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1745" r:id="rId32"/>
    <p:sldId id="1746" r:id="rId33"/>
    <p:sldId id="1747" r:id="rId34"/>
  </p:sldIdLst>
  <p:sldSz cx="18288000" cy="10287000"/>
  <p:notesSz cx="6858000" cy="9144000"/>
  <p:embeddedFontLst>
    <p:embeddedFont>
      <p:font typeface="Arimo" panose="020B0604020202020204" charset="0"/>
      <p:regular r:id="rId36"/>
    </p:embeddedFont>
    <p:embeddedFont>
      <p:font typeface="Arimo Bold" panose="020B0604020202020204" charset="0"/>
      <p:regular r:id="rId37"/>
    </p:embeddedFont>
    <p:embeddedFont>
      <p:font typeface="B Nazanin" panose="00000700000000000000" pitchFamily="2" charset="-78"/>
      <p:bold r:id="rId38"/>
    </p:embeddedFont>
    <p:embeddedFont>
      <p:font typeface="Calibri" panose="020F0502020204030204" pitchFamily="34" charset="0"/>
      <p:regular r:id="rId39"/>
      <p:bold r:id="rId40"/>
      <p:italic r:id="rId41"/>
      <p:boldItalic r:id="rId42"/>
    </p:embeddedFont>
    <p:embeddedFont>
      <p:font typeface="Montserrat" panose="00000500000000000000" pitchFamily="2" charset="0"/>
      <p:regular r:id="rId43"/>
      <p:bold r:id="rId44"/>
      <p:italic r:id="rId45"/>
      <p:boldItalic r:id="rId46"/>
    </p:embeddedFont>
    <p:embeddedFont>
      <p:font typeface="Montserrat Bold" panose="00000800000000000000" charset="0"/>
      <p:regular r:id="rId47"/>
    </p:embeddedFont>
    <p:embeddedFont>
      <p:font typeface="Poppins" panose="00000500000000000000" pitchFamily="2" charset="0"/>
      <p:regular r:id="rId48"/>
      <p:bold r:id="rId49"/>
      <p:italic r:id="rId50"/>
      <p:boldItalic r:id="rId51"/>
    </p:embeddedFont>
    <p:embeddedFont>
      <p:font typeface="Poppins Bold" panose="00000800000000000000" charset="0"/>
      <p:regular r:id="rId52"/>
    </p:embeddedFont>
    <p:embeddedFont>
      <p:font typeface="Roboto" panose="02000000000000000000" pitchFamily="2" charset="0"/>
      <p:regular r:id="rId53"/>
      <p:bold r:id="rId54"/>
      <p:italic r:id="rId55"/>
      <p:boldItalic r:id="rId56"/>
    </p:embeddedFont>
    <p:embeddedFont>
      <p:font typeface="Roboto Bold" panose="02000000000000000000"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65" autoAdjust="0"/>
    <p:restoredTop sz="94061" autoAdjust="0"/>
  </p:normalViewPr>
  <p:slideViewPr>
    <p:cSldViewPr>
      <p:cViewPr varScale="1">
        <p:scale>
          <a:sx n="44" d="100"/>
          <a:sy n="44" d="100"/>
        </p:scale>
        <p:origin x="9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54194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6" Type="http://schemas.openxmlformats.org/officeDocument/2006/relationships/image" Target="../media/image26.png"/><Relationship Id="rId21" Type="http://schemas.openxmlformats.org/officeDocument/2006/relationships/image" Target="../media/image21.svg"/><Relationship Id="rId42" Type="http://schemas.openxmlformats.org/officeDocument/2006/relationships/image" Target="../media/image42.png"/><Relationship Id="rId47" Type="http://schemas.openxmlformats.org/officeDocument/2006/relationships/image" Target="../media/image47.svg"/><Relationship Id="rId63" Type="http://schemas.openxmlformats.org/officeDocument/2006/relationships/image" Target="../media/image63.svg"/><Relationship Id="rId68" Type="http://schemas.openxmlformats.org/officeDocument/2006/relationships/image" Target="../media/image68.png"/><Relationship Id="rId84" Type="http://schemas.openxmlformats.org/officeDocument/2006/relationships/image" Target="../media/image84.png"/><Relationship Id="rId89" Type="http://schemas.openxmlformats.org/officeDocument/2006/relationships/image" Target="../media/image89.svg"/><Relationship Id="rId16" Type="http://schemas.openxmlformats.org/officeDocument/2006/relationships/image" Target="../media/image16.png"/><Relationship Id="rId11" Type="http://schemas.openxmlformats.org/officeDocument/2006/relationships/image" Target="../media/image11.svg"/><Relationship Id="rId32" Type="http://schemas.openxmlformats.org/officeDocument/2006/relationships/image" Target="../media/image32.png"/><Relationship Id="rId37" Type="http://schemas.openxmlformats.org/officeDocument/2006/relationships/image" Target="../media/image37.svg"/><Relationship Id="rId53" Type="http://schemas.openxmlformats.org/officeDocument/2006/relationships/image" Target="../media/image53.svg"/><Relationship Id="rId58" Type="http://schemas.openxmlformats.org/officeDocument/2006/relationships/image" Target="../media/image58.png"/><Relationship Id="rId74" Type="http://schemas.openxmlformats.org/officeDocument/2006/relationships/image" Target="../media/image74.png"/><Relationship Id="rId79" Type="http://schemas.openxmlformats.org/officeDocument/2006/relationships/image" Target="../media/image79.svg"/><Relationship Id="rId5" Type="http://schemas.openxmlformats.org/officeDocument/2006/relationships/image" Target="../media/image5.svg"/><Relationship Id="rId90" Type="http://schemas.openxmlformats.org/officeDocument/2006/relationships/image" Target="../media/image90.png"/><Relationship Id="rId95" Type="http://schemas.openxmlformats.org/officeDocument/2006/relationships/image" Target="../media/image95.svg"/><Relationship Id="rId22" Type="http://schemas.openxmlformats.org/officeDocument/2006/relationships/image" Target="../media/image22.png"/><Relationship Id="rId27" Type="http://schemas.openxmlformats.org/officeDocument/2006/relationships/image" Target="../media/image27.svg"/><Relationship Id="rId43" Type="http://schemas.openxmlformats.org/officeDocument/2006/relationships/image" Target="../media/image43.svg"/><Relationship Id="rId48" Type="http://schemas.openxmlformats.org/officeDocument/2006/relationships/image" Target="../media/image48.png"/><Relationship Id="rId64" Type="http://schemas.openxmlformats.org/officeDocument/2006/relationships/image" Target="../media/image64.png"/><Relationship Id="rId69" Type="http://schemas.openxmlformats.org/officeDocument/2006/relationships/image" Target="../media/image69.svg"/><Relationship Id="rId80" Type="http://schemas.openxmlformats.org/officeDocument/2006/relationships/image" Target="../media/image80.png"/><Relationship Id="rId85" Type="http://schemas.openxmlformats.org/officeDocument/2006/relationships/image" Target="../media/image85.svg"/><Relationship Id="rId3" Type="http://schemas.openxmlformats.org/officeDocument/2006/relationships/image" Target="../media/image3.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svg"/><Relationship Id="rId33" Type="http://schemas.openxmlformats.org/officeDocument/2006/relationships/image" Target="../media/image33.sv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svg"/><Relationship Id="rId67" Type="http://schemas.openxmlformats.org/officeDocument/2006/relationships/image" Target="../media/image67.svg"/><Relationship Id="rId20" Type="http://schemas.openxmlformats.org/officeDocument/2006/relationships/image" Target="../media/image20.png"/><Relationship Id="rId41" Type="http://schemas.openxmlformats.org/officeDocument/2006/relationships/image" Target="../media/image41.sv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svg"/><Relationship Id="rId83" Type="http://schemas.openxmlformats.org/officeDocument/2006/relationships/image" Target="../media/image83.svg"/><Relationship Id="rId88" Type="http://schemas.openxmlformats.org/officeDocument/2006/relationships/image" Target="../media/image88.png"/><Relationship Id="rId91" Type="http://schemas.openxmlformats.org/officeDocument/2006/relationships/image" Target="../media/image91.svg"/><Relationship Id="rId96"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6.png"/><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svg"/><Relationship Id="rId57" Type="http://schemas.openxmlformats.org/officeDocument/2006/relationships/image" Target="../media/image57.svg"/><Relationship Id="rId10" Type="http://schemas.openxmlformats.org/officeDocument/2006/relationships/image" Target="../media/image10.png"/><Relationship Id="rId31" Type="http://schemas.openxmlformats.org/officeDocument/2006/relationships/image" Target="../media/image31.sv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svg"/><Relationship Id="rId73" Type="http://schemas.openxmlformats.org/officeDocument/2006/relationships/image" Target="../media/image73.svg"/><Relationship Id="rId78" Type="http://schemas.openxmlformats.org/officeDocument/2006/relationships/image" Target="../media/image78.png"/><Relationship Id="rId81" Type="http://schemas.openxmlformats.org/officeDocument/2006/relationships/image" Target="../media/image81.svg"/><Relationship Id="rId86" Type="http://schemas.openxmlformats.org/officeDocument/2006/relationships/image" Target="../media/image86.png"/><Relationship Id="rId94" Type="http://schemas.openxmlformats.org/officeDocument/2006/relationships/image" Target="../media/image94.png"/><Relationship Id="rId99" Type="http://schemas.openxmlformats.org/officeDocument/2006/relationships/image" Target="../media/image99.svg"/><Relationship Id="rId4" Type="http://schemas.openxmlformats.org/officeDocument/2006/relationships/image" Target="../media/image4.png"/><Relationship Id="rId9" Type="http://schemas.openxmlformats.org/officeDocument/2006/relationships/image" Target="../media/image9.svg"/><Relationship Id="rId13" Type="http://schemas.openxmlformats.org/officeDocument/2006/relationships/image" Target="../media/image13.svg"/><Relationship Id="rId18" Type="http://schemas.openxmlformats.org/officeDocument/2006/relationships/image" Target="../media/image18.png"/><Relationship Id="rId39" Type="http://schemas.openxmlformats.org/officeDocument/2006/relationships/image" Target="../media/image39.svg"/><Relationship Id="rId34" Type="http://schemas.openxmlformats.org/officeDocument/2006/relationships/image" Target="../media/image34.png"/><Relationship Id="rId50" Type="http://schemas.openxmlformats.org/officeDocument/2006/relationships/image" Target="../media/image50.png"/><Relationship Id="rId55" Type="http://schemas.openxmlformats.org/officeDocument/2006/relationships/image" Target="../media/image55.svg"/><Relationship Id="rId76" Type="http://schemas.openxmlformats.org/officeDocument/2006/relationships/image" Target="../media/image76.png"/><Relationship Id="rId97" Type="http://schemas.openxmlformats.org/officeDocument/2006/relationships/image" Target="../media/image97.svg"/><Relationship Id="rId7" Type="http://schemas.openxmlformats.org/officeDocument/2006/relationships/image" Target="../media/image7.svg"/><Relationship Id="rId71" Type="http://schemas.openxmlformats.org/officeDocument/2006/relationships/image" Target="../media/image71.svg"/><Relationship Id="rId92" Type="http://schemas.openxmlformats.org/officeDocument/2006/relationships/image" Target="../media/image92.png"/><Relationship Id="rId2" Type="http://schemas.openxmlformats.org/officeDocument/2006/relationships/image" Target="../media/image2.png"/><Relationship Id="rId29" Type="http://schemas.openxmlformats.org/officeDocument/2006/relationships/image" Target="../media/image29.svg"/><Relationship Id="rId24" Type="http://schemas.openxmlformats.org/officeDocument/2006/relationships/image" Target="../media/image24.png"/><Relationship Id="rId40" Type="http://schemas.openxmlformats.org/officeDocument/2006/relationships/image" Target="../media/image40.png"/><Relationship Id="rId45" Type="http://schemas.openxmlformats.org/officeDocument/2006/relationships/image" Target="../media/image45.svg"/><Relationship Id="rId66" Type="http://schemas.openxmlformats.org/officeDocument/2006/relationships/image" Target="../media/image66.png"/><Relationship Id="rId87" Type="http://schemas.openxmlformats.org/officeDocument/2006/relationships/image" Target="../media/image87.svg"/><Relationship Id="rId61" Type="http://schemas.openxmlformats.org/officeDocument/2006/relationships/image" Target="../media/image61.svg"/><Relationship Id="rId82" Type="http://schemas.openxmlformats.org/officeDocument/2006/relationships/image" Target="../media/image82.png"/><Relationship Id="rId19" Type="http://schemas.openxmlformats.org/officeDocument/2006/relationships/image" Target="../media/image19.svg"/><Relationship Id="rId14" Type="http://schemas.openxmlformats.org/officeDocument/2006/relationships/image" Target="../media/image14.png"/><Relationship Id="rId30" Type="http://schemas.openxmlformats.org/officeDocument/2006/relationships/image" Target="../media/image30.png"/><Relationship Id="rId35" Type="http://schemas.openxmlformats.org/officeDocument/2006/relationships/image" Target="../media/image35.svg"/><Relationship Id="rId56" Type="http://schemas.openxmlformats.org/officeDocument/2006/relationships/image" Target="../media/image56.png"/><Relationship Id="rId77" Type="http://schemas.openxmlformats.org/officeDocument/2006/relationships/image" Target="../media/image77.svg"/><Relationship Id="rId8" Type="http://schemas.openxmlformats.org/officeDocument/2006/relationships/image" Target="../media/image8.png"/><Relationship Id="rId51" Type="http://schemas.openxmlformats.org/officeDocument/2006/relationships/image" Target="../media/image51.svg"/><Relationship Id="rId72" Type="http://schemas.openxmlformats.org/officeDocument/2006/relationships/image" Target="../media/image72.png"/><Relationship Id="rId93" Type="http://schemas.openxmlformats.org/officeDocument/2006/relationships/image" Target="../media/image93.svg"/><Relationship Id="rId98" Type="http://schemas.openxmlformats.org/officeDocument/2006/relationships/image" Target="../media/image98.png"/></Relationships>
</file>

<file path=ppt/slides/_rels/slide32.xml.rels><?xml version="1.0" encoding="UTF-8" standalone="yes"?>
<Relationships xmlns="http://schemas.openxmlformats.org/package/2006/relationships"><Relationship Id="rId26" Type="http://schemas.openxmlformats.org/officeDocument/2006/relationships/image" Target="../media/image116.png"/><Relationship Id="rId21" Type="http://schemas.openxmlformats.org/officeDocument/2006/relationships/image" Target="../media/image111.svg"/><Relationship Id="rId42" Type="http://schemas.openxmlformats.org/officeDocument/2006/relationships/image" Target="../media/image132.png"/><Relationship Id="rId47" Type="http://schemas.openxmlformats.org/officeDocument/2006/relationships/image" Target="../media/image137.svg"/><Relationship Id="rId63" Type="http://schemas.openxmlformats.org/officeDocument/2006/relationships/image" Target="../media/image153.svg"/><Relationship Id="rId68" Type="http://schemas.openxmlformats.org/officeDocument/2006/relationships/image" Target="../media/image158.png"/><Relationship Id="rId84" Type="http://schemas.openxmlformats.org/officeDocument/2006/relationships/image" Target="../media/image174.png"/><Relationship Id="rId89" Type="http://schemas.openxmlformats.org/officeDocument/2006/relationships/image" Target="../media/image179.svg"/><Relationship Id="rId16" Type="http://schemas.openxmlformats.org/officeDocument/2006/relationships/image" Target="../media/image106.png"/><Relationship Id="rId11" Type="http://schemas.openxmlformats.org/officeDocument/2006/relationships/image" Target="../media/image101.svg"/><Relationship Id="rId32" Type="http://schemas.openxmlformats.org/officeDocument/2006/relationships/image" Target="../media/image122.png"/><Relationship Id="rId37" Type="http://schemas.openxmlformats.org/officeDocument/2006/relationships/image" Target="../media/image127.svg"/><Relationship Id="rId53" Type="http://schemas.openxmlformats.org/officeDocument/2006/relationships/image" Target="../media/image143.svg"/><Relationship Id="rId58" Type="http://schemas.openxmlformats.org/officeDocument/2006/relationships/image" Target="../media/image148.png"/><Relationship Id="rId74" Type="http://schemas.openxmlformats.org/officeDocument/2006/relationships/image" Target="../media/image164.png"/><Relationship Id="rId79" Type="http://schemas.openxmlformats.org/officeDocument/2006/relationships/image" Target="../media/image169.svg"/><Relationship Id="rId5" Type="http://schemas.openxmlformats.org/officeDocument/2006/relationships/image" Target="../media/image5.svg"/><Relationship Id="rId90" Type="http://schemas.openxmlformats.org/officeDocument/2006/relationships/image" Target="../media/image180.png"/><Relationship Id="rId95" Type="http://schemas.openxmlformats.org/officeDocument/2006/relationships/image" Target="../media/image185.svg"/><Relationship Id="rId22" Type="http://schemas.openxmlformats.org/officeDocument/2006/relationships/image" Target="../media/image112.png"/><Relationship Id="rId27" Type="http://schemas.openxmlformats.org/officeDocument/2006/relationships/image" Target="../media/image117.svg"/><Relationship Id="rId43" Type="http://schemas.openxmlformats.org/officeDocument/2006/relationships/image" Target="../media/image133.svg"/><Relationship Id="rId48" Type="http://schemas.openxmlformats.org/officeDocument/2006/relationships/image" Target="../media/image138.png"/><Relationship Id="rId64" Type="http://schemas.openxmlformats.org/officeDocument/2006/relationships/image" Target="../media/image154.png"/><Relationship Id="rId69" Type="http://schemas.openxmlformats.org/officeDocument/2006/relationships/image" Target="../media/image159.svg"/><Relationship Id="rId80" Type="http://schemas.openxmlformats.org/officeDocument/2006/relationships/image" Target="../media/image170.png"/><Relationship Id="rId85" Type="http://schemas.openxmlformats.org/officeDocument/2006/relationships/image" Target="../media/image175.svg"/><Relationship Id="rId3" Type="http://schemas.openxmlformats.org/officeDocument/2006/relationships/image" Target="../media/image3.svg"/><Relationship Id="rId12" Type="http://schemas.openxmlformats.org/officeDocument/2006/relationships/image" Target="../media/image102.png"/><Relationship Id="rId17" Type="http://schemas.openxmlformats.org/officeDocument/2006/relationships/image" Target="../media/image107.svg"/><Relationship Id="rId25" Type="http://schemas.openxmlformats.org/officeDocument/2006/relationships/image" Target="../media/image115.svg"/><Relationship Id="rId33" Type="http://schemas.openxmlformats.org/officeDocument/2006/relationships/image" Target="../media/image123.svg"/><Relationship Id="rId38" Type="http://schemas.openxmlformats.org/officeDocument/2006/relationships/image" Target="../media/image128.png"/><Relationship Id="rId46" Type="http://schemas.openxmlformats.org/officeDocument/2006/relationships/image" Target="../media/image136.png"/><Relationship Id="rId59" Type="http://schemas.openxmlformats.org/officeDocument/2006/relationships/image" Target="../media/image149.svg"/><Relationship Id="rId67" Type="http://schemas.openxmlformats.org/officeDocument/2006/relationships/image" Target="../media/image157.svg"/><Relationship Id="rId20" Type="http://schemas.openxmlformats.org/officeDocument/2006/relationships/image" Target="../media/image110.png"/><Relationship Id="rId41" Type="http://schemas.openxmlformats.org/officeDocument/2006/relationships/image" Target="../media/image131.svg"/><Relationship Id="rId54" Type="http://schemas.openxmlformats.org/officeDocument/2006/relationships/image" Target="../media/image144.png"/><Relationship Id="rId62" Type="http://schemas.openxmlformats.org/officeDocument/2006/relationships/image" Target="../media/image152.png"/><Relationship Id="rId70" Type="http://schemas.openxmlformats.org/officeDocument/2006/relationships/image" Target="../media/image160.png"/><Relationship Id="rId75" Type="http://schemas.openxmlformats.org/officeDocument/2006/relationships/image" Target="../media/image165.svg"/><Relationship Id="rId83" Type="http://schemas.openxmlformats.org/officeDocument/2006/relationships/image" Target="../media/image173.svg"/><Relationship Id="rId88" Type="http://schemas.openxmlformats.org/officeDocument/2006/relationships/image" Target="../media/image178.png"/><Relationship Id="rId91" Type="http://schemas.openxmlformats.org/officeDocument/2006/relationships/image" Target="../media/image181.svg"/><Relationship Id="rId96" Type="http://schemas.openxmlformats.org/officeDocument/2006/relationships/image" Target="../media/image186.png"/><Relationship Id="rId1" Type="http://schemas.openxmlformats.org/officeDocument/2006/relationships/slideLayout" Target="../slideLayouts/slideLayout7.xml"/><Relationship Id="rId6" Type="http://schemas.openxmlformats.org/officeDocument/2006/relationships/image" Target="../media/image6.png"/><Relationship Id="rId15" Type="http://schemas.openxmlformats.org/officeDocument/2006/relationships/image" Target="../media/image105.svg"/><Relationship Id="rId23" Type="http://schemas.openxmlformats.org/officeDocument/2006/relationships/image" Target="../media/image113.svg"/><Relationship Id="rId28" Type="http://schemas.openxmlformats.org/officeDocument/2006/relationships/image" Target="../media/image118.png"/><Relationship Id="rId36" Type="http://schemas.openxmlformats.org/officeDocument/2006/relationships/image" Target="../media/image126.png"/><Relationship Id="rId49" Type="http://schemas.openxmlformats.org/officeDocument/2006/relationships/image" Target="../media/image139.svg"/><Relationship Id="rId57" Type="http://schemas.openxmlformats.org/officeDocument/2006/relationships/image" Target="../media/image147.svg"/><Relationship Id="rId10" Type="http://schemas.openxmlformats.org/officeDocument/2006/relationships/image" Target="../media/image100.png"/><Relationship Id="rId31" Type="http://schemas.openxmlformats.org/officeDocument/2006/relationships/image" Target="../media/image121.svg"/><Relationship Id="rId44" Type="http://schemas.openxmlformats.org/officeDocument/2006/relationships/image" Target="../media/image134.png"/><Relationship Id="rId52" Type="http://schemas.openxmlformats.org/officeDocument/2006/relationships/image" Target="../media/image142.png"/><Relationship Id="rId60" Type="http://schemas.openxmlformats.org/officeDocument/2006/relationships/image" Target="../media/image150.png"/><Relationship Id="rId65" Type="http://schemas.openxmlformats.org/officeDocument/2006/relationships/image" Target="../media/image155.svg"/><Relationship Id="rId73" Type="http://schemas.openxmlformats.org/officeDocument/2006/relationships/image" Target="../media/image163.svg"/><Relationship Id="rId78" Type="http://schemas.openxmlformats.org/officeDocument/2006/relationships/image" Target="../media/image168.png"/><Relationship Id="rId81" Type="http://schemas.openxmlformats.org/officeDocument/2006/relationships/image" Target="../media/image171.svg"/><Relationship Id="rId86" Type="http://schemas.openxmlformats.org/officeDocument/2006/relationships/image" Target="../media/image176.png"/><Relationship Id="rId94" Type="http://schemas.openxmlformats.org/officeDocument/2006/relationships/image" Target="../media/image184.png"/><Relationship Id="rId99" Type="http://schemas.openxmlformats.org/officeDocument/2006/relationships/image" Target="../media/image189.svg"/><Relationship Id="rId4" Type="http://schemas.openxmlformats.org/officeDocument/2006/relationships/image" Target="../media/image4.png"/><Relationship Id="rId9" Type="http://schemas.openxmlformats.org/officeDocument/2006/relationships/image" Target="../media/image9.svg"/><Relationship Id="rId13" Type="http://schemas.openxmlformats.org/officeDocument/2006/relationships/image" Target="../media/image103.svg"/><Relationship Id="rId18" Type="http://schemas.openxmlformats.org/officeDocument/2006/relationships/image" Target="../media/image108.png"/><Relationship Id="rId39" Type="http://schemas.openxmlformats.org/officeDocument/2006/relationships/image" Target="../media/image129.svg"/><Relationship Id="rId34" Type="http://schemas.openxmlformats.org/officeDocument/2006/relationships/image" Target="../media/image124.png"/><Relationship Id="rId50" Type="http://schemas.openxmlformats.org/officeDocument/2006/relationships/image" Target="../media/image140.png"/><Relationship Id="rId55" Type="http://schemas.openxmlformats.org/officeDocument/2006/relationships/image" Target="../media/image145.svg"/><Relationship Id="rId76" Type="http://schemas.openxmlformats.org/officeDocument/2006/relationships/image" Target="../media/image166.png"/><Relationship Id="rId97" Type="http://schemas.openxmlformats.org/officeDocument/2006/relationships/image" Target="../media/image187.svg"/><Relationship Id="rId7" Type="http://schemas.openxmlformats.org/officeDocument/2006/relationships/image" Target="../media/image7.svg"/><Relationship Id="rId71" Type="http://schemas.openxmlformats.org/officeDocument/2006/relationships/image" Target="../media/image161.svg"/><Relationship Id="rId92" Type="http://schemas.openxmlformats.org/officeDocument/2006/relationships/image" Target="../media/image182.png"/><Relationship Id="rId2" Type="http://schemas.openxmlformats.org/officeDocument/2006/relationships/image" Target="../media/image2.png"/><Relationship Id="rId29" Type="http://schemas.openxmlformats.org/officeDocument/2006/relationships/image" Target="../media/image119.svg"/><Relationship Id="rId24" Type="http://schemas.openxmlformats.org/officeDocument/2006/relationships/image" Target="../media/image114.png"/><Relationship Id="rId40" Type="http://schemas.openxmlformats.org/officeDocument/2006/relationships/image" Target="../media/image130.png"/><Relationship Id="rId45" Type="http://schemas.openxmlformats.org/officeDocument/2006/relationships/image" Target="../media/image135.svg"/><Relationship Id="rId66" Type="http://schemas.openxmlformats.org/officeDocument/2006/relationships/image" Target="../media/image156.png"/><Relationship Id="rId87" Type="http://schemas.openxmlformats.org/officeDocument/2006/relationships/image" Target="../media/image177.svg"/><Relationship Id="rId61" Type="http://schemas.openxmlformats.org/officeDocument/2006/relationships/image" Target="../media/image151.svg"/><Relationship Id="rId82" Type="http://schemas.openxmlformats.org/officeDocument/2006/relationships/image" Target="../media/image172.png"/><Relationship Id="rId19" Type="http://schemas.openxmlformats.org/officeDocument/2006/relationships/image" Target="../media/image109.svg"/><Relationship Id="rId14" Type="http://schemas.openxmlformats.org/officeDocument/2006/relationships/image" Target="../media/image104.png"/><Relationship Id="rId30" Type="http://schemas.openxmlformats.org/officeDocument/2006/relationships/image" Target="../media/image120.png"/><Relationship Id="rId35" Type="http://schemas.openxmlformats.org/officeDocument/2006/relationships/image" Target="../media/image125.svg"/><Relationship Id="rId56" Type="http://schemas.openxmlformats.org/officeDocument/2006/relationships/image" Target="../media/image146.png"/><Relationship Id="rId77" Type="http://schemas.openxmlformats.org/officeDocument/2006/relationships/image" Target="../media/image167.svg"/><Relationship Id="rId8" Type="http://schemas.openxmlformats.org/officeDocument/2006/relationships/image" Target="../media/image8.png"/><Relationship Id="rId51" Type="http://schemas.openxmlformats.org/officeDocument/2006/relationships/image" Target="../media/image141.svg"/><Relationship Id="rId72" Type="http://schemas.openxmlformats.org/officeDocument/2006/relationships/image" Target="../media/image162.png"/><Relationship Id="rId93" Type="http://schemas.openxmlformats.org/officeDocument/2006/relationships/image" Target="../media/image183.svg"/><Relationship Id="rId98" Type="http://schemas.openxmlformats.org/officeDocument/2006/relationships/image" Target="../media/image188.png"/></Relationships>
</file>

<file path=ppt/slides/_rels/slide33.xml.rels><?xml version="1.0" encoding="UTF-8" standalone="yes"?>
<Relationships xmlns="http://schemas.openxmlformats.org/package/2006/relationships"><Relationship Id="rId26" Type="http://schemas.openxmlformats.org/officeDocument/2006/relationships/image" Target="../media/image206.png"/><Relationship Id="rId21" Type="http://schemas.openxmlformats.org/officeDocument/2006/relationships/image" Target="../media/image201.svg"/><Relationship Id="rId42" Type="http://schemas.openxmlformats.org/officeDocument/2006/relationships/image" Target="../media/image222.png"/><Relationship Id="rId47" Type="http://schemas.openxmlformats.org/officeDocument/2006/relationships/image" Target="../media/image227.svg"/><Relationship Id="rId63" Type="http://schemas.openxmlformats.org/officeDocument/2006/relationships/image" Target="../media/image243.svg"/><Relationship Id="rId68" Type="http://schemas.openxmlformats.org/officeDocument/2006/relationships/image" Target="../media/image248.png"/><Relationship Id="rId84" Type="http://schemas.openxmlformats.org/officeDocument/2006/relationships/image" Target="../media/image264.png"/><Relationship Id="rId89" Type="http://schemas.openxmlformats.org/officeDocument/2006/relationships/image" Target="../media/image269.svg"/><Relationship Id="rId16" Type="http://schemas.openxmlformats.org/officeDocument/2006/relationships/image" Target="../media/image196.png"/><Relationship Id="rId11" Type="http://schemas.openxmlformats.org/officeDocument/2006/relationships/image" Target="../media/image191.svg"/><Relationship Id="rId32" Type="http://schemas.openxmlformats.org/officeDocument/2006/relationships/image" Target="../media/image212.png"/><Relationship Id="rId37" Type="http://schemas.openxmlformats.org/officeDocument/2006/relationships/image" Target="../media/image217.svg"/><Relationship Id="rId53" Type="http://schemas.openxmlformats.org/officeDocument/2006/relationships/image" Target="../media/image233.svg"/><Relationship Id="rId58" Type="http://schemas.openxmlformats.org/officeDocument/2006/relationships/image" Target="../media/image238.png"/><Relationship Id="rId74" Type="http://schemas.openxmlformats.org/officeDocument/2006/relationships/image" Target="../media/image254.png"/><Relationship Id="rId79" Type="http://schemas.openxmlformats.org/officeDocument/2006/relationships/image" Target="../media/image259.svg"/><Relationship Id="rId5" Type="http://schemas.openxmlformats.org/officeDocument/2006/relationships/image" Target="../media/image5.svg"/><Relationship Id="rId90" Type="http://schemas.openxmlformats.org/officeDocument/2006/relationships/image" Target="../media/image270.png"/><Relationship Id="rId95" Type="http://schemas.openxmlformats.org/officeDocument/2006/relationships/image" Target="../media/image275.svg"/><Relationship Id="rId22" Type="http://schemas.openxmlformats.org/officeDocument/2006/relationships/image" Target="../media/image202.png"/><Relationship Id="rId27" Type="http://schemas.openxmlformats.org/officeDocument/2006/relationships/image" Target="../media/image207.svg"/><Relationship Id="rId43" Type="http://schemas.openxmlformats.org/officeDocument/2006/relationships/image" Target="../media/image223.svg"/><Relationship Id="rId48" Type="http://schemas.openxmlformats.org/officeDocument/2006/relationships/image" Target="../media/image228.png"/><Relationship Id="rId64" Type="http://schemas.openxmlformats.org/officeDocument/2006/relationships/image" Target="../media/image244.png"/><Relationship Id="rId69" Type="http://schemas.openxmlformats.org/officeDocument/2006/relationships/image" Target="../media/image249.svg"/><Relationship Id="rId80" Type="http://schemas.openxmlformats.org/officeDocument/2006/relationships/image" Target="../media/image260.png"/><Relationship Id="rId85" Type="http://schemas.openxmlformats.org/officeDocument/2006/relationships/image" Target="../media/image265.svg"/><Relationship Id="rId3" Type="http://schemas.openxmlformats.org/officeDocument/2006/relationships/image" Target="../media/image3.svg"/><Relationship Id="rId12" Type="http://schemas.openxmlformats.org/officeDocument/2006/relationships/image" Target="../media/image192.png"/><Relationship Id="rId17" Type="http://schemas.openxmlformats.org/officeDocument/2006/relationships/image" Target="../media/image197.svg"/><Relationship Id="rId25" Type="http://schemas.openxmlformats.org/officeDocument/2006/relationships/image" Target="../media/image205.svg"/><Relationship Id="rId33" Type="http://schemas.openxmlformats.org/officeDocument/2006/relationships/image" Target="../media/image213.svg"/><Relationship Id="rId38" Type="http://schemas.openxmlformats.org/officeDocument/2006/relationships/image" Target="../media/image218.png"/><Relationship Id="rId46" Type="http://schemas.openxmlformats.org/officeDocument/2006/relationships/image" Target="../media/image226.png"/><Relationship Id="rId59" Type="http://schemas.openxmlformats.org/officeDocument/2006/relationships/image" Target="../media/image239.svg"/><Relationship Id="rId67" Type="http://schemas.openxmlformats.org/officeDocument/2006/relationships/image" Target="../media/image247.svg"/><Relationship Id="rId20" Type="http://schemas.openxmlformats.org/officeDocument/2006/relationships/image" Target="../media/image200.png"/><Relationship Id="rId41" Type="http://schemas.openxmlformats.org/officeDocument/2006/relationships/image" Target="../media/image221.svg"/><Relationship Id="rId54" Type="http://schemas.openxmlformats.org/officeDocument/2006/relationships/image" Target="../media/image234.png"/><Relationship Id="rId62" Type="http://schemas.openxmlformats.org/officeDocument/2006/relationships/image" Target="../media/image242.png"/><Relationship Id="rId70" Type="http://schemas.openxmlformats.org/officeDocument/2006/relationships/image" Target="../media/image250.png"/><Relationship Id="rId75" Type="http://schemas.openxmlformats.org/officeDocument/2006/relationships/image" Target="../media/image255.svg"/><Relationship Id="rId83" Type="http://schemas.openxmlformats.org/officeDocument/2006/relationships/image" Target="../media/image263.svg"/><Relationship Id="rId88" Type="http://schemas.openxmlformats.org/officeDocument/2006/relationships/image" Target="../media/image268.png"/><Relationship Id="rId91" Type="http://schemas.openxmlformats.org/officeDocument/2006/relationships/image" Target="../media/image271.svg"/><Relationship Id="rId96" Type="http://schemas.openxmlformats.org/officeDocument/2006/relationships/image" Target="../media/image276.png"/><Relationship Id="rId1" Type="http://schemas.openxmlformats.org/officeDocument/2006/relationships/slideLayout" Target="../slideLayouts/slideLayout7.xml"/><Relationship Id="rId6" Type="http://schemas.openxmlformats.org/officeDocument/2006/relationships/image" Target="../media/image6.png"/><Relationship Id="rId15" Type="http://schemas.openxmlformats.org/officeDocument/2006/relationships/image" Target="../media/image195.svg"/><Relationship Id="rId23" Type="http://schemas.openxmlformats.org/officeDocument/2006/relationships/image" Target="../media/image203.svg"/><Relationship Id="rId28" Type="http://schemas.openxmlformats.org/officeDocument/2006/relationships/image" Target="../media/image208.png"/><Relationship Id="rId36" Type="http://schemas.openxmlformats.org/officeDocument/2006/relationships/image" Target="../media/image216.png"/><Relationship Id="rId49" Type="http://schemas.openxmlformats.org/officeDocument/2006/relationships/image" Target="../media/image229.svg"/><Relationship Id="rId57" Type="http://schemas.openxmlformats.org/officeDocument/2006/relationships/image" Target="../media/image237.svg"/><Relationship Id="rId10" Type="http://schemas.openxmlformats.org/officeDocument/2006/relationships/image" Target="../media/image190.png"/><Relationship Id="rId31" Type="http://schemas.openxmlformats.org/officeDocument/2006/relationships/image" Target="../media/image211.svg"/><Relationship Id="rId44" Type="http://schemas.openxmlformats.org/officeDocument/2006/relationships/image" Target="../media/image224.png"/><Relationship Id="rId52" Type="http://schemas.openxmlformats.org/officeDocument/2006/relationships/image" Target="../media/image232.png"/><Relationship Id="rId60" Type="http://schemas.openxmlformats.org/officeDocument/2006/relationships/image" Target="../media/image240.png"/><Relationship Id="rId65" Type="http://schemas.openxmlformats.org/officeDocument/2006/relationships/image" Target="../media/image245.svg"/><Relationship Id="rId73" Type="http://schemas.openxmlformats.org/officeDocument/2006/relationships/image" Target="../media/image253.svg"/><Relationship Id="rId78" Type="http://schemas.openxmlformats.org/officeDocument/2006/relationships/image" Target="../media/image258.png"/><Relationship Id="rId81" Type="http://schemas.openxmlformats.org/officeDocument/2006/relationships/image" Target="../media/image261.svg"/><Relationship Id="rId86" Type="http://schemas.openxmlformats.org/officeDocument/2006/relationships/image" Target="../media/image266.png"/><Relationship Id="rId94" Type="http://schemas.openxmlformats.org/officeDocument/2006/relationships/image" Target="../media/image274.png"/><Relationship Id="rId99" Type="http://schemas.openxmlformats.org/officeDocument/2006/relationships/image" Target="../media/image279.svg"/><Relationship Id="rId4" Type="http://schemas.openxmlformats.org/officeDocument/2006/relationships/image" Target="../media/image4.png"/><Relationship Id="rId9" Type="http://schemas.openxmlformats.org/officeDocument/2006/relationships/image" Target="../media/image9.svg"/><Relationship Id="rId13" Type="http://schemas.openxmlformats.org/officeDocument/2006/relationships/image" Target="../media/image193.svg"/><Relationship Id="rId18" Type="http://schemas.openxmlformats.org/officeDocument/2006/relationships/image" Target="../media/image198.png"/><Relationship Id="rId39" Type="http://schemas.openxmlformats.org/officeDocument/2006/relationships/image" Target="../media/image219.svg"/><Relationship Id="rId34" Type="http://schemas.openxmlformats.org/officeDocument/2006/relationships/image" Target="../media/image214.png"/><Relationship Id="rId50" Type="http://schemas.openxmlformats.org/officeDocument/2006/relationships/image" Target="../media/image230.png"/><Relationship Id="rId55" Type="http://schemas.openxmlformats.org/officeDocument/2006/relationships/image" Target="../media/image235.svg"/><Relationship Id="rId76" Type="http://schemas.openxmlformats.org/officeDocument/2006/relationships/image" Target="../media/image256.png"/><Relationship Id="rId97" Type="http://schemas.openxmlformats.org/officeDocument/2006/relationships/image" Target="../media/image277.svg"/><Relationship Id="rId7" Type="http://schemas.openxmlformats.org/officeDocument/2006/relationships/image" Target="../media/image7.svg"/><Relationship Id="rId71" Type="http://schemas.openxmlformats.org/officeDocument/2006/relationships/image" Target="../media/image251.svg"/><Relationship Id="rId92" Type="http://schemas.openxmlformats.org/officeDocument/2006/relationships/image" Target="../media/image272.png"/><Relationship Id="rId2" Type="http://schemas.openxmlformats.org/officeDocument/2006/relationships/image" Target="../media/image2.png"/><Relationship Id="rId29" Type="http://schemas.openxmlformats.org/officeDocument/2006/relationships/image" Target="../media/image209.svg"/><Relationship Id="rId24" Type="http://schemas.openxmlformats.org/officeDocument/2006/relationships/image" Target="../media/image204.png"/><Relationship Id="rId40" Type="http://schemas.openxmlformats.org/officeDocument/2006/relationships/image" Target="../media/image220.png"/><Relationship Id="rId45" Type="http://schemas.openxmlformats.org/officeDocument/2006/relationships/image" Target="../media/image225.svg"/><Relationship Id="rId66" Type="http://schemas.openxmlformats.org/officeDocument/2006/relationships/image" Target="../media/image246.png"/><Relationship Id="rId87" Type="http://schemas.openxmlformats.org/officeDocument/2006/relationships/image" Target="../media/image267.svg"/><Relationship Id="rId61" Type="http://schemas.openxmlformats.org/officeDocument/2006/relationships/image" Target="../media/image241.svg"/><Relationship Id="rId82" Type="http://schemas.openxmlformats.org/officeDocument/2006/relationships/image" Target="../media/image262.png"/><Relationship Id="rId19" Type="http://schemas.openxmlformats.org/officeDocument/2006/relationships/image" Target="../media/image199.svg"/><Relationship Id="rId14" Type="http://schemas.openxmlformats.org/officeDocument/2006/relationships/image" Target="../media/image194.png"/><Relationship Id="rId30" Type="http://schemas.openxmlformats.org/officeDocument/2006/relationships/image" Target="../media/image210.png"/><Relationship Id="rId35" Type="http://schemas.openxmlformats.org/officeDocument/2006/relationships/image" Target="../media/image215.svg"/><Relationship Id="rId56" Type="http://schemas.openxmlformats.org/officeDocument/2006/relationships/image" Target="../media/image236.png"/><Relationship Id="rId77" Type="http://schemas.openxmlformats.org/officeDocument/2006/relationships/image" Target="../media/image257.svg"/><Relationship Id="rId8" Type="http://schemas.openxmlformats.org/officeDocument/2006/relationships/image" Target="../media/image8.png"/><Relationship Id="rId51" Type="http://schemas.openxmlformats.org/officeDocument/2006/relationships/image" Target="../media/image231.svg"/><Relationship Id="rId72" Type="http://schemas.openxmlformats.org/officeDocument/2006/relationships/image" Target="../media/image252.png"/><Relationship Id="rId93" Type="http://schemas.openxmlformats.org/officeDocument/2006/relationships/image" Target="../media/image273.svg"/><Relationship Id="rId98" Type="http://schemas.openxmlformats.org/officeDocument/2006/relationships/image" Target="../media/image27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7120" y="6882085"/>
            <a:ext cx="17040960" cy="733425"/>
          </a:xfrm>
          <a:prstGeom prst="rect">
            <a:avLst/>
          </a:prstGeom>
        </p:spPr>
        <p:txBody>
          <a:bodyPr lIns="0" tIns="0" rIns="0" bIns="0" rtlCol="0" anchor="t">
            <a:spAutoFit/>
          </a:bodyPr>
          <a:lstStyle/>
          <a:p>
            <a:pPr algn="ctr">
              <a:lnSpc>
                <a:spcPts val="5519"/>
              </a:lnSpc>
            </a:pPr>
            <a:r>
              <a:rPr lang="fa-IR" sz="4599" spc="-1" dirty="0">
                <a:solidFill>
                  <a:srgbClr val="BFBFBF"/>
                </a:solidFill>
                <a:latin typeface="Poppins Bold"/>
                <a:cs typeface="B Nazanin" panose="00000700000000000000" pitchFamily="2" charset="-78"/>
              </a:rPr>
              <a:t>قالب پاورپوینت رایگان</a:t>
            </a:r>
            <a:endParaRPr lang="en-US" sz="4599" spc="-1" dirty="0">
              <a:solidFill>
                <a:srgbClr val="BFBFBF"/>
              </a:solidFill>
              <a:latin typeface="Poppins Bold"/>
              <a:cs typeface="B Nazanin" panose="00000700000000000000" pitchFamily="2" charset="-78"/>
            </a:endParaRPr>
          </a:p>
        </p:txBody>
      </p:sp>
      <p:sp>
        <p:nvSpPr>
          <p:cNvPr id="3" name="TextBox 3"/>
          <p:cNvSpPr txBox="1"/>
          <p:nvPr/>
        </p:nvSpPr>
        <p:spPr>
          <a:xfrm>
            <a:off x="1981200" y="7934485"/>
            <a:ext cx="15392305" cy="1061509"/>
          </a:xfrm>
          <a:prstGeom prst="rect">
            <a:avLst/>
          </a:prstGeom>
        </p:spPr>
        <p:txBody>
          <a:bodyPr wrap="square" lIns="0" tIns="0" rIns="0" bIns="0" rtlCol="0" anchor="t">
            <a:spAutoFit/>
          </a:bodyPr>
          <a:lstStyle/>
          <a:p>
            <a:pPr algn="ctr">
              <a:lnSpc>
                <a:spcPct val="150000"/>
              </a:lnSpc>
            </a:pPr>
            <a:r>
              <a:rPr lang="fa-IR" sz="2399" b="1" spc="-2" dirty="0">
                <a:solidFill>
                  <a:srgbClr val="C00000"/>
                </a:solidFill>
                <a:latin typeface="Poppins"/>
                <a:cs typeface="B Nazanin" panose="00000700000000000000" pitchFamily="2" charset="-78"/>
              </a:rPr>
              <a:t>. این قالب شامل 33 اسلاید است که 29 اسلاید ابتدایی آن به صورت کاملاً حرفه‌ای و متحرک طراحی شده است و برای ارائه شما دوستان مناسب است. اسلایدهای باقیمانده، یعنی 4 اسلاید، کاملاً قابل ویرایش هستند و به عنوان اسلایدهای کمکی شامل اشکال و جداول می‌باشند.</a:t>
            </a:r>
            <a:endParaRPr lang="en-US" sz="2399" b="1" spc="-2" dirty="0">
              <a:solidFill>
                <a:srgbClr val="C00000"/>
              </a:solidFill>
              <a:latin typeface="Poppins"/>
              <a:cs typeface="B Nazanin" panose="00000700000000000000" pitchFamily="2" charset="-78"/>
            </a:endParaRPr>
          </a:p>
        </p:txBody>
      </p:sp>
      <p:sp>
        <p:nvSpPr>
          <p:cNvPr id="4" name="TextBox 4"/>
          <p:cNvSpPr txBox="1"/>
          <p:nvPr/>
        </p:nvSpPr>
        <p:spPr>
          <a:xfrm>
            <a:off x="3591720" y="5513265"/>
            <a:ext cx="10020960" cy="1231106"/>
          </a:xfrm>
          <a:prstGeom prst="rect">
            <a:avLst/>
          </a:prstGeom>
        </p:spPr>
        <p:txBody>
          <a:bodyPr lIns="0" tIns="0" rIns="0" bIns="0" rtlCol="0" anchor="t">
            <a:spAutoFit/>
          </a:bodyPr>
          <a:lstStyle/>
          <a:p>
            <a:pPr algn="ctr">
              <a:lnSpc>
                <a:spcPts val="9599"/>
              </a:lnSpc>
            </a:pPr>
            <a:r>
              <a:rPr lang="fa-IR" sz="7999" spc="-1" dirty="0">
                <a:solidFill>
                  <a:srgbClr val="C00000"/>
                </a:solidFill>
                <a:latin typeface="Arimo"/>
                <a:cs typeface="B Nazanin" panose="00000700000000000000" pitchFamily="2" charset="-78"/>
              </a:rPr>
              <a:t>صلیب سرخ</a:t>
            </a:r>
            <a:endParaRPr lang="en-US" sz="7999" spc="-1" dirty="0">
              <a:solidFill>
                <a:srgbClr val="C00000"/>
              </a:solidFill>
              <a:latin typeface="Arimo"/>
              <a:cs typeface="B Nazanin" panose="00000700000000000000" pitchFamily="2" charset="-78"/>
            </a:endParaRPr>
          </a:p>
        </p:txBody>
      </p:sp>
      <p:grpSp>
        <p:nvGrpSpPr>
          <p:cNvPr id="6" name="Group 6"/>
          <p:cNvGrpSpPr>
            <a:grpSpLocks noChangeAspect="1"/>
          </p:cNvGrpSpPr>
          <p:nvPr/>
        </p:nvGrpSpPr>
        <p:grpSpPr>
          <a:xfrm>
            <a:off x="1247040" y="9700560"/>
            <a:ext cx="17040960" cy="91440"/>
            <a:chOff x="0" y="0"/>
            <a:chExt cx="22721280" cy="121920"/>
          </a:xfrm>
        </p:grpSpPr>
        <p:sp>
          <p:nvSpPr>
            <p:cNvPr id="7" name="Freeform 7"/>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8" name="Group 8"/>
          <p:cNvGrpSpPr>
            <a:grpSpLocks noChangeAspect="1"/>
          </p:cNvGrpSpPr>
          <p:nvPr/>
        </p:nvGrpSpPr>
        <p:grpSpPr>
          <a:xfrm>
            <a:off x="174240" y="9312480"/>
            <a:ext cx="858960" cy="859680"/>
            <a:chOff x="0" y="0"/>
            <a:chExt cx="1145280" cy="1146240"/>
          </a:xfrm>
        </p:grpSpPr>
        <p:sp>
          <p:nvSpPr>
            <p:cNvPr id="9" name="Freeform 9"/>
            <p:cNvSpPr/>
            <p:nvPr/>
          </p:nvSpPr>
          <p:spPr>
            <a:xfrm>
              <a:off x="0" y="0"/>
              <a:ext cx="1145286" cy="1146302"/>
            </a:xfrm>
            <a:custGeom>
              <a:avLst/>
              <a:gdLst/>
              <a:ahLst/>
              <a:cxnLst/>
              <a:rect l="l" t="t" r="r" b="b"/>
              <a:pathLst>
                <a:path w="1145286" h="1146302">
                  <a:moveTo>
                    <a:pt x="0" y="381381"/>
                  </a:moveTo>
                  <a:cubicBezTo>
                    <a:pt x="126238" y="381381"/>
                    <a:pt x="252476" y="381381"/>
                    <a:pt x="378714" y="381381"/>
                  </a:cubicBezTo>
                  <a:cubicBezTo>
                    <a:pt x="378714" y="255016"/>
                    <a:pt x="378714" y="128651"/>
                    <a:pt x="378714" y="0"/>
                  </a:cubicBezTo>
                  <a:cubicBezTo>
                    <a:pt x="507238" y="0"/>
                    <a:pt x="633476" y="0"/>
                    <a:pt x="762000" y="0"/>
                  </a:cubicBezTo>
                  <a:cubicBezTo>
                    <a:pt x="762000" y="126365"/>
                    <a:pt x="762000" y="252730"/>
                    <a:pt x="762000" y="381381"/>
                  </a:cubicBezTo>
                  <a:cubicBezTo>
                    <a:pt x="890524" y="381381"/>
                    <a:pt x="1016762" y="381381"/>
                    <a:pt x="1145286" y="381381"/>
                  </a:cubicBezTo>
                  <a:cubicBezTo>
                    <a:pt x="1145286" y="510032"/>
                    <a:pt x="1145286" y="636397"/>
                    <a:pt x="1145286" y="764921"/>
                  </a:cubicBezTo>
                  <a:cubicBezTo>
                    <a:pt x="1019048" y="764921"/>
                    <a:pt x="890524" y="764921"/>
                    <a:pt x="764286" y="764921"/>
                  </a:cubicBezTo>
                  <a:cubicBezTo>
                    <a:pt x="764286" y="893572"/>
                    <a:pt x="764286" y="1017651"/>
                    <a:pt x="764286" y="1146302"/>
                  </a:cubicBezTo>
                  <a:cubicBezTo>
                    <a:pt x="635762" y="1146302"/>
                    <a:pt x="509524" y="1146302"/>
                    <a:pt x="381000" y="1146302"/>
                  </a:cubicBezTo>
                  <a:cubicBezTo>
                    <a:pt x="381000" y="1019937"/>
                    <a:pt x="381000" y="893572"/>
                    <a:pt x="381000" y="764921"/>
                  </a:cubicBezTo>
                  <a:cubicBezTo>
                    <a:pt x="252476" y="764921"/>
                    <a:pt x="126238" y="764921"/>
                    <a:pt x="0" y="764921"/>
                  </a:cubicBezTo>
                  <a:cubicBezTo>
                    <a:pt x="0" y="636270"/>
                    <a:pt x="0" y="509905"/>
                    <a:pt x="0" y="381381"/>
                  </a:cubicBezTo>
                  <a:close/>
                </a:path>
              </a:pathLst>
            </a:custGeom>
            <a:solidFill>
              <a:srgbClr val="C00000"/>
            </a:solidFill>
          </p:spPr>
        </p:sp>
      </p:grpSp>
      <p:grpSp>
        <p:nvGrpSpPr>
          <p:cNvPr id="10" name="Group 10"/>
          <p:cNvGrpSpPr>
            <a:grpSpLocks noChangeAspect="1"/>
          </p:cNvGrpSpPr>
          <p:nvPr/>
        </p:nvGrpSpPr>
        <p:grpSpPr>
          <a:xfrm>
            <a:off x="1033200" y="4872240"/>
            <a:ext cx="2982960" cy="2962800"/>
            <a:chOff x="0" y="0"/>
            <a:chExt cx="3977280" cy="3950400"/>
          </a:xfrm>
        </p:grpSpPr>
        <p:sp>
          <p:nvSpPr>
            <p:cNvPr id="11" name="Freeform 11"/>
            <p:cNvSpPr/>
            <p:nvPr/>
          </p:nvSpPr>
          <p:spPr>
            <a:xfrm>
              <a:off x="0" y="0"/>
              <a:ext cx="3977006" cy="3950462"/>
            </a:xfrm>
            <a:custGeom>
              <a:avLst/>
              <a:gdLst/>
              <a:ahLst/>
              <a:cxnLst/>
              <a:rect l="l" t="t" r="r" b="b"/>
              <a:pathLst>
                <a:path w="3977006" h="3950462">
                  <a:moveTo>
                    <a:pt x="2114423" y="3950462"/>
                  </a:moveTo>
                  <a:cubicBezTo>
                    <a:pt x="2114423" y="3950462"/>
                    <a:pt x="2108454" y="3950462"/>
                    <a:pt x="2108454" y="3950462"/>
                  </a:cubicBezTo>
                  <a:cubicBezTo>
                    <a:pt x="2042541" y="3950462"/>
                    <a:pt x="1982724" y="3950462"/>
                    <a:pt x="1916811" y="3950462"/>
                  </a:cubicBezTo>
                  <a:cubicBezTo>
                    <a:pt x="1910842" y="3950462"/>
                    <a:pt x="1904873" y="3950462"/>
                    <a:pt x="1898904" y="3950462"/>
                  </a:cubicBezTo>
                  <a:cubicBezTo>
                    <a:pt x="1803019" y="3938524"/>
                    <a:pt x="1713230" y="3932555"/>
                    <a:pt x="1617345" y="3914521"/>
                  </a:cubicBezTo>
                  <a:cubicBezTo>
                    <a:pt x="1497584" y="3890518"/>
                    <a:pt x="1377696" y="3854704"/>
                    <a:pt x="1263904" y="3806825"/>
                  </a:cubicBezTo>
                  <a:cubicBezTo>
                    <a:pt x="1263904" y="3806825"/>
                    <a:pt x="1257935" y="3806825"/>
                    <a:pt x="1257935" y="3806825"/>
                  </a:cubicBezTo>
                  <a:cubicBezTo>
                    <a:pt x="1216025" y="3788918"/>
                    <a:pt x="1174115" y="3770884"/>
                    <a:pt x="1138174" y="3752977"/>
                  </a:cubicBezTo>
                  <a:cubicBezTo>
                    <a:pt x="1138174" y="3752977"/>
                    <a:pt x="1138174" y="3752977"/>
                    <a:pt x="1138174" y="3752977"/>
                  </a:cubicBezTo>
                  <a:cubicBezTo>
                    <a:pt x="1132205" y="3747008"/>
                    <a:pt x="1126236" y="3741039"/>
                    <a:pt x="1114171" y="3741039"/>
                  </a:cubicBezTo>
                  <a:cubicBezTo>
                    <a:pt x="1114171" y="3741039"/>
                    <a:pt x="1114171" y="3741039"/>
                    <a:pt x="1114171" y="3741039"/>
                  </a:cubicBezTo>
                  <a:cubicBezTo>
                    <a:pt x="1114171" y="3741039"/>
                    <a:pt x="1114171" y="3741039"/>
                    <a:pt x="1114171" y="3741039"/>
                  </a:cubicBezTo>
                  <a:cubicBezTo>
                    <a:pt x="1114171" y="3741039"/>
                    <a:pt x="1114171" y="3741039"/>
                    <a:pt x="1114171" y="3741039"/>
                  </a:cubicBezTo>
                  <a:cubicBezTo>
                    <a:pt x="1108202" y="3741039"/>
                    <a:pt x="1108202" y="3741039"/>
                    <a:pt x="1108202" y="3741039"/>
                  </a:cubicBezTo>
                  <a:cubicBezTo>
                    <a:pt x="1108202" y="3741039"/>
                    <a:pt x="1102233" y="3735070"/>
                    <a:pt x="1102233" y="3735070"/>
                  </a:cubicBezTo>
                  <a:cubicBezTo>
                    <a:pt x="1102233" y="3735070"/>
                    <a:pt x="1102233" y="3735070"/>
                    <a:pt x="1102233" y="3735070"/>
                  </a:cubicBezTo>
                  <a:cubicBezTo>
                    <a:pt x="1102233" y="3735070"/>
                    <a:pt x="1102233" y="3735070"/>
                    <a:pt x="1102233" y="3735070"/>
                  </a:cubicBezTo>
                  <a:cubicBezTo>
                    <a:pt x="1096264" y="3735070"/>
                    <a:pt x="1096264" y="3729101"/>
                    <a:pt x="1090295" y="3729101"/>
                  </a:cubicBezTo>
                  <a:cubicBezTo>
                    <a:pt x="1090295" y="3729101"/>
                    <a:pt x="1090295" y="3723132"/>
                    <a:pt x="1090295" y="3729101"/>
                  </a:cubicBezTo>
                  <a:cubicBezTo>
                    <a:pt x="1084326" y="3729101"/>
                    <a:pt x="1084326" y="3723132"/>
                    <a:pt x="1078357" y="3723132"/>
                  </a:cubicBezTo>
                  <a:cubicBezTo>
                    <a:pt x="1036447" y="3699129"/>
                    <a:pt x="994537" y="3675253"/>
                    <a:pt x="952627" y="3645281"/>
                  </a:cubicBezTo>
                  <a:cubicBezTo>
                    <a:pt x="952627" y="3645281"/>
                    <a:pt x="946658" y="3645281"/>
                    <a:pt x="946658" y="3645281"/>
                  </a:cubicBezTo>
                  <a:cubicBezTo>
                    <a:pt x="922655" y="3627374"/>
                    <a:pt x="898779" y="3609340"/>
                    <a:pt x="868807" y="3591433"/>
                  </a:cubicBezTo>
                  <a:cubicBezTo>
                    <a:pt x="868807" y="3591433"/>
                    <a:pt x="868807" y="3591433"/>
                    <a:pt x="868807" y="3591433"/>
                  </a:cubicBezTo>
                  <a:cubicBezTo>
                    <a:pt x="838835" y="3567430"/>
                    <a:pt x="808863" y="3543554"/>
                    <a:pt x="779018" y="3525647"/>
                  </a:cubicBezTo>
                  <a:cubicBezTo>
                    <a:pt x="779018" y="3525647"/>
                    <a:pt x="779018" y="3525647"/>
                    <a:pt x="779018" y="3525647"/>
                  </a:cubicBezTo>
                  <a:cubicBezTo>
                    <a:pt x="779018" y="3519678"/>
                    <a:pt x="779018" y="3519678"/>
                    <a:pt x="773049" y="3519678"/>
                  </a:cubicBezTo>
                  <a:cubicBezTo>
                    <a:pt x="773049" y="3519678"/>
                    <a:pt x="773049" y="3519678"/>
                    <a:pt x="773049" y="3519678"/>
                  </a:cubicBezTo>
                  <a:cubicBezTo>
                    <a:pt x="755142" y="3501771"/>
                    <a:pt x="737108" y="3483737"/>
                    <a:pt x="713105" y="3471799"/>
                  </a:cubicBezTo>
                  <a:cubicBezTo>
                    <a:pt x="713105" y="3471799"/>
                    <a:pt x="707136" y="3465830"/>
                    <a:pt x="707136" y="3465830"/>
                  </a:cubicBezTo>
                  <a:cubicBezTo>
                    <a:pt x="707136" y="3465830"/>
                    <a:pt x="707136" y="3459861"/>
                    <a:pt x="701167" y="3459861"/>
                  </a:cubicBezTo>
                  <a:cubicBezTo>
                    <a:pt x="701167" y="3459861"/>
                    <a:pt x="701167" y="3459861"/>
                    <a:pt x="701167" y="3459861"/>
                  </a:cubicBezTo>
                  <a:cubicBezTo>
                    <a:pt x="701167" y="3459861"/>
                    <a:pt x="701167" y="3453892"/>
                    <a:pt x="695198" y="3459861"/>
                  </a:cubicBezTo>
                  <a:cubicBezTo>
                    <a:pt x="695198" y="3453892"/>
                    <a:pt x="695198" y="3453892"/>
                    <a:pt x="695198" y="3453892"/>
                  </a:cubicBezTo>
                  <a:cubicBezTo>
                    <a:pt x="695198" y="3453892"/>
                    <a:pt x="695198" y="3453892"/>
                    <a:pt x="695198" y="3453892"/>
                  </a:cubicBezTo>
                  <a:cubicBezTo>
                    <a:pt x="689229" y="3453892"/>
                    <a:pt x="689229" y="3453892"/>
                    <a:pt x="689229" y="3453892"/>
                  </a:cubicBezTo>
                  <a:cubicBezTo>
                    <a:pt x="689229" y="3447923"/>
                    <a:pt x="689229" y="3447923"/>
                    <a:pt x="689229" y="3447923"/>
                  </a:cubicBezTo>
                  <a:cubicBezTo>
                    <a:pt x="665226" y="3423920"/>
                    <a:pt x="641350" y="3400044"/>
                    <a:pt x="611378" y="3382137"/>
                  </a:cubicBezTo>
                  <a:cubicBezTo>
                    <a:pt x="611378" y="3376168"/>
                    <a:pt x="611378" y="3376168"/>
                    <a:pt x="611378" y="3376168"/>
                  </a:cubicBezTo>
                  <a:cubicBezTo>
                    <a:pt x="611378" y="3376168"/>
                    <a:pt x="611378" y="3376168"/>
                    <a:pt x="611378" y="3376168"/>
                  </a:cubicBezTo>
                  <a:cubicBezTo>
                    <a:pt x="605409" y="3364230"/>
                    <a:pt x="593471" y="3352165"/>
                    <a:pt x="581406" y="3346197"/>
                  </a:cubicBezTo>
                  <a:cubicBezTo>
                    <a:pt x="581406" y="3346197"/>
                    <a:pt x="581406" y="3346197"/>
                    <a:pt x="581406" y="3346197"/>
                  </a:cubicBezTo>
                  <a:cubicBezTo>
                    <a:pt x="557403" y="3310256"/>
                    <a:pt x="527558" y="3280411"/>
                    <a:pt x="503555" y="3250439"/>
                  </a:cubicBezTo>
                  <a:cubicBezTo>
                    <a:pt x="479552" y="3226436"/>
                    <a:pt x="461645" y="3196591"/>
                    <a:pt x="431673" y="3172588"/>
                  </a:cubicBezTo>
                  <a:cubicBezTo>
                    <a:pt x="431673" y="3166619"/>
                    <a:pt x="431673" y="3166619"/>
                    <a:pt x="425704" y="3160650"/>
                  </a:cubicBezTo>
                  <a:cubicBezTo>
                    <a:pt x="407797" y="3130678"/>
                    <a:pt x="383794" y="3106801"/>
                    <a:pt x="365760" y="3082798"/>
                  </a:cubicBezTo>
                  <a:cubicBezTo>
                    <a:pt x="365760" y="3076829"/>
                    <a:pt x="365760" y="3076829"/>
                    <a:pt x="359791" y="3076829"/>
                  </a:cubicBezTo>
                  <a:cubicBezTo>
                    <a:pt x="359791" y="3076829"/>
                    <a:pt x="365760" y="3070860"/>
                    <a:pt x="365760" y="3070860"/>
                  </a:cubicBezTo>
                  <a:cubicBezTo>
                    <a:pt x="359791" y="3070860"/>
                    <a:pt x="359791" y="3070860"/>
                    <a:pt x="359791" y="3070860"/>
                  </a:cubicBezTo>
                  <a:cubicBezTo>
                    <a:pt x="359791" y="3070860"/>
                    <a:pt x="359791" y="3070860"/>
                    <a:pt x="359791" y="3070860"/>
                  </a:cubicBezTo>
                  <a:cubicBezTo>
                    <a:pt x="359791" y="3070860"/>
                    <a:pt x="359791" y="3070860"/>
                    <a:pt x="359791" y="3070860"/>
                  </a:cubicBezTo>
                  <a:cubicBezTo>
                    <a:pt x="359791" y="3064891"/>
                    <a:pt x="359791" y="3064891"/>
                    <a:pt x="353822" y="3064891"/>
                  </a:cubicBezTo>
                  <a:cubicBezTo>
                    <a:pt x="353822" y="3058922"/>
                    <a:pt x="353822" y="3058922"/>
                    <a:pt x="353822" y="3058922"/>
                  </a:cubicBezTo>
                  <a:cubicBezTo>
                    <a:pt x="353822" y="3052953"/>
                    <a:pt x="347853" y="3046984"/>
                    <a:pt x="341884" y="3046984"/>
                  </a:cubicBezTo>
                  <a:cubicBezTo>
                    <a:pt x="341884" y="3046984"/>
                    <a:pt x="341884" y="3041015"/>
                    <a:pt x="341884" y="3041015"/>
                  </a:cubicBezTo>
                  <a:cubicBezTo>
                    <a:pt x="341884" y="3035046"/>
                    <a:pt x="341884" y="3029077"/>
                    <a:pt x="335915" y="3029077"/>
                  </a:cubicBezTo>
                  <a:cubicBezTo>
                    <a:pt x="294005" y="2963291"/>
                    <a:pt x="258064" y="2903347"/>
                    <a:pt x="228092" y="2831592"/>
                  </a:cubicBezTo>
                  <a:cubicBezTo>
                    <a:pt x="59944" y="2483993"/>
                    <a:pt x="0" y="2112899"/>
                    <a:pt x="47879" y="1723771"/>
                  </a:cubicBezTo>
                  <a:cubicBezTo>
                    <a:pt x="77851" y="1496314"/>
                    <a:pt x="149733" y="1286891"/>
                    <a:pt x="245491" y="1077341"/>
                  </a:cubicBezTo>
                  <a:cubicBezTo>
                    <a:pt x="257429" y="1065403"/>
                    <a:pt x="263398" y="1053338"/>
                    <a:pt x="269494" y="1035431"/>
                  </a:cubicBezTo>
                  <a:cubicBezTo>
                    <a:pt x="269494" y="1035431"/>
                    <a:pt x="269494" y="1035431"/>
                    <a:pt x="269494" y="1035431"/>
                  </a:cubicBezTo>
                  <a:cubicBezTo>
                    <a:pt x="281432" y="1029462"/>
                    <a:pt x="281432" y="1017524"/>
                    <a:pt x="281432" y="1011428"/>
                  </a:cubicBezTo>
                  <a:cubicBezTo>
                    <a:pt x="293370" y="1005459"/>
                    <a:pt x="299339" y="993521"/>
                    <a:pt x="299339" y="981456"/>
                  </a:cubicBezTo>
                  <a:cubicBezTo>
                    <a:pt x="299339" y="981456"/>
                    <a:pt x="299339" y="981456"/>
                    <a:pt x="299339" y="981456"/>
                  </a:cubicBezTo>
                  <a:cubicBezTo>
                    <a:pt x="305308" y="981456"/>
                    <a:pt x="305308" y="981456"/>
                    <a:pt x="305308" y="975487"/>
                  </a:cubicBezTo>
                  <a:cubicBezTo>
                    <a:pt x="473202" y="706247"/>
                    <a:pt x="688848" y="478790"/>
                    <a:pt x="958342" y="305308"/>
                  </a:cubicBezTo>
                  <a:cubicBezTo>
                    <a:pt x="1203960" y="155575"/>
                    <a:pt x="1461516" y="59817"/>
                    <a:pt x="1749044" y="24003"/>
                  </a:cubicBezTo>
                  <a:cubicBezTo>
                    <a:pt x="1952752" y="0"/>
                    <a:pt x="2162302" y="0"/>
                    <a:pt x="2366010" y="41910"/>
                  </a:cubicBezTo>
                  <a:cubicBezTo>
                    <a:pt x="2725420" y="107696"/>
                    <a:pt x="3042920" y="263398"/>
                    <a:pt x="3312414" y="502793"/>
                  </a:cubicBezTo>
                  <a:cubicBezTo>
                    <a:pt x="3396234" y="574675"/>
                    <a:pt x="3474085" y="652399"/>
                    <a:pt x="3539998" y="742188"/>
                  </a:cubicBezTo>
                  <a:cubicBezTo>
                    <a:pt x="3545967" y="748157"/>
                    <a:pt x="3545967" y="748157"/>
                    <a:pt x="3551936" y="748157"/>
                  </a:cubicBezTo>
                  <a:cubicBezTo>
                    <a:pt x="3569843" y="790067"/>
                    <a:pt x="3605784" y="820039"/>
                    <a:pt x="3629787" y="855853"/>
                  </a:cubicBezTo>
                  <a:cubicBezTo>
                    <a:pt x="3635756" y="867791"/>
                    <a:pt x="3641725" y="879856"/>
                    <a:pt x="3653791" y="891794"/>
                  </a:cubicBezTo>
                  <a:cubicBezTo>
                    <a:pt x="3659760" y="903732"/>
                    <a:pt x="3665729" y="915797"/>
                    <a:pt x="3677794" y="921766"/>
                  </a:cubicBezTo>
                  <a:cubicBezTo>
                    <a:pt x="3677794" y="921766"/>
                    <a:pt x="3677794" y="921766"/>
                    <a:pt x="3677794" y="921766"/>
                  </a:cubicBezTo>
                  <a:cubicBezTo>
                    <a:pt x="3677794" y="927735"/>
                    <a:pt x="3677794" y="933704"/>
                    <a:pt x="3683763" y="939673"/>
                  </a:cubicBezTo>
                  <a:cubicBezTo>
                    <a:pt x="3683763" y="939673"/>
                    <a:pt x="3683763" y="939673"/>
                    <a:pt x="3683763" y="939673"/>
                  </a:cubicBezTo>
                  <a:cubicBezTo>
                    <a:pt x="3683763" y="945642"/>
                    <a:pt x="3689732" y="945642"/>
                    <a:pt x="3689732" y="951611"/>
                  </a:cubicBezTo>
                  <a:cubicBezTo>
                    <a:pt x="3689732" y="951611"/>
                    <a:pt x="3695701" y="951611"/>
                    <a:pt x="3695701" y="951611"/>
                  </a:cubicBezTo>
                  <a:cubicBezTo>
                    <a:pt x="3719704" y="999490"/>
                    <a:pt x="3743580" y="1047369"/>
                    <a:pt x="3773552" y="1095248"/>
                  </a:cubicBezTo>
                  <a:cubicBezTo>
                    <a:pt x="3773552" y="1095248"/>
                    <a:pt x="3773552" y="1101217"/>
                    <a:pt x="3773552" y="1101217"/>
                  </a:cubicBezTo>
                  <a:cubicBezTo>
                    <a:pt x="3773552" y="1107186"/>
                    <a:pt x="3779521" y="1113155"/>
                    <a:pt x="3785490" y="1119124"/>
                  </a:cubicBezTo>
                  <a:cubicBezTo>
                    <a:pt x="3785490" y="1119124"/>
                    <a:pt x="3785490" y="1119124"/>
                    <a:pt x="3785490" y="1119124"/>
                  </a:cubicBezTo>
                  <a:cubicBezTo>
                    <a:pt x="3803397" y="1155065"/>
                    <a:pt x="3821431" y="1191006"/>
                    <a:pt x="3833369" y="1232789"/>
                  </a:cubicBezTo>
                  <a:cubicBezTo>
                    <a:pt x="3833369" y="1232789"/>
                    <a:pt x="3833369" y="1232789"/>
                    <a:pt x="3839338" y="1238758"/>
                  </a:cubicBezTo>
                  <a:cubicBezTo>
                    <a:pt x="3839338" y="1256665"/>
                    <a:pt x="3845307" y="1268730"/>
                    <a:pt x="3857245" y="1286637"/>
                  </a:cubicBezTo>
                  <a:cubicBezTo>
                    <a:pt x="3857245" y="1286637"/>
                    <a:pt x="3857245" y="1292606"/>
                    <a:pt x="3857245" y="1292606"/>
                  </a:cubicBezTo>
                  <a:cubicBezTo>
                    <a:pt x="3881248" y="1370457"/>
                    <a:pt x="3911093" y="1442212"/>
                    <a:pt x="3929127" y="1520063"/>
                  </a:cubicBezTo>
                  <a:cubicBezTo>
                    <a:pt x="3941065" y="1591945"/>
                    <a:pt x="3953130" y="1663700"/>
                    <a:pt x="3965068" y="1735582"/>
                  </a:cubicBezTo>
                  <a:cubicBezTo>
                    <a:pt x="3965068" y="1741551"/>
                    <a:pt x="3971037" y="1747520"/>
                    <a:pt x="3971037" y="1747520"/>
                  </a:cubicBezTo>
                  <a:cubicBezTo>
                    <a:pt x="3971037" y="1783461"/>
                    <a:pt x="3971037" y="1819402"/>
                    <a:pt x="3977006" y="1861185"/>
                  </a:cubicBezTo>
                  <a:cubicBezTo>
                    <a:pt x="3977006" y="1867154"/>
                    <a:pt x="3977006" y="1879092"/>
                    <a:pt x="3977006" y="1891157"/>
                  </a:cubicBezTo>
                  <a:cubicBezTo>
                    <a:pt x="3977006" y="1950974"/>
                    <a:pt x="3977006" y="2016887"/>
                    <a:pt x="3977006" y="2076704"/>
                  </a:cubicBezTo>
                  <a:cubicBezTo>
                    <a:pt x="3977006" y="2088642"/>
                    <a:pt x="3977006" y="2094611"/>
                    <a:pt x="3977006" y="2100707"/>
                  </a:cubicBezTo>
                  <a:cubicBezTo>
                    <a:pt x="3971037" y="2154555"/>
                    <a:pt x="3965068" y="2202434"/>
                    <a:pt x="3965068" y="2256282"/>
                  </a:cubicBezTo>
                  <a:cubicBezTo>
                    <a:pt x="3965068" y="2256282"/>
                    <a:pt x="3959099" y="2262251"/>
                    <a:pt x="3959099" y="2268220"/>
                  </a:cubicBezTo>
                  <a:cubicBezTo>
                    <a:pt x="3953130" y="2304161"/>
                    <a:pt x="3947161" y="2346071"/>
                    <a:pt x="3935095" y="2387981"/>
                  </a:cubicBezTo>
                  <a:cubicBezTo>
                    <a:pt x="3917188" y="2483739"/>
                    <a:pt x="3887217" y="2573528"/>
                    <a:pt x="3857244" y="2669286"/>
                  </a:cubicBezTo>
                  <a:cubicBezTo>
                    <a:pt x="3857244" y="2669286"/>
                    <a:pt x="3857244" y="2669286"/>
                    <a:pt x="3857244" y="2675255"/>
                  </a:cubicBezTo>
                  <a:cubicBezTo>
                    <a:pt x="3851275" y="2675255"/>
                    <a:pt x="3851275" y="2681224"/>
                    <a:pt x="3851275" y="2681224"/>
                  </a:cubicBezTo>
                  <a:cubicBezTo>
                    <a:pt x="3851275" y="2681224"/>
                    <a:pt x="3851275" y="2687193"/>
                    <a:pt x="3851275" y="2687193"/>
                  </a:cubicBezTo>
                  <a:cubicBezTo>
                    <a:pt x="3851275" y="2687193"/>
                    <a:pt x="3845306" y="2693162"/>
                    <a:pt x="3845306" y="2693162"/>
                  </a:cubicBezTo>
                  <a:cubicBezTo>
                    <a:pt x="3845306" y="2699131"/>
                    <a:pt x="3845306" y="2699131"/>
                    <a:pt x="3845306" y="2699131"/>
                  </a:cubicBezTo>
                  <a:cubicBezTo>
                    <a:pt x="3839337" y="2705100"/>
                    <a:pt x="3839337" y="2717038"/>
                    <a:pt x="3839337" y="2723134"/>
                  </a:cubicBezTo>
                  <a:cubicBezTo>
                    <a:pt x="3833368" y="2723134"/>
                    <a:pt x="3833368" y="2729103"/>
                    <a:pt x="3833368" y="2729103"/>
                  </a:cubicBezTo>
                  <a:cubicBezTo>
                    <a:pt x="3821430" y="2759075"/>
                    <a:pt x="3803397" y="2794889"/>
                    <a:pt x="3791458" y="2824861"/>
                  </a:cubicBezTo>
                  <a:cubicBezTo>
                    <a:pt x="3731514" y="2950591"/>
                    <a:pt x="3653663" y="3058287"/>
                    <a:pt x="3581781" y="3172079"/>
                  </a:cubicBezTo>
                  <a:cubicBezTo>
                    <a:pt x="3551810" y="3208020"/>
                    <a:pt x="3515868" y="3243961"/>
                    <a:pt x="3491992" y="3279775"/>
                  </a:cubicBezTo>
                  <a:cubicBezTo>
                    <a:pt x="3486023" y="3285744"/>
                    <a:pt x="3480054" y="3291713"/>
                    <a:pt x="3474085" y="3297682"/>
                  </a:cubicBezTo>
                  <a:cubicBezTo>
                    <a:pt x="3450082" y="3321685"/>
                    <a:pt x="3426206" y="3345561"/>
                    <a:pt x="3408172" y="3369564"/>
                  </a:cubicBezTo>
                  <a:cubicBezTo>
                    <a:pt x="3408172" y="3369564"/>
                    <a:pt x="3408172" y="3375533"/>
                    <a:pt x="3408172" y="3375533"/>
                  </a:cubicBezTo>
                  <a:cubicBezTo>
                    <a:pt x="3402203" y="3375533"/>
                    <a:pt x="3402203" y="3375533"/>
                    <a:pt x="3402203" y="3375533"/>
                  </a:cubicBezTo>
                  <a:cubicBezTo>
                    <a:pt x="3402203" y="3375533"/>
                    <a:pt x="3402203" y="3375533"/>
                    <a:pt x="3402203" y="3375533"/>
                  </a:cubicBezTo>
                  <a:cubicBezTo>
                    <a:pt x="3402203" y="3375533"/>
                    <a:pt x="3402203" y="3381502"/>
                    <a:pt x="3402203" y="3381502"/>
                  </a:cubicBezTo>
                  <a:cubicBezTo>
                    <a:pt x="3396234" y="3375533"/>
                    <a:pt x="3396234" y="3381502"/>
                    <a:pt x="3396234" y="3381502"/>
                  </a:cubicBezTo>
                  <a:cubicBezTo>
                    <a:pt x="3396234" y="3381502"/>
                    <a:pt x="3396234" y="3381502"/>
                    <a:pt x="3396234" y="3381502"/>
                  </a:cubicBezTo>
                  <a:cubicBezTo>
                    <a:pt x="3396234" y="3381502"/>
                    <a:pt x="3396234" y="3381502"/>
                    <a:pt x="3396234" y="3381502"/>
                  </a:cubicBezTo>
                  <a:cubicBezTo>
                    <a:pt x="3390265" y="3387471"/>
                    <a:pt x="3390265" y="3387471"/>
                    <a:pt x="3390265" y="3387471"/>
                  </a:cubicBezTo>
                  <a:cubicBezTo>
                    <a:pt x="3390265" y="3387471"/>
                    <a:pt x="3390265" y="3387471"/>
                    <a:pt x="3390265" y="3387471"/>
                  </a:cubicBezTo>
                  <a:cubicBezTo>
                    <a:pt x="3390265" y="3387471"/>
                    <a:pt x="3390265" y="3387471"/>
                    <a:pt x="3390265" y="3387471"/>
                  </a:cubicBezTo>
                  <a:cubicBezTo>
                    <a:pt x="3378327" y="3393440"/>
                    <a:pt x="3372358" y="3399409"/>
                    <a:pt x="3366262" y="3411474"/>
                  </a:cubicBezTo>
                  <a:cubicBezTo>
                    <a:pt x="3366262" y="3411474"/>
                    <a:pt x="3366262" y="3411474"/>
                    <a:pt x="3366262" y="3411474"/>
                  </a:cubicBezTo>
                  <a:cubicBezTo>
                    <a:pt x="3366262" y="3411474"/>
                    <a:pt x="3360293" y="3411474"/>
                    <a:pt x="3360293" y="3417443"/>
                  </a:cubicBezTo>
                  <a:cubicBezTo>
                    <a:pt x="3360293" y="3417443"/>
                    <a:pt x="3360293" y="3417443"/>
                    <a:pt x="3360293" y="3417443"/>
                  </a:cubicBezTo>
                  <a:cubicBezTo>
                    <a:pt x="3354324" y="3417443"/>
                    <a:pt x="3354324" y="3423412"/>
                    <a:pt x="3348355" y="3429381"/>
                  </a:cubicBezTo>
                  <a:cubicBezTo>
                    <a:pt x="3348355" y="3429381"/>
                    <a:pt x="3348355" y="3429381"/>
                    <a:pt x="3348355" y="3429381"/>
                  </a:cubicBezTo>
                  <a:cubicBezTo>
                    <a:pt x="3342386" y="3429381"/>
                    <a:pt x="3330448" y="3435350"/>
                    <a:pt x="3330448" y="3447288"/>
                  </a:cubicBezTo>
                  <a:cubicBezTo>
                    <a:pt x="3330448" y="3447288"/>
                    <a:pt x="3330448" y="3447288"/>
                    <a:pt x="3330448" y="3447288"/>
                  </a:cubicBezTo>
                  <a:cubicBezTo>
                    <a:pt x="3318510" y="3447288"/>
                    <a:pt x="3318510" y="3453257"/>
                    <a:pt x="3312541" y="3459226"/>
                  </a:cubicBezTo>
                  <a:cubicBezTo>
                    <a:pt x="3312541" y="3459226"/>
                    <a:pt x="3312541" y="3459226"/>
                    <a:pt x="3312541" y="3459226"/>
                  </a:cubicBezTo>
                  <a:cubicBezTo>
                    <a:pt x="3312541" y="3459226"/>
                    <a:pt x="3312541" y="3459226"/>
                    <a:pt x="3312541" y="3459226"/>
                  </a:cubicBezTo>
                  <a:cubicBezTo>
                    <a:pt x="3288538" y="3477133"/>
                    <a:pt x="3264662" y="3501136"/>
                    <a:pt x="3240659" y="3519043"/>
                  </a:cubicBezTo>
                  <a:cubicBezTo>
                    <a:pt x="3240659" y="3519043"/>
                    <a:pt x="3240659" y="3519043"/>
                    <a:pt x="3240659" y="3519043"/>
                  </a:cubicBezTo>
                  <a:cubicBezTo>
                    <a:pt x="3234690" y="3525012"/>
                    <a:pt x="3228721" y="3525012"/>
                    <a:pt x="3228721" y="3530981"/>
                  </a:cubicBezTo>
                  <a:cubicBezTo>
                    <a:pt x="3222752" y="3530981"/>
                    <a:pt x="3222752" y="3530981"/>
                    <a:pt x="3222752" y="3536950"/>
                  </a:cubicBezTo>
                  <a:cubicBezTo>
                    <a:pt x="3222752" y="3536950"/>
                    <a:pt x="3222752" y="3536950"/>
                    <a:pt x="3222752" y="3536950"/>
                  </a:cubicBezTo>
                  <a:cubicBezTo>
                    <a:pt x="3222752" y="3536950"/>
                    <a:pt x="3222752" y="3536950"/>
                    <a:pt x="3222752" y="3536950"/>
                  </a:cubicBezTo>
                  <a:cubicBezTo>
                    <a:pt x="3216783" y="3536950"/>
                    <a:pt x="3216783" y="3536950"/>
                    <a:pt x="3216783" y="3536950"/>
                  </a:cubicBezTo>
                  <a:cubicBezTo>
                    <a:pt x="3216783" y="3536950"/>
                    <a:pt x="3216783" y="3536950"/>
                    <a:pt x="3216783" y="3536950"/>
                  </a:cubicBezTo>
                  <a:cubicBezTo>
                    <a:pt x="3192780" y="3554857"/>
                    <a:pt x="3162935" y="3572891"/>
                    <a:pt x="3138932" y="3596767"/>
                  </a:cubicBezTo>
                  <a:cubicBezTo>
                    <a:pt x="3138932" y="3596767"/>
                    <a:pt x="3138932" y="3596767"/>
                    <a:pt x="3138932" y="3596767"/>
                  </a:cubicBezTo>
                  <a:cubicBezTo>
                    <a:pt x="3138932" y="3596767"/>
                    <a:pt x="3138932" y="3596767"/>
                    <a:pt x="3138932" y="3596767"/>
                  </a:cubicBezTo>
                  <a:cubicBezTo>
                    <a:pt x="3126994" y="3602736"/>
                    <a:pt x="3121025" y="3608705"/>
                    <a:pt x="3114929" y="3614674"/>
                  </a:cubicBezTo>
                  <a:cubicBezTo>
                    <a:pt x="3114929" y="3614674"/>
                    <a:pt x="3114929" y="3614674"/>
                    <a:pt x="3114929" y="3614674"/>
                  </a:cubicBezTo>
                  <a:cubicBezTo>
                    <a:pt x="3108960" y="3614674"/>
                    <a:pt x="3102991" y="3620643"/>
                    <a:pt x="3097022" y="3626612"/>
                  </a:cubicBezTo>
                  <a:cubicBezTo>
                    <a:pt x="3097022" y="3626612"/>
                    <a:pt x="3097022" y="3626612"/>
                    <a:pt x="3097022" y="3626612"/>
                  </a:cubicBezTo>
                  <a:cubicBezTo>
                    <a:pt x="3085084" y="3626612"/>
                    <a:pt x="3079115" y="3632581"/>
                    <a:pt x="3073019" y="3638550"/>
                  </a:cubicBezTo>
                  <a:cubicBezTo>
                    <a:pt x="3073019" y="3638550"/>
                    <a:pt x="3067050" y="3638550"/>
                    <a:pt x="3067050" y="3644519"/>
                  </a:cubicBezTo>
                  <a:cubicBezTo>
                    <a:pt x="3067050" y="3644519"/>
                    <a:pt x="3067050" y="3644519"/>
                    <a:pt x="3067050" y="3644519"/>
                  </a:cubicBezTo>
                  <a:cubicBezTo>
                    <a:pt x="3067050" y="3644519"/>
                    <a:pt x="3067050" y="3644519"/>
                    <a:pt x="3067050" y="3644519"/>
                  </a:cubicBezTo>
                  <a:cubicBezTo>
                    <a:pt x="3043047" y="3656457"/>
                    <a:pt x="3025140" y="3668523"/>
                    <a:pt x="3013202" y="3680460"/>
                  </a:cubicBezTo>
                  <a:cubicBezTo>
                    <a:pt x="3013202" y="3680460"/>
                    <a:pt x="3007233" y="3680460"/>
                    <a:pt x="3007233" y="3680460"/>
                  </a:cubicBezTo>
                  <a:cubicBezTo>
                    <a:pt x="2989325" y="3686429"/>
                    <a:pt x="2977261" y="3698367"/>
                    <a:pt x="2959353" y="3704463"/>
                  </a:cubicBezTo>
                  <a:cubicBezTo>
                    <a:pt x="2959353" y="3704463"/>
                    <a:pt x="2959353" y="3704463"/>
                    <a:pt x="2959353" y="3704463"/>
                  </a:cubicBezTo>
                  <a:cubicBezTo>
                    <a:pt x="2959353" y="3704463"/>
                    <a:pt x="2959353" y="3710432"/>
                    <a:pt x="2959353" y="3710432"/>
                  </a:cubicBezTo>
                  <a:cubicBezTo>
                    <a:pt x="2953384" y="3710432"/>
                    <a:pt x="2953384" y="3710432"/>
                    <a:pt x="2953384" y="3710432"/>
                  </a:cubicBezTo>
                  <a:cubicBezTo>
                    <a:pt x="2947415" y="3710432"/>
                    <a:pt x="2947415" y="3710432"/>
                    <a:pt x="2947415" y="3710432"/>
                  </a:cubicBezTo>
                  <a:cubicBezTo>
                    <a:pt x="2947415" y="3710432"/>
                    <a:pt x="2947415" y="3716401"/>
                    <a:pt x="2947415" y="3716401"/>
                  </a:cubicBezTo>
                  <a:cubicBezTo>
                    <a:pt x="2947415" y="3716401"/>
                    <a:pt x="2941446" y="3716401"/>
                    <a:pt x="2941446" y="3716401"/>
                  </a:cubicBezTo>
                  <a:cubicBezTo>
                    <a:pt x="2941446" y="3716401"/>
                    <a:pt x="2935477" y="3716401"/>
                    <a:pt x="2935477" y="3722370"/>
                  </a:cubicBezTo>
                  <a:cubicBezTo>
                    <a:pt x="2935477" y="3722370"/>
                    <a:pt x="2935477" y="3722370"/>
                    <a:pt x="2935477" y="3722370"/>
                  </a:cubicBezTo>
                  <a:cubicBezTo>
                    <a:pt x="2935477" y="3722370"/>
                    <a:pt x="2929508" y="3722370"/>
                    <a:pt x="2929508" y="3722370"/>
                  </a:cubicBezTo>
                  <a:cubicBezTo>
                    <a:pt x="2929508" y="3722370"/>
                    <a:pt x="2923539" y="3722370"/>
                    <a:pt x="2923539" y="3728339"/>
                  </a:cubicBezTo>
                  <a:cubicBezTo>
                    <a:pt x="2917570" y="3728339"/>
                    <a:pt x="2917570" y="3734308"/>
                    <a:pt x="2917570" y="3734308"/>
                  </a:cubicBezTo>
                  <a:cubicBezTo>
                    <a:pt x="2917570" y="3734308"/>
                    <a:pt x="2911601" y="3734308"/>
                    <a:pt x="2911601" y="3734308"/>
                  </a:cubicBezTo>
                  <a:cubicBezTo>
                    <a:pt x="2911601" y="3734308"/>
                    <a:pt x="2911601" y="3734308"/>
                    <a:pt x="2911601" y="3734308"/>
                  </a:cubicBezTo>
                  <a:cubicBezTo>
                    <a:pt x="2911601" y="3734308"/>
                    <a:pt x="2905632" y="3734308"/>
                    <a:pt x="2905632" y="3740278"/>
                  </a:cubicBezTo>
                  <a:cubicBezTo>
                    <a:pt x="2905632" y="3740278"/>
                    <a:pt x="2899663" y="3740278"/>
                    <a:pt x="2899663" y="3740278"/>
                  </a:cubicBezTo>
                  <a:cubicBezTo>
                    <a:pt x="2899663" y="3740278"/>
                    <a:pt x="2899663" y="3740278"/>
                    <a:pt x="2899663" y="3740278"/>
                  </a:cubicBezTo>
                  <a:cubicBezTo>
                    <a:pt x="2899663" y="3740278"/>
                    <a:pt x="2899663" y="3740278"/>
                    <a:pt x="2899663" y="3740278"/>
                  </a:cubicBezTo>
                  <a:cubicBezTo>
                    <a:pt x="2887725" y="3740278"/>
                    <a:pt x="2875660" y="3746247"/>
                    <a:pt x="2869691" y="3758185"/>
                  </a:cubicBezTo>
                  <a:cubicBezTo>
                    <a:pt x="2869691" y="3758185"/>
                    <a:pt x="2863722" y="3758185"/>
                    <a:pt x="2863722" y="3758185"/>
                  </a:cubicBezTo>
                  <a:cubicBezTo>
                    <a:pt x="2833750" y="3770123"/>
                    <a:pt x="2797809" y="3782188"/>
                    <a:pt x="2767837" y="3800094"/>
                  </a:cubicBezTo>
                  <a:cubicBezTo>
                    <a:pt x="2767837" y="3800094"/>
                    <a:pt x="2767837" y="3800094"/>
                    <a:pt x="2767837" y="3800094"/>
                  </a:cubicBezTo>
                  <a:cubicBezTo>
                    <a:pt x="2767837" y="3800094"/>
                    <a:pt x="2767837" y="3800094"/>
                    <a:pt x="2767837" y="3800094"/>
                  </a:cubicBezTo>
                  <a:cubicBezTo>
                    <a:pt x="2761868" y="3800094"/>
                    <a:pt x="2761868" y="3800094"/>
                    <a:pt x="2755899" y="3806063"/>
                  </a:cubicBezTo>
                  <a:cubicBezTo>
                    <a:pt x="2755899" y="3806063"/>
                    <a:pt x="2749930" y="3806063"/>
                    <a:pt x="2749930" y="3806063"/>
                  </a:cubicBezTo>
                  <a:cubicBezTo>
                    <a:pt x="2642107" y="3847973"/>
                    <a:pt x="2534284" y="3883914"/>
                    <a:pt x="2414523" y="3907791"/>
                  </a:cubicBezTo>
                  <a:cubicBezTo>
                    <a:pt x="2318638" y="3931794"/>
                    <a:pt x="2216911" y="3937762"/>
                    <a:pt x="2115057" y="3949700"/>
                  </a:cubicBezTo>
                  <a:close/>
                  <a:moveTo>
                    <a:pt x="1611249" y="903859"/>
                  </a:moveTo>
                  <a:cubicBezTo>
                    <a:pt x="1611249" y="951738"/>
                    <a:pt x="1611249" y="999617"/>
                    <a:pt x="1611249" y="1047496"/>
                  </a:cubicBezTo>
                  <a:cubicBezTo>
                    <a:pt x="1611249" y="1227074"/>
                    <a:pt x="1611249" y="1406652"/>
                    <a:pt x="1611249" y="1586230"/>
                  </a:cubicBezTo>
                  <a:cubicBezTo>
                    <a:pt x="1611249" y="1586230"/>
                    <a:pt x="1611249" y="1586230"/>
                    <a:pt x="1611249" y="1586230"/>
                  </a:cubicBezTo>
                  <a:cubicBezTo>
                    <a:pt x="1539367" y="1586230"/>
                    <a:pt x="1467485" y="1586230"/>
                    <a:pt x="1395603" y="1586230"/>
                  </a:cubicBezTo>
                  <a:cubicBezTo>
                    <a:pt x="1215898" y="1586230"/>
                    <a:pt x="1030224" y="1586230"/>
                    <a:pt x="850519" y="1586230"/>
                  </a:cubicBezTo>
                  <a:cubicBezTo>
                    <a:pt x="838581" y="1586230"/>
                    <a:pt x="820547" y="1580261"/>
                    <a:pt x="820547" y="1604137"/>
                  </a:cubicBezTo>
                  <a:cubicBezTo>
                    <a:pt x="820547" y="1717802"/>
                    <a:pt x="820547" y="1831594"/>
                    <a:pt x="820547" y="1945259"/>
                  </a:cubicBezTo>
                  <a:cubicBezTo>
                    <a:pt x="820547" y="1975231"/>
                    <a:pt x="820547" y="1999107"/>
                    <a:pt x="820547" y="2023110"/>
                  </a:cubicBezTo>
                  <a:cubicBezTo>
                    <a:pt x="820547" y="2130806"/>
                    <a:pt x="820547" y="2238629"/>
                    <a:pt x="820547" y="2352294"/>
                  </a:cubicBezTo>
                  <a:cubicBezTo>
                    <a:pt x="820547" y="2370201"/>
                    <a:pt x="832485" y="2376297"/>
                    <a:pt x="850519" y="2376297"/>
                  </a:cubicBezTo>
                  <a:cubicBezTo>
                    <a:pt x="928370" y="2376297"/>
                    <a:pt x="1012190" y="2376297"/>
                    <a:pt x="1090168" y="2376297"/>
                  </a:cubicBezTo>
                  <a:cubicBezTo>
                    <a:pt x="1263904" y="2376297"/>
                    <a:pt x="1437640" y="2376297"/>
                    <a:pt x="1611249" y="2376297"/>
                  </a:cubicBezTo>
                  <a:cubicBezTo>
                    <a:pt x="1611249" y="2376297"/>
                    <a:pt x="1611249" y="2376297"/>
                    <a:pt x="1611249" y="2376297"/>
                  </a:cubicBezTo>
                  <a:cubicBezTo>
                    <a:pt x="1611249" y="2627630"/>
                    <a:pt x="1611249" y="2873121"/>
                    <a:pt x="1611249" y="3124454"/>
                  </a:cubicBezTo>
                  <a:cubicBezTo>
                    <a:pt x="1611249" y="3160395"/>
                    <a:pt x="1611249" y="3160395"/>
                    <a:pt x="1647190" y="3160395"/>
                  </a:cubicBezTo>
                  <a:cubicBezTo>
                    <a:pt x="1736979" y="3160395"/>
                    <a:pt x="1832864" y="3160395"/>
                    <a:pt x="1922780" y="3160395"/>
                  </a:cubicBezTo>
                  <a:cubicBezTo>
                    <a:pt x="2078482" y="3160395"/>
                    <a:pt x="2228215" y="3160395"/>
                    <a:pt x="2377948" y="3160395"/>
                  </a:cubicBezTo>
                  <a:cubicBezTo>
                    <a:pt x="2389886" y="3160395"/>
                    <a:pt x="2401951" y="3166364"/>
                    <a:pt x="2401951" y="3148457"/>
                  </a:cubicBezTo>
                  <a:cubicBezTo>
                    <a:pt x="2401951" y="3136519"/>
                    <a:pt x="2401951" y="3130550"/>
                    <a:pt x="2401951" y="3124454"/>
                  </a:cubicBezTo>
                  <a:cubicBezTo>
                    <a:pt x="2401951" y="3094482"/>
                    <a:pt x="2401951" y="3064637"/>
                    <a:pt x="2401951" y="3028696"/>
                  </a:cubicBezTo>
                  <a:cubicBezTo>
                    <a:pt x="2401951" y="3022727"/>
                    <a:pt x="2401951" y="3022727"/>
                    <a:pt x="2401951" y="3016758"/>
                  </a:cubicBezTo>
                  <a:cubicBezTo>
                    <a:pt x="2401951" y="2998851"/>
                    <a:pt x="2401951" y="2986786"/>
                    <a:pt x="2401951" y="2974848"/>
                  </a:cubicBezTo>
                  <a:cubicBezTo>
                    <a:pt x="2401951" y="2789301"/>
                    <a:pt x="2401951" y="2609723"/>
                    <a:pt x="2401951" y="2424176"/>
                  </a:cubicBezTo>
                  <a:cubicBezTo>
                    <a:pt x="2401951" y="2412238"/>
                    <a:pt x="2401951" y="2394204"/>
                    <a:pt x="2401951" y="2382266"/>
                  </a:cubicBezTo>
                  <a:cubicBezTo>
                    <a:pt x="2401951" y="2382266"/>
                    <a:pt x="2401951" y="2376297"/>
                    <a:pt x="2401951" y="2376297"/>
                  </a:cubicBezTo>
                  <a:cubicBezTo>
                    <a:pt x="2569718" y="2376297"/>
                    <a:pt x="2737358" y="2376297"/>
                    <a:pt x="2911094" y="2376297"/>
                  </a:cubicBezTo>
                  <a:cubicBezTo>
                    <a:pt x="2994914" y="2376297"/>
                    <a:pt x="3078861" y="2376297"/>
                    <a:pt x="3168650" y="2376297"/>
                  </a:cubicBezTo>
                  <a:cubicBezTo>
                    <a:pt x="3180588" y="2376297"/>
                    <a:pt x="3192653" y="2376297"/>
                    <a:pt x="3192653" y="2358390"/>
                  </a:cubicBezTo>
                  <a:cubicBezTo>
                    <a:pt x="3192653" y="2244725"/>
                    <a:pt x="3192653" y="2136902"/>
                    <a:pt x="3186684" y="2029206"/>
                  </a:cubicBezTo>
                  <a:cubicBezTo>
                    <a:pt x="3192653" y="2023237"/>
                    <a:pt x="3192653" y="2011299"/>
                    <a:pt x="3186684" y="1999234"/>
                  </a:cubicBezTo>
                  <a:cubicBezTo>
                    <a:pt x="3192653" y="1975231"/>
                    <a:pt x="3192653" y="1951355"/>
                    <a:pt x="3192653" y="1927352"/>
                  </a:cubicBezTo>
                  <a:cubicBezTo>
                    <a:pt x="3192653" y="1921383"/>
                    <a:pt x="3192653" y="1915414"/>
                    <a:pt x="3186684" y="1909445"/>
                  </a:cubicBezTo>
                  <a:cubicBezTo>
                    <a:pt x="3192653" y="1813687"/>
                    <a:pt x="3192653" y="1717929"/>
                    <a:pt x="3192653" y="1622171"/>
                  </a:cubicBezTo>
                  <a:cubicBezTo>
                    <a:pt x="3192653" y="1580261"/>
                    <a:pt x="3198622" y="1586230"/>
                    <a:pt x="3150743" y="1586230"/>
                  </a:cubicBezTo>
                  <a:cubicBezTo>
                    <a:pt x="2905125" y="1586230"/>
                    <a:pt x="2653538" y="1586230"/>
                    <a:pt x="2401951" y="1586230"/>
                  </a:cubicBezTo>
                  <a:cubicBezTo>
                    <a:pt x="2401951" y="1580261"/>
                    <a:pt x="2401951" y="1580261"/>
                    <a:pt x="2401951" y="1574292"/>
                  </a:cubicBezTo>
                  <a:cubicBezTo>
                    <a:pt x="2401951" y="1562354"/>
                    <a:pt x="2401951" y="1550289"/>
                    <a:pt x="2401951" y="1538351"/>
                  </a:cubicBezTo>
                  <a:cubicBezTo>
                    <a:pt x="2401951" y="1376807"/>
                    <a:pt x="2401951" y="1221105"/>
                    <a:pt x="2401951" y="1059561"/>
                  </a:cubicBezTo>
                  <a:cubicBezTo>
                    <a:pt x="2401951" y="1011682"/>
                    <a:pt x="2401951" y="969772"/>
                    <a:pt x="2401951" y="921893"/>
                  </a:cubicBezTo>
                  <a:cubicBezTo>
                    <a:pt x="2401951" y="921893"/>
                    <a:pt x="2401951" y="915924"/>
                    <a:pt x="2401951" y="909955"/>
                  </a:cubicBezTo>
                  <a:cubicBezTo>
                    <a:pt x="2401951" y="909955"/>
                    <a:pt x="2401951" y="903986"/>
                    <a:pt x="2401951" y="903986"/>
                  </a:cubicBezTo>
                  <a:cubicBezTo>
                    <a:pt x="2401951" y="892048"/>
                    <a:pt x="2401951" y="886079"/>
                    <a:pt x="2401951" y="879983"/>
                  </a:cubicBezTo>
                  <a:cubicBezTo>
                    <a:pt x="2401951" y="850011"/>
                    <a:pt x="2407920" y="826135"/>
                    <a:pt x="2395982" y="796163"/>
                  </a:cubicBezTo>
                  <a:cubicBezTo>
                    <a:pt x="2384044" y="790194"/>
                    <a:pt x="2366010" y="790194"/>
                    <a:pt x="2348103" y="796163"/>
                  </a:cubicBezTo>
                  <a:cubicBezTo>
                    <a:pt x="2342134" y="796163"/>
                    <a:pt x="2336165" y="796163"/>
                    <a:pt x="2324100" y="796163"/>
                  </a:cubicBezTo>
                  <a:cubicBezTo>
                    <a:pt x="2324100" y="796163"/>
                    <a:pt x="2318131" y="796163"/>
                    <a:pt x="2318131" y="796163"/>
                  </a:cubicBezTo>
                  <a:cubicBezTo>
                    <a:pt x="2312162" y="796163"/>
                    <a:pt x="2312162" y="796163"/>
                    <a:pt x="2312162" y="796163"/>
                  </a:cubicBezTo>
                  <a:cubicBezTo>
                    <a:pt x="2300224" y="796163"/>
                    <a:pt x="2294255" y="796163"/>
                    <a:pt x="2288159" y="796163"/>
                  </a:cubicBezTo>
                  <a:cubicBezTo>
                    <a:pt x="2276221" y="796163"/>
                    <a:pt x="2264156" y="796163"/>
                    <a:pt x="2246249" y="796163"/>
                  </a:cubicBezTo>
                  <a:cubicBezTo>
                    <a:pt x="2240280" y="796163"/>
                    <a:pt x="2234311" y="796163"/>
                    <a:pt x="2228342" y="796163"/>
                  </a:cubicBezTo>
                  <a:cubicBezTo>
                    <a:pt x="2222372" y="796163"/>
                    <a:pt x="2210434" y="790194"/>
                    <a:pt x="2210434" y="802132"/>
                  </a:cubicBezTo>
                  <a:cubicBezTo>
                    <a:pt x="2186431" y="802132"/>
                    <a:pt x="2162555" y="790194"/>
                    <a:pt x="2138552" y="802132"/>
                  </a:cubicBezTo>
                  <a:cubicBezTo>
                    <a:pt x="2126614" y="790194"/>
                    <a:pt x="2108580" y="796163"/>
                    <a:pt x="2090673" y="796163"/>
                  </a:cubicBezTo>
                  <a:cubicBezTo>
                    <a:pt x="2072766" y="790194"/>
                    <a:pt x="2054732" y="796163"/>
                    <a:pt x="2042794" y="796163"/>
                  </a:cubicBezTo>
                  <a:cubicBezTo>
                    <a:pt x="2024887" y="796163"/>
                    <a:pt x="2012822" y="796163"/>
                    <a:pt x="1994915" y="796163"/>
                  </a:cubicBezTo>
                  <a:cubicBezTo>
                    <a:pt x="1982977" y="796163"/>
                    <a:pt x="1964943" y="796163"/>
                    <a:pt x="1953005" y="796163"/>
                  </a:cubicBezTo>
                  <a:cubicBezTo>
                    <a:pt x="1929002" y="796163"/>
                    <a:pt x="1899157" y="790194"/>
                    <a:pt x="1875154" y="796163"/>
                  </a:cubicBezTo>
                  <a:cubicBezTo>
                    <a:pt x="1863216" y="796163"/>
                    <a:pt x="1845182" y="796163"/>
                    <a:pt x="1833244" y="796163"/>
                  </a:cubicBezTo>
                  <a:cubicBezTo>
                    <a:pt x="1803272" y="790194"/>
                    <a:pt x="1779396" y="796163"/>
                    <a:pt x="1755393" y="796163"/>
                  </a:cubicBezTo>
                  <a:cubicBezTo>
                    <a:pt x="1749424" y="796163"/>
                    <a:pt x="1743455" y="796163"/>
                    <a:pt x="1737486" y="796163"/>
                  </a:cubicBezTo>
                  <a:cubicBezTo>
                    <a:pt x="1737486" y="796163"/>
                    <a:pt x="1731517" y="796163"/>
                    <a:pt x="1731517" y="796163"/>
                  </a:cubicBezTo>
                  <a:cubicBezTo>
                    <a:pt x="1719579" y="796163"/>
                    <a:pt x="1707514" y="796163"/>
                    <a:pt x="1701545" y="796163"/>
                  </a:cubicBezTo>
                  <a:cubicBezTo>
                    <a:pt x="1695576" y="796163"/>
                    <a:pt x="1689607" y="796163"/>
                    <a:pt x="1689607" y="802132"/>
                  </a:cubicBezTo>
                  <a:cubicBezTo>
                    <a:pt x="1689607" y="802132"/>
                    <a:pt x="1683638" y="802132"/>
                    <a:pt x="1683638" y="802132"/>
                  </a:cubicBezTo>
                  <a:cubicBezTo>
                    <a:pt x="1671700" y="790194"/>
                    <a:pt x="1653666" y="796163"/>
                    <a:pt x="1641728" y="796163"/>
                  </a:cubicBezTo>
                  <a:cubicBezTo>
                    <a:pt x="1605787" y="796163"/>
                    <a:pt x="1605787" y="796163"/>
                    <a:pt x="1611756" y="832104"/>
                  </a:cubicBezTo>
                  <a:cubicBezTo>
                    <a:pt x="1611756" y="856107"/>
                    <a:pt x="1611756" y="879983"/>
                    <a:pt x="1611756" y="903986"/>
                  </a:cubicBezTo>
                  <a:close/>
                </a:path>
              </a:pathLst>
            </a:custGeom>
            <a:solidFill>
              <a:srgbClr val="C00000"/>
            </a:solidFill>
          </p:spPr>
        </p:sp>
      </p:grpSp>
      <p:grpSp>
        <p:nvGrpSpPr>
          <p:cNvPr id="12" name="Group 12"/>
          <p:cNvGrpSpPr>
            <a:grpSpLocks noChangeAspect="1"/>
          </p:cNvGrpSpPr>
          <p:nvPr/>
        </p:nvGrpSpPr>
        <p:grpSpPr>
          <a:xfrm>
            <a:off x="14271840" y="4811040"/>
            <a:ext cx="2982960" cy="2962800"/>
            <a:chOff x="0" y="0"/>
            <a:chExt cx="3977280" cy="3950400"/>
          </a:xfrm>
        </p:grpSpPr>
        <p:sp>
          <p:nvSpPr>
            <p:cNvPr id="13" name="Freeform 13"/>
            <p:cNvSpPr/>
            <p:nvPr/>
          </p:nvSpPr>
          <p:spPr>
            <a:xfrm>
              <a:off x="0" y="0"/>
              <a:ext cx="3977006" cy="3950462"/>
            </a:xfrm>
            <a:custGeom>
              <a:avLst/>
              <a:gdLst/>
              <a:ahLst/>
              <a:cxnLst/>
              <a:rect l="l" t="t" r="r" b="b"/>
              <a:pathLst>
                <a:path w="3977006" h="3950462">
                  <a:moveTo>
                    <a:pt x="2114423" y="3950462"/>
                  </a:moveTo>
                  <a:cubicBezTo>
                    <a:pt x="2114423" y="3950462"/>
                    <a:pt x="2108454" y="3950462"/>
                    <a:pt x="2108454" y="3950462"/>
                  </a:cubicBezTo>
                  <a:cubicBezTo>
                    <a:pt x="2042541" y="3950462"/>
                    <a:pt x="1982724" y="3950462"/>
                    <a:pt x="1916811" y="3950462"/>
                  </a:cubicBezTo>
                  <a:cubicBezTo>
                    <a:pt x="1910842" y="3950462"/>
                    <a:pt x="1904873" y="3950462"/>
                    <a:pt x="1898904" y="3950462"/>
                  </a:cubicBezTo>
                  <a:cubicBezTo>
                    <a:pt x="1803019" y="3938524"/>
                    <a:pt x="1713230" y="3932555"/>
                    <a:pt x="1617345" y="3914521"/>
                  </a:cubicBezTo>
                  <a:cubicBezTo>
                    <a:pt x="1497584" y="3890518"/>
                    <a:pt x="1377696" y="3854704"/>
                    <a:pt x="1263904" y="3806825"/>
                  </a:cubicBezTo>
                  <a:cubicBezTo>
                    <a:pt x="1263904" y="3806825"/>
                    <a:pt x="1257935" y="3806825"/>
                    <a:pt x="1257935" y="3806825"/>
                  </a:cubicBezTo>
                  <a:cubicBezTo>
                    <a:pt x="1216025" y="3788918"/>
                    <a:pt x="1174115" y="3770884"/>
                    <a:pt x="1138174" y="3752977"/>
                  </a:cubicBezTo>
                  <a:cubicBezTo>
                    <a:pt x="1138174" y="3752977"/>
                    <a:pt x="1138174" y="3752977"/>
                    <a:pt x="1138174" y="3752977"/>
                  </a:cubicBezTo>
                  <a:cubicBezTo>
                    <a:pt x="1132205" y="3747008"/>
                    <a:pt x="1126236" y="3741039"/>
                    <a:pt x="1114171" y="3741039"/>
                  </a:cubicBezTo>
                  <a:cubicBezTo>
                    <a:pt x="1114171" y="3741039"/>
                    <a:pt x="1114171" y="3741039"/>
                    <a:pt x="1114171" y="3741039"/>
                  </a:cubicBezTo>
                  <a:cubicBezTo>
                    <a:pt x="1114171" y="3741039"/>
                    <a:pt x="1114171" y="3741039"/>
                    <a:pt x="1114171" y="3741039"/>
                  </a:cubicBezTo>
                  <a:cubicBezTo>
                    <a:pt x="1114171" y="3741039"/>
                    <a:pt x="1114171" y="3741039"/>
                    <a:pt x="1114171" y="3741039"/>
                  </a:cubicBezTo>
                  <a:cubicBezTo>
                    <a:pt x="1108202" y="3741039"/>
                    <a:pt x="1108202" y="3741039"/>
                    <a:pt x="1108202" y="3741039"/>
                  </a:cubicBezTo>
                  <a:cubicBezTo>
                    <a:pt x="1108202" y="3741039"/>
                    <a:pt x="1102233" y="3735070"/>
                    <a:pt x="1102233" y="3735070"/>
                  </a:cubicBezTo>
                  <a:cubicBezTo>
                    <a:pt x="1102233" y="3735070"/>
                    <a:pt x="1102233" y="3735070"/>
                    <a:pt x="1102233" y="3735070"/>
                  </a:cubicBezTo>
                  <a:cubicBezTo>
                    <a:pt x="1102233" y="3735070"/>
                    <a:pt x="1102233" y="3735070"/>
                    <a:pt x="1102233" y="3735070"/>
                  </a:cubicBezTo>
                  <a:cubicBezTo>
                    <a:pt x="1096264" y="3735070"/>
                    <a:pt x="1096264" y="3729101"/>
                    <a:pt x="1090295" y="3729101"/>
                  </a:cubicBezTo>
                  <a:cubicBezTo>
                    <a:pt x="1090295" y="3729101"/>
                    <a:pt x="1090295" y="3723132"/>
                    <a:pt x="1090295" y="3729101"/>
                  </a:cubicBezTo>
                  <a:cubicBezTo>
                    <a:pt x="1084326" y="3729101"/>
                    <a:pt x="1084326" y="3723132"/>
                    <a:pt x="1078357" y="3723132"/>
                  </a:cubicBezTo>
                  <a:cubicBezTo>
                    <a:pt x="1036447" y="3699129"/>
                    <a:pt x="994537" y="3675253"/>
                    <a:pt x="952627" y="3645281"/>
                  </a:cubicBezTo>
                  <a:cubicBezTo>
                    <a:pt x="952627" y="3645281"/>
                    <a:pt x="946658" y="3645281"/>
                    <a:pt x="946658" y="3645281"/>
                  </a:cubicBezTo>
                  <a:cubicBezTo>
                    <a:pt x="922655" y="3627374"/>
                    <a:pt x="898779" y="3609340"/>
                    <a:pt x="868807" y="3591433"/>
                  </a:cubicBezTo>
                  <a:cubicBezTo>
                    <a:pt x="868807" y="3591433"/>
                    <a:pt x="868807" y="3591433"/>
                    <a:pt x="868807" y="3591433"/>
                  </a:cubicBezTo>
                  <a:cubicBezTo>
                    <a:pt x="838835" y="3567430"/>
                    <a:pt x="808863" y="3543554"/>
                    <a:pt x="779018" y="3525647"/>
                  </a:cubicBezTo>
                  <a:cubicBezTo>
                    <a:pt x="779018" y="3525647"/>
                    <a:pt x="779018" y="3525647"/>
                    <a:pt x="779018" y="3525647"/>
                  </a:cubicBezTo>
                  <a:cubicBezTo>
                    <a:pt x="779018" y="3519678"/>
                    <a:pt x="779018" y="3519678"/>
                    <a:pt x="773049" y="3519678"/>
                  </a:cubicBezTo>
                  <a:cubicBezTo>
                    <a:pt x="773049" y="3519678"/>
                    <a:pt x="773049" y="3519678"/>
                    <a:pt x="773049" y="3519678"/>
                  </a:cubicBezTo>
                  <a:cubicBezTo>
                    <a:pt x="755142" y="3501771"/>
                    <a:pt x="737108" y="3483737"/>
                    <a:pt x="713105" y="3471799"/>
                  </a:cubicBezTo>
                  <a:cubicBezTo>
                    <a:pt x="713105" y="3471799"/>
                    <a:pt x="707136" y="3465830"/>
                    <a:pt x="707136" y="3465830"/>
                  </a:cubicBezTo>
                  <a:cubicBezTo>
                    <a:pt x="707136" y="3465830"/>
                    <a:pt x="707136" y="3459861"/>
                    <a:pt x="701167" y="3459861"/>
                  </a:cubicBezTo>
                  <a:cubicBezTo>
                    <a:pt x="701167" y="3459861"/>
                    <a:pt x="701167" y="3459861"/>
                    <a:pt x="701167" y="3459861"/>
                  </a:cubicBezTo>
                  <a:cubicBezTo>
                    <a:pt x="701167" y="3459861"/>
                    <a:pt x="701167" y="3453892"/>
                    <a:pt x="695198" y="3459861"/>
                  </a:cubicBezTo>
                  <a:cubicBezTo>
                    <a:pt x="695198" y="3453892"/>
                    <a:pt x="695198" y="3453892"/>
                    <a:pt x="695198" y="3453892"/>
                  </a:cubicBezTo>
                  <a:cubicBezTo>
                    <a:pt x="695198" y="3453892"/>
                    <a:pt x="695198" y="3453892"/>
                    <a:pt x="695198" y="3453892"/>
                  </a:cubicBezTo>
                  <a:cubicBezTo>
                    <a:pt x="689229" y="3453892"/>
                    <a:pt x="689229" y="3453892"/>
                    <a:pt x="689229" y="3453892"/>
                  </a:cubicBezTo>
                  <a:cubicBezTo>
                    <a:pt x="689229" y="3447923"/>
                    <a:pt x="689229" y="3447923"/>
                    <a:pt x="689229" y="3447923"/>
                  </a:cubicBezTo>
                  <a:cubicBezTo>
                    <a:pt x="665226" y="3423920"/>
                    <a:pt x="641350" y="3400044"/>
                    <a:pt x="611378" y="3382137"/>
                  </a:cubicBezTo>
                  <a:cubicBezTo>
                    <a:pt x="611378" y="3376168"/>
                    <a:pt x="611378" y="3376168"/>
                    <a:pt x="611378" y="3376168"/>
                  </a:cubicBezTo>
                  <a:cubicBezTo>
                    <a:pt x="611378" y="3376168"/>
                    <a:pt x="611378" y="3376168"/>
                    <a:pt x="611378" y="3376168"/>
                  </a:cubicBezTo>
                  <a:cubicBezTo>
                    <a:pt x="605409" y="3364230"/>
                    <a:pt x="593471" y="3352165"/>
                    <a:pt x="581406" y="3346197"/>
                  </a:cubicBezTo>
                  <a:cubicBezTo>
                    <a:pt x="581406" y="3346197"/>
                    <a:pt x="581406" y="3346197"/>
                    <a:pt x="581406" y="3346197"/>
                  </a:cubicBezTo>
                  <a:cubicBezTo>
                    <a:pt x="557403" y="3310256"/>
                    <a:pt x="527558" y="3280411"/>
                    <a:pt x="503555" y="3250439"/>
                  </a:cubicBezTo>
                  <a:cubicBezTo>
                    <a:pt x="479552" y="3226436"/>
                    <a:pt x="461645" y="3196591"/>
                    <a:pt x="431673" y="3172588"/>
                  </a:cubicBezTo>
                  <a:cubicBezTo>
                    <a:pt x="431673" y="3166619"/>
                    <a:pt x="431673" y="3166619"/>
                    <a:pt x="425704" y="3160650"/>
                  </a:cubicBezTo>
                  <a:cubicBezTo>
                    <a:pt x="407797" y="3130678"/>
                    <a:pt x="383794" y="3106801"/>
                    <a:pt x="365760" y="3082798"/>
                  </a:cubicBezTo>
                  <a:cubicBezTo>
                    <a:pt x="365760" y="3076829"/>
                    <a:pt x="365760" y="3076829"/>
                    <a:pt x="359791" y="3076829"/>
                  </a:cubicBezTo>
                  <a:cubicBezTo>
                    <a:pt x="359791" y="3076829"/>
                    <a:pt x="365760" y="3070860"/>
                    <a:pt x="365760" y="3070860"/>
                  </a:cubicBezTo>
                  <a:cubicBezTo>
                    <a:pt x="359791" y="3070860"/>
                    <a:pt x="359791" y="3070860"/>
                    <a:pt x="359791" y="3070860"/>
                  </a:cubicBezTo>
                  <a:cubicBezTo>
                    <a:pt x="359791" y="3070860"/>
                    <a:pt x="359791" y="3070860"/>
                    <a:pt x="359791" y="3070860"/>
                  </a:cubicBezTo>
                  <a:cubicBezTo>
                    <a:pt x="359791" y="3070860"/>
                    <a:pt x="359791" y="3070860"/>
                    <a:pt x="359791" y="3070860"/>
                  </a:cubicBezTo>
                  <a:cubicBezTo>
                    <a:pt x="359791" y="3064891"/>
                    <a:pt x="359791" y="3064891"/>
                    <a:pt x="353822" y="3064891"/>
                  </a:cubicBezTo>
                  <a:cubicBezTo>
                    <a:pt x="353822" y="3058922"/>
                    <a:pt x="353822" y="3058922"/>
                    <a:pt x="353822" y="3058922"/>
                  </a:cubicBezTo>
                  <a:cubicBezTo>
                    <a:pt x="353822" y="3052953"/>
                    <a:pt x="347853" y="3046984"/>
                    <a:pt x="341884" y="3046984"/>
                  </a:cubicBezTo>
                  <a:cubicBezTo>
                    <a:pt x="341884" y="3046984"/>
                    <a:pt x="341884" y="3041015"/>
                    <a:pt x="341884" y="3041015"/>
                  </a:cubicBezTo>
                  <a:cubicBezTo>
                    <a:pt x="341884" y="3035046"/>
                    <a:pt x="341884" y="3029077"/>
                    <a:pt x="335915" y="3029077"/>
                  </a:cubicBezTo>
                  <a:cubicBezTo>
                    <a:pt x="294005" y="2963291"/>
                    <a:pt x="258064" y="2903347"/>
                    <a:pt x="228092" y="2831592"/>
                  </a:cubicBezTo>
                  <a:cubicBezTo>
                    <a:pt x="59944" y="2483993"/>
                    <a:pt x="0" y="2112899"/>
                    <a:pt x="47879" y="1723771"/>
                  </a:cubicBezTo>
                  <a:cubicBezTo>
                    <a:pt x="77851" y="1496314"/>
                    <a:pt x="149733" y="1286891"/>
                    <a:pt x="245491" y="1077341"/>
                  </a:cubicBezTo>
                  <a:cubicBezTo>
                    <a:pt x="257429" y="1065403"/>
                    <a:pt x="263398" y="1053338"/>
                    <a:pt x="269494" y="1035431"/>
                  </a:cubicBezTo>
                  <a:cubicBezTo>
                    <a:pt x="269494" y="1035431"/>
                    <a:pt x="269494" y="1035431"/>
                    <a:pt x="269494" y="1035431"/>
                  </a:cubicBezTo>
                  <a:cubicBezTo>
                    <a:pt x="281432" y="1029462"/>
                    <a:pt x="281432" y="1017524"/>
                    <a:pt x="281432" y="1011428"/>
                  </a:cubicBezTo>
                  <a:cubicBezTo>
                    <a:pt x="293370" y="1005459"/>
                    <a:pt x="299339" y="993521"/>
                    <a:pt x="299339" y="981456"/>
                  </a:cubicBezTo>
                  <a:cubicBezTo>
                    <a:pt x="299339" y="981456"/>
                    <a:pt x="299339" y="981456"/>
                    <a:pt x="299339" y="981456"/>
                  </a:cubicBezTo>
                  <a:cubicBezTo>
                    <a:pt x="305308" y="981456"/>
                    <a:pt x="305308" y="981456"/>
                    <a:pt x="305308" y="975487"/>
                  </a:cubicBezTo>
                  <a:cubicBezTo>
                    <a:pt x="473202" y="706247"/>
                    <a:pt x="688848" y="478790"/>
                    <a:pt x="958342" y="305308"/>
                  </a:cubicBezTo>
                  <a:cubicBezTo>
                    <a:pt x="1203960" y="155575"/>
                    <a:pt x="1461516" y="59817"/>
                    <a:pt x="1749044" y="24003"/>
                  </a:cubicBezTo>
                  <a:cubicBezTo>
                    <a:pt x="1952752" y="0"/>
                    <a:pt x="2162302" y="0"/>
                    <a:pt x="2366010" y="41910"/>
                  </a:cubicBezTo>
                  <a:cubicBezTo>
                    <a:pt x="2725420" y="107696"/>
                    <a:pt x="3042920" y="263398"/>
                    <a:pt x="3312414" y="502793"/>
                  </a:cubicBezTo>
                  <a:cubicBezTo>
                    <a:pt x="3396234" y="574675"/>
                    <a:pt x="3474085" y="652399"/>
                    <a:pt x="3539998" y="742188"/>
                  </a:cubicBezTo>
                  <a:cubicBezTo>
                    <a:pt x="3545967" y="748157"/>
                    <a:pt x="3545967" y="748157"/>
                    <a:pt x="3551936" y="748157"/>
                  </a:cubicBezTo>
                  <a:cubicBezTo>
                    <a:pt x="3569843" y="790067"/>
                    <a:pt x="3605784" y="820039"/>
                    <a:pt x="3629787" y="855853"/>
                  </a:cubicBezTo>
                  <a:cubicBezTo>
                    <a:pt x="3635756" y="867791"/>
                    <a:pt x="3641725" y="879856"/>
                    <a:pt x="3653791" y="891794"/>
                  </a:cubicBezTo>
                  <a:cubicBezTo>
                    <a:pt x="3659760" y="903732"/>
                    <a:pt x="3665729" y="915797"/>
                    <a:pt x="3677794" y="921766"/>
                  </a:cubicBezTo>
                  <a:cubicBezTo>
                    <a:pt x="3677794" y="921766"/>
                    <a:pt x="3677794" y="921766"/>
                    <a:pt x="3677794" y="921766"/>
                  </a:cubicBezTo>
                  <a:cubicBezTo>
                    <a:pt x="3677794" y="927735"/>
                    <a:pt x="3677794" y="933704"/>
                    <a:pt x="3683763" y="939673"/>
                  </a:cubicBezTo>
                  <a:cubicBezTo>
                    <a:pt x="3683763" y="939673"/>
                    <a:pt x="3683763" y="939673"/>
                    <a:pt x="3683763" y="939673"/>
                  </a:cubicBezTo>
                  <a:cubicBezTo>
                    <a:pt x="3683763" y="945642"/>
                    <a:pt x="3689732" y="945642"/>
                    <a:pt x="3689732" y="951611"/>
                  </a:cubicBezTo>
                  <a:cubicBezTo>
                    <a:pt x="3689732" y="951611"/>
                    <a:pt x="3695701" y="951611"/>
                    <a:pt x="3695701" y="951611"/>
                  </a:cubicBezTo>
                  <a:cubicBezTo>
                    <a:pt x="3719704" y="999490"/>
                    <a:pt x="3743580" y="1047369"/>
                    <a:pt x="3773552" y="1095248"/>
                  </a:cubicBezTo>
                  <a:cubicBezTo>
                    <a:pt x="3773552" y="1095248"/>
                    <a:pt x="3773552" y="1101217"/>
                    <a:pt x="3773552" y="1101217"/>
                  </a:cubicBezTo>
                  <a:cubicBezTo>
                    <a:pt x="3773552" y="1107186"/>
                    <a:pt x="3779521" y="1113155"/>
                    <a:pt x="3785490" y="1119124"/>
                  </a:cubicBezTo>
                  <a:cubicBezTo>
                    <a:pt x="3785490" y="1119124"/>
                    <a:pt x="3785490" y="1119124"/>
                    <a:pt x="3785490" y="1119124"/>
                  </a:cubicBezTo>
                  <a:cubicBezTo>
                    <a:pt x="3803397" y="1155065"/>
                    <a:pt x="3821431" y="1191006"/>
                    <a:pt x="3833369" y="1232789"/>
                  </a:cubicBezTo>
                  <a:cubicBezTo>
                    <a:pt x="3833369" y="1232789"/>
                    <a:pt x="3833369" y="1232789"/>
                    <a:pt x="3839338" y="1238758"/>
                  </a:cubicBezTo>
                  <a:cubicBezTo>
                    <a:pt x="3839338" y="1256665"/>
                    <a:pt x="3845307" y="1268730"/>
                    <a:pt x="3857245" y="1286637"/>
                  </a:cubicBezTo>
                  <a:cubicBezTo>
                    <a:pt x="3857245" y="1286637"/>
                    <a:pt x="3857245" y="1292606"/>
                    <a:pt x="3857245" y="1292606"/>
                  </a:cubicBezTo>
                  <a:cubicBezTo>
                    <a:pt x="3881248" y="1370457"/>
                    <a:pt x="3911093" y="1442212"/>
                    <a:pt x="3929127" y="1520063"/>
                  </a:cubicBezTo>
                  <a:cubicBezTo>
                    <a:pt x="3941065" y="1591945"/>
                    <a:pt x="3953130" y="1663700"/>
                    <a:pt x="3965068" y="1735582"/>
                  </a:cubicBezTo>
                  <a:cubicBezTo>
                    <a:pt x="3965068" y="1741551"/>
                    <a:pt x="3971037" y="1747520"/>
                    <a:pt x="3971037" y="1747520"/>
                  </a:cubicBezTo>
                  <a:cubicBezTo>
                    <a:pt x="3971037" y="1783461"/>
                    <a:pt x="3971037" y="1819402"/>
                    <a:pt x="3977006" y="1861185"/>
                  </a:cubicBezTo>
                  <a:cubicBezTo>
                    <a:pt x="3977006" y="1867154"/>
                    <a:pt x="3977006" y="1879092"/>
                    <a:pt x="3977006" y="1891157"/>
                  </a:cubicBezTo>
                  <a:cubicBezTo>
                    <a:pt x="3977006" y="1950974"/>
                    <a:pt x="3977006" y="2016887"/>
                    <a:pt x="3977006" y="2076704"/>
                  </a:cubicBezTo>
                  <a:cubicBezTo>
                    <a:pt x="3977006" y="2088642"/>
                    <a:pt x="3977006" y="2094611"/>
                    <a:pt x="3977006" y="2100707"/>
                  </a:cubicBezTo>
                  <a:cubicBezTo>
                    <a:pt x="3971037" y="2154555"/>
                    <a:pt x="3965068" y="2202434"/>
                    <a:pt x="3965068" y="2256282"/>
                  </a:cubicBezTo>
                  <a:cubicBezTo>
                    <a:pt x="3965068" y="2256282"/>
                    <a:pt x="3959099" y="2262251"/>
                    <a:pt x="3959099" y="2268220"/>
                  </a:cubicBezTo>
                  <a:cubicBezTo>
                    <a:pt x="3953130" y="2304161"/>
                    <a:pt x="3947161" y="2346071"/>
                    <a:pt x="3935095" y="2387981"/>
                  </a:cubicBezTo>
                  <a:cubicBezTo>
                    <a:pt x="3917188" y="2483739"/>
                    <a:pt x="3887217" y="2573528"/>
                    <a:pt x="3857244" y="2669286"/>
                  </a:cubicBezTo>
                  <a:cubicBezTo>
                    <a:pt x="3857244" y="2669286"/>
                    <a:pt x="3857244" y="2669286"/>
                    <a:pt x="3857244" y="2675255"/>
                  </a:cubicBezTo>
                  <a:cubicBezTo>
                    <a:pt x="3851275" y="2675255"/>
                    <a:pt x="3851275" y="2681224"/>
                    <a:pt x="3851275" y="2681224"/>
                  </a:cubicBezTo>
                  <a:cubicBezTo>
                    <a:pt x="3851275" y="2681224"/>
                    <a:pt x="3851275" y="2687193"/>
                    <a:pt x="3851275" y="2687193"/>
                  </a:cubicBezTo>
                  <a:cubicBezTo>
                    <a:pt x="3851275" y="2687193"/>
                    <a:pt x="3845306" y="2693162"/>
                    <a:pt x="3845306" y="2693162"/>
                  </a:cubicBezTo>
                  <a:cubicBezTo>
                    <a:pt x="3845306" y="2699131"/>
                    <a:pt x="3845306" y="2699131"/>
                    <a:pt x="3845306" y="2699131"/>
                  </a:cubicBezTo>
                  <a:cubicBezTo>
                    <a:pt x="3839337" y="2705100"/>
                    <a:pt x="3839337" y="2717038"/>
                    <a:pt x="3839337" y="2723134"/>
                  </a:cubicBezTo>
                  <a:cubicBezTo>
                    <a:pt x="3833368" y="2723134"/>
                    <a:pt x="3833368" y="2729103"/>
                    <a:pt x="3833368" y="2729103"/>
                  </a:cubicBezTo>
                  <a:cubicBezTo>
                    <a:pt x="3821430" y="2759075"/>
                    <a:pt x="3803397" y="2794889"/>
                    <a:pt x="3791458" y="2824861"/>
                  </a:cubicBezTo>
                  <a:cubicBezTo>
                    <a:pt x="3731514" y="2950591"/>
                    <a:pt x="3653663" y="3058287"/>
                    <a:pt x="3581781" y="3172079"/>
                  </a:cubicBezTo>
                  <a:cubicBezTo>
                    <a:pt x="3551810" y="3208020"/>
                    <a:pt x="3515868" y="3243961"/>
                    <a:pt x="3491992" y="3279775"/>
                  </a:cubicBezTo>
                  <a:cubicBezTo>
                    <a:pt x="3486023" y="3285744"/>
                    <a:pt x="3480054" y="3291713"/>
                    <a:pt x="3474085" y="3297682"/>
                  </a:cubicBezTo>
                  <a:cubicBezTo>
                    <a:pt x="3450082" y="3321685"/>
                    <a:pt x="3426206" y="3345561"/>
                    <a:pt x="3408172" y="3369564"/>
                  </a:cubicBezTo>
                  <a:cubicBezTo>
                    <a:pt x="3408172" y="3369564"/>
                    <a:pt x="3408172" y="3375533"/>
                    <a:pt x="3408172" y="3375533"/>
                  </a:cubicBezTo>
                  <a:cubicBezTo>
                    <a:pt x="3402203" y="3375533"/>
                    <a:pt x="3402203" y="3375533"/>
                    <a:pt x="3402203" y="3375533"/>
                  </a:cubicBezTo>
                  <a:cubicBezTo>
                    <a:pt x="3402203" y="3375533"/>
                    <a:pt x="3402203" y="3375533"/>
                    <a:pt x="3402203" y="3375533"/>
                  </a:cubicBezTo>
                  <a:cubicBezTo>
                    <a:pt x="3402203" y="3375533"/>
                    <a:pt x="3402203" y="3381502"/>
                    <a:pt x="3402203" y="3381502"/>
                  </a:cubicBezTo>
                  <a:cubicBezTo>
                    <a:pt x="3396234" y="3375533"/>
                    <a:pt x="3396234" y="3381502"/>
                    <a:pt x="3396234" y="3381502"/>
                  </a:cubicBezTo>
                  <a:cubicBezTo>
                    <a:pt x="3396234" y="3381502"/>
                    <a:pt x="3396234" y="3381502"/>
                    <a:pt x="3396234" y="3381502"/>
                  </a:cubicBezTo>
                  <a:cubicBezTo>
                    <a:pt x="3396234" y="3381502"/>
                    <a:pt x="3396234" y="3381502"/>
                    <a:pt x="3396234" y="3381502"/>
                  </a:cubicBezTo>
                  <a:cubicBezTo>
                    <a:pt x="3390265" y="3387471"/>
                    <a:pt x="3390265" y="3387471"/>
                    <a:pt x="3390265" y="3387471"/>
                  </a:cubicBezTo>
                  <a:cubicBezTo>
                    <a:pt x="3390265" y="3387471"/>
                    <a:pt x="3390265" y="3387471"/>
                    <a:pt x="3390265" y="3387471"/>
                  </a:cubicBezTo>
                  <a:cubicBezTo>
                    <a:pt x="3390265" y="3387471"/>
                    <a:pt x="3390265" y="3387471"/>
                    <a:pt x="3390265" y="3387471"/>
                  </a:cubicBezTo>
                  <a:cubicBezTo>
                    <a:pt x="3378327" y="3393440"/>
                    <a:pt x="3372358" y="3399409"/>
                    <a:pt x="3366262" y="3411474"/>
                  </a:cubicBezTo>
                  <a:cubicBezTo>
                    <a:pt x="3366262" y="3411474"/>
                    <a:pt x="3366262" y="3411474"/>
                    <a:pt x="3366262" y="3411474"/>
                  </a:cubicBezTo>
                  <a:cubicBezTo>
                    <a:pt x="3366262" y="3411474"/>
                    <a:pt x="3360293" y="3411474"/>
                    <a:pt x="3360293" y="3417443"/>
                  </a:cubicBezTo>
                  <a:cubicBezTo>
                    <a:pt x="3360293" y="3417443"/>
                    <a:pt x="3360293" y="3417443"/>
                    <a:pt x="3360293" y="3417443"/>
                  </a:cubicBezTo>
                  <a:cubicBezTo>
                    <a:pt x="3354324" y="3417443"/>
                    <a:pt x="3354324" y="3423412"/>
                    <a:pt x="3348355" y="3429381"/>
                  </a:cubicBezTo>
                  <a:cubicBezTo>
                    <a:pt x="3348355" y="3429381"/>
                    <a:pt x="3348355" y="3429381"/>
                    <a:pt x="3348355" y="3429381"/>
                  </a:cubicBezTo>
                  <a:cubicBezTo>
                    <a:pt x="3342386" y="3429381"/>
                    <a:pt x="3330448" y="3435350"/>
                    <a:pt x="3330448" y="3447288"/>
                  </a:cubicBezTo>
                  <a:cubicBezTo>
                    <a:pt x="3330448" y="3447288"/>
                    <a:pt x="3330448" y="3447288"/>
                    <a:pt x="3330448" y="3447288"/>
                  </a:cubicBezTo>
                  <a:cubicBezTo>
                    <a:pt x="3318510" y="3447288"/>
                    <a:pt x="3318510" y="3453257"/>
                    <a:pt x="3312541" y="3459226"/>
                  </a:cubicBezTo>
                  <a:cubicBezTo>
                    <a:pt x="3312541" y="3459226"/>
                    <a:pt x="3312541" y="3459226"/>
                    <a:pt x="3312541" y="3459226"/>
                  </a:cubicBezTo>
                  <a:cubicBezTo>
                    <a:pt x="3312541" y="3459226"/>
                    <a:pt x="3312541" y="3459226"/>
                    <a:pt x="3312541" y="3459226"/>
                  </a:cubicBezTo>
                  <a:cubicBezTo>
                    <a:pt x="3288538" y="3477133"/>
                    <a:pt x="3264662" y="3501136"/>
                    <a:pt x="3240659" y="3519043"/>
                  </a:cubicBezTo>
                  <a:cubicBezTo>
                    <a:pt x="3240659" y="3519043"/>
                    <a:pt x="3240659" y="3519043"/>
                    <a:pt x="3240659" y="3519043"/>
                  </a:cubicBezTo>
                  <a:cubicBezTo>
                    <a:pt x="3234690" y="3525012"/>
                    <a:pt x="3228721" y="3525012"/>
                    <a:pt x="3228721" y="3530981"/>
                  </a:cubicBezTo>
                  <a:cubicBezTo>
                    <a:pt x="3222752" y="3530981"/>
                    <a:pt x="3222752" y="3530981"/>
                    <a:pt x="3222752" y="3536950"/>
                  </a:cubicBezTo>
                  <a:cubicBezTo>
                    <a:pt x="3222752" y="3536950"/>
                    <a:pt x="3222752" y="3536950"/>
                    <a:pt x="3222752" y="3536950"/>
                  </a:cubicBezTo>
                  <a:cubicBezTo>
                    <a:pt x="3222752" y="3536950"/>
                    <a:pt x="3222752" y="3536950"/>
                    <a:pt x="3222752" y="3536950"/>
                  </a:cubicBezTo>
                  <a:cubicBezTo>
                    <a:pt x="3216783" y="3536950"/>
                    <a:pt x="3216783" y="3536950"/>
                    <a:pt x="3216783" y="3536950"/>
                  </a:cubicBezTo>
                  <a:cubicBezTo>
                    <a:pt x="3216783" y="3536950"/>
                    <a:pt x="3216783" y="3536950"/>
                    <a:pt x="3216783" y="3536950"/>
                  </a:cubicBezTo>
                  <a:cubicBezTo>
                    <a:pt x="3192780" y="3554857"/>
                    <a:pt x="3162935" y="3572891"/>
                    <a:pt x="3138932" y="3596767"/>
                  </a:cubicBezTo>
                  <a:cubicBezTo>
                    <a:pt x="3138932" y="3596767"/>
                    <a:pt x="3138932" y="3596767"/>
                    <a:pt x="3138932" y="3596767"/>
                  </a:cubicBezTo>
                  <a:cubicBezTo>
                    <a:pt x="3138932" y="3596767"/>
                    <a:pt x="3138932" y="3596767"/>
                    <a:pt x="3138932" y="3596767"/>
                  </a:cubicBezTo>
                  <a:cubicBezTo>
                    <a:pt x="3126994" y="3602736"/>
                    <a:pt x="3121025" y="3608705"/>
                    <a:pt x="3114929" y="3614674"/>
                  </a:cubicBezTo>
                  <a:cubicBezTo>
                    <a:pt x="3114929" y="3614674"/>
                    <a:pt x="3114929" y="3614674"/>
                    <a:pt x="3114929" y="3614674"/>
                  </a:cubicBezTo>
                  <a:cubicBezTo>
                    <a:pt x="3108960" y="3614674"/>
                    <a:pt x="3102991" y="3620643"/>
                    <a:pt x="3097022" y="3626612"/>
                  </a:cubicBezTo>
                  <a:cubicBezTo>
                    <a:pt x="3097022" y="3626612"/>
                    <a:pt x="3097022" y="3626612"/>
                    <a:pt x="3097022" y="3626612"/>
                  </a:cubicBezTo>
                  <a:cubicBezTo>
                    <a:pt x="3085084" y="3626612"/>
                    <a:pt x="3079115" y="3632581"/>
                    <a:pt x="3073019" y="3638550"/>
                  </a:cubicBezTo>
                  <a:cubicBezTo>
                    <a:pt x="3073019" y="3638550"/>
                    <a:pt x="3067050" y="3638550"/>
                    <a:pt x="3067050" y="3644519"/>
                  </a:cubicBezTo>
                  <a:cubicBezTo>
                    <a:pt x="3067050" y="3644519"/>
                    <a:pt x="3067050" y="3644519"/>
                    <a:pt x="3067050" y="3644519"/>
                  </a:cubicBezTo>
                  <a:cubicBezTo>
                    <a:pt x="3067050" y="3644519"/>
                    <a:pt x="3067050" y="3644519"/>
                    <a:pt x="3067050" y="3644519"/>
                  </a:cubicBezTo>
                  <a:cubicBezTo>
                    <a:pt x="3043047" y="3656457"/>
                    <a:pt x="3025140" y="3668523"/>
                    <a:pt x="3013202" y="3680460"/>
                  </a:cubicBezTo>
                  <a:cubicBezTo>
                    <a:pt x="3013202" y="3680460"/>
                    <a:pt x="3007233" y="3680460"/>
                    <a:pt x="3007233" y="3680460"/>
                  </a:cubicBezTo>
                  <a:cubicBezTo>
                    <a:pt x="2989325" y="3686429"/>
                    <a:pt x="2977261" y="3698367"/>
                    <a:pt x="2959353" y="3704463"/>
                  </a:cubicBezTo>
                  <a:cubicBezTo>
                    <a:pt x="2959353" y="3704463"/>
                    <a:pt x="2959353" y="3704463"/>
                    <a:pt x="2959353" y="3704463"/>
                  </a:cubicBezTo>
                  <a:cubicBezTo>
                    <a:pt x="2959353" y="3704463"/>
                    <a:pt x="2959353" y="3710432"/>
                    <a:pt x="2959353" y="3710432"/>
                  </a:cubicBezTo>
                  <a:cubicBezTo>
                    <a:pt x="2953384" y="3710432"/>
                    <a:pt x="2953384" y="3710432"/>
                    <a:pt x="2953384" y="3710432"/>
                  </a:cubicBezTo>
                  <a:cubicBezTo>
                    <a:pt x="2947415" y="3710432"/>
                    <a:pt x="2947415" y="3710432"/>
                    <a:pt x="2947415" y="3710432"/>
                  </a:cubicBezTo>
                  <a:cubicBezTo>
                    <a:pt x="2947415" y="3710432"/>
                    <a:pt x="2947415" y="3716401"/>
                    <a:pt x="2947415" y="3716401"/>
                  </a:cubicBezTo>
                  <a:cubicBezTo>
                    <a:pt x="2947415" y="3716401"/>
                    <a:pt x="2941446" y="3716401"/>
                    <a:pt x="2941446" y="3716401"/>
                  </a:cubicBezTo>
                  <a:cubicBezTo>
                    <a:pt x="2941446" y="3716401"/>
                    <a:pt x="2935477" y="3716401"/>
                    <a:pt x="2935477" y="3722370"/>
                  </a:cubicBezTo>
                  <a:cubicBezTo>
                    <a:pt x="2935477" y="3722370"/>
                    <a:pt x="2935477" y="3722370"/>
                    <a:pt x="2935477" y="3722370"/>
                  </a:cubicBezTo>
                  <a:cubicBezTo>
                    <a:pt x="2935477" y="3722370"/>
                    <a:pt x="2929508" y="3722370"/>
                    <a:pt x="2929508" y="3722370"/>
                  </a:cubicBezTo>
                  <a:cubicBezTo>
                    <a:pt x="2929508" y="3722370"/>
                    <a:pt x="2923539" y="3722370"/>
                    <a:pt x="2923539" y="3728339"/>
                  </a:cubicBezTo>
                  <a:cubicBezTo>
                    <a:pt x="2917570" y="3728339"/>
                    <a:pt x="2917570" y="3734308"/>
                    <a:pt x="2917570" y="3734308"/>
                  </a:cubicBezTo>
                  <a:cubicBezTo>
                    <a:pt x="2917570" y="3734308"/>
                    <a:pt x="2911601" y="3734308"/>
                    <a:pt x="2911601" y="3734308"/>
                  </a:cubicBezTo>
                  <a:cubicBezTo>
                    <a:pt x="2911601" y="3734308"/>
                    <a:pt x="2911601" y="3734308"/>
                    <a:pt x="2911601" y="3734308"/>
                  </a:cubicBezTo>
                  <a:cubicBezTo>
                    <a:pt x="2911601" y="3734308"/>
                    <a:pt x="2905632" y="3734308"/>
                    <a:pt x="2905632" y="3740278"/>
                  </a:cubicBezTo>
                  <a:cubicBezTo>
                    <a:pt x="2905632" y="3740278"/>
                    <a:pt x="2899663" y="3740278"/>
                    <a:pt x="2899663" y="3740278"/>
                  </a:cubicBezTo>
                  <a:cubicBezTo>
                    <a:pt x="2899663" y="3740278"/>
                    <a:pt x="2899663" y="3740278"/>
                    <a:pt x="2899663" y="3740278"/>
                  </a:cubicBezTo>
                  <a:cubicBezTo>
                    <a:pt x="2899663" y="3740278"/>
                    <a:pt x="2899663" y="3740278"/>
                    <a:pt x="2899663" y="3740278"/>
                  </a:cubicBezTo>
                  <a:cubicBezTo>
                    <a:pt x="2887725" y="3740278"/>
                    <a:pt x="2875660" y="3746247"/>
                    <a:pt x="2869691" y="3758185"/>
                  </a:cubicBezTo>
                  <a:cubicBezTo>
                    <a:pt x="2869691" y="3758185"/>
                    <a:pt x="2863722" y="3758185"/>
                    <a:pt x="2863722" y="3758185"/>
                  </a:cubicBezTo>
                  <a:cubicBezTo>
                    <a:pt x="2833750" y="3770123"/>
                    <a:pt x="2797809" y="3782188"/>
                    <a:pt x="2767837" y="3800094"/>
                  </a:cubicBezTo>
                  <a:cubicBezTo>
                    <a:pt x="2767837" y="3800094"/>
                    <a:pt x="2767837" y="3800094"/>
                    <a:pt x="2767837" y="3800094"/>
                  </a:cubicBezTo>
                  <a:cubicBezTo>
                    <a:pt x="2767837" y="3800094"/>
                    <a:pt x="2767837" y="3800094"/>
                    <a:pt x="2767837" y="3800094"/>
                  </a:cubicBezTo>
                  <a:cubicBezTo>
                    <a:pt x="2761868" y="3800094"/>
                    <a:pt x="2761868" y="3800094"/>
                    <a:pt x="2755899" y="3806063"/>
                  </a:cubicBezTo>
                  <a:cubicBezTo>
                    <a:pt x="2755899" y="3806063"/>
                    <a:pt x="2749930" y="3806063"/>
                    <a:pt x="2749930" y="3806063"/>
                  </a:cubicBezTo>
                  <a:cubicBezTo>
                    <a:pt x="2642107" y="3847973"/>
                    <a:pt x="2534284" y="3883914"/>
                    <a:pt x="2414523" y="3907791"/>
                  </a:cubicBezTo>
                  <a:cubicBezTo>
                    <a:pt x="2318638" y="3931794"/>
                    <a:pt x="2216911" y="3937762"/>
                    <a:pt x="2115057" y="3949700"/>
                  </a:cubicBezTo>
                  <a:close/>
                  <a:moveTo>
                    <a:pt x="1611249" y="903859"/>
                  </a:moveTo>
                  <a:cubicBezTo>
                    <a:pt x="1611249" y="951738"/>
                    <a:pt x="1611249" y="999617"/>
                    <a:pt x="1611249" y="1047496"/>
                  </a:cubicBezTo>
                  <a:cubicBezTo>
                    <a:pt x="1611249" y="1227074"/>
                    <a:pt x="1611249" y="1406652"/>
                    <a:pt x="1611249" y="1586230"/>
                  </a:cubicBezTo>
                  <a:cubicBezTo>
                    <a:pt x="1611249" y="1586230"/>
                    <a:pt x="1611249" y="1586230"/>
                    <a:pt x="1611249" y="1586230"/>
                  </a:cubicBezTo>
                  <a:cubicBezTo>
                    <a:pt x="1539367" y="1586230"/>
                    <a:pt x="1467485" y="1586230"/>
                    <a:pt x="1395603" y="1586230"/>
                  </a:cubicBezTo>
                  <a:cubicBezTo>
                    <a:pt x="1215898" y="1586230"/>
                    <a:pt x="1030224" y="1586230"/>
                    <a:pt x="850519" y="1586230"/>
                  </a:cubicBezTo>
                  <a:cubicBezTo>
                    <a:pt x="838581" y="1586230"/>
                    <a:pt x="820547" y="1580261"/>
                    <a:pt x="820547" y="1604137"/>
                  </a:cubicBezTo>
                  <a:cubicBezTo>
                    <a:pt x="820547" y="1717802"/>
                    <a:pt x="820547" y="1831594"/>
                    <a:pt x="820547" y="1945259"/>
                  </a:cubicBezTo>
                  <a:cubicBezTo>
                    <a:pt x="820547" y="1975231"/>
                    <a:pt x="820547" y="1999107"/>
                    <a:pt x="820547" y="2023110"/>
                  </a:cubicBezTo>
                  <a:cubicBezTo>
                    <a:pt x="820547" y="2130806"/>
                    <a:pt x="820547" y="2238629"/>
                    <a:pt x="820547" y="2352294"/>
                  </a:cubicBezTo>
                  <a:cubicBezTo>
                    <a:pt x="820547" y="2370201"/>
                    <a:pt x="832485" y="2376297"/>
                    <a:pt x="850519" y="2376297"/>
                  </a:cubicBezTo>
                  <a:cubicBezTo>
                    <a:pt x="928370" y="2376297"/>
                    <a:pt x="1012190" y="2376297"/>
                    <a:pt x="1090168" y="2376297"/>
                  </a:cubicBezTo>
                  <a:cubicBezTo>
                    <a:pt x="1263904" y="2376297"/>
                    <a:pt x="1437640" y="2376297"/>
                    <a:pt x="1611249" y="2376297"/>
                  </a:cubicBezTo>
                  <a:cubicBezTo>
                    <a:pt x="1611249" y="2376297"/>
                    <a:pt x="1611249" y="2376297"/>
                    <a:pt x="1611249" y="2376297"/>
                  </a:cubicBezTo>
                  <a:cubicBezTo>
                    <a:pt x="1611249" y="2627630"/>
                    <a:pt x="1611249" y="2873121"/>
                    <a:pt x="1611249" y="3124454"/>
                  </a:cubicBezTo>
                  <a:cubicBezTo>
                    <a:pt x="1611249" y="3160395"/>
                    <a:pt x="1611249" y="3160395"/>
                    <a:pt x="1647190" y="3160395"/>
                  </a:cubicBezTo>
                  <a:cubicBezTo>
                    <a:pt x="1736979" y="3160395"/>
                    <a:pt x="1832864" y="3160395"/>
                    <a:pt x="1922780" y="3160395"/>
                  </a:cubicBezTo>
                  <a:cubicBezTo>
                    <a:pt x="2078482" y="3160395"/>
                    <a:pt x="2228215" y="3160395"/>
                    <a:pt x="2377948" y="3160395"/>
                  </a:cubicBezTo>
                  <a:cubicBezTo>
                    <a:pt x="2389886" y="3160395"/>
                    <a:pt x="2401951" y="3166364"/>
                    <a:pt x="2401951" y="3148457"/>
                  </a:cubicBezTo>
                  <a:cubicBezTo>
                    <a:pt x="2401951" y="3136519"/>
                    <a:pt x="2401951" y="3130550"/>
                    <a:pt x="2401951" y="3124454"/>
                  </a:cubicBezTo>
                  <a:cubicBezTo>
                    <a:pt x="2401951" y="3094482"/>
                    <a:pt x="2401951" y="3064637"/>
                    <a:pt x="2401951" y="3028696"/>
                  </a:cubicBezTo>
                  <a:cubicBezTo>
                    <a:pt x="2401951" y="3022727"/>
                    <a:pt x="2401951" y="3022727"/>
                    <a:pt x="2401951" y="3016758"/>
                  </a:cubicBezTo>
                  <a:cubicBezTo>
                    <a:pt x="2401951" y="2998851"/>
                    <a:pt x="2401951" y="2986786"/>
                    <a:pt x="2401951" y="2974848"/>
                  </a:cubicBezTo>
                  <a:cubicBezTo>
                    <a:pt x="2401951" y="2789301"/>
                    <a:pt x="2401951" y="2609723"/>
                    <a:pt x="2401951" y="2424176"/>
                  </a:cubicBezTo>
                  <a:cubicBezTo>
                    <a:pt x="2401951" y="2412238"/>
                    <a:pt x="2401951" y="2394204"/>
                    <a:pt x="2401951" y="2382266"/>
                  </a:cubicBezTo>
                  <a:cubicBezTo>
                    <a:pt x="2401951" y="2382266"/>
                    <a:pt x="2401951" y="2376297"/>
                    <a:pt x="2401951" y="2376297"/>
                  </a:cubicBezTo>
                  <a:cubicBezTo>
                    <a:pt x="2569718" y="2376297"/>
                    <a:pt x="2737358" y="2376297"/>
                    <a:pt x="2911094" y="2376297"/>
                  </a:cubicBezTo>
                  <a:cubicBezTo>
                    <a:pt x="2994914" y="2376297"/>
                    <a:pt x="3078861" y="2376297"/>
                    <a:pt x="3168650" y="2376297"/>
                  </a:cubicBezTo>
                  <a:cubicBezTo>
                    <a:pt x="3180588" y="2376297"/>
                    <a:pt x="3192653" y="2376297"/>
                    <a:pt x="3192653" y="2358390"/>
                  </a:cubicBezTo>
                  <a:cubicBezTo>
                    <a:pt x="3192653" y="2244725"/>
                    <a:pt x="3192653" y="2136902"/>
                    <a:pt x="3186684" y="2029206"/>
                  </a:cubicBezTo>
                  <a:cubicBezTo>
                    <a:pt x="3192653" y="2023237"/>
                    <a:pt x="3192653" y="2011299"/>
                    <a:pt x="3186684" y="1999234"/>
                  </a:cubicBezTo>
                  <a:cubicBezTo>
                    <a:pt x="3192653" y="1975231"/>
                    <a:pt x="3192653" y="1951355"/>
                    <a:pt x="3192653" y="1927352"/>
                  </a:cubicBezTo>
                  <a:cubicBezTo>
                    <a:pt x="3192653" y="1921383"/>
                    <a:pt x="3192653" y="1915414"/>
                    <a:pt x="3186684" y="1909445"/>
                  </a:cubicBezTo>
                  <a:cubicBezTo>
                    <a:pt x="3192653" y="1813687"/>
                    <a:pt x="3192653" y="1717929"/>
                    <a:pt x="3192653" y="1622171"/>
                  </a:cubicBezTo>
                  <a:cubicBezTo>
                    <a:pt x="3192653" y="1580261"/>
                    <a:pt x="3198622" y="1586230"/>
                    <a:pt x="3150743" y="1586230"/>
                  </a:cubicBezTo>
                  <a:cubicBezTo>
                    <a:pt x="2905125" y="1586230"/>
                    <a:pt x="2653538" y="1586230"/>
                    <a:pt x="2401951" y="1586230"/>
                  </a:cubicBezTo>
                  <a:cubicBezTo>
                    <a:pt x="2401951" y="1580261"/>
                    <a:pt x="2401951" y="1580261"/>
                    <a:pt x="2401951" y="1574292"/>
                  </a:cubicBezTo>
                  <a:cubicBezTo>
                    <a:pt x="2401951" y="1562354"/>
                    <a:pt x="2401951" y="1550289"/>
                    <a:pt x="2401951" y="1538351"/>
                  </a:cubicBezTo>
                  <a:cubicBezTo>
                    <a:pt x="2401951" y="1376807"/>
                    <a:pt x="2401951" y="1221105"/>
                    <a:pt x="2401951" y="1059561"/>
                  </a:cubicBezTo>
                  <a:cubicBezTo>
                    <a:pt x="2401951" y="1011682"/>
                    <a:pt x="2401951" y="969772"/>
                    <a:pt x="2401951" y="921893"/>
                  </a:cubicBezTo>
                  <a:cubicBezTo>
                    <a:pt x="2401951" y="921893"/>
                    <a:pt x="2401951" y="915924"/>
                    <a:pt x="2401951" y="909955"/>
                  </a:cubicBezTo>
                  <a:cubicBezTo>
                    <a:pt x="2401951" y="909955"/>
                    <a:pt x="2401951" y="903986"/>
                    <a:pt x="2401951" y="903986"/>
                  </a:cubicBezTo>
                  <a:cubicBezTo>
                    <a:pt x="2401951" y="892048"/>
                    <a:pt x="2401951" y="886079"/>
                    <a:pt x="2401951" y="879983"/>
                  </a:cubicBezTo>
                  <a:cubicBezTo>
                    <a:pt x="2401951" y="850011"/>
                    <a:pt x="2407920" y="826135"/>
                    <a:pt x="2395982" y="796163"/>
                  </a:cubicBezTo>
                  <a:cubicBezTo>
                    <a:pt x="2384044" y="790194"/>
                    <a:pt x="2366010" y="790194"/>
                    <a:pt x="2348103" y="796163"/>
                  </a:cubicBezTo>
                  <a:cubicBezTo>
                    <a:pt x="2342134" y="796163"/>
                    <a:pt x="2336165" y="796163"/>
                    <a:pt x="2324100" y="796163"/>
                  </a:cubicBezTo>
                  <a:cubicBezTo>
                    <a:pt x="2324100" y="796163"/>
                    <a:pt x="2318131" y="796163"/>
                    <a:pt x="2318131" y="796163"/>
                  </a:cubicBezTo>
                  <a:cubicBezTo>
                    <a:pt x="2312162" y="796163"/>
                    <a:pt x="2312162" y="796163"/>
                    <a:pt x="2312162" y="796163"/>
                  </a:cubicBezTo>
                  <a:cubicBezTo>
                    <a:pt x="2300224" y="796163"/>
                    <a:pt x="2294255" y="796163"/>
                    <a:pt x="2288159" y="796163"/>
                  </a:cubicBezTo>
                  <a:cubicBezTo>
                    <a:pt x="2276221" y="796163"/>
                    <a:pt x="2264156" y="796163"/>
                    <a:pt x="2246249" y="796163"/>
                  </a:cubicBezTo>
                  <a:cubicBezTo>
                    <a:pt x="2240280" y="796163"/>
                    <a:pt x="2234311" y="796163"/>
                    <a:pt x="2228342" y="796163"/>
                  </a:cubicBezTo>
                  <a:cubicBezTo>
                    <a:pt x="2222372" y="796163"/>
                    <a:pt x="2210434" y="790194"/>
                    <a:pt x="2210434" y="802132"/>
                  </a:cubicBezTo>
                  <a:cubicBezTo>
                    <a:pt x="2186431" y="802132"/>
                    <a:pt x="2162555" y="790194"/>
                    <a:pt x="2138552" y="802132"/>
                  </a:cubicBezTo>
                  <a:cubicBezTo>
                    <a:pt x="2126614" y="790194"/>
                    <a:pt x="2108580" y="796163"/>
                    <a:pt x="2090673" y="796163"/>
                  </a:cubicBezTo>
                  <a:cubicBezTo>
                    <a:pt x="2072766" y="790194"/>
                    <a:pt x="2054732" y="796163"/>
                    <a:pt x="2042794" y="796163"/>
                  </a:cubicBezTo>
                  <a:cubicBezTo>
                    <a:pt x="2024887" y="796163"/>
                    <a:pt x="2012822" y="796163"/>
                    <a:pt x="1994915" y="796163"/>
                  </a:cubicBezTo>
                  <a:cubicBezTo>
                    <a:pt x="1982977" y="796163"/>
                    <a:pt x="1964943" y="796163"/>
                    <a:pt x="1953005" y="796163"/>
                  </a:cubicBezTo>
                  <a:cubicBezTo>
                    <a:pt x="1929002" y="796163"/>
                    <a:pt x="1899157" y="790194"/>
                    <a:pt x="1875154" y="796163"/>
                  </a:cubicBezTo>
                  <a:cubicBezTo>
                    <a:pt x="1863216" y="796163"/>
                    <a:pt x="1845182" y="796163"/>
                    <a:pt x="1833244" y="796163"/>
                  </a:cubicBezTo>
                  <a:cubicBezTo>
                    <a:pt x="1803272" y="790194"/>
                    <a:pt x="1779396" y="796163"/>
                    <a:pt x="1755393" y="796163"/>
                  </a:cubicBezTo>
                  <a:cubicBezTo>
                    <a:pt x="1749424" y="796163"/>
                    <a:pt x="1743455" y="796163"/>
                    <a:pt x="1737486" y="796163"/>
                  </a:cubicBezTo>
                  <a:cubicBezTo>
                    <a:pt x="1737486" y="796163"/>
                    <a:pt x="1731517" y="796163"/>
                    <a:pt x="1731517" y="796163"/>
                  </a:cubicBezTo>
                  <a:cubicBezTo>
                    <a:pt x="1719579" y="796163"/>
                    <a:pt x="1707514" y="796163"/>
                    <a:pt x="1701545" y="796163"/>
                  </a:cubicBezTo>
                  <a:cubicBezTo>
                    <a:pt x="1695576" y="796163"/>
                    <a:pt x="1689607" y="796163"/>
                    <a:pt x="1689607" y="802132"/>
                  </a:cubicBezTo>
                  <a:cubicBezTo>
                    <a:pt x="1689607" y="802132"/>
                    <a:pt x="1683638" y="802132"/>
                    <a:pt x="1683638" y="802132"/>
                  </a:cubicBezTo>
                  <a:cubicBezTo>
                    <a:pt x="1671700" y="790194"/>
                    <a:pt x="1653666" y="796163"/>
                    <a:pt x="1641728" y="796163"/>
                  </a:cubicBezTo>
                  <a:cubicBezTo>
                    <a:pt x="1605787" y="796163"/>
                    <a:pt x="1605787" y="796163"/>
                    <a:pt x="1611756" y="832104"/>
                  </a:cubicBezTo>
                  <a:cubicBezTo>
                    <a:pt x="1611756" y="856107"/>
                    <a:pt x="1611756" y="879983"/>
                    <a:pt x="1611756" y="903986"/>
                  </a:cubicBezTo>
                  <a:close/>
                </a:path>
              </a:pathLst>
            </a:custGeom>
            <a:solidFill>
              <a:srgbClr val="C00000"/>
            </a:solidFill>
          </p:spPr>
        </p:sp>
      </p:grpSp>
      <p:grpSp>
        <p:nvGrpSpPr>
          <p:cNvPr id="14" name="Group 14"/>
          <p:cNvGrpSpPr>
            <a:grpSpLocks noChangeAspect="1"/>
          </p:cNvGrpSpPr>
          <p:nvPr/>
        </p:nvGrpSpPr>
        <p:grpSpPr>
          <a:xfrm>
            <a:off x="17373600" y="2880"/>
            <a:ext cx="914400" cy="944640"/>
            <a:chOff x="0" y="0"/>
            <a:chExt cx="1219200" cy="1259520"/>
          </a:xfrm>
        </p:grpSpPr>
        <p:sp>
          <p:nvSpPr>
            <p:cNvPr id="15" name="Freeform 15"/>
            <p:cNvSpPr/>
            <p:nvPr/>
          </p:nvSpPr>
          <p:spPr>
            <a:xfrm>
              <a:off x="-127" y="0"/>
              <a:ext cx="1219327" cy="1259459"/>
            </a:xfrm>
            <a:custGeom>
              <a:avLst/>
              <a:gdLst/>
              <a:ahLst/>
              <a:cxnLst/>
              <a:rect l="l" t="t" r="r" b="b"/>
              <a:pathLst>
                <a:path w="1219327" h="1259459">
                  <a:moveTo>
                    <a:pt x="127" y="418973"/>
                  </a:moveTo>
                  <a:cubicBezTo>
                    <a:pt x="134493" y="418973"/>
                    <a:pt x="268986" y="418973"/>
                    <a:pt x="403352" y="418973"/>
                  </a:cubicBezTo>
                  <a:cubicBezTo>
                    <a:pt x="403352" y="280162"/>
                    <a:pt x="403352" y="141224"/>
                    <a:pt x="403352" y="0"/>
                  </a:cubicBezTo>
                  <a:cubicBezTo>
                    <a:pt x="540131" y="0"/>
                    <a:pt x="674497" y="0"/>
                    <a:pt x="811276" y="0"/>
                  </a:cubicBezTo>
                  <a:cubicBezTo>
                    <a:pt x="811276" y="138811"/>
                    <a:pt x="811276" y="277749"/>
                    <a:pt x="811276" y="418973"/>
                  </a:cubicBezTo>
                  <a:cubicBezTo>
                    <a:pt x="948055" y="418973"/>
                    <a:pt x="1082421" y="418973"/>
                    <a:pt x="1219327" y="418973"/>
                  </a:cubicBezTo>
                  <a:cubicBezTo>
                    <a:pt x="1219327" y="560324"/>
                    <a:pt x="1219327" y="699135"/>
                    <a:pt x="1219327" y="840486"/>
                  </a:cubicBezTo>
                  <a:cubicBezTo>
                    <a:pt x="1084961" y="840486"/>
                    <a:pt x="948182" y="840486"/>
                    <a:pt x="813689" y="840486"/>
                  </a:cubicBezTo>
                  <a:cubicBezTo>
                    <a:pt x="813689" y="981837"/>
                    <a:pt x="813689" y="1118235"/>
                    <a:pt x="813689" y="1259459"/>
                  </a:cubicBezTo>
                  <a:cubicBezTo>
                    <a:pt x="676910" y="1259459"/>
                    <a:pt x="542544" y="1259459"/>
                    <a:pt x="405638" y="1259459"/>
                  </a:cubicBezTo>
                  <a:cubicBezTo>
                    <a:pt x="405638" y="1120648"/>
                    <a:pt x="405638" y="981710"/>
                    <a:pt x="405638" y="840486"/>
                  </a:cubicBezTo>
                  <a:cubicBezTo>
                    <a:pt x="268859" y="840486"/>
                    <a:pt x="134493" y="840486"/>
                    <a:pt x="0" y="840486"/>
                  </a:cubicBezTo>
                  <a:cubicBezTo>
                    <a:pt x="127" y="699135"/>
                    <a:pt x="127" y="560324"/>
                    <a:pt x="127" y="418973"/>
                  </a:cubicBezTo>
                  <a:close/>
                </a:path>
              </a:pathLst>
            </a:custGeom>
            <a:solidFill>
              <a:srgbClr val="C00000"/>
            </a:solidFill>
          </p:spPr>
        </p:sp>
      </p:grpSp>
      <p:grpSp>
        <p:nvGrpSpPr>
          <p:cNvPr id="16" name="Group 16"/>
          <p:cNvGrpSpPr>
            <a:grpSpLocks noChangeAspect="1"/>
          </p:cNvGrpSpPr>
          <p:nvPr/>
        </p:nvGrpSpPr>
        <p:grpSpPr>
          <a:xfrm>
            <a:off x="17673840" y="799200"/>
            <a:ext cx="313200" cy="3493440"/>
            <a:chOff x="0" y="0"/>
            <a:chExt cx="417600" cy="4657920"/>
          </a:xfrm>
        </p:grpSpPr>
        <p:sp>
          <p:nvSpPr>
            <p:cNvPr id="17" name="Freeform 17"/>
            <p:cNvSpPr/>
            <p:nvPr/>
          </p:nvSpPr>
          <p:spPr>
            <a:xfrm>
              <a:off x="0" y="0"/>
              <a:ext cx="417576" cy="4657979"/>
            </a:xfrm>
            <a:custGeom>
              <a:avLst/>
              <a:gdLst/>
              <a:ahLst/>
              <a:cxnLst/>
              <a:rect l="l" t="t" r="r" b="b"/>
              <a:pathLst>
                <a:path w="417576" h="4657979">
                  <a:moveTo>
                    <a:pt x="0" y="0"/>
                  </a:moveTo>
                  <a:lnTo>
                    <a:pt x="417576" y="0"/>
                  </a:lnTo>
                  <a:lnTo>
                    <a:pt x="417576" y="4657979"/>
                  </a:lnTo>
                  <a:lnTo>
                    <a:pt x="0" y="4657979"/>
                  </a:lnTo>
                  <a:close/>
                </a:path>
              </a:pathLst>
            </a:custGeom>
            <a:solidFill>
              <a:srgbClr val="C00000"/>
            </a:solidFill>
          </p:spPr>
        </p:sp>
      </p:grpSp>
      <p:grpSp>
        <p:nvGrpSpPr>
          <p:cNvPr id="18" name="Group 18"/>
          <p:cNvGrpSpPr>
            <a:grpSpLocks noChangeAspect="1"/>
          </p:cNvGrpSpPr>
          <p:nvPr/>
        </p:nvGrpSpPr>
        <p:grpSpPr>
          <a:xfrm rot="5400000">
            <a:off x="16002720" y="-941760"/>
            <a:ext cx="332640" cy="2818080"/>
            <a:chOff x="0" y="0"/>
            <a:chExt cx="443520" cy="3757440"/>
          </a:xfrm>
        </p:grpSpPr>
        <p:sp>
          <p:nvSpPr>
            <p:cNvPr id="19" name="Freeform 19"/>
            <p:cNvSpPr/>
            <p:nvPr/>
          </p:nvSpPr>
          <p:spPr>
            <a:xfrm>
              <a:off x="0" y="0"/>
              <a:ext cx="443484" cy="3757422"/>
            </a:xfrm>
            <a:custGeom>
              <a:avLst/>
              <a:gdLst/>
              <a:ahLst/>
              <a:cxnLst/>
              <a:rect l="l" t="t" r="r" b="b"/>
              <a:pathLst>
                <a:path w="443484" h="3757422">
                  <a:moveTo>
                    <a:pt x="0" y="0"/>
                  </a:moveTo>
                  <a:lnTo>
                    <a:pt x="443484" y="0"/>
                  </a:lnTo>
                  <a:lnTo>
                    <a:pt x="443484" y="3757422"/>
                  </a:lnTo>
                  <a:lnTo>
                    <a:pt x="0" y="3757422"/>
                  </a:lnTo>
                  <a:close/>
                </a:path>
              </a:pathLst>
            </a:custGeom>
            <a:solidFill>
              <a:srgbClr val="C00000"/>
            </a:solidFill>
          </p:spPr>
        </p:sp>
      </p:grpSp>
      <p:grpSp>
        <p:nvGrpSpPr>
          <p:cNvPr id="20" name="Group 20"/>
          <p:cNvGrpSpPr>
            <a:grpSpLocks noChangeAspect="1"/>
          </p:cNvGrpSpPr>
          <p:nvPr/>
        </p:nvGrpSpPr>
        <p:grpSpPr>
          <a:xfrm>
            <a:off x="-1440" y="0"/>
            <a:ext cx="930960" cy="961920"/>
            <a:chOff x="0" y="0"/>
            <a:chExt cx="1241280" cy="1282560"/>
          </a:xfrm>
        </p:grpSpPr>
        <p:sp>
          <p:nvSpPr>
            <p:cNvPr id="21" name="Freeform 21"/>
            <p:cNvSpPr/>
            <p:nvPr/>
          </p:nvSpPr>
          <p:spPr>
            <a:xfrm>
              <a:off x="0" y="0"/>
              <a:ext cx="1241425" cy="1282700"/>
            </a:xfrm>
            <a:custGeom>
              <a:avLst/>
              <a:gdLst/>
              <a:ahLst/>
              <a:cxnLst/>
              <a:rect l="l" t="t" r="r" b="b"/>
              <a:pathLst>
                <a:path w="1241425" h="1282700">
                  <a:moveTo>
                    <a:pt x="1241298" y="426720"/>
                  </a:moveTo>
                  <a:cubicBezTo>
                    <a:pt x="1104519" y="426720"/>
                    <a:pt x="967613" y="426720"/>
                    <a:pt x="830834" y="426720"/>
                  </a:cubicBezTo>
                  <a:cubicBezTo>
                    <a:pt x="830834" y="285369"/>
                    <a:pt x="830834" y="143891"/>
                    <a:pt x="830834" y="0"/>
                  </a:cubicBezTo>
                  <a:cubicBezTo>
                    <a:pt x="691515" y="0"/>
                    <a:pt x="554609" y="0"/>
                    <a:pt x="415417" y="0"/>
                  </a:cubicBezTo>
                  <a:cubicBezTo>
                    <a:pt x="415417" y="141351"/>
                    <a:pt x="415417" y="282829"/>
                    <a:pt x="415417" y="426720"/>
                  </a:cubicBezTo>
                  <a:cubicBezTo>
                    <a:pt x="276098" y="426720"/>
                    <a:pt x="139319" y="426720"/>
                    <a:pt x="0" y="426720"/>
                  </a:cubicBezTo>
                  <a:cubicBezTo>
                    <a:pt x="0" y="570611"/>
                    <a:pt x="0" y="711962"/>
                    <a:pt x="0" y="855980"/>
                  </a:cubicBezTo>
                  <a:cubicBezTo>
                    <a:pt x="136779" y="855980"/>
                    <a:pt x="276098" y="855980"/>
                    <a:pt x="413004" y="855980"/>
                  </a:cubicBezTo>
                  <a:cubicBezTo>
                    <a:pt x="413004" y="999871"/>
                    <a:pt x="413004" y="1138809"/>
                    <a:pt x="413004" y="1282700"/>
                  </a:cubicBezTo>
                  <a:cubicBezTo>
                    <a:pt x="552323" y="1282700"/>
                    <a:pt x="689102" y="1282700"/>
                    <a:pt x="828421" y="1282700"/>
                  </a:cubicBezTo>
                  <a:cubicBezTo>
                    <a:pt x="828421" y="1141349"/>
                    <a:pt x="828421" y="999871"/>
                    <a:pt x="828421" y="855980"/>
                  </a:cubicBezTo>
                  <a:cubicBezTo>
                    <a:pt x="967740" y="855980"/>
                    <a:pt x="1104519" y="855980"/>
                    <a:pt x="1241425" y="855980"/>
                  </a:cubicBezTo>
                  <a:cubicBezTo>
                    <a:pt x="1241425" y="712089"/>
                    <a:pt x="1241425" y="570738"/>
                    <a:pt x="1241425" y="426720"/>
                  </a:cubicBezTo>
                  <a:close/>
                </a:path>
              </a:pathLst>
            </a:custGeom>
            <a:solidFill>
              <a:srgbClr val="C00000"/>
            </a:solidFill>
          </p:spPr>
        </p:sp>
      </p:grpSp>
      <p:grpSp>
        <p:nvGrpSpPr>
          <p:cNvPr id="22" name="Group 22"/>
          <p:cNvGrpSpPr>
            <a:grpSpLocks noChangeAspect="1"/>
          </p:cNvGrpSpPr>
          <p:nvPr/>
        </p:nvGrpSpPr>
        <p:grpSpPr>
          <a:xfrm>
            <a:off x="304560" y="810720"/>
            <a:ext cx="318960" cy="3558240"/>
            <a:chOff x="0" y="0"/>
            <a:chExt cx="425280" cy="4744320"/>
          </a:xfrm>
        </p:grpSpPr>
        <p:sp>
          <p:nvSpPr>
            <p:cNvPr id="23" name="Freeform 23"/>
            <p:cNvSpPr/>
            <p:nvPr/>
          </p:nvSpPr>
          <p:spPr>
            <a:xfrm>
              <a:off x="0" y="0"/>
              <a:ext cx="425323" cy="4744339"/>
            </a:xfrm>
            <a:custGeom>
              <a:avLst/>
              <a:gdLst/>
              <a:ahLst/>
              <a:cxnLst/>
              <a:rect l="l" t="t" r="r" b="b"/>
              <a:pathLst>
                <a:path w="425323" h="4744339">
                  <a:moveTo>
                    <a:pt x="425323" y="0"/>
                  </a:moveTo>
                  <a:lnTo>
                    <a:pt x="0" y="0"/>
                  </a:lnTo>
                  <a:lnTo>
                    <a:pt x="0" y="4744339"/>
                  </a:lnTo>
                  <a:lnTo>
                    <a:pt x="425323" y="4744339"/>
                  </a:lnTo>
                  <a:close/>
                </a:path>
              </a:pathLst>
            </a:custGeom>
            <a:solidFill>
              <a:srgbClr val="C00000"/>
            </a:solidFill>
          </p:spPr>
        </p:sp>
      </p:grpSp>
      <p:grpSp>
        <p:nvGrpSpPr>
          <p:cNvPr id="24" name="Group 24"/>
          <p:cNvGrpSpPr>
            <a:grpSpLocks noChangeAspect="1"/>
          </p:cNvGrpSpPr>
          <p:nvPr/>
        </p:nvGrpSpPr>
        <p:grpSpPr>
          <a:xfrm rot="-5400000">
            <a:off x="1987200" y="-961920"/>
            <a:ext cx="338400" cy="2870640"/>
            <a:chOff x="0" y="0"/>
            <a:chExt cx="451200" cy="3827520"/>
          </a:xfrm>
        </p:grpSpPr>
        <p:sp>
          <p:nvSpPr>
            <p:cNvPr id="25" name="Freeform 25"/>
            <p:cNvSpPr/>
            <p:nvPr/>
          </p:nvSpPr>
          <p:spPr>
            <a:xfrm>
              <a:off x="0" y="0"/>
              <a:ext cx="451231" cy="3827526"/>
            </a:xfrm>
            <a:custGeom>
              <a:avLst/>
              <a:gdLst/>
              <a:ahLst/>
              <a:cxnLst/>
              <a:rect l="l" t="t" r="r" b="b"/>
              <a:pathLst>
                <a:path w="451231" h="3827526">
                  <a:moveTo>
                    <a:pt x="451231" y="0"/>
                  </a:moveTo>
                  <a:lnTo>
                    <a:pt x="0" y="0"/>
                  </a:lnTo>
                  <a:lnTo>
                    <a:pt x="0" y="3827526"/>
                  </a:lnTo>
                  <a:lnTo>
                    <a:pt x="451231" y="3827526"/>
                  </a:lnTo>
                  <a:close/>
                </a:path>
              </a:pathLst>
            </a:custGeom>
            <a:solidFill>
              <a:srgbClr val="C00000"/>
            </a:solidFill>
          </p:spPr>
        </p:sp>
      </p:grpSp>
      <p:grpSp>
        <p:nvGrpSpPr>
          <p:cNvPr id="26" name="Group 26"/>
          <p:cNvGrpSpPr>
            <a:grpSpLocks noChangeAspect="1"/>
          </p:cNvGrpSpPr>
          <p:nvPr/>
        </p:nvGrpSpPr>
        <p:grpSpPr>
          <a:xfrm>
            <a:off x="6695280" y="766080"/>
            <a:ext cx="4768560" cy="4775760"/>
            <a:chOff x="0" y="0"/>
            <a:chExt cx="6358080" cy="6367680"/>
          </a:xfrm>
        </p:grpSpPr>
        <p:sp>
          <p:nvSpPr>
            <p:cNvPr id="27" name="Freeform 27"/>
            <p:cNvSpPr/>
            <p:nvPr/>
          </p:nvSpPr>
          <p:spPr>
            <a:xfrm>
              <a:off x="-128" y="-127"/>
              <a:ext cx="6358255" cy="6367780"/>
            </a:xfrm>
            <a:custGeom>
              <a:avLst/>
              <a:gdLst/>
              <a:ahLst/>
              <a:cxnLst/>
              <a:rect l="l" t="t" r="r" b="b"/>
              <a:pathLst>
                <a:path w="6358255" h="6367780">
                  <a:moveTo>
                    <a:pt x="1134746" y="1718437"/>
                  </a:moveTo>
                  <a:cubicBezTo>
                    <a:pt x="1056133" y="1673479"/>
                    <a:pt x="977520" y="1639824"/>
                    <a:pt x="921259" y="1583690"/>
                  </a:cubicBezTo>
                  <a:cubicBezTo>
                    <a:pt x="853822" y="1527556"/>
                    <a:pt x="865125" y="1482598"/>
                    <a:pt x="954914" y="1437640"/>
                  </a:cubicBezTo>
                  <a:cubicBezTo>
                    <a:pt x="876301" y="1381506"/>
                    <a:pt x="808864" y="1314069"/>
                    <a:pt x="763906" y="1235456"/>
                  </a:cubicBezTo>
                  <a:cubicBezTo>
                    <a:pt x="741427" y="1201801"/>
                    <a:pt x="730251" y="1179322"/>
                    <a:pt x="752730" y="1145667"/>
                  </a:cubicBezTo>
                  <a:cubicBezTo>
                    <a:pt x="763906" y="1123188"/>
                    <a:pt x="797688" y="1112012"/>
                    <a:pt x="831343" y="1112012"/>
                  </a:cubicBezTo>
                  <a:cubicBezTo>
                    <a:pt x="988569" y="1123188"/>
                    <a:pt x="1157098" y="1156970"/>
                    <a:pt x="1325627" y="1156970"/>
                  </a:cubicBezTo>
                  <a:cubicBezTo>
                    <a:pt x="1415543" y="1156970"/>
                    <a:pt x="1505332" y="1168146"/>
                    <a:pt x="1606424" y="1168146"/>
                  </a:cubicBezTo>
                  <a:cubicBezTo>
                    <a:pt x="1617600" y="1168146"/>
                    <a:pt x="1640079" y="1168146"/>
                    <a:pt x="1640079" y="1145667"/>
                  </a:cubicBezTo>
                  <a:cubicBezTo>
                    <a:pt x="1651255" y="1089533"/>
                    <a:pt x="1696213" y="1078230"/>
                    <a:pt x="1741171" y="1078230"/>
                  </a:cubicBezTo>
                  <a:cubicBezTo>
                    <a:pt x="1797305" y="1089406"/>
                    <a:pt x="1864742" y="1100709"/>
                    <a:pt x="1920876" y="1111885"/>
                  </a:cubicBezTo>
                  <a:cubicBezTo>
                    <a:pt x="1965834" y="1123061"/>
                    <a:pt x="1988313" y="1123061"/>
                    <a:pt x="1988313" y="1055751"/>
                  </a:cubicBezTo>
                  <a:cubicBezTo>
                    <a:pt x="1977137" y="730123"/>
                    <a:pt x="1988313" y="393192"/>
                    <a:pt x="1977137" y="67437"/>
                  </a:cubicBezTo>
                  <a:cubicBezTo>
                    <a:pt x="1977137" y="11303"/>
                    <a:pt x="1988313" y="0"/>
                    <a:pt x="2044574" y="0"/>
                  </a:cubicBezTo>
                  <a:cubicBezTo>
                    <a:pt x="2797176" y="0"/>
                    <a:pt x="3549905" y="0"/>
                    <a:pt x="4302506" y="0"/>
                  </a:cubicBezTo>
                  <a:cubicBezTo>
                    <a:pt x="4358641" y="0"/>
                    <a:pt x="4369943" y="22479"/>
                    <a:pt x="4369943" y="78613"/>
                  </a:cubicBezTo>
                  <a:cubicBezTo>
                    <a:pt x="4369943" y="404241"/>
                    <a:pt x="4369943" y="729996"/>
                    <a:pt x="4369943" y="1066927"/>
                  </a:cubicBezTo>
                  <a:cubicBezTo>
                    <a:pt x="4369943" y="1111885"/>
                    <a:pt x="4381120" y="1123061"/>
                    <a:pt x="4426078" y="1111885"/>
                  </a:cubicBezTo>
                  <a:cubicBezTo>
                    <a:pt x="4493515" y="1100709"/>
                    <a:pt x="4549649" y="1089406"/>
                    <a:pt x="4605783" y="1089406"/>
                  </a:cubicBezTo>
                  <a:cubicBezTo>
                    <a:pt x="4661917" y="1078230"/>
                    <a:pt x="4695698" y="1089406"/>
                    <a:pt x="4706874" y="1145540"/>
                  </a:cubicBezTo>
                  <a:cubicBezTo>
                    <a:pt x="4718050" y="1179195"/>
                    <a:pt x="4740529" y="1168019"/>
                    <a:pt x="4751833" y="1168019"/>
                  </a:cubicBezTo>
                  <a:cubicBezTo>
                    <a:pt x="4976496" y="1168019"/>
                    <a:pt x="5201159" y="1156843"/>
                    <a:pt x="5425822" y="1123061"/>
                  </a:cubicBezTo>
                  <a:cubicBezTo>
                    <a:pt x="5459477" y="1123061"/>
                    <a:pt x="5493259" y="1111885"/>
                    <a:pt x="5538217" y="1111885"/>
                  </a:cubicBezTo>
                  <a:cubicBezTo>
                    <a:pt x="5605654" y="1123061"/>
                    <a:pt x="5628133" y="1168019"/>
                    <a:pt x="5594351" y="1224153"/>
                  </a:cubicBezTo>
                  <a:cubicBezTo>
                    <a:pt x="5538217" y="1302766"/>
                    <a:pt x="5481956" y="1381379"/>
                    <a:pt x="5403343" y="1437513"/>
                  </a:cubicBezTo>
                  <a:cubicBezTo>
                    <a:pt x="5493259" y="1482471"/>
                    <a:pt x="5493259" y="1527302"/>
                    <a:pt x="5414519" y="1594739"/>
                  </a:cubicBezTo>
                  <a:cubicBezTo>
                    <a:pt x="5358385" y="1650873"/>
                    <a:pt x="5290948" y="1684528"/>
                    <a:pt x="5212335" y="1718310"/>
                  </a:cubicBezTo>
                  <a:cubicBezTo>
                    <a:pt x="5234814" y="1729486"/>
                    <a:pt x="5245990" y="1729486"/>
                    <a:pt x="5257293" y="1729486"/>
                  </a:cubicBezTo>
                  <a:cubicBezTo>
                    <a:pt x="5324730" y="1763141"/>
                    <a:pt x="5335906" y="1819275"/>
                    <a:pt x="5279772" y="1864233"/>
                  </a:cubicBezTo>
                  <a:cubicBezTo>
                    <a:pt x="5223637" y="1909191"/>
                    <a:pt x="5156200" y="1920367"/>
                    <a:pt x="5100067" y="1942846"/>
                  </a:cubicBezTo>
                  <a:cubicBezTo>
                    <a:pt x="5077588" y="1954022"/>
                    <a:pt x="5043933" y="1942846"/>
                    <a:pt x="5055109" y="1965325"/>
                  </a:cubicBezTo>
                  <a:cubicBezTo>
                    <a:pt x="5055109" y="1998980"/>
                    <a:pt x="5088764" y="1987804"/>
                    <a:pt x="5100067" y="1987804"/>
                  </a:cubicBezTo>
                  <a:cubicBezTo>
                    <a:pt x="5448301" y="1987804"/>
                    <a:pt x="5785359" y="1987804"/>
                    <a:pt x="6122290" y="1987804"/>
                  </a:cubicBezTo>
                  <a:cubicBezTo>
                    <a:pt x="6178424" y="1987804"/>
                    <a:pt x="6234685" y="1987804"/>
                    <a:pt x="6290818" y="1987804"/>
                  </a:cubicBezTo>
                  <a:cubicBezTo>
                    <a:pt x="6335777" y="1987804"/>
                    <a:pt x="6358255" y="1998980"/>
                    <a:pt x="6358255" y="2055241"/>
                  </a:cubicBezTo>
                  <a:cubicBezTo>
                    <a:pt x="6358255" y="2347214"/>
                    <a:pt x="6358255" y="2639187"/>
                    <a:pt x="6358255" y="2931160"/>
                  </a:cubicBezTo>
                  <a:cubicBezTo>
                    <a:pt x="6358255" y="3391662"/>
                    <a:pt x="6358255" y="3852037"/>
                    <a:pt x="6358255" y="4312539"/>
                  </a:cubicBezTo>
                  <a:cubicBezTo>
                    <a:pt x="6358255" y="4368674"/>
                    <a:pt x="6347079" y="4379976"/>
                    <a:pt x="6290818" y="4379976"/>
                  </a:cubicBezTo>
                  <a:cubicBezTo>
                    <a:pt x="5672964" y="4368800"/>
                    <a:pt x="5055109" y="4379976"/>
                    <a:pt x="4437253" y="4368800"/>
                  </a:cubicBezTo>
                  <a:cubicBezTo>
                    <a:pt x="4381119" y="4368800"/>
                    <a:pt x="4369816" y="4379976"/>
                    <a:pt x="4369816" y="4436237"/>
                  </a:cubicBezTo>
                  <a:cubicBezTo>
                    <a:pt x="4369816" y="5053965"/>
                    <a:pt x="4369816" y="5682869"/>
                    <a:pt x="4369816" y="6300470"/>
                  </a:cubicBezTo>
                  <a:cubicBezTo>
                    <a:pt x="4369816" y="6345428"/>
                    <a:pt x="4358640" y="6356605"/>
                    <a:pt x="4313682" y="6356605"/>
                  </a:cubicBezTo>
                  <a:cubicBezTo>
                    <a:pt x="3561080" y="6356605"/>
                    <a:pt x="2808351" y="6356605"/>
                    <a:pt x="2055749" y="6356605"/>
                  </a:cubicBezTo>
                  <a:cubicBezTo>
                    <a:pt x="1999615" y="6367781"/>
                    <a:pt x="1977136" y="6345428"/>
                    <a:pt x="1977136" y="6289168"/>
                  </a:cubicBezTo>
                  <a:cubicBezTo>
                    <a:pt x="1988312" y="5671440"/>
                    <a:pt x="1977136" y="5065015"/>
                    <a:pt x="1988312" y="4447414"/>
                  </a:cubicBezTo>
                  <a:cubicBezTo>
                    <a:pt x="1988312" y="4379977"/>
                    <a:pt x="1965833" y="4368801"/>
                    <a:pt x="1909699" y="4368801"/>
                  </a:cubicBezTo>
                  <a:cubicBezTo>
                    <a:pt x="1291844" y="4379977"/>
                    <a:pt x="673989" y="4368801"/>
                    <a:pt x="67437" y="4379977"/>
                  </a:cubicBezTo>
                  <a:cubicBezTo>
                    <a:pt x="11303" y="4379977"/>
                    <a:pt x="0" y="4357498"/>
                    <a:pt x="0" y="4312540"/>
                  </a:cubicBezTo>
                  <a:cubicBezTo>
                    <a:pt x="0" y="3560065"/>
                    <a:pt x="0" y="2796414"/>
                    <a:pt x="0" y="2043939"/>
                  </a:cubicBezTo>
                  <a:cubicBezTo>
                    <a:pt x="0" y="1998981"/>
                    <a:pt x="11176" y="1987805"/>
                    <a:pt x="56134" y="1987805"/>
                  </a:cubicBezTo>
                  <a:cubicBezTo>
                    <a:pt x="438023" y="1987805"/>
                    <a:pt x="808736" y="1987805"/>
                    <a:pt x="1190752" y="1987805"/>
                  </a:cubicBezTo>
                  <a:cubicBezTo>
                    <a:pt x="1213231" y="1987805"/>
                    <a:pt x="1235710" y="1987805"/>
                    <a:pt x="1258189" y="1987805"/>
                  </a:cubicBezTo>
                  <a:cubicBezTo>
                    <a:pt x="1269365" y="1987805"/>
                    <a:pt x="1303147" y="1987805"/>
                    <a:pt x="1303147" y="1965326"/>
                  </a:cubicBezTo>
                  <a:cubicBezTo>
                    <a:pt x="1303147" y="1942847"/>
                    <a:pt x="1280668" y="1954150"/>
                    <a:pt x="1258189" y="1942847"/>
                  </a:cubicBezTo>
                  <a:cubicBezTo>
                    <a:pt x="1213231" y="1931671"/>
                    <a:pt x="1168273" y="1920368"/>
                    <a:pt x="1123442" y="1897889"/>
                  </a:cubicBezTo>
                  <a:cubicBezTo>
                    <a:pt x="1078611" y="1875410"/>
                    <a:pt x="1033526" y="1852931"/>
                    <a:pt x="1033526" y="1796797"/>
                  </a:cubicBezTo>
                  <a:cubicBezTo>
                    <a:pt x="1033526" y="1740662"/>
                    <a:pt x="1089660" y="1740663"/>
                    <a:pt x="1134618" y="1718184"/>
                  </a:cubicBezTo>
                  <a:close/>
                  <a:moveTo>
                    <a:pt x="3314066" y="3863467"/>
                  </a:moveTo>
                  <a:cubicBezTo>
                    <a:pt x="3314066" y="3885946"/>
                    <a:pt x="3314066" y="3897122"/>
                    <a:pt x="3314066" y="3897122"/>
                  </a:cubicBezTo>
                  <a:cubicBezTo>
                    <a:pt x="3291587" y="3964559"/>
                    <a:pt x="3359024" y="3964559"/>
                    <a:pt x="3392679" y="3998214"/>
                  </a:cubicBezTo>
                  <a:cubicBezTo>
                    <a:pt x="3415158" y="4020693"/>
                    <a:pt x="3437637" y="3998214"/>
                    <a:pt x="3460116" y="3987038"/>
                  </a:cubicBezTo>
                  <a:cubicBezTo>
                    <a:pt x="3527553" y="3942080"/>
                    <a:pt x="3583687" y="3897249"/>
                    <a:pt x="3639821" y="3829812"/>
                  </a:cubicBezTo>
                  <a:cubicBezTo>
                    <a:pt x="3752216" y="3706241"/>
                    <a:pt x="3752216" y="3560318"/>
                    <a:pt x="3639821" y="3436747"/>
                  </a:cubicBezTo>
                  <a:cubicBezTo>
                    <a:pt x="3561208" y="3335655"/>
                    <a:pt x="3460116" y="3279521"/>
                    <a:pt x="3347721" y="3245866"/>
                  </a:cubicBezTo>
                  <a:cubicBezTo>
                    <a:pt x="3123058" y="3156077"/>
                    <a:pt x="2875916" y="3122295"/>
                    <a:pt x="2651253" y="3077464"/>
                  </a:cubicBezTo>
                  <a:cubicBezTo>
                    <a:pt x="2550161" y="3054985"/>
                    <a:pt x="2449069" y="3021330"/>
                    <a:pt x="2359153" y="2965196"/>
                  </a:cubicBezTo>
                  <a:cubicBezTo>
                    <a:pt x="2291716" y="2920238"/>
                    <a:pt x="2258061" y="2852928"/>
                    <a:pt x="2269237" y="2774315"/>
                  </a:cubicBezTo>
                  <a:cubicBezTo>
                    <a:pt x="2269237" y="2695702"/>
                    <a:pt x="2336674" y="2662047"/>
                    <a:pt x="2403984" y="2639568"/>
                  </a:cubicBezTo>
                  <a:cubicBezTo>
                    <a:pt x="2516379" y="2594610"/>
                    <a:pt x="2617471" y="2549779"/>
                    <a:pt x="2707260" y="2471166"/>
                  </a:cubicBezTo>
                  <a:cubicBezTo>
                    <a:pt x="2729739" y="2448687"/>
                    <a:pt x="2752218" y="2437511"/>
                    <a:pt x="2740915" y="2403729"/>
                  </a:cubicBezTo>
                  <a:cubicBezTo>
                    <a:pt x="2729739" y="2358771"/>
                    <a:pt x="2695957" y="2358771"/>
                    <a:pt x="2673478" y="2347595"/>
                  </a:cubicBezTo>
                  <a:cubicBezTo>
                    <a:pt x="2583562" y="2347595"/>
                    <a:pt x="2493773" y="2336419"/>
                    <a:pt x="2403857" y="2336419"/>
                  </a:cubicBezTo>
                  <a:cubicBezTo>
                    <a:pt x="2325244" y="2325243"/>
                    <a:pt x="2257807" y="2370074"/>
                    <a:pt x="2212849" y="2437511"/>
                  </a:cubicBezTo>
                  <a:cubicBezTo>
                    <a:pt x="2179194" y="2493645"/>
                    <a:pt x="2145412" y="2549779"/>
                    <a:pt x="2100454" y="2594737"/>
                  </a:cubicBezTo>
                  <a:cubicBezTo>
                    <a:pt x="1954404" y="2785618"/>
                    <a:pt x="1976883" y="3021457"/>
                    <a:pt x="2179067" y="3156204"/>
                  </a:cubicBezTo>
                  <a:cubicBezTo>
                    <a:pt x="2280159" y="3223641"/>
                    <a:pt x="2392554" y="3268472"/>
                    <a:pt x="2504822" y="3290951"/>
                  </a:cubicBezTo>
                  <a:cubicBezTo>
                    <a:pt x="2718309" y="3335909"/>
                    <a:pt x="2920493" y="3369564"/>
                    <a:pt x="3133853" y="3414522"/>
                  </a:cubicBezTo>
                  <a:cubicBezTo>
                    <a:pt x="3212466" y="3425698"/>
                    <a:pt x="3302382" y="3448177"/>
                    <a:pt x="3369692" y="3504311"/>
                  </a:cubicBezTo>
                  <a:cubicBezTo>
                    <a:pt x="3448305" y="3549269"/>
                    <a:pt x="3459608" y="3616579"/>
                    <a:pt x="3414650" y="3695192"/>
                  </a:cubicBezTo>
                  <a:cubicBezTo>
                    <a:pt x="3392171" y="3706368"/>
                    <a:pt x="3380995" y="3728847"/>
                    <a:pt x="3369692" y="3751326"/>
                  </a:cubicBezTo>
                  <a:cubicBezTo>
                    <a:pt x="3324734" y="3784981"/>
                    <a:pt x="3302255" y="3818763"/>
                    <a:pt x="3313558" y="3863594"/>
                  </a:cubicBezTo>
                  <a:close/>
                  <a:moveTo>
                    <a:pt x="2786127" y="3380613"/>
                  </a:moveTo>
                  <a:cubicBezTo>
                    <a:pt x="2774951" y="3369437"/>
                    <a:pt x="2763648" y="3380613"/>
                    <a:pt x="2741169" y="3391789"/>
                  </a:cubicBezTo>
                  <a:cubicBezTo>
                    <a:pt x="2617598" y="3504057"/>
                    <a:pt x="2595119" y="3683762"/>
                    <a:pt x="2696211" y="3818509"/>
                  </a:cubicBezTo>
                  <a:cubicBezTo>
                    <a:pt x="2763648" y="3885946"/>
                    <a:pt x="2830958" y="3953256"/>
                    <a:pt x="2898395" y="3998214"/>
                  </a:cubicBezTo>
                  <a:cubicBezTo>
                    <a:pt x="3021966" y="4076827"/>
                    <a:pt x="3134234" y="4132961"/>
                    <a:pt x="3257805" y="4211574"/>
                  </a:cubicBezTo>
                  <a:cubicBezTo>
                    <a:pt x="3313939" y="4234053"/>
                    <a:pt x="3358897" y="4279011"/>
                    <a:pt x="3403855" y="4323842"/>
                  </a:cubicBezTo>
                  <a:cubicBezTo>
                    <a:pt x="3471292" y="4391279"/>
                    <a:pt x="3471292" y="4436110"/>
                    <a:pt x="3403855" y="4503547"/>
                  </a:cubicBezTo>
                  <a:cubicBezTo>
                    <a:pt x="3370200" y="4537202"/>
                    <a:pt x="3336418" y="4559681"/>
                    <a:pt x="3302763" y="4582160"/>
                  </a:cubicBezTo>
                  <a:cubicBezTo>
                    <a:pt x="3269108" y="4593336"/>
                    <a:pt x="3257805" y="4615815"/>
                    <a:pt x="3291587" y="4638294"/>
                  </a:cubicBezTo>
                  <a:cubicBezTo>
                    <a:pt x="3415158" y="4716907"/>
                    <a:pt x="3460116" y="4705731"/>
                    <a:pt x="3583687" y="4627118"/>
                  </a:cubicBezTo>
                  <a:cubicBezTo>
                    <a:pt x="3606166" y="4615942"/>
                    <a:pt x="3617342" y="4604639"/>
                    <a:pt x="3628645" y="4593463"/>
                  </a:cubicBezTo>
                  <a:cubicBezTo>
                    <a:pt x="3808350" y="4458716"/>
                    <a:pt x="3808350" y="4335145"/>
                    <a:pt x="3628645" y="4200398"/>
                  </a:cubicBezTo>
                  <a:cubicBezTo>
                    <a:pt x="3527553" y="4121785"/>
                    <a:pt x="3415158" y="4054348"/>
                    <a:pt x="3302890" y="3987038"/>
                  </a:cubicBezTo>
                  <a:cubicBezTo>
                    <a:pt x="3190622" y="3919728"/>
                    <a:pt x="3078227" y="3840988"/>
                    <a:pt x="2988311" y="3740023"/>
                  </a:cubicBezTo>
                  <a:cubicBezTo>
                    <a:pt x="2887219" y="3638931"/>
                    <a:pt x="2887219" y="3582797"/>
                    <a:pt x="2999487" y="3493008"/>
                  </a:cubicBezTo>
                  <a:cubicBezTo>
                    <a:pt x="3010663" y="3481832"/>
                    <a:pt x="3021966" y="3459353"/>
                    <a:pt x="3010663" y="3448050"/>
                  </a:cubicBezTo>
                  <a:cubicBezTo>
                    <a:pt x="3010663" y="3425571"/>
                    <a:pt x="2999487" y="3414395"/>
                    <a:pt x="2977009" y="3414395"/>
                  </a:cubicBezTo>
                  <a:cubicBezTo>
                    <a:pt x="2920875" y="3403219"/>
                    <a:pt x="2853438" y="3391916"/>
                    <a:pt x="2786001" y="3380740"/>
                  </a:cubicBezTo>
                  <a:close/>
                  <a:moveTo>
                    <a:pt x="4347592" y="2852801"/>
                  </a:moveTo>
                  <a:cubicBezTo>
                    <a:pt x="4347592" y="2774188"/>
                    <a:pt x="4325113" y="2706751"/>
                    <a:pt x="4280155" y="2639441"/>
                  </a:cubicBezTo>
                  <a:cubicBezTo>
                    <a:pt x="4235197" y="2572131"/>
                    <a:pt x="4179063" y="2504694"/>
                    <a:pt x="4134105" y="2426081"/>
                  </a:cubicBezTo>
                  <a:cubicBezTo>
                    <a:pt x="4077971" y="2358644"/>
                    <a:pt x="4010534" y="2324989"/>
                    <a:pt x="3931921" y="2324989"/>
                  </a:cubicBezTo>
                  <a:cubicBezTo>
                    <a:pt x="3853308" y="2336165"/>
                    <a:pt x="3774695" y="2336165"/>
                    <a:pt x="3696082" y="2347468"/>
                  </a:cubicBezTo>
                  <a:cubicBezTo>
                    <a:pt x="3662427" y="2358644"/>
                    <a:pt x="3628645" y="2358644"/>
                    <a:pt x="3617469" y="2392426"/>
                  </a:cubicBezTo>
                  <a:cubicBezTo>
                    <a:pt x="3606293" y="2437384"/>
                    <a:pt x="3639948" y="2459863"/>
                    <a:pt x="3662427" y="2482215"/>
                  </a:cubicBezTo>
                  <a:cubicBezTo>
                    <a:pt x="3752343" y="2549652"/>
                    <a:pt x="3853435" y="2605786"/>
                    <a:pt x="3965703" y="2639441"/>
                  </a:cubicBezTo>
                  <a:cubicBezTo>
                    <a:pt x="4044316" y="2661920"/>
                    <a:pt x="4089274" y="2718054"/>
                    <a:pt x="4089274" y="2796667"/>
                  </a:cubicBezTo>
                  <a:cubicBezTo>
                    <a:pt x="4078098" y="2875280"/>
                    <a:pt x="4055619" y="2942717"/>
                    <a:pt x="3976879" y="2976372"/>
                  </a:cubicBezTo>
                  <a:cubicBezTo>
                    <a:pt x="3920745" y="3010027"/>
                    <a:pt x="3864484" y="3032506"/>
                    <a:pt x="3808350" y="3043809"/>
                  </a:cubicBezTo>
                  <a:cubicBezTo>
                    <a:pt x="3673603" y="3077464"/>
                    <a:pt x="3538729" y="3099943"/>
                    <a:pt x="3415158" y="3133598"/>
                  </a:cubicBezTo>
                  <a:cubicBezTo>
                    <a:pt x="3392679" y="3144774"/>
                    <a:pt x="3347721" y="3133598"/>
                    <a:pt x="3347721" y="3178556"/>
                  </a:cubicBezTo>
                  <a:cubicBezTo>
                    <a:pt x="3336545" y="3212211"/>
                    <a:pt x="3381376" y="3212211"/>
                    <a:pt x="3403856" y="3223514"/>
                  </a:cubicBezTo>
                  <a:cubicBezTo>
                    <a:pt x="3426334" y="3245993"/>
                    <a:pt x="3471292" y="3245993"/>
                    <a:pt x="3493771" y="3268472"/>
                  </a:cubicBezTo>
                  <a:cubicBezTo>
                    <a:pt x="3572384" y="3335909"/>
                    <a:pt x="3650997" y="3335909"/>
                    <a:pt x="3752089" y="3313430"/>
                  </a:cubicBezTo>
                  <a:cubicBezTo>
                    <a:pt x="3898139" y="3279775"/>
                    <a:pt x="4055365" y="3245993"/>
                    <a:pt x="4178936" y="3156204"/>
                  </a:cubicBezTo>
                  <a:cubicBezTo>
                    <a:pt x="4280028" y="3077591"/>
                    <a:pt x="4347465" y="2987802"/>
                    <a:pt x="4347465" y="2852928"/>
                  </a:cubicBezTo>
                  <a:close/>
                  <a:moveTo>
                    <a:pt x="3044318" y="2448433"/>
                  </a:moveTo>
                  <a:cubicBezTo>
                    <a:pt x="3044318" y="2448433"/>
                    <a:pt x="3044318" y="2448433"/>
                    <a:pt x="3044318" y="2448433"/>
                  </a:cubicBezTo>
                  <a:cubicBezTo>
                    <a:pt x="3044318" y="2650617"/>
                    <a:pt x="3044318" y="2863977"/>
                    <a:pt x="3044318" y="3077337"/>
                  </a:cubicBezTo>
                  <a:cubicBezTo>
                    <a:pt x="3044318" y="3110992"/>
                    <a:pt x="3055494" y="3122295"/>
                    <a:pt x="3089276" y="3133471"/>
                  </a:cubicBezTo>
                  <a:cubicBezTo>
                    <a:pt x="3145410" y="3144647"/>
                    <a:pt x="3190368" y="3155950"/>
                    <a:pt x="3246502" y="3178429"/>
                  </a:cubicBezTo>
                  <a:cubicBezTo>
                    <a:pt x="3291460" y="3189605"/>
                    <a:pt x="3302636" y="3178429"/>
                    <a:pt x="3302636" y="3133471"/>
                  </a:cubicBezTo>
                  <a:cubicBezTo>
                    <a:pt x="3302636" y="2762885"/>
                    <a:pt x="3302636" y="2392299"/>
                    <a:pt x="3313812" y="2021713"/>
                  </a:cubicBezTo>
                  <a:cubicBezTo>
                    <a:pt x="3313812" y="1898142"/>
                    <a:pt x="3302636" y="1785874"/>
                    <a:pt x="3347467" y="1673606"/>
                  </a:cubicBezTo>
                  <a:cubicBezTo>
                    <a:pt x="3358643" y="1651127"/>
                    <a:pt x="3347467" y="1639951"/>
                    <a:pt x="3336291" y="1628648"/>
                  </a:cubicBezTo>
                  <a:cubicBezTo>
                    <a:pt x="3190241" y="1527556"/>
                    <a:pt x="3190241" y="1527556"/>
                    <a:pt x="3033015" y="1617472"/>
                  </a:cubicBezTo>
                  <a:cubicBezTo>
                    <a:pt x="3033015" y="1617472"/>
                    <a:pt x="3033015" y="1617472"/>
                    <a:pt x="3021839" y="1628648"/>
                  </a:cubicBezTo>
                  <a:cubicBezTo>
                    <a:pt x="2999360" y="1628648"/>
                    <a:pt x="2999360" y="1651127"/>
                    <a:pt x="2999360" y="1673606"/>
                  </a:cubicBezTo>
                  <a:cubicBezTo>
                    <a:pt x="3021839" y="1729740"/>
                    <a:pt x="3044318" y="1797177"/>
                    <a:pt x="3044318" y="1853311"/>
                  </a:cubicBezTo>
                  <a:cubicBezTo>
                    <a:pt x="3044318" y="2055495"/>
                    <a:pt x="3044318" y="2246376"/>
                    <a:pt x="3044318" y="2448560"/>
                  </a:cubicBezTo>
                  <a:close/>
                  <a:moveTo>
                    <a:pt x="3235326" y="5132578"/>
                  </a:moveTo>
                  <a:cubicBezTo>
                    <a:pt x="3235326" y="5155057"/>
                    <a:pt x="3235326" y="5177536"/>
                    <a:pt x="3235326" y="5200015"/>
                  </a:cubicBezTo>
                  <a:cubicBezTo>
                    <a:pt x="3235326" y="5222494"/>
                    <a:pt x="3246502" y="5233670"/>
                    <a:pt x="3268981" y="5244973"/>
                  </a:cubicBezTo>
                  <a:cubicBezTo>
                    <a:pt x="3280157" y="5244973"/>
                    <a:pt x="3291460" y="5222494"/>
                    <a:pt x="3302636" y="5222494"/>
                  </a:cubicBezTo>
                  <a:cubicBezTo>
                    <a:pt x="3358770" y="5143881"/>
                    <a:pt x="3426207" y="5076444"/>
                    <a:pt x="3471165" y="4986655"/>
                  </a:cubicBezTo>
                  <a:cubicBezTo>
                    <a:pt x="3538602" y="4863084"/>
                    <a:pt x="3504820" y="4784471"/>
                    <a:pt x="3381249" y="4717161"/>
                  </a:cubicBezTo>
                  <a:cubicBezTo>
                    <a:pt x="3291333" y="4672203"/>
                    <a:pt x="3201544" y="4638548"/>
                    <a:pt x="3111628" y="4604893"/>
                  </a:cubicBezTo>
                  <a:cubicBezTo>
                    <a:pt x="3055494" y="4582414"/>
                    <a:pt x="2988057" y="4548759"/>
                    <a:pt x="2943099" y="4492625"/>
                  </a:cubicBezTo>
                  <a:cubicBezTo>
                    <a:pt x="2886965" y="4436491"/>
                    <a:pt x="2886965" y="4380357"/>
                    <a:pt x="2943099" y="4324223"/>
                  </a:cubicBezTo>
                  <a:cubicBezTo>
                    <a:pt x="2965578" y="4301744"/>
                    <a:pt x="2999233" y="4279265"/>
                    <a:pt x="3033015" y="4256786"/>
                  </a:cubicBezTo>
                  <a:cubicBezTo>
                    <a:pt x="3055494" y="4234307"/>
                    <a:pt x="3066670" y="4223131"/>
                    <a:pt x="3055494" y="4189349"/>
                  </a:cubicBezTo>
                  <a:cubicBezTo>
                    <a:pt x="3055494" y="4133215"/>
                    <a:pt x="2999360" y="4065778"/>
                    <a:pt x="2943099" y="4065778"/>
                  </a:cubicBezTo>
                  <a:cubicBezTo>
                    <a:pt x="2931923" y="4065778"/>
                    <a:pt x="2909444" y="4065778"/>
                    <a:pt x="2898141" y="4065778"/>
                  </a:cubicBezTo>
                  <a:cubicBezTo>
                    <a:pt x="2830704" y="4121912"/>
                    <a:pt x="2763394" y="4166870"/>
                    <a:pt x="2695957" y="4223004"/>
                  </a:cubicBezTo>
                  <a:cubicBezTo>
                    <a:pt x="2561210" y="4346575"/>
                    <a:pt x="2561210" y="4447667"/>
                    <a:pt x="2695957" y="4571111"/>
                  </a:cubicBezTo>
                  <a:cubicBezTo>
                    <a:pt x="2774570" y="4649724"/>
                    <a:pt x="2886965" y="4694682"/>
                    <a:pt x="2988057" y="4739513"/>
                  </a:cubicBezTo>
                  <a:cubicBezTo>
                    <a:pt x="3066670" y="4761992"/>
                    <a:pt x="3134107" y="4784471"/>
                    <a:pt x="3201544" y="4829302"/>
                  </a:cubicBezTo>
                  <a:cubicBezTo>
                    <a:pt x="3291460" y="4874260"/>
                    <a:pt x="3302636" y="4919091"/>
                    <a:pt x="3268981" y="5009007"/>
                  </a:cubicBezTo>
                  <a:cubicBezTo>
                    <a:pt x="3246502" y="5042662"/>
                    <a:pt x="3235326" y="5087620"/>
                    <a:pt x="3235326" y="5132578"/>
                  </a:cubicBezTo>
                  <a:close/>
                  <a:moveTo>
                    <a:pt x="1707643" y="1156843"/>
                  </a:moveTo>
                  <a:cubicBezTo>
                    <a:pt x="1887348" y="1336548"/>
                    <a:pt x="2100835" y="1460119"/>
                    <a:pt x="2381632" y="1437640"/>
                  </a:cubicBezTo>
                  <a:cubicBezTo>
                    <a:pt x="2516379" y="1426464"/>
                    <a:pt x="2639950" y="1381506"/>
                    <a:pt x="2774824" y="1325372"/>
                  </a:cubicBezTo>
                  <a:cubicBezTo>
                    <a:pt x="2819782" y="1314196"/>
                    <a:pt x="2842261" y="1325372"/>
                    <a:pt x="2864740" y="1370330"/>
                  </a:cubicBezTo>
                  <a:cubicBezTo>
                    <a:pt x="2875916" y="1426464"/>
                    <a:pt x="2898395" y="1482598"/>
                    <a:pt x="2920874" y="1527556"/>
                  </a:cubicBezTo>
                  <a:cubicBezTo>
                    <a:pt x="2965832" y="1594993"/>
                    <a:pt x="3021966" y="1594993"/>
                    <a:pt x="3066924" y="1538732"/>
                  </a:cubicBezTo>
                  <a:cubicBezTo>
                    <a:pt x="3078100" y="1527556"/>
                    <a:pt x="3078100" y="1516253"/>
                    <a:pt x="3066924" y="1505077"/>
                  </a:cubicBezTo>
                  <a:cubicBezTo>
                    <a:pt x="3010790" y="1460119"/>
                    <a:pt x="3010790" y="1415288"/>
                    <a:pt x="2999487" y="1347851"/>
                  </a:cubicBezTo>
                  <a:cubicBezTo>
                    <a:pt x="2999487" y="1190625"/>
                    <a:pt x="2920874" y="1134491"/>
                    <a:pt x="2763648" y="1156970"/>
                  </a:cubicBezTo>
                  <a:cubicBezTo>
                    <a:pt x="2662556" y="1179449"/>
                    <a:pt x="2572640" y="1213104"/>
                    <a:pt x="2471548" y="1224407"/>
                  </a:cubicBezTo>
                  <a:cubicBezTo>
                    <a:pt x="2303019" y="1246886"/>
                    <a:pt x="2145793" y="1213231"/>
                    <a:pt x="1988567" y="1179449"/>
                  </a:cubicBezTo>
                  <a:cubicBezTo>
                    <a:pt x="1887475" y="1168273"/>
                    <a:pt x="1797559" y="1145794"/>
                    <a:pt x="1707770" y="1156970"/>
                  </a:cubicBezTo>
                  <a:close/>
                  <a:moveTo>
                    <a:pt x="4650741" y="1145667"/>
                  </a:moveTo>
                  <a:cubicBezTo>
                    <a:pt x="4572128" y="1134491"/>
                    <a:pt x="4504691" y="1156843"/>
                    <a:pt x="4437254" y="1168146"/>
                  </a:cubicBezTo>
                  <a:cubicBezTo>
                    <a:pt x="4167633" y="1224280"/>
                    <a:pt x="3898012" y="1269238"/>
                    <a:pt x="3628391" y="1168146"/>
                  </a:cubicBezTo>
                  <a:cubicBezTo>
                    <a:pt x="3617215" y="1168146"/>
                    <a:pt x="3605912" y="1168146"/>
                    <a:pt x="3594736" y="1156970"/>
                  </a:cubicBezTo>
                  <a:cubicBezTo>
                    <a:pt x="3426207" y="1134491"/>
                    <a:pt x="3347594" y="1201928"/>
                    <a:pt x="3347594" y="1359154"/>
                  </a:cubicBezTo>
                  <a:cubicBezTo>
                    <a:pt x="3347594" y="1404112"/>
                    <a:pt x="3336418" y="1460246"/>
                    <a:pt x="3302636" y="1482725"/>
                  </a:cubicBezTo>
                  <a:cubicBezTo>
                    <a:pt x="3257678" y="1527683"/>
                    <a:pt x="3291460" y="1538859"/>
                    <a:pt x="3313812" y="1561338"/>
                  </a:cubicBezTo>
                  <a:cubicBezTo>
                    <a:pt x="3358770" y="1594993"/>
                    <a:pt x="3392425" y="1572514"/>
                    <a:pt x="3426207" y="1538859"/>
                  </a:cubicBezTo>
                  <a:cubicBezTo>
                    <a:pt x="3448686" y="1493901"/>
                    <a:pt x="3471165" y="1437767"/>
                    <a:pt x="3482341" y="1392809"/>
                  </a:cubicBezTo>
                  <a:cubicBezTo>
                    <a:pt x="3515996" y="1314196"/>
                    <a:pt x="3527300" y="1303020"/>
                    <a:pt x="3605913" y="1336675"/>
                  </a:cubicBezTo>
                  <a:cubicBezTo>
                    <a:pt x="3673350" y="1370330"/>
                    <a:pt x="3751963" y="1392809"/>
                    <a:pt x="3830576" y="1415288"/>
                  </a:cubicBezTo>
                  <a:cubicBezTo>
                    <a:pt x="4122676" y="1482725"/>
                    <a:pt x="4380994" y="1404112"/>
                    <a:pt x="4594481" y="1213104"/>
                  </a:cubicBezTo>
                  <a:cubicBezTo>
                    <a:pt x="4616959" y="1190625"/>
                    <a:pt x="4639439" y="1179449"/>
                    <a:pt x="4650615" y="1145667"/>
                  </a:cubicBezTo>
                  <a:close/>
                  <a:moveTo>
                    <a:pt x="797688" y="1179322"/>
                  </a:moveTo>
                  <a:cubicBezTo>
                    <a:pt x="887604" y="1336548"/>
                    <a:pt x="999872" y="1426337"/>
                    <a:pt x="1168401" y="1460119"/>
                  </a:cubicBezTo>
                  <a:cubicBezTo>
                    <a:pt x="1291972" y="1482598"/>
                    <a:pt x="1415543" y="1471295"/>
                    <a:pt x="1539114" y="1448943"/>
                  </a:cubicBezTo>
                  <a:cubicBezTo>
                    <a:pt x="1629030" y="1437767"/>
                    <a:pt x="1730122" y="1415288"/>
                    <a:pt x="1808735" y="1359154"/>
                  </a:cubicBezTo>
                  <a:cubicBezTo>
                    <a:pt x="1819911" y="1347978"/>
                    <a:pt x="1853693" y="1336675"/>
                    <a:pt x="1831214" y="1325499"/>
                  </a:cubicBezTo>
                  <a:cubicBezTo>
                    <a:pt x="1775080" y="1280541"/>
                    <a:pt x="1730122" y="1224407"/>
                    <a:pt x="1651509" y="1224407"/>
                  </a:cubicBezTo>
                  <a:cubicBezTo>
                    <a:pt x="1471804" y="1224407"/>
                    <a:pt x="1303275" y="1213231"/>
                    <a:pt x="1134746" y="1201928"/>
                  </a:cubicBezTo>
                  <a:cubicBezTo>
                    <a:pt x="1022351" y="1190752"/>
                    <a:pt x="921259" y="1168273"/>
                    <a:pt x="797688" y="1179449"/>
                  </a:cubicBezTo>
                  <a:close/>
                  <a:moveTo>
                    <a:pt x="4504691" y="1325372"/>
                  </a:moveTo>
                  <a:cubicBezTo>
                    <a:pt x="4538346" y="1370330"/>
                    <a:pt x="4572128" y="1381506"/>
                    <a:pt x="4605783" y="1392809"/>
                  </a:cubicBezTo>
                  <a:cubicBezTo>
                    <a:pt x="4785488" y="1460246"/>
                    <a:pt x="4965193" y="1482598"/>
                    <a:pt x="5145025" y="1460246"/>
                  </a:cubicBezTo>
                  <a:cubicBezTo>
                    <a:pt x="5336033" y="1449070"/>
                    <a:pt x="5459604" y="1347978"/>
                    <a:pt x="5549393" y="1179449"/>
                  </a:cubicBezTo>
                  <a:cubicBezTo>
                    <a:pt x="5526914" y="1179449"/>
                    <a:pt x="5515738" y="1168273"/>
                    <a:pt x="5504435" y="1179449"/>
                  </a:cubicBezTo>
                  <a:cubicBezTo>
                    <a:pt x="5223638" y="1213104"/>
                    <a:pt x="4942714" y="1224407"/>
                    <a:pt x="4661917" y="1224407"/>
                  </a:cubicBezTo>
                  <a:cubicBezTo>
                    <a:pt x="4639438" y="1224407"/>
                    <a:pt x="4628262" y="1235583"/>
                    <a:pt x="4616959" y="1246886"/>
                  </a:cubicBezTo>
                  <a:cubicBezTo>
                    <a:pt x="4583304" y="1269365"/>
                    <a:pt x="4549522" y="1303020"/>
                    <a:pt x="4504564" y="1325499"/>
                  </a:cubicBezTo>
                  <a:close/>
                  <a:moveTo>
                    <a:pt x="943738" y="1516253"/>
                  </a:moveTo>
                  <a:cubicBezTo>
                    <a:pt x="954914" y="1549908"/>
                    <a:pt x="988696" y="1561211"/>
                    <a:pt x="1022351" y="1583690"/>
                  </a:cubicBezTo>
                  <a:cubicBezTo>
                    <a:pt x="1291972" y="1774571"/>
                    <a:pt x="1595248" y="1729740"/>
                    <a:pt x="1876045" y="1572514"/>
                  </a:cubicBezTo>
                  <a:cubicBezTo>
                    <a:pt x="1898524" y="1561338"/>
                    <a:pt x="1898524" y="1426464"/>
                    <a:pt x="1876045" y="1415288"/>
                  </a:cubicBezTo>
                  <a:cubicBezTo>
                    <a:pt x="1864869" y="1404112"/>
                    <a:pt x="1853566" y="1415288"/>
                    <a:pt x="1842390" y="1415288"/>
                  </a:cubicBezTo>
                  <a:cubicBezTo>
                    <a:pt x="1584072" y="1527556"/>
                    <a:pt x="1303148" y="1527556"/>
                    <a:pt x="1022351" y="1505077"/>
                  </a:cubicBezTo>
                  <a:cubicBezTo>
                    <a:pt x="999872" y="1505077"/>
                    <a:pt x="966217" y="1505077"/>
                    <a:pt x="943738" y="1516253"/>
                  </a:cubicBezTo>
                  <a:close/>
                  <a:moveTo>
                    <a:pt x="5425822" y="1516253"/>
                  </a:moveTo>
                  <a:cubicBezTo>
                    <a:pt x="5403344" y="1505077"/>
                    <a:pt x="5392167" y="1505077"/>
                    <a:pt x="5392167" y="1505077"/>
                  </a:cubicBezTo>
                  <a:cubicBezTo>
                    <a:pt x="5369689" y="1505077"/>
                    <a:pt x="5347209" y="1505077"/>
                    <a:pt x="5324731" y="1505077"/>
                  </a:cubicBezTo>
                  <a:cubicBezTo>
                    <a:pt x="5066413" y="1527556"/>
                    <a:pt x="4819271" y="1527556"/>
                    <a:pt x="4572128" y="1437640"/>
                  </a:cubicBezTo>
                  <a:cubicBezTo>
                    <a:pt x="4538473" y="1426464"/>
                    <a:pt x="4504691" y="1403985"/>
                    <a:pt x="4482213" y="1415161"/>
                  </a:cubicBezTo>
                  <a:cubicBezTo>
                    <a:pt x="4459734" y="1415161"/>
                    <a:pt x="4471036" y="1471295"/>
                    <a:pt x="4459734" y="1493774"/>
                  </a:cubicBezTo>
                  <a:cubicBezTo>
                    <a:pt x="4437255" y="1538732"/>
                    <a:pt x="4448558" y="1561211"/>
                    <a:pt x="4482213" y="1583563"/>
                  </a:cubicBezTo>
                  <a:cubicBezTo>
                    <a:pt x="4650741" y="1662176"/>
                    <a:pt x="4830447" y="1729613"/>
                    <a:pt x="5021454" y="1707134"/>
                  </a:cubicBezTo>
                  <a:cubicBezTo>
                    <a:pt x="5167504" y="1684655"/>
                    <a:pt x="5302252" y="1628521"/>
                    <a:pt x="5425822" y="1516253"/>
                  </a:cubicBezTo>
                  <a:close/>
                  <a:moveTo>
                    <a:pt x="2853437" y="4885436"/>
                  </a:moveTo>
                  <a:cubicBezTo>
                    <a:pt x="2853437" y="4930394"/>
                    <a:pt x="2887092" y="4986528"/>
                    <a:pt x="2909571" y="5031486"/>
                  </a:cubicBezTo>
                  <a:cubicBezTo>
                    <a:pt x="3033142" y="5222367"/>
                    <a:pt x="3190368" y="5379593"/>
                    <a:pt x="3370200" y="5514340"/>
                  </a:cubicBezTo>
                  <a:cubicBezTo>
                    <a:pt x="3370200" y="5514340"/>
                    <a:pt x="3381376" y="5547995"/>
                    <a:pt x="3392679" y="5525516"/>
                  </a:cubicBezTo>
                  <a:cubicBezTo>
                    <a:pt x="3415158" y="5514340"/>
                    <a:pt x="3392679" y="5503037"/>
                    <a:pt x="3392679" y="5491861"/>
                  </a:cubicBezTo>
                  <a:cubicBezTo>
                    <a:pt x="3347721" y="5435727"/>
                    <a:pt x="3314066" y="5368290"/>
                    <a:pt x="3269108" y="5312156"/>
                  </a:cubicBezTo>
                  <a:cubicBezTo>
                    <a:pt x="3201671" y="5222367"/>
                    <a:pt x="3134361" y="5121275"/>
                    <a:pt x="3089403" y="5008880"/>
                  </a:cubicBezTo>
                  <a:cubicBezTo>
                    <a:pt x="3066924" y="4975225"/>
                    <a:pt x="3055748" y="4941443"/>
                    <a:pt x="3078227" y="4896612"/>
                  </a:cubicBezTo>
                  <a:cubicBezTo>
                    <a:pt x="3100706" y="4817999"/>
                    <a:pt x="3100706" y="4817999"/>
                    <a:pt x="3022093" y="4784344"/>
                  </a:cubicBezTo>
                  <a:cubicBezTo>
                    <a:pt x="3010917" y="4784344"/>
                    <a:pt x="2999614" y="4773168"/>
                    <a:pt x="2988438" y="4773168"/>
                  </a:cubicBezTo>
                  <a:cubicBezTo>
                    <a:pt x="2898522" y="4739513"/>
                    <a:pt x="2853691" y="4773168"/>
                    <a:pt x="2853691" y="4885436"/>
                  </a:cubicBezTo>
                  <a:close/>
                  <a:moveTo>
                    <a:pt x="1438022" y="1909318"/>
                  </a:moveTo>
                  <a:cubicBezTo>
                    <a:pt x="1629030" y="1909318"/>
                    <a:pt x="1786256" y="1830705"/>
                    <a:pt x="1921003" y="1718437"/>
                  </a:cubicBezTo>
                  <a:cubicBezTo>
                    <a:pt x="1965961" y="1684782"/>
                    <a:pt x="1943482" y="1662303"/>
                    <a:pt x="1921003" y="1639824"/>
                  </a:cubicBezTo>
                  <a:cubicBezTo>
                    <a:pt x="1909827" y="1594866"/>
                    <a:pt x="1887348" y="1617345"/>
                    <a:pt x="1864869" y="1628648"/>
                  </a:cubicBezTo>
                  <a:cubicBezTo>
                    <a:pt x="1763777" y="1673606"/>
                    <a:pt x="1662685" y="1718437"/>
                    <a:pt x="1550290" y="1740916"/>
                  </a:cubicBezTo>
                  <a:cubicBezTo>
                    <a:pt x="1426719" y="1774571"/>
                    <a:pt x="1280669" y="1763395"/>
                    <a:pt x="1157098" y="1785874"/>
                  </a:cubicBezTo>
                  <a:cubicBezTo>
                    <a:pt x="1134619" y="1785874"/>
                    <a:pt x="1100964" y="1774698"/>
                    <a:pt x="1100964" y="1797050"/>
                  </a:cubicBezTo>
                  <a:cubicBezTo>
                    <a:pt x="1100964" y="1819402"/>
                    <a:pt x="1123443" y="1830705"/>
                    <a:pt x="1145922" y="1842008"/>
                  </a:cubicBezTo>
                  <a:cubicBezTo>
                    <a:pt x="1235838" y="1886966"/>
                    <a:pt x="1336930" y="1909445"/>
                    <a:pt x="1438022" y="1909445"/>
                  </a:cubicBezTo>
                  <a:close/>
                  <a:moveTo>
                    <a:pt x="4909186" y="1909318"/>
                  </a:moveTo>
                  <a:cubicBezTo>
                    <a:pt x="5010278" y="1909318"/>
                    <a:pt x="5100194" y="1886839"/>
                    <a:pt x="5189983" y="1853184"/>
                  </a:cubicBezTo>
                  <a:cubicBezTo>
                    <a:pt x="5212462" y="1842008"/>
                    <a:pt x="5257420" y="1830705"/>
                    <a:pt x="5246117" y="1797050"/>
                  </a:cubicBezTo>
                  <a:cubicBezTo>
                    <a:pt x="5246117" y="1774571"/>
                    <a:pt x="5201159" y="1785874"/>
                    <a:pt x="5178681" y="1774571"/>
                  </a:cubicBezTo>
                  <a:cubicBezTo>
                    <a:pt x="4931539" y="1774571"/>
                    <a:pt x="4684396" y="1740916"/>
                    <a:pt x="4471036" y="1617345"/>
                  </a:cubicBezTo>
                  <a:cubicBezTo>
                    <a:pt x="4437382" y="1606169"/>
                    <a:pt x="4437382" y="1617345"/>
                    <a:pt x="4426078" y="1639824"/>
                  </a:cubicBezTo>
                  <a:cubicBezTo>
                    <a:pt x="4414775" y="1662303"/>
                    <a:pt x="4381120" y="1684782"/>
                    <a:pt x="4414902" y="1707261"/>
                  </a:cubicBezTo>
                  <a:cubicBezTo>
                    <a:pt x="4560952" y="1830832"/>
                    <a:pt x="4718178" y="1909445"/>
                    <a:pt x="4909186" y="1909445"/>
                  </a:cubicBezTo>
                  <a:close/>
                  <a:moveTo>
                    <a:pt x="5010278" y="2010410"/>
                  </a:moveTo>
                  <a:cubicBezTo>
                    <a:pt x="4954144" y="1976755"/>
                    <a:pt x="4909186" y="1965452"/>
                    <a:pt x="4864228" y="1965452"/>
                  </a:cubicBezTo>
                  <a:cubicBezTo>
                    <a:pt x="4718178" y="1931797"/>
                    <a:pt x="4560952" y="1898015"/>
                    <a:pt x="4437381" y="1797050"/>
                  </a:cubicBezTo>
                  <a:cubicBezTo>
                    <a:pt x="4369944" y="1729613"/>
                    <a:pt x="4369944" y="1740916"/>
                    <a:pt x="4291331" y="1797050"/>
                  </a:cubicBezTo>
                  <a:cubicBezTo>
                    <a:pt x="4257676" y="1819529"/>
                    <a:pt x="4268852" y="1842008"/>
                    <a:pt x="4291331" y="1864487"/>
                  </a:cubicBezTo>
                  <a:cubicBezTo>
                    <a:pt x="4426078" y="1988058"/>
                    <a:pt x="4583431" y="2066671"/>
                    <a:pt x="4763136" y="2055368"/>
                  </a:cubicBezTo>
                  <a:cubicBezTo>
                    <a:pt x="4841749" y="2055368"/>
                    <a:pt x="4920362" y="2055368"/>
                    <a:pt x="5010278" y="2010410"/>
                  </a:cubicBezTo>
                  <a:close/>
                  <a:moveTo>
                    <a:pt x="1348233" y="2010410"/>
                  </a:moveTo>
                  <a:cubicBezTo>
                    <a:pt x="1381888" y="2032889"/>
                    <a:pt x="1415670" y="2044065"/>
                    <a:pt x="1449325" y="2044065"/>
                  </a:cubicBezTo>
                  <a:cubicBezTo>
                    <a:pt x="1662812" y="2089023"/>
                    <a:pt x="1842517" y="2032889"/>
                    <a:pt x="2011046" y="1909318"/>
                  </a:cubicBezTo>
                  <a:cubicBezTo>
                    <a:pt x="2100962" y="1830705"/>
                    <a:pt x="2100962" y="1830705"/>
                    <a:pt x="2022222" y="1763268"/>
                  </a:cubicBezTo>
                  <a:cubicBezTo>
                    <a:pt x="2011046" y="1763268"/>
                    <a:pt x="2011046" y="1752092"/>
                    <a:pt x="1999743" y="1752092"/>
                  </a:cubicBezTo>
                  <a:cubicBezTo>
                    <a:pt x="1988567" y="1729613"/>
                    <a:pt x="1977264" y="1729613"/>
                    <a:pt x="1966088" y="1752092"/>
                  </a:cubicBezTo>
                  <a:cubicBezTo>
                    <a:pt x="1831341" y="1886839"/>
                    <a:pt x="1651509" y="1931797"/>
                    <a:pt x="1471804" y="1965452"/>
                  </a:cubicBezTo>
                  <a:cubicBezTo>
                    <a:pt x="1426846" y="1976628"/>
                    <a:pt x="1393191" y="1976628"/>
                    <a:pt x="1348233" y="2010410"/>
                  </a:cubicBezTo>
                  <a:close/>
                  <a:moveTo>
                    <a:pt x="3291460" y="3694938"/>
                  </a:moveTo>
                  <a:cubicBezTo>
                    <a:pt x="3280284" y="3627501"/>
                    <a:pt x="3313939" y="3560191"/>
                    <a:pt x="3280284" y="3504057"/>
                  </a:cubicBezTo>
                  <a:cubicBezTo>
                    <a:pt x="3246629" y="3459099"/>
                    <a:pt x="3167889" y="3459099"/>
                    <a:pt x="3100579" y="3436620"/>
                  </a:cubicBezTo>
                  <a:cubicBezTo>
                    <a:pt x="3100579" y="3436620"/>
                    <a:pt x="3100579" y="3436620"/>
                    <a:pt x="3100579" y="3436620"/>
                  </a:cubicBezTo>
                  <a:cubicBezTo>
                    <a:pt x="3066924" y="3425444"/>
                    <a:pt x="3055621" y="3425444"/>
                    <a:pt x="3055621" y="3470275"/>
                  </a:cubicBezTo>
                  <a:cubicBezTo>
                    <a:pt x="3066797" y="3560064"/>
                    <a:pt x="3066797" y="3661156"/>
                    <a:pt x="3066797" y="3751072"/>
                  </a:cubicBezTo>
                  <a:cubicBezTo>
                    <a:pt x="3066797" y="3773551"/>
                    <a:pt x="3077973" y="3784727"/>
                    <a:pt x="3089276" y="3796030"/>
                  </a:cubicBezTo>
                  <a:cubicBezTo>
                    <a:pt x="3145410" y="3829685"/>
                    <a:pt x="3190368" y="3874643"/>
                    <a:pt x="3246502" y="3908298"/>
                  </a:cubicBezTo>
                  <a:cubicBezTo>
                    <a:pt x="3268981" y="3919474"/>
                    <a:pt x="3280157" y="3919474"/>
                    <a:pt x="3280157" y="3885819"/>
                  </a:cubicBezTo>
                  <a:cubicBezTo>
                    <a:pt x="3280157" y="3818382"/>
                    <a:pt x="3280157" y="3762248"/>
                    <a:pt x="3291333" y="3694938"/>
                  </a:cubicBezTo>
                  <a:close/>
                  <a:moveTo>
                    <a:pt x="4594480" y="2212467"/>
                  </a:moveTo>
                  <a:cubicBezTo>
                    <a:pt x="4594480" y="2212467"/>
                    <a:pt x="4616959" y="2212467"/>
                    <a:pt x="4639438" y="2201291"/>
                  </a:cubicBezTo>
                  <a:cubicBezTo>
                    <a:pt x="4673093" y="2201291"/>
                    <a:pt x="4718051" y="2212467"/>
                    <a:pt x="4729354" y="2178812"/>
                  </a:cubicBezTo>
                  <a:cubicBezTo>
                    <a:pt x="4729354" y="2145157"/>
                    <a:pt x="4673220" y="2145157"/>
                    <a:pt x="4650741" y="2122678"/>
                  </a:cubicBezTo>
                  <a:cubicBezTo>
                    <a:pt x="4515994" y="2066544"/>
                    <a:pt x="4369944" y="2010410"/>
                    <a:pt x="4268852" y="1898015"/>
                  </a:cubicBezTo>
                  <a:cubicBezTo>
                    <a:pt x="4257676" y="1886839"/>
                    <a:pt x="4246373" y="1886839"/>
                    <a:pt x="4235197" y="1898015"/>
                  </a:cubicBezTo>
                  <a:cubicBezTo>
                    <a:pt x="4134105" y="1931670"/>
                    <a:pt x="4122802" y="1976628"/>
                    <a:pt x="4190239" y="2055241"/>
                  </a:cubicBezTo>
                  <a:cubicBezTo>
                    <a:pt x="4201415" y="2066417"/>
                    <a:pt x="4212718" y="2077720"/>
                    <a:pt x="4223894" y="2088896"/>
                  </a:cubicBezTo>
                  <a:cubicBezTo>
                    <a:pt x="4324986" y="2189988"/>
                    <a:pt x="4448557" y="2201164"/>
                    <a:pt x="4594607" y="2212467"/>
                  </a:cubicBezTo>
                  <a:close/>
                  <a:moveTo>
                    <a:pt x="1763650" y="2212467"/>
                  </a:moveTo>
                  <a:cubicBezTo>
                    <a:pt x="1808608" y="2201291"/>
                    <a:pt x="1831087" y="2201291"/>
                    <a:pt x="1864742" y="2201291"/>
                  </a:cubicBezTo>
                  <a:cubicBezTo>
                    <a:pt x="1999489" y="2190115"/>
                    <a:pt x="2123060" y="2133854"/>
                    <a:pt x="2190497" y="1999107"/>
                  </a:cubicBezTo>
                  <a:cubicBezTo>
                    <a:pt x="2212976" y="1976628"/>
                    <a:pt x="2212976" y="1954149"/>
                    <a:pt x="2179321" y="1931670"/>
                  </a:cubicBezTo>
                  <a:cubicBezTo>
                    <a:pt x="2156842" y="1931670"/>
                    <a:pt x="2145666" y="1920494"/>
                    <a:pt x="2134363" y="1909191"/>
                  </a:cubicBezTo>
                  <a:cubicBezTo>
                    <a:pt x="2111884" y="1886712"/>
                    <a:pt x="2089405" y="1886712"/>
                    <a:pt x="2066926" y="1920367"/>
                  </a:cubicBezTo>
                  <a:cubicBezTo>
                    <a:pt x="1988313" y="1987804"/>
                    <a:pt x="1898397" y="2043938"/>
                    <a:pt x="1808608" y="2077593"/>
                  </a:cubicBezTo>
                  <a:cubicBezTo>
                    <a:pt x="1752474" y="2100072"/>
                    <a:pt x="1696213" y="2133727"/>
                    <a:pt x="1640079" y="2156206"/>
                  </a:cubicBezTo>
                  <a:cubicBezTo>
                    <a:pt x="1640079" y="2156206"/>
                    <a:pt x="1617600" y="2167382"/>
                    <a:pt x="1617600" y="2178685"/>
                  </a:cubicBezTo>
                  <a:cubicBezTo>
                    <a:pt x="1617600" y="2201164"/>
                    <a:pt x="1640079" y="2201164"/>
                    <a:pt x="1651255" y="2201164"/>
                  </a:cubicBezTo>
                  <a:cubicBezTo>
                    <a:pt x="1696213" y="2201164"/>
                    <a:pt x="1729868" y="2201164"/>
                    <a:pt x="1763650" y="2212340"/>
                  </a:cubicBezTo>
                  <a:close/>
                  <a:moveTo>
                    <a:pt x="3044318" y="1347724"/>
                  </a:moveTo>
                  <a:cubicBezTo>
                    <a:pt x="3044318" y="1347724"/>
                    <a:pt x="3044318" y="1347724"/>
                    <a:pt x="3044318" y="1347724"/>
                  </a:cubicBezTo>
                  <a:cubicBezTo>
                    <a:pt x="3044318" y="1358900"/>
                    <a:pt x="3044318" y="1370203"/>
                    <a:pt x="3044318" y="1381379"/>
                  </a:cubicBezTo>
                  <a:cubicBezTo>
                    <a:pt x="3055494" y="1459992"/>
                    <a:pt x="3100452" y="1516126"/>
                    <a:pt x="3167889" y="1516126"/>
                  </a:cubicBezTo>
                  <a:cubicBezTo>
                    <a:pt x="3235326" y="1516126"/>
                    <a:pt x="3291460" y="1471168"/>
                    <a:pt x="3302636" y="1403858"/>
                  </a:cubicBezTo>
                  <a:cubicBezTo>
                    <a:pt x="3313812" y="1358900"/>
                    <a:pt x="3313812" y="1325245"/>
                    <a:pt x="3302636" y="1291590"/>
                  </a:cubicBezTo>
                  <a:cubicBezTo>
                    <a:pt x="3291460" y="1212977"/>
                    <a:pt x="3235199" y="1168019"/>
                    <a:pt x="3167889" y="1168019"/>
                  </a:cubicBezTo>
                  <a:cubicBezTo>
                    <a:pt x="3100579" y="1168019"/>
                    <a:pt x="3055494" y="1235456"/>
                    <a:pt x="3044318" y="1302766"/>
                  </a:cubicBezTo>
                  <a:cubicBezTo>
                    <a:pt x="3044318" y="1313942"/>
                    <a:pt x="3044318" y="1325245"/>
                    <a:pt x="3044318" y="1347724"/>
                  </a:cubicBezTo>
                  <a:close/>
                  <a:moveTo>
                    <a:pt x="3841878" y="1482471"/>
                  </a:moveTo>
                  <a:cubicBezTo>
                    <a:pt x="3954273" y="1572260"/>
                    <a:pt x="4077717" y="1650873"/>
                    <a:pt x="4223767" y="1639697"/>
                  </a:cubicBezTo>
                  <a:cubicBezTo>
                    <a:pt x="4358514" y="1628521"/>
                    <a:pt x="4414775" y="1572260"/>
                    <a:pt x="4425951" y="1415034"/>
                  </a:cubicBezTo>
                  <a:cubicBezTo>
                    <a:pt x="4234943" y="1482471"/>
                    <a:pt x="4044062" y="1504823"/>
                    <a:pt x="3841878" y="1482471"/>
                  </a:cubicBezTo>
                  <a:close/>
                  <a:moveTo>
                    <a:pt x="1921003" y="1415034"/>
                  </a:moveTo>
                  <a:cubicBezTo>
                    <a:pt x="1921003" y="1527302"/>
                    <a:pt x="1999616" y="1628394"/>
                    <a:pt x="2089532" y="1639697"/>
                  </a:cubicBezTo>
                  <a:cubicBezTo>
                    <a:pt x="2258061" y="1650873"/>
                    <a:pt x="2392808" y="1583563"/>
                    <a:pt x="2516379" y="1471295"/>
                  </a:cubicBezTo>
                  <a:cubicBezTo>
                    <a:pt x="2314195" y="1516253"/>
                    <a:pt x="2123187" y="1482471"/>
                    <a:pt x="1921003" y="1415161"/>
                  </a:cubicBezTo>
                  <a:close/>
                  <a:moveTo>
                    <a:pt x="3841878" y="1549908"/>
                  </a:moveTo>
                  <a:cubicBezTo>
                    <a:pt x="3875533" y="1718310"/>
                    <a:pt x="3965449" y="1808226"/>
                    <a:pt x="4077717" y="1819402"/>
                  </a:cubicBezTo>
                  <a:cubicBezTo>
                    <a:pt x="4189985" y="1830578"/>
                    <a:pt x="4313556" y="1763268"/>
                    <a:pt x="4347338" y="1662176"/>
                  </a:cubicBezTo>
                  <a:cubicBezTo>
                    <a:pt x="4257422" y="1673352"/>
                    <a:pt x="4178809" y="1684655"/>
                    <a:pt x="4089020" y="1662176"/>
                  </a:cubicBezTo>
                  <a:cubicBezTo>
                    <a:pt x="3999231" y="1639697"/>
                    <a:pt x="3931794" y="1594739"/>
                    <a:pt x="3841878" y="1549908"/>
                  </a:cubicBezTo>
                  <a:close/>
                  <a:moveTo>
                    <a:pt x="1988313" y="1662176"/>
                  </a:moveTo>
                  <a:cubicBezTo>
                    <a:pt x="2055750" y="1785747"/>
                    <a:pt x="2190497" y="1841881"/>
                    <a:pt x="2314068" y="1819402"/>
                  </a:cubicBezTo>
                  <a:cubicBezTo>
                    <a:pt x="2403984" y="1796923"/>
                    <a:pt x="2493773" y="1662176"/>
                    <a:pt x="2493773" y="1549908"/>
                  </a:cubicBezTo>
                  <a:cubicBezTo>
                    <a:pt x="2347723" y="1651000"/>
                    <a:pt x="2179194" y="1718310"/>
                    <a:pt x="1988313" y="1662176"/>
                  </a:cubicBezTo>
                  <a:close/>
                  <a:moveTo>
                    <a:pt x="3089276" y="4144137"/>
                  </a:moveTo>
                  <a:cubicBezTo>
                    <a:pt x="3089276" y="4267708"/>
                    <a:pt x="3100452" y="4368800"/>
                    <a:pt x="3100452" y="4469765"/>
                  </a:cubicBezTo>
                  <a:cubicBezTo>
                    <a:pt x="3111628" y="4570857"/>
                    <a:pt x="3111628" y="4570857"/>
                    <a:pt x="3201544" y="4604512"/>
                  </a:cubicBezTo>
                  <a:cubicBezTo>
                    <a:pt x="3235199" y="4615688"/>
                    <a:pt x="3246502" y="4604512"/>
                    <a:pt x="3246502" y="4570857"/>
                  </a:cubicBezTo>
                  <a:cubicBezTo>
                    <a:pt x="3246502" y="4481068"/>
                    <a:pt x="3257678" y="4379976"/>
                    <a:pt x="3257678" y="4278884"/>
                  </a:cubicBezTo>
                  <a:cubicBezTo>
                    <a:pt x="3257678" y="4267708"/>
                    <a:pt x="3257678" y="4245229"/>
                    <a:pt x="3235199" y="4233926"/>
                  </a:cubicBezTo>
                  <a:cubicBezTo>
                    <a:pt x="3190241" y="4211447"/>
                    <a:pt x="3145283" y="4177792"/>
                    <a:pt x="3089149" y="4144137"/>
                  </a:cubicBezTo>
                  <a:close/>
                  <a:moveTo>
                    <a:pt x="2156969" y="1886839"/>
                  </a:moveTo>
                  <a:cubicBezTo>
                    <a:pt x="2235582" y="1931797"/>
                    <a:pt x="2291716" y="1965452"/>
                    <a:pt x="2370456" y="1976628"/>
                  </a:cubicBezTo>
                  <a:cubicBezTo>
                    <a:pt x="2437893" y="1976628"/>
                    <a:pt x="2494027" y="1954149"/>
                    <a:pt x="2516506" y="1898015"/>
                  </a:cubicBezTo>
                  <a:cubicBezTo>
                    <a:pt x="2550161" y="1841881"/>
                    <a:pt x="2561464" y="1695831"/>
                    <a:pt x="2527682" y="1628521"/>
                  </a:cubicBezTo>
                  <a:cubicBezTo>
                    <a:pt x="2471548" y="1796923"/>
                    <a:pt x="2449069" y="1808226"/>
                    <a:pt x="2156969" y="1886839"/>
                  </a:cubicBezTo>
                  <a:close/>
                  <a:moveTo>
                    <a:pt x="4201415" y="1875663"/>
                  </a:moveTo>
                  <a:cubicBezTo>
                    <a:pt x="4021710" y="1864487"/>
                    <a:pt x="3864357" y="1819529"/>
                    <a:pt x="3819526" y="1628648"/>
                  </a:cubicBezTo>
                  <a:cubicBezTo>
                    <a:pt x="3797047" y="1696085"/>
                    <a:pt x="3797047" y="1797050"/>
                    <a:pt x="3819526" y="1853311"/>
                  </a:cubicBezTo>
                  <a:cubicBezTo>
                    <a:pt x="3842005" y="1943100"/>
                    <a:pt x="3898139" y="1988058"/>
                    <a:pt x="3988055" y="1965579"/>
                  </a:cubicBezTo>
                  <a:cubicBezTo>
                    <a:pt x="4066668" y="1954403"/>
                    <a:pt x="4122802" y="1920621"/>
                    <a:pt x="4201542" y="1875790"/>
                  </a:cubicBezTo>
                  <a:close/>
                  <a:moveTo>
                    <a:pt x="4246373" y="2246249"/>
                  </a:moveTo>
                  <a:cubicBezTo>
                    <a:pt x="4268852" y="2246249"/>
                    <a:pt x="4302507" y="2257425"/>
                    <a:pt x="4302507" y="2235073"/>
                  </a:cubicBezTo>
                  <a:cubicBezTo>
                    <a:pt x="4313683" y="2212594"/>
                    <a:pt x="4291331" y="2201418"/>
                    <a:pt x="4268852" y="2190115"/>
                  </a:cubicBezTo>
                  <a:cubicBezTo>
                    <a:pt x="4201415" y="2145157"/>
                    <a:pt x="4134106" y="2100326"/>
                    <a:pt x="4111626" y="2010410"/>
                  </a:cubicBezTo>
                  <a:cubicBezTo>
                    <a:pt x="4100450" y="1976755"/>
                    <a:pt x="4089147" y="1976755"/>
                    <a:pt x="4066668" y="1987931"/>
                  </a:cubicBezTo>
                  <a:cubicBezTo>
                    <a:pt x="4033013" y="1987931"/>
                    <a:pt x="4010534" y="1999107"/>
                    <a:pt x="4010534" y="2032889"/>
                  </a:cubicBezTo>
                  <a:cubicBezTo>
                    <a:pt x="4010534" y="2111502"/>
                    <a:pt x="4044189" y="2223770"/>
                    <a:pt x="4156584" y="2235073"/>
                  </a:cubicBezTo>
                  <a:cubicBezTo>
                    <a:pt x="4190239" y="2246249"/>
                    <a:pt x="4224021" y="2246249"/>
                    <a:pt x="4246500" y="2246249"/>
                  </a:cubicBezTo>
                  <a:close/>
                  <a:moveTo>
                    <a:pt x="2100835" y="2246249"/>
                  </a:moveTo>
                  <a:cubicBezTo>
                    <a:pt x="2258061" y="2246249"/>
                    <a:pt x="2336674" y="2178812"/>
                    <a:pt x="2336674" y="2032889"/>
                  </a:cubicBezTo>
                  <a:cubicBezTo>
                    <a:pt x="2336674" y="1999234"/>
                    <a:pt x="2303019" y="1999234"/>
                    <a:pt x="2280540" y="1987931"/>
                  </a:cubicBezTo>
                  <a:cubicBezTo>
                    <a:pt x="2258061" y="1976628"/>
                    <a:pt x="2246885" y="1976755"/>
                    <a:pt x="2246885" y="1999107"/>
                  </a:cubicBezTo>
                  <a:cubicBezTo>
                    <a:pt x="2224406" y="2088896"/>
                    <a:pt x="2156969" y="2145157"/>
                    <a:pt x="2078356" y="2189988"/>
                  </a:cubicBezTo>
                  <a:cubicBezTo>
                    <a:pt x="2067180" y="2201164"/>
                    <a:pt x="2033398" y="2212467"/>
                    <a:pt x="2044701" y="2234946"/>
                  </a:cubicBezTo>
                  <a:cubicBezTo>
                    <a:pt x="2044701" y="2257425"/>
                    <a:pt x="2078356" y="2246122"/>
                    <a:pt x="2100835" y="2246122"/>
                  </a:cubicBezTo>
                  <a:close/>
                  <a:moveTo>
                    <a:pt x="2595119" y="1718437"/>
                  </a:moveTo>
                  <a:cubicBezTo>
                    <a:pt x="2595119" y="1842008"/>
                    <a:pt x="2572640" y="1954276"/>
                    <a:pt x="2426590" y="2010410"/>
                  </a:cubicBezTo>
                  <a:cubicBezTo>
                    <a:pt x="2494027" y="2032889"/>
                    <a:pt x="2538985" y="2044065"/>
                    <a:pt x="2595119" y="2044065"/>
                  </a:cubicBezTo>
                  <a:cubicBezTo>
                    <a:pt x="2651253" y="2044065"/>
                    <a:pt x="2673732" y="2021586"/>
                    <a:pt x="2673732" y="1965452"/>
                  </a:cubicBezTo>
                  <a:cubicBezTo>
                    <a:pt x="2662556" y="1886839"/>
                    <a:pt x="2640077" y="1797050"/>
                    <a:pt x="2595119" y="1718437"/>
                  </a:cubicBezTo>
                  <a:close/>
                  <a:moveTo>
                    <a:pt x="3920618" y="2010410"/>
                  </a:moveTo>
                  <a:cubicBezTo>
                    <a:pt x="3774568" y="1954276"/>
                    <a:pt x="3763392" y="1842008"/>
                    <a:pt x="3752089" y="1729613"/>
                  </a:cubicBezTo>
                  <a:cubicBezTo>
                    <a:pt x="3718434" y="1808226"/>
                    <a:pt x="3684652" y="1898015"/>
                    <a:pt x="3684652" y="1987931"/>
                  </a:cubicBezTo>
                  <a:cubicBezTo>
                    <a:pt x="3684652" y="2021586"/>
                    <a:pt x="3695828" y="2044065"/>
                    <a:pt x="3729610" y="2044065"/>
                  </a:cubicBezTo>
                  <a:cubicBezTo>
                    <a:pt x="3797047" y="2044065"/>
                    <a:pt x="3853182" y="2032889"/>
                    <a:pt x="3920619" y="2010410"/>
                  </a:cubicBezTo>
                  <a:close/>
                  <a:moveTo>
                    <a:pt x="3212974" y="5154930"/>
                  </a:moveTo>
                  <a:cubicBezTo>
                    <a:pt x="3212974" y="5076317"/>
                    <a:pt x="3224150" y="4997704"/>
                    <a:pt x="3224150" y="4930267"/>
                  </a:cubicBezTo>
                  <a:cubicBezTo>
                    <a:pt x="3224150" y="4885309"/>
                    <a:pt x="3190495" y="4840478"/>
                    <a:pt x="3145537" y="4829175"/>
                  </a:cubicBezTo>
                  <a:cubicBezTo>
                    <a:pt x="3123058" y="4829175"/>
                    <a:pt x="3123058" y="4840351"/>
                    <a:pt x="3123058" y="4851654"/>
                  </a:cubicBezTo>
                  <a:cubicBezTo>
                    <a:pt x="3134234" y="4952746"/>
                    <a:pt x="3111882" y="5065014"/>
                    <a:pt x="3212974" y="5154930"/>
                  </a:cubicBezTo>
                  <a:close/>
                  <a:moveTo>
                    <a:pt x="3673476" y="1785747"/>
                  </a:moveTo>
                  <a:cubicBezTo>
                    <a:pt x="3617342" y="1830705"/>
                    <a:pt x="3572384" y="1875536"/>
                    <a:pt x="3538729" y="1931797"/>
                  </a:cubicBezTo>
                  <a:cubicBezTo>
                    <a:pt x="3527553" y="1954276"/>
                    <a:pt x="3527553" y="1976755"/>
                    <a:pt x="3538729" y="1999234"/>
                  </a:cubicBezTo>
                  <a:cubicBezTo>
                    <a:pt x="3561208" y="2021713"/>
                    <a:pt x="3594863" y="2044192"/>
                    <a:pt x="3617342" y="2044192"/>
                  </a:cubicBezTo>
                  <a:cubicBezTo>
                    <a:pt x="3639821" y="2044192"/>
                    <a:pt x="3650997" y="2033016"/>
                    <a:pt x="3650997" y="2021713"/>
                  </a:cubicBezTo>
                  <a:cubicBezTo>
                    <a:pt x="3639821" y="1943100"/>
                    <a:pt x="3639821" y="1864487"/>
                    <a:pt x="3673476" y="1785874"/>
                  </a:cubicBezTo>
                  <a:close/>
                  <a:moveTo>
                    <a:pt x="2280540" y="2257425"/>
                  </a:moveTo>
                  <a:cubicBezTo>
                    <a:pt x="2426590" y="2246249"/>
                    <a:pt x="2482724" y="2201291"/>
                    <a:pt x="2482724" y="2100199"/>
                  </a:cubicBezTo>
                  <a:cubicBezTo>
                    <a:pt x="2482724" y="2077720"/>
                    <a:pt x="2482724" y="2066544"/>
                    <a:pt x="2460245" y="2055241"/>
                  </a:cubicBezTo>
                  <a:cubicBezTo>
                    <a:pt x="2437766" y="2055241"/>
                    <a:pt x="2404111" y="2032762"/>
                    <a:pt x="2370329" y="2044065"/>
                  </a:cubicBezTo>
                  <a:cubicBezTo>
                    <a:pt x="2403984" y="2133854"/>
                    <a:pt x="2370329" y="2201291"/>
                    <a:pt x="2280413" y="2257425"/>
                  </a:cubicBezTo>
                  <a:close/>
                  <a:moveTo>
                    <a:pt x="3976752" y="2044065"/>
                  </a:moveTo>
                  <a:cubicBezTo>
                    <a:pt x="3864357" y="2066544"/>
                    <a:pt x="3864357" y="2066544"/>
                    <a:pt x="3875660" y="2145157"/>
                  </a:cubicBezTo>
                  <a:cubicBezTo>
                    <a:pt x="3898139" y="2223770"/>
                    <a:pt x="3965576" y="2268728"/>
                    <a:pt x="4055365" y="2246249"/>
                  </a:cubicBezTo>
                  <a:cubicBezTo>
                    <a:pt x="3976752" y="2201291"/>
                    <a:pt x="3965449" y="2122678"/>
                    <a:pt x="3976752" y="2044065"/>
                  </a:cubicBezTo>
                  <a:close/>
                  <a:moveTo>
                    <a:pt x="2696084" y="1797050"/>
                  </a:moveTo>
                  <a:cubicBezTo>
                    <a:pt x="2684908" y="1797050"/>
                    <a:pt x="2673605" y="1808226"/>
                    <a:pt x="2684908" y="1819529"/>
                  </a:cubicBezTo>
                  <a:cubicBezTo>
                    <a:pt x="2707387" y="1886966"/>
                    <a:pt x="2707387" y="1954276"/>
                    <a:pt x="2707387" y="2021713"/>
                  </a:cubicBezTo>
                  <a:cubicBezTo>
                    <a:pt x="2707387" y="2032889"/>
                    <a:pt x="2707387" y="2044192"/>
                    <a:pt x="2718563" y="2032889"/>
                  </a:cubicBezTo>
                  <a:cubicBezTo>
                    <a:pt x="2752218" y="2032889"/>
                    <a:pt x="2786000" y="2021713"/>
                    <a:pt x="2808479" y="1999234"/>
                  </a:cubicBezTo>
                  <a:cubicBezTo>
                    <a:pt x="2830958" y="1976755"/>
                    <a:pt x="2819655" y="1954276"/>
                    <a:pt x="2808479" y="1931797"/>
                  </a:cubicBezTo>
                  <a:cubicBezTo>
                    <a:pt x="2786000" y="1886839"/>
                    <a:pt x="2752345" y="1853184"/>
                    <a:pt x="2729866" y="1819529"/>
                  </a:cubicBezTo>
                  <a:cubicBezTo>
                    <a:pt x="2718690" y="1808353"/>
                    <a:pt x="2707387" y="1797050"/>
                    <a:pt x="2696211" y="1797050"/>
                  </a:cubicBezTo>
                  <a:close/>
                  <a:moveTo>
                    <a:pt x="3493644" y="1639824"/>
                  </a:moveTo>
                  <a:cubicBezTo>
                    <a:pt x="3482468" y="1695958"/>
                    <a:pt x="3448686" y="1729613"/>
                    <a:pt x="3403728" y="1740916"/>
                  </a:cubicBezTo>
                  <a:cubicBezTo>
                    <a:pt x="3392552" y="1752092"/>
                    <a:pt x="3381249" y="1752092"/>
                    <a:pt x="3381249" y="1752092"/>
                  </a:cubicBezTo>
                  <a:cubicBezTo>
                    <a:pt x="3392425" y="1797050"/>
                    <a:pt x="3414904" y="1830705"/>
                    <a:pt x="3448686" y="1841881"/>
                  </a:cubicBezTo>
                  <a:cubicBezTo>
                    <a:pt x="3482468" y="1853057"/>
                    <a:pt x="3516123" y="1830705"/>
                    <a:pt x="3516123" y="1796923"/>
                  </a:cubicBezTo>
                  <a:cubicBezTo>
                    <a:pt x="3527299" y="1740789"/>
                    <a:pt x="3516123" y="1695831"/>
                    <a:pt x="3493644" y="1639697"/>
                  </a:cubicBezTo>
                  <a:close/>
                  <a:moveTo>
                    <a:pt x="2853310" y="1639824"/>
                  </a:moveTo>
                  <a:cubicBezTo>
                    <a:pt x="2842134" y="1684782"/>
                    <a:pt x="2842134" y="1718437"/>
                    <a:pt x="2819655" y="1752092"/>
                  </a:cubicBezTo>
                  <a:cubicBezTo>
                    <a:pt x="2808479" y="1785747"/>
                    <a:pt x="2830831" y="1808226"/>
                    <a:pt x="2853310" y="1830705"/>
                  </a:cubicBezTo>
                  <a:cubicBezTo>
                    <a:pt x="2864486" y="1853184"/>
                    <a:pt x="2886965" y="1841881"/>
                    <a:pt x="2909444" y="1841881"/>
                  </a:cubicBezTo>
                  <a:cubicBezTo>
                    <a:pt x="2931923" y="1819402"/>
                    <a:pt x="2954402" y="1796923"/>
                    <a:pt x="2965578" y="1763268"/>
                  </a:cubicBezTo>
                  <a:cubicBezTo>
                    <a:pt x="2976754" y="1740789"/>
                    <a:pt x="2943099" y="1740789"/>
                    <a:pt x="2931923" y="1740789"/>
                  </a:cubicBezTo>
                  <a:cubicBezTo>
                    <a:pt x="2886965" y="1718310"/>
                    <a:pt x="2875789" y="1684655"/>
                    <a:pt x="2853310" y="1639697"/>
                  </a:cubicBezTo>
                  <a:close/>
                  <a:moveTo>
                    <a:pt x="3549778" y="1482598"/>
                  </a:moveTo>
                  <a:cubicBezTo>
                    <a:pt x="3572257" y="1550035"/>
                    <a:pt x="3628391" y="1583690"/>
                    <a:pt x="3662173" y="1628648"/>
                  </a:cubicBezTo>
                  <a:cubicBezTo>
                    <a:pt x="3673349" y="1651127"/>
                    <a:pt x="3673349" y="1684782"/>
                    <a:pt x="3707131" y="1662303"/>
                  </a:cubicBezTo>
                  <a:cubicBezTo>
                    <a:pt x="3729610" y="1651127"/>
                    <a:pt x="3729610" y="1628648"/>
                    <a:pt x="3729610" y="1606169"/>
                  </a:cubicBezTo>
                  <a:cubicBezTo>
                    <a:pt x="3718434" y="1572514"/>
                    <a:pt x="3707131" y="1538732"/>
                    <a:pt x="3673476" y="1516380"/>
                  </a:cubicBezTo>
                  <a:cubicBezTo>
                    <a:pt x="3639821" y="1505204"/>
                    <a:pt x="3594863" y="1482725"/>
                    <a:pt x="3549905" y="1482725"/>
                  </a:cubicBezTo>
                  <a:close/>
                  <a:moveTo>
                    <a:pt x="2460118" y="2257552"/>
                  </a:moveTo>
                  <a:cubicBezTo>
                    <a:pt x="2572513" y="2257552"/>
                    <a:pt x="2617344" y="2201418"/>
                    <a:pt x="2606168" y="2111502"/>
                  </a:cubicBezTo>
                  <a:cubicBezTo>
                    <a:pt x="2606168" y="2055368"/>
                    <a:pt x="2572513" y="2089023"/>
                    <a:pt x="2550034" y="2077847"/>
                  </a:cubicBezTo>
                  <a:cubicBezTo>
                    <a:pt x="2527555" y="2066671"/>
                    <a:pt x="2516379" y="2066671"/>
                    <a:pt x="2516379" y="2100326"/>
                  </a:cubicBezTo>
                  <a:cubicBezTo>
                    <a:pt x="2527555" y="2156460"/>
                    <a:pt x="2505203" y="2212594"/>
                    <a:pt x="2460245" y="2257552"/>
                  </a:cubicBezTo>
                  <a:close/>
                  <a:moveTo>
                    <a:pt x="2797176" y="1853311"/>
                  </a:moveTo>
                  <a:cubicBezTo>
                    <a:pt x="2842134" y="1920748"/>
                    <a:pt x="2853310" y="1920748"/>
                    <a:pt x="2842134" y="2010537"/>
                  </a:cubicBezTo>
                  <a:cubicBezTo>
                    <a:pt x="2842134" y="2033016"/>
                    <a:pt x="2842134" y="2033016"/>
                    <a:pt x="2853310" y="2044192"/>
                  </a:cubicBezTo>
                  <a:cubicBezTo>
                    <a:pt x="2886965" y="2055368"/>
                    <a:pt x="2920747" y="2077847"/>
                    <a:pt x="2965705" y="2089150"/>
                  </a:cubicBezTo>
                  <a:cubicBezTo>
                    <a:pt x="2943226" y="1988058"/>
                    <a:pt x="2898268" y="1898269"/>
                    <a:pt x="2797176" y="1853311"/>
                  </a:cubicBezTo>
                  <a:close/>
                  <a:moveTo>
                    <a:pt x="3886836" y="2268855"/>
                  </a:moveTo>
                  <a:cubicBezTo>
                    <a:pt x="3830702" y="2167763"/>
                    <a:pt x="3830702" y="2167763"/>
                    <a:pt x="3830702" y="2111629"/>
                  </a:cubicBezTo>
                  <a:cubicBezTo>
                    <a:pt x="3830702" y="2089150"/>
                    <a:pt x="3841878" y="2066671"/>
                    <a:pt x="3808223" y="2077974"/>
                  </a:cubicBezTo>
                  <a:cubicBezTo>
                    <a:pt x="3785744" y="2089150"/>
                    <a:pt x="3740786" y="2055495"/>
                    <a:pt x="3740786" y="2111629"/>
                  </a:cubicBezTo>
                  <a:cubicBezTo>
                    <a:pt x="3740786" y="2212721"/>
                    <a:pt x="3785744" y="2246376"/>
                    <a:pt x="3886836" y="2268855"/>
                  </a:cubicBezTo>
                  <a:close/>
                  <a:moveTo>
                    <a:pt x="2797176" y="1482725"/>
                  </a:moveTo>
                  <a:cubicBezTo>
                    <a:pt x="2741042" y="1493901"/>
                    <a:pt x="2673605" y="1505204"/>
                    <a:pt x="2639950" y="1561338"/>
                  </a:cubicBezTo>
                  <a:cubicBezTo>
                    <a:pt x="2617471" y="1594993"/>
                    <a:pt x="2606295" y="1628775"/>
                    <a:pt x="2639950" y="1651127"/>
                  </a:cubicBezTo>
                  <a:cubicBezTo>
                    <a:pt x="2673605" y="1673479"/>
                    <a:pt x="2684908" y="1639951"/>
                    <a:pt x="2707387" y="1617472"/>
                  </a:cubicBezTo>
                  <a:cubicBezTo>
                    <a:pt x="2741042" y="1572514"/>
                    <a:pt x="2763521" y="1527683"/>
                    <a:pt x="2797303" y="1482725"/>
                  </a:cubicBezTo>
                  <a:close/>
                  <a:moveTo>
                    <a:pt x="2943226" y="5536946"/>
                  </a:moveTo>
                  <a:cubicBezTo>
                    <a:pt x="3010663" y="5503291"/>
                    <a:pt x="3066797" y="5447157"/>
                    <a:pt x="3111755" y="5402199"/>
                  </a:cubicBezTo>
                  <a:cubicBezTo>
                    <a:pt x="3145410" y="5379720"/>
                    <a:pt x="3134234" y="5357241"/>
                    <a:pt x="3111755" y="5334762"/>
                  </a:cubicBezTo>
                  <a:cubicBezTo>
                    <a:pt x="3100579" y="5323586"/>
                    <a:pt x="3089276" y="5301107"/>
                    <a:pt x="3078100" y="5323586"/>
                  </a:cubicBezTo>
                  <a:cubicBezTo>
                    <a:pt x="3033142" y="5391023"/>
                    <a:pt x="2977008" y="5458333"/>
                    <a:pt x="2943353" y="5536946"/>
                  </a:cubicBezTo>
                  <a:close/>
                  <a:moveTo>
                    <a:pt x="3538602" y="1853311"/>
                  </a:moveTo>
                  <a:cubicBezTo>
                    <a:pt x="3448686" y="1909445"/>
                    <a:pt x="3403855" y="1988058"/>
                    <a:pt x="3381375" y="2100326"/>
                  </a:cubicBezTo>
                  <a:cubicBezTo>
                    <a:pt x="3426334" y="2077847"/>
                    <a:pt x="3459989" y="2055368"/>
                    <a:pt x="3493771" y="2044192"/>
                  </a:cubicBezTo>
                  <a:cubicBezTo>
                    <a:pt x="3504947" y="2033016"/>
                    <a:pt x="3516249" y="2033016"/>
                    <a:pt x="3516249" y="2021713"/>
                  </a:cubicBezTo>
                  <a:cubicBezTo>
                    <a:pt x="3471291" y="1954276"/>
                    <a:pt x="3527425" y="1909445"/>
                    <a:pt x="3538728" y="1853311"/>
                  </a:cubicBezTo>
                  <a:close/>
                  <a:moveTo>
                    <a:pt x="3561080" y="1426591"/>
                  </a:moveTo>
                  <a:cubicBezTo>
                    <a:pt x="3639693" y="1449070"/>
                    <a:pt x="3684652" y="1494028"/>
                    <a:pt x="3752089" y="1538859"/>
                  </a:cubicBezTo>
                  <a:cubicBezTo>
                    <a:pt x="3763265" y="1550035"/>
                    <a:pt x="3774567" y="1561338"/>
                    <a:pt x="3785743" y="1550035"/>
                  </a:cubicBezTo>
                  <a:cubicBezTo>
                    <a:pt x="3796920" y="1538732"/>
                    <a:pt x="3785743" y="1527556"/>
                    <a:pt x="3785743" y="1516380"/>
                  </a:cubicBezTo>
                  <a:cubicBezTo>
                    <a:pt x="3752089" y="1426591"/>
                    <a:pt x="3673348" y="1392809"/>
                    <a:pt x="3561080" y="1426591"/>
                  </a:cubicBezTo>
                  <a:close/>
                  <a:moveTo>
                    <a:pt x="2785999" y="1426591"/>
                  </a:moveTo>
                  <a:cubicBezTo>
                    <a:pt x="2684907" y="1392936"/>
                    <a:pt x="2594992" y="1426591"/>
                    <a:pt x="2572512" y="1516380"/>
                  </a:cubicBezTo>
                  <a:cubicBezTo>
                    <a:pt x="2561336" y="1527556"/>
                    <a:pt x="2550033" y="1538859"/>
                    <a:pt x="2572512" y="1550035"/>
                  </a:cubicBezTo>
                  <a:cubicBezTo>
                    <a:pt x="2583689" y="1561211"/>
                    <a:pt x="2594992" y="1550035"/>
                    <a:pt x="2606167" y="1538859"/>
                  </a:cubicBezTo>
                  <a:cubicBezTo>
                    <a:pt x="2662301" y="1493901"/>
                    <a:pt x="2707259" y="1449070"/>
                    <a:pt x="2785872" y="1426591"/>
                  </a:cubicBezTo>
                  <a:close/>
                  <a:moveTo>
                    <a:pt x="3516122" y="1583817"/>
                  </a:moveTo>
                  <a:cubicBezTo>
                    <a:pt x="3527298" y="1617472"/>
                    <a:pt x="3549777" y="1662430"/>
                    <a:pt x="3549777" y="1696085"/>
                  </a:cubicBezTo>
                  <a:cubicBezTo>
                    <a:pt x="3560953" y="1718564"/>
                    <a:pt x="3560953" y="1752219"/>
                    <a:pt x="3605911" y="1741043"/>
                  </a:cubicBezTo>
                  <a:cubicBezTo>
                    <a:pt x="3639566" y="1741043"/>
                    <a:pt x="3639566" y="1707388"/>
                    <a:pt x="3628390" y="1684909"/>
                  </a:cubicBezTo>
                  <a:cubicBezTo>
                    <a:pt x="3628390" y="1617472"/>
                    <a:pt x="3572256" y="1595120"/>
                    <a:pt x="3515995" y="1583817"/>
                  </a:cubicBezTo>
                  <a:close/>
                  <a:moveTo>
                    <a:pt x="3156712" y="5379720"/>
                  </a:moveTo>
                  <a:cubicBezTo>
                    <a:pt x="3156712" y="5458333"/>
                    <a:pt x="3156712" y="5536946"/>
                    <a:pt x="3156712" y="5615559"/>
                  </a:cubicBezTo>
                  <a:cubicBezTo>
                    <a:pt x="3156712" y="5626735"/>
                    <a:pt x="3156712" y="5649214"/>
                    <a:pt x="3179191" y="5649214"/>
                  </a:cubicBezTo>
                  <a:cubicBezTo>
                    <a:pt x="3190367" y="5649214"/>
                    <a:pt x="3190367" y="5626735"/>
                    <a:pt x="3190367" y="5615559"/>
                  </a:cubicBezTo>
                  <a:cubicBezTo>
                    <a:pt x="3190367" y="5570601"/>
                    <a:pt x="3201543" y="5514468"/>
                    <a:pt x="3201543" y="5458333"/>
                  </a:cubicBezTo>
                  <a:cubicBezTo>
                    <a:pt x="3201543" y="5424678"/>
                    <a:pt x="3190367" y="5402199"/>
                    <a:pt x="3156586" y="5379720"/>
                  </a:cubicBezTo>
                  <a:close/>
                  <a:moveTo>
                    <a:pt x="2718562" y="1684909"/>
                  </a:moveTo>
                  <a:cubicBezTo>
                    <a:pt x="2718562" y="1718564"/>
                    <a:pt x="2718562" y="1741043"/>
                    <a:pt x="2752217" y="1741043"/>
                  </a:cubicBezTo>
                  <a:cubicBezTo>
                    <a:pt x="2763393" y="1752219"/>
                    <a:pt x="2785872" y="1752219"/>
                    <a:pt x="2785872" y="1729867"/>
                  </a:cubicBezTo>
                  <a:cubicBezTo>
                    <a:pt x="2797048" y="1684909"/>
                    <a:pt x="2808351" y="1640078"/>
                    <a:pt x="2830830" y="1606296"/>
                  </a:cubicBezTo>
                  <a:cubicBezTo>
                    <a:pt x="2830830" y="1583817"/>
                    <a:pt x="2819654" y="1572641"/>
                    <a:pt x="2808351" y="1583817"/>
                  </a:cubicBezTo>
                  <a:cubicBezTo>
                    <a:pt x="2763393" y="1606296"/>
                    <a:pt x="2718435" y="1628775"/>
                    <a:pt x="2718435" y="1684909"/>
                  </a:cubicBezTo>
                  <a:close/>
                  <a:moveTo>
                    <a:pt x="2639949" y="2268855"/>
                  </a:moveTo>
                  <a:cubicBezTo>
                    <a:pt x="2729865" y="2212721"/>
                    <a:pt x="2752344" y="2167763"/>
                    <a:pt x="2741041" y="2111629"/>
                  </a:cubicBezTo>
                  <a:cubicBezTo>
                    <a:pt x="2741041" y="2089150"/>
                    <a:pt x="2729865" y="2077974"/>
                    <a:pt x="2707386" y="2077974"/>
                  </a:cubicBezTo>
                  <a:cubicBezTo>
                    <a:pt x="2684907" y="2089150"/>
                    <a:pt x="2662428" y="2077974"/>
                    <a:pt x="2673731" y="2111629"/>
                  </a:cubicBezTo>
                  <a:cubicBezTo>
                    <a:pt x="2684908" y="2167763"/>
                    <a:pt x="2662555" y="2212721"/>
                    <a:pt x="2640077" y="2268855"/>
                  </a:cubicBezTo>
                  <a:close/>
                  <a:moveTo>
                    <a:pt x="3707130" y="2257679"/>
                  </a:moveTo>
                  <a:cubicBezTo>
                    <a:pt x="3695954" y="2212721"/>
                    <a:pt x="3662172" y="2179066"/>
                    <a:pt x="3673475" y="2122932"/>
                  </a:cubicBezTo>
                  <a:cubicBezTo>
                    <a:pt x="3684652" y="2111756"/>
                    <a:pt x="3684652" y="2089277"/>
                    <a:pt x="3650997" y="2077974"/>
                  </a:cubicBezTo>
                  <a:cubicBezTo>
                    <a:pt x="3628518" y="2077974"/>
                    <a:pt x="3606039" y="2089150"/>
                    <a:pt x="3606039" y="2122932"/>
                  </a:cubicBezTo>
                  <a:cubicBezTo>
                    <a:pt x="3594862" y="2179066"/>
                    <a:pt x="3628517" y="2224024"/>
                    <a:pt x="3707130" y="2257679"/>
                  </a:cubicBezTo>
                  <a:close/>
                  <a:moveTo>
                    <a:pt x="3549904" y="2055495"/>
                  </a:moveTo>
                  <a:cubicBezTo>
                    <a:pt x="3527425" y="2066671"/>
                    <a:pt x="3493770" y="2066671"/>
                    <a:pt x="3493770" y="2111629"/>
                  </a:cubicBezTo>
                  <a:cubicBezTo>
                    <a:pt x="3493770" y="2145284"/>
                    <a:pt x="3493770" y="2179066"/>
                    <a:pt x="3527425" y="2190242"/>
                  </a:cubicBezTo>
                  <a:cubicBezTo>
                    <a:pt x="3538601" y="2201418"/>
                    <a:pt x="3538601" y="2201418"/>
                    <a:pt x="3549904" y="2190242"/>
                  </a:cubicBezTo>
                  <a:cubicBezTo>
                    <a:pt x="3549904" y="2145284"/>
                    <a:pt x="3572383" y="2111629"/>
                    <a:pt x="3583559" y="2066671"/>
                  </a:cubicBezTo>
                  <a:cubicBezTo>
                    <a:pt x="3583559" y="2066671"/>
                    <a:pt x="3561080" y="2055495"/>
                    <a:pt x="3549904" y="2055495"/>
                  </a:cubicBezTo>
                  <a:close/>
                  <a:moveTo>
                    <a:pt x="2808478" y="2201545"/>
                  </a:moveTo>
                  <a:cubicBezTo>
                    <a:pt x="2864612" y="2145411"/>
                    <a:pt x="2864612" y="2089277"/>
                    <a:pt x="2819654" y="2055495"/>
                  </a:cubicBezTo>
                  <a:cubicBezTo>
                    <a:pt x="2797175" y="2055495"/>
                    <a:pt x="2785999" y="2055495"/>
                    <a:pt x="2774696" y="2066671"/>
                  </a:cubicBezTo>
                  <a:cubicBezTo>
                    <a:pt x="2763520" y="2066671"/>
                    <a:pt x="2763520" y="2077847"/>
                    <a:pt x="2774696" y="2089150"/>
                  </a:cubicBezTo>
                  <a:cubicBezTo>
                    <a:pt x="2797175" y="2122805"/>
                    <a:pt x="2797175" y="2167763"/>
                    <a:pt x="2808351" y="2201418"/>
                  </a:cubicBezTo>
                  <a:close/>
                </a:path>
              </a:pathLst>
            </a:custGeom>
            <a:solidFill>
              <a:srgbClr val="C00000"/>
            </a:solidFill>
          </p:spPr>
        </p:sp>
      </p:grpSp>
      <p:grpSp>
        <p:nvGrpSpPr>
          <p:cNvPr id="28" name="Group 28"/>
          <p:cNvGrpSpPr>
            <a:grpSpLocks noChangeAspect="1"/>
          </p:cNvGrpSpPr>
          <p:nvPr/>
        </p:nvGrpSpPr>
        <p:grpSpPr>
          <a:xfrm>
            <a:off x="9779040" y="4111920"/>
            <a:ext cx="31680" cy="180720"/>
            <a:chOff x="0" y="0"/>
            <a:chExt cx="42240" cy="240960"/>
          </a:xfrm>
        </p:grpSpPr>
        <p:sp>
          <p:nvSpPr>
            <p:cNvPr id="29" name="Freeform 29"/>
            <p:cNvSpPr/>
            <p:nvPr/>
          </p:nvSpPr>
          <p:spPr>
            <a:xfrm>
              <a:off x="0" y="0"/>
              <a:ext cx="42291" cy="240919"/>
            </a:xfrm>
            <a:custGeom>
              <a:avLst/>
              <a:gdLst/>
              <a:ahLst/>
              <a:cxnLst/>
              <a:rect l="l" t="t" r="r" b="b"/>
              <a:pathLst>
                <a:path w="42291" h="240919">
                  <a:moveTo>
                    <a:pt x="0" y="0"/>
                  </a:moveTo>
                  <a:cubicBezTo>
                    <a:pt x="31623" y="20066"/>
                    <a:pt x="42291" y="40132"/>
                    <a:pt x="42291" y="70231"/>
                  </a:cubicBezTo>
                  <a:cubicBezTo>
                    <a:pt x="42291" y="120396"/>
                    <a:pt x="31750" y="170688"/>
                    <a:pt x="31750" y="210820"/>
                  </a:cubicBezTo>
                  <a:cubicBezTo>
                    <a:pt x="31750" y="220853"/>
                    <a:pt x="31750" y="240919"/>
                    <a:pt x="21209" y="240919"/>
                  </a:cubicBezTo>
                  <a:cubicBezTo>
                    <a:pt x="0" y="240919"/>
                    <a:pt x="0" y="220853"/>
                    <a:pt x="0" y="210820"/>
                  </a:cubicBezTo>
                  <a:cubicBezTo>
                    <a:pt x="0" y="140589"/>
                    <a:pt x="0" y="70231"/>
                    <a:pt x="0" y="0"/>
                  </a:cubicBezTo>
                  <a:close/>
                </a:path>
              </a:pathLst>
            </a:custGeom>
            <a:solidFill>
              <a:srgbClr val="EFEFEF"/>
            </a:solidFill>
          </p:spPr>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60880" y="267345"/>
            <a:ext cx="10602720" cy="487313"/>
          </a:xfrm>
          <a:prstGeom prst="rect">
            <a:avLst/>
          </a:prstGeom>
        </p:spPr>
        <p:txBody>
          <a:bodyPr lIns="0" tIns="0" rIns="0" bIns="0" rtlCol="0" anchor="t">
            <a:spAutoFit/>
          </a:bodyPr>
          <a:lstStyle/>
          <a:p>
            <a:pPr algn="r" rtl="1">
              <a:lnSpc>
                <a:spcPts val="3839"/>
              </a:lnSpc>
            </a:pPr>
            <a:r>
              <a:rPr lang="fa-IR" sz="3199" spc="-1" dirty="0">
                <a:solidFill>
                  <a:srgbClr val="FF0000"/>
                </a:solidFill>
                <a:latin typeface="Arimo"/>
                <a:cs typeface="B Nazanin" panose="00000400000000000000" pitchFamily="2" charset="-78"/>
              </a:rPr>
              <a:t>بازبینی سیستم</a:t>
            </a:r>
            <a:endParaRPr lang="en-US" sz="3199" spc="-1" dirty="0">
              <a:solidFill>
                <a:srgbClr val="FF0000"/>
              </a:solidFill>
              <a:latin typeface="Arimo"/>
              <a:cs typeface="B Nazanin" panose="00000400000000000000" pitchFamily="2" charset="-78"/>
            </a:endParaRPr>
          </a:p>
        </p:txBody>
      </p:sp>
      <p:sp>
        <p:nvSpPr>
          <p:cNvPr id="3" name="TextBox 3"/>
          <p:cNvSpPr txBox="1"/>
          <p:nvPr/>
        </p:nvSpPr>
        <p:spPr>
          <a:xfrm>
            <a:off x="1768320" y="7739670"/>
            <a:ext cx="3487680" cy="2495940"/>
          </a:xfrm>
          <a:prstGeom prst="rect">
            <a:avLst/>
          </a:prstGeom>
        </p:spPr>
        <p:txBody>
          <a:bodyPr lIns="0" tIns="0" rIns="0" bIns="0" rtlCol="0" anchor="t">
            <a:spAutoFit/>
          </a:bodyPr>
          <a:lstStyle/>
          <a:p>
            <a:pPr algn="ctr" rtl="1">
              <a:lnSpc>
                <a:spcPct val="150000"/>
              </a:lnSpc>
            </a:pPr>
            <a:r>
              <a:rPr lang="fa-IR" sz="2199" spc="-1" dirty="0">
                <a:solidFill>
                  <a:srgbClr val="6B6B6B"/>
                </a:solidFill>
                <a:latin typeface="Poppins"/>
                <a:cs typeface="B Nazanin" panose="00000400000000000000" pitchFamily="2" charset="-78"/>
              </a:rPr>
              <a:t> اسلایدهای کمکی قابل ویرایش: این بخش شامل 4 اسلاید است که می‌توانید آنها را برای نمایش جداول، نمودارها، اشکال یا سایر محتواهای کمکی مورد نیاز خود ویرایش کنید.</a:t>
            </a:r>
            <a:endParaRPr lang="en-US" sz="2199" spc="-1" dirty="0">
              <a:solidFill>
                <a:srgbClr val="6B6B6B"/>
              </a:solidFill>
              <a:latin typeface="Poppins"/>
              <a:cs typeface="B Nazanin" panose="00000400000000000000" pitchFamily="2" charset="-78"/>
            </a:endParaRPr>
          </a:p>
        </p:txBody>
      </p:sp>
      <p:sp>
        <p:nvSpPr>
          <p:cNvPr id="4" name="TextBox 4"/>
          <p:cNvSpPr txBox="1"/>
          <p:nvPr/>
        </p:nvSpPr>
        <p:spPr>
          <a:xfrm>
            <a:off x="5589360" y="7739670"/>
            <a:ext cx="3487680" cy="1988301"/>
          </a:xfrm>
          <a:prstGeom prst="rect">
            <a:avLst/>
          </a:prstGeom>
        </p:spPr>
        <p:txBody>
          <a:bodyPr lIns="0" tIns="0" rIns="0" bIns="0" rtlCol="0" anchor="t">
            <a:spAutoFit/>
          </a:bodyPr>
          <a:lstStyle/>
          <a:p>
            <a:pPr algn="ctr" rtl="1">
              <a:lnSpc>
                <a:spcPct val="150000"/>
              </a:lnSpc>
            </a:pPr>
            <a:r>
              <a:rPr lang="fa-IR" sz="2199" spc="-1" dirty="0">
                <a:solidFill>
                  <a:srgbClr val="6B6B6B"/>
                </a:solidFill>
                <a:latin typeface="Poppins"/>
                <a:cs typeface="B Nazanin" panose="00000400000000000000" pitchFamily="2" charset="-78"/>
              </a:rPr>
              <a:t> مدیریت استرس در صورتهای اضطراری: راهکارها و روش‌های مدیریت و کاهش استرس در شرایط اضطراری و مواجهه با حوادث.</a:t>
            </a:r>
            <a:endParaRPr lang="en-US" sz="2199" spc="-1" dirty="0">
              <a:solidFill>
                <a:srgbClr val="6B6B6B"/>
              </a:solidFill>
              <a:latin typeface="Poppins"/>
              <a:cs typeface="B Nazanin" panose="00000400000000000000" pitchFamily="2" charset="-78"/>
            </a:endParaRPr>
          </a:p>
        </p:txBody>
      </p:sp>
      <p:sp>
        <p:nvSpPr>
          <p:cNvPr id="5" name="TextBox 5"/>
          <p:cNvSpPr txBox="1"/>
          <p:nvPr/>
        </p:nvSpPr>
        <p:spPr>
          <a:xfrm>
            <a:off x="9409680" y="7728870"/>
            <a:ext cx="3487680" cy="1988301"/>
          </a:xfrm>
          <a:prstGeom prst="rect">
            <a:avLst/>
          </a:prstGeom>
        </p:spPr>
        <p:txBody>
          <a:bodyPr lIns="0" tIns="0" rIns="0" bIns="0" rtlCol="0" anchor="t">
            <a:spAutoFit/>
          </a:bodyPr>
          <a:lstStyle/>
          <a:p>
            <a:pPr algn="ctr" rtl="1">
              <a:lnSpc>
                <a:spcPct val="150000"/>
              </a:lnSpc>
            </a:pPr>
            <a:r>
              <a:rPr lang="fa-IR" sz="2199" spc="-1" dirty="0">
                <a:solidFill>
                  <a:srgbClr val="6B6B6B"/>
                </a:solidFill>
                <a:latin typeface="Poppins"/>
                <a:cs typeface="B Nazanin" panose="00000400000000000000" pitchFamily="2" charset="-78"/>
              </a:rPr>
              <a:t> نقش واکنشگران در حوادث: معرفی نقش واکنشگران اضطراری در کمک به مصدومان و تأمین نیازهای آنها در شرایط بحرانی.</a:t>
            </a:r>
            <a:endParaRPr lang="en-US" sz="2199" spc="-1" dirty="0">
              <a:solidFill>
                <a:srgbClr val="6B6B6B"/>
              </a:solidFill>
              <a:latin typeface="Poppins"/>
              <a:cs typeface="B Nazanin" panose="00000400000000000000" pitchFamily="2" charset="-78"/>
            </a:endParaRPr>
          </a:p>
        </p:txBody>
      </p:sp>
      <p:sp>
        <p:nvSpPr>
          <p:cNvPr id="6" name="TextBox 6"/>
          <p:cNvSpPr txBox="1"/>
          <p:nvPr/>
        </p:nvSpPr>
        <p:spPr>
          <a:xfrm>
            <a:off x="13230720" y="7728870"/>
            <a:ext cx="3846962" cy="2001766"/>
          </a:xfrm>
          <a:prstGeom prst="rect">
            <a:avLst/>
          </a:prstGeom>
        </p:spPr>
        <p:txBody>
          <a:bodyPr wrap="square" lIns="0" tIns="0" rIns="0" bIns="0" rtlCol="0" anchor="t">
            <a:spAutoFit/>
          </a:bodyPr>
          <a:lstStyle/>
          <a:p>
            <a:pPr algn="ctr" rtl="1">
              <a:lnSpc>
                <a:spcPts val="2639"/>
              </a:lnSpc>
            </a:pPr>
            <a:r>
              <a:rPr lang="fa-IR" sz="2199" spc="-1" dirty="0">
                <a:solidFill>
                  <a:srgbClr val="6B6B6B"/>
                </a:solidFill>
                <a:latin typeface="Poppins"/>
                <a:cs typeface="B Nazanin" panose="00000400000000000000" pitchFamily="2" charset="-78"/>
              </a:rPr>
              <a:t> نحوه برخورد با وضعیت‌های اضطراری خاص: محتوای مرتبط با کمک های اولیه در صورت بروز وضعیت های خاص مانند سانحه رانندگی، آسیب های ناشی از زلزله و سیلاب، تغییرات شیمیایی در محیط و ...</a:t>
            </a:r>
            <a:endParaRPr lang="en-US" sz="2199" spc="-1" dirty="0">
              <a:solidFill>
                <a:srgbClr val="6B6B6B"/>
              </a:solidFill>
              <a:latin typeface="Poppins"/>
              <a:cs typeface="B Nazanin" panose="00000400000000000000" pitchFamily="2" charset="-78"/>
            </a:endParaRPr>
          </a:p>
        </p:txBody>
      </p:sp>
      <p:sp>
        <p:nvSpPr>
          <p:cNvPr id="7" name="TextBox 7"/>
          <p:cNvSpPr txBox="1"/>
          <p:nvPr/>
        </p:nvSpPr>
        <p:spPr>
          <a:xfrm>
            <a:off x="2463120" y="5615670"/>
            <a:ext cx="2098080" cy="553293"/>
          </a:xfrm>
          <a:prstGeom prst="rect">
            <a:avLst/>
          </a:prstGeom>
        </p:spPr>
        <p:txBody>
          <a:bodyPr lIns="0" tIns="0" rIns="0" bIns="0" rtlCol="0" anchor="t">
            <a:spAutoFit/>
          </a:bodyPr>
          <a:lstStyle/>
          <a:p>
            <a:pPr algn="ctr" rtl="1">
              <a:lnSpc>
                <a:spcPts val="4559"/>
              </a:lnSpc>
            </a:pPr>
            <a:r>
              <a:rPr lang="en-US" sz="3799" spc="-1">
                <a:solidFill>
                  <a:srgbClr val="A50021"/>
                </a:solidFill>
                <a:latin typeface="Arimo"/>
                <a:cs typeface="B Nazanin" panose="00000400000000000000" pitchFamily="2" charset="-78"/>
              </a:rPr>
              <a:t>22%</a:t>
            </a:r>
          </a:p>
        </p:txBody>
      </p:sp>
      <p:sp>
        <p:nvSpPr>
          <p:cNvPr id="8" name="TextBox 8"/>
          <p:cNvSpPr txBox="1"/>
          <p:nvPr/>
        </p:nvSpPr>
        <p:spPr>
          <a:xfrm>
            <a:off x="6284160" y="5615670"/>
            <a:ext cx="2098080" cy="553293"/>
          </a:xfrm>
          <a:prstGeom prst="rect">
            <a:avLst/>
          </a:prstGeom>
        </p:spPr>
        <p:txBody>
          <a:bodyPr lIns="0" tIns="0" rIns="0" bIns="0" rtlCol="0" anchor="t">
            <a:spAutoFit/>
          </a:bodyPr>
          <a:lstStyle/>
          <a:p>
            <a:pPr algn="ctr" rtl="1">
              <a:lnSpc>
                <a:spcPts val="4559"/>
              </a:lnSpc>
            </a:pPr>
            <a:r>
              <a:rPr lang="en-US" sz="3799" spc="-1">
                <a:solidFill>
                  <a:srgbClr val="A50021"/>
                </a:solidFill>
                <a:latin typeface="Arimo"/>
                <a:cs typeface="B Nazanin" panose="00000400000000000000" pitchFamily="2" charset="-78"/>
              </a:rPr>
              <a:t>31%</a:t>
            </a:r>
          </a:p>
        </p:txBody>
      </p:sp>
      <p:sp>
        <p:nvSpPr>
          <p:cNvPr id="9" name="TextBox 9"/>
          <p:cNvSpPr txBox="1"/>
          <p:nvPr/>
        </p:nvSpPr>
        <p:spPr>
          <a:xfrm>
            <a:off x="10105200" y="5615670"/>
            <a:ext cx="2098080" cy="553293"/>
          </a:xfrm>
          <a:prstGeom prst="rect">
            <a:avLst/>
          </a:prstGeom>
        </p:spPr>
        <p:txBody>
          <a:bodyPr lIns="0" tIns="0" rIns="0" bIns="0" rtlCol="0" anchor="t">
            <a:spAutoFit/>
          </a:bodyPr>
          <a:lstStyle/>
          <a:p>
            <a:pPr algn="ctr" rtl="1">
              <a:lnSpc>
                <a:spcPts val="4559"/>
              </a:lnSpc>
            </a:pPr>
            <a:r>
              <a:rPr lang="en-US" sz="3799" spc="-1">
                <a:solidFill>
                  <a:srgbClr val="A50021"/>
                </a:solidFill>
                <a:latin typeface="Arimo"/>
                <a:cs typeface="B Nazanin" panose="00000400000000000000" pitchFamily="2" charset="-78"/>
              </a:rPr>
              <a:t>12%</a:t>
            </a:r>
          </a:p>
        </p:txBody>
      </p:sp>
      <p:sp>
        <p:nvSpPr>
          <p:cNvPr id="10" name="TextBox 10"/>
          <p:cNvSpPr txBox="1"/>
          <p:nvPr/>
        </p:nvSpPr>
        <p:spPr>
          <a:xfrm>
            <a:off x="13925520" y="5615670"/>
            <a:ext cx="2098080" cy="553293"/>
          </a:xfrm>
          <a:prstGeom prst="rect">
            <a:avLst/>
          </a:prstGeom>
        </p:spPr>
        <p:txBody>
          <a:bodyPr lIns="0" tIns="0" rIns="0" bIns="0" rtlCol="0" anchor="t">
            <a:spAutoFit/>
          </a:bodyPr>
          <a:lstStyle/>
          <a:p>
            <a:pPr algn="ctr" rtl="1">
              <a:lnSpc>
                <a:spcPts val="4559"/>
              </a:lnSpc>
            </a:pPr>
            <a:r>
              <a:rPr lang="en-US" sz="3799" spc="-1">
                <a:solidFill>
                  <a:srgbClr val="A50021"/>
                </a:solidFill>
                <a:latin typeface="Arimo"/>
                <a:cs typeface="B Nazanin" panose="00000400000000000000" pitchFamily="2" charset="-78"/>
              </a:rPr>
              <a:t>35%</a:t>
            </a:r>
          </a:p>
        </p:txBody>
      </p:sp>
      <p:sp>
        <p:nvSpPr>
          <p:cNvPr id="11" name="AutoShape 11"/>
          <p:cNvSpPr/>
          <p:nvPr/>
        </p:nvSpPr>
        <p:spPr>
          <a:xfrm rot="5279348">
            <a:off x="2958499" y="7123875"/>
            <a:ext cx="1108042" cy="0"/>
          </a:xfrm>
          <a:prstGeom prst="line">
            <a:avLst/>
          </a:prstGeom>
          <a:ln w="19050" cap="rnd">
            <a:solidFill>
              <a:srgbClr val="000000"/>
            </a:solidFill>
            <a:prstDash val="solid"/>
            <a:headEnd type="triangle" w="lg" len="med"/>
            <a:tailEnd type="triangle" w="lg" len="med"/>
          </a:ln>
        </p:spPr>
      </p:sp>
      <p:sp>
        <p:nvSpPr>
          <p:cNvPr id="12" name="AutoShape 12"/>
          <p:cNvSpPr/>
          <p:nvPr/>
        </p:nvSpPr>
        <p:spPr>
          <a:xfrm rot="5279348">
            <a:off x="6779539" y="7123875"/>
            <a:ext cx="1108042" cy="0"/>
          </a:xfrm>
          <a:prstGeom prst="line">
            <a:avLst/>
          </a:prstGeom>
          <a:ln w="19050" cap="rnd">
            <a:solidFill>
              <a:srgbClr val="000000"/>
            </a:solidFill>
            <a:prstDash val="solid"/>
            <a:headEnd type="triangle" w="lg" len="med"/>
            <a:tailEnd type="triangle" w="lg" len="med"/>
          </a:ln>
        </p:spPr>
      </p:sp>
      <p:sp>
        <p:nvSpPr>
          <p:cNvPr id="13" name="AutoShape 13"/>
          <p:cNvSpPr/>
          <p:nvPr/>
        </p:nvSpPr>
        <p:spPr>
          <a:xfrm rot="5278161">
            <a:off x="10605255" y="7123515"/>
            <a:ext cx="1097249" cy="0"/>
          </a:xfrm>
          <a:prstGeom prst="line">
            <a:avLst/>
          </a:prstGeom>
          <a:ln w="19050" cap="rnd">
            <a:solidFill>
              <a:srgbClr val="000000"/>
            </a:solidFill>
            <a:prstDash val="solid"/>
            <a:headEnd type="triangle" w="lg" len="med"/>
            <a:tailEnd type="triangle" w="lg" len="med"/>
          </a:ln>
        </p:spPr>
      </p:sp>
      <p:sp>
        <p:nvSpPr>
          <p:cNvPr id="14" name="AutoShape 14"/>
          <p:cNvSpPr/>
          <p:nvPr/>
        </p:nvSpPr>
        <p:spPr>
          <a:xfrm rot="5278161">
            <a:off x="14426295" y="7123515"/>
            <a:ext cx="1097249" cy="0"/>
          </a:xfrm>
          <a:prstGeom prst="line">
            <a:avLst/>
          </a:prstGeom>
          <a:ln w="19050" cap="rnd">
            <a:solidFill>
              <a:srgbClr val="000000"/>
            </a:solidFill>
            <a:prstDash val="solid"/>
            <a:headEnd type="triangle" w="lg" len="med"/>
            <a:tailEnd type="triangle" w="lg" len="med"/>
          </a:ln>
        </p:spPr>
      </p:sp>
      <p:grpSp>
        <p:nvGrpSpPr>
          <p:cNvPr id="15" name="Group 15"/>
          <p:cNvGrpSpPr>
            <a:grpSpLocks noChangeAspect="1"/>
          </p:cNvGrpSpPr>
          <p:nvPr/>
        </p:nvGrpSpPr>
        <p:grpSpPr>
          <a:xfrm rot="-10800000">
            <a:off x="0" y="1503360"/>
            <a:ext cx="17040960" cy="91440"/>
            <a:chOff x="0" y="0"/>
            <a:chExt cx="22721280" cy="121920"/>
          </a:xfrm>
        </p:grpSpPr>
        <p:sp>
          <p:nvSpPr>
            <p:cNvPr id="16" name="Freeform 16"/>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17" name="Group 17"/>
          <p:cNvGrpSpPr>
            <a:grpSpLocks noChangeAspect="1"/>
          </p:cNvGrpSpPr>
          <p:nvPr/>
        </p:nvGrpSpPr>
        <p:grpSpPr>
          <a:xfrm rot="-10800000">
            <a:off x="17077680" y="558720"/>
            <a:ext cx="1054800" cy="1055520"/>
            <a:chOff x="0" y="0"/>
            <a:chExt cx="1406400" cy="1407360"/>
          </a:xfrm>
        </p:grpSpPr>
        <p:sp>
          <p:nvSpPr>
            <p:cNvPr id="18" name="Freeform 18"/>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19" name="Group 19"/>
          <p:cNvGrpSpPr>
            <a:grpSpLocks noChangeAspect="1"/>
          </p:cNvGrpSpPr>
          <p:nvPr/>
        </p:nvGrpSpPr>
        <p:grpSpPr>
          <a:xfrm rot="-10800000">
            <a:off x="-15120" y="1338480"/>
            <a:ext cx="5399280" cy="427680"/>
            <a:chOff x="0" y="0"/>
            <a:chExt cx="7199040" cy="570240"/>
          </a:xfrm>
        </p:grpSpPr>
        <p:sp>
          <p:nvSpPr>
            <p:cNvPr id="20" name="Freeform 20"/>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21" name="Group 21"/>
          <p:cNvGrpSpPr>
            <a:grpSpLocks noChangeAspect="1"/>
          </p:cNvGrpSpPr>
          <p:nvPr/>
        </p:nvGrpSpPr>
        <p:grpSpPr>
          <a:xfrm>
            <a:off x="10707840" y="2998800"/>
            <a:ext cx="370080" cy="586800"/>
            <a:chOff x="0" y="0"/>
            <a:chExt cx="493440" cy="782400"/>
          </a:xfrm>
        </p:grpSpPr>
        <p:sp>
          <p:nvSpPr>
            <p:cNvPr id="22" name="Freeform 22"/>
            <p:cNvSpPr/>
            <p:nvPr/>
          </p:nvSpPr>
          <p:spPr>
            <a:xfrm>
              <a:off x="0" y="0"/>
              <a:ext cx="493649" cy="782447"/>
            </a:xfrm>
            <a:custGeom>
              <a:avLst/>
              <a:gdLst/>
              <a:ahLst/>
              <a:cxnLst/>
              <a:rect l="l" t="t" r="r" b="b"/>
              <a:pathLst>
                <a:path w="493649" h="782447">
                  <a:moveTo>
                    <a:pt x="13335" y="782447"/>
                  </a:moveTo>
                  <a:cubicBezTo>
                    <a:pt x="46736" y="782447"/>
                    <a:pt x="80010" y="782447"/>
                    <a:pt x="120015" y="782447"/>
                  </a:cubicBezTo>
                  <a:cubicBezTo>
                    <a:pt x="133350" y="782447"/>
                    <a:pt x="133350" y="775716"/>
                    <a:pt x="133350" y="762381"/>
                  </a:cubicBezTo>
                  <a:cubicBezTo>
                    <a:pt x="133350" y="648716"/>
                    <a:pt x="133350" y="535051"/>
                    <a:pt x="133350" y="421386"/>
                  </a:cubicBezTo>
                  <a:cubicBezTo>
                    <a:pt x="133350" y="401320"/>
                    <a:pt x="133350" y="381254"/>
                    <a:pt x="140081" y="367919"/>
                  </a:cubicBezTo>
                  <a:cubicBezTo>
                    <a:pt x="146812" y="334518"/>
                    <a:pt x="160147" y="300990"/>
                    <a:pt x="186817" y="267589"/>
                  </a:cubicBezTo>
                  <a:cubicBezTo>
                    <a:pt x="220218" y="234188"/>
                    <a:pt x="253492" y="207391"/>
                    <a:pt x="300228" y="200660"/>
                  </a:cubicBezTo>
                  <a:cubicBezTo>
                    <a:pt x="313563" y="234061"/>
                    <a:pt x="340233" y="254127"/>
                    <a:pt x="380238" y="247523"/>
                  </a:cubicBezTo>
                  <a:cubicBezTo>
                    <a:pt x="393573" y="247523"/>
                    <a:pt x="406908" y="247523"/>
                    <a:pt x="426974" y="247523"/>
                  </a:cubicBezTo>
                  <a:cubicBezTo>
                    <a:pt x="466979" y="247523"/>
                    <a:pt x="493649" y="227457"/>
                    <a:pt x="493649" y="180594"/>
                  </a:cubicBezTo>
                  <a:cubicBezTo>
                    <a:pt x="493649" y="140462"/>
                    <a:pt x="493649" y="100330"/>
                    <a:pt x="493649" y="66929"/>
                  </a:cubicBezTo>
                  <a:cubicBezTo>
                    <a:pt x="493395" y="26797"/>
                    <a:pt x="466725" y="0"/>
                    <a:pt x="426720" y="0"/>
                  </a:cubicBezTo>
                  <a:cubicBezTo>
                    <a:pt x="413385" y="0"/>
                    <a:pt x="393319" y="0"/>
                    <a:pt x="379984" y="0"/>
                  </a:cubicBezTo>
                  <a:cubicBezTo>
                    <a:pt x="333248" y="0"/>
                    <a:pt x="319913" y="6731"/>
                    <a:pt x="299974" y="53467"/>
                  </a:cubicBezTo>
                  <a:cubicBezTo>
                    <a:pt x="286639" y="53467"/>
                    <a:pt x="273304" y="60198"/>
                    <a:pt x="266573" y="60198"/>
                  </a:cubicBezTo>
                  <a:cubicBezTo>
                    <a:pt x="173355" y="86995"/>
                    <a:pt x="106680" y="140462"/>
                    <a:pt x="53340" y="213995"/>
                  </a:cubicBezTo>
                  <a:cubicBezTo>
                    <a:pt x="46609" y="234061"/>
                    <a:pt x="33274" y="254127"/>
                    <a:pt x="26670" y="274193"/>
                  </a:cubicBezTo>
                  <a:cubicBezTo>
                    <a:pt x="6731" y="314325"/>
                    <a:pt x="0" y="361061"/>
                    <a:pt x="0" y="407924"/>
                  </a:cubicBezTo>
                  <a:cubicBezTo>
                    <a:pt x="0" y="528320"/>
                    <a:pt x="0" y="648716"/>
                    <a:pt x="0" y="768985"/>
                  </a:cubicBezTo>
                  <a:cubicBezTo>
                    <a:pt x="0" y="782320"/>
                    <a:pt x="0" y="782320"/>
                    <a:pt x="13335" y="782320"/>
                  </a:cubicBezTo>
                  <a:close/>
                </a:path>
              </a:pathLst>
            </a:custGeom>
            <a:solidFill>
              <a:srgbClr val="C00000"/>
            </a:solidFill>
          </p:spPr>
        </p:sp>
      </p:grpSp>
      <p:grpSp>
        <p:nvGrpSpPr>
          <p:cNvPr id="23" name="Group 23"/>
          <p:cNvGrpSpPr>
            <a:grpSpLocks noChangeAspect="1"/>
          </p:cNvGrpSpPr>
          <p:nvPr/>
        </p:nvGrpSpPr>
        <p:grpSpPr>
          <a:xfrm>
            <a:off x="9951120" y="2993040"/>
            <a:ext cx="2406240" cy="2474640"/>
            <a:chOff x="0" y="0"/>
            <a:chExt cx="3208320" cy="3299520"/>
          </a:xfrm>
        </p:grpSpPr>
        <p:sp>
          <p:nvSpPr>
            <p:cNvPr id="24" name="Freeform 24"/>
            <p:cNvSpPr/>
            <p:nvPr/>
          </p:nvSpPr>
          <p:spPr>
            <a:xfrm>
              <a:off x="0" y="0"/>
              <a:ext cx="3208401" cy="3299587"/>
            </a:xfrm>
            <a:custGeom>
              <a:avLst/>
              <a:gdLst/>
              <a:ahLst/>
              <a:cxnLst/>
              <a:rect l="l" t="t" r="r" b="b"/>
              <a:pathLst>
                <a:path w="3208401" h="3299587">
                  <a:moveTo>
                    <a:pt x="3181477" y="1569339"/>
                  </a:moveTo>
                  <a:cubicBezTo>
                    <a:pt x="3154680" y="1368171"/>
                    <a:pt x="3053969" y="1207135"/>
                    <a:pt x="2879471" y="1099947"/>
                  </a:cubicBezTo>
                  <a:cubicBezTo>
                    <a:pt x="2772029" y="1032891"/>
                    <a:pt x="2644521" y="1012825"/>
                    <a:pt x="2517013" y="1012825"/>
                  </a:cubicBezTo>
                  <a:cubicBezTo>
                    <a:pt x="2409571" y="1006094"/>
                    <a:pt x="2302256" y="1006094"/>
                    <a:pt x="2194814" y="1006094"/>
                  </a:cubicBezTo>
                  <a:cubicBezTo>
                    <a:pt x="2181352" y="1006094"/>
                    <a:pt x="2174621" y="1006094"/>
                    <a:pt x="2181352" y="992632"/>
                  </a:cubicBezTo>
                  <a:cubicBezTo>
                    <a:pt x="2201545" y="932307"/>
                    <a:pt x="2208149" y="871855"/>
                    <a:pt x="2208149" y="811530"/>
                  </a:cubicBezTo>
                  <a:cubicBezTo>
                    <a:pt x="2208149" y="804799"/>
                    <a:pt x="2208149" y="791464"/>
                    <a:pt x="2194687" y="791464"/>
                  </a:cubicBezTo>
                  <a:cubicBezTo>
                    <a:pt x="2194687" y="791464"/>
                    <a:pt x="2194687" y="791464"/>
                    <a:pt x="2194687" y="791464"/>
                  </a:cubicBezTo>
                  <a:cubicBezTo>
                    <a:pt x="2194687" y="657352"/>
                    <a:pt x="2194687" y="529971"/>
                    <a:pt x="2187956" y="395732"/>
                  </a:cubicBezTo>
                  <a:cubicBezTo>
                    <a:pt x="2187956" y="355473"/>
                    <a:pt x="2181225" y="315214"/>
                    <a:pt x="2167763" y="281686"/>
                  </a:cubicBezTo>
                  <a:cubicBezTo>
                    <a:pt x="2161032" y="261620"/>
                    <a:pt x="2147570" y="248158"/>
                    <a:pt x="2140966" y="234696"/>
                  </a:cubicBezTo>
                  <a:cubicBezTo>
                    <a:pt x="2080514" y="140843"/>
                    <a:pt x="1999996" y="80391"/>
                    <a:pt x="1885950" y="60325"/>
                  </a:cubicBezTo>
                  <a:cubicBezTo>
                    <a:pt x="1879219" y="26797"/>
                    <a:pt x="1865757" y="6731"/>
                    <a:pt x="1832229" y="6731"/>
                  </a:cubicBezTo>
                  <a:cubicBezTo>
                    <a:pt x="1805432" y="6731"/>
                    <a:pt x="1778508" y="0"/>
                    <a:pt x="1751711" y="6731"/>
                  </a:cubicBezTo>
                  <a:cubicBezTo>
                    <a:pt x="1718183" y="6731"/>
                    <a:pt x="1697990" y="33528"/>
                    <a:pt x="1697990" y="67056"/>
                  </a:cubicBezTo>
                  <a:cubicBezTo>
                    <a:pt x="1697990" y="107315"/>
                    <a:pt x="1697990" y="154178"/>
                    <a:pt x="1697990" y="194437"/>
                  </a:cubicBezTo>
                  <a:cubicBezTo>
                    <a:pt x="1697990" y="227965"/>
                    <a:pt x="1718183" y="254762"/>
                    <a:pt x="1758442" y="254762"/>
                  </a:cubicBezTo>
                  <a:cubicBezTo>
                    <a:pt x="1771904" y="254762"/>
                    <a:pt x="1791970" y="254762"/>
                    <a:pt x="1805432" y="254762"/>
                  </a:cubicBezTo>
                  <a:cubicBezTo>
                    <a:pt x="1845691" y="261493"/>
                    <a:pt x="1872615" y="248031"/>
                    <a:pt x="1885950" y="207772"/>
                  </a:cubicBezTo>
                  <a:cubicBezTo>
                    <a:pt x="1926209" y="214503"/>
                    <a:pt x="1959737" y="234569"/>
                    <a:pt x="1993392" y="261366"/>
                  </a:cubicBezTo>
                  <a:cubicBezTo>
                    <a:pt x="2033651" y="308356"/>
                    <a:pt x="2053844" y="361950"/>
                    <a:pt x="2053844" y="429006"/>
                  </a:cubicBezTo>
                  <a:cubicBezTo>
                    <a:pt x="2060575" y="549783"/>
                    <a:pt x="2060575" y="670433"/>
                    <a:pt x="2060575" y="791210"/>
                  </a:cubicBezTo>
                  <a:cubicBezTo>
                    <a:pt x="2053844" y="791210"/>
                    <a:pt x="2040382" y="784479"/>
                    <a:pt x="2033778" y="797941"/>
                  </a:cubicBezTo>
                  <a:cubicBezTo>
                    <a:pt x="2033778" y="797941"/>
                    <a:pt x="2033778" y="797941"/>
                    <a:pt x="2033778" y="797941"/>
                  </a:cubicBezTo>
                  <a:cubicBezTo>
                    <a:pt x="2033778" y="932053"/>
                    <a:pt x="1986788" y="1052830"/>
                    <a:pt x="1892808" y="1146683"/>
                  </a:cubicBezTo>
                  <a:cubicBezTo>
                    <a:pt x="1745107" y="1294257"/>
                    <a:pt x="1510284" y="1314323"/>
                    <a:pt x="1342390" y="1180211"/>
                  </a:cubicBezTo>
                  <a:cubicBezTo>
                    <a:pt x="1228344" y="1086358"/>
                    <a:pt x="1167892" y="965581"/>
                    <a:pt x="1161161" y="811403"/>
                  </a:cubicBezTo>
                  <a:cubicBezTo>
                    <a:pt x="1161161" y="797941"/>
                    <a:pt x="1154430" y="791337"/>
                    <a:pt x="1140968" y="791337"/>
                  </a:cubicBezTo>
                  <a:cubicBezTo>
                    <a:pt x="1093978" y="798068"/>
                    <a:pt x="1053719" y="798068"/>
                    <a:pt x="1006729" y="791337"/>
                  </a:cubicBezTo>
                  <a:cubicBezTo>
                    <a:pt x="993267" y="791337"/>
                    <a:pt x="986536" y="798068"/>
                    <a:pt x="986536" y="811403"/>
                  </a:cubicBezTo>
                  <a:cubicBezTo>
                    <a:pt x="993267" y="871728"/>
                    <a:pt x="999998" y="932180"/>
                    <a:pt x="1013333" y="992505"/>
                  </a:cubicBezTo>
                  <a:cubicBezTo>
                    <a:pt x="1020064" y="1012571"/>
                    <a:pt x="1020064" y="1012571"/>
                    <a:pt x="999871" y="1012571"/>
                  </a:cubicBezTo>
                  <a:cubicBezTo>
                    <a:pt x="905891" y="1012571"/>
                    <a:pt x="811911" y="1012571"/>
                    <a:pt x="717931" y="1012571"/>
                  </a:cubicBezTo>
                  <a:cubicBezTo>
                    <a:pt x="657479" y="1012571"/>
                    <a:pt x="597154" y="1012571"/>
                    <a:pt x="536702" y="1026033"/>
                  </a:cubicBezTo>
                  <a:cubicBezTo>
                    <a:pt x="389001" y="1052830"/>
                    <a:pt x="261493" y="1119886"/>
                    <a:pt x="160782" y="1240663"/>
                  </a:cubicBezTo>
                  <a:cubicBezTo>
                    <a:pt x="160782" y="1240663"/>
                    <a:pt x="160782" y="1240663"/>
                    <a:pt x="160782" y="1240663"/>
                  </a:cubicBezTo>
                  <a:cubicBezTo>
                    <a:pt x="160782" y="1247394"/>
                    <a:pt x="160782" y="1247394"/>
                    <a:pt x="160782" y="1247394"/>
                  </a:cubicBezTo>
                  <a:cubicBezTo>
                    <a:pt x="140589" y="1260856"/>
                    <a:pt x="133985" y="1280922"/>
                    <a:pt x="120523" y="1300988"/>
                  </a:cubicBezTo>
                  <a:cubicBezTo>
                    <a:pt x="120523" y="1300988"/>
                    <a:pt x="113792" y="1300988"/>
                    <a:pt x="113792" y="1307719"/>
                  </a:cubicBezTo>
                  <a:cubicBezTo>
                    <a:pt x="33528" y="1441831"/>
                    <a:pt x="0" y="1589405"/>
                    <a:pt x="26797" y="1750314"/>
                  </a:cubicBezTo>
                  <a:cubicBezTo>
                    <a:pt x="60325" y="1944751"/>
                    <a:pt x="161036" y="2099056"/>
                    <a:pt x="342265" y="2199640"/>
                  </a:cubicBezTo>
                  <a:cubicBezTo>
                    <a:pt x="436245" y="2259965"/>
                    <a:pt x="550291" y="2280158"/>
                    <a:pt x="657733" y="2280158"/>
                  </a:cubicBezTo>
                  <a:cubicBezTo>
                    <a:pt x="751713" y="2286889"/>
                    <a:pt x="845693" y="2286889"/>
                    <a:pt x="946404" y="2286889"/>
                  </a:cubicBezTo>
                  <a:cubicBezTo>
                    <a:pt x="959866" y="2286889"/>
                    <a:pt x="966597" y="2286889"/>
                    <a:pt x="966597" y="2306955"/>
                  </a:cubicBezTo>
                  <a:cubicBezTo>
                    <a:pt x="966597" y="2394077"/>
                    <a:pt x="966597" y="2488057"/>
                    <a:pt x="966597" y="2575179"/>
                  </a:cubicBezTo>
                  <a:cubicBezTo>
                    <a:pt x="966597" y="2648966"/>
                    <a:pt x="973328" y="2716022"/>
                    <a:pt x="986790" y="2789809"/>
                  </a:cubicBezTo>
                  <a:cubicBezTo>
                    <a:pt x="1033780" y="2964180"/>
                    <a:pt x="1127760" y="3098292"/>
                    <a:pt x="1282065" y="3185541"/>
                  </a:cubicBezTo>
                  <a:cubicBezTo>
                    <a:pt x="1476756" y="3292856"/>
                    <a:pt x="1678051" y="3299587"/>
                    <a:pt x="1879473" y="3205607"/>
                  </a:cubicBezTo>
                  <a:cubicBezTo>
                    <a:pt x="2033905" y="3131820"/>
                    <a:pt x="2141220" y="3011170"/>
                    <a:pt x="2201672" y="2843403"/>
                  </a:cubicBezTo>
                  <a:cubicBezTo>
                    <a:pt x="2228469" y="2756281"/>
                    <a:pt x="2241931" y="2655570"/>
                    <a:pt x="2241931" y="2561717"/>
                  </a:cubicBezTo>
                  <a:cubicBezTo>
                    <a:pt x="2241931" y="2474595"/>
                    <a:pt x="2241931" y="2394077"/>
                    <a:pt x="2241931" y="2306828"/>
                  </a:cubicBezTo>
                  <a:cubicBezTo>
                    <a:pt x="2241931" y="2280031"/>
                    <a:pt x="2235200" y="2286762"/>
                    <a:pt x="2268728" y="2286762"/>
                  </a:cubicBezTo>
                  <a:cubicBezTo>
                    <a:pt x="2335911" y="2286762"/>
                    <a:pt x="2402967" y="2286762"/>
                    <a:pt x="2463419" y="2286762"/>
                  </a:cubicBezTo>
                  <a:cubicBezTo>
                    <a:pt x="2537206" y="2286762"/>
                    <a:pt x="2604389" y="2280031"/>
                    <a:pt x="2671445" y="2266696"/>
                  </a:cubicBezTo>
                  <a:cubicBezTo>
                    <a:pt x="2772156" y="2246630"/>
                    <a:pt x="2866136" y="2213102"/>
                    <a:pt x="2946654" y="2145919"/>
                  </a:cubicBezTo>
                  <a:cubicBezTo>
                    <a:pt x="3127883" y="1998345"/>
                    <a:pt x="3208401" y="1803908"/>
                    <a:pt x="3181604" y="1569212"/>
                  </a:cubicBezTo>
                  <a:close/>
                  <a:moveTo>
                    <a:pt x="1691386" y="1609598"/>
                  </a:moveTo>
                  <a:cubicBezTo>
                    <a:pt x="1677924" y="1609598"/>
                    <a:pt x="1671193" y="1616329"/>
                    <a:pt x="1657858" y="1609598"/>
                  </a:cubicBezTo>
                  <a:cubicBezTo>
                    <a:pt x="1671320" y="1616329"/>
                    <a:pt x="1678051" y="1609598"/>
                    <a:pt x="1691386" y="1609598"/>
                  </a:cubicBezTo>
                  <a:close/>
                  <a:moveTo>
                    <a:pt x="1644396" y="1736979"/>
                  </a:moveTo>
                  <a:cubicBezTo>
                    <a:pt x="1644396" y="1730248"/>
                    <a:pt x="1644396" y="1730248"/>
                    <a:pt x="1644396" y="1723517"/>
                  </a:cubicBezTo>
                  <a:cubicBezTo>
                    <a:pt x="1644396" y="1730248"/>
                    <a:pt x="1644396" y="1730248"/>
                    <a:pt x="1644396" y="1736979"/>
                  </a:cubicBezTo>
                  <a:close/>
                  <a:moveTo>
                    <a:pt x="1765300" y="2749550"/>
                  </a:moveTo>
                  <a:cubicBezTo>
                    <a:pt x="1792097" y="2830068"/>
                    <a:pt x="1745107" y="2917190"/>
                    <a:pt x="1671320" y="2950718"/>
                  </a:cubicBezTo>
                  <a:cubicBezTo>
                    <a:pt x="1590802" y="2984246"/>
                    <a:pt x="1503553" y="2957449"/>
                    <a:pt x="1456563" y="2883662"/>
                  </a:cubicBezTo>
                  <a:cubicBezTo>
                    <a:pt x="1409573" y="2809875"/>
                    <a:pt x="1429766" y="2716022"/>
                    <a:pt x="1490091" y="2662301"/>
                  </a:cubicBezTo>
                  <a:cubicBezTo>
                    <a:pt x="1523619" y="2635504"/>
                    <a:pt x="1550543" y="2628773"/>
                    <a:pt x="1590802" y="2622042"/>
                  </a:cubicBezTo>
                  <a:cubicBezTo>
                    <a:pt x="1590802" y="2622042"/>
                    <a:pt x="1590802" y="2615311"/>
                    <a:pt x="1597533" y="2615311"/>
                  </a:cubicBezTo>
                  <a:cubicBezTo>
                    <a:pt x="1590802" y="2615311"/>
                    <a:pt x="1590802" y="2622042"/>
                    <a:pt x="1590802" y="2622042"/>
                  </a:cubicBezTo>
                  <a:cubicBezTo>
                    <a:pt x="1597533" y="2622042"/>
                    <a:pt x="1610995" y="2622042"/>
                    <a:pt x="1617599" y="2622042"/>
                  </a:cubicBezTo>
                  <a:cubicBezTo>
                    <a:pt x="1691386" y="2635504"/>
                    <a:pt x="1745107" y="2675636"/>
                    <a:pt x="1765300" y="2749423"/>
                  </a:cubicBezTo>
                  <a:close/>
                  <a:moveTo>
                    <a:pt x="1597533" y="2588641"/>
                  </a:moveTo>
                  <a:cubicBezTo>
                    <a:pt x="1590802" y="2581910"/>
                    <a:pt x="1584071" y="2588641"/>
                    <a:pt x="1577340" y="2588641"/>
                  </a:cubicBezTo>
                  <a:cubicBezTo>
                    <a:pt x="1584071" y="2588641"/>
                    <a:pt x="1590802" y="2581910"/>
                    <a:pt x="1597533" y="2588641"/>
                  </a:cubicBezTo>
                  <a:close/>
                  <a:moveTo>
                    <a:pt x="1564005" y="1642999"/>
                  </a:moveTo>
                  <a:cubicBezTo>
                    <a:pt x="1557274" y="1642999"/>
                    <a:pt x="1557274" y="1649730"/>
                    <a:pt x="1557274" y="1649730"/>
                  </a:cubicBezTo>
                  <a:cubicBezTo>
                    <a:pt x="1557274" y="1649730"/>
                    <a:pt x="1557274" y="1642999"/>
                    <a:pt x="1564005" y="1642999"/>
                  </a:cubicBezTo>
                  <a:close/>
                  <a:moveTo>
                    <a:pt x="161036" y="1260729"/>
                  </a:moveTo>
                  <a:cubicBezTo>
                    <a:pt x="161036" y="1267460"/>
                    <a:pt x="161036" y="1274191"/>
                    <a:pt x="161036" y="1280795"/>
                  </a:cubicBezTo>
                  <a:cubicBezTo>
                    <a:pt x="161036" y="1274064"/>
                    <a:pt x="161036" y="1267333"/>
                    <a:pt x="161036" y="1260729"/>
                  </a:cubicBezTo>
                  <a:close/>
                  <a:moveTo>
                    <a:pt x="2167890" y="2192909"/>
                  </a:moveTo>
                  <a:cubicBezTo>
                    <a:pt x="2167890" y="2186178"/>
                    <a:pt x="2167890" y="2179447"/>
                    <a:pt x="2174621" y="2179447"/>
                  </a:cubicBezTo>
                  <a:cubicBezTo>
                    <a:pt x="2167890" y="2179447"/>
                    <a:pt x="2167890" y="2186178"/>
                    <a:pt x="2167890" y="2192909"/>
                  </a:cubicBezTo>
                  <a:close/>
                  <a:moveTo>
                    <a:pt x="2946527" y="1985010"/>
                  </a:moveTo>
                  <a:cubicBezTo>
                    <a:pt x="2872740" y="2078863"/>
                    <a:pt x="2765298" y="2132584"/>
                    <a:pt x="2644521" y="2152650"/>
                  </a:cubicBezTo>
                  <a:cubicBezTo>
                    <a:pt x="2631059" y="2159381"/>
                    <a:pt x="2610993" y="2159381"/>
                    <a:pt x="2590800" y="2166112"/>
                  </a:cubicBezTo>
                  <a:cubicBezTo>
                    <a:pt x="2590800" y="2166112"/>
                    <a:pt x="2590800" y="2166112"/>
                    <a:pt x="2590800" y="2166112"/>
                  </a:cubicBezTo>
                  <a:cubicBezTo>
                    <a:pt x="2564003" y="2159381"/>
                    <a:pt x="2543810" y="2166112"/>
                    <a:pt x="2517013" y="2166112"/>
                  </a:cubicBezTo>
                  <a:cubicBezTo>
                    <a:pt x="2429764" y="2166112"/>
                    <a:pt x="2349246" y="2166112"/>
                    <a:pt x="2261997" y="2166112"/>
                  </a:cubicBezTo>
                  <a:cubicBezTo>
                    <a:pt x="2221738" y="2166112"/>
                    <a:pt x="2181479" y="2166112"/>
                    <a:pt x="2141220" y="2166112"/>
                  </a:cubicBezTo>
                  <a:cubicBezTo>
                    <a:pt x="2127758" y="2166112"/>
                    <a:pt x="2121027" y="2172843"/>
                    <a:pt x="2121027" y="2186178"/>
                  </a:cubicBezTo>
                  <a:cubicBezTo>
                    <a:pt x="2121027" y="2199513"/>
                    <a:pt x="2121027" y="2212975"/>
                    <a:pt x="2121027" y="2226437"/>
                  </a:cubicBezTo>
                  <a:cubicBezTo>
                    <a:pt x="2121027" y="2340483"/>
                    <a:pt x="2121027" y="2454402"/>
                    <a:pt x="2121027" y="2575179"/>
                  </a:cubicBezTo>
                  <a:cubicBezTo>
                    <a:pt x="2121027" y="2608707"/>
                    <a:pt x="2114296" y="2648966"/>
                    <a:pt x="2114296" y="2682494"/>
                  </a:cubicBezTo>
                  <a:cubicBezTo>
                    <a:pt x="2114296" y="2669032"/>
                    <a:pt x="2121027" y="2655697"/>
                    <a:pt x="2121027" y="2635504"/>
                  </a:cubicBezTo>
                  <a:cubicBezTo>
                    <a:pt x="2121027" y="2655570"/>
                    <a:pt x="2114296" y="2669032"/>
                    <a:pt x="2114296" y="2682494"/>
                  </a:cubicBezTo>
                  <a:cubicBezTo>
                    <a:pt x="2100834" y="2803271"/>
                    <a:pt x="2060575" y="2903855"/>
                    <a:pt x="1980057" y="2984246"/>
                  </a:cubicBezTo>
                  <a:cubicBezTo>
                    <a:pt x="1859281" y="3111627"/>
                    <a:pt x="1704848" y="3158617"/>
                    <a:pt x="1530350" y="3138551"/>
                  </a:cubicBezTo>
                  <a:cubicBezTo>
                    <a:pt x="1436370" y="3125089"/>
                    <a:pt x="1342390" y="3091561"/>
                    <a:pt x="1268603" y="3031236"/>
                  </a:cubicBezTo>
                  <a:cubicBezTo>
                    <a:pt x="1167892" y="2957449"/>
                    <a:pt x="1114171" y="2856865"/>
                    <a:pt x="1094105" y="2736215"/>
                  </a:cubicBezTo>
                  <a:cubicBezTo>
                    <a:pt x="1094105" y="2722753"/>
                    <a:pt x="1087374" y="2716149"/>
                    <a:pt x="1087374" y="2709418"/>
                  </a:cubicBezTo>
                  <a:cubicBezTo>
                    <a:pt x="1094105" y="2695956"/>
                    <a:pt x="1087374" y="2682621"/>
                    <a:pt x="1087374" y="2669159"/>
                  </a:cubicBezTo>
                  <a:cubicBezTo>
                    <a:pt x="1080643" y="2615565"/>
                    <a:pt x="1080643" y="2561844"/>
                    <a:pt x="1080643" y="2508250"/>
                  </a:cubicBezTo>
                  <a:cubicBezTo>
                    <a:pt x="1080643" y="2400935"/>
                    <a:pt x="1080643" y="2293620"/>
                    <a:pt x="1080643" y="2186305"/>
                  </a:cubicBezTo>
                  <a:cubicBezTo>
                    <a:pt x="1080643" y="2172843"/>
                    <a:pt x="1080643" y="2166239"/>
                    <a:pt x="1067181" y="2166239"/>
                  </a:cubicBezTo>
                  <a:cubicBezTo>
                    <a:pt x="1033653" y="2166239"/>
                    <a:pt x="999998" y="2166239"/>
                    <a:pt x="973201" y="2166239"/>
                  </a:cubicBezTo>
                  <a:cubicBezTo>
                    <a:pt x="872490" y="2166239"/>
                    <a:pt x="778510" y="2166239"/>
                    <a:pt x="684530" y="2166239"/>
                  </a:cubicBezTo>
                  <a:cubicBezTo>
                    <a:pt x="651002" y="2159508"/>
                    <a:pt x="617347" y="2159508"/>
                    <a:pt x="583819" y="2152777"/>
                  </a:cubicBezTo>
                  <a:cubicBezTo>
                    <a:pt x="463042" y="2146046"/>
                    <a:pt x="362331" y="2092452"/>
                    <a:pt x="281813" y="2005203"/>
                  </a:cubicBezTo>
                  <a:cubicBezTo>
                    <a:pt x="174371" y="1897888"/>
                    <a:pt x="134112" y="1757045"/>
                    <a:pt x="147574" y="1602867"/>
                  </a:cubicBezTo>
                  <a:cubicBezTo>
                    <a:pt x="154305" y="1488821"/>
                    <a:pt x="187833" y="1381506"/>
                    <a:pt x="268351" y="1294384"/>
                  </a:cubicBezTo>
                  <a:cubicBezTo>
                    <a:pt x="348869" y="1193800"/>
                    <a:pt x="463042" y="1146810"/>
                    <a:pt x="590550" y="1133475"/>
                  </a:cubicBezTo>
                  <a:cubicBezTo>
                    <a:pt x="644271" y="1126744"/>
                    <a:pt x="697992" y="1126744"/>
                    <a:pt x="751586" y="1126744"/>
                  </a:cubicBezTo>
                  <a:cubicBezTo>
                    <a:pt x="852297" y="1126744"/>
                    <a:pt x="953008" y="1126744"/>
                    <a:pt x="1053592" y="1126744"/>
                  </a:cubicBezTo>
                  <a:cubicBezTo>
                    <a:pt x="1067054" y="1126744"/>
                    <a:pt x="1073785" y="1126744"/>
                    <a:pt x="1080389" y="1140206"/>
                  </a:cubicBezTo>
                  <a:cubicBezTo>
                    <a:pt x="1160907" y="1281049"/>
                    <a:pt x="1275081" y="1381633"/>
                    <a:pt x="1436117" y="1435227"/>
                  </a:cubicBezTo>
                  <a:cubicBezTo>
                    <a:pt x="1476375" y="1441958"/>
                    <a:pt x="1476375" y="1441958"/>
                    <a:pt x="1476375" y="1482217"/>
                  </a:cubicBezTo>
                  <a:cubicBezTo>
                    <a:pt x="1476375" y="1495679"/>
                    <a:pt x="1476375" y="1502283"/>
                    <a:pt x="1476375" y="1515745"/>
                  </a:cubicBezTo>
                  <a:cubicBezTo>
                    <a:pt x="1476375" y="1529207"/>
                    <a:pt x="1469644" y="1542542"/>
                    <a:pt x="1496568" y="1535811"/>
                  </a:cubicBezTo>
                  <a:cubicBezTo>
                    <a:pt x="1503299" y="1535811"/>
                    <a:pt x="1503299" y="1549273"/>
                    <a:pt x="1503299" y="1549273"/>
                  </a:cubicBezTo>
                  <a:cubicBezTo>
                    <a:pt x="1510030" y="1609598"/>
                    <a:pt x="1510030" y="1663319"/>
                    <a:pt x="1503299" y="1723644"/>
                  </a:cubicBezTo>
                  <a:cubicBezTo>
                    <a:pt x="1496568" y="1965071"/>
                    <a:pt x="1503299" y="2206498"/>
                    <a:pt x="1503299" y="2447925"/>
                  </a:cubicBezTo>
                  <a:cubicBezTo>
                    <a:pt x="1503299" y="2461387"/>
                    <a:pt x="1503299" y="2474722"/>
                    <a:pt x="1483106" y="2467991"/>
                  </a:cubicBezTo>
                  <a:cubicBezTo>
                    <a:pt x="1469644" y="2467991"/>
                    <a:pt x="1476375" y="2474722"/>
                    <a:pt x="1476375" y="2481453"/>
                  </a:cubicBezTo>
                  <a:cubicBezTo>
                    <a:pt x="1476375" y="2508250"/>
                    <a:pt x="1476375" y="2528443"/>
                    <a:pt x="1476375" y="2548509"/>
                  </a:cubicBezTo>
                  <a:cubicBezTo>
                    <a:pt x="1476375" y="2561971"/>
                    <a:pt x="1469644" y="2568575"/>
                    <a:pt x="1462914" y="2568575"/>
                  </a:cubicBezTo>
                  <a:cubicBezTo>
                    <a:pt x="1368933" y="2628900"/>
                    <a:pt x="1321944" y="2736215"/>
                    <a:pt x="1342136" y="2843530"/>
                  </a:cubicBezTo>
                  <a:cubicBezTo>
                    <a:pt x="1362329" y="2950844"/>
                    <a:pt x="1449578" y="3037967"/>
                    <a:pt x="1563625" y="3051428"/>
                  </a:cubicBezTo>
                  <a:cubicBezTo>
                    <a:pt x="1664335" y="3064890"/>
                    <a:pt x="1751585" y="3031362"/>
                    <a:pt x="1811910" y="2944114"/>
                  </a:cubicBezTo>
                  <a:cubicBezTo>
                    <a:pt x="1872235" y="2856865"/>
                    <a:pt x="1879092" y="2763012"/>
                    <a:pt x="1832103" y="2675890"/>
                  </a:cubicBezTo>
                  <a:cubicBezTo>
                    <a:pt x="1811910" y="2628900"/>
                    <a:pt x="1778382" y="2595372"/>
                    <a:pt x="1731392" y="2568575"/>
                  </a:cubicBezTo>
                  <a:cubicBezTo>
                    <a:pt x="1724661" y="2561844"/>
                    <a:pt x="1717930" y="2555113"/>
                    <a:pt x="1717930" y="2548509"/>
                  </a:cubicBezTo>
                  <a:cubicBezTo>
                    <a:pt x="1717930" y="2528443"/>
                    <a:pt x="1717930" y="2508250"/>
                    <a:pt x="1717930" y="2481453"/>
                  </a:cubicBezTo>
                  <a:cubicBezTo>
                    <a:pt x="1717930" y="2474722"/>
                    <a:pt x="1717930" y="2467991"/>
                    <a:pt x="1711199" y="2467991"/>
                  </a:cubicBezTo>
                  <a:cubicBezTo>
                    <a:pt x="1697737" y="2474722"/>
                    <a:pt x="1697737" y="2461260"/>
                    <a:pt x="1697737" y="2454529"/>
                  </a:cubicBezTo>
                  <a:cubicBezTo>
                    <a:pt x="1697737" y="2226564"/>
                    <a:pt x="1697737" y="2005203"/>
                    <a:pt x="1697737" y="1783842"/>
                  </a:cubicBezTo>
                  <a:cubicBezTo>
                    <a:pt x="1697737" y="1763776"/>
                    <a:pt x="1697737" y="1750314"/>
                    <a:pt x="1697737" y="1736852"/>
                  </a:cubicBezTo>
                  <a:cubicBezTo>
                    <a:pt x="1697737" y="1689862"/>
                    <a:pt x="1697737" y="1649730"/>
                    <a:pt x="1697737" y="1602740"/>
                  </a:cubicBezTo>
                  <a:cubicBezTo>
                    <a:pt x="1697737" y="1589278"/>
                    <a:pt x="1697737" y="1569212"/>
                    <a:pt x="1697737" y="1555750"/>
                  </a:cubicBezTo>
                  <a:cubicBezTo>
                    <a:pt x="1697737" y="1542288"/>
                    <a:pt x="1697737" y="1535684"/>
                    <a:pt x="1711199" y="1535684"/>
                  </a:cubicBezTo>
                  <a:cubicBezTo>
                    <a:pt x="1717930" y="1542415"/>
                    <a:pt x="1717930" y="1535684"/>
                    <a:pt x="1717930" y="1528953"/>
                  </a:cubicBezTo>
                  <a:cubicBezTo>
                    <a:pt x="1717930" y="1502156"/>
                    <a:pt x="1717930" y="1481963"/>
                    <a:pt x="1717930" y="1455166"/>
                  </a:cubicBezTo>
                  <a:cubicBezTo>
                    <a:pt x="1717930" y="1448435"/>
                    <a:pt x="1724661" y="1441704"/>
                    <a:pt x="1731392" y="1441704"/>
                  </a:cubicBezTo>
                  <a:cubicBezTo>
                    <a:pt x="1905890" y="1394714"/>
                    <a:pt x="2026667" y="1287399"/>
                    <a:pt x="2120647" y="1139952"/>
                  </a:cubicBezTo>
                  <a:cubicBezTo>
                    <a:pt x="2120647" y="1133221"/>
                    <a:pt x="2127378" y="1126490"/>
                    <a:pt x="2134108" y="1126490"/>
                  </a:cubicBezTo>
                  <a:cubicBezTo>
                    <a:pt x="2268348" y="1126490"/>
                    <a:pt x="2395856" y="1119759"/>
                    <a:pt x="2530094" y="1133221"/>
                  </a:cubicBezTo>
                  <a:cubicBezTo>
                    <a:pt x="2603881" y="1133221"/>
                    <a:pt x="2684526" y="1139952"/>
                    <a:pt x="2758313" y="1173480"/>
                  </a:cubicBezTo>
                  <a:cubicBezTo>
                    <a:pt x="2926081" y="1253998"/>
                    <a:pt x="3026791" y="1388110"/>
                    <a:pt x="3053588" y="1569212"/>
                  </a:cubicBezTo>
                  <a:cubicBezTo>
                    <a:pt x="3073781" y="1723517"/>
                    <a:pt x="3040126" y="1864233"/>
                    <a:pt x="2946146" y="1985010"/>
                  </a:cubicBezTo>
                  <a:close/>
                </a:path>
              </a:pathLst>
            </a:custGeom>
            <a:solidFill>
              <a:srgbClr val="C00000"/>
            </a:solidFill>
          </p:spPr>
        </p:sp>
      </p:grpSp>
      <p:grpSp>
        <p:nvGrpSpPr>
          <p:cNvPr id="25" name="Group 25"/>
          <p:cNvGrpSpPr>
            <a:grpSpLocks noChangeAspect="1"/>
          </p:cNvGrpSpPr>
          <p:nvPr/>
        </p:nvGrpSpPr>
        <p:grpSpPr>
          <a:xfrm>
            <a:off x="11072880" y="5014800"/>
            <a:ext cx="151200" cy="145440"/>
            <a:chOff x="0" y="0"/>
            <a:chExt cx="201600" cy="193920"/>
          </a:xfrm>
        </p:grpSpPr>
        <p:sp>
          <p:nvSpPr>
            <p:cNvPr id="26" name="Freeform 26"/>
            <p:cNvSpPr/>
            <p:nvPr/>
          </p:nvSpPr>
          <p:spPr>
            <a:xfrm>
              <a:off x="0" y="0"/>
              <a:ext cx="0" cy="0"/>
            </a:xfrm>
            <a:custGeom>
              <a:avLst/>
              <a:gdLst/>
              <a:ahLst/>
              <a:cxnLst/>
              <a:rect l="l" t="t" r="r" b="b"/>
              <a:pathLst>
                <a:path/>
              </a:pathLst>
            </a:custGeom>
            <a:solidFill>
              <a:srgbClr val="C00000"/>
            </a:solidFill>
          </p:spPr>
        </p:sp>
      </p:grpSp>
      <p:grpSp>
        <p:nvGrpSpPr>
          <p:cNvPr id="27" name="Group 27"/>
          <p:cNvGrpSpPr>
            <a:grpSpLocks noChangeAspect="1"/>
          </p:cNvGrpSpPr>
          <p:nvPr/>
        </p:nvGrpSpPr>
        <p:grpSpPr>
          <a:xfrm>
            <a:off x="3308400" y="3133440"/>
            <a:ext cx="370080" cy="586800"/>
            <a:chOff x="0" y="0"/>
            <a:chExt cx="493440" cy="782400"/>
          </a:xfrm>
        </p:grpSpPr>
        <p:sp>
          <p:nvSpPr>
            <p:cNvPr id="28" name="Freeform 28"/>
            <p:cNvSpPr/>
            <p:nvPr/>
          </p:nvSpPr>
          <p:spPr>
            <a:xfrm>
              <a:off x="0" y="0"/>
              <a:ext cx="493649" cy="782447"/>
            </a:xfrm>
            <a:custGeom>
              <a:avLst/>
              <a:gdLst/>
              <a:ahLst/>
              <a:cxnLst/>
              <a:rect l="l" t="t" r="r" b="b"/>
              <a:pathLst>
                <a:path w="493649" h="782447">
                  <a:moveTo>
                    <a:pt x="13335" y="782447"/>
                  </a:moveTo>
                  <a:cubicBezTo>
                    <a:pt x="46736" y="782447"/>
                    <a:pt x="80010" y="782447"/>
                    <a:pt x="120015" y="782447"/>
                  </a:cubicBezTo>
                  <a:cubicBezTo>
                    <a:pt x="133350" y="782447"/>
                    <a:pt x="133350" y="775716"/>
                    <a:pt x="133350" y="762381"/>
                  </a:cubicBezTo>
                  <a:cubicBezTo>
                    <a:pt x="133350" y="648716"/>
                    <a:pt x="133350" y="535051"/>
                    <a:pt x="133350" y="421386"/>
                  </a:cubicBezTo>
                  <a:cubicBezTo>
                    <a:pt x="133350" y="401320"/>
                    <a:pt x="133350" y="381254"/>
                    <a:pt x="140081" y="367919"/>
                  </a:cubicBezTo>
                  <a:cubicBezTo>
                    <a:pt x="146812" y="334518"/>
                    <a:pt x="160147" y="300990"/>
                    <a:pt x="186817" y="267589"/>
                  </a:cubicBezTo>
                  <a:cubicBezTo>
                    <a:pt x="220218" y="234188"/>
                    <a:pt x="253492" y="207391"/>
                    <a:pt x="300228" y="200660"/>
                  </a:cubicBezTo>
                  <a:cubicBezTo>
                    <a:pt x="313563" y="234061"/>
                    <a:pt x="340233" y="254127"/>
                    <a:pt x="380238" y="247523"/>
                  </a:cubicBezTo>
                  <a:cubicBezTo>
                    <a:pt x="393573" y="247523"/>
                    <a:pt x="406908" y="247523"/>
                    <a:pt x="426974" y="247523"/>
                  </a:cubicBezTo>
                  <a:cubicBezTo>
                    <a:pt x="466979" y="247523"/>
                    <a:pt x="493649" y="227457"/>
                    <a:pt x="493649" y="180594"/>
                  </a:cubicBezTo>
                  <a:cubicBezTo>
                    <a:pt x="493649" y="140462"/>
                    <a:pt x="493649" y="100330"/>
                    <a:pt x="493649" y="66929"/>
                  </a:cubicBezTo>
                  <a:cubicBezTo>
                    <a:pt x="493395" y="26797"/>
                    <a:pt x="466725" y="0"/>
                    <a:pt x="426720" y="0"/>
                  </a:cubicBezTo>
                  <a:cubicBezTo>
                    <a:pt x="413385" y="0"/>
                    <a:pt x="393319" y="0"/>
                    <a:pt x="379984" y="0"/>
                  </a:cubicBezTo>
                  <a:cubicBezTo>
                    <a:pt x="333248" y="0"/>
                    <a:pt x="319913" y="6731"/>
                    <a:pt x="299974" y="53467"/>
                  </a:cubicBezTo>
                  <a:cubicBezTo>
                    <a:pt x="286639" y="53467"/>
                    <a:pt x="273304" y="60198"/>
                    <a:pt x="266573" y="60198"/>
                  </a:cubicBezTo>
                  <a:cubicBezTo>
                    <a:pt x="173355" y="86995"/>
                    <a:pt x="106680" y="140462"/>
                    <a:pt x="53340" y="213995"/>
                  </a:cubicBezTo>
                  <a:cubicBezTo>
                    <a:pt x="46609" y="234061"/>
                    <a:pt x="33274" y="254127"/>
                    <a:pt x="26670" y="274193"/>
                  </a:cubicBezTo>
                  <a:cubicBezTo>
                    <a:pt x="6731" y="314325"/>
                    <a:pt x="0" y="361061"/>
                    <a:pt x="0" y="407924"/>
                  </a:cubicBezTo>
                  <a:cubicBezTo>
                    <a:pt x="0" y="528320"/>
                    <a:pt x="0" y="648716"/>
                    <a:pt x="0" y="768985"/>
                  </a:cubicBezTo>
                  <a:cubicBezTo>
                    <a:pt x="0" y="782320"/>
                    <a:pt x="0" y="782320"/>
                    <a:pt x="13335" y="782320"/>
                  </a:cubicBezTo>
                  <a:close/>
                </a:path>
              </a:pathLst>
            </a:custGeom>
            <a:solidFill>
              <a:srgbClr val="C00000"/>
            </a:solidFill>
          </p:spPr>
        </p:sp>
      </p:grpSp>
      <p:grpSp>
        <p:nvGrpSpPr>
          <p:cNvPr id="29" name="Group 29"/>
          <p:cNvGrpSpPr>
            <a:grpSpLocks noChangeAspect="1"/>
          </p:cNvGrpSpPr>
          <p:nvPr/>
        </p:nvGrpSpPr>
        <p:grpSpPr>
          <a:xfrm>
            <a:off x="2550960" y="3127680"/>
            <a:ext cx="2406240" cy="2474640"/>
            <a:chOff x="0" y="0"/>
            <a:chExt cx="3208320" cy="3299520"/>
          </a:xfrm>
        </p:grpSpPr>
        <p:sp>
          <p:nvSpPr>
            <p:cNvPr id="30" name="Freeform 30"/>
            <p:cNvSpPr/>
            <p:nvPr/>
          </p:nvSpPr>
          <p:spPr>
            <a:xfrm>
              <a:off x="0" y="0"/>
              <a:ext cx="3208401" cy="3299587"/>
            </a:xfrm>
            <a:custGeom>
              <a:avLst/>
              <a:gdLst/>
              <a:ahLst/>
              <a:cxnLst/>
              <a:rect l="l" t="t" r="r" b="b"/>
              <a:pathLst>
                <a:path w="3208401" h="3299587">
                  <a:moveTo>
                    <a:pt x="3181477" y="1569339"/>
                  </a:moveTo>
                  <a:cubicBezTo>
                    <a:pt x="3154680" y="1368171"/>
                    <a:pt x="3053969" y="1207135"/>
                    <a:pt x="2879471" y="1099947"/>
                  </a:cubicBezTo>
                  <a:cubicBezTo>
                    <a:pt x="2772029" y="1032891"/>
                    <a:pt x="2644521" y="1012825"/>
                    <a:pt x="2517013" y="1012825"/>
                  </a:cubicBezTo>
                  <a:cubicBezTo>
                    <a:pt x="2409571" y="1006094"/>
                    <a:pt x="2302256" y="1006094"/>
                    <a:pt x="2194814" y="1006094"/>
                  </a:cubicBezTo>
                  <a:cubicBezTo>
                    <a:pt x="2181352" y="1006094"/>
                    <a:pt x="2174621" y="1006094"/>
                    <a:pt x="2181352" y="992632"/>
                  </a:cubicBezTo>
                  <a:cubicBezTo>
                    <a:pt x="2201545" y="932307"/>
                    <a:pt x="2208149" y="871855"/>
                    <a:pt x="2208149" y="811530"/>
                  </a:cubicBezTo>
                  <a:cubicBezTo>
                    <a:pt x="2208149" y="804799"/>
                    <a:pt x="2208149" y="791464"/>
                    <a:pt x="2194687" y="791464"/>
                  </a:cubicBezTo>
                  <a:cubicBezTo>
                    <a:pt x="2194687" y="791464"/>
                    <a:pt x="2194687" y="791464"/>
                    <a:pt x="2194687" y="791464"/>
                  </a:cubicBezTo>
                  <a:cubicBezTo>
                    <a:pt x="2194687" y="657352"/>
                    <a:pt x="2194687" y="529971"/>
                    <a:pt x="2187956" y="395732"/>
                  </a:cubicBezTo>
                  <a:cubicBezTo>
                    <a:pt x="2187956" y="355473"/>
                    <a:pt x="2181225" y="315214"/>
                    <a:pt x="2167763" y="281686"/>
                  </a:cubicBezTo>
                  <a:cubicBezTo>
                    <a:pt x="2161032" y="261620"/>
                    <a:pt x="2147570" y="248158"/>
                    <a:pt x="2140966" y="234696"/>
                  </a:cubicBezTo>
                  <a:cubicBezTo>
                    <a:pt x="2080514" y="140843"/>
                    <a:pt x="1999996" y="80391"/>
                    <a:pt x="1885950" y="60325"/>
                  </a:cubicBezTo>
                  <a:cubicBezTo>
                    <a:pt x="1879219" y="26797"/>
                    <a:pt x="1865757" y="6731"/>
                    <a:pt x="1832229" y="6731"/>
                  </a:cubicBezTo>
                  <a:cubicBezTo>
                    <a:pt x="1805432" y="6731"/>
                    <a:pt x="1778508" y="0"/>
                    <a:pt x="1751711" y="6731"/>
                  </a:cubicBezTo>
                  <a:cubicBezTo>
                    <a:pt x="1718183" y="6731"/>
                    <a:pt x="1697990" y="33528"/>
                    <a:pt x="1697990" y="67056"/>
                  </a:cubicBezTo>
                  <a:cubicBezTo>
                    <a:pt x="1697990" y="107315"/>
                    <a:pt x="1697990" y="154178"/>
                    <a:pt x="1697990" y="194437"/>
                  </a:cubicBezTo>
                  <a:cubicBezTo>
                    <a:pt x="1697990" y="227965"/>
                    <a:pt x="1718183" y="254762"/>
                    <a:pt x="1758442" y="254762"/>
                  </a:cubicBezTo>
                  <a:cubicBezTo>
                    <a:pt x="1771904" y="254762"/>
                    <a:pt x="1791970" y="254762"/>
                    <a:pt x="1805432" y="254762"/>
                  </a:cubicBezTo>
                  <a:cubicBezTo>
                    <a:pt x="1845691" y="261493"/>
                    <a:pt x="1872615" y="248031"/>
                    <a:pt x="1885950" y="207772"/>
                  </a:cubicBezTo>
                  <a:cubicBezTo>
                    <a:pt x="1926209" y="214503"/>
                    <a:pt x="1959737" y="234569"/>
                    <a:pt x="1993392" y="261366"/>
                  </a:cubicBezTo>
                  <a:cubicBezTo>
                    <a:pt x="2033651" y="308356"/>
                    <a:pt x="2053844" y="361950"/>
                    <a:pt x="2053844" y="429006"/>
                  </a:cubicBezTo>
                  <a:cubicBezTo>
                    <a:pt x="2060575" y="549783"/>
                    <a:pt x="2060575" y="670433"/>
                    <a:pt x="2060575" y="791210"/>
                  </a:cubicBezTo>
                  <a:cubicBezTo>
                    <a:pt x="2053844" y="791210"/>
                    <a:pt x="2040382" y="784479"/>
                    <a:pt x="2033778" y="797941"/>
                  </a:cubicBezTo>
                  <a:cubicBezTo>
                    <a:pt x="2033778" y="797941"/>
                    <a:pt x="2033778" y="797941"/>
                    <a:pt x="2033778" y="797941"/>
                  </a:cubicBezTo>
                  <a:cubicBezTo>
                    <a:pt x="2033778" y="932053"/>
                    <a:pt x="1986788" y="1052830"/>
                    <a:pt x="1892808" y="1146683"/>
                  </a:cubicBezTo>
                  <a:cubicBezTo>
                    <a:pt x="1745107" y="1294257"/>
                    <a:pt x="1510284" y="1314323"/>
                    <a:pt x="1342390" y="1180211"/>
                  </a:cubicBezTo>
                  <a:cubicBezTo>
                    <a:pt x="1228344" y="1086358"/>
                    <a:pt x="1167892" y="965581"/>
                    <a:pt x="1161161" y="811403"/>
                  </a:cubicBezTo>
                  <a:cubicBezTo>
                    <a:pt x="1161161" y="797941"/>
                    <a:pt x="1154430" y="791337"/>
                    <a:pt x="1140968" y="791337"/>
                  </a:cubicBezTo>
                  <a:cubicBezTo>
                    <a:pt x="1093978" y="798068"/>
                    <a:pt x="1053719" y="798068"/>
                    <a:pt x="1006729" y="791337"/>
                  </a:cubicBezTo>
                  <a:cubicBezTo>
                    <a:pt x="993267" y="791337"/>
                    <a:pt x="986536" y="798068"/>
                    <a:pt x="986536" y="811403"/>
                  </a:cubicBezTo>
                  <a:cubicBezTo>
                    <a:pt x="993267" y="871728"/>
                    <a:pt x="999998" y="932180"/>
                    <a:pt x="1013333" y="992505"/>
                  </a:cubicBezTo>
                  <a:cubicBezTo>
                    <a:pt x="1020064" y="1012571"/>
                    <a:pt x="1020064" y="1012571"/>
                    <a:pt x="999871" y="1012571"/>
                  </a:cubicBezTo>
                  <a:cubicBezTo>
                    <a:pt x="905891" y="1012571"/>
                    <a:pt x="811911" y="1012571"/>
                    <a:pt x="717931" y="1012571"/>
                  </a:cubicBezTo>
                  <a:cubicBezTo>
                    <a:pt x="657479" y="1012571"/>
                    <a:pt x="597154" y="1012571"/>
                    <a:pt x="536702" y="1026033"/>
                  </a:cubicBezTo>
                  <a:cubicBezTo>
                    <a:pt x="389001" y="1052830"/>
                    <a:pt x="261493" y="1119886"/>
                    <a:pt x="160782" y="1240663"/>
                  </a:cubicBezTo>
                  <a:cubicBezTo>
                    <a:pt x="160782" y="1240663"/>
                    <a:pt x="160782" y="1240663"/>
                    <a:pt x="160782" y="1240663"/>
                  </a:cubicBezTo>
                  <a:cubicBezTo>
                    <a:pt x="160782" y="1247394"/>
                    <a:pt x="160782" y="1247394"/>
                    <a:pt x="160782" y="1247394"/>
                  </a:cubicBezTo>
                  <a:cubicBezTo>
                    <a:pt x="140589" y="1260856"/>
                    <a:pt x="133985" y="1280922"/>
                    <a:pt x="120523" y="1300988"/>
                  </a:cubicBezTo>
                  <a:cubicBezTo>
                    <a:pt x="120523" y="1300988"/>
                    <a:pt x="113792" y="1300988"/>
                    <a:pt x="113792" y="1307719"/>
                  </a:cubicBezTo>
                  <a:cubicBezTo>
                    <a:pt x="33528" y="1441831"/>
                    <a:pt x="0" y="1589405"/>
                    <a:pt x="26797" y="1750314"/>
                  </a:cubicBezTo>
                  <a:cubicBezTo>
                    <a:pt x="60325" y="1944751"/>
                    <a:pt x="161036" y="2099056"/>
                    <a:pt x="342265" y="2199640"/>
                  </a:cubicBezTo>
                  <a:cubicBezTo>
                    <a:pt x="436245" y="2259965"/>
                    <a:pt x="550291" y="2280158"/>
                    <a:pt x="657733" y="2280158"/>
                  </a:cubicBezTo>
                  <a:cubicBezTo>
                    <a:pt x="751713" y="2286889"/>
                    <a:pt x="845693" y="2286889"/>
                    <a:pt x="946404" y="2286889"/>
                  </a:cubicBezTo>
                  <a:cubicBezTo>
                    <a:pt x="959866" y="2286889"/>
                    <a:pt x="966597" y="2286889"/>
                    <a:pt x="966597" y="2306955"/>
                  </a:cubicBezTo>
                  <a:cubicBezTo>
                    <a:pt x="966597" y="2394077"/>
                    <a:pt x="966597" y="2488057"/>
                    <a:pt x="966597" y="2575179"/>
                  </a:cubicBezTo>
                  <a:cubicBezTo>
                    <a:pt x="966597" y="2648966"/>
                    <a:pt x="973328" y="2716022"/>
                    <a:pt x="986790" y="2789809"/>
                  </a:cubicBezTo>
                  <a:cubicBezTo>
                    <a:pt x="1033780" y="2964180"/>
                    <a:pt x="1127760" y="3098292"/>
                    <a:pt x="1282065" y="3185541"/>
                  </a:cubicBezTo>
                  <a:cubicBezTo>
                    <a:pt x="1476756" y="3292856"/>
                    <a:pt x="1678051" y="3299587"/>
                    <a:pt x="1879473" y="3205607"/>
                  </a:cubicBezTo>
                  <a:cubicBezTo>
                    <a:pt x="2033905" y="3131820"/>
                    <a:pt x="2141220" y="3011170"/>
                    <a:pt x="2201672" y="2843403"/>
                  </a:cubicBezTo>
                  <a:cubicBezTo>
                    <a:pt x="2228469" y="2756281"/>
                    <a:pt x="2241931" y="2655570"/>
                    <a:pt x="2241931" y="2561717"/>
                  </a:cubicBezTo>
                  <a:cubicBezTo>
                    <a:pt x="2241931" y="2474595"/>
                    <a:pt x="2241931" y="2394077"/>
                    <a:pt x="2241931" y="2306828"/>
                  </a:cubicBezTo>
                  <a:cubicBezTo>
                    <a:pt x="2241931" y="2280031"/>
                    <a:pt x="2235200" y="2286762"/>
                    <a:pt x="2268728" y="2286762"/>
                  </a:cubicBezTo>
                  <a:cubicBezTo>
                    <a:pt x="2335911" y="2286762"/>
                    <a:pt x="2402967" y="2286762"/>
                    <a:pt x="2463419" y="2286762"/>
                  </a:cubicBezTo>
                  <a:cubicBezTo>
                    <a:pt x="2537206" y="2286762"/>
                    <a:pt x="2604389" y="2280031"/>
                    <a:pt x="2671445" y="2266696"/>
                  </a:cubicBezTo>
                  <a:cubicBezTo>
                    <a:pt x="2772156" y="2246630"/>
                    <a:pt x="2866136" y="2213102"/>
                    <a:pt x="2946654" y="2145919"/>
                  </a:cubicBezTo>
                  <a:cubicBezTo>
                    <a:pt x="3127883" y="1998345"/>
                    <a:pt x="3208401" y="1803908"/>
                    <a:pt x="3181604" y="1569212"/>
                  </a:cubicBezTo>
                  <a:close/>
                  <a:moveTo>
                    <a:pt x="1691386" y="1609598"/>
                  </a:moveTo>
                  <a:cubicBezTo>
                    <a:pt x="1677924" y="1609598"/>
                    <a:pt x="1671193" y="1616329"/>
                    <a:pt x="1657858" y="1609598"/>
                  </a:cubicBezTo>
                  <a:cubicBezTo>
                    <a:pt x="1671320" y="1616329"/>
                    <a:pt x="1678051" y="1609598"/>
                    <a:pt x="1691386" y="1609598"/>
                  </a:cubicBezTo>
                  <a:close/>
                  <a:moveTo>
                    <a:pt x="1644396" y="1736979"/>
                  </a:moveTo>
                  <a:cubicBezTo>
                    <a:pt x="1644396" y="1730248"/>
                    <a:pt x="1644396" y="1730248"/>
                    <a:pt x="1644396" y="1723517"/>
                  </a:cubicBezTo>
                  <a:cubicBezTo>
                    <a:pt x="1644396" y="1730248"/>
                    <a:pt x="1644396" y="1730248"/>
                    <a:pt x="1644396" y="1736979"/>
                  </a:cubicBezTo>
                  <a:close/>
                  <a:moveTo>
                    <a:pt x="1765300" y="2749550"/>
                  </a:moveTo>
                  <a:cubicBezTo>
                    <a:pt x="1792097" y="2830068"/>
                    <a:pt x="1745107" y="2917190"/>
                    <a:pt x="1671320" y="2950718"/>
                  </a:cubicBezTo>
                  <a:cubicBezTo>
                    <a:pt x="1590802" y="2984246"/>
                    <a:pt x="1503553" y="2957449"/>
                    <a:pt x="1456563" y="2883662"/>
                  </a:cubicBezTo>
                  <a:cubicBezTo>
                    <a:pt x="1409573" y="2809875"/>
                    <a:pt x="1429766" y="2716022"/>
                    <a:pt x="1490091" y="2662301"/>
                  </a:cubicBezTo>
                  <a:cubicBezTo>
                    <a:pt x="1523619" y="2635504"/>
                    <a:pt x="1550543" y="2628773"/>
                    <a:pt x="1590802" y="2622042"/>
                  </a:cubicBezTo>
                  <a:cubicBezTo>
                    <a:pt x="1590802" y="2622042"/>
                    <a:pt x="1590802" y="2615311"/>
                    <a:pt x="1597533" y="2615311"/>
                  </a:cubicBezTo>
                  <a:cubicBezTo>
                    <a:pt x="1590802" y="2615311"/>
                    <a:pt x="1590802" y="2622042"/>
                    <a:pt x="1590802" y="2622042"/>
                  </a:cubicBezTo>
                  <a:cubicBezTo>
                    <a:pt x="1597533" y="2622042"/>
                    <a:pt x="1610995" y="2622042"/>
                    <a:pt x="1617599" y="2622042"/>
                  </a:cubicBezTo>
                  <a:cubicBezTo>
                    <a:pt x="1691386" y="2635504"/>
                    <a:pt x="1745107" y="2675636"/>
                    <a:pt x="1765300" y="2749423"/>
                  </a:cubicBezTo>
                  <a:close/>
                  <a:moveTo>
                    <a:pt x="1597533" y="2588641"/>
                  </a:moveTo>
                  <a:cubicBezTo>
                    <a:pt x="1590802" y="2581910"/>
                    <a:pt x="1584071" y="2588641"/>
                    <a:pt x="1577340" y="2588641"/>
                  </a:cubicBezTo>
                  <a:cubicBezTo>
                    <a:pt x="1584071" y="2588641"/>
                    <a:pt x="1590802" y="2581910"/>
                    <a:pt x="1597533" y="2588641"/>
                  </a:cubicBezTo>
                  <a:close/>
                  <a:moveTo>
                    <a:pt x="1564005" y="1642999"/>
                  </a:moveTo>
                  <a:cubicBezTo>
                    <a:pt x="1557274" y="1642999"/>
                    <a:pt x="1557274" y="1649730"/>
                    <a:pt x="1557274" y="1649730"/>
                  </a:cubicBezTo>
                  <a:cubicBezTo>
                    <a:pt x="1557274" y="1649730"/>
                    <a:pt x="1557274" y="1642999"/>
                    <a:pt x="1564005" y="1642999"/>
                  </a:cubicBezTo>
                  <a:close/>
                  <a:moveTo>
                    <a:pt x="161036" y="1260729"/>
                  </a:moveTo>
                  <a:cubicBezTo>
                    <a:pt x="161036" y="1267460"/>
                    <a:pt x="161036" y="1274191"/>
                    <a:pt x="161036" y="1280795"/>
                  </a:cubicBezTo>
                  <a:cubicBezTo>
                    <a:pt x="161036" y="1274064"/>
                    <a:pt x="161036" y="1267333"/>
                    <a:pt x="161036" y="1260729"/>
                  </a:cubicBezTo>
                  <a:close/>
                  <a:moveTo>
                    <a:pt x="2167890" y="2192909"/>
                  </a:moveTo>
                  <a:cubicBezTo>
                    <a:pt x="2167890" y="2186178"/>
                    <a:pt x="2167890" y="2179447"/>
                    <a:pt x="2174621" y="2179447"/>
                  </a:cubicBezTo>
                  <a:cubicBezTo>
                    <a:pt x="2167890" y="2179447"/>
                    <a:pt x="2167890" y="2186178"/>
                    <a:pt x="2167890" y="2192909"/>
                  </a:cubicBezTo>
                  <a:close/>
                  <a:moveTo>
                    <a:pt x="2946527" y="1985010"/>
                  </a:moveTo>
                  <a:cubicBezTo>
                    <a:pt x="2872740" y="2078863"/>
                    <a:pt x="2765298" y="2132584"/>
                    <a:pt x="2644521" y="2152650"/>
                  </a:cubicBezTo>
                  <a:cubicBezTo>
                    <a:pt x="2631059" y="2159381"/>
                    <a:pt x="2610993" y="2159381"/>
                    <a:pt x="2590800" y="2166112"/>
                  </a:cubicBezTo>
                  <a:cubicBezTo>
                    <a:pt x="2590800" y="2166112"/>
                    <a:pt x="2590800" y="2166112"/>
                    <a:pt x="2590800" y="2166112"/>
                  </a:cubicBezTo>
                  <a:cubicBezTo>
                    <a:pt x="2564003" y="2159381"/>
                    <a:pt x="2543810" y="2166112"/>
                    <a:pt x="2517013" y="2166112"/>
                  </a:cubicBezTo>
                  <a:cubicBezTo>
                    <a:pt x="2429764" y="2166112"/>
                    <a:pt x="2349246" y="2166112"/>
                    <a:pt x="2261997" y="2166112"/>
                  </a:cubicBezTo>
                  <a:cubicBezTo>
                    <a:pt x="2221738" y="2166112"/>
                    <a:pt x="2181479" y="2166112"/>
                    <a:pt x="2141220" y="2166112"/>
                  </a:cubicBezTo>
                  <a:cubicBezTo>
                    <a:pt x="2127758" y="2166112"/>
                    <a:pt x="2121027" y="2172843"/>
                    <a:pt x="2121027" y="2186178"/>
                  </a:cubicBezTo>
                  <a:cubicBezTo>
                    <a:pt x="2121027" y="2199513"/>
                    <a:pt x="2121027" y="2212975"/>
                    <a:pt x="2121027" y="2226437"/>
                  </a:cubicBezTo>
                  <a:cubicBezTo>
                    <a:pt x="2121027" y="2340483"/>
                    <a:pt x="2121027" y="2454402"/>
                    <a:pt x="2121027" y="2575179"/>
                  </a:cubicBezTo>
                  <a:cubicBezTo>
                    <a:pt x="2121027" y="2608707"/>
                    <a:pt x="2114296" y="2648966"/>
                    <a:pt x="2114296" y="2682494"/>
                  </a:cubicBezTo>
                  <a:cubicBezTo>
                    <a:pt x="2114296" y="2669032"/>
                    <a:pt x="2121027" y="2655697"/>
                    <a:pt x="2121027" y="2635504"/>
                  </a:cubicBezTo>
                  <a:cubicBezTo>
                    <a:pt x="2121027" y="2655570"/>
                    <a:pt x="2114296" y="2669032"/>
                    <a:pt x="2114296" y="2682494"/>
                  </a:cubicBezTo>
                  <a:cubicBezTo>
                    <a:pt x="2100834" y="2803271"/>
                    <a:pt x="2060575" y="2903855"/>
                    <a:pt x="1980057" y="2984246"/>
                  </a:cubicBezTo>
                  <a:cubicBezTo>
                    <a:pt x="1859281" y="3111627"/>
                    <a:pt x="1704848" y="3158617"/>
                    <a:pt x="1530350" y="3138551"/>
                  </a:cubicBezTo>
                  <a:cubicBezTo>
                    <a:pt x="1436370" y="3125089"/>
                    <a:pt x="1342390" y="3091561"/>
                    <a:pt x="1268603" y="3031236"/>
                  </a:cubicBezTo>
                  <a:cubicBezTo>
                    <a:pt x="1167892" y="2957449"/>
                    <a:pt x="1114171" y="2856865"/>
                    <a:pt x="1094105" y="2736215"/>
                  </a:cubicBezTo>
                  <a:cubicBezTo>
                    <a:pt x="1094105" y="2722753"/>
                    <a:pt x="1087374" y="2716149"/>
                    <a:pt x="1087374" y="2709418"/>
                  </a:cubicBezTo>
                  <a:cubicBezTo>
                    <a:pt x="1094105" y="2695956"/>
                    <a:pt x="1087374" y="2682621"/>
                    <a:pt x="1087374" y="2669159"/>
                  </a:cubicBezTo>
                  <a:cubicBezTo>
                    <a:pt x="1080643" y="2615565"/>
                    <a:pt x="1080643" y="2561844"/>
                    <a:pt x="1080643" y="2508250"/>
                  </a:cubicBezTo>
                  <a:cubicBezTo>
                    <a:pt x="1080643" y="2400935"/>
                    <a:pt x="1080643" y="2293620"/>
                    <a:pt x="1080643" y="2186305"/>
                  </a:cubicBezTo>
                  <a:cubicBezTo>
                    <a:pt x="1080643" y="2172843"/>
                    <a:pt x="1080643" y="2166239"/>
                    <a:pt x="1067181" y="2166239"/>
                  </a:cubicBezTo>
                  <a:cubicBezTo>
                    <a:pt x="1033653" y="2166239"/>
                    <a:pt x="999998" y="2166239"/>
                    <a:pt x="973201" y="2166239"/>
                  </a:cubicBezTo>
                  <a:cubicBezTo>
                    <a:pt x="872490" y="2166239"/>
                    <a:pt x="778510" y="2166239"/>
                    <a:pt x="684530" y="2166239"/>
                  </a:cubicBezTo>
                  <a:cubicBezTo>
                    <a:pt x="651002" y="2159508"/>
                    <a:pt x="617347" y="2159508"/>
                    <a:pt x="583819" y="2152777"/>
                  </a:cubicBezTo>
                  <a:cubicBezTo>
                    <a:pt x="463042" y="2146046"/>
                    <a:pt x="362331" y="2092452"/>
                    <a:pt x="281813" y="2005203"/>
                  </a:cubicBezTo>
                  <a:cubicBezTo>
                    <a:pt x="174371" y="1897888"/>
                    <a:pt x="134112" y="1757045"/>
                    <a:pt x="147574" y="1602867"/>
                  </a:cubicBezTo>
                  <a:cubicBezTo>
                    <a:pt x="154305" y="1488821"/>
                    <a:pt x="187833" y="1381506"/>
                    <a:pt x="268351" y="1294384"/>
                  </a:cubicBezTo>
                  <a:cubicBezTo>
                    <a:pt x="348869" y="1193800"/>
                    <a:pt x="463042" y="1146810"/>
                    <a:pt x="590550" y="1133475"/>
                  </a:cubicBezTo>
                  <a:cubicBezTo>
                    <a:pt x="644271" y="1126744"/>
                    <a:pt x="697992" y="1126744"/>
                    <a:pt x="751586" y="1126744"/>
                  </a:cubicBezTo>
                  <a:cubicBezTo>
                    <a:pt x="852297" y="1126744"/>
                    <a:pt x="953008" y="1126744"/>
                    <a:pt x="1053592" y="1126744"/>
                  </a:cubicBezTo>
                  <a:cubicBezTo>
                    <a:pt x="1067054" y="1126744"/>
                    <a:pt x="1073785" y="1126744"/>
                    <a:pt x="1080389" y="1140206"/>
                  </a:cubicBezTo>
                  <a:cubicBezTo>
                    <a:pt x="1160907" y="1281049"/>
                    <a:pt x="1275081" y="1381633"/>
                    <a:pt x="1436117" y="1435227"/>
                  </a:cubicBezTo>
                  <a:cubicBezTo>
                    <a:pt x="1476375" y="1441958"/>
                    <a:pt x="1476375" y="1441958"/>
                    <a:pt x="1476375" y="1482217"/>
                  </a:cubicBezTo>
                  <a:cubicBezTo>
                    <a:pt x="1476375" y="1495679"/>
                    <a:pt x="1476375" y="1502283"/>
                    <a:pt x="1476375" y="1515745"/>
                  </a:cubicBezTo>
                  <a:cubicBezTo>
                    <a:pt x="1476375" y="1529207"/>
                    <a:pt x="1469644" y="1542542"/>
                    <a:pt x="1496568" y="1535811"/>
                  </a:cubicBezTo>
                  <a:cubicBezTo>
                    <a:pt x="1503299" y="1535811"/>
                    <a:pt x="1503299" y="1549273"/>
                    <a:pt x="1503299" y="1549273"/>
                  </a:cubicBezTo>
                  <a:cubicBezTo>
                    <a:pt x="1510030" y="1609598"/>
                    <a:pt x="1510030" y="1663319"/>
                    <a:pt x="1503299" y="1723644"/>
                  </a:cubicBezTo>
                  <a:cubicBezTo>
                    <a:pt x="1496568" y="1965071"/>
                    <a:pt x="1503299" y="2206498"/>
                    <a:pt x="1503299" y="2447925"/>
                  </a:cubicBezTo>
                  <a:cubicBezTo>
                    <a:pt x="1503299" y="2461387"/>
                    <a:pt x="1503299" y="2474722"/>
                    <a:pt x="1483106" y="2467991"/>
                  </a:cubicBezTo>
                  <a:cubicBezTo>
                    <a:pt x="1469644" y="2467991"/>
                    <a:pt x="1476375" y="2474722"/>
                    <a:pt x="1476375" y="2481453"/>
                  </a:cubicBezTo>
                  <a:cubicBezTo>
                    <a:pt x="1476375" y="2508250"/>
                    <a:pt x="1476375" y="2528443"/>
                    <a:pt x="1476375" y="2548509"/>
                  </a:cubicBezTo>
                  <a:cubicBezTo>
                    <a:pt x="1476375" y="2561971"/>
                    <a:pt x="1469644" y="2568575"/>
                    <a:pt x="1462914" y="2568575"/>
                  </a:cubicBezTo>
                  <a:cubicBezTo>
                    <a:pt x="1368933" y="2628900"/>
                    <a:pt x="1321944" y="2736215"/>
                    <a:pt x="1342136" y="2843530"/>
                  </a:cubicBezTo>
                  <a:cubicBezTo>
                    <a:pt x="1362329" y="2950844"/>
                    <a:pt x="1449578" y="3037967"/>
                    <a:pt x="1563625" y="3051428"/>
                  </a:cubicBezTo>
                  <a:cubicBezTo>
                    <a:pt x="1664335" y="3064890"/>
                    <a:pt x="1751585" y="3031362"/>
                    <a:pt x="1811910" y="2944114"/>
                  </a:cubicBezTo>
                  <a:cubicBezTo>
                    <a:pt x="1872235" y="2856865"/>
                    <a:pt x="1879092" y="2763012"/>
                    <a:pt x="1832103" y="2675890"/>
                  </a:cubicBezTo>
                  <a:cubicBezTo>
                    <a:pt x="1811910" y="2628900"/>
                    <a:pt x="1778382" y="2595372"/>
                    <a:pt x="1731392" y="2568575"/>
                  </a:cubicBezTo>
                  <a:cubicBezTo>
                    <a:pt x="1724661" y="2561844"/>
                    <a:pt x="1717930" y="2555113"/>
                    <a:pt x="1717930" y="2548509"/>
                  </a:cubicBezTo>
                  <a:cubicBezTo>
                    <a:pt x="1717930" y="2528443"/>
                    <a:pt x="1717930" y="2508250"/>
                    <a:pt x="1717930" y="2481453"/>
                  </a:cubicBezTo>
                  <a:cubicBezTo>
                    <a:pt x="1717930" y="2474722"/>
                    <a:pt x="1717930" y="2467991"/>
                    <a:pt x="1711199" y="2467991"/>
                  </a:cubicBezTo>
                  <a:cubicBezTo>
                    <a:pt x="1697737" y="2474722"/>
                    <a:pt x="1697737" y="2461260"/>
                    <a:pt x="1697737" y="2454529"/>
                  </a:cubicBezTo>
                  <a:cubicBezTo>
                    <a:pt x="1697737" y="2226564"/>
                    <a:pt x="1697737" y="2005203"/>
                    <a:pt x="1697737" y="1783842"/>
                  </a:cubicBezTo>
                  <a:cubicBezTo>
                    <a:pt x="1697737" y="1763776"/>
                    <a:pt x="1697737" y="1750314"/>
                    <a:pt x="1697737" y="1736852"/>
                  </a:cubicBezTo>
                  <a:cubicBezTo>
                    <a:pt x="1697737" y="1689862"/>
                    <a:pt x="1697737" y="1649730"/>
                    <a:pt x="1697737" y="1602740"/>
                  </a:cubicBezTo>
                  <a:cubicBezTo>
                    <a:pt x="1697737" y="1589278"/>
                    <a:pt x="1697737" y="1569212"/>
                    <a:pt x="1697737" y="1555750"/>
                  </a:cubicBezTo>
                  <a:cubicBezTo>
                    <a:pt x="1697737" y="1542288"/>
                    <a:pt x="1697737" y="1535684"/>
                    <a:pt x="1711199" y="1535684"/>
                  </a:cubicBezTo>
                  <a:cubicBezTo>
                    <a:pt x="1717930" y="1542415"/>
                    <a:pt x="1717930" y="1535684"/>
                    <a:pt x="1717930" y="1528953"/>
                  </a:cubicBezTo>
                  <a:cubicBezTo>
                    <a:pt x="1717930" y="1502156"/>
                    <a:pt x="1717930" y="1481963"/>
                    <a:pt x="1717930" y="1455166"/>
                  </a:cubicBezTo>
                  <a:cubicBezTo>
                    <a:pt x="1717930" y="1448435"/>
                    <a:pt x="1724661" y="1441704"/>
                    <a:pt x="1731392" y="1441704"/>
                  </a:cubicBezTo>
                  <a:cubicBezTo>
                    <a:pt x="1905890" y="1394714"/>
                    <a:pt x="2026667" y="1287399"/>
                    <a:pt x="2120647" y="1139952"/>
                  </a:cubicBezTo>
                  <a:cubicBezTo>
                    <a:pt x="2120647" y="1133221"/>
                    <a:pt x="2127378" y="1126490"/>
                    <a:pt x="2134108" y="1126490"/>
                  </a:cubicBezTo>
                  <a:cubicBezTo>
                    <a:pt x="2268348" y="1126490"/>
                    <a:pt x="2395856" y="1119759"/>
                    <a:pt x="2530094" y="1133221"/>
                  </a:cubicBezTo>
                  <a:cubicBezTo>
                    <a:pt x="2603881" y="1133221"/>
                    <a:pt x="2684526" y="1139952"/>
                    <a:pt x="2758313" y="1173480"/>
                  </a:cubicBezTo>
                  <a:cubicBezTo>
                    <a:pt x="2926081" y="1253998"/>
                    <a:pt x="3026791" y="1388110"/>
                    <a:pt x="3053588" y="1569212"/>
                  </a:cubicBezTo>
                  <a:cubicBezTo>
                    <a:pt x="3073781" y="1723517"/>
                    <a:pt x="3040126" y="1864233"/>
                    <a:pt x="2946146" y="1985010"/>
                  </a:cubicBezTo>
                  <a:close/>
                </a:path>
              </a:pathLst>
            </a:custGeom>
            <a:solidFill>
              <a:srgbClr val="C00000"/>
            </a:solidFill>
          </p:spPr>
        </p:sp>
      </p:grpSp>
      <p:grpSp>
        <p:nvGrpSpPr>
          <p:cNvPr id="31" name="Group 31"/>
          <p:cNvGrpSpPr>
            <a:grpSpLocks noChangeAspect="1"/>
          </p:cNvGrpSpPr>
          <p:nvPr/>
        </p:nvGrpSpPr>
        <p:grpSpPr>
          <a:xfrm>
            <a:off x="3673440" y="5149440"/>
            <a:ext cx="151200" cy="145440"/>
            <a:chOff x="0" y="0"/>
            <a:chExt cx="201600" cy="193920"/>
          </a:xfrm>
        </p:grpSpPr>
        <p:sp>
          <p:nvSpPr>
            <p:cNvPr id="32" name="Freeform 32"/>
            <p:cNvSpPr/>
            <p:nvPr/>
          </p:nvSpPr>
          <p:spPr>
            <a:xfrm>
              <a:off x="0" y="0"/>
              <a:ext cx="0" cy="0"/>
            </a:xfrm>
            <a:custGeom>
              <a:avLst/>
              <a:gdLst/>
              <a:ahLst/>
              <a:cxnLst/>
              <a:rect l="l" t="t" r="r" b="b"/>
              <a:pathLst>
                <a:path/>
              </a:pathLst>
            </a:custGeom>
            <a:solidFill>
              <a:srgbClr val="C00000"/>
            </a:solidFill>
          </p:spPr>
        </p:sp>
      </p:grpSp>
      <p:grpSp>
        <p:nvGrpSpPr>
          <p:cNvPr id="33" name="Group 33"/>
          <p:cNvGrpSpPr>
            <a:grpSpLocks noChangeAspect="1"/>
          </p:cNvGrpSpPr>
          <p:nvPr/>
        </p:nvGrpSpPr>
        <p:grpSpPr>
          <a:xfrm>
            <a:off x="6950160" y="3073680"/>
            <a:ext cx="370080" cy="586800"/>
            <a:chOff x="0" y="0"/>
            <a:chExt cx="493440" cy="782400"/>
          </a:xfrm>
        </p:grpSpPr>
        <p:sp>
          <p:nvSpPr>
            <p:cNvPr id="34" name="Freeform 34"/>
            <p:cNvSpPr/>
            <p:nvPr/>
          </p:nvSpPr>
          <p:spPr>
            <a:xfrm>
              <a:off x="0" y="0"/>
              <a:ext cx="493649" cy="782447"/>
            </a:xfrm>
            <a:custGeom>
              <a:avLst/>
              <a:gdLst/>
              <a:ahLst/>
              <a:cxnLst/>
              <a:rect l="l" t="t" r="r" b="b"/>
              <a:pathLst>
                <a:path w="493649" h="782447">
                  <a:moveTo>
                    <a:pt x="13335" y="782447"/>
                  </a:moveTo>
                  <a:cubicBezTo>
                    <a:pt x="46736" y="782447"/>
                    <a:pt x="80010" y="782447"/>
                    <a:pt x="120015" y="782447"/>
                  </a:cubicBezTo>
                  <a:cubicBezTo>
                    <a:pt x="133350" y="782447"/>
                    <a:pt x="133350" y="775716"/>
                    <a:pt x="133350" y="762381"/>
                  </a:cubicBezTo>
                  <a:cubicBezTo>
                    <a:pt x="133350" y="648716"/>
                    <a:pt x="133350" y="535051"/>
                    <a:pt x="133350" y="421386"/>
                  </a:cubicBezTo>
                  <a:cubicBezTo>
                    <a:pt x="133350" y="401320"/>
                    <a:pt x="133350" y="381254"/>
                    <a:pt x="140081" y="367919"/>
                  </a:cubicBezTo>
                  <a:cubicBezTo>
                    <a:pt x="146812" y="334518"/>
                    <a:pt x="160147" y="300990"/>
                    <a:pt x="186817" y="267589"/>
                  </a:cubicBezTo>
                  <a:cubicBezTo>
                    <a:pt x="220218" y="234188"/>
                    <a:pt x="253492" y="207391"/>
                    <a:pt x="300228" y="200660"/>
                  </a:cubicBezTo>
                  <a:cubicBezTo>
                    <a:pt x="313563" y="234061"/>
                    <a:pt x="340233" y="254127"/>
                    <a:pt x="380238" y="247523"/>
                  </a:cubicBezTo>
                  <a:cubicBezTo>
                    <a:pt x="393573" y="247523"/>
                    <a:pt x="406908" y="247523"/>
                    <a:pt x="426974" y="247523"/>
                  </a:cubicBezTo>
                  <a:cubicBezTo>
                    <a:pt x="466979" y="247523"/>
                    <a:pt x="493649" y="227457"/>
                    <a:pt x="493649" y="180594"/>
                  </a:cubicBezTo>
                  <a:cubicBezTo>
                    <a:pt x="493649" y="140462"/>
                    <a:pt x="493649" y="100330"/>
                    <a:pt x="493649" y="66929"/>
                  </a:cubicBezTo>
                  <a:cubicBezTo>
                    <a:pt x="493395" y="26797"/>
                    <a:pt x="466725" y="0"/>
                    <a:pt x="426720" y="0"/>
                  </a:cubicBezTo>
                  <a:cubicBezTo>
                    <a:pt x="413385" y="0"/>
                    <a:pt x="393319" y="0"/>
                    <a:pt x="379984" y="0"/>
                  </a:cubicBezTo>
                  <a:cubicBezTo>
                    <a:pt x="333248" y="0"/>
                    <a:pt x="319913" y="6731"/>
                    <a:pt x="299974" y="53467"/>
                  </a:cubicBezTo>
                  <a:cubicBezTo>
                    <a:pt x="286639" y="53467"/>
                    <a:pt x="273304" y="60198"/>
                    <a:pt x="266573" y="60198"/>
                  </a:cubicBezTo>
                  <a:cubicBezTo>
                    <a:pt x="173355" y="86995"/>
                    <a:pt x="106680" y="140462"/>
                    <a:pt x="53340" y="213995"/>
                  </a:cubicBezTo>
                  <a:cubicBezTo>
                    <a:pt x="46609" y="234061"/>
                    <a:pt x="33274" y="254127"/>
                    <a:pt x="26670" y="274193"/>
                  </a:cubicBezTo>
                  <a:cubicBezTo>
                    <a:pt x="6731" y="314325"/>
                    <a:pt x="0" y="361061"/>
                    <a:pt x="0" y="407924"/>
                  </a:cubicBezTo>
                  <a:cubicBezTo>
                    <a:pt x="0" y="528320"/>
                    <a:pt x="0" y="648716"/>
                    <a:pt x="0" y="768985"/>
                  </a:cubicBezTo>
                  <a:cubicBezTo>
                    <a:pt x="0" y="782320"/>
                    <a:pt x="0" y="782320"/>
                    <a:pt x="13335" y="782320"/>
                  </a:cubicBezTo>
                  <a:close/>
                </a:path>
              </a:pathLst>
            </a:custGeom>
            <a:solidFill>
              <a:srgbClr val="C00000"/>
            </a:solidFill>
          </p:spPr>
        </p:sp>
      </p:grpSp>
      <p:grpSp>
        <p:nvGrpSpPr>
          <p:cNvPr id="35" name="Group 35"/>
          <p:cNvGrpSpPr>
            <a:grpSpLocks noChangeAspect="1"/>
          </p:cNvGrpSpPr>
          <p:nvPr/>
        </p:nvGrpSpPr>
        <p:grpSpPr>
          <a:xfrm>
            <a:off x="6192720" y="3067920"/>
            <a:ext cx="2406240" cy="2474640"/>
            <a:chOff x="0" y="0"/>
            <a:chExt cx="3208320" cy="3299520"/>
          </a:xfrm>
        </p:grpSpPr>
        <p:sp>
          <p:nvSpPr>
            <p:cNvPr id="36" name="Freeform 36"/>
            <p:cNvSpPr/>
            <p:nvPr/>
          </p:nvSpPr>
          <p:spPr>
            <a:xfrm>
              <a:off x="0" y="0"/>
              <a:ext cx="3208401" cy="3299587"/>
            </a:xfrm>
            <a:custGeom>
              <a:avLst/>
              <a:gdLst/>
              <a:ahLst/>
              <a:cxnLst/>
              <a:rect l="l" t="t" r="r" b="b"/>
              <a:pathLst>
                <a:path w="3208401" h="3299587">
                  <a:moveTo>
                    <a:pt x="3181477" y="1569339"/>
                  </a:moveTo>
                  <a:cubicBezTo>
                    <a:pt x="3154680" y="1368171"/>
                    <a:pt x="3053969" y="1207135"/>
                    <a:pt x="2879471" y="1099947"/>
                  </a:cubicBezTo>
                  <a:cubicBezTo>
                    <a:pt x="2772029" y="1032891"/>
                    <a:pt x="2644521" y="1012825"/>
                    <a:pt x="2517013" y="1012825"/>
                  </a:cubicBezTo>
                  <a:cubicBezTo>
                    <a:pt x="2409571" y="1006094"/>
                    <a:pt x="2302256" y="1006094"/>
                    <a:pt x="2194814" y="1006094"/>
                  </a:cubicBezTo>
                  <a:cubicBezTo>
                    <a:pt x="2181352" y="1006094"/>
                    <a:pt x="2174621" y="1006094"/>
                    <a:pt x="2181352" y="992632"/>
                  </a:cubicBezTo>
                  <a:cubicBezTo>
                    <a:pt x="2201545" y="932307"/>
                    <a:pt x="2208149" y="871855"/>
                    <a:pt x="2208149" y="811530"/>
                  </a:cubicBezTo>
                  <a:cubicBezTo>
                    <a:pt x="2208149" y="804799"/>
                    <a:pt x="2208149" y="791464"/>
                    <a:pt x="2194687" y="791464"/>
                  </a:cubicBezTo>
                  <a:cubicBezTo>
                    <a:pt x="2194687" y="791464"/>
                    <a:pt x="2194687" y="791464"/>
                    <a:pt x="2194687" y="791464"/>
                  </a:cubicBezTo>
                  <a:cubicBezTo>
                    <a:pt x="2194687" y="657352"/>
                    <a:pt x="2194687" y="529971"/>
                    <a:pt x="2187956" y="395732"/>
                  </a:cubicBezTo>
                  <a:cubicBezTo>
                    <a:pt x="2187956" y="355473"/>
                    <a:pt x="2181225" y="315214"/>
                    <a:pt x="2167763" y="281686"/>
                  </a:cubicBezTo>
                  <a:cubicBezTo>
                    <a:pt x="2161032" y="261620"/>
                    <a:pt x="2147570" y="248158"/>
                    <a:pt x="2140966" y="234696"/>
                  </a:cubicBezTo>
                  <a:cubicBezTo>
                    <a:pt x="2080514" y="140843"/>
                    <a:pt x="1999996" y="80391"/>
                    <a:pt x="1885950" y="60325"/>
                  </a:cubicBezTo>
                  <a:cubicBezTo>
                    <a:pt x="1879219" y="26797"/>
                    <a:pt x="1865757" y="6731"/>
                    <a:pt x="1832229" y="6731"/>
                  </a:cubicBezTo>
                  <a:cubicBezTo>
                    <a:pt x="1805432" y="6731"/>
                    <a:pt x="1778508" y="0"/>
                    <a:pt x="1751711" y="6731"/>
                  </a:cubicBezTo>
                  <a:cubicBezTo>
                    <a:pt x="1718183" y="6731"/>
                    <a:pt x="1697990" y="33528"/>
                    <a:pt x="1697990" y="67056"/>
                  </a:cubicBezTo>
                  <a:cubicBezTo>
                    <a:pt x="1697990" y="107315"/>
                    <a:pt x="1697990" y="154178"/>
                    <a:pt x="1697990" y="194437"/>
                  </a:cubicBezTo>
                  <a:cubicBezTo>
                    <a:pt x="1697990" y="227965"/>
                    <a:pt x="1718183" y="254762"/>
                    <a:pt x="1758442" y="254762"/>
                  </a:cubicBezTo>
                  <a:cubicBezTo>
                    <a:pt x="1771904" y="254762"/>
                    <a:pt x="1791970" y="254762"/>
                    <a:pt x="1805432" y="254762"/>
                  </a:cubicBezTo>
                  <a:cubicBezTo>
                    <a:pt x="1845691" y="261493"/>
                    <a:pt x="1872615" y="248031"/>
                    <a:pt x="1885950" y="207772"/>
                  </a:cubicBezTo>
                  <a:cubicBezTo>
                    <a:pt x="1926209" y="214503"/>
                    <a:pt x="1959737" y="234569"/>
                    <a:pt x="1993392" y="261366"/>
                  </a:cubicBezTo>
                  <a:cubicBezTo>
                    <a:pt x="2033651" y="308356"/>
                    <a:pt x="2053844" y="361950"/>
                    <a:pt x="2053844" y="429006"/>
                  </a:cubicBezTo>
                  <a:cubicBezTo>
                    <a:pt x="2060575" y="549783"/>
                    <a:pt x="2060575" y="670433"/>
                    <a:pt x="2060575" y="791210"/>
                  </a:cubicBezTo>
                  <a:cubicBezTo>
                    <a:pt x="2053844" y="791210"/>
                    <a:pt x="2040382" y="784479"/>
                    <a:pt x="2033778" y="797941"/>
                  </a:cubicBezTo>
                  <a:cubicBezTo>
                    <a:pt x="2033778" y="797941"/>
                    <a:pt x="2033778" y="797941"/>
                    <a:pt x="2033778" y="797941"/>
                  </a:cubicBezTo>
                  <a:cubicBezTo>
                    <a:pt x="2033778" y="932053"/>
                    <a:pt x="1986788" y="1052830"/>
                    <a:pt x="1892808" y="1146683"/>
                  </a:cubicBezTo>
                  <a:cubicBezTo>
                    <a:pt x="1745107" y="1294257"/>
                    <a:pt x="1510284" y="1314323"/>
                    <a:pt x="1342390" y="1180211"/>
                  </a:cubicBezTo>
                  <a:cubicBezTo>
                    <a:pt x="1228344" y="1086358"/>
                    <a:pt x="1167892" y="965581"/>
                    <a:pt x="1161161" y="811403"/>
                  </a:cubicBezTo>
                  <a:cubicBezTo>
                    <a:pt x="1161161" y="797941"/>
                    <a:pt x="1154430" y="791337"/>
                    <a:pt x="1140968" y="791337"/>
                  </a:cubicBezTo>
                  <a:cubicBezTo>
                    <a:pt x="1093978" y="798068"/>
                    <a:pt x="1053719" y="798068"/>
                    <a:pt x="1006729" y="791337"/>
                  </a:cubicBezTo>
                  <a:cubicBezTo>
                    <a:pt x="993267" y="791337"/>
                    <a:pt x="986536" y="798068"/>
                    <a:pt x="986536" y="811403"/>
                  </a:cubicBezTo>
                  <a:cubicBezTo>
                    <a:pt x="993267" y="871728"/>
                    <a:pt x="999998" y="932180"/>
                    <a:pt x="1013333" y="992505"/>
                  </a:cubicBezTo>
                  <a:cubicBezTo>
                    <a:pt x="1020064" y="1012571"/>
                    <a:pt x="1020064" y="1012571"/>
                    <a:pt x="999871" y="1012571"/>
                  </a:cubicBezTo>
                  <a:cubicBezTo>
                    <a:pt x="905891" y="1012571"/>
                    <a:pt x="811911" y="1012571"/>
                    <a:pt x="717931" y="1012571"/>
                  </a:cubicBezTo>
                  <a:cubicBezTo>
                    <a:pt x="657479" y="1012571"/>
                    <a:pt x="597154" y="1012571"/>
                    <a:pt x="536702" y="1026033"/>
                  </a:cubicBezTo>
                  <a:cubicBezTo>
                    <a:pt x="389001" y="1052830"/>
                    <a:pt x="261493" y="1119886"/>
                    <a:pt x="160782" y="1240663"/>
                  </a:cubicBezTo>
                  <a:cubicBezTo>
                    <a:pt x="160782" y="1240663"/>
                    <a:pt x="160782" y="1240663"/>
                    <a:pt x="160782" y="1240663"/>
                  </a:cubicBezTo>
                  <a:cubicBezTo>
                    <a:pt x="160782" y="1247394"/>
                    <a:pt x="160782" y="1247394"/>
                    <a:pt x="160782" y="1247394"/>
                  </a:cubicBezTo>
                  <a:cubicBezTo>
                    <a:pt x="140589" y="1260856"/>
                    <a:pt x="133985" y="1280922"/>
                    <a:pt x="120523" y="1300988"/>
                  </a:cubicBezTo>
                  <a:cubicBezTo>
                    <a:pt x="120523" y="1300988"/>
                    <a:pt x="113792" y="1300988"/>
                    <a:pt x="113792" y="1307719"/>
                  </a:cubicBezTo>
                  <a:cubicBezTo>
                    <a:pt x="33528" y="1441831"/>
                    <a:pt x="0" y="1589405"/>
                    <a:pt x="26797" y="1750314"/>
                  </a:cubicBezTo>
                  <a:cubicBezTo>
                    <a:pt x="60325" y="1944751"/>
                    <a:pt x="161036" y="2099056"/>
                    <a:pt x="342265" y="2199640"/>
                  </a:cubicBezTo>
                  <a:cubicBezTo>
                    <a:pt x="436245" y="2259965"/>
                    <a:pt x="550291" y="2280158"/>
                    <a:pt x="657733" y="2280158"/>
                  </a:cubicBezTo>
                  <a:cubicBezTo>
                    <a:pt x="751713" y="2286889"/>
                    <a:pt x="845693" y="2286889"/>
                    <a:pt x="946404" y="2286889"/>
                  </a:cubicBezTo>
                  <a:cubicBezTo>
                    <a:pt x="959866" y="2286889"/>
                    <a:pt x="966597" y="2286889"/>
                    <a:pt x="966597" y="2306955"/>
                  </a:cubicBezTo>
                  <a:cubicBezTo>
                    <a:pt x="966597" y="2394077"/>
                    <a:pt x="966597" y="2488057"/>
                    <a:pt x="966597" y="2575179"/>
                  </a:cubicBezTo>
                  <a:cubicBezTo>
                    <a:pt x="966597" y="2648966"/>
                    <a:pt x="973328" y="2716022"/>
                    <a:pt x="986790" y="2789809"/>
                  </a:cubicBezTo>
                  <a:cubicBezTo>
                    <a:pt x="1033780" y="2964180"/>
                    <a:pt x="1127760" y="3098292"/>
                    <a:pt x="1282065" y="3185541"/>
                  </a:cubicBezTo>
                  <a:cubicBezTo>
                    <a:pt x="1476756" y="3292856"/>
                    <a:pt x="1678051" y="3299587"/>
                    <a:pt x="1879473" y="3205607"/>
                  </a:cubicBezTo>
                  <a:cubicBezTo>
                    <a:pt x="2033905" y="3131820"/>
                    <a:pt x="2141220" y="3011170"/>
                    <a:pt x="2201672" y="2843403"/>
                  </a:cubicBezTo>
                  <a:cubicBezTo>
                    <a:pt x="2228469" y="2756281"/>
                    <a:pt x="2241931" y="2655570"/>
                    <a:pt x="2241931" y="2561717"/>
                  </a:cubicBezTo>
                  <a:cubicBezTo>
                    <a:pt x="2241931" y="2474595"/>
                    <a:pt x="2241931" y="2394077"/>
                    <a:pt x="2241931" y="2306828"/>
                  </a:cubicBezTo>
                  <a:cubicBezTo>
                    <a:pt x="2241931" y="2280031"/>
                    <a:pt x="2235200" y="2286762"/>
                    <a:pt x="2268728" y="2286762"/>
                  </a:cubicBezTo>
                  <a:cubicBezTo>
                    <a:pt x="2335911" y="2286762"/>
                    <a:pt x="2402967" y="2286762"/>
                    <a:pt x="2463419" y="2286762"/>
                  </a:cubicBezTo>
                  <a:cubicBezTo>
                    <a:pt x="2537206" y="2286762"/>
                    <a:pt x="2604389" y="2280031"/>
                    <a:pt x="2671445" y="2266696"/>
                  </a:cubicBezTo>
                  <a:cubicBezTo>
                    <a:pt x="2772156" y="2246630"/>
                    <a:pt x="2866136" y="2213102"/>
                    <a:pt x="2946654" y="2145919"/>
                  </a:cubicBezTo>
                  <a:cubicBezTo>
                    <a:pt x="3127883" y="1998345"/>
                    <a:pt x="3208401" y="1803908"/>
                    <a:pt x="3181604" y="1569212"/>
                  </a:cubicBezTo>
                  <a:close/>
                  <a:moveTo>
                    <a:pt x="1691386" y="1609598"/>
                  </a:moveTo>
                  <a:cubicBezTo>
                    <a:pt x="1677924" y="1609598"/>
                    <a:pt x="1671193" y="1616329"/>
                    <a:pt x="1657858" y="1609598"/>
                  </a:cubicBezTo>
                  <a:cubicBezTo>
                    <a:pt x="1671320" y="1616329"/>
                    <a:pt x="1678051" y="1609598"/>
                    <a:pt x="1691386" y="1609598"/>
                  </a:cubicBezTo>
                  <a:close/>
                  <a:moveTo>
                    <a:pt x="1644396" y="1736979"/>
                  </a:moveTo>
                  <a:cubicBezTo>
                    <a:pt x="1644396" y="1730248"/>
                    <a:pt x="1644396" y="1730248"/>
                    <a:pt x="1644396" y="1723517"/>
                  </a:cubicBezTo>
                  <a:cubicBezTo>
                    <a:pt x="1644396" y="1730248"/>
                    <a:pt x="1644396" y="1730248"/>
                    <a:pt x="1644396" y="1736979"/>
                  </a:cubicBezTo>
                  <a:close/>
                  <a:moveTo>
                    <a:pt x="1765300" y="2749550"/>
                  </a:moveTo>
                  <a:cubicBezTo>
                    <a:pt x="1792097" y="2830068"/>
                    <a:pt x="1745107" y="2917190"/>
                    <a:pt x="1671320" y="2950718"/>
                  </a:cubicBezTo>
                  <a:cubicBezTo>
                    <a:pt x="1590802" y="2984246"/>
                    <a:pt x="1503553" y="2957449"/>
                    <a:pt x="1456563" y="2883662"/>
                  </a:cubicBezTo>
                  <a:cubicBezTo>
                    <a:pt x="1409573" y="2809875"/>
                    <a:pt x="1429766" y="2716022"/>
                    <a:pt x="1490091" y="2662301"/>
                  </a:cubicBezTo>
                  <a:cubicBezTo>
                    <a:pt x="1523619" y="2635504"/>
                    <a:pt x="1550543" y="2628773"/>
                    <a:pt x="1590802" y="2622042"/>
                  </a:cubicBezTo>
                  <a:cubicBezTo>
                    <a:pt x="1590802" y="2622042"/>
                    <a:pt x="1590802" y="2615311"/>
                    <a:pt x="1597533" y="2615311"/>
                  </a:cubicBezTo>
                  <a:cubicBezTo>
                    <a:pt x="1590802" y="2615311"/>
                    <a:pt x="1590802" y="2622042"/>
                    <a:pt x="1590802" y="2622042"/>
                  </a:cubicBezTo>
                  <a:cubicBezTo>
                    <a:pt x="1597533" y="2622042"/>
                    <a:pt x="1610995" y="2622042"/>
                    <a:pt x="1617599" y="2622042"/>
                  </a:cubicBezTo>
                  <a:cubicBezTo>
                    <a:pt x="1691386" y="2635504"/>
                    <a:pt x="1745107" y="2675636"/>
                    <a:pt x="1765300" y="2749423"/>
                  </a:cubicBezTo>
                  <a:close/>
                  <a:moveTo>
                    <a:pt x="1597533" y="2588641"/>
                  </a:moveTo>
                  <a:cubicBezTo>
                    <a:pt x="1590802" y="2581910"/>
                    <a:pt x="1584071" y="2588641"/>
                    <a:pt x="1577340" y="2588641"/>
                  </a:cubicBezTo>
                  <a:cubicBezTo>
                    <a:pt x="1584071" y="2588641"/>
                    <a:pt x="1590802" y="2581910"/>
                    <a:pt x="1597533" y="2588641"/>
                  </a:cubicBezTo>
                  <a:close/>
                  <a:moveTo>
                    <a:pt x="1564005" y="1642999"/>
                  </a:moveTo>
                  <a:cubicBezTo>
                    <a:pt x="1557274" y="1642999"/>
                    <a:pt x="1557274" y="1649730"/>
                    <a:pt x="1557274" y="1649730"/>
                  </a:cubicBezTo>
                  <a:cubicBezTo>
                    <a:pt x="1557274" y="1649730"/>
                    <a:pt x="1557274" y="1642999"/>
                    <a:pt x="1564005" y="1642999"/>
                  </a:cubicBezTo>
                  <a:close/>
                  <a:moveTo>
                    <a:pt x="161036" y="1260729"/>
                  </a:moveTo>
                  <a:cubicBezTo>
                    <a:pt x="161036" y="1267460"/>
                    <a:pt x="161036" y="1274191"/>
                    <a:pt x="161036" y="1280795"/>
                  </a:cubicBezTo>
                  <a:cubicBezTo>
                    <a:pt x="161036" y="1274064"/>
                    <a:pt x="161036" y="1267333"/>
                    <a:pt x="161036" y="1260729"/>
                  </a:cubicBezTo>
                  <a:close/>
                  <a:moveTo>
                    <a:pt x="2167890" y="2192909"/>
                  </a:moveTo>
                  <a:cubicBezTo>
                    <a:pt x="2167890" y="2186178"/>
                    <a:pt x="2167890" y="2179447"/>
                    <a:pt x="2174621" y="2179447"/>
                  </a:cubicBezTo>
                  <a:cubicBezTo>
                    <a:pt x="2167890" y="2179447"/>
                    <a:pt x="2167890" y="2186178"/>
                    <a:pt x="2167890" y="2192909"/>
                  </a:cubicBezTo>
                  <a:close/>
                  <a:moveTo>
                    <a:pt x="2946527" y="1985010"/>
                  </a:moveTo>
                  <a:cubicBezTo>
                    <a:pt x="2872740" y="2078863"/>
                    <a:pt x="2765298" y="2132584"/>
                    <a:pt x="2644521" y="2152650"/>
                  </a:cubicBezTo>
                  <a:cubicBezTo>
                    <a:pt x="2631059" y="2159381"/>
                    <a:pt x="2610993" y="2159381"/>
                    <a:pt x="2590800" y="2166112"/>
                  </a:cubicBezTo>
                  <a:cubicBezTo>
                    <a:pt x="2590800" y="2166112"/>
                    <a:pt x="2590800" y="2166112"/>
                    <a:pt x="2590800" y="2166112"/>
                  </a:cubicBezTo>
                  <a:cubicBezTo>
                    <a:pt x="2564003" y="2159381"/>
                    <a:pt x="2543810" y="2166112"/>
                    <a:pt x="2517013" y="2166112"/>
                  </a:cubicBezTo>
                  <a:cubicBezTo>
                    <a:pt x="2429764" y="2166112"/>
                    <a:pt x="2349246" y="2166112"/>
                    <a:pt x="2261997" y="2166112"/>
                  </a:cubicBezTo>
                  <a:cubicBezTo>
                    <a:pt x="2221738" y="2166112"/>
                    <a:pt x="2181479" y="2166112"/>
                    <a:pt x="2141220" y="2166112"/>
                  </a:cubicBezTo>
                  <a:cubicBezTo>
                    <a:pt x="2127758" y="2166112"/>
                    <a:pt x="2121027" y="2172843"/>
                    <a:pt x="2121027" y="2186178"/>
                  </a:cubicBezTo>
                  <a:cubicBezTo>
                    <a:pt x="2121027" y="2199513"/>
                    <a:pt x="2121027" y="2212975"/>
                    <a:pt x="2121027" y="2226437"/>
                  </a:cubicBezTo>
                  <a:cubicBezTo>
                    <a:pt x="2121027" y="2340483"/>
                    <a:pt x="2121027" y="2454402"/>
                    <a:pt x="2121027" y="2575179"/>
                  </a:cubicBezTo>
                  <a:cubicBezTo>
                    <a:pt x="2121027" y="2608707"/>
                    <a:pt x="2114296" y="2648966"/>
                    <a:pt x="2114296" y="2682494"/>
                  </a:cubicBezTo>
                  <a:cubicBezTo>
                    <a:pt x="2114296" y="2669032"/>
                    <a:pt x="2121027" y="2655697"/>
                    <a:pt x="2121027" y="2635504"/>
                  </a:cubicBezTo>
                  <a:cubicBezTo>
                    <a:pt x="2121027" y="2655570"/>
                    <a:pt x="2114296" y="2669032"/>
                    <a:pt x="2114296" y="2682494"/>
                  </a:cubicBezTo>
                  <a:cubicBezTo>
                    <a:pt x="2100834" y="2803271"/>
                    <a:pt x="2060575" y="2903855"/>
                    <a:pt x="1980057" y="2984246"/>
                  </a:cubicBezTo>
                  <a:cubicBezTo>
                    <a:pt x="1859281" y="3111627"/>
                    <a:pt x="1704848" y="3158617"/>
                    <a:pt x="1530350" y="3138551"/>
                  </a:cubicBezTo>
                  <a:cubicBezTo>
                    <a:pt x="1436370" y="3125089"/>
                    <a:pt x="1342390" y="3091561"/>
                    <a:pt x="1268603" y="3031236"/>
                  </a:cubicBezTo>
                  <a:cubicBezTo>
                    <a:pt x="1167892" y="2957449"/>
                    <a:pt x="1114171" y="2856865"/>
                    <a:pt x="1094105" y="2736215"/>
                  </a:cubicBezTo>
                  <a:cubicBezTo>
                    <a:pt x="1094105" y="2722753"/>
                    <a:pt x="1087374" y="2716149"/>
                    <a:pt x="1087374" y="2709418"/>
                  </a:cubicBezTo>
                  <a:cubicBezTo>
                    <a:pt x="1094105" y="2695956"/>
                    <a:pt x="1087374" y="2682621"/>
                    <a:pt x="1087374" y="2669159"/>
                  </a:cubicBezTo>
                  <a:cubicBezTo>
                    <a:pt x="1080643" y="2615565"/>
                    <a:pt x="1080643" y="2561844"/>
                    <a:pt x="1080643" y="2508250"/>
                  </a:cubicBezTo>
                  <a:cubicBezTo>
                    <a:pt x="1080643" y="2400935"/>
                    <a:pt x="1080643" y="2293620"/>
                    <a:pt x="1080643" y="2186305"/>
                  </a:cubicBezTo>
                  <a:cubicBezTo>
                    <a:pt x="1080643" y="2172843"/>
                    <a:pt x="1080643" y="2166239"/>
                    <a:pt x="1067181" y="2166239"/>
                  </a:cubicBezTo>
                  <a:cubicBezTo>
                    <a:pt x="1033653" y="2166239"/>
                    <a:pt x="999998" y="2166239"/>
                    <a:pt x="973201" y="2166239"/>
                  </a:cubicBezTo>
                  <a:cubicBezTo>
                    <a:pt x="872490" y="2166239"/>
                    <a:pt x="778510" y="2166239"/>
                    <a:pt x="684530" y="2166239"/>
                  </a:cubicBezTo>
                  <a:cubicBezTo>
                    <a:pt x="651002" y="2159508"/>
                    <a:pt x="617347" y="2159508"/>
                    <a:pt x="583819" y="2152777"/>
                  </a:cubicBezTo>
                  <a:cubicBezTo>
                    <a:pt x="463042" y="2146046"/>
                    <a:pt x="362331" y="2092452"/>
                    <a:pt x="281813" y="2005203"/>
                  </a:cubicBezTo>
                  <a:cubicBezTo>
                    <a:pt x="174371" y="1897888"/>
                    <a:pt x="134112" y="1757045"/>
                    <a:pt x="147574" y="1602867"/>
                  </a:cubicBezTo>
                  <a:cubicBezTo>
                    <a:pt x="154305" y="1488821"/>
                    <a:pt x="187833" y="1381506"/>
                    <a:pt x="268351" y="1294384"/>
                  </a:cubicBezTo>
                  <a:cubicBezTo>
                    <a:pt x="348869" y="1193800"/>
                    <a:pt x="463042" y="1146810"/>
                    <a:pt x="590550" y="1133475"/>
                  </a:cubicBezTo>
                  <a:cubicBezTo>
                    <a:pt x="644271" y="1126744"/>
                    <a:pt x="697992" y="1126744"/>
                    <a:pt x="751586" y="1126744"/>
                  </a:cubicBezTo>
                  <a:cubicBezTo>
                    <a:pt x="852297" y="1126744"/>
                    <a:pt x="953008" y="1126744"/>
                    <a:pt x="1053592" y="1126744"/>
                  </a:cubicBezTo>
                  <a:cubicBezTo>
                    <a:pt x="1067054" y="1126744"/>
                    <a:pt x="1073785" y="1126744"/>
                    <a:pt x="1080389" y="1140206"/>
                  </a:cubicBezTo>
                  <a:cubicBezTo>
                    <a:pt x="1160907" y="1281049"/>
                    <a:pt x="1275081" y="1381633"/>
                    <a:pt x="1436117" y="1435227"/>
                  </a:cubicBezTo>
                  <a:cubicBezTo>
                    <a:pt x="1476375" y="1441958"/>
                    <a:pt x="1476375" y="1441958"/>
                    <a:pt x="1476375" y="1482217"/>
                  </a:cubicBezTo>
                  <a:cubicBezTo>
                    <a:pt x="1476375" y="1495679"/>
                    <a:pt x="1476375" y="1502283"/>
                    <a:pt x="1476375" y="1515745"/>
                  </a:cubicBezTo>
                  <a:cubicBezTo>
                    <a:pt x="1476375" y="1529207"/>
                    <a:pt x="1469644" y="1542542"/>
                    <a:pt x="1496568" y="1535811"/>
                  </a:cubicBezTo>
                  <a:cubicBezTo>
                    <a:pt x="1503299" y="1535811"/>
                    <a:pt x="1503299" y="1549273"/>
                    <a:pt x="1503299" y="1549273"/>
                  </a:cubicBezTo>
                  <a:cubicBezTo>
                    <a:pt x="1510030" y="1609598"/>
                    <a:pt x="1510030" y="1663319"/>
                    <a:pt x="1503299" y="1723644"/>
                  </a:cubicBezTo>
                  <a:cubicBezTo>
                    <a:pt x="1496568" y="1965071"/>
                    <a:pt x="1503299" y="2206498"/>
                    <a:pt x="1503299" y="2447925"/>
                  </a:cubicBezTo>
                  <a:cubicBezTo>
                    <a:pt x="1503299" y="2461387"/>
                    <a:pt x="1503299" y="2474722"/>
                    <a:pt x="1483106" y="2467991"/>
                  </a:cubicBezTo>
                  <a:cubicBezTo>
                    <a:pt x="1469644" y="2467991"/>
                    <a:pt x="1476375" y="2474722"/>
                    <a:pt x="1476375" y="2481453"/>
                  </a:cubicBezTo>
                  <a:cubicBezTo>
                    <a:pt x="1476375" y="2508250"/>
                    <a:pt x="1476375" y="2528443"/>
                    <a:pt x="1476375" y="2548509"/>
                  </a:cubicBezTo>
                  <a:cubicBezTo>
                    <a:pt x="1476375" y="2561971"/>
                    <a:pt x="1469644" y="2568575"/>
                    <a:pt x="1462914" y="2568575"/>
                  </a:cubicBezTo>
                  <a:cubicBezTo>
                    <a:pt x="1368933" y="2628900"/>
                    <a:pt x="1321944" y="2736215"/>
                    <a:pt x="1342136" y="2843530"/>
                  </a:cubicBezTo>
                  <a:cubicBezTo>
                    <a:pt x="1362329" y="2950844"/>
                    <a:pt x="1449578" y="3037967"/>
                    <a:pt x="1563625" y="3051428"/>
                  </a:cubicBezTo>
                  <a:cubicBezTo>
                    <a:pt x="1664335" y="3064890"/>
                    <a:pt x="1751585" y="3031362"/>
                    <a:pt x="1811910" y="2944114"/>
                  </a:cubicBezTo>
                  <a:cubicBezTo>
                    <a:pt x="1872235" y="2856865"/>
                    <a:pt x="1879092" y="2763012"/>
                    <a:pt x="1832103" y="2675890"/>
                  </a:cubicBezTo>
                  <a:cubicBezTo>
                    <a:pt x="1811910" y="2628900"/>
                    <a:pt x="1778382" y="2595372"/>
                    <a:pt x="1731392" y="2568575"/>
                  </a:cubicBezTo>
                  <a:cubicBezTo>
                    <a:pt x="1724661" y="2561844"/>
                    <a:pt x="1717930" y="2555113"/>
                    <a:pt x="1717930" y="2548509"/>
                  </a:cubicBezTo>
                  <a:cubicBezTo>
                    <a:pt x="1717930" y="2528443"/>
                    <a:pt x="1717930" y="2508250"/>
                    <a:pt x="1717930" y="2481453"/>
                  </a:cubicBezTo>
                  <a:cubicBezTo>
                    <a:pt x="1717930" y="2474722"/>
                    <a:pt x="1717930" y="2467991"/>
                    <a:pt x="1711199" y="2467991"/>
                  </a:cubicBezTo>
                  <a:cubicBezTo>
                    <a:pt x="1697737" y="2474722"/>
                    <a:pt x="1697737" y="2461260"/>
                    <a:pt x="1697737" y="2454529"/>
                  </a:cubicBezTo>
                  <a:cubicBezTo>
                    <a:pt x="1697737" y="2226564"/>
                    <a:pt x="1697737" y="2005203"/>
                    <a:pt x="1697737" y="1783842"/>
                  </a:cubicBezTo>
                  <a:cubicBezTo>
                    <a:pt x="1697737" y="1763776"/>
                    <a:pt x="1697737" y="1750314"/>
                    <a:pt x="1697737" y="1736852"/>
                  </a:cubicBezTo>
                  <a:cubicBezTo>
                    <a:pt x="1697737" y="1689862"/>
                    <a:pt x="1697737" y="1649730"/>
                    <a:pt x="1697737" y="1602740"/>
                  </a:cubicBezTo>
                  <a:cubicBezTo>
                    <a:pt x="1697737" y="1589278"/>
                    <a:pt x="1697737" y="1569212"/>
                    <a:pt x="1697737" y="1555750"/>
                  </a:cubicBezTo>
                  <a:cubicBezTo>
                    <a:pt x="1697737" y="1542288"/>
                    <a:pt x="1697737" y="1535684"/>
                    <a:pt x="1711199" y="1535684"/>
                  </a:cubicBezTo>
                  <a:cubicBezTo>
                    <a:pt x="1717930" y="1542415"/>
                    <a:pt x="1717930" y="1535684"/>
                    <a:pt x="1717930" y="1528953"/>
                  </a:cubicBezTo>
                  <a:cubicBezTo>
                    <a:pt x="1717930" y="1502156"/>
                    <a:pt x="1717930" y="1481963"/>
                    <a:pt x="1717930" y="1455166"/>
                  </a:cubicBezTo>
                  <a:cubicBezTo>
                    <a:pt x="1717930" y="1448435"/>
                    <a:pt x="1724661" y="1441704"/>
                    <a:pt x="1731392" y="1441704"/>
                  </a:cubicBezTo>
                  <a:cubicBezTo>
                    <a:pt x="1905890" y="1394714"/>
                    <a:pt x="2026667" y="1287399"/>
                    <a:pt x="2120647" y="1139952"/>
                  </a:cubicBezTo>
                  <a:cubicBezTo>
                    <a:pt x="2120647" y="1133221"/>
                    <a:pt x="2127378" y="1126490"/>
                    <a:pt x="2134108" y="1126490"/>
                  </a:cubicBezTo>
                  <a:cubicBezTo>
                    <a:pt x="2268348" y="1126490"/>
                    <a:pt x="2395856" y="1119759"/>
                    <a:pt x="2530094" y="1133221"/>
                  </a:cubicBezTo>
                  <a:cubicBezTo>
                    <a:pt x="2603881" y="1133221"/>
                    <a:pt x="2684526" y="1139952"/>
                    <a:pt x="2758313" y="1173480"/>
                  </a:cubicBezTo>
                  <a:cubicBezTo>
                    <a:pt x="2926081" y="1253998"/>
                    <a:pt x="3026791" y="1388110"/>
                    <a:pt x="3053588" y="1569212"/>
                  </a:cubicBezTo>
                  <a:cubicBezTo>
                    <a:pt x="3073781" y="1723517"/>
                    <a:pt x="3040126" y="1864233"/>
                    <a:pt x="2946146" y="1985010"/>
                  </a:cubicBezTo>
                  <a:close/>
                </a:path>
              </a:pathLst>
            </a:custGeom>
            <a:solidFill>
              <a:srgbClr val="C00000"/>
            </a:solidFill>
          </p:spPr>
        </p:sp>
      </p:grpSp>
      <p:grpSp>
        <p:nvGrpSpPr>
          <p:cNvPr id="37" name="Group 37"/>
          <p:cNvGrpSpPr>
            <a:grpSpLocks noChangeAspect="1"/>
          </p:cNvGrpSpPr>
          <p:nvPr/>
        </p:nvGrpSpPr>
        <p:grpSpPr>
          <a:xfrm>
            <a:off x="7314480" y="5090400"/>
            <a:ext cx="151200" cy="145440"/>
            <a:chOff x="0" y="0"/>
            <a:chExt cx="201600" cy="193920"/>
          </a:xfrm>
        </p:grpSpPr>
        <p:sp>
          <p:nvSpPr>
            <p:cNvPr id="38" name="Freeform 38"/>
            <p:cNvSpPr/>
            <p:nvPr/>
          </p:nvSpPr>
          <p:spPr>
            <a:xfrm>
              <a:off x="0" y="0"/>
              <a:ext cx="0" cy="0"/>
            </a:xfrm>
            <a:custGeom>
              <a:avLst/>
              <a:gdLst/>
              <a:ahLst/>
              <a:cxnLst/>
              <a:rect l="l" t="t" r="r" b="b"/>
              <a:pathLst>
                <a:path/>
              </a:pathLst>
            </a:custGeom>
            <a:solidFill>
              <a:srgbClr val="C00000"/>
            </a:solidFill>
          </p:spPr>
        </p:sp>
      </p:grpSp>
      <p:grpSp>
        <p:nvGrpSpPr>
          <p:cNvPr id="39" name="Group 39"/>
          <p:cNvGrpSpPr>
            <a:grpSpLocks noChangeAspect="1"/>
          </p:cNvGrpSpPr>
          <p:nvPr/>
        </p:nvGrpSpPr>
        <p:grpSpPr>
          <a:xfrm>
            <a:off x="14528880" y="2998800"/>
            <a:ext cx="370080" cy="586800"/>
            <a:chOff x="0" y="0"/>
            <a:chExt cx="493440" cy="782400"/>
          </a:xfrm>
        </p:grpSpPr>
        <p:sp>
          <p:nvSpPr>
            <p:cNvPr id="40" name="Freeform 40"/>
            <p:cNvSpPr/>
            <p:nvPr/>
          </p:nvSpPr>
          <p:spPr>
            <a:xfrm>
              <a:off x="0" y="0"/>
              <a:ext cx="493649" cy="782447"/>
            </a:xfrm>
            <a:custGeom>
              <a:avLst/>
              <a:gdLst/>
              <a:ahLst/>
              <a:cxnLst/>
              <a:rect l="l" t="t" r="r" b="b"/>
              <a:pathLst>
                <a:path w="493649" h="782447">
                  <a:moveTo>
                    <a:pt x="13335" y="782447"/>
                  </a:moveTo>
                  <a:cubicBezTo>
                    <a:pt x="46736" y="782447"/>
                    <a:pt x="80010" y="782447"/>
                    <a:pt x="120015" y="782447"/>
                  </a:cubicBezTo>
                  <a:cubicBezTo>
                    <a:pt x="133350" y="782447"/>
                    <a:pt x="133350" y="775716"/>
                    <a:pt x="133350" y="762381"/>
                  </a:cubicBezTo>
                  <a:cubicBezTo>
                    <a:pt x="133350" y="648716"/>
                    <a:pt x="133350" y="535051"/>
                    <a:pt x="133350" y="421386"/>
                  </a:cubicBezTo>
                  <a:cubicBezTo>
                    <a:pt x="133350" y="401320"/>
                    <a:pt x="133350" y="381254"/>
                    <a:pt x="140081" y="367919"/>
                  </a:cubicBezTo>
                  <a:cubicBezTo>
                    <a:pt x="146812" y="334518"/>
                    <a:pt x="160147" y="300990"/>
                    <a:pt x="186817" y="267589"/>
                  </a:cubicBezTo>
                  <a:cubicBezTo>
                    <a:pt x="220218" y="234188"/>
                    <a:pt x="253492" y="207391"/>
                    <a:pt x="300228" y="200660"/>
                  </a:cubicBezTo>
                  <a:cubicBezTo>
                    <a:pt x="313563" y="234061"/>
                    <a:pt x="340233" y="254127"/>
                    <a:pt x="380238" y="247523"/>
                  </a:cubicBezTo>
                  <a:cubicBezTo>
                    <a:pt x="393573" y="247523"/>
                    <a:pt x="406908" y="247523"/>
                    <a:pt x="426974" y="247523"/>
                  </a:cubicBezTo>
                  <a:cubicBezTo>
                    <a:pt x="466979" y="247523"/>
                    <a:pt x="493649" y="227457"/>
                    <a:pt x="493649" y="180594"/>
                  </a:cubicBezTo>
                  <a:cubicBezTo>
                    <a:pt x="493649" y="140462"/>
                    <a:pt x="493649" y="100330"/>
                    <a:pt x="493649" y="66929"/>
                  </a:cubicBezTo>
                  <a:cubicBezTo>
                    <a:pt x="493395" y="26797"/>
                    <a:pt x="466725" y="0"/>
                    <a:pt x="426720" y="0"/>
                  </a:cubicBezTo>
                  <a:cubicBezTo>
                    <a:pt x="413385" y="0"/>
                    <a:pt x="393319" y="0"/>
                    <a:pt x="379984" y="0"/>
                  </a:cubicBezTo>
                  <a:cubicBezTo>
                    <a:pt x="333248" y="0"/>
                    <a:pt x="319913" y="6731"/>
                    <a:pt x="299974" y="53467"/>
                  </a:cubicBezTo>
                  <a:cubicBezTo>
                    <a:pt x="286639" y="53467"/>
                    <a:pt x="273304" y="60198"/>
                    <a:pt x="266573" y="60198"/>
                  </a:cubicBezTo>
                  <a:cubicBezTo>
                    <a:pt x="173355" y="86995"/>
                    <a:pt x="106680" y="140462"/>
                    <a:pt x="53340" y="213995"/>
                  </a:cubicBezTo>
                  <a:cubicBezTo>
                    <a:pt x="46609" y="234061"/>
                    <a:pt x="33274" y="254127"/>
                    <a:pt x="26670" y="274193"/>
                  </a:cubicBezTo>
                  <a:cubicBezTo>
                    <a:pt x="6731" y="314325"/>
                    <a:pt x="0" y="361061"/>
                    <a:pt x="0" y="407924"/>
                  </a:cubicBezTo>
                  <a:cubicBezTo>
                    <a:pt x="0" y="528320"/>
                    <a:pt x="0" y="648716"/>
                    <a:pt x="0" y="768985"/>
                  </a:cubicBezTo>
                  <a:cubicBezTo>
                    <a:pt x="0" y="782320"/>
                    <a:pt x="0" y="782320"/>
                    <a:pt x="13335" y="782320"/>
                  </a:cubicBezTo>
                  <a:close/>
                </a:path>
              </a:pathLst>
            </a:custGeom>
            <a:solidFill>
              <a:srgbClr val="C00000"/>
            </a:solidFill>
          </p:spPr>
        </p:sp>
      </p:grpSp>
      <p:grpSp>
        <p:nvGrpSpPr>
          <p:cNvPr id="41" name="Group 41"/>
          <p:cNvGrpSpPr>
            <a:grpSpLocks noChangeAspect="1"/>
          </p:cNvGrpSpPr>
          <p:nvPr/>
        </p:nvGrpSpPr>
        <p:grpSpPr>
          <a:xfrm>
            <a:off x="13771440" y="2993040"/>
            <a:ext cx="2406240" cy="2474640"/>
            <a:chOff x="0" y="0"/>
            <a:chExt cx="3208320" cy="3299520"/>
          </a:xfrm>
        </p:grpSpPr>
        <p:sp>
          <p:nvSpPr>
            <p:cNvPr id="42" name="Freeform 42"/>
            <p:cNvSpPr/>
            <p:nvPr/>
          </p:nvSpPr>
          <p:spPr>
            <a:xfrm>
              <a:off x="0" y="0"/>
              <a:ext cx="3208401" cy="3299587"/>
            </a:xfrm>
            <a:custGeom>
              <a:avLst/>
              <a:gdLst/>
              <a:ahLst/>
              <a:cxnLst/>
              <a:rect l="l" t="t" r="r" b="b"/>
              <a:pathLst>
                <a:path w="3208401" h="3299587">
                  <a:moveTo>
                    <a:pt x="3181477" y="1569339"/>
                  </a:moveTo>
                  <a:cubicBezTo>
                    <a:pt x="3154680" y="1368171"/>
                    <a:pt x="3053969" y="1207135"/>
                    <a:pt x="2879471" y="1099947"/>
                  </a:cubicBezTo>
                  <a:cubicBezTo>
                    <a:pt x="2772029" y="1032891"/>
                    <a:pt x="2644521" y="1012825"/>
                    <a:pt x="2517013" y="1012825"/>
                  </a:cubicBezTo>
                  <a:cubicBezTo>
                    <a:pt x="2409571" y="1006094"/>
                    <a:pt x="2302256" y="1006094"/>
                    <a:pt x="2194814" y="1006094"/>
                  </a:cubicBezTo>
                  <a:cubicBezTo>
                    <a:pt x="2181352" y="1006094"/>
                    <a:pt x="2174621" y="1006094"/>
                    <a:pt x="2181352" y="992632"/>
                  </a:cubicBezTo>
                  <a:cubicBezTo>
                    <a:pt x="2201545" y="932307"/>
                    <a:pt x="2208149" y="871855"/>
                    <a:pt x="2208149" y="811530"/>
                  </a:cubicBezTo>
                  <a:cubicBezTo>
                    <a:pt x="2208149" y="804799"/>
                    <a:pt x="2208149" y="791464"/>
                    <a:pt x="2194687" y="791464"/>
                  </a:cubicBezTo>
                  <a:cubicBezTo>
                    <a:pt x="2194687" y="791464"/>
                    <a:pt x="2194687" y="791464"/>
                    <a:pt x="2194687" y="791464"/>
                  </a:cubicBezTo>
                  <a:cubicBezTo>
                    <a:pt x="2194687" y="657352"/>
                    <a:pt x="2194687" y="529971"/>
                    <a:pt x="2187956" y="395732"/>
                  </a:cubicBezTo>
                  <a:cubicBezTo>
                    <a:pt x="2187956" y="355473"/>
                    <a:pt x="2181225" y="315214"/>
                    <a:pt x="2167763" y="281686"/>
                  </a:cubicBezTo>
                  <a:cubicBezTo>
                    <a:pt x="2161032" y="261620"/>
                    <a:pt x="2147570" y="248158"/>
                    <a:pt x="2140966" y="234696"/>
                  </a:cubicBezTo>
                  <a:cubicBezTo>
                    <a:pt x="2080514" y="140843"/>
                    <a:pt x="1999996" y="80391"/>
                    <a:pt x="1885950" y="60325"/>
                  </a:cubicBezTo>
                  <a:cubicBezTo>
                    <a:pt x="1879219" y="26797"/>
                    <a:pt x="1865757" y="6731"/>
                    <a:pt x="1832229" y="6731"/>
                  </a:cubicBezTo>
                  <a:cubicBezTo>
                    <a:pt x="1805432" y="6731"/>
                    <a:pt x="1778508" y="0"/>
                    <a:pt x="1751711" y="6731"/>
                  </a:cubicBezTo>
                  <a:cubicBezTo>
                    <a:pt x="1718183" y="6731"/>
                    <a:pt x="1697990" y="33528"/>
                    <a:pt x="1697990" y="67056"/>
                  </a:cubicBezTo>
                  <a:cubicBezTo>
                    <a:pt x="1697990" y="107315"/>
                    <a:pt x="1697990" y="154178"/>
                    <a:pt x="1697990" y="194437"/>
                  </a:cubicBezTo>
                  <a:cubicBezTo>
                    <a:pt x="1697990" y="227965"/>
                    <a:pt x="1718183" y="254762"/>
                    <a:pt x="1758442" y="254762"/>
                  </a:cubicBezTo>
                  <a:cubicBezTo>
                    <a:pt x="1771904" y="254762"/>
                    <a:pt x="1791970" y="254762"/>
                    <a:pt x="1805432" y="254762"/>
                  </a:cubicBezTo>
                  <a:cubicBezTo>
                    <a:pt x="1845691" y="261493"/>
                    <a:pt x="1872615" y="248031"/>
                    <a:pt x="1885950" y="207772"/>
                  </a:cubicBezTo>
                  <a:cubicBezTo>
                    <a:pt x="1926209" y="214503"/>
                    <a:pt x="1959737" y="234569"/>
                    <a:pt x="1993392" y="261366"/>
                  </a:cubicBezTo>
                  <a:cubicBezTo>
                    <a:pt x="2033651" y="308356"/>
                    <a:pt x="2053844" y="361950"/>
                    <a:pt x="2053844" y="429006"/>
                  </a:cubicBezTo>
                  <a:cubicBezTo>
                    <a:pt x="2060575" y="549783"/>
                    <a:pt x="2060575" y="670433"/>
                    <a:pt x="2060575" y="791210"/>
                  </a:cubicBezTo>
                  <a:cubicBezTo>
                    <a:pt x="2053844" y="791210"/>
                    <a:pt x="2040382" y="784479"/>
                    <a:pt x="2033778" y="797941"/>
                  </a:cubicBezTo>
                  <a:cubicBezTo>
                    <a:pt x="2033778" y="797941"/>
                    <a:pt x="2033778" y="797941"/>
                    <a:pt x="2033778" y="797941"/>
                  </a:cubicBezTo>
                  <a:cubicBezTo>
                    <a:pt x="2033778" y="932053"/>
                    <a:pt x="1986788" y="1052830"/>
                    <a:pt x="1892808" y="1146683"/>
                  </a:cubicBezTo>
                  <a:cubicBezTo>
                    <a:pt x="1745107" y="1294257"/>
                    <a:pt x="1510284" y="1314323"/>
                    <a:pt x="1342390" y="1180211"/>
                  </a:cubicBezTo>
                  <a:cubicBezTo>
                    <a:pt x="1228344" y="1086358"/>
                    <a:pt x="1167892" y="965581"/>
                    <a:pt x="1161161" y="811403"/>
                  </a:cubicBezTo>
                  <a:cubicBezTo>
                    <a:pt x="1161161" y="797941"/>
                    <a:pt x="1154430" y="791337"/>
                    <a:pt x="1140968" y="791337"/>
                  </a:cubicBezTo>
                  <a:cubicBezTo>
                    <a:pt x="1093978" y="798068"/>
                    <a:pt x="1053719" y="798068"/>
                    <a:pt x="1006729" y="791337"/>
                  </a:cubicBezTo>
                  <a:cubicBezTo>
                    <a:pt x="993267" y="791337"/>
                    <a:pt x="986536" y="798068"/>
                    <a:pt x="986536" y="811403"/>
                  </a:cubicBezTo>
                  <a:cubicBezTo>
                    <a:pt x="993267" y="871728"/>
                    <a:pt x="999998" y="932180"/>
                    <a:pt x="1013333" y="992505"/>
                  </a:cubicBezTo>
                  <a:cubicBezTo>
                    <a:pt x="1020064" y="1012571"/>
                    <a:pt x="1020064" y="1012571"/>
                    <a:pt x="999871" y="1012571"/>
                  </a:cubicBezTo>
                  <a:cubicBezTo>
                    <a:pt x="905891" y="1012571"/>
                    <a:pt x="811911" y="1012571"/>
                    <a:pt x="717931" y="1012571"/>
                  </a:cubicBezTo>
                  <a:cubicBezTo>
                    <a:pt x="657479" y="1012571"/>
                    <a:pt x="597154" y="1012571"/>
                    <a:pt x="536702" y="1026033"/>
                  </a:cubicBezTo>
                  <a:cubicBezTo>
                    <a:pt x="389001" y="1052830"/>
                    <a:pt x="261493" y="1119886"/>
                    <a:pt x="160782" y="1240663"/>
                  </a:cubicBezTo>
                  <a:cubicBezTo>
                    <a:pt x="160782" y="1240663"/>
                    <a:pt x="160782" y="1240663"/>
                    <a:pt x="160782" y="1240663"/>
                  </a:cubicBezTo>
                  <a:cubicBezTo>
                    <a:pt x="160782" y="1247394"/>
                    <a:pt x="160782" y="1247394"/>
                    <a:pt x="160782" y="1247394"/>
                  </a:cubicBezTo>
                  <a:cubicBezTo>
                    <a:pt x="140589" y="1260856"/>
                    <a:pt x="133985" y="1280922"/>
                    <a:pt x="120523" y="1300988"/>
                  </a:cubicBezTo>
                  <a:cubicBezTo>
                    <a:pt x="120523" y="1300988"/>
                    <a:pt x="113792" y="1300988"/>
                    <a:pt x="113792" y="1307719"/>
                  </a:cubicBezTo>
                  <a:cubicBezTo>
                    <a:pt x="33528" y="1441831"/>
                    <a:pt x="0" y="1589405"/>
                    <a:pt x="26797" y="1750314"/>
                  </a:cubicBezTo>
                  <a:cubicBezTo>
                    <a:pt x="60325" y="1944751"/>
                    <a:pt x="161036" y="2099056"/>
                    <a:pt x="342265" y="2199640"/>
                  </a:cubicBezTo>
                  <a:cubicBezTo>
                    <a:pt x="436245" y="2259965"/>
                    <a:pt x="550291" y="2280158"/>
                    <a:pt x="657733" y="2280158"/>
                  </a:cubicBezTo>
                  <a:cubicBezTo>
                    <a:pt x="751713" y="2286889"/>
                    <a:pt x="845693" y="2286889"/>
                    <a:pt x="946404" y="2286889"/>
                  </a:cubicBezTo>
                  <a:cubicBezTo>
                    <a:pt x="959866" y="2286889"/>
                    <a:pt x="966597" y="2286889"/>
                    <a:pt x="966597" y="2306955"/>
                  </a:cubicBezTo>
                  <a:cubicBezTo>
                    <a:pt x="966597" y="2394077"/>
                    <a:pt x="966597" y="2488057"/>
                    <a:pt x="966597" y="2575179"/>
                  </a:cubicBezTo>
                  <a:cubicBezTo>
                    <a:pt x="966597" y="2648966"/>
                    <a:pt x="973328" y="2716022"/>
                    <a:pt x="986790" y="2789809"/>
                  </a:cubicBezTo>
                  <a:cubicBezTo>
                    <a:pt x="1033780" y="2964180"/>
                    <a:pt x="1127760" y="3098292"/>
                    <a:pt x="1282065" y="3185541"/>
                  </a:cubicBezTo>
                  <a:cubicBezTo>
                    <a:pt x="1476756" y="3292856"/>
                    <a:pt x="1678051" y="3299587"/>
                    <a:pt x="1879473" y="3205607"/>
                  </a:cubicBezTo>
                  <a:cubicBezTo>
                    <a:pt x="2033905" y="3131820"/>
                    <a:pt x="2141220" y="3011170"/>
                    <a:pt x="2201672" y="2843403"/>
                  </a:cubicBezTo>
                  <a:cubicBezTo>
                    <a:pt x="2228469" y="2756281"/>
                    <a:pt x="2241931" y="2655570"/>
                    <a:pt x="2241931" y="2561717"/>
                  </a:cubicBezTo>
                  <a:cubicBezTo>
                    <a:pt x="2241931" y="2474595"/>
                    <a:pt x="2241931" y="2394077"/>
                    <a:pt x="2241931" y="2306828"/>
                  </a:cubicBezTo>
                  <a:cubicBezTo>
                    <a:pt x="2241931" y="2280031"/>
                    <a:pt x="2235200" y="2286762"/>
                    <a:pt x="2268728" y="2286762"/>
                  </a:cubicBezTo>
                  <a:cubicBezTo>
                    <a:pt x="2335911" y="2286762"/>
                    <a:pt x="2402967" y="2286762"/>
                    <a:pt x="2463419" y="2286762"/>
                  </a:cubicBezTo>
                  <a:cubicBezTo>
                    <a:pt x="2537206" y="2286762"/>
                    <a:pt x="2604389" y="2280031"/>
                    <a:pt x="2671445" y="2266696"/>
                  </a:cubicBezTo>
                  <a:cubicBezTo>
                    <a:pt x="2772156" y="2246630"/>
                    <a:pt x="2866136" y="2213102"/>
                    <a:pt x="2946654" y="2145919"/>
                  </a:cubicBezTo>
                  <a:cubicBezTo>
                    <a:pt x="3127883" y="1998345"/>
                    <a:pt x="3208401" y="1803908"/>
                    <a:pt x="3181604" y="1569212"/>
                  </a:cubicBezTo>
                  <a:close/>
                  <a:moveTo>
                    <a:pt x="1691386" y="1609598"/>
                  </a:moveTo>
                  <a:cubicBezTo>
                    <a:pt x="1677924" y="1609598"/>
                    <a:pt x="1671193" y="1616329"/>
                    <a:pt x="1657858" y="1609598"/>
                  </a:cubicBezTo>
                  <a:cubicBezTo>
                    <a:pt x="1671320" y="1616329"/>
                    <a:pt x="1678051" y="1609598"/>
                    <a:pt x="1691386" y="1609598"/>
                  </a:cubicBezTo>
                  <a:close/>
                  <a:moveTo>
                    <a:pt x="1644396" y="1736979"/>
                  </a:moveTo>
                  <a:cubicBezTo>
                    <a:pt x="1644396" y="1730248"/>
                    <a:pt x="1644396" y="1730248"/>
                    <a:pt x="1644396" y="1723517"/>
                  </a:cubicBezTo>
                  <a:cubicBezTo>
                    <a:pt x="1644396" y="1730248"/>
                    <a:pt x="1644396" y="1730248"/>
                    <a:pt x="1644396" y="1736979"/>
                  </a:cubicBezTo>
                  <a:close/>
                  <a:moveTo>
                    <a:pt x="1765300" y="2749550"/>
                  </a:moveTo>
                  <a:cubicBezTo>
                    <a:pt x="1792097" y="2830068"/>
                    <a:pt x="1745107" y="2917190"/>
                    <a:pt x="1671320" y="2950718"/>
                  </a:cubicBezTo>
                  <a:cubicBezTo>
                    <a:pt x="1590802" y="2984246"/>
                    <a:pt x="1503553" y="2957449"/>
                    <a:pt x="1456563" y="2883662"/>
                  </a:cubicBezTo>
                  <a:cubicBezTo>
                    <a:pt x="1409573" y="2809875"/>
                    <a:pt x="1429766" y="2716022"/>
                    <a:pt x="1490091" y="2662301"/>
                  </a:cubicBezTo>
                  <a:cubicBezTo>
                    <a:pt x="1523619" y="2635504"/>
                    <a:pt x="1550543" y="2628773"/>
                    <a:pt x="1590802" y="2622042"/>
                  </a:cubicBezTo>
                  <a:cubicBezTo>
                    <a:pt x="1590802" y="2622042"/>
                    <a:pt x="1590802" y="2615311"/>
                    <a:pt x="1597533" y="2615311"/>
                  </a:cubicBezTo>
                  <a:cubicBezTo>
                    <a:pt x="1590802" y="2615311"/>
                    <a:pt x="1590802" y="2622042"/>
                    <a:pt x="1590802" y="2622042"/>
                  </a:cubicBezTo>
                  <a:cubicBezTo>
                    <a:pt x="1597533" y="2622042"/>
                    <a:pt x="1610995" y="2622042"/>
                    <a:pt x="1617599" y="2622042"/>
                  </a:cubicBezTo>
                  <a:cubicBezTo>
                    <a:pt x="1691386" y="2635504"/>
                    <a:pt x="1745107" y="2675636"/>
                    <a:pt x="1765300" y="2749423"/>
                  </a:cubicBezTo>
                  <a:close/>
                  <a:moveTo>
                    <a:pt x="1597533" y="2588641"/>
                  </a:moveTo>
                  <a:cubicBezTo>
                    <a:pt x="1590802" y="2581910"/>
                    <a:pt x="1584071" y="2588641"/>
                    <a:pt x="1577340" y="2588641"/>
                  </a:cubicBezTo>
                  <a:cubicBezTo>
                    <a:pt x="1584071" y="2588641"/>
                    <a:pt x="1590802" y="2581910"/>
                    <a:pt x="1597533" y="2588641"/>
                  </a:cubicBezTo>
                  <a:close/>
                  <a:moveTo>
                    <a:pt x="1564005" y="1642999"/>
                  </a:moveTo>
                  <a:cubicBezTo>
                    <a:pt x="1557274" y="1642999"/>
                    <a:pt x="1557274" y="1649730"/>
                    <a:pt x="1557274" y="1649730"/>
                  </a:cubicBezTo>
                  <a:cubicBezTo>
                    <a:pt x="1557274" y="1649730"/>
                    <a:pt x="1557274" y="1642999"/>
                    <a:pt x="1564005" y="1642999"/>
                  </a:cubicBezTo>
                  <a:close/>
                  <a:moveTo>
                    <a:pt x="161036" y="1260729"/>
                  </a:moveTo>
                  <a:cubicBezTo>
                    <a:pt x="161036" y="1267460"/>
                    <a:pt x="161036" y="1274191"/>
                    <a:pt x="161036" y="1280795"/>
                  </a:cubicBezTo>
                  <a:cubicBezTo>
                    <a:pt x="161036" y="1274064"/>
                    <a:pt x="161036" y="1267333"/>
                    <a:pt x="161036" y="1260729"/>
                  </a:cubicBezTo>
                  <a:close/>
                  <a:moveTo>
                    <a:pt x="2167890" y="2192909"/>
                  </a:moveTo>
                  <a:cubicBezTo>
                    <a:pt x="2167890" y="2186178"/>
                    <a:pt x="2167890" y="2179447"/>
                    <a:pt x="2174621" y="2179447"/>
                  </a:cubicBezTo>
                  <a:cubicBezTo>
                    <a:pt x="2167890" y="2179447"/>
                    <a:pt x="2167890" y="2186178"/>
                    <a:pt x="2167890" y="2192909"/>
                  </a:cubicBezTo>
                  <a:close/>
                  <a:moveTo>
                    <a:pt x="2946527" y="1985010"/>
                  </a:moveTo>
                  <a:cubicBezTo>
                    <a:pt x="2872740" y="2078863"/>
                    <a:pt x="2765298" y="2132584"/>
                    <a:pt x="2644521" y="2152650"/>
                  </a:cubicBezTo>
                  <a:cubicBezTo>
                    <a:pt x="2631059" y="2159381"/>
                    <a:pt x="2610993" y="2159381"/>
                    <a:pt x="2590800" y="2166112"/>
                  </a:cubicBezTo>
                  <a:cubicBezTo>
                    <a:pt x="2590800" y="2166112"/>
                    <a:pt x="2590800" y="2166112"/>
                    <a:pt x="2590800" y="2166112"/>
                  </a:cubicBezTo>
                  <a:cubicBezTo>
                    <a:pt x="2564003" y="2159381"/>
                    <a:pt x="2543810" y="2166112"/>
                    <a:pt x="2517013" y="2166112"/>
                  </a:cubicBezTo>
                  <a:cubicBezTo>
                    <a:pt x="2429764" y="2166112"/>
                    <a:pt x="2349246" y="2166112"/>
                    <a:pt x="2261997" y="2166112"/>
                  </a:cubicBezTo>
                  <a:cubicBezTo>
                    <a:pt x="2221738" y="2166112"/>
                    <a:pt x="2181479" y="2166112"/>
                    <a:pt x="2141220" y="2166112"/>
                  </a:cubicBezTo>
                  <a:cubicBezTo>
                    <a:pt x="2127758" y="2166112"/>
                    <a:pt x="2121027" y="2172843"/>
                    <a:pt x="2121027" y="2186178"/>
                  </a:cubicBezTo>
                  <a:cubicBezTo>
                    <a:pt x="2121027" y="2199513"/>
                    <a:pt x="2121027" y="2212975"/>
                    <a:pt x="2121027" y="2226437"/>
                  </a:cubicBezTo>
                  <a:cubicBezTo>
                    <a:pt x="2121027" y="2340483"/>
                    <a:pt x="2121027" y="2454402"/>
                    <a:pt x="2121027" y="2575179"/>
                  </a:cubicBezTo>
                  <a:cubicBezTo>
                    <a:pt x="2121027" y="2608707"/>
                    <a:pt x="2114296" y="2648966"/>
                    <a:pt x="2114296" y="2682494"/>
                  </a:cubicBezTo>
                  <a:cubicBezTo>
                    <a:pt x="2114296" y="2669032"/>
                    <a:pt x="2121027" y="2655697"/>
                    <a:pt x="2121027" y="2635504"/>
                  </a:cubicBezTo>
                  <a:cubicBezTo>
                    <a:pt x="2121027" y="2655570"/>
                    <a:pt x="2114296" y="2669032"/>
                    <a:pt x="2114296" y="2682494"/>
                  </a:cubicBezTo>
                  <a:cubicBezTo>
                    <a:pt x="2100834" y="2803271"/>
                    <a:pt x="2060575" y="2903855"/>
                    <a:pt x="1980057" y="2984246"/>
                  </a:cubicBezTo>
                  <a:cubicBezTo>
                    <a:pt x="1859281" y="3111627"/>
                    <a:pt x="1704848" y="3158617"/>
                    <a:pt x="1530350" y="3138551"/>
                  </a:cubicBezTo>
                  <a:cubicBezTo>
                    <a:pt x="1436370" y="3125089"/>
                    <a:pt x="1342390" y="3091561"/>
                    <a:pt x="1268603" y="3031236"/>
                  </a:cubicBezTo>
                  <a:cubicBezTo>
                    <a:pt x="1167892" y="2957449"/>
                    <a:pt x="1114171" y="2856865"/>
                    <a:pt x="1094105" y="2736215"/>
                  </a:cubicBezTo>
                  <a:cubicBezTo>
                    <a:pt x="1094105" y="2722753"/>
                    <a:pt x="1087374" y="2716149"/>
                    <a:pt x="1087374" y="2709418"/>
                  </a:cubicBezTo>
                  <a:cubicBezTo>
                    <a:pt x="1094105" y="2695956"/>
                    <a:pt x="1087374" y="2682621"/>
                    <a:pt x="1087374" y="2669159"/>
                  </a:cubicBezTo>
                  <a:cubicBezTo>
                    <a:pt x="1080643" y="2615565"/>
                    <a:pt x="1080643" y="2561844"/>
                    <a:pt x="1080643" y="2508250"/>
                  </a:cubicBezTo>
                  <a:cubicBezTo>
                    <a:pt x="1080643" y="2400935"/>
                    <a:pt x="1080643" y="2293620"/>
                    <a:pt x="1080643" y="2186305"/>
                  </a:cubicBezTo>
                  <a:cubicBezTo>
                    <a:pt x="1080643" y="2172843"/>
                    <a:pt x="1080643" y="2166239"/>
                    <a:pt x="1067181" y="2166239"/>
                  </a:cubicBezTo>
                  <a:cubicBezTo>
                    <a:pt x="1033653" y="2166239"/>
                    <a:pt x="999998" y="2166239"/>
                    <a:pt x="973201" y="2166239"/>
                  </a:cubicBezTo>
                  <a:cubicBezTo>
                    <a:pt x="872490" y="2166239"/>
                    <a:pt x="778510" y="2166239"/>
                    <a:pt x="684530" y="2166239"/>
                  </a:cubicBezTo>
                  <a:cubicBezTo>
                    <a:pt x="651002" y="2159508"/>
                    <a:pt x="617347" y="2159508"/>
                    <a:pt x="583819" y="2152777"/>
                  </a:cubicBezTo>
                  <a:cubicBezTo>
                    <a:pt x="463042" y="2146046"/>
                    <a:pt x="362331" y="2092452"/>
                    <a:pt x="281813" y="2005203"/>
                  </a:cubicBezTo>
                  <a:cubicBezTo>
                    <a:pt x="174371" y="1897888"/>
                    <a:pt x="134112" y="1757045"/>
                    <a:pt x="147574" y="1602867"/>
                  </a:cubicBezTo>
                  <a:cubicBezTo>
                    <a:pt x="154305" y="1488821"/>
                    <a:pt x="187833" y="1381506"/>
                    <a:pt x="268351" y="1294384"/>
                  </a:cubicBezTo>
                  <a:cubicBezTo>
                    <a:pt x="348869" y="1193800"/>
                    <a:pt x="463042" y="1146810"/>
                    <a:pt x="590550" y="1133475"/>
                  </a:cubicBezTo>
                  <a:cubicBezTo>
                    <a:pt x="644271" y="1126744"/>
                    <a:pt x="697992" y="1126744"/>
                    <a:pt x="751586" y="1126744"/>
                  </a:cubicBezTo>
                  <a:cubicBezTo>
                    <a:pt x="852297" y="1126744"/>
                    <a:pt x="953008" y="1126744"/>
                    <a:pt x="1053592" y="1126744"/>
                  </a:cubicBezTo>
                  <a:cubicBezTo>
                    <a:pt x="1067054" y="1126744"/>
                    <a:pt x="1073785" y="1126744"/>
                    <a:pt x="1080389" y="1140206"/>
                  </a:cubicBezTo>
                  <a:cubicBezTo>
                    <a:pt x="1160907" y="1281049"/>
                    <a:pt x="1275081" y="1381633"/>
                    <a:pt x="1436117" y="1435227"/>
                  </a:cubicBezTo>
                  <a:cubicBezTo>
                    <a:pt x="1476375" y="1441958"/>
                    <a:pt x="1476375" y="1441958"/>
                    <a:pt x="1476375" y="1482217"/>
                  </a:cubicBezTo>
                  <a:cubicBezTo>
                    <a:pt x="1476375" y="1495679"/>
                    <a:pt x="1476375" y="1502283"/>
                    <a:pt x="1476375" y="1515745"/>
                  </a:cubicBezTo>
                  <a:cubicBezTo>
                    <a:pt x="1476375" y="1529207"/>
                    <a:pt x="1469644" y="1542542"/>
                    <a:pt x="1496568" y="1535811"/>
                  </a:cubicBezTo>
                  <a:cubicBezTo>
                    <a:pt x="1503299" y="1535811"/>
                    <a:pt x="1503299" y="1549273"/>
                    <a:pt x="1503299" y="1549273"/>
                  </a:cubicBezTo>
                  <a:cubicBezTo>
                    <a:pt x="1510030" y="1609598"/>
                    <a:pt x="1510030" y="1663319"/>
                    <a:pt x="1503299" y="1723644"/>
                  </a:cubicBezTo>
                  <a:cubicBezTo>
                    <a:pt x="1496568" y="1965071"/>
                    <a:pt x="1503299" y="2206498"/>
                    <a:pt x="1503299" y="2447925"/>
                  </a:cubicBezTo>
                  <a:cubicBezTo>
                    <a:pt x="1503299" y="2461387"/>
                    <a:pt x="1503299" y="2474722"/>
                    <a:pt x="1483106" y="2467991"/>
                  </a:cubicBezTo>
                  <a:cubicBezTo>
                    <a:pt x="1469644" y="2467991"/>
                    <a:pt x="1476375" y="2474722"/>
                    <a:pt x="1476375" y="2481453"/>
                  </a:cubicBezTo>
                  <a:cubicBezTo>
                    <a:pt x="1476375" y="2508250"/>
                    <a:pt x="1476375" y="2528443"/>
                    <a:pt x="1476375" y="2548509"/>
                  </a:cubicBezTo>
                  <a:cubicBezTo>
                    <a:pt x="1476375" y="2561971"/>
                    <a:pt x="1469644" y="2568575"/>
                    <a:pt x="1462914" y="2568575"/>
                  </a:cubicBezTo>
                  <a:cubicBezTo>
                    <a:pt x="1368933" y="2628900"/>
                    <a:pt x="1321944" y="2736215"/>
                    <a:pt x="1342136" y="2843530"/>
                  </a:cubicBezTo>
                  <a:cubicBezTo>
                    <a:pt x="1362329" y="2950844"/>
                    <a:pt x="1449578" y="3037967"/>
                    <a:pt x="1563625" y="3051428"/>
                  </a:cubicBezTo>
                  <a:cubicBezTo>
                    <a:pt x="1664335" y="3064890"/>
                    <a:pt x="1751585" y="3031362"/>
                    <a:pt x="1811910" y="2944114"/>
                  </a:cubicBezTo>
                  <a:cubicBezTo>
                    <a:pt x="1872235" y="2856865"/>
                    <a:pt x="1879092" y="2763012"/>
                    <a:pt x="1832103" y="2675890"/>
                  </a:cubicBezTo>
                  <a:cubicBezTo>
                    <a:pt x="1811910" y="2628900"/>
                    <a:pt x="1778382" y="2595372"/>
                    <a:pt x="1731392" y="2568575"/>
                  </a:cubicBezTo>
                  <a:cubicBezTo>
                    <a:pt x="1724661" y="2561844"/>
                    <a:pt x="1717930" y="2555113"/>
                    <a:pt x="1717930" y="2548509"/>
                  </a:cubicBezTo>
                  <a:cubicBezTo>
                    <a:pt x="1717930" y="2528443"/>
                    <a:pt x="1717930" y="2508250"/>
                    <a:pt x="1717930" y="2481453"/>
                  </a:cubicBezTo>
                  <a:cubicBezTo>
                    <a:pt x="1717930" y="2474722"/>
                    <a:pt x="1717930" y="2467991"/>
                    <a:pt x="1711199" y="2467991"/>
                  </a:cubicBezTo>
                  <a:cubicBezTo>
                    <a:pt x="1697737" y="2474722"/>
                    <a:pt x="1697737" y="2461260"/>
                    <a:pt x="1697737" y="2454529"/>
                  </a:cubicBezTo>
                  <a:cubicBezTo>
                    <a:pt x="1697737" y="2226564"/>
                    <a:pt x="1697737" y="2005203"/>
                    <a:pt x="1697737" y="1783842"/>
                  </a:cubicBezTo>
                  <a:cubicBezTo>
                    <a:pt x="1697737" y="1763776"/>
                    <a:pt x="1697737" y="1750314"/>
                    <a:pt x="1697737" y="1736852"/>
                  </a:cubicBezTo>
                  <a:cubicBezTo>
                    <a:pt x="1697737" y="1689862"/>
                    <a:pt x="1697737" y="1649730"/>
                    <a:pt x="1697737" y="1602740"/>
                  </a:cubicBezTo>
                  <a:cubicBezTo>
                    <a:pt x="1697737" y="1589278"/>
                    <a:pt x="1697737" y="1569212"/>
                    <a:pt x="1697737" y="1555750"/>
                  </a:cubicBezTo>
                  <a:cubicBezTo>
                    <a:pt x="1697737" y="1542288"/>
                    <a:pt x="1697737" y="1535684"/>
                    <a:pt x="1711199" y="1535684"/>
                  </a:cubicBezTo>
                  <a:cubicBezTo>
                    <a:pt x="1717930" y="1542415"/>
                    <a:pt x="1717930" y="1535684"/>
                    <a:pt x="1717930" y="1528953"/>
                  </a:cubicBezTo>
                  <a:cubicBezTo>
                    <a:pt x="1717930" y="1502156"/>
                    <a:pt x="1717930" y="1481963"/>
                    <a:pt x="1717930" y="1455166"/>
                  </a:cubicBezTo>
                  <a:cubicBezTo>
                    <a:pt x="1717930" y="1448435"/>
                    <a:pt x="1724661" y="1441704"/>
                    <a:pt x="1731392" y="1441704"/>
                  </a:cubicBezTo>
                  <a:cubicBezTo>
                    <a:pt x="1905890" y="1394714"/>
                    <a:pt x="2026667" y="1287399"/>
                    <a:pt x="2120647" y="1139952"/>
                  </a:cubicBezTo>
                  <a:cubicBezTo>
                    <a:pt x="2120647" y="1133221"/>
                    <a:pt x="2127378" y="1126490"/>
                    <a:pt x="2134108" y="1126490"/>
                  </a:cubicBezTo>
                  <a:cubicBezTo>
                    <a:pt x="2268348" y="1126490"/>
                    <a:pt x="2395856" y="1119759"/>
                    <a:pt x="2530094" y="1133221"/>
                  </a:cubicBezTo>
                  <a:cubicBezTo>
                    <a:pt x="2603881" y="1133221"/>
                    <a:pt x="2684526" y="1139952"/>
                    <a:pt x="2758313" y="1173480"/>
                  </a:cubicBezTo>
                  <a:cubicBezTo>
                    <a:pt x="2926081" y="1253998"/>
                    <a:pt x="3026791" y="1388110"/>
                    <a:pt x="3053588" y="1569212"/>
                  </a:cubicBezTo>
                  <a:cubicBezTo>
                    <a:pt x="3073781" y="1723517"/>
                    <a:pt x="3040126" y="1864233"/>
                    <a:pt x="2946146" y="1985010"/>
                  </a:cubicBezTo>
                  <a:close/>
                </a:path>
              </a:pathLst>
            </a:custGeom>
            <a:solidFill>
              <a:srgbClr val="C00000"/>
            </a:solidFill>
          </p:spPr>
        </p:sp>
      </p:grpSp>
      <p:grpSp>
        <p:nvGrpSpPr>
          <p:cNvPr id="43" name="Group 43"/>
          <p:cNvGrpSpPr>
            <a:grpSpLocks noChangeAspect="1"/>
          </p:cNvGrpSpPr>
          <p:nvPr/>
        </p:nvGrpSpPr>
        <p:grpSpPr>
          <a:xfrm>
            <a:off x="14893920" y="5014800"/>
            <a:ext cx="151200" cy="145440"/>
            <a:chOff x="0" y="0"/>
            <a:chExt cx="201600" cy="193920"/>
          </a:xfrm>
        </p:grpSpPr>
        <p:sp>
          <p:nvSpPr>
            <p:cNvPr id="44" name="Freeform 44"/>
            <p:cNvSpPr/>
            <p:nvPr/>
          </p:nvSpPr>
          <p:spPr>
            <a:xfrm>
              <a:off x="0" y="0"/>
              <a:ext cx="0" cy="0"/>
            </a:xfrm>
            <a:custGeom>
              <a:avLst/>
              <a:gdLst/>
              <a:ahLst/>
              <a:cxnLst/>
              <a:rect l="l" t="t" r="r" b="b"/>
              <a:pathLst>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544880" y="3957840"/>
            <a:ext cx="3342960" cy="6212880"/>
            <a:chOff x="0" y="0"/>
            <a:chExt cx="4457280" cy="8283840"/>
          </a:xfrm>
        </p:grpSpPr>
        <p:sp>
          <p:nvSpPr>
            <p:cNvPr id="3" name="Freeform 3"/>
            <p:cNvSpPr/>
            <p:nvPr/>
          </p:nvSpPr>
          <p:spPr>
            <a:xfrm>
              <a:off x="0" y="0"/>
              <a:ext cx="4457192" cy="8283828"/>
            </a:xfrm>
            <a:custGeom>
              <a:avLst/>
              <a:gdLst/>
              <a:ahLst/>
              <a:cxnLst/>
              <a:rect l="l" t="t" r="r" b="b"/>
              <a:pathLst>
                <a:path w="4457192" h="8283828">
                  <a:moveTo>
                    <a:pt x="1066927" y="1317879"/>
                  </a:moveTo>
                  <a:cubicBezTo>
                    <a:pt x="972058" y="1317879"/>
                    <a:pt x="877316" y="1317879"/>
                    <a:pt x="782447" y="1317879"/>
                  </a:cubicBezTo>
                  <a:cubicBezTo>
                    <a:pt x="782447" y="1435608"/>
                    <a:pt x="782447" y="1553210"/>
                    <a:pt x="782447" y="1647317"/>
                  </a:cubicBezTo>
                  <a:cubicBezTo>
                    <a:pt x="782447" y="2329815"/>
                    <a:pt x="782447" y="3012313"/>
                    <a:pt x="782447" y="3671189"/>
                  </a:cubicBezTo>
                  <a:cubicBezTo>
                    <a:pt x="782447" y="3953637"/>
                    <a:pt x="640207" y="4118356"/>
                    <a:pt x="403098" y="4118356"/>
                  </a:cubicBezTo>
                  <a:cubicBezTo>
                    <a:pt x="165989" y="4118356"/>
                    <a:pt x="23749" y="3953637"/>
                    <a:pt x="23749" y="3671189"/>
                  </a:cubicBezTo>
                  <a:cubicBezTo>
                    <a:pt x="23749" y="2894584"/>
                    <a:pt x="0" y="2141474"/>
                    <a:pt x="23749" y="1364869"/>
                  </a:cubicBezTo>
                  <a:cubicBezTo>
                    <a:pt x="23749" y="1153033"/>
                    <a:pt x="47498" y="941324"/>
                    <a:pt x="94869" y="729488"/>
                  </a:cubicBezTo>
                  <a:cubicBezTo>
                    <a:pt x="189611" y="258826"/>
                    <a:pt x="426720" y="23495"/>
                    <a:pt x="900938" y="23495"/>
                  </a:cubicBezTo>
                  <a:cubicBezTo>
                    <a:pt x="1801876" y="0"/>
                    <a:pt x="2726563" y="23495"/>
                    <a:pt x="3651123" y="23495"/>
                  </a:cubicBezTo>
                  <a:cubicBezTo>
                    <a:pt x="3959352" y="23495"/>
                    <a:pt x="4196461" y="211709"/>
                    <a:pt x="4314952" y="517652"/>
                  </a:cubicBezTo>
                  <a:cubicBezTo>
                    <a:pt x="4386072" y="705866"/>
                    <a:pt x="4433443" y="917702"/>
                    <a:pt x="4433443" y="1106043"/>
                  </a:cubicBezTo>
                  <a:cubicBezTo>
                    <a:pt x="4457192" y="1976755"/>
                    <a:pt x="4457192" y="2823972"/>
                    <a:pt x="4433443" y="3671189"/>
                  </a:cubicBezTo>
                  <a:cubicBezTo>
                    <a:pt x="4433443" y="3953637"/>
                    <a:pt x="4314952" y="4118356"/>
                    <a:pt x="4077843" y="4118356"/>
                  </a:cubicBezTo>
                  <a:cubicBezTo>
                    <a:pt x="3816984" y="4118356"/>
                    <a:pt x="3674745" y="3953637"/>
                    <a:pt x="3674745" y="3671189"/>
                  </a:cubicBezTo>
                  <a:cubicBezTo>
                    <a:pt x="3674745" y="2965196"/>
                    <a:pt x="3674745" y="2259203"/>
                    <a:pt x="3674745" y="1553210"/>
                  </a:cubicBezTo>
                  <a:cubicBezTo>
                    <a:pt x="3674745" y="1482598"/>
                    <a:pt x="3674745" y="1411986"/>
                    <a:pt x="3674745" y="1341374"/>
                  </a:cubicBezTo>
                  <a:cubicBezTo>
                    <a:pt x="3579876" y="1341374"/>
                    <a:pt x="3508756" y="1341374"/>
                    <a:pt x="3390265" y="1341374"/>
                  </a:cubicBezTo>
                  <a:cubicBezTo>
                    <a:pt x="3390265" y="1411986"/>
                    <a:pt x="3390265" y="1482598"/>
                    <a:pt x="3390265" y="1553210"/>
                  </a:cubicBezTo>
                  <a:cubicBezTo>
                    <a:pt x="3390265" y="3624199"/>
                    <a:pt x="3390265" y="5671566"/>
                    <a:pt x="3390265" y="7719060"/>
                  </a:cubicBezTo>
                  <a:cubicBezTo>
                    <a:pt x="3390265" y="7930896"/>
                    <a:pt x="3319145" y="8095615"/>
                    <a:pt x="3105785" y="8189722"/>
                  </a:cubicBezTo>
                  <a:cubicBezTo>
                    <a:pt x="2939796" y="8283828"/>
                    <a:pt x="2750185" y="8283828"/>
                    <a:pt x="2607945" y="8142605"/>
                  </a:cubicBezTo>
                  <a:cubicBezTo>
                    <a:pt x="2536825" y="8048498"/>
                    <a:pt x="2441956" y="7907273"/>
                    <a:pt x="2441956" y="7789545"/>
                  </a:cubicBezTo>
                  <a:cubicBezTo>
                    <a:pt x="2441956" y="6918833"/>
                    <a:pt x="2441956" y="6071615"/>
                    <a:pt x="2441956" y="5200903"/>
                  </a:cubicBezTo>
                  <a:cubicBezTo>
                    <a:pt x="2441956" y="4777358"/>
                    <a:pt x="2441956" y="4377182"/>
                    <a:pt x="2441956" y="3953637"/>
                  </a:cubicBezTo>
                  <a:cubicBezTo>
                    <a:pt x="2299716" y="3953637"/>
                    <a:pt x="2181098" y="3953637"/>
                    <a:pt x="2038858" y="3953637"/>
                  </a:cubicBezTo>
                  <a:cubicBezTo>
                    <a:pt x="2038858" y="4024249"/>
                    <a:pt x="2038858" y="4118356"/>
                    <a:pt x="2038858" y="4188968"/>
                  </a:cubicBezTo>
                  <a:cubicBezTo>
                    <a:pt x="2015109" y="5012689"/>
                    <a:pt x="2015109" y="5836285"/>
                    <a:pt x="2015109" y="6660007"/>
                  </a:cubicBezTo>
                  <a:cubicBezTo>
                    <a:pt x="2015109" y="7036562"/>
                    <a:pt x="2015109" y="7413117"/>
                    <a:pt x="2038858" y="7789672"/>
                  </a:cubicBezTo>
                  <a:cubicBezTo>
                    <a:pt x="2038858" y="7977886"/>
                    <a:pt x="1943989" y="8119110"/>
                    <a:pt x="1754378" y="8189722"/>
                  </a:cubicBezTo>
                  <a:cubicBezTo>
                    <a:pt x="1588389" y="8260334"/>
                    <a:pt x="1422400" y="8260334"/>
                    <a:pt x="1256538" y="8142605"/>
                  </a:cubicBezTo>
                  <a:cubicBezTo>
                    <a:pt x="1114298" y="8048498"/>
                    <a:pt x="1090549" y="7907273"/>
                    <a:pt x="1090549" y="7719060"/>
                  </a:cubicBezTo>
                  <a:cubicBezTo>
                    <a:pt x="1090549" y="7036562"/>
                    <a:pt x="1090549" y="6330569"/>
                    <a:pt x="1090549" y="5624576"/>
                  </a:cubicBezTo>
                  <a:cubicBezTo>
                    <a:pt x="1090549" y="4259580"/>
                    <a:pt x="1066800" y="2894711"/>
                    <a:pt x="1066800" y="1529715"/>
                  </a:cubicBezTo>
                  <a:cubicBezTo>
                    <a:pt x="1066800" y="1482598"/>
                    <a:pt x="1066800" y="1411986"/>
                    <a:pt x="1066800" y="1317879"/>
                  </a:cubicBezTo>
                  <a:close/>
                  <a:moveTo>
                    <a:pt x="3129534" y="870712"/>
                  </a:moveTo>
                  <a:cubicBezTo>
                    <a:pt x="3105785" y="847217"/>
                    <a:pt x="3105785" y="847217"/>
                    <a:pt x="3105785" y="823595"/>
                  </a:cubicBezTo>
                  <a:cubicBezTo>
                    <a:pt x="2987294" y="823595"/>
                    <a:pt x="2868676" y="800100"/>
                    <a:pt x="2750185" y="800100"/>
                  </a:cubicBezTo>
                  <a:cubicBezTo>
                    <a:pt x="2750185" y="705993"/>
                    <a:pt x="2773934" y="635381"/>
                    <a:pt x="2797556" y="588264"/>
                  </a:cubicBezTo>
                  <a:cubicBezTo>
                    <a:pt x="2773807" y="564769"/>
                    <a:pt x="2773807" y="564769"/>
                    <a:pt x="2750185" y="564769"/>
                  </a:cubicBezTo>
                  <a:cubicBezTo>
                    <a:pt x="2702814" y="635381"/>
                    <a:pt x="2679065" y="682498"/>
                    <a:pt x="2631694" y="752983"/>
                  </a:cubicBezTo>
                  <a:cubicBezTo>
                    <a:pt x="2607945" y="682371"/>
                    <a:pt x="2560574" y="635254"/>
                    <a:pt x="2536825" y="564769"/>
                  </a:cubicBezTo>
                  <a:cubicBezTo>
                    <a:pt x="2536825" y="564769"/>
                    <a:pt x="2513076" y="588264"/>
                    <a:pt x="2513076" y="588264"/>
                  </a:cubicBezTo>
                  <a:cubicBezTo>
                    <a:pt x="2513076" y="658876"/>
                    <a:pt x="2513076" y="729488"/>
                    <a:pt x="2513076" y="823595"/>
                  </a:cubicBezTo>
                  <a:cubicBezTo>
                    <a:pt x="2441956" y="752983"/>
                    <a:pt x="2370836" y="705866"/>
                    <a:pt x="2299716" y="635381"/>
                  </a:cubicBezTo>
                  <a:cubicBezTo>
                    <a:pt x="2275967" y="776605"/>
                    <a:pt x="2513076" y="870712"/>
                    <a:pt x="2323465" y="964819"/>
                  </a:cubicBezTo>
                  <a:cubicBezTo>
                    <a:pt x="2276094" y="917702"/>
                    <a:pt x="2228596" y="847090"/>
                    <a:pt x="2181225" y="800100"/>
                  </a:cubicBezTo>
                  <a:cubicBezTo>
                    <a:pt x="2157476" y="800100"/>
                    <a:pt x="2133854" y="823595"/>
                    <a:pt x="2110105" y="823595"/>
                  </a:cubicBezTo>
                  <a:cubicBezTo>
                    <a:pt x="2157476" y="917702"/>
                    <a:pt x="2181225" y="1011809"/>
                    <a:pt x="2204974" y="1106043"/>
                  </a:cubicBezTo>
                  <a:cubicBezTo>
                    <a:pt x="2015363" y="1388491"/>
                    <a:pt x="2086483" y="1835531"/>
                    <a:pt x="2394585" y="2023872"/>
                  </a:cubicBezTo>
                  <a:cubicBezTo>
                    <a:pt x="2536825" y="2117979"/>
                    <a:pt x="2655443" y="2094484"/>
                    <a:pt x="2773934" y="2000377"/>
                  </a:cubicBezTo>
                  <a:cubicBezTo>
                    <a:pt x="3105912" y="1741551"/>
                    <a:pt x="3129534" y="1317879"/>
                    <a:pt x="2797683" y="1035558"/>
                  </a:cubicBezTo>
                  <a:cubicBezTo>
                    <a:pt x="2916174" y="964946"/>
                    <a:pt x="3011043" y="917829"/>
                    <a:pt x="3129661" y="870839"/>
                  </a:cubicBezTo>
                  <a:close/>
                </a:path>
              </a:pathLst>
            </a:custGeom>
            <a:solidFill>
              <a:srgbClr val="FF0000"/>
            </a:solidFill>
          </p:spPr>
        </p:sp>
      </p:grpSp>
      <p:grpSp>
        <p:nvGrpSpPr>
          <p:cNvPr id="4" name="Group 4"/>
          <p:cNvGrpSpPr>
            <a:grpSpLocks noChangeAspect="1"/>
          </p:cNvGrpSpPr>
          <p:nvPr/>
        </p:nvGrpSpPr>
        <p:grpSpPr>
          <a:xfrm>
            <a:off x="8344080" y="2094480"/>
            <a:ext cx="1745280" cy="1723680"/>
            <a:chOff x="0" y="0"/>
            <a:chExt cx="2327040" cy="2298240"/>
          </a:xfrm>
        </p:grpSpPr>
        <p:sp>
          <p:nvSpPr>
            <p:cNvPr id="5" name="Freeform 5"/>
            <p:cNvSpPr/>
            <p:nvPr/>
          </p:nvSpPr>
          <p:spPr>
            <a:xfrm>
              <a:off x="0" y="0"/>
              <a:ext cx="2327148" cy="2298192"/>
            </a:xfrm>
            <a:custGeom>
              <a:avLst/>
              <a:gdLst/>
              <a:ahLst/>
              <a:cxnLst/>
              <a:rect l="l" t="t" r="r" b="b"/>
              <a:pathLst>
                <a:path w="2327148" h="2298192">
                  <a:moveTo>
                    <a:pt x="1187323" y="0"/>
                  </a:moveTo>
                  <a:cubicBezTo>
                    <a:pt x="1804670" y="23495"/>
                    <a:pt x="2327148" y="515874"/>
                    <a:pt x="2327148" y="1149096"/>
                  </a:cubicBezTo>
                  <a:cubicBezTo>
                    <a:pt x="2327148" y="1782318"/>
                    <a:pt x="1781048" y="2298192"/>
                    <a:pt x="1163574" y="2298192"/>
                  </a:cubicBezTo>
                  <a:cubicBezTo>
                    <a:pt x="522351" y="2298192"/>
                    <a:pt x="23749" y="1782318"/>
                    <a:pt x="0" y="1149096"/>
                  </a:cubicBezTo>
                  <a:cubicBezTo>
                    <a:pt x="0" y="515874"/>
                    <a:pt x="522351" y="0"/>
                    <a:pt x="1187323" y="0"/>
                  </a:cubicBezTo>
                  <a:close/>
                </a:path>
              </a:pathLst>
            </a:custGeom>
            <a:solidFill>
              <a:srgbClr val="FF0000"/>
            </a:solidFill>
          </p:spPr>
        </p:sp>
      </p:grpSp>
      <p:grpSp>
        <p:nvGrpSpPr>
          <p:cNvPr id="6" name="Group 6"/>
          <p:cNvGrpSpPr>
            <a:grpSpLocks noChangeAspect="1"/>
          </p:cNvGrpSpPr>
          <p:nvPr/>
        </p:nvGrpSpPr>
        <p:grpSpPr>
          <a:xfrm>
            <a:off x="8695440" y="4278960"/>
            <a:ext cx="1393920" cy="1552320"/>
            <a:chOff x="0" y="0"/>
            <a:chExt cx="1858560" cy="2069760"/>
          </a:xfrm>
        </p:grpSpPr>
        <p:sp>
          <p:nvSpPr>
            <p:cNvPr id="7" name="Freeform 7"/>
            <p:cNvSpPr/>
            <p:nvPr/>
          </p:nvSpPr>
          <p:spPr>
            <a:xfrm>
              <a:off x="0" y="0"/>
              <a:ext cx="0" cy="0"/>
            </a:xfrm>
            <a:custGeom>
              <a:avLst/>
              <a:gdLst/>
              <a:ahLst/>
              <a:cxnLst/>
              <a:rect l="l" t="t" r="r" b="b"/>
              <a:pathLst>
                <a:path/>
              </a:pathLst>
            </a:custGeom>
            <a:solidFill>
              <a:srgbClr val="C00000"/>
            </a:solidFill>
          </p:spPr>
        </p:sp>
      </p:grpSp>
      <p:sp>
        <p:nvSpPr>
          <p:cNvPr id="8" name="TextBox 8"/>
          <p:cNvSpPr txBox="1"/>
          <p:nvPr/>
        </p:nvSpPr>
        <p:spPr>
          <a:xfrm>
            <a:off x="4520880" y="541275"/>
            <a:ext cx="9390240" cy="461665"/>
          </a:xfrm>
          <a:prstGeom prst="rect">
            <a:avLst/>
          </a:prstGeom>
        </p:spPr>
        <p:txBody>
          <a:bodyPr lIns="0" tIns="0" rIns="0" bIns="0" rtlCol="0" anchor="t">
            <a:spAutoFit/>
          </a:bodyPr>
          <a:lstStyle/>
          <a:p>
            <a:pPr algn="ctr">
              <a:lnSpc>
                <a:spcPts val="3599"/>
              </a:lnSpc>
            </a:pPr>
            <a:r>
              <a:rPr lang="fa-IR" sz="2999" spc="-1" dirty="0">
                <a:solidFill>
                  <a:srgbClr val="C00000"/>
                </a:solidFill>
                <a:latin typeface="Arimo"/>
                <a:cs typeface="B Nazanin" panose="00000400000000000000" pitchFamily="2" charset="-78"/>
              </a:rPr>
              <a:t>معاینه‌ی جسمی</a:t>
            </a:r>
            <a:endParaRPr lang="en-US" sz="2999" spc="-1" dirty="0">
              <a:solidFill>
                <a:srgbClr val="C00000"/>
              </a:solidFill>
              <a:latin typeface="Arimo"/>
              <a:cs typeface="B Nazanin" panose="00000400000000000000" pitchFamily="2" charset="-78"/>
            </a:endParaRPr>
          </a:p>
        </p:txBody>
      </p:sp>
      <p:sp>
        <p:nvSpPr>
          <p:cNvPr id="9" name="TextBox 9"/>
          <p:cNvSpPr txBox="1"/>
          <p:nvPr/>
        </p:nvSpPr>
        <p:spPr>
          <a:xfrm>
            <a:off x="11219400" y="2380156"/>
            <a:ext cx="3342960" cy="333425"/>
          </a:xfrm>
          <a:prstGeom prst="rect">
            <a:avLst/>
          </a:prstGeom>
        </p:spPr>
        <p:txBody>
          <a:bodyPr lIns="0" tIns="0" rIns="0" bIns="0" rtlCol="0" anchor="t">
            <a:spAutoFit/>
          </a:bodyPr>
          <a:lstStyle/>
          <a:p>
            <a:pPr algn="r" rtl="1">
              <a:lnSpc>
                <a:spcPts val="2639"/>
              </a:lnSpc>
            </a:pPr>
            <a:r>
              <a:rPr lang="fa-IR" sz="2199" spc="-1" dirty="0">
                <a:solidFill>
                  <a:srgbClr val="000000"/>
                </a:solidFill>
                <a:latin typeface="Arimo"/>
                <a:cs typeface="B Nazanin" panose="00000400000000000000" pitchFamily="2" charset="-78"/>
              </a:rPr>
              <a:t>تب کم</a:t>
            </a:r>
            <a:endParaRPr lang="en-US" sz="2199" spc="-1" dirty="0">
              <a:solidFill>
                <a:srgbClr val="000000"/>
              </a:solidFill>
              <a:latin typeface="Arimo"/>
              <a:cs typeface="B Nazanin" panose="00000400000000000000" pitchFamily="2" charset="-78"/>
            </a:endParaRPr>
          </a:p>
        </p:txBody>
      </p:sp>
      <p:sp>
        <p:nvSpPr>
          <p:cNvPr id="10" name="TextBox 10"/>
          <p:cNvSpPr txBox="1"/>
          <p:nvPr/>
        </p:nvSpPr>
        <p:spPr>
          <a:xfrm>
            <a:off x="11596320" y="3026550"/>
            <a:ext cx="4242240" cy="609600"/>
          </a:xfrm>
          <a:prstGeom prst="rect">
            <a:avLst/>
          </a:prstGeom>
        </p:spPr>
        <p:txBody>
          <a:bodyPr lIns="0" tIns="0" rIns="0" bIns="0" rtlCol="0" anchor="t">
            <a:spAutoFit/>
          </a:bodyPr>
          <a:lstStyle/>
          <a:p>
            <a:pPr algn="r" rtl="1">
              <a:lnSpc>
                <a:spcPts val="2399"/>
              </a:lnSpc>
            </a:pPr>
            <a:r>
              <a:rPr lang="fa-IR" sz="1999" spc="-1" dirty="0">
                <a:solidFill>
                  <a:srgbClr val="6B6B6B"/>
                </a:solidFill>
                <a:latin typeface="Poppins"/>
                <a:cs typeface="B Nazanin" panose="00000400000000000000" pitchFamily="2" charset="-78"/>
              </a:rPr>
              <a:t>قالب پاورپوینت کمک های اولیه و هلال احمر قابل ویرایش می باشد</a:t>
            </a:r>
            <a:endParaRPr lang="en-US" sz="1999" spc="-1" dirty="0">
              <a:solidFill>
                <a:srgbClr val="6B6B6B"/>
              </a:solidFill>
              <a:latin typeface="Poppins"/>
              <a:cs typeface="B Nazanin" panose="00000400000000000000" pitchFamily="2" charset="-78"/>
            </a:endParaRPr>
          </a:p>
        </p:txBody>
      </p:sp>
      <p:sp>
        <p:nvSpPr>
          <p:cNvPr id="11" name="TextBox 11"/>
          <p:cNvSpPr txBox="1"/>
          <p:nvPr/>
        </p:nvSpPr>
        <p:spPr>
          <a:xfrm>
            <a:off x="10210974" y="4905692"/>
            <a:ext cx="4644000" cy="333425"/>
          </a:xfrm>
          <a:prstGeom prst="rect">
            <a:avLst/>
          </a:prstGeom>
        </p:spPr>
        <p:txBody>
          <a:bodyPr lIns="0" tIns="0" rIns="0" bIns="0" rtlCol="0" anchor="t">
            <a:spAutoFit/>
          </a:bodyPr>
          <a:lstStyle/>
          <a:p>
            <a:pPr algn="r" rtl="1">
              <a:lnSpc>
                <a:spcPts val="2639"/>
              </a:lnSpc>
            </a:pPr>
            <a:r>
              <a:rPr lang="fa-IR" sz="2199" spc="-1" dirty="0">
                <a:solidFill>
                  <a:srgbClr val="000000"/>
                </a:solidFill>
                <a:latin typeface="Arimo"/>
                <a:cs typeface="B Nazanin" panose="00000400000000000000" pitchFamily="2" charset="-78"/>
              </a:rPr>
              <a:t>درد شکم</a:t>
            </a:r>
            <a:endParaRPr lang="en-US" sz="2199" spc="-1" dirty="0">
              <a:solidFill>
                <a:srgbClr val="000000"/>
              </a:solidFill>
              <a:latin typeface="Arimo"/>
              <a:cs typeface="B Nazanin" panose="00000400000000000000" pitchFamily="2" charset="-78"/>
            </a:endParaRPr>
          </a:p>
        </p:txBody>
      </p:sp>
      <p:sp>
        <p:nvSpPr>
          <p:cNvPr id="12" name="TextBox 12"/>
          <p:cNvSpPr txBox="1"/>
          <p:nvPr/>
        </p:nvSpPr>
        <p:spPr>
          <a:xfrm>
            <a:off x="11615760" y="5403990"/>
            <a:ext cx="4242240" cy="609600"/>
          </a:xfrm>
          <a:prstGeom prst="rect">
            <a:avLst/>
          </a:prstGeom>
        </p:spPr>
        <p:txBody>
          <a:bodyPr lIns="0" tIns="0" rIns="0" bIns="0" rtlCol="0" anchor="t">
            <a:spAutoFit/>
          </a:bodyPr>
          <a:lstStyle/>
          <a:p>
            <a:pPr algn="r" rtl="1">
              <a:lnSpc>
                <a:spcPts val="2399"/>
              </a:lnSpc>
            </a:pPr>
            <a:r>
              <a:rPr lang="fa-IR" sz="1999" spc="-1" dirty="0">
                <a:solidFill>
                  <a:srgbClr val="6B6B6B"/>
                </a:solidFill>
                <a:latin typeface="Poppins"/>
                <a:cs typeface="B Nazanin" panose="00000400000000000000" pitchFamily="2" charset="-78"/>
              </a:rPr>
              <a:t>قالب پاورپوینت کمک های اولیه و هلال احمر قابل ویرایش می باشد</a:t>
            </a:r>
            <a:endParaRPr lang="en-US" sz="1999" spc="-1" dirty="0">
              <a:solidFill>
                <a:srgbClr val="6B6B6B"/>
              </a:solidFill>
              <a:latin typeface="Poppins"/>
              <a:cs typeface="B Nazanin" panose="00000400000000000000" pitchFamily="2" charset="-78"/>
            </a:endParaRPr>
          </a:p>
        </p:txBody>
      </p:sp>
      <p:sp>
        <p:nvSpPr>
          <p:cNvPr id="13" name="TextBox 13"/>
          <p:cNvSpPr txBox="1"/>
          <p:nvPr/>
        </p:nvSpPr>
        <p:spPr>
          <a:xfrm>
            <a:off x="2362200" y="7155490"/>
            <a:ext cx="3342960" cy="333425"/>
          </a:xfrm>
          <a:prstGeom prst="rect">
            <a:avLst/>
          </a:prstGeom>
        </p:spPr>
        <p:txBody>
          <a:bodyPr lIns="0" tIns="0" rIns="0" bIns="0" rtlCol="0" anchor="t">
            <a:spAutoFit/>
          </a:bodyPr>
          <a:lstStyle/>
          <a:p>
            <a:pPr algn="r">
              <a:lnSpc>
                <a:spcPts val="2639"/>
              </a:lnSpc>
            </a:pPr>
            <a:r>
              <a:rPr lang="fa-IR" sz="2199" spc="-1" dirty="0">
                <a:solidFill>
                  <a:srgbClr val="000000"/>
                </a:solidFill>
                <a:latin typeface="Arimo"/>
                <a:cs typeface="B Nazanin" panose="00000400000000000000" pitchFamily="2" charset="-78"/>
              </a:rPr>
              <a:t>یرقان</a:t>
            </a:r>
            <a:endParaRPr lang="en-US" sz="2199" spc="-1" dirty="0">
              <a:solidFill>
                <a:srgbClr val="000000"/>
              </a:solidFill>
              <a:latin typeface="Arimo"/>
              <a:cs typeface="B Nazanin" panose="00000400000000000000" pitchFamily="2" charset="-78"/>
            </a:endParaRPr>
          </a:p>
        </p:txBody>
      </p:sp>
      <p:sp>
        <p:nvSpPr>
          <p:cNvPr id="14" name="TextBox 14"/>
          <p:cNvSpPr txBox="1"/>
          <p:nvPr/>
        </p:nvSpPr>
        <p:spPr>
          <a:xfrm>
            <a:off x="1656000" y="7781430"/>
            <a:ext cx="4242240" cy="609600"/>
          </a:xfrm>
          <a:prstGeom prst="rect">
            <a:avLst/>
          </a:prstGeom>
        </p:spPr>
        <p:txBody>
          <a:bodyPr lIns="0" tIns="0" rIns="0" bIns="0" rtlCol="0" anchor="t">
            <a:spAutoFit/>
          </a:bodyPr>
          <a:lstStyle/>
          <a:p>
            <a:pPr algn="r">
              <a:lnSpc>
                <a:spcPts val="2399"/>
              </a:lnSpc>
            </a:pPr>
            <a:r>
              <a:rPr lang="fa-IR" sz="1999" spc="-1" dirty="0">
                <a:solidFill>
                  <a:srgbClr val="6B6B6B"/>
                </a:solidFill>
                <a:latin typeface="Poppins"/>
                <a:cs typeface="B Nazanin" panose="00000400000000000000" pitchFamily="2" charset="-78"/>
              </a:rPr>
              <a:t>قالب پاورپوینت کمک های اولیه و هلال احمر قابل ویرایش می باشد</a:t>
            </a:r>
            <a:endParaRPr lang="en-US" sz="1999" spc="-1" dirty="0">
              <a:solidFill>
                <a:srgbClr val="6B6B6B"/>
              </a:solidFill>
              <a:latin typeface="Poppins"/>
              <a:cs typeface="B Nazanin" panose="00000400000000000000" pitchFamily="2" charset="-78"/>
            </a:endParaRPr>
          </a:p>
        </p:txBody>
      </p:sp>
      <p:sp>
        <p:nvSpPr>
          <p:cNvPr id="15" name="TextBox 15"/>
          <p:cNvSpPr txBox="1"/>
          <p:nvPr/>
        </p:nvSpPr>
        <p:spPr>
          <a:xfrm>
            <a:off x="2556000" y="4790550"/>
            <a:ext cx="3342960" cy="333425"/>
          </a:xfrm>
          <a:prstGeom prst="rect">
            <a:avLst/>
          </a:prstGeom>
        </p:spPr>
        <p:txBody>
          <a:bodyPr lIns="0" tIns="0" rIns="0" bIns="0" rtlCol="0" anchor="t">
            <a:spAutoFit/>
          </a:bodyPr>
          <a:lstStyle/>
          <a:p>
            <a:pPr algn="r">
              <a:lnSpc>
                <a:spcPts val="2639"/>
              </a:lnSpc>
            </a:pPr>
            <a:r>
              <a:rPr lang="fa-IR" sz="2199" spc="-1" dirty="0">
                <a:solidFill>
                  <a:srgbClr val="000000"/>
                </a:solidFill>
                <a:latin typeface="Arimo"/>
                <a:cs typeface="B Nazanin" panose="00000400000000000000" pitchFamily="2" charset="-78"/>
              </a:rPr>
              <a:t>بیماری</a:t>
            </a:r>
            <a:endParaRPr lang="en-US" sz="2199" spc="-1" dirty="0">
              <a:solidFill>
                <a:srgbClr val="000000"/>
              </a:solidFill>
              <a:latin typeface="Arimo"/>
              <a:cs typeface="B Nazanin" panose="00000400000000000000" pitchFamily="2" charset="-78"/>
            </a:endParaRPr>
          </a:p>
        </p:txBody>
      </p:sp>
      <p:sp>
        <p:nvSpPr>
          <p:cNvPr id="16" name="TextBox 16"/>
          <p:cNvSpPr txBox="1"/>
          <p:nvPr/>
        </p:nvSpPr>
        <p:spPr>
          <a:xfrm>
            <a:off x="1656000" y="5403990"/>
            <a:ext cx="4242240" cy="609600"/>
          </a:xfrm>
          <a:prstGeom prst="rect">
            <a:avLst/>
          </a:prstGeom>
        </p:spPr>
        <p:txBody>
          <a:bodyPr lIns="0" tIns="0" rIns="0" bIns="0" rtlCol="0" anchor="t">
            <a:spAutoFit/>
          </a:bodyPr>
          <a:lstStyle/>
          <a:p>
            <a:pPr algn="r">
              <a:lnSpc>
                <a:spcPts val="2399"/>
              </a:lnSpc>
            </a:pPr>
            <a:r>
              <a:rPr lang="fa-IR" sz="1999" spc="-1" dirty="0">
                <a:solidFill>
                  <a:srgbClr val="6B6B6B"/>
                </a:solidFill>
                <a:latin typeface="Poppins"/>
                <a:cs typeface="B Nazanin" panose="00000400000000000000" pitchFamily="2" charset="-78"/>
              </a:rPr>
              <a:t>قالب پاورپوینت کمک های اولیه و هلال احمر قابل ویرایش می باشد</a:t>
            </a:r>
            <a:endParaRPr lang="en-US" sz="1999" spc="-1" dirty="0">
              <a:solidFill>
                <a:srgbClr val="6B6B6B"/>
              </a:solidFill>
              <a:latin typeface="Poppins"/>
              <a:cs typeface="B Nazanin" panose="00000400000000000000" pitchFamily="2" charset="-78"/>
            </a:endParaRPr>
          </a:p>
        </p:txBody>
      </p:sp>
      <p:sp>
        <p:nvSpPr>
          <p:cNvPr id="17" name="AutoShape 17"/>
          <p:cNvSpPr/>
          <p:nvPr/>
        </p:nvSpPr>
        <p:spPr>
          <a:xfrm rot="10746086">
            <a:off x="9144208" y="2714595"/>
            <a:ext cx="2479265" cy="0"/>
          </a:xfrm>
          <a:prstGeom prst="line">
            <a:avLst/>
          </a:prstGeom>
          <a:ln w="19050" cap="rnd">
            <a:solidFill>
              <a:srgbClr val="403B22"/>
            </a:solidFill>
            <a:prstDash val="solid"/>
            <a:headEnd type="none" w="sm" len="sm"/>
            <a:tailEnd type="triangle" w="lg" len="med"/>
          </a:ln>
        </p:spPr>
      </p:sp>
      <p:sp>
        <p:nvSpPr>
          <p:cNvPr id="18" name="AutoShape 18"/>
          <p:cNvSpPr/>
          <p:nvPr/>
        </p:nvSpPr>
        <p:spPr>
          <a:xfrm rot="10739498">
            <a:off x="9434349" y="5091315"/>
            <a:ext cx="2209302" cy="0"/>
          </a:xfrm>
          <a:prstGeom prst="line">
            <a:avLst/>
          </a:prstGeom>
          <a:ln w="19050" cap="rnd">
            <a:solidFill>
              <a:srgbClr val="403B22"/>
            </a:solidFill>
            <a:prstDash val="solid"/>
            <a:headEnd type="none" w="sm" len="sm"/>
            <a:tailEnd type="triangle" w="lg" len="med"/>
          </a:ln>
        </p:spPr>
      </p:sp>
      <p:sp>
        <p:nvSpPr>
          <p:cNvPr id="19" name="AutoShape 19"/>
          <p:cNvSpPr/>
          <p:nvPr/>
        </p:nvSpPr>
        <p:spPr>
          <a:xfrm rot="43966">
            <a:off x="5879756" y="5092035"/>
            <a:ext cx="3040089" cy="0"/>
          </a:xfrm>
          <a:prstGeom prst="line">
            <a:avLst/>
          </a:prstGeom>
          <a:ln w="19050" cap="rnd">
            <a:solidFill>
              <a:srgbClr val="403B22"/>
            </a:solidFill>
            <a:prstDash val="solid"/>
            <a:headEnd type="none" w="sm" len="sm"/>
            <a:tailEnd type="triangle" w="lg" len="med"/>
          </a:ln>
        </p:spPr>
      </p:sp>
      <p:sp>
        <p:nvSpPr>
          <p:cNvPr id="20" name="AutoShape 20"/>
          <p:cNvSpPr/>
          <p:nvPr/>
        </p:nvSpPr>
        <p:spPr>
          <a:xfrm rot="47149">
            <a:off x="5880467" y="7469475"/>
            <a:ext cx="2834907" cy="0"/>
          </a:xfrm>
          <a:prstGeom prst="line">
            <a:avLst/>
          </a:prstGeom>
          <a:ln w="19050" cap="rnd">
            <a:solidFill>
              <a:srgbClr val="403B22"/>
            </a:solidFill>
            <a:prstDash val="solid"/>
            <a:headEnd type="none" w="sm" len="sm"/>
            <a:tailEnd type="triangle" w="lg" len="med"/>
          </a:ln>
        </p:spPr>
      </p:sp>
      <p:grpSp>
        <p:nvGrpSpPr>
          <p:cNvPr id="21" name="Group 21"/>
          <p:cNvGrpSpPr>
            <a:grpSpLocks noChangeAspect="1"/>
          </p:cNvGrpSpPr>
          <p:nvPr/>
        </p:nvGrpSpPr>
        <p:grpSpPr>
          <a:xfrm>
            <a:off x="1234080" y="128880"/>
            <a:ext cx="17040960" cy="91440"/>
            <a:chOff x="0" y="0"/>
            <a:chExt cx="22721280" cy="121920"/>
          </a:xfrm>
        </p:grpSpPr>
        <p:sp>
          <p:nvSpPr>
            <p:cNvPr id="22" name="Freeform 22"/>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23" name="Group 23"/>
          <p:cNvGrpSpPr>
            <a:grpSpLocks noChangeAspect="1"/>
          </p:cNvGrpSpPr>
          <p:nvPr/>
        </p:nvGrpSpPr>
        <p:grpSpPr>
          <a:xfrm>
            <a:off x="142560" y="109440"/>
            <a:ext cx="1054800" cy="1055520"/>
            <a:chOff x="0" y="0"/>
            <a:chExt cx="1406400" cy="1407360"/>
          </a:xfrm>
        </p:grpSpPr>
        <p:sp>
          <p:nvSpPr>
            <p:cNvPr id="24" name="Freeform 24"/>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25" name="Group 25"/>
          <p:cNvGrpSpPr>
            <a:grpSpLocks noChangeAspect="1"/>
          </p:cNvGrpSpPr>
          <p:nvPr/>
        </p:nvGrpSpPr>
        <p:grpSpPr>
          <a:xfrm>
            <a:off x="12890880" y="-42480"/>
            <a:ext cx="5399280" cy="427680"/>
            <a:chOff x="0" y="0"/>
            <a:chExt cx="7199040" cy="570240"/>
          </a:xfrm>
        </p:grpSpPr>
        <p:sp>
          <p:nvSpPr>
            <p:cNvPr id="26" name="Freeform 26"/>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6644" y="1542630"/>
            <a:ext cx="5016468" cy="525785"/>
          </a:xfrm>
          <a:prstGeom prst="rect">
            <a:avLst/>
          </a:prstGeom>
        </p:spPr>
        <p:txBody>
          <a:bodyPr wrap="square" lIns="0" tIns="0" rIns="0" bIns="0" rtlCol="0" anchor="t">
            <a:spAutoFit/>
          </a:bodyPr>
          <a:lstStyle/>
          <a:p>
            <a:pPr algn="r" rtl="1">
              <a:lnSpc>
                <a:spcPts val="4079"/>
              </a:lnSpc>
            </a:pPr>
            <a:r>
              <a:rPr lang="fa-IR" sz="3399" spc="-1" dirty="0">
                <a:solidFill>
                  <a:srgbClr val="000000"/>
                </a:solidFill>
                <a:latin typeface="Arimo"/>
                <a:cs typeface="B Nazanin" panose="00000400000000000000" pitchFamily="2" charset="-78"/>
              </a:rPr>
              <a:t>یک تصویر ارزش هزار کلمه است</a:t>
            </a:r>
            <a:endParaRPr lang="en-US" sz="3399" spc="-1" dirty="0">
              <a:solidFill>
                <a:srgbClr val="000000"/>
              </a:solidFill>
              <a:latin typeface="Arimo"/>
              <a:cs typeface="B Nazanin" panose="00000400000000000000" pitchFamily="2" charset="-78"/>
            </a:endParaRPr>
          </a:p>
        </p:txBody>
      </p:sp>
      <p:sp>
        <p:nvSpPr>
          <p:cNvPr id="3" name="TextBox 3"/>
          <p:cNvSpPr txBox="1"/>
          <p:nvPr/>
        </p:nvSpPr>
        <p:spPr>
          <a:xfrm>
            <a:off x="1077120" y="6430485"/>
            <a:ext cx="3885120" cy="1346522"/>
          </a:xfrm>
          <a:prstGeom prst="rect">
            <a:avLst/>
          </a:prstGeom>
        </p:spPr>
        <p:txBody>
          <a:bodyPr lIns="0" tIns="0" rIns="0" bIns="0" rtlCol="0" anchor="t">
            <a:spAutoFit/>
          </a:bodyPr>
          <a:lstStyle/>
          <a:p>
            <a:pPr algn="r">
              <a:lnSpc>
                <a:spcPct val="150000"/>
              </a:lnSpc>
            </a:pPr>
            <a:r>
              <a:rPr lang="fa-IR" sz="2000" spc="-1" dirty="0">
                <a:solidFill>
                  <a:srgbClr val="6B6B6B"/>
                </a:solidFill>
                <a:latin typeface="Roboto"/>
                <a:cs typeface="B Nazanin" panose="00000400000000000000" pitchFamily="2" charset="-78"/>
              </a:rPr>
              <a:t>لطفاً توجه داشته باشید که این قالب پاورپوینت به صورت رایگان در دسترس است و شما نیازی به هیچگونه خریداری ندارید.</a:t>
            </a:r>
            <a:endParaRPr lang="en-US" sz="2000" spc="-1" dirty="0">
              <a:solidFill>
                <a:srgbClr val="6B6B6B"/>
              </a:solidFill>
              <a:latin typeface="Roboto"/>
              <a:cs typeface="B Nazanin" panose="00000400000000000000" pitchFamily="2" charset="-78"/>
            </a:endParaRPr>
          </a:p>
        </p:txBody>
      </p:sp>
      <p:sp>
        <p:nvSpPr>
          <p:cNvPr id="4" name="TextBox 4"/>
          <p:cNvSpPr txBox="1"/>
          <p:nvPr/>
        </p:nvSpPr>
        <p:spPr>
          <a:xfrm>
            <a:off x="-755280" y="5509110"/>
            <a:ext cx="6289920" cy="333425"/>
          </a:xfrm>
          <a:prstGeom prst="rect">
            <a:avLst/>
          </a:prstGeom>
        </p:spPr>
        <p:txBody>
          <a:bodyPr lIns="0" tIns="0" rIns="0" bIns="0" rtlCol="0" anchor="t">
            <a:spAutoFit/>
          </a:bodyPr>
          <a:lstStyle/>
          <a:p>
            <a:pPr algn="ctr">
              <a:lnSpc>
                <a:spcPts val="2639"/>
              </a:lnSpc>
            </a:pPr>
            <a:r>
              <a:rPr lang="fa-IR" sz="2199" spc="-1" dirty="0">
                <a:solidFill>
                  <a:srgbClr val="A50021"/>
                </a:solidFill>
                <a:latin typeface="Arimo"/>
                <a:cs typeface="B Nazanin" panose="00000400000000000000" pitchFamily="2" charset="-78"/>
              </a:rPr>
              <a:t>سیر تکاملی</a:t>
            </a:r>
            <a:endParaRPr lang="en-US" sz="2199" spc="-1" dirty="0">
              <a:solidFill>
                <a:srgbClr val="A50021"/>
              </a:solidFill>
              <a:latin typeface="Arimo"/>
              <a:cs typeface="B Nazanin" panose="00000400000000000000" pitchFamily="2" charset="-78"/>
            </a:endParaRPr>
          </a:p>
        </p:txBody>
      </p:sp>
      <p:sp>
        <p:nvSpPr>
          <p:cNvPr id="5" name="TextBox 5"/>
          <p:cNvSpPr txBox="1"/>
          <p:nvPr/>
        </p:nvSpPr>
        <p:spPr>
          <a:xfrm>
            <a:off x="14773680" y="1234860"/>
            <a:ext cx="2660400" cy="641201"/>
          </a:xfrm>
          <a:prstGeom prst="rect">
            <a:avLst/>
          </a:prstGeom>
        </p:spPr>
        <p:txBody>
          <a:bodyPr lIns="0" tIns="0" rIns="0" bIns="0" rtlCol="0" anchor="t">
            <a:spAutoFit/>
          </a:bodyPr>
          <a:lstStyle/>
          <a:p>
            <a:pPr algn="r">
              <a:lnSpc>
                <a:spcPts val="2483"/>
              </a:lnSpc>
            </a:pPr>
            <a:r>
              <a:rPr lang="fa-IR" sz="1799"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799" spc="-1" dirty="0">
              <a:solidFill>
                <a:srgbClr val="6B6B6B"/>
              </a:solidFill>
              <a:latin typeface="Roboto"/>
              <a:cs typeface="B Nazanin" panose="00000400000000000000" pitchFamily="2" charset="-78"/>
            </a:endParaRPr>
          </a:p>
        </p:txBody>
      </p:sp>
      <p:sp>
        <p:nvSpPr>
          <p:cNvPr id="6" name="TextBox 6"/>
          <p:cNvSpPr txBox="1"/>
          <p:nvPr/>
        </p:nvSpPr>
        <p:spPr>
          <a:xfrm>
            <a:off x="14793120" y="3217740"/>
            <a:ext cx="2660400" cy="641201"/>
          </a:xfrm>
          <a:prstGeom prst="rect">
            <a:avLst/>
          </a:prstGeom>
        </p:spPr>
        <p:txBody>
          <a:bodyPr lIns="0" tIns="0" rIns="0" bIns="0" rtlCol="0" anchor="t">
            <a:spAutoFit/>
          </a:bodyPr>
          <a:lstStyle/>
          <a:p>
            <a:pPr algn="r">
              <a:lnSpc>
                <a:spcPts val="2483"/>
              </a:lnSpc>
            </a:pPr>
            <a:r>
              <a:rPr lang="fa-IR" sz="1799"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799" spc="-1" dirty="0">
              <a:solidFill>
                <a:srgbClr val="6B6B6B"/>
              </a:solidFill>
              <a:latin typeface="Roboto"/>
              <a:cs typeface="B Nazanin" panose="00000400000000000000" pitchFamily="2" charset="-78"/>
            </a:endParaRPr>
          </a:p>
        </p:txBody>
      </p:sp>
      <p:sp>
        <p:nvSpPr>
          <p:cNvPr id="7" name="TextBox 7"/>
          <p:cNvSpPr txBox="1"/>
          <p:nvPr/>
        </p:nvSpPr>
        <p:spPr>
          <a:xfrm>
            <a:off x="6434640" y="5490060"/>
            <a:ext cx="2660400" cy="641201"/>
          </a:xfrm>
          <a:prstGeom prst="rect">
            <a:avLst/>
          </a:prstGeom>
        </p:spPr>
        <p:txBody>
          <a:bodyPr lIns="0" tIns="0" rIns="0" bIns="0" rtlCol="0" anchor="t">
            <a:spAutoFit/>
          </a:bodyPr>
          <a:lstStyle/>
          <a:p>
            <a:pPr algn="r">
              <a:lnSpc>
                <a:spcPts val="2483"/>
              </a:lnSpc>
            </a:pPr>
            <a:r>
              <a:rPr lang="fa-IR" sz="1799"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799" spc="-1" dirty="0">
              <a:solidFill>
                <a:srgbClr val="6B6B6B"/>
              </a:solidFill>
              <a:latin typeface="Roboto"/>
              <a:cs typeface="B Nazanin" panose="00000400000000000000" pitchFamily="2" charset="-78"/>
            </a:endParaRPr>
          </a:p>
        </p:txBody>
      </p:sp>
      <p:sp>
        <p:nvSpPr>
          <p:cNvPr id="8" name="TextBox 8"/>
          <p:cNvSpPr txBox="1"/>
          <p:nvPr/>
        </p:nvSpPr>
        <p:spPr>
          <a:xfrm>
            <a:off x="6454080" y="7472940"/>
            <a:ext cx="2660400" cy="641201"/>
          </a:xfrm>
          <a:prstGeom prst="rect">
            <a:avLst/>
          </a:prstGeom>
        </p:spPr>
        <p:txBody>
          <a:bodyPr lIns="0" tIns="0" rIns="0" bIns="0" rtlCol="0" anchor="t">
            <a:spAutoFit/>
          </a:bodyPr>
          <a:lstStyle/>
          <a:p>
            <a:pPr algn="r">
              <a:lnSpc>
                <a:spcPts val="2483"/>
              </a:lnSpc>
            </a:pPr>
            <a:r>
              <a:rPr lang="fa-IR" sz="1799"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799" spc="-1" dirty="0">
              <a:solidFill>
                <a:srgbClr val="6B6B6B"/>
              </a:solidFill>
              <a:latin typeface="Roboto"/>
              <a:cs typeface="B Nazanin" panose="00000400000000000000" pitchFamily="2" charset="-78"/>
            </a:endParaRPr>
          </a:p>
        </p:txBody>
      </p:sp>
      <p:sp>
        <p:nvSpPr>
          <p:cNvPr id="9" name="TextBox 9"/>
          <p:cNvSpPr txBox="1"/>
          <p:nvPr/>
        </p:nvSpPr>
        <p:spPr>
          <a:xfrm>
            <a:off x="6434640" y="1523580"/>
            <a:ext cx="2660400" cy="641201"/>
          </a:xfrm>
          <a:prstGeom prst="rect">
            <a:avLst/>
          </a:prstGeom>
        </p:spPr>
        <p:txBody>
          <a:bodyPr lIns="0" tIns="0" rIns="0" bIns="0" rtlCol="0" anchor="t">
            <a:spAutoFit/>
          </a:bodyPr>
          <a:lstStyle/>
          <a:p>
            <a:pPr algn="r">
              <a:lnSpc>
                <a:spcPts val="2483"/>
              </a:lnSpc>
            </a:pPr>
            <a:r>
              <a:rPr lang="fa-IR" sz="1799"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799" spc="-1" dirty="0">
              <a:solidFill>
                <a:srgbClr val="6B6B6B"/>
              </a:solidFill>
              <a:latin typeface="Roboto"/>
              <a:cs typeface="B Nazanin" panose="00000400000000000000" pitchFamily="2" charset="-78"/>
            </a:endParaRPr>
          </a:p>
        </p:txBody>
      </p:sp>
      <p:sp>
        <p:nvSpPr>
          <p:cNvPr id="10" name="TextBox 10"/>
          <p:cNvSpPr txBox="1"/>
          <p:nvPr/>
        </p:nvSpPr>
        <p:spPr>
          <a:xfrm>
            <a:off x="6454080" y="3507180"/>
            <a:ext cx="2660400" cy="641201"/>
          </a:xfrm>
          <a:prstGeom prst="rect">
            <a:avLst/>
          </a:prstGeom>
        </p:spPr>
        <p:txBody>
          <a:bodyPr lIns="0" tIns="0" rIns="0" bIns="0" rtlCol="0" anchor="t">
            <a:spAutoFit/>
          </a:bodyPr>
          <a:lstStyle/>
          <a:p>
            <a:pPr algn="r">
              <a:lnSpc>
                <a:spcPts val="2483"/>
              </a:lnSpc>
            </a:pPr>
            <a:r>
              <a:rPr lang="fa-IR" sz="1799"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799" spc="-1" dirty="0">
              <a:solidFill>
                <a:srgbClr val="6B6B6B"/>
              </a:solidFill>
              <a:latin typeface="Roboto"/>
              <a:cs typeface="B Nazanin" panose="00000400000000000000" pitchFamily="2" charset="-78"/>
            </a:endParaRPr>
          </a:p>
        </p:txBody>
      </p:sp>
      <p:sp>
        <p:nvSpPr>
          <p:cNvPr id="11" name="TextBox 11"/>
          <p:cNvSpPr txBox="1"/>
          <p:nvPr/>
        </p:nvSpPr>
        <p:spPr>
          <a:xfrm>
            <a:off x="14793120" y="5317260"/>
            <a:ext cx="2660400" cy="641201"/>
          </a:xfrm>
          <a:prstGeom prst="rect">
            <a:avLst/>
          </a:prstGeom>
        </p:spPr>
        <p:txBody>
          <a:bodyPr lIns="0" tIns="0" rIns="0" bIns="0" rtlCol="0" anchor="t">
            <a:spAutoFit/>
          </a:bodyPr>
          <a:lstStyle/>
          <a:p>
            <a:pPr algn="r">
              <a:lnSpc>
                <a:spcPts val="2483"/>
              </a:lnSpc>
            </a:pPr>
            <a:r>
              <a:rPr lang="fa-IR" sz="1799"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799" spc="-1" dirty="0">
              <a:solidFill>
                <a:srgbClr val="6B6B6B"/>
              </a:solidFill>
              <a:latin typeface="Roboto"/>
              <a:cs typeface="B Nazanin" panose="00000400000000000000" pitchFamily="2" charset="-78"/>
            </a:endParaRPr>
          </a:p>
        </p:txBody>
      </p:sp>
      <p:sp>
        <p:nvSpPr>
          <p:cNvPr id="12" name="TextBox 12"/>
          <p:cNvSpPr txBox="1"/>
          <p:nvPr/>
        </p:nvSpPr>
        <p:spPr>
          <a:xfrm>
            <a:off x="14812560" y="7300140"/>
            <a:ext cx="2660400" cy="641201"/>
          </a:xfrm>
          <a:prstGeom prst="rect">
            <a:avLst/>
          </a:prstGeom>
        </p:spPr>
        <p:txBody>
          <a:bodyPr lIns="0" tIns="0" rIns="0" bIns="0" rtlCol="0" anchor="t">
            <a:spAutoFit/>
          </a:bodyPr>
          <a:lstStyle/>
          <a:p>
            <a:pPr algn="r">
              <a:lnSpc>
                <a:spcPts val="2483"/>
              </a:lnSpc>
            </a:pPr>
            <a:r>
              <a:rPr lang="fa-IR" sz="1799"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799" spc="-1" dirty="0">
              <a:solidFill>
                <a:srgbClr val="6B6B6B"/>
              </a:solidFill>
              <a:latin typeface="Roboto"/>
              <a:cs typeface="B Nazanin" panose="00000400000000000000" pitchFamily="2" charset="-78"/>
            </a:endParaRPr>
          </a:p>
        </p:txBody>
      </p:sp>
      <p:sp>
        <p:nvSpPr>
          <p:cNvPr id="13" name="AutoShape 13"/>
          <p:cNvSpPr/>
          <p:nvPr/>
        </p:nvSpPr>
        <p:spPr>
          <a:xfrm rot="5368830">
            <a:off x="1724225" y="5382195"/>
            <a:ext cx="8497069" cy="0"/>
          </a:xfrm>
          <a:prstGeom prst="line">
            <a:avLst/>
          </a:prstGeom>
          <a:ln w="28575" cap="rnd">
            <a:solidFill>
              <a:srgbClr val="A50021"/>
            </a:solidFill>
            <a:prstDash val="solid"/>
            <a:headEnd type="none" w="sm" len="sm"/>
            <a:tailEnd type="none" w="sm" len="sm"/>
          </a:ln>
        </p:spPr>
      </p:sp>
      <p:grpSp>
        <p:nvGrpSpPr>
          <p:cNvPr id="14" name="Group 14"/>
          <p:cNvGrpSpPr>
            <a:grpSpLocks noChangeAspect="1"/>
          </p:cNvGrpSpPr>
          <p:nvPr/>
        </p:nvGrpSpPr>
        <p:grpSpPr>
          <a:xfrm rot="-10800000">
            <a:off x="15840" y="9757440"/>
            <a:ext cx="17040960" cy="91440"/>
            <a:chOff x="0" y="0"/>
            <a:chExt cx="22721280" cy="121920"/>
          </a:xfrm>
        </p:grpSpPr>
        <p:sp>
          <p:nvSpPr>
            <p:cNvPr id="15" name="Freeform 15"/>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16" name="Group 16"/>
          <p:cNvGrpSpPr>
            <a:grpSpLocks noChangeAspect="1"/>
          </p:cNvGrpSpPr>
          <p:nvPr/>
        </p:nvGrpSpPr>
        <p:grpSpPr>
          <a:xfrm rot="-10800000">
            <a:off x="17093520" y="8813520"/>
            <a:ext cx="1054800" cy="1055520"/>
            <a:chOff x="0" y="0"/>
            <a:chExt cx="1406400" cy="1407360"/>
          </a:xfrm>
        </p:grpSpPr>
        <p:sp>
          <p:nvSpPr>
            <p:cNvPr id="17" name="Freeform 17"/>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18" name="Group 18"/>
          <p:cNvGrpSpPr>
            <a:grpSpLocks noChangeAspect="1"/>
          </p:cNvGrpSpPr>
          <p:nvPr/>
        </p:nvGrpSpPr>
        <p:grpSpPr>
          <a:xfrm rot="-10800000">
            <a:off x="0" y="9593280"/>
            <a:ext cx="5399280" cy="427680"/>
            <a:chOff x="0" y="0"/>
            <a:chExt cx="7199040" cy="570240"/>
          </a:xfrm>
        </p:grpSpPr>
        <p:sp>
          <p:nvSpPr>
            <p:cNvPr id="19" name="Freeform 19"/>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20" name="Group 20"/>
          <p:cNvGrpSpPr>
            <a:grpSpLocks noChangeAspect="1"/>
          </p:cNvGrpSpPr>
          <p:nvPr/>
        </p:nvGrpSpPr>
        <p:grpSpPr>
          <a:xfrm>
            <a:off x="9864720" y="1365120"/>
            <a:ext cx="3571920" cy="8531280"/>
            <a:chOff x="0" y="0"/>
            <a:chExt cx="4762560" cy="11375040"/>
          </a:xfrm>
        </p:grpSpPr>
        <p:sp>
          <p:nvSpPr>
            <p:cNvPr id="21" name="Freeform 21"/>
            <p:cNvSpPr/>
            <p:nvPr/>
          </p:nvSpPr>
          <p:spPr>
            <a:xfrm>
              <a:off x="0" y="0"/>
              <a:ext cx="4762500" cy="11375009"/>
            </a:xfrm>
            <a:custGeom>
              <a:avLst/>
              <a:gdLst/>
              <a:ahLst/>
              <a:cxnLst/>
              <a:rect l="l" t="t" r="r" b="b"/>
              <a:pathLst>
                <a:path w="4762500" h="11375009">
                  <a:moveTo>
                    <a:pt x="4546092" y="491490"/>
                  </a:moveTo>
                  <a:cubicBezTo>
                    <a:pt x="4473956" y="702183"/>
                    <a:pt x="4473956" y="842518"/>
                    <a:pt x="4401820" y="912749"/>
                  </a:cubicBezTo>
                  <a:cubicBezTo>
                    <a:pt x="4257548" y="1193673"/>
                    <a:pt x="3535934" y="1474470"/>
                    <a:pt x="4473956" y="1755394"/>
                  </a:cubicBezTo>
                  <a:cubicBezTo>
                    <a:pt x="4762500" y="1825625"/>
                    <a:pt x="4762500" y="3370326"/>
                    <a:pt x="4546092" y="3510788"/>
                  </a:cubicBezTo>
                  <a:cubicBezTo>
                    <a:pt x="4113149" y="3721481"/>
                    <a:pt x="3608070" y="3651250"/>
                    <a:pt x="3247263" y="3510788"/>
                  </a:cubicBezTo>
                  <a:cubicBezTo>
                    <a:pt x="2814320" y="3300095"/>
                    <a:pt x="3030728" y="2738374"/>
                    <a:pt x="3030728" y="2387346"/>
                  </a:cubicBezTo>
                  <a:cubicBezTo>
                    <a:pt x="3030728" y="2036318"/>
                    <a:pt x="3030728" y="1685163"/>
                    <a:pt x="3535807" y="1614932"/>
                  </a:cubicBezTo>
                  <a:cubicBezTo>
                    <a:pt x="4040886" y="1614932"/>
                    <a:pt x="4040886" y="1544701"/>
                    <a:pt x="3680079" y="1193673"/>
                  </a:cubicBezTo>
                  <a:cubicBezTo>
                    <a:pt x="3391408" y="912749"/>
                    <a:pt x="3030601" y="772414"/>
                    <a:pt x="2597658" y="912749"/>
                  </a:cubicBezTo>
                  <a:cubicBezTo>
                    <a:pt x="2236851" y="1053211"/>
                    <a:pt x="2453386" y="1404239"/>
                    <a:pt x="2453386" y="1685163"/>
                  </a:cubicBezTo>
                  <a:cubicBezTo>
                    <a:pt x="2453386" y="4072509"/>
                    <a:pt x="2453386" y="6459855"/>
                    <a:pt x="2453386" y="8847201"/>
                  </a:cubicBezTo>
                  <a:cubicBezTo>
                    <a:pt x="2381250" y="9689846"/>
                    <a:pt x="2597658" y="10040874"/>
                    <a:pt x="3463671" y="9900412"/>
                  </a:cubicBezTo>
                  <a:cubicBezTo>
                    <a:pt x="4257421" y="9759950"/>
                    <a:pt x="4546092" y="10181336"/>
                    <a:pt x="4473956" y="10813161"/>
                  </a:cubicBezTo>
                  <a:cubicBezTo>
                    <a:pt x="4473956" y="11023854"/>
                    <a:pt x="4618227" y="11374882"/>
                    <a:pt x="4185284" y="11304651"/>
                  </a:cubicBezTo>
                  <a:cubicBezTo>
                    <a:pt x="3896613" y="11304651"/>
                    <a:pt x="3896613" y="11023727"/>
                    <a:pt x="3968750" y="10883392"/>
                  </a:cubicBezTo>
                  <a:cubicBezTo>
                    <a:pt x="4257421" y="10181210"/>
                    <a:pt x="3824478" y="10181210"/>
                    <a:pt x="3319272" y="10181210"/>
                  </a:cubicBezTo>
                  <a:cubicBezTo>
                    <a:pt x="2669794" y="10181210"/>
                    <a:pt x="2020443" y="10181210"/>
                    <a:pt x="1370965" y="10181210"/>
                  </a:cubicBezTo>
                  <a:cubicBezTo>
                    <a:pt x="865886" y="10181210"/>
                    <a:pt x="288544" y="10110978"/>
                    <a:pt x="577215" y="10953624"/>
                  </a:cubicBezTo>
                  <a:cubicBezTo>
                    <a:pt x="649351" y="11094086"/>
                    <a:pt x="649351" y="11304652"/>
                    <a:pt x="360680" y="11304652"/>
                  </a:cubicBezTo>
                  <a:cubicBezTo>
                    <a:pt x="0" y="11375009"/>
                    <a:pt x="72136" y="11164443"/>
                    <a:pt x="72136" y="10953750"/>
                  </a:cubicBezTo>
                  <a:cubicBezTo>
                    <a:pt x="0" y="10251567"/>
                    <a:pt x="216535" y="9760077"/>
                    <a:pt x="1082421" y="9900539"/>
                  </a:cubicBezTo>
                  <a:cubicBezTo>
                    <a:pt x="1876171" y="10041001"/>
                    <a:pt x="2092706" y="9760077"/>
                    <a:pt x="2092706" y="8917559"/>
                  </a:cubicBezTo>
                  <a:cubicBezTo>
                    <a:pt x="2020570" y="6530213"/>
                    <a:pt x="2092706" y="4072636"/>
                    <a:pt x="2092706" y="1685290"/>
                  </a:cubicBezTo>
                  <a:cubicBezTo>
                    <a:pt x="2092706" y="1404366"/>
                    <a:pt x="2164842" y="1123569"/>
                    <a:pt x="2020570" y="983107"/>
                  </a:cubicBezTo>
                  <a:cubicBezTo>
                    <a:pt x="1804035" y="702183"/>
                    <a:pt x="1876298" y="632079"/>
                    <a:pt x="2092706" y="421386"/>
                  </a:cubicBezTo>
                  <a:cubicBezTo>
                    <a:pt x="2381250" y="0"/>
                    <a:pt x="2381250" y="491490"/>
                    <a:pt x="2597785" y="491490"/>
                  </a:cubicBezTo>
                  <a:cubicBezTo>
                    <a:pt x="3030728" y="561721"/>
                    <a:pt x="3463671" y="491490"/>
                    <a:pt x="3824478" y="842518"/>
                  </a:cubicBezTo>
                  <a:cubicBezTo>
                    <a:pt x="4041013" y="1053211"/>
                    <a:pt x="4185285" y="631825"/>
                    <a:pt x="4546092" y="491490"/>
                  </a:cubicBezTo>
                  <a:close/>
                </a:path>
              </a:pathLst>
            </a:custGeom>
            <a:solidFill>
              <a:srgbClr val="D41D1C"/>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42400" y="349425"/>
            <a:ext cx="9390240" cy="487313"/>
          </a:xfrm>
          <a:prstGeom prst="rect">
            <a:avLst/>
          </a:prstGeom>
        </p:spPr>
        <p:txBody>
          <a:bodyPr lIns="0" tIns="0" rIns="0" bIns="0" rtlCol="0" anchor="t">
            <a:spAutoFit/>
          </a:bodyPr>
          <a:lstStyle/>
          <a:p>
            <a:pPr algn="ctr" rtl="1">
              <a:lnSpc>
                <a:spcPts val="3840"/>
              </a:lnSpc>
            </a:pPr>
            <a:r>
              <a:rPr lang="fa-IR" sz="3200" spc="-1" dirty="0">
                <a:solidFill>
                  <a:srgbClr val="C00000"/>
                </a:solidFill>
                <a:latin typeface="Arimo"/>
                <a:cs typeface="B Nazanin" panose="00000400000000000000" pitchFamily="2" charset="-78"/>
              </a:rPr>
              <a:t>یافته ها</a:t>
            </a:r>
            <a:endParaRPr lang="en-US" sz="3200" spc="-1" dirty="0">
              <a:solidFill>
                <a:srgbClr val="C00000"/>
              </a:solidFill>
              <a:latin typeface="Arimo"/>
              <a:cs typeface="B Nazanin" panose="00000400000000000000" pitchFamily="2" charset="-78"/>
            </a:endParaRPr>
          </a:p>
        </p:txBody>
      </p:sp>
      <p:sp>
        <p:nvSpPr>
          <p:cNvPr id="3" name="Freeform 3"/>
          <p:cNvSpPr/>
          <p:nvPr/>
        </p:nvSpPr>
        <p:spPr>
          <a:xfrm>
            <a:off x="1542240" y="3803040"/>
            <a:ext cx="6472800" cy="4436640"/>
          </a:xfrm>
          <a:custGeom>
            <a:avLst/>
            <a:gdLst/>
            <a:ahLst/>
            <a:cxnLst/>
            <a:rect l="l" t="t" r="r" b="b"/>
            <a:pathLst>
              <a:path w="6472800" h="4436640">
                <a:moveTo>
                  <a:pt x="0" y="0"/>
                </a:moveTo>
                <a:lnTo>
                  <a:pt x="6472800" y="0"/>
                </a:lnTo>
                <a:lnTo>
                  <a:pt x="6472800" y="4436640"/>
                </a:lnTo>
                <a:lnTo>
                  <a:pt x="0" y="4436640"/>
                </a:lnTo>
                <a:lnTo>
                  <a:pt x="0" y="0"/>
                </a:lnTo>
                <a:close/>
              </a:path>
            </a:pathLst>
          </a:custGeom>
          <a:blipFill>
            <a:blip r:embed="rId3"/>
            <a:stretch>
              <a:fillRect r="-255" b="-259"/>
            </a:stretch>
          </a:blipFill>
        </p:spPr>
      </p:sp>
      <p:sp>
        <p:nvSpPr>
          <p:cNvPr id="4" name="TextBox 4"/>
          <p:cNvSpPr txBox="1"/>
          <p:nvPr/>
        </p:nvSpPr>
        <p:spPr>
          <a:xfrm>
            <a:off x="1601023" y="8018724"/>
            <a:ext cx="6289920" cy="1077218"/>
          </a:xfrm>
          <a:prstGeom prst="rect">
            <a:avLst/>
          </a:prstGeom>
        </p:spPr>
        <p:txBody>
          <a:bodyPr lIns="0" tIns="0" rIns="0" bIns="0" rtlCol="0" anchor="t">
            <a:spAutoFit/>
          </a:bodyPr>
          <a:lstStyle/>
          <a:p>
            <a:pPr algn="ctr" rtl="1">
              <a:lnSpc>
                <a:spcPct val="150000"/>
              </a:lnSpc>
            </a:pPr>
            <a:r>
              <a:rPr lang="fa-IR" sz="1600" spc="-1" dirty="0">
                <a:solidFill>
                  <a:srgbClr val="6B6B6B"/>
                </a:solidFill>
                <a:latin typeface="Poppins"/>
                <a:cs typeface="B Nazanin" panose="00000400000000000000" pitchFamily="2" charset="-78"/>
              </a:rPr>
              <a:t>با استفاده از این قالب پاورپوینت، شما قادر خواهید بود تا ارائه‌های خود را به یک سطح بالاتر ارتقا دهید. با استفاده از اسلایدهای حرفه‌ای و متحرک، می‌توانید مخاطبان خود را به خود جذب کنید و اطلاعات را به شیوه‌ای جذاب و قابل فهم ارائه دهید.</a:t>
            </a:r>
            <a:endParaRPr lang="en-US" sz="1600" spc="-1" dirty="0">
              <a:solidFill>
                <a:srgbClr val="6B6B6B"/>
              </a:solidFill>
              <a:latin typeface="Poppins"/>
              <a:cs typeface="B Nazanin" panose="00000400000000000000" pitchFamily="2" charset="-78"/>
            </a:endParaRPr>
          </a:p>
        </p:txBody>
      </p:sp>
      <p:sp>
        <p:nvSpPr>
          <p:cNvPr id="5" name="TextBox 5"/>
          <p:cNvSpPr txBox="1"/>
          <p:nvPr/>
        </p:nvSpPr>
        <p:spPr>
          <a:xfrm>
            <a:off x="1633680" y="2440470"/>
            <a:ext cx="628992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سیر تکاملی</a:t>
            </a:r>
            <a:endParaRPr lang="en-US" sz="1600" spc="-1" dirty="0">
              <a:solidFill>
                <a:srgbClr val="000000"/>
              </a:solidFill>
              <a:latin typeface="Arimo"/>
              <a:cs typeface="B Nazanin" panose="00000400000000000000" pitchFamily="2" charset="-78"/>
            </a:endParaRPr>
          </a:p>
        </p:txBody>
      </p:sp>
      <p:sp>
        <p:nvSpPr>
          <p:cNvPr id="6" name="TextBox 6"/>
          <p:cNvSpPr txBox="1"/>
          <p:nvPr/>
        </p:nvSpPr>
        <p:spPr>
          <a:xfrm>
            <a:off x="2845440" y="3243600"/>
            <a:ext cx="1138320" cy="141064"/>
          </a:xfrm>
          <a:prstGeom prst="rect">
            <a:avLst/>
          </a:prstGeom>
        </p:spPr>
        <p:txBody>
          <a:bodyPr lIns="0" tIns="0" rIns="0" bIns="0" rtlCol="0" anchor="t">
            <a:spAutoFit/>
          </a:bodyPr>
          <a:lstStyle/>
          <a:p>
            <a:pPr algn="r" rtl="1">
              <a:lnSpc>
                <a:spcPts val="1080"/>
              </a:lnSpc>
            </a:pPr>
            <a:r>
              <a:rPr lang="fa-IR" sz="900" spc="-1" dirty="0">
                <a:solidFill>
                  <a:srgbClr val="6B6B6B"/>
                </a:solidFill>
                <a:latin typeface="Poppins"/>
                <a:cs typeface="B Nazanin" panose="00000400000000000000" pitchFamily="2" charset="-78"/>
              </a:rPr>
              <a:t>فاکتور 1</a:t>
            </a:r>
            <a:endParaRPr lang="en-US" sz="900" spc="-1" dirty="0">
              <a:solidFill>
                <a:srgbClr val="6B6B6B"/>
              </a:solidFill>
              <a:latin typeface="Poppins"/>
              <a:cs typeface="B Nazanin" panose="00000400000000000000" pitchFamily="2" charset="-78"/>
            </a:endParaRPr>
          </a:p>
        </p:txBody>
      </p:sp>
      <p:grpSp>
        <p:nvGrpSpPr>
          <p:cNvPr id="7" name="Group 7"/>
          <p:cNvGrpSpPr>
            <a:grpSpLocks noChangeAspect="1"/>
          </p:cNvGrpSpPr>
          <p:nvPr/>
        </p:nvGrpSpPr>
        <p:grpSpPr>
          <a:xfrm>
            <a:off x="2608560" y="3332160"/>
            <a:ext cx="244080" cy="244080"/>
            <a:chOff x="0" y="0"/>
            <a:chExt cx="325440" cy="325440"/>
          </a:xfrm>
        </p:grpSpPr>
        <p:sp>
          <p:nvSpPr>
            <p:cNvPr id="8" name="Freeform 8"/>
            <p:cNvSpPr/>
            <p:nvPr/>
          </p:nvSpPr>
          <p:spPr>
            <a:xfrm>
              <a:off x="0" y="0"/>
              <a:ext cx="0" cy="0"/>
            </a:xfrm>
            <a:custGeom>
              <a:avLst/>
              <a:gdLst/>
              <a:ahLst/>
              <a:cxnLst/>
              <a:rect l="l" t="t" r="r" b="b"/>
              <a:pathLst>
                <a:path/>
              </a:pathLst>
            </a:custGeom>
            <a:solidFill>
              <a:srgbClr val="CDBC94"/>
            </a:solidFill>
          </p:spPr>
        </p:sp>
      </p:grpSp>
      <p:sp>
        <p:nvSpPr>
          <p:cNvPr id="9" name="TextBox 9"/>
          <p:cNvSpPr txBox="1"/>
          <p:nvPr/>
        </p:nvSpPr>
        <p:spPr>
          <a:xfrm>
            <a:off x="4410720" y="3243600"/>
            <a:ext cx="1138320" cy="141064"/>
          </a:xfrm>
          <a:prstGeom prst="rect">
            <a:avLst/>
          </a:prstGeom>
        </p:spPr>
        <p:txBody>
          <a:bodyPr lIns="0" tIns="0" rIns="0" bIns="0" rtlCol="0" anchor="t">
            <a:spAutoFit/>
          </a:bodyPr>
          <a:lstStyle/>
          <a:p>
            <a:pPr algn="r" rtl="1">
              <a:lnSpc>
                <a:spcPts val="1080"/>
              </a:lnSpc>
            </a:pPr>
            <a:r>
              <a:rPr lang="fa-IR" sz="900" spc="-1" dirty="0">
                <a:solidFill>
                  <a:srgbClr val="6B6B6B"/>
                </a:solidFill>
                <a:latin typeface="Poppins"/>
                <a:cs typeface="B Nazanin" panose="00000400000000000000" pitchFamily="2" charset="-78"/>
              </a:rPr>
              <a:t>فاکتور 2</a:t>
            </a:r>
            <a:endParaRPr lang="en-US" sz="900" spc="-1" dirty="0">
              <a:solidFill>
                <a:srgbClr val="6B6B6B"/>
              </a:solidFill>
              <a:latin typeface="Poppins"/>
              <a:cs typeface="B Nazanin" panose="00000400000000000000" pitchFamily="2" charset="-78"/>
            </a:endParaRPr>
          </a:p>
        </p:txBody>
      </p:sp>
      <p:grpSp>
        <p:nvGrpSpPr>
          <p:cNvPr id="10" name="Group 10"/>
          <p:cNvGrpSpPr>
            <a:grpSpLocks noChangeAspect="1"/>
          </p:cNvGrpSpPr>
          <p:nvPr/>
        </p:nvGrpSpPr>
        <p:grpSpPr>
          <a:xfrm>
            <a:off x="4147200" y="3355920"/>
            <a:ext cx="244080" cy="244080"/>
            <a:chOff x="0" y="0"/>
            <a:chExt cx="325440" cy="325440"/>
          </a:xfrm>
        </p:grpSpPr>
        <p:sp>
          <p:nvSpPr>
            <p:cNvPr id="11" name="Freeform 11"/>
            <p:cNvSpPr/>
            <p:nvPr/>
          </p:nvSpPr>
          <p:spPr>
            <a:xfrm>
              <a:off x="0" y="0"/>
              <a:ext cx="0" cy="0"/>
            </a:xfrm>
            <a:custGeom>
              <a:avLst/>
              <a:gdLst/>
              <a:ahLst/>
              <a:cxnLst/>
              <a:rect l="l" t="t" r="r" b="b"/>
              <a:pathLst>
                <a:path/>
              </a:pathLst>
            </a:custGeom>
            <a:solidFill>
              <a:srgbClr val="F1C232"/>
            </a:solidFill>
          </p:spPr>
        </p:sp>
      </p:grpSp>
      <p:sp>
        <p:nvSpPr>
          <p:cNvPr id="12" name="TextBox 12"/>
          <p:cNvSpPr txBox="1"/>
          <p:nvPr/>
        </p:nvSpPr>
        <p:spPr>
          <a:xfrm>
            <a:off x="5976720" y="3243600"/>
            <a:ext cx="1138320" cy="141064"/>
          </a:xfrm>
          <a:prstGeom prst="rect">
            <a:avLst/>
          </a:prstGeom>
        </p:spPr>
        <p:txBody>
          <a:bodyPr lIns="0" tIns="0" rIns="0" bIns="0" rtlCol="0" anchor="t">
            <a:spAutoFit/>
          </a:bodyPr>
          <a:lstStyle/>
          <a:p>
            <a:pPr algn="r" rtl="1">
              <a:lnSpc>
                <a:spcPts val="1080"/>
              </a:lnSpc>
            </a:pPr>
            <a:r>
              <a:rPr lang="fa-IR" sz="900" spc="-1" dirty="0">
                <a:solidFill>
                  <a:srgbClr val="6B6B6B"/>
                </a:solidFill>
                <a:latin typeface="Poppins"/>
                <a:cs typeface="B Nazanin" panose="00000400000000000000" pitchFamily="2" charset="-78"/>
              </a:rPr>
              <a:t>فاکتور 3</a:t>
            </a:r>
            <a:endParaRPr lang="en-US" sz="900" spc="-1" dirty="0">
              <a:solidFill>
                <a:srgbClr val="6B6B6B"/>
              </a:solidFill>
              <a:latin typeface="Poppins"/>
              <a:cs typeface="B Nazanin" panose="00000400000000000000" pitchFamily="2" charset="-78"/>
            </a:endParaRPr>
          </a:p>
        </p:txBody>
      </p:sp>
      <p:grpSp>
        <p:nvGrpSpPr>
          <p:cNvPr id="13" name="Group 13"/>
          <p:cNvGrpSpPr>
            <a:grpSpLocks noChangeAspect="1"/>
          </p:cNvGrpSpPr>
          <p:nvPr/>
        </p:nvGrpSpPr>
        <p:grpSpPr>
          <a:xfrm>
            <a:off x="5713200" y="3355920"/>
            <a:ext cx="244080" cy="244080"/>
            <a:chOff x="0" y="0"/>
            <a:chExt cx="325440" cy="325440"/>
          </a:xfrm>
        </p:grpSpPr>
        <p:sp>
          <p:nvSpPr>
            <p:cNvPr id="14" name="Freeform 14"/>
            <p:cNvSpPr/>
            <p:nvPr/>
          </p:nvSpPr>
          <p:spPr>
            <a:xfrm>
              <a:off x="0" y="0"/>
              <a:ext cx="0" cy="0"/>
            </a:xfrm>
            <a:custGeom>
              <a:avLst/>
              <a:gdLst/>
              <a:ahLst/>
              <a:cxnLst/>
              <a:rect l="l" t="t" r="r" b="b"/>
              <a:pathLst>
                <a:path/>
              </a:pathLst>
            </a:custGeom>
            <a:solidFill>
              <a:srgbClr val="AB967F"/>
            </a:solidFill>
          </p:spPr>
        </p:sp>
      </p:grpSp>
      <p:sp>
        <p:nvSpPr>
          <p:cNvPr id="15" name="TextBox 15"/>
          <p:cNvSpPr txBox="1"/>
          <p:nvPr/>
        </p:nvSpPr>
        <p:spPr>
          <a:xfrm>
            <a:off x="9517680" y="2333190"/>
            <a:ext cx="744552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رشد</a:t>
            </a:r>
            <a:endParaRPr lang="en-US" sz="1600" spc="-1" dirty="0">
              <a:solidFill>
                <a:srgbClr val="000000"/>
              </a:solidFill>
              <a:latin typeface="Arimo"/>
              <a:cs typeface="B Nazanin" panose="00000400000000000000" pitchFamily="2" charset="-78"/>
            </a:endParaRPr>
          </a:p>
        </p:txBody>
      </p:sp>
      <p:sp>
        <p:nvSpPr>
          <p:cNvPr id="16" name="TextBox 16"/>
          <p:cNvSpPr txBox="1"/>
          <p:nvPr/>
        </p:nvSpPr>
        <p:spPr>
          <a:xfrm>
            <a:off x="9363601" y="8173053"/>
            <a:ext cx="6289920" cy="1077218"/>
          </a:xfrm>
          <a:prstGeom prst="rect">
            <a:avLst/>
          </a:prstGeom>
        </p:spPr>
        <p:txBody>
          <a:bodyPr lIns="0" tIns="0" rIns="0" bIns="0" rtlCol="0" anchor="t">
            <a:spAutoFit/>
          </a:bodyPr>
          <a:lstStyle/>
          <a:p>
            <a:pPr algn="ctr" rtl="1">
              <a:lnSpc>
                <a:spcPct val="150000"/>
              </a:lnSpc>
            </a:pPr>
            <a:r>
              <a:rPr lang="fa-IR" sz="1600" spc="-1" dirty="0">
                <a:solidFill>
                  <a:srgbClr val="6B6B6B"/>
                </a:solidFill>
                <a:latin typeface="Poppins"/>
                <a:cs typeface="B Nazanin" panose="00000400000000000000" pitchFamily="2" charset="-78"/>
              </a:rPr>
              <a:t>با استفاده از این قالب پاورپوینت، شما قادر خواهید بود تا ارائه‌های خود را به یک سطح بالاتر ارتقا دهید. با استفاده از اسلایدهای حرفه‌ای و متحرک، می‌توانید مخاطبان خود را به خود جذب کنید و اطلاعات را به شیوه‌ای جذاب و قابل فهم ارائه دهید.</a:t>
            </a:r>
            <a:endParaRPr lang="en-US" sz="1600" spc="-1" dirty="0">
              <a:solidFill>
                <a:srgbClr val="6B6B6B"/>
              </a:solidFill>
              <a:latin typeface="Poppins"/>
              <a:cs typeface="B Nazanin" panose="00000400000000000000" pitchFamily="2" charset="-78"/>
            </a:endParaRPr>
          </a:p>
        </p:txBody>
      </p:sp>
      <p:grpSp>
        <p:nvGrpSpPr>
          <p:cNvPr id="17" name="Group 17"/>
          <p:cNvGrpSpPr>
            <a:grpSpLocks noChangeAspect="1"/>
          </p:cNvGrpSpPr>
          <p:nvPr/>
        </p:nvGrpSpPr>
        <p:grpSpPr>
          <a:xfrm rot="-10800000">
            <a:off x="15840" y="9624240"/>
            <a:ext cx="17040960" cy="91440"/>
            <a:chOff x="0" y="0"/>
            <a:chExt cx="22721280" cy="121920"/>
          </a:xfrm>
        </p:grpSpPr>
        <p:sp>
          <p:nvSpPr>
            <p:cNvPr id="18" name="Freeform 18"/>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19" name="Group 19"/>
          <p:cNvGrpSpPr>
            <a:grpSpLocks noChangeAspect="1"/>
          </p:cNvGrpSpPr>
          <p:nvPr/>
        </p:nvGrpSpPr>
        <p:grpSpPr>
          <a:xfrm rot="-10800000">
            <a:off x="17093520" y="8680320"/>
            <a:ext cx="1054800" cy="1055520"/>
            <a:chOff x="0" y="0"/>
            <a:chExt cx="1406400" cy="1407360"/>
          </a:xfrm>
        </p:grpSpPr>
        <p:sp>
          <p:nvSpPr>
            <p:cNvPr id="20" name="Freeform 20"/>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21" name="Group 21"/>
          <p:cNvGrpSpPr>
            <a:grpSpLocks noChangeAspect="1"/>
          </p:cNvGrpSpPr>
          <p:nvPr/>
        </p:nvGrpSpPr>
        <p:grpSpPr>
          <a:xfrm rot="-10800000">
            <a:off x="0" y="9459360"/>
            <a:ext cx="5399280" cy="427680"/>
            <a:chOff x="0" y="0"/>
            <a:chExt cx="7199040" cy="570240"/>
          </a:xfrm>
        </p:grpSpPr>
        <p:sp>
          <p:nvSpPr>
            <p:cNvPr id="22" name="Freeform 22"/>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23" name="Group 23"/>
          <p:cNvGrpSpPr>
            <a:grpSpLocks noChangeAspect="1"/>
          </p:cNvGrpSpPr>
          <p:nvPr/>
        </p:nvGrpSpPr>
        <p:grpSpPr>
          <a:xfrm>
            <a:off x="11165040" y="4041360"/>
            <a:ext cx="3741840" cy="3674160"/>
            <a:chOff x="0" y="0"/>
            <a:chExt cx="4989120" cy="4898880"/>
          </a:xfrm>
        </p:grpSpPr>
        <p:sp>
          <p:nvSpPr>
            <p:cNvPr id="24" name="Freeform 24"/>
            <p:cNvSpPr/>
            <p:nvPr/>
          </p:nvSpPr>
          <p:spPr>
            <a:xfrm>
              <a:off x="0" y="0"/>
              <a:ext cx="4989068" cy="4898771"/>
            </a:xfrm>
            <a:custGeom>
              <a:avLst/>
              <a:gdLst/>
              <a:ahLst/>
              <a:cxnLst/>
              <a:rect l="l" t="t" r="r" b="b"/>
              <a:pathLst>
                <a:path w="4989068" h="4898771">
                  <a:moveTo>
                    <a:pt x="2507869" y="918591"/>
                  </a:moveTo>
                  <a:cubicBezTo>
                    <a:pt x="2587752" y="798830"/>
                    <a:pt x="2654173" y="665607"/>
                    <a:pt x="2747391" y="552450"/>
                  </a:cubicBezTo>
                  <a:cubicBezTo>
                    <a:pt x="3106547" y="113157"/>
                    <a:pt x="3698621" y="0"/>
                    <a:pt x="4217416" y="272923"/>
                  </a:cubicBezTo>
                  <a:cubicBezTo>
                    <a:pt x="4696333" y="519176"/>
                    <a:pt x="4949190" y="925195"/>
                    <a:pt x="4969129" y="1464310"/>
                  </a:cubicBezTo>
                  <a:cubicBezTo>
                    <a:pt x="4989068" y="1970151"/>
                    <a:pt x="4829429" y="2422779"/>
                    <a:pt x="4563364" y="2842133"/>
                  </a:cubicBezTo>
                  <a:cubicBezTo>
                    <a:pt x="4556760" y="2848737"/>
                    <a:pt x="4550029" y="2855468"/>
                    <a:pt x="4543425" y="2862072"/>
                  </a:cubicBezTo>
                  <a:cubicBezTo>
                    <a:pt x="4543425" y="2868676"/>
                    <a:pt x="4536821" y="2868676"/>
                    <a:pt x="4530090" y="2868676"/>
                  </a:cubicBezTo>
                  <a:cubicBezTo>
                    <a:pt x="4530090" y="2515870"/>
                    <a:pt x="4530090" y="2163191"/>
                    <a:pt x="4530090" y="1810385"/>
                  </a:cubicBezTo>
                  <a:cubicBezTo>
                    <a:pt x="4071112" y="1810385"/>
                    <a:pt x="3618738" y="1810385"/>
                    <a:pt x="3159760" y="1810385"/>
                  </a:cubicBezTo>
                  <a:cubicBezTo>
                    <a:pt x="3159760" y="2183130"/>
                    <a:pt x="3159760" y="2555875"/>
                    <a:pt x="3159760" y="2935224"/>
                  </a:cubicBezTo>
                  <a:cubicBezTo>
                    <a:pt x="2780538" y="2935224"/>
                    <a:pt x="2408047" y="2935224"/>
                    <a:pt x="2028952" y="2935224"/>
                  </a:cubicBezTo>
                  <a:cubicBezTo>
                    <a:pt x="2028952" y="3394456"/>
                    <a:pt x="2028952" y="3847084"/>
                    <a:pt x="2028952" y="4306316"/>
                  </a:cubicBezTo>
                  <a:cubicBezTo>
                    <a:pt x="2408174" y="4306316"/>
                    <a:pt x="2780665" y="4306316"/>
                    <a:pt x="3166491" y="4306316"/>
                  </a:cubicBezTo>
                  <a:cubicBezTo>
                    <a:pt x="3146552" y="4332986"/>
                    <a:pt x="3139821" y="4352925"/>
                    <a:pt x="3133217" y="4366260"/>
                  </a:cubicBezTo>
                  <a:cubicBezTo>
                    <a:pt x="2926969" y="4545965"/>
                    <a:pt x="2727452" y="4719066"/>
                    <a:pt x="2521204" y="4898771"/>
                  </a:cubicBezTo>
                  <a:cubicBezTo>
                    <a:pt x="2521204" y="4898771"/>
                    <a:pt x="2514600" y="4898771"/>
                    <a:pt x="2507869" y="4898771"/>
                  </a:cubicBezTo>
                  <a:cubicBezTo>
                    <a:pt x="2388108" y="4798949"/>
                    <a:pt x="2268347" y="4692396"/>
                    <a:pt x="2141982" y="4585970"/>
                  </a:cubicBezTo>
                  <a:cubicBezTo>
                    <a:pt x="1769491" y="4259834"/>
                    <a:pt x="1390269" y="3933698"/>
                    <a:pt x="1051052" y="3574288"/>
                  </a:cubicBezTo>
                  <a:cubicBezTo>
                    <a:pt x="738378" y="3248152"/>
                    <a:pt x="458978" y="2902077"/>
                    <a:pt x="272796" y="2489327"/>
                  </a:cubicBezTo>
                  <a:cubicBezTo>
                    <a:pt x="79883" y="2076704"/>
                    <a:pt x="0" y="1637411"/>
                    <a:pt x="93091" y="1184783"/>
                  </a:cubicBezTo>
                  <a:cubicBezTo>
                    <a:pt x="219583" y="572389"/>
                    <a:pt x="784987" y="119761"/>
                    <a:pt x="1403604" y="126492"/>
                  </a:cubicBezTo>
                  <a:cubicBezTo>
                    <a:pt x="1822704" y="133096"/>
                    <a:pt x="2135378" y="326136"/>
                    <a:pt x="2368169" y="672338"/>
                  </a:cubicBezTo>
                  <a:cubicBezTo>
                    <a:pt x="2421382" y="752221"/>
                    <a:pt x="2461260" y="838708"/>
                    <a:pt x="2507869" y="918591"/>
                  </a:cubicBezTo>
                  <a:close/>
                </a:path>
              </a:pathLst>
            </a:custGeom>
            <a:solidFill>
              <a:srgbClr val="C00000"/>
            </a:solidFill>
          </p:spPr>
        </p:sp>
      </p:grpSp>
      <p:grpSp>
        <p:nvGrpSpPr>
          <p:cNvPr id="25" name="Group 25"/>
          <p:cNvGrpSpPr>
            <a:grpSpLocks noChangeAspect="1"/>
          </p:cNvGrpSpPr>
          <p:nvPr/>
        </p:nvGrpSpPr>
        <p:grpSpPr>
          <a:xfrm>
            <a:off x="12782160" y="5490720"/>
            <a:ext cx="2533680" cy="2535840"/>
            <a:chOff x="0" y="0"/>
            <a:chExt cx="3378240" cy="3381120"/>
          </a:xfrm>
        </p:grpSpPr>
        <p:sp>
          <p:nvSpPr>
            <p:cNvPr id="26" name="Freeform 26"/>
            <p:cNvSpPr/>
            <p:nvPr/>
          </p:nvSpPr>
          <p:spPr>
            <a:xfrm>
              <a:off x="0" y="0"/>
              <a:ext cx="3378327" cy="3381121"/>
            </a:xfrm>
            <a:custGeom>
              <a:avLst/>
              <a:gdLst/>
              <a:ahLst/>
              <a:cxnLst/>
              <a:rect l="l" t="t" r="r" b="b"/>
              <a:pathLst>
                <a:path w="3378327" h="3381121">
                  <a:moveTo>
                    <a:pt x="0" y="1124839"/>
                  </a:moveTo>
                  <a:cubicBezTo>
                    <a:pt x="372364" y="1124839"/>
                    <a:pt x="744855" y="1124839"/>
                    <a:pt x="1117219" y="1124839"/>
                  </a:cubicBezTo>
                  <a:cubicBezTo>
                    <a:pt x="1117219" y="752094"/>
                    <a:pt x="1117219" y="379349"/>
                    <a:pt x="1117219" y="0"/>
                  </a:cubicBezTo>
                  <a:cubicBezTo>
                    <a:pt x="1496314" y="0"/>
                    <a:pt x="1868678" y="0"/>
                    <a:pt x="2247773" y="0"/>
                  </a:cubicBezTo>
                  <a:cubicBezTo>
                    <a:pt x="2247773" y="372745"/>
                    <a:pt x="2247773" y="745490"/>
                    <a:pt x="2247773" y="1124839"/>
                  </a:cubicBezTo>
                  <a:cubicBezTo>
                    <a:pt x="2626868" y="1124839"/>
                    <a:pt x="2999232" y="1124839"/>
                    <a:pt x="3378327" y="1124839"/>
                  </a:cubicBezTo>
                  <a:cubicBezTo>
                    <a:pt x="3378327" y="1504188"/>
                    <a:pt x="3378327" y="1876933"/>
                    <a:pt x="3378327" y="2256282"/>
                  </a:cubicBezTo>
                  <a:cubicBezTo>
                    <a:pt x="3005963" y="2256282"/>
                    <a:pt x="2626868" y="2256282"/>
                    <a:pt x="2254504" y="2256282"/>
                  </a:cubicBezTo>
                  <a:cubicBezTo>
                    <a:pt x="2254504" y="2635631"/>
                    <a:pt x="2254504" y="3001772"/>
                    <a:pt x="2254504" y="3381121"/>
                  </a:cubicBezTo>
                  <a:cubicBezTo>
                    <a:pt x="1875409" y="3381121"/>
                    <a:pt x="1503045" y="3381121"/>
                    <a:pt x="1123950" y="3381121"/>
                  </a:cubicBezTo>
                  <a:cubicBezTo>
                    <a:pt x="1123950" y="3008376"/>
                    <a:pt x="1123950" y="2635631"/>
                    <a:pt x="1123950" y="2256282"/>
                  </a:cubicBezTo>
                  <a:cubicBezTo>
                    <a:pt x="744855" y="2256282"/>
                    <a:pt x="372491" y="2256282"/>
                    <a:pt x="127" y="2256282"/>
                  </a:cubicBezTo>
                  <a:cubicBezTo>
                    <a:pt x="127" y="1876933"/>
                    <a:pt x="127" y="1504188"/>
                    <a:pt x="127" y="1124839"/>
                  </a:cubicBezTo>
                  <a:close/>
                </a:path>
              </a:pathLst>
            </a:custGeom>
            <a:solidFill>
              <a:srgbClr val="C00000"/>
            </a:solidFill>
          </p:spPr>
        </p:sp>
      </p:grpSp>
      <p:grpSp>
        <p:nvGrpSpPr>
          <p:cNvPr id="27" name="Group 27"/>
          <p:cNvGrpSpPr>
            <a:grpSpLocks noChangeAspect="1"/>
          </p:cNvGrpSpPr>
          <p:nvPr/>
        </p:nvGrpSpPr>
        <p:grpSpPr>
          <a:xfrm>
            <a:off x="17373600" y="2880"/>
            <a:ext cx="914400" cy="944640"/>
            <a:chOff x="0" y="0"/>
            <a:chExt cx="1219200" cy="1259520"/>
          </a:xfrm>
        </p:grpSpPr>
        <p:sp>
          <p:nvSpPr>
            <p:cNvPr id="28" name="Freeform 28"/>
            <p:cNvSpPr/>
            <p:nvPr/>
          </p:nvSpPr>
          <p:spPr>
            <a:xfrm>
              <a:off x="-127" y="0"/>
              <a:ext cx="1219327" cy="1259459"/>
            </a:xfrm>
            <a:custGeom>
              <a:avLst/>
              <a:gdLst/>
              <a:ahLst/>
              <a:cxnLst/>
              <a:rect l="l" t="t" r="r" b="b"/>
              <a:pathLst>
                <a:path w="1219327" h="1259459">
                  <a:moveTo>
                    <a:pt x="127" y="418973"/>
                  </a:moveTo>
                  <a:cubicBezTo>
                    <a:pt x="134493" y="418973"/>
                    <a:pt x="268986" y="418973"/>
                    <a:pt x="403352" y="418973"/>
                  </a:cubicBezTo>
                  <a:cubicBezTo>
                    <a:pt x="403352" y="280162"/>
                    <a:pt x="403352" y="141224"/>
                    <a:pt x="403352" y="0"/>
                  </a:cubicBezTo>
                  <a:cubicBezTo>
                    <a:pt x="540131" y="0"/>
                    <a:pt x="674497" y="0"/>
                    <a:pt x="811276" y="0"/>
                  </a:cubicBezTo>
                  <a:cubicBezTo>
                    <a:pt x="811276" y="138811"/>
                    <a:pt x="811276" y="277749"/>
                    <a:pt x="811276" y="418973"/>
                  </a:cubicBezTo>
                  <a:cubicBezTo>
                    <a:pt x="948055" y="418973"/>
                    <a:pt x="1082421" y="418973"/>
                    <a:pt x="1219327" y="418973"/>
                  </a:cubicBezTo>
                  <a:cubicBezTo>
                    <a:pt x="1219327" y="560324"/>
                    <a:pt x="1219327" y="699135"/>
                    <a:pt x="1219327" y="840486"/>
                  </a:cubicBezTo>
                  <a:cubicBezTo>
                    <a:pt x="1084961" y="840486"/>
                    <a:pt x="948182" y="840486"/>
                    <a:pt x="813689" y="840486"/>
                  </a:cubicBezTo>
                  <a:cubicBezTo>
                    <a:pt x="813689" y="981837"/>
                    <a:pt x="813689" y="1118235"/>
                    <a:pt x="813689" y="1259459"/>
                  </a:cubicBezTo>
                  <a:cubicBezTo>
                    <a:pt x="676910" y="1259459"/>
                    <a:pt x="542544" y="1259459"/>
                    <a:pt x="405638" y="1259459"/>
                  </a:cubicBezTo>
                  <a:cubicBezTo>
                    <a:pt x="405638" y="1120648"/>
                    <a:pt x="405638" y="981710"/>
                    <a:pt x="405638" y="840486"/>
                  </a:cubicBezTo>
                  <a:cubicBezTo>
                    <a:pt x="268859" y="840486"/>
                    <a:pt x="134493" y="840486"/>
                    <a:pt x="0" y="840486"/>
                  </a:cubicBezTo>
                  <a:cubicBezTo>
                    <a:pt x="127" y="699135"/>
                    <a:pt x="127" y="560324"/>
                    <a:pt x="127" y="418973"/>
                  </a:cubicBezTo>
                  <a:close/>
                </a:path>
              </a:pathLst>
            </a:custGeom>
            <a:solidFill>
              <a:srgbClr val="C00000"/>
            </a:solidFill>
          </p:spPr>
        </p:sp>
      </p:grpSp>
      <p:grpSp>
        <p:nvGrpSpPr>
          <p:cNvPr id="29" name="Group 29"/>
          <p:cNvGrpSpPr>
            <a:grpSpLocks noChangeAspect="1"/>
          </p:cNvGrpSpPr>
          <p:nvPr/>
        </p:nvGrpSpPr>
        <p:grpSpPr>
          <a:xfrm>
            <a:off x="17673840" y="799200"/>
            <a:ext cx="313200" cy="3493440"/>
            <a:chOff x="0" y="0"/>
            <a:chExt cx="417600" cy="4657920"/>
          </a:xfrm>
        </p:grpSpPr>
        <p:sp>
          <p:nvSpPr>
            <p:cNvPr id="30" name="Freeform 30"/>
            <p:cNvSpPr/>
            <p:nvPr/>
          </p:nvSpPr>
          <p:spPr>
            <a:xfrm>
              <a:off x="0" y="0"/>
              <a:ext cx="417576" cy="4657979"/>
            </a:xfrm>
            <a:custGeom>
              <a:avLst/>
              <a:gdLst/>
              <a:ahLst/>
              <a:cxnLst/>
              <a:rect l="l" t="t" r="r" b="b"/>
              <a:pathLst>
                <a:path w="417576" h="4657979">
                  <a:moveTo>
                    <a:pt x="0" y="0"/>
                  </a:moveTo>
                  <a:lnTo>
                    <a:pt x="417576" y="0"/>
                  </a:lnTo>
                  <a:lnTo>
                    <a:pt x="417576" y="4657979"/>
                  </a:lnTo>
                  <a:lnTo>
                    <a:pt x="0" y="4657979"/>
                  </a:lnTo>
                  <a:close/>
                </a:path>
              </a:pathLst>
            </a:custGeom>
            <a:solidFill>
              <a:srgbClr val="C00000"/>
            </a:solidFill>
          </p:spPr>
        </p:sp>
      </p:grpSp>
      <p:grpSp>
        <p:nvGrpSpPr>
          <p:cNvPr id="31" name="Group 31"/>
          <p:cNvGrpSpPr>
            <a:grpSpLocks noChangeAspect="1"/>
          </p:cNvGrpSpPr>
          <p:nvPr/>
        </p:nvGrpSpPr>
        <p:grpSpPr>
          <a:xfrm rot="5400000">
            <a:off x="16002720" y="-941760"/>
            <a:ext cx="332640" cy="2818080"/>
            <a:chOff x="0" y="0"/>
            <a:chExt cx="443520" cy="3757440"/>
          </a:xfrm>
        </p:grpSpPr>
        <p:sp>
          <p:nvSpPr>
            <p:cNvPr id="32" name="Freeform 32"/>
            <p:cNvSpPr/>
            <p:nvPr/>
          </p:nvSpPr>
          <p:spPr>
            <a:xfrm>
              <a:off x="0" y="0"/>
              <a:ext cx="443484" cy="3757422"/>
            </a:xfrm>
            <a:custGeom>
              <a:avLst/>
              <a:gdLst/>
              <a:ahLst/>
              <a:cxnLst/>
              <a:rect l="l" t="t" r="r" b="b"/>
              <a:pathLst>
                <a:path w="443484" h="3757422">
                  <a:moveTo>
                    <a:pt x="0" y="0"/>
                  </a:moveTo>
                  <a:lnTo>
                    <a:pt x="443484" y="0"/>
                  </a:lnTo>
                  <a:lnTo>
                    <a:pt x="443484" y="3757422"/>
                  </a:lnTo>
                  <a:lnTo>
                    <a:pt x="0" y="3757422"/>
                  </a:lnTo>
                  <a:close/>
                </a:path>
              </a:pathLst>
            </a:custGeom>
            <a:solidFill>
              <a:srgbClr val="C00000"/>
            </a:solidFill>
          </p:spPr>
        </p:sp>
      </p:grpSp>
      <p:grpSp>
        <p:nvGrpSpPr>
          <p:cNvPr id="33" name="Group 33"/>
          <p:cNvGrpSpPr>
            <a:grpSpLocks noChangeAspect="1"/>
          </p:cNvGrpSpPr>
          <p:nvPr/>
        </p:nvGrpSpPr>
        <p:grpSpPr>
          <a:xfrm>
            <a:off x="-1440" y="0"/>
            <a:ext cx="930960" cy="961920"/>
            <a:chOff x="0" y="0"/>
            <a:chExt cx="1241280" cy="1282560"/>
          </a:xfrm>
        </p:grpSpPr>
        <p:sp>
          <p:nvSpPr>
            <p:cNvPr id="34" name="Freeform 34"/>
            <p:cNvSpPr/>
            <p:nvPr/>
          </p:nvSpPr>
          <p:spPr>
            <a:xfrm>
              <a:off x="0" y="0"/>
              <a:ext cx="1241425" cy="1282700"/>
            </a:xfrm>
            <a:custGeom>
              <a:avLst/>
              <a:gdLst/>
              <a:ahLst/>
              <a:cxnLst/>
              <a:rect l="l" t="t" r="r" b="b"/>
              <a:pathLst>
                <a:path w="1241425" h="1282700">
                  <a:moveTo>
                    <a:pt x="1241298" y="426720"/>
                  </a:moveTo>
                  <a:cubicBezTo>
                    <a:pt x="1104519" y="426720"/>
                    <a:pt x="967613" y="426720"/>
                    <a:pt x="830834" y="426720"/>
                  </a:cubicBezTo>
                  <a:cubicBezTo>
                    <a:pt x="830834" y="285369"/>
                    <a:pt x="830834" y="143891"/>
                    <a:pt x="830834" y="0"/>
                  </a:cubicBezTo>
                  <a:cubicBezTo>
                    <a:pt x="691515" y="0"/>
                    <a:pt x="554609" y="0"/>
                    <a:pt x="415417" y="0"/>
                  </a:cubicBezTo>
                  <a:cubicBezTo>
                    <a:pt x="415417" y="141351"/>
                    <a:pt x="415417" y="282829"/>
                    <a:pt x="415417" y="426720"/>
                  </a:cubicBezTo>
                  <a:cubicBezTo>
                    <a:pt x="276098" y="426720"/>
                    <a:pt x="139319" y="426720"/>
                    <a:pt x="0" y="426720"/>
                  </a:cubicBezTo>
                  <a:cubicBezTo>
                    <a:pt x="0" y="570611"/>
                    <a:pt x="0" y="711962"/>
                    <a:pt x="0" y="855980"/>
                  </a:cubicBezTo>
                  <a:cubicBezTo>
                    <a:pt x="136779" y="855980"/>
                    <a:pt x="276098" y="855980"/>
                    <a:pt x="413004" y="855980"/>
                  </a:cubicBezTo>
                  <a:cubicBezTo>
                    <a:pt x="413004" y="999871"/>
                    <a:pt x="413004" y="1138809"/>
                    <a:pt x="413004" y="1282700"/>
                  </a:cubicBezTo>
                  <a:cubicBezTo>
                    <a:pt x="552323" y="1282700"/>
                    <a:pt x="689102" y="1282700"/>
                    <a:pt x="828421" y="1282700"/>
                  </a:cubicBezTo>
                  <a:cubicBezTo>
                    <a:pt x="828421" y="1141349"/>
                    <a:pt x="828421" y="999871"/>
                    <a:pt x="828421" y="855980"/>
                  </a:cubicBezTo>
                  <a:cubicBezTo>
                    <a:pt x="967740" y="855980"/>
                    <a:pt x="1104519" y="855980"/>
                    <a:pt x="1241425" y="855980"/>
                  </a:cubicBezTo>
                  <a:cubicBezTo>
                    <a:pt x="1241425" y="712089"/>
                    <a:pt x="1241425" y="570738"/>
                    <a:pt x="1241425" y="426720"/>
                  </a:cubicBezTo>
                  <a:close/>
                </a:path>
              </a:pathLst>
            </a:custGeom>
            <a:solidFill>
              <a:srgbClr val="C00000"/>
            </a:solidFill>
          </p:spPr>
        </p:sp>
      </p:grpSp>
      <p:grpSp>
        <p:nvGrpSpPr>
          <p:cNvPr id="35" name="Group 35"/>
          <p:cNvGrpSpPr>
            <a:grpSpLocks noChangeAspect="1"/>
          </p:cNvGrpSpPr>
          <p:nvPr/>
        </p:nvGrpSpPr>
        <p:grpSpPr>
          <a:xfrm>
            <a:off x="304560" y="810720"/>
            <a:ext cx="318960" cy="3558240"/>
            <a:chOff x="0" y="0"/>
            <a:chExt cx="425280" cy="4744320"/>
          </a:xfrm>
        </p:grpSpPr>
        <p:sp>
          <p:nvSpPr>
            <p:cNvPr id="36" name="Freeform 36"/>
            <p:cNvSpPr/>
            <p:nvPr/>
          </p:nvSpPr>
          <p:spPr>
            <a:xfrm>
              <a:off x="0" y="0"/>
              <a:ext cx="425323" cy="4744339"/>
            </a:xfrm>
            <a:custGeom>
              <a:avLst/>
              <a:gdLst/>
              <a:ahLst/>
              <a:cxnLst/>
              <a:rect l="l" t="t" r="r" b="b"/>
              <a:pathLst>
                <a:path w="425323" h="4744339">
                  <a:moveTo>
                    <a:pt x="425323" y="0"/>
                  </a:moveTo>
                  <a:lnTo>
                    <a:pt x="0" y="0"/>
                  </a:lnTo>
                  <a:lnTo>
                    <a:pt x="0" y="4744339"/>
                  </a:lnTo>
                  <a:lnTo>
                    <a:pt x="425323" y="4744339"/>
                  </a:lnTo>
                  <a:close/>
                </a:path>
              </a:pathLst>
            </a:custGeom>
            <a:solidFill>
              <a:srgbClr val="C00000"/>
            </a:solidFill>
          </p:spPr>
        </p:sp>
      </p:grpSp>
      <p:grpSp>
        <p:nvGrpSpPr>
          <p:cNvPr id="37" name="Group 37"/>
          <p:cNvGrpSpPr>
            <a:grpSpLocks noChangeAspect="1"/>
          </p:cNvGrpSpPr>
          <p:nvPr/>
        </p:nvGrpSpPr>
        <p:grpSpPr>
          <a:xfrm rot="-5400000">
            <a:off x="1987200" y="-961920"/>
            <a:ext cx="338400" cy="2870640"/>
            <a:chOff x="0" y="0"/>
            <a:chExt cx="451200" cy="3827520"/>
          </a:xfrm>
        </p:grpSpPr>
        <p:sp>
          <p:nvSpPr>
            <p:cNvPr id="38" name="Freeform 38"/>
            <p:cNvSpPr/>
            <p:nvPr/>
          </p:nvSpPr>
          <p:spPr>
            <a:xfrm>
              <a:off x="0" y="0"/>
              <a:ext cx="451231" cy="3827526"/>
            </a:xfrm>
            <a:custGeom>
              <a:avLst/>
              <a:gdLst/>
              <a:ahLst/>
              <a:cxnLst/>
              <a:rect l="l" t="t" r="r" b="b"/>
              <a:pathLst>
                <a:path w="451231" h="3827526">
                  <a:moveTo>
                    <a:pt x="451231" y="0"/>
                  </a:moveTo>
                  <a:lnTo>
                    <a:pt x="0" y="0"/>
                  </a:lnTo>
                  <a:lnTo>
                    <a:pt x="0" y="3827526"/>
                  </a:lnTo>
                  <a:lnTo>
                    <a:pt x="451231" y="3827526"/>
                  </a:ln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4800" y="352635"/>
            <a:ext cx="10785600" cy="448200"/>
          </a:xfrm>
          <a:prstGeom prst="rect">
            <a:avLst/>
          </a:prstGeom>
        </p:spPr>
        <p:txBody>
          <a:bodyPr lIns="0" tIns="0" rIns="0" bIns="0" rtlCol="0" anchor="t">
            <a:spAutoFit/>
          </a:bodyPr>
          <a:lstStyle/>
          <a:p>
            <a:pPr algn="r" rtl="1">
              <a:lnSpc>
                <a:spcPts val="2879"/>
              </a:lnSpc>
            </a:pPr>
            <a:r>
              <a:rPr lang="fa-IR" sz="4400" spc="-1" dirty="0">
                <a:solidFill>
                  <a:srgbClr val="FF4B6D"/>
                </a:solidFill>
                <a:latin typeface="Arimo"/>
                <a:cs typeface="B Nazanin" panose="00000400000000000000" pitchFamily="2" charset="-78"/>
              </a:rPr>
              <a:t>شیوع</a:t>
            </a:r>
            <a:endParaRPr lang="en-US" sz="4400" spc="-1" dirty="0">
              <a:solidFill>
                <a:srgbClr val="FF4B6D"/>
              </a:solidFill>
              <a:latin typeface="Arimo"/>
              <a:cs typeface="B Nazanin" panose="00000400000000000000" pitchFamily="2" charset="-78"/>
            </a:endParaRPr>
          </a:p>
        </p:txBody>
      </p:sp>
      <p:grpSp>
        <p:nvGrpSpPr>
          <p:cNvPr id="3" name="Group 3"/>
          <p:cNvGrpSpPr>
            <a:grpSpLocks noChangeAspect="1"/>
          </p:cNvGrpSpPr>
          <p:nvPr/>
        </p:nvGrpSpPr>
        <p:grpSpPr>
          <a:xfrm>
            <a:off x="5513760" y="2896560"/>
            <a:ext cx="3900240" cy="6311520"/>
            <a:chOff x="0" y="0"/>
            <a:chExt cx="5200320" cy="8415360"/>
          </a:xfrm>
        </p:grpSpPr>
        <p:sp>
          <p:nvSpPr>
            <p:cNvPr id="4" name="Freeform 4"/>
            <p:cNvSpPr/>
            <p:nvPr/>
          </p:nvSpPr>
          <p:spPr>
            <a:xfrm>
              <a:off x="0" y="0"/>
              <a:ext cx="5200396" cy="8415401"/>
            </a:xfrm>
            <a:custGeom>
              <a:avLst/>
              <a:gdLst/>
              <a:ahLst/>
              <a:cxnLst/>
              <a:rect l="l" t="t" r="r" b="b"/>
              <a:pathLst>
                <a:path w="5200396" h="8415401">
                  <a:moveTo>
                    <a:pt x="692404" y="0"/>
                  </a:moveTo>
                  <a:cubicBezTo>
                    <a:pt x="578104" y="0"/>
                    <a:pt x="461137" y="46228"/>
                    <a:pt x="372745" y="118237"/>
                  </a:cubicBezTo>
                  <a:cubicBezTo>
                    <a:pt x="321945" y="159639"/>
                    <a:pt x="379222" y="262382"/>
                    <a:pt x="423037" y="311150"/>
                  </a:cubicBezTo>
                  <a:cubicBezTo>
                    <a:pt x="466852" y="359918"/>
                    <a:pt x="521335" y="414274"/>
                    <a:pt x="511048" y="478917"/>
                  </a:cubicBezTo>
                  <a:cubicBezTo>
                    <a:pt x="469265" y="500253"/>
                    <a:pt x="415671" y="505714"/>
                    <a:pt x="365760" y="505714"/>
                  </a:cubicBezTo>
                  <a:cubicBezTo>
                    <a:pt x="352298" y="505714"/>
                    <a:pt x="339217" y="505333"/>
                    <a:pt x="326644" y="504698"/>
                  </a:cubicBezTo>
                  <a:cubicBezTo>
                    <a:pt x="306070" y="503682"/>
                    <a:pt x="285242" y="501015"/>
                    <a:pt x="264795" y="501015"/>
                  </a:cubicBezTo>
                  <a:cubicBezTo>
                    <a:pt x="250444" y="501015"/>
                    <a:pt x="236093" y="502412"/>
                    <a:pt x="222377" y="506603"/>
                  </a:cubicBezTo>
                  <a:cubicBezTo>
                    <a:pt x="188976" y="516890"/>
                    <a:pt x="159766" y="553212"/>
                    <a:pt x="172720" y="585851"/>
                  </a:cubicBezTo>
                  <a:cubicBezTo>
                    <a:pt x="149733" y="625856"/>
                    <a:pt x="122174" y="646811"/>
                    <a:pt x="148717" y="684530"/>
                  </a:cubicBezTo>
                  <a:cubicBezTo>
                    <a:pt x="169545" y="713867"/>
                    <a:pt x="204851" y="737997"/>
                    <a:pt x="204597" y="774065"/>
                  </a:cubicBezTo>
                  <a:cubicBezTo>
                    <a:pt x="204343" y="802640"/>
                    <a:pt x="180213" y="825627"/>
                    <a:pt x="154686" y="838454"/>
                  </a:cubicBezTo>
                  <a:cubicBezTo>
                    <a:pt x="129159" y="851154"/>
                    <a:pt x="100457" y="857631"/>
                    <a:pt x="76200" y="872998"/>
                  </a:cubicBezTo>
                  <a:cubicBezTo>
                    <a:pt x="635" y="921131"/>
                    <a:pt x="0" y="1029081"/>
                    <a:pt x="8001" y="1118235"/>
                  </a:cubicBezTo>
                  <a:cubicBezTo>
                    <a:pt x="56896" y="1178179"/>
                    <a:pt x="64516" y="1281430"/>
                    <a:pt x="41021" y="1355090"/>
                  </a:cubicBezTo>
                  <a:cubicBezTo>
                    <a:pt x="32131" y="1383157"/>
                    <a:pt x="17653" y="1413002"/>
                    <a:pt x="27686" y="1440688"/>
                  </a:cubicBezTo>
                  <a:cubicBezTo>
                    <a:pt x="39243" y="1472438"/>
                    <a:pt x="76581" y="1484884"/>
                    <a:pt x="109220" y="1493266"/>
                  </a:cubicBezTo>
                  <a:cubicBezTo>
                    <a:pt x="145034" y="1502537"/>
                    <a:pt x="184023" y="1511173"/>
                    <a:pt x="221107" y="1511173"/>
                  </a:cubicBezTo>
                  <a:cubicBezTo>
                    <a:pt x="256286" y="1511173"/>
                    <a:pt x="289687" y="1503426"/>
                    <a:pt x="316738" y="1480947"/>
                  </a:cubicBezTo>
                  <a:cubicBezTo>
                    <a:pt x="380365" y="1428242"/>
                    <a:pt x="459359" y="1410335"/>
                    <a:pt x="543433" y="1410335"/>
                  </a:cubicBezTo>
                  <a:cubicBezTo>
                    <a:pt x="652907" y="1410335"/>
                    <a:pt x="771144" y="1440688"/>
                    <a:pt x="875919" y="1464310"/>
                  </a:cubicBezTo>
                  <a:cubicBezTo>
                    <a:pt x="939927" y="1478661"/>
                    <a:pt x="1007237" y="1502283"/>
                    <a:pt x="1044702" y="1556131"/>
                  </a:cubicBezTo>
                  <a:cubicBezTo>
                    <a:pt x="1094613" y="1628013"/>
                    <a:pt x="1073277" y="1727835"/>
                    <a:pt x="1032129" y="1805178"/>
                  </a:cubicBezTo>
                  <a:cubicBezTo>
                    <a:pt x="990981" y="1882521"/>
                    <a:pt x="932180" y="1951101"/>
                    <a:pt x="906145" y="2034540"/>
                  </a:cubicBezTo>
                  <a:cubicBezTo>
                    <a:pt x="881761" y="2112899"/>
                    <a:pt x="888492" y="2196973"/>
                    <a:pt x="895604" y="2278761"/>
                  </a:cubicBezTo>
                  <a:cubicBezTo>
                    <a:pt x="904240" y="2379345"/>
                    <a:pt x="914781" y="2485263"/>
                    <a:pt x="973201" y="2567813"/>
                  </a:cubicBezTo>
                  <a:cubicBezTo>
                    <a:pt x="1034288" y="2654300"/>
                    <a:pt x="1072896" y="2783332"/>
                    <a:pt x="1067943" y="2888996"/>
                  </a:cubicBezTo>
                  <a:cubicBezTo>
                    <a:pt x="1064006" y="2973959"/>
                    <a:pt x="1034034" y="3057398"/>
                    <a:pt x="1041908" y="3141980"/>
                  </a:cubicBezTo>
                  <a:cubicBezTo>
                    <a:pt x="1056005" y="3295396"/>
                    <a:pt x="1188593" y="3410458"/>
                    <a:pt x="1323848" y="3484372"/>
                  </a:cubicBezTo>
                  <a:cubicBezTo>
                    <a:pt x="1465326" y="3561715"/>
                    <a:pt x="1587373" y="3693287"/>
                    <a:pt x="1636141" y="3846957"/>
                  </a:cubicBezTo>
                  <a:cubicBezTo>
                    <a:pt x="1660652" y="3924173"/>
                    <a:pt x="1667891" y="4005834"/>
                    <a:pt x="1689608" y="4083939"/>
                  </a:cubicBezTo>
                  <a:cubicBezTo>
                    <a:pt x="1726946" y="4219067"/>
                    <a:pt x="1808099" y="4341749"/>
                    <a:pt x="1917827" y="4429125"/>
                  </a:cubicBezTo>
                  <a:cubicBezTo>
                    <a:pt x="1997837" y="4492752"/>
                    <a:pt x="2129028" y="4515231"/>
                    <a:pt x="2229612" y="4533519"/>
                  </a:cubicBezTo>
                  <a:cubicBezTo>
                    <a:pt x="2281809" y="4543044"/>
                    <a:pt x="2338070" y="4550537"/>
                    <a:pt x="2377313" y="4586097"/>
                  </a:cubicBezTo>
                  <a:cubicBezTo>
                    <a:pt x="2395474" y="4602480"/>
                    <a:pt x="2408555" y="4623689"/>
                    <a:pt x="2425954" y="4640961"/>
                  </a:cubicBezTo>
                  <a:cubicBezTo>
                    <a:pt x="2509901" y="4724146"/>
                    <a:pt x="2664587" y="4689983"/>
                    <a:pt x="2749550" y="4772152"/>
                  </a:cubicBezTo>
                  <a:cubicBezTo>
                    <a:pt x="2771521" y="4793234"/>
                    <a:pt x="2786507" y="4820412"/>
                    <a:pt x="2805684" y="4844034"/>
                  </a:cubicBezTo>
                  <a:cubicBezTo>
                    <a:pt x="2853182" y="4902073"/>
                    <a:pt x="2927477" y="4936744"/>
                    <a:pt x="3002280" y="4936744"/>
                  </a:cubicBezTo>
                  <a:cubicBezTo>
                    <a:pt x="3009392" y="4936744"/>
                    <a:pt x="3016504" y="4936363"/>
                    <a:pt x="3023616" y="4935728"/>
                  </a:cubicBezTo>
                  <a:cubicBezTo>
                    <a:pt x="3004566" y="4998085"/>
                    <a:pt x="3079369" y="5071364"/>
                    <a:pt x="3056255" y="5132324"/>
                  </a:cubicBezTo>
                  <a:cubicBezTo>
                    <a:pt x="3037586" y="5181600"/>
                    <a:pt x="2981452" y="5203063"/>
                    <a:pt x="2942844" y="5238750"/>
                  </a:cubicBezTo>
                  <a:cubicBezTo>
                    <a:pt x="2875788" y="5300599"/>
                    <a:pt x="2865374" y="5406391"/>
                    <a:pt x="2894203" y="5493004"/>
                  </a:cubicBezTo>
                  <a:cubicBezTo>
                    <a:pt x="2923032" y="5579618"/>
                    <a:pt x="2984119" y="5650992"/>
                    <a:pt x="3045206" y="5718810"/>
                  </a:cubicBezTo>
                  <a:cubicBezTo>
                    <a:pt x="3158617" y="5844540"/>
                    <a:pt x="3294888" y="5905627"/>
                    <a:pt x="3417951" y="6021959"/>
                  </a:cubicBezTo>
                  <a:cubicBezTo>
                    <a:pt x="3531870" y="6129782"/>
                    <a:pt x="3557778" y="6304280"/>
                    <a:pt x="3532759" y="6459220"/>
                  </a:cubicBezTo>
                  <a:cubicBezTo>
                    <a:pt x="3507740" y="6614160"/>
                    <a:pt x="3439795" y="6758178"/>
                    <a:pt x="3391408" y="6907276"/>
                  </a:cubicBezTo>
                  <a:cubicBezTo>
                    <a:pt x="3300857" y="7186041"/>
                    <a:pt x="3278886" y="7492238"/>
                    <a:pt x="3365373" y="7772146"/>
                  </a:cubicBezTo>
                  <a:cubicBezTo>
                    <a:pt x="3451860" y="8052053"/>
                    <a:pt x="3654552" y="8301736"/>
                    <a:pt x="3926078" y="8411845"/>
                  </a:cubicBezTo>
                  <a:cubicBezTo>
                    <a:pt x="3932174" y="8414258"/>
                    <a:pt x="3938524" y="8415401"/>
                    <a:pt x="3944874" y="8415401"/>
                  </a:cubicBezTo>
                  <a:cubicBezTo>
                    <a:pt x="3970401" y="8415401"/>
                    <a:pt x="3997325" y="8398129"/>
                    <a:pt x="4014978" y="8379206"/>
                  </a:cubicBezTo>
                  <a:cubicBezTo>
                    <a:pt x="4036949" y="8355330"/>
                    <a:pt x="4041648" y="8317357"/>
                    <a:pt x="4026281" y="8288910"/>
                  </a:cubicBezTo>
                  <a:cubicBezTo>
                    <a:pt x="3977260" y="8198740"/>
                    <a:pt x="3890137" y="8121778"/>
                    <a:pt x="3826510" y="8041132"/>
                  </a:cubicBezTo>
                  <a:cubicBezTo>
                    <a:pt x="3806444" y="8015860"/>
                    <a:pt x="3785362" y="7987030"/>
                    <a:pt x="3788029" y="7954900"/>
                  </a:cubicBezTo>
                  <a:cubicBezTo>
                    <a:pt x="3790950" y="7918705"/>
                    <a:pt x="3822065" y="7892669"/>
                    <a:pt x="3845052" y="7864603"/>
                  </a:cubicBezTo>
                  <a:cubicBezTo>
                    <a:pt x="3879850" y="7821423"/>
                    <a:pt x="3898392" y="7767321"/>
                    <a:pt x="3897122" y="7711822"/>
                  </a:cubicBezTo>
                  <a:cubicBezTo>
                    <a:pt x="3895598" y="7660260"/>
                    <a:pt x="3865626" y="7609714"/>
                    <a:pt x="3867404" y="7558152"/>
                  </a:cubicBezTo>
                  <a:cubicBezTo>
                    <a:pt x="3869182" y="7506590"/>
                    <a:pt x="3896995" y="7452107"/>
                    <a:pt x="3945890" y="7435470"/>
                  </a:cubicBezTo>
                  <a:cubicBezTo>
                    <a:pt x="3968115" y="7427850"/>
                    <a:pt x="3992880" y="7428612"/>
                    <a:pt x="4014343" y="7419214"/>
                  </a:cubicBezTo>
                  <a:cubicBezTo>
                    <a:pt x="4085082" y="7387972"/>
                    <a:pt x="4073779" y="7280149"/>
                    <a:pt x="4125087" y="7222110"/>
                  </a:cubicBezTo>
                  <a:cubicBezTo>
                    <a:pt x="4148836" y="7195186"/>
                    <a:pt x="4183761" y="7181851"/>
                    <a:pt x="4216147" y="7166229"/>
                  </a:cubicBezTo>
                  <a:cubicBezTo>
                    <a:pt x="4352925" y="7100443"/>
                    <a:pt x="4465448" y="6970014"/>
                    <a:pt x="4477893" y="6818885"/>
                  </a:cubicBezTo>
                  <a:cubicBezTo>
                    <a:pt x="4487926" y="6697853"/>
                    <a:pt x="4443857" y="6550915"/>
                    <a:pt x="4535805" y="6471667"/>
                  </a:cubicBezTo>
                  <a:cubicBezTo>
                    <a:pt x="4575937" y="6437123"/>
                    <a:pt x="4626356" y="6429757"/>
                    <a:pt x="4680077" y="6429757"/>
                  </a:cubicBezTo>
                  <a:cubicBezTo>
                    <a:pt x="4718812" y="6429757"/>
                    <a:pt x="4759325" y="6433567"/>
                    <a:pt x="4798822" y="6433567"/>
                  </a:cubicBezTo>
                  <a:cubicBezTo>
                    <a:pt x="4819650" y="6433567"/>
                    <a:pt x="4840351" y="6432551"/>
                    <a:pt x="4860290" y="6429249"/>
                  </a:cubicBezTo>
                  <a:cubicBezTo>
                    <a:pt x="4904994" y="6422010"/>
                    <a:pt x="4934966" y="6380354"/>
                    <a:pt x="4955921" y="6340095"/>
                  </a:cubicBezTo>
                  <a:cubicBezTo>
                    <a:pt x="4976876" y="6299836"/>
                    <a:pt x="4979289" y="6252084"/>
                    <a:pt x="4971669" y="6207380"/>
                  </a:cubicBezTo>
                  <a:cubicBezTo>
                    <a:pt x="4962398" y="6152262"/>
                    <a:pt x="4938776" y="6098541"/>
                    <a:pt x="4943983" y="6043042"/>
                  </a:cubicBezTo>
                  <a:cubicBezTo>
                    <a:pt x="4951349" y="5964810"/>
                    <a:pt x="5012436" y="5904612"/>
                    <a:pt x="5059807" y="5842001"/>
                  </a:cubicBezTo>
                  <a:cubicBezTo>
                    <a:pt x="5115814" y="5767706"/>
                    <a:pt x="5155692" y="5682362"/>
                    <a:pt x="5176520" y="5591684"/>
                  </a:cubicBezTo>
                  <a:cubicBezTo>
                    <a:pt x="5200396" y="5488433"/>
                    <a:pt x="5134229" y="5366386"/>
                    <a:pt x="5041646" y="5314951"/>
                  </a:cubicBezTo>
                  <a:cubicBezTo>
                    <a:pt x="4949063" y="5263516"/>
                    <a:pt x="4837938" y="5261992"/>
                    <a:pt x="4732020" y="5258944"/>
                  </a:cubicBezTo>
                  <a:cubicBezTo>
                    <a:pt x="4626102" y="5256023"/>
                    <a:pt x="4513834" y="5247895"/>
                    <a:pt x="4427220" y="5186808"/>
                  </a:cubicBezTo>
                  <a:cubicBezTo>
                    <a:pt x="4347972" y="5130674"/>
                    <a:pt x="4303141" y="5039107"/>
                    <a:pt x="4240530" y="4964939"/>
                  </a:cubicBezTo>
                  <a:cubicBezTo>
                    <a:pt x="4134739" y="4839844"/>
                    <a:pt x="3980942" y="4767581"/>
                    <a:pt x="3832225" y="4699128"/>
                  </a:cubicBezTo>
                  <a:cubicBezTo>
                    <a:pt x="3789553" y="4679443"/>
                    <a:pt x="3742944" y="4659504"/>
                    <a:pt x="3697351" y="4659504"/>
                  </a:cubicBezTo>
                  <a:cubicBezTo>
                    <a:pt x="3682873" y="4659504"/>
                    <a:pt x="3668522" y="4661536"/>
                    <a:pt x="3654298" y="4666235"/>
                  </a:cubicBezTo>
                  <a:cubicBezTo>
                    <a:pt x="3631184" y="4673855"/>
                    <a:pt x="3610356" y="4688206"/>
                    <a:pt x="3586353" y="4692778"/>
                  </a:cubicBezTo>
                  <a:cubicBezTo>
                    <a:pt x="3580384" y="4693921"/>
                    <a:pt x="3574669" y="4694429"/>
                    <a:pt x="3568827" y="4694429"/>
                  </a:cubicBezTo>
                  <a:cubicBezTo>
                    <a:pt x="3511042" y="4694429"/>
                    <a:pt x="3462147" y="4640454"/>
                    <a:pt x="3408680" y="4611498"/>
                  </a:cubicBezTo>
                  <a:cubicBezTo>
                    <a:pt x="3381502" y="4596766"/>
                    <a:pt x="3351657" y="4590162"/>
                    <a:pt x="3321685" y="4590162"/>
                  </a:cubicBezTo>
                  <a:cubicBezTo>
                    <a:pt x="3216656" y="4590162"/>
                    <a:pt x="3108833" y="4671823"/>
                    <a:pt x="3100324" y="4779519"/>
                  </a:cubicBezTo>
                  <a:cubicBezTo>
                    <a:pt x="3083179" y="4785361"/>
                    <a:pt x="3062097" y="4788282"/>
                    <a:pt x="3039872" y="4788282"/>
                  </a:cubicBezTo>
                  <a:cubicBezTo>
                    <a:pt x="2979801" y="4788282"/>
                    <a:pt x="2910459" y="4767200"/>
                    <a:pt x="2884297" y="4726052"/>
                  </a:cubicBezTo>
                  <a:cubicBezTo>
                    <a:pt x="2858516" y="4685539"/>
                    <a:pt x="2848102" y="4628643"/>
                    <a:pt x="2803779" y="4610228"/>
                  </a:cubicBezTo>
                  <a:cubicBezTo>
                    <a:pt x="2780157" y="4600449"/>
                    <a:pt x="2750439" y="4604132"/>
                    <a:pt x="2731135" y="4587114"/>
                  </a:cubicBezTo>
                  <a:cubicBezTo>
                    <a:pt x="2699131" y="4559047"/>
                    <a:pt x="2724023" y="4507993"/>
                    <a:pt x="2729738" y="4465829"/>
                  </a:cubicBezTo>
                  <a:cubicBezTo>
                    <a:pt x="2738755" y="4398392"/>
                    <a:pt x="2688590" y="4334384"/>
                    <a:pt x="2627122" y="4305047"/>
                  </a:cubicBezTo>
                  <a:cubicBezTo>
                    <a:pt x="2565654" y="4275710"/>
                    <a:pt x="2495677" y="4273297"/>
                    <a:pt x="2427732" y="4271138"/>
                  </a:cubicBezTo>
                  <a:cubicBezTo>
                    <a:pt x="2359787" y="4268979"/>
                    <a:pt x="2289429" y="4265931"/>
                    <a:pt x="2228596" y="4235451"/>
                  </a:cubicBezTo>
                  <a:cubicBezTo>
                    <a:pt x="2110232" y="4176142"/>
                    <a:pt x="2061845" y="4015614"/>
                    <a:pt x="2113788" y="3893821"/>
                  </a:cubicBezTo>
                  <a:cubicBezTo>
                    <a:pt x="2164461" y="3775076"/>
                    <a:pt x="2295017" y="3700654"/>
                    <a:pt x="2424303" y="3700654"/>
                  </a:cubicBezTo>
                  <a:cubicBezTo>
                    <a:pt x="2427478" y="3700654"/>
                    <a:pt x="2430653" y="3700654"/>
                    <a:pt x="2433828" y="3700781"/>
                  </a:cubicBezTo>
                  <a:cubicBezTo>
                    <a:pt x="2563368" y="3704591"/>
                    <a:pt x="2700401" y="3799206"/>
                    <a:pt x="2701798" y="3928873"/>
                  </a:cubicBezTo>
                  <a:cubicBezTo>
                    <a:pt x="2702052" y="3949447"/>
                    <a:pt x="2722753" y="3958591"/>
                    <a:pt x="2745232" y="3958591"/>
                  </a:cubicBezTo>
                  <a:cubicBezTo>
                    <a:pt x="2758694" y="3958591"/>
                    <a:pt x="2772791" y="3955289"/>
                    <a:pt x="2783459" y="3949193"/>
                  </a:cubicBezTo>
                  <a:cubicBezTo>
                    <a:pt x="2812034" y="3932937"/>
                    <a:pt x="2826893" y="3900045"/>
                    <a:pt x="2834005" y="3867786"/>
                  </a:cubicBezTo>
                  <a:cubicBezTo>
                    <a:pt x="2841117" y="3835528"/>
                    <a:pt x="2842006" y="3802254"/>
                    <a:pt x="2851785" y="3770885"/>
                  </a:cubicBezTo>
                  <a:cubicBezTo>
                    <a:pt x="2874391" y="3698876"/>
                    <a:pt x="2946908" y="3645664"/>
                    <a:pt x="3022346" y="3645664"/>
                  </a:cubicBezTo>
                  <a:cubicBezTo>
                    <a:pt x="3022981" y="3645664"/>
                    <a:pt x="3023489" y="3645664"/>
                    <a:pt x="3024124" y="3645664"/>
                  </a:cubicBezTo>
                  <a:cubicBezTo>
                    <a:pt x="3024632" y="3645664"/>
                    <a:pt x="3025013" y="3645664"/>
                    <a:pt x="3025394" y="3645664"/>
                  </a:cubicBezTo>
                  <a:cubicBezTo>
                    <a:pt x="3104134" y="3645664"/>
                    <a:pt x="3159506" y="3567050"/>
                    <a:pt x="3215640" y="3511424"/>
                  </a:cubicBezTo>
                  <a:cubicBezTo>
                    <a:pt x="3272028" y="3455417"/>
                    <a:pt x="3305810" y="3371090"/>
                    <a:pt x="3283458" y="3294762"/>
                  </a:cubicBezTo>
                  <a:cubicBezTo>
                    <a:pt x="3271393" y="3253615"/>
                    <a:pt x="3244088" y="3212212"/>
                    <a:pt x="3257677" y="3171572"/>
                  </a:cubicBezTo>
                  <a:cubicBezTo>
                    <a:pt x="3268472" y="3139822"/>
                    <a:pt x="3301111" y="3121408"/>
                    <a:pt x="3331972" y="3108327"/>
                  </a:cubicBezTo>
                  <a:cubicBezTo>
                    <a:pt x="3409950" y="3075687"/>
                    <a:pt x="3493389" y="3059050"/>
                    <a:pt x="3577717" y="3059050"/>
                  </a:cubicBezTo>
                  <a:cubicBezTo>
                    <a:pt x="3586607" y="3059050"/>
                    <a:pt x="3595370" y="3059177"/>
                    <a:pt x="3604133" y="3059558"/>
                  </a:cubicBezTo>
                  <a:cubicBezTo>
                    <a:pt x="3606673" y="3059685"/>
                    <a:pt x="3609213" y="3059812"/>
                    <a:pt x="3611753" y="3059812"/>
                  </a:cubicBezTo>
                  <a:cubicBezTo>
                    <a:pt x="3687699" y="3059812"/>
                    <a:pt x="3727958" y="3010028"/>
                    <a:pt x="3767836" y="2942592"/>
                  </a:cubicBezTo>
                  <a:cubicBezTo>
                    <a:pt x="3797681" y="2892299"/>
                    <a:pt x="3810889" y="2828672"/>
                    <a:pt x="3858387" y="2794509"/>
                  </a:cubicBezTo>
                  <a:cubicBezTo>
                    <a:pt x="3884803" y="2775586"/>
                    <a:pt x="3914903" y="2769871"/>
                    <a:pt x="3946779" y="2769871"/>
                  </a:cubicBezTo>
                  <a:cubicBezTo>
                    <a:pt x="3995547" y="2769871"/>
                    <a:pt x="4048379" y="2783206"/>
                    <a:pt x="4098544" y="2783206"/>
                  </a:cubicBezTo>
                  <a:cubicBezTo>
                    <a:pt x="4104132" y="2783206"/>
                    <a:pt x="4109593" y="2783080"/>
                    <a:pt x="4115181" y="2782699"/>
                  </a:cubicBezTo>
                  <a:cubicBezTo>
                    <a:pt x="4242689" y="2774063"/>
                    <a:pt x="4342257" y="2630934"/>
                    <a:pt x="4306062" y="2508506"/>
                  </a:cubicBezTo>
                  <a:cubicBezTo>
                    <a:pt x="4288917" y="2450213"/>
                    <a:pt x="4248023" y="2402461"/>
                    <a:pt x="4214876" y="2351534"/>
                  </a:cubicBezTo>
                  <a:cubicBezTo>
                    <a:pt x="4169156" y="2281176"/>
                    <a:pt x="4137153" y="2202817"/>
                    <a:pt x="4120388" y="2120521"/>
                  </a:cubicBezTo>
                  <a:cubicBezTo>
                    <a:pt x="4105148" y="2045083"/>
                    <a:pt x="4100704" y="1962025"/>
                    <a:pt x="4051047" y="1903350"/>
                  </a:cubicBezTo>
                  <a:cubicBezTo>
                    <a:pt x="3973323" y="1907033"/>
                    <a:pt x="3879216" y="1904747"/>
                    <a:pt x="3810000" y="1940434"/>
                  </a:cubicBezTo>
                  <a:cubicBezTo>
                    <a:pt x="3796411" y="1861314"/>
                    <a:pt x="3781298" y="1778636"/>
                    <a:pt x="3732404" y="1715009"/>
                  </a:cubicBezTo>
                  <a:cubicBezTo>
                    <a:pt x="3697732" y="1669797"/>
                    <a:pt x="3640329" y="1638047"/>
                    <a:pt x="3585211" y="1638047"/>
                  </a:cubicBezTo>
                  <a:cubicBezTo>
                    <a:pt x="3562732" y="1638047"/>
                    <a:pt x="3540507" y="1643381"/>
                    <a:pt x="3520568" y="1655193"/>
                  </a:cubicBezTo>
                  <a:cubicBezTo>
                    <a:pt x="3453004" y="1695071"/>
                    <a:pt x="3438399" y="1787781"/>
                    <a:pt x="3450845" y="1865250"/>
                  </a:cubicBezTo>
                  <a:cubicBezTo>
                    <a:pt x="3463291" y="1942720"/>
                    <a:pt x="3495549" y="2017777"/>
                    <a:pt x="3493390" y="2096136"/>
                  </a:cubicBezTo>
                  <a:cubicBezTo>
                    <a:pt x="3491358" y="2173606"/>
                    <a:pt x="3438018" y="2259204"/>
                    <a:pt x="3361056" y="2259204"/>
                  </a:cubicBezTo>
                  <a:cubicBezTo>
                    <a:pt x="3360040" y="2259204"/>
                    <a:pt x="3359151" y="2259204"/>
                    <a:pt x="3358135" y="2259204"/>
                  </a:cubicBezTo>
                  <a:cubicBezTo>
                    <a:pt x="3317368" y="2258061"/>
                    <a:pt x="3280664" y="2233169"/>
                    <a:pt x="3251963" y="2204086"/>
                  </a:cubicBezTo>
                  <a:cubicBezTo>
                    <a:pt x="3210815" y="2162557"/>
                    <a:pt x="3178176" y="2109344"/>
                    <a:pt x="3125217" y="2084325"/>
                  </a:cubicBezTo>
                  <a:cubicBezTo>
                    <a:pt x="3084577" y="2065149"/>
                    <a:pt x="3037968" y="2065530"/>
                    <a:pt x="2994153" y="2055750"/>
                  </a:cubicBezTo>
                  <a:cubicBezTo>
                    <a:pt x="2844928" y="2022349"/>
                    <a:pt x="2742566" y="1851153"/>
                    <a:pt x="2783841" y="1703834"/>
                  </a:cubicBezTo>
                  <a:cubicBezTo>
                    <a:pt x="2817496" y="1583438"/>
                    <a:pt x="2941702" y="1499110"/>
                    <a:pt x="3065019" y="1499110"/>
                  </a:cubicBezTo>
                  <a:cubicBezTo>
                    <a:pt x="3092451" y="1499110"/>
                    <a:pt x="3119883" y="1503301"/>
                    <a:pt x="3146299" y="1512191"/>
                  </a:cubicBezTo>
                  <a:cubicBezTo>
                    <a:pt x="3321813" y="1447929"/>
                    <a:pt x="3393187" y="1226568"/>
                    <a:pt x="3323210" y="1053213"/>
                  </a:cubicBezTo>
                  <a:cubicBezTo>
                    <a:pt x="3253233" y="879858"/>
                    <a:pt x="3064892" y="772289"/>
                    <a:pt x="2878202" y="764034"/>
                  </a:cubicBezTo>
                  <a:cubicBezTo>
                    <a:pt x="2823592" y="761621"/>
                    <a:pt x="2767839" y="766447"/>
                    <a:pt x="2714753" y="753112"/>
                  </a:cubicBezTo>
                  <a:cubicBezTo>
                    <a:pt x="2564893" y="715139"/>
                    <a:pt x="2486407" y="550420"/>
                    <a:pt x="2355978" y="467362"/>
                  </a:cubicBezTo>
                  <a:cubicBezTo>
                    <a:pt x="2321180" y="445264"/>
                    <a:pt x="2267967" y="440692"/>
                    <a:pt x="2210436" y="440692"/>
                  </a:cubicBezTo>
                  <a:cubicBezTo>
                    <a:pt x="2170177" y="440692"/>
                    <a:pt x="2128013" y="442978"/>
                    <a:pt x="2088643" y="442978"/>
                  </a:cubicBezTo>
                  <a:cubicBezTo>
                    <a:pt x="2045717" y="442978"/>
                    <a:pt x="2006220" y="440311"/>
                    <a:pt x="1976629" y="429135"/>
                  </a:cubicBezTo>
                  <a:cubicBezTo>
                    <a:pt x="1930528" y="411736"/>
                    <a:pt x="1881633" y="402846"/>
                    <a:pt x="1832611" y="402846"/>
                  </a:cubicBezTo>
                  <a:cubicBezTo>
                    <a:pt x="1819022" y="402846"/>
                    <a:pt x="1805433" y="403608"/>
                    <a:pt x="1791717" y="404878"/>
                  </a:cubicBezTo>
                  <a:cubicBezTo>
                    <a:pt x="1736726" y="457075"/>
                    <a:pt x="1633983" y="471807"/>
                    <a:pt x="1558291" y="476887"/>
                  </a:cubicBezTo>
                  <a:cubicBezTo>
                    <a:pt x="1480567" y="401195"/>
                    <a:pt x="1386714" y="330710"/>
                    <a:pt x="1289813" y="281561"/>
                  </a:cubicBezTo>
                  <a:cubicBezTo>
                    <a:pt x="1225170" y="248795"/>
                    <a:pt x="1149605" y="214124"/>
                    <a:pt x="1129666" y="144401"/>
                  </a:cubicBezTo>
                  <a:cubicBezTo>
                    <a:pt x="1104011" y="52832"/>
                    <a:pt x="971804" y="6223"/>
                    <a:pt x="862584" y="6223"/>
                  </a:cubicBezTo>
                  <a:cubicBezTo>
                    <a:pt x="838327" y="6223"/>
                    <a:pt x="815086" y="8509"/>
                    <a:pt x="794639" y="13081"/>
                  </a:cubicBezTo>
                  <a:cubicBezTo>
                    <a:pt x="761365" y="4191"/>
                    <a:pt x="727075" y="0"/>
                    <a:pt x="692404" y="0"/>
                  </a:cubicBezTo>
                  <a:close/>
                </a:path>
              </a:pathLst>
            </a:custGeom>
            <a:solidFill>
              <a:srgbClr val="FF0000"/>
            </a:solidFill>
          </p:spPr>
        </p:sp>
      </p:grpSp>
      <p:grpSp>
        <p:nvGrpSpPr>
          <p:cNvPr id="5" name="Group 5"/>
          <p:cNvGrpSpPr>
            <a:grpSpLocks noChangeAspect="1"/>
          </p:cNvGrpSpPr>
          <p:nvPr/>
        </p:nvGrpSpPr>
        <p:grpSpPr>
          <a:xfrm>
            <a:off x="8725680" y="2303280"/>
            <a:ext cx="1530000" cy="1743120"/>
            <a:chOff x="0" y="0"/>
            <a:chExt cx="2040000" cy="2324160"/>
          </a:xfrm>
        </p:grpSpPr>
        <p:sp>
          <p:nvSpPr>
            <p:cNvPr id="6" name="Freeform 6"/>
            <p:cNvSpPr/>
            <p:nvPr/>
          </p:nvSpPr>
          <p:spPr>
            <a:xfrm>
              <a:off x="0" y="0"/>
              <a:ext cx="2039874" cy="2324227"/>
            </a:xfrm>
            <a:custGeom>
              <a:avLst/>
              <a:gdLst/>
              <a:ahLst/>
              <a:cxnLst/>
              <a:rect l="l" t="t" r="r" b="b"/>
              <a:pathLst>
                <a:path w="2039874" h="2324227">
                  <a:moveTo>
                    <a:pt x="791337" y="0"/>
                  </a:moveTo>
                  <a:cubicBezTo>
                    <a:pt x="751713" y="0"/>
                    <a:pt x="712724" y="5461"/>
                    <a:pt x="675513" y="21082"/>
                  </a:cubicBezTo>
                  <a:cubicBezTo>
                    <a:pt x="495427" y="96647"/>
                    <a:pt x="548259" y="274193"/>
                    <a:pt x="430276" y="379730"/>
                  </a:cubicBezTo>
                  <a:cubicBezTo>
                    <a:pt x="328295" y="470916"/>
                    <a:pt x="139827" y="399288"/>
                    <a:pt x="57658" y="524637"/>
                  </a:cubicBezTo>
                  <a:cubicBezTo>
                    <a:pt x="0" y="612648"/>
                    <a:pt x="64643" y="732536"/>
                    <a:pt x="148590" y="796036"/>
                  </a:cubicBezTo>
                  <a:cubicBezTo>
                    <a:pt x="232537" y="859536"/>
                    <a:pt x="337566" y="897509"/>
                    <a:pt x="403987" y="979170"/>
                  </a:cubicBezTo>
                  <a:cubicBezTo>
                    <a:pt x="510667" y="1110234"/>
                    <a:pt x="480314" y="1304290"/>
                    <a:pt x="421894" y="1463040"/>
                  </a:cubicBezTo>
                  <a:cubicBezTo>
                    <a:pt x="363474" y="1621790"/>
                    <a:pt x="280924" y="1782191"/>
                    <a:pt x="301117" y="1950212"/>
                  </a:cubicBezTo>
                  <a:cubicBezTo>
                    <a:pt x="310515" y="2029333"/>
                    <a:pt x="342900" y="2104390"/>
                    <a:pt x="384810" y="2172208"/>
                  </a:cubicBezTo>
                  <a:cubicBezTo>
                    <a:pt x="425577" y="2237867"/>
                    <a:pt x="481203" y="2300859"/>
                    <a:pt x="556260" y="2319020"/>
                  </a:cubicBezTo>
                  <a:cubicBezTo>
                    <a:pt x="571119" y="2322576"/>
                    <a:pt x="585978" y="2324227"/>
                    <a:pt x="600837" y="2324227"/>
                  </a:cubicBezTo>
                  <a:cubicBezTo>
                    <a:pt x="681228" y="2324227"/>
                    <a:pt x="759714" y="2275459"/>
                    <a:pt x="820801" y="2219452"/>
                  </a:cubicBezTo>
                  <a:cubicBezTo>
                    <a:pt x="893191" y="2153158"/>
                    <a:pt x="956056" y="2072767"/>
                    <a:pt x="1044194" y="2029587"/>
                  </a:cubicBezTo>
                  <a:cubicBezTo>
                    <a:pt x="1171067" y="1967357"/>
                    <a:pt x="1334516" y="1990471"/>
                    <a:pt x="1445006" y="1902333"/>
                  </a:cubicBezTo>
                  <a:cubicBezTo>
                    <a:pt x="1581912" y="1793240"/>
                    <a:pt x="1561592" y="1585214"/>
                    <a:pt x="1599184" y="1414272"/>
                  </a:cubicBezTo>
                  <a:cubicBezTo>
                    <a:pt x="1662430" y="1127252"/>
                    <a:pt x="1910715" y="915162"/>
                    <a:pt x="2007743" y="637794"/>
                  </a:cubicBezTo>
                  <a:cubicBezTo>
                    <a:pt x="2026793" y="583565"/>
                    <a:pt x="2039874" y="526542"/>
                    <a:pt x="2038477" y="469011"/>
                  </a:cubicBezTo>
                  <a:cubicBezTo>
                    <a:pt x="2034286" y="283337"/>
                    <a:pt x="1877822" y="128905"/>
                    <a:pt x="1702689" y="67056"/>
                  </a:cubicBezTo>
                  <a:cubicBezTo>
                    <a:pt x="1601470" y="31369"/>
                    <a:pt x="1499870" y="22860"/>
                    <a:pt x="1397508" y="22860"/>
                  </a:cubicBezTo>
                  <a:cubicBezTo>
                    <a:pt x="1304036" y="22860"/>
                    <a:pt x="1210056" y="29972"/>
                    <a:pt x="1115314" y="29972"/>
                  </a:cubicBezTo>
                  <a:cubicBezTo>
                    <a:pt x="1092200" y="29972"/>
                    <a:pt x="1069213" y="29591"/>
                    <a:pt x="1045972" y="28575"/>
                  </a:cubicBezTo>
                  <a:cubicBezTo>
                    <a:pt x="964057" y="24892"/>
                    <a:pt x="876046" y="0"/>
                    <a:pt x="791337" y="0"/>
                  </a:cubicBezTo>
                  <a:close/>
                </a:path>
              </a:pathLst>
            </a:custGeom>
            <a:solidFill>
              <a:srgbClr val="FF0000"/>
            </a:solidFill>
          </p:spPr>
        </p:sp>
      </p:grpSp>
      <p:grpSp>
        <p:nvGrpSpPr>
          <p:cNvPr id="7" name="Group 7"/>
          <p:cNvGrpSpPr>
            <a:grpSpLocks noChangeAspect="1"/>
          </p:cNvGrpSpPr>
          <p:nvPr/>
        </p:nvGrpSpPr>
        <p:grpSpPr>
          <a:xfrm>
            <a:off x="9888480" y="2693520"/>
            <a:ext cx="6114960" cy="5271840"/>
            <a:chOff x="0" y="0"/>
            <a:chExt cx="8153280" cy="7029120"/>
          </a:xfrm>
        </p:grpSpPr>
        <p:sp>
          <p:nvSpPr>
            <p:cNvPr id="8" name="Freeform 8"/>
            <p:cNvSpPr/>
            <p:nvPr/>
          </p:nvSpPr>
          <p:spPr>
            <a:xfrm>
              <a:off x="-509" y="0"/>
              <a:ext cx="8153145" cy="7028942"/>
            </a:xfrm>
            <a:custGeom>
              <a:avLst/>
              <a:gdLst/>
              <a:ahLst/>
              <a:cxnLst/>
              <a:rect l="l" t="t" r="r" b="b"/>
              <a:pathLst>
                <a:path w="8153145" h="7028942">
                  <a:moveTo>
                    <a:pt x="7492620" y="0"/>
                  </a:moveTo>
                  <a:cubicBezTo>
                    <a:pt x="7440931" y="0"/>
                    <a:pt x="7389242" y="7874"/>
                    <a:pt x="7340093" y="23876"/>
                  </a:cubicBezTo>
                  <a:cubicBezTo>
                    <a:pt x="7288911" y="40640"/>
                    <a:pt x="7240524" y="65659"/>
                    <a:pt x="7188455" y="79375"/>
                  </a:cubicBezTo>
                  <a:cubicBezTo>
                    <a:pt x="7146672" y="90297"/>
                    <a:pt x="7103746" y="93726"/>
                    <a:pt x="7060566" y="93726"/>
                  </a:cubicBezTo>
                  <a:cubicBezTo>
                    <a:pt x="7024117" y="93726"/>
                    <a:pt x="6987541" y="91313"/>
                    <a:pt x="6951219" y="88773"/>
                  </a:cubicBezTo>
                  <a:lnTo>
                    <a:pt x="6525515" y="59690"/>
                  </a:lnTo>
                  <a:cubicBezTo>
                    <a:pt x="6481954" y="56769"/>
                    <a:pt x="6437504" y="53975"/>
                    <a:pt x="6393308" y="53975"/>
                  </a:cubicBezTo>
                  <a:cubicBezTo>
                    <a:pt x="6308726" y="53975"/>
                    <a:pt x="6225287" y="64262"/>
                    <a:pt x="6151373" y="103124"/>
                  </a:cubicBezTo>
                  <a:cubicBezTo>
                    <a:pt x="5986654" y="189738"/>
                    <a:pt x="5893309" y="405384"/>
                    <a:pt x="5708651" y="427736"/>
                  </a:cubicBezTo>
                  <a:cubicBezTo>
                    <a:pt x="5698364" y="429006"/>
                    <a:pt x="5688204" y="429641"/>
                    <a:pt x="5678171" y="429641"/>
                  </a:cubicBezTo>
                  <a:cubicBezTo>
                    <a:pt x="5560062" y="429641"/>
                    <a:pt x="5452873" y="349758"/>
                    <a:pt x="5340478" y="305308"/>
                  </a:cubicBezTo>
                  <a:cubicBezTo>
                    <a:pt x="5271644" y="278003"/>
                    <a:pt x="5197731" y="264795"/>
                    <a:pt x="5123816" y="264795"/>
                  </a:cubicBezTo>
                  <a:cubicBezTo>
                    <a:pt x="4986021" y="264795"/>
                    <a:pt x="4847719" y="310769"/>
                    <a:pt x="4740657" y="397891"/>
                  </a:cubicBezTo>
                  <a:cubicBezTo>
                    <a:pt x="4678808" y="366395"/>
                    <a:pt x="4697985" y="274320"/>
                    <a:pt x="4676141" y="208280"/>
                  </a:cubicBezTo>
                  <a:cubicBezTo>
                    <a:pt x="4653408" y="139573"/>
                    <a:pt x="4579495" y="98044"/>
                    <a:pt x="4507232" y="91694"/>
                  </a:cubicBezTo>
                  <a:cubicBezTo>
                    <a:pt x="4498596" y="90932"/>
                    <a:pt x="4490087" y="90551"/>
                    <a:pt x="4481704" y="90551"/>
                  </a:cubicBezTo>
                  <a:cubicBezTo>
                    <a:pt x="4418204" y="90551"/>
                    <a:pt x="4355594" y="109982"/>
                    <a:pt x="4294888" y="129921"/>
                  </a:cubicBezTo>
                  <a:cubicBezTo>
                    <a:pt x="4146552" y="178308"/>
                    <a:pt x="3973959" y="260985"/>
                    <a:pt x="3960242" y="416433"/>
                  </a:cubicBezTo>
                  <a:cubicBezTo>
                    <a:pt x="3956433" y="460248"/>
                    <a:pt x="3966212" y="506730"/>
                    <a:pt x="3947796" y="546735"/>
                  </a:cubicBezTo>
                  <a:cubicBezTo>
                    <a:pt x="3921507" y="603504"/>
                    <a:pt x="3850514" y="622300"/>
                    <a:pt x="3806318" y="666623"/>
                  </a:cubicBezTo>
                  <a:cubicBezTo>
                    <a:pt x="3753613" y="719455"/>
                    <a:pt x="3745231" y="800989"/>
                    <a:pt x="3743072" y="875665"/>
                  </a:cubicBezTo>
                  <a:cubicBezTo>
                    <a:pt x="3740913" y="950341"/>
                    <a:pt x="3740151" y="1030224"/>
                    <a:pt x="3696971" y="1091057"/>
                  </a:cubicBezTo>
                  <a:cubicBezTo>
                    <a:pt x="3669158" y="1130300"/>
                    <a:pt x="3564891" y="1156970"/>
                    <a:pt x="3479928" y="1156970"/>
                  </a:cubicBezTo>
                  <a:cubicBezTo>
                    <a:pt x="3433192" y="1156970"/>
                    <a:pt x="3392425" y="1148842"/>
                    <a:pt x="3373375" y="1130427"/>
                  </a:cubicBezTo>
                  <a:cubicBezTo>
                    <a:pt x="3342514" y="1100328"/>
                    <a:pt x="3305811" y="1088009"/>
                    <a:pt x="3266695" y="1088009"/>
                  </a:cubicBezTo>
                  <a:cubicBezTo>
                    <a:pt x="3174874" y="1088009"/>
                    <a:pt x="3069591" y="1155954"/>
                    <a:pt x="2994534" y="1223391"/>
                  </a:cubicBezTo>
                  <a:lnTo>
                    <a:pt x="2674875" y="1510030"/>
                  </a:lnTo>
                  <a:cubicBezTo>
                    <a:pt x="2594865" y="1581785"/>
                    <a:pt x="2508759" y="1656715"/>
                    <a:pt x="2402714" y="1674495"/>
                  </a:cubicBezTo>
                  <a:cubicBezTo>
                    <a:pt x="2391284" y="1676400"/>
                    <a:pt x="2379727" y="1677416"/>
                    <a:pt x="2367916" y="1677416"/>
                  </a:cubicBezTo>
                  <a:cubicBezTo>
                    <a:pt x="2270634" y="1677416"/>
                    <a:pt x="2168653" y="1613535"/>
                    <a:pt x="2164716" y="1517523"/>
                  </a:cubicBezTo>
                  <a:cubicBezTo>
                    <a:pt x="2185163" y="1498219"/>
                    <a:pt x="2211325" y="1492504"/>
                    <a:pt x="2239900" y="1492504"/>
                  </a:cubicBezTo>
                  <a:cubicBezTo>
                    <a:pt x="2282191" y="1492504"/>
                    <a:pt x="2329689" y="1505077"/>
                    <a:pt x="2371345" y="1505077"/>
                  </a:cubicBezTo>
                  <a:cubicBezTo>
                    <a:pt x="2401190" y="1505077"/>
                    <a:pt x="2428114" y="1498600"/>
                    <a:pt x="2448053" y="1476248"/>
                  </a:cubicBezTo>
                  <a:cubicBezTo>
                    <a:pt x="2506854" y="1410208"/>
                    <a:pt x="2419859" y="1315720"/>
                    <a:pt x="2343405" y="1271524"/>
                  </a:cubicBezTo>
                  <a:cubicBezTo>
                    <a:pt x="2203578" y="1190625"/>
                    <a:pt x="2059052" y="1108329"/>
                    <a:pt x="1898905" y="1086485"/>
                  </a:cubicBezTo>
                  <a:cubicBezTo>
                    <a:pt x="1875918" y="1083437"/>
                    <a:pt x="1852423" y="1081786"/>
                    <a:pt x="1828928" y="1081786"/>
                  </a:cubicBezTo>
                  <a:cubicBezTo>
                    <a:pt x="1688593" y="1081786"/>
                    <a:pt x="1545337" y="1138047"/>
                    <a:pt x="1474090" y="1256792"/>
                  </a:cubicBezTo>
                  <a:cubicBezTo>
                    <a:pt x="1402843" y="1375537"/>
                    <a:pt x="1415924" y="1530096"/>
                    <a:pt x="1345439" y="1649095"/>
                  </a:cubicBezTo>
                  <a:cubicBezTo>
                    <a:pt x="1301370" y="1723517"/>
                    <a:pt x="1228599" y="1776857"/>
                    <a:pt x="1178561" y="1847469"/>
                  </a:cubicBezTo>
                  <a:cubicBezTo>
                    <a:pt x="1128523" y="1918081"/>
                    <a:pt x="1107060" y="2024634"/>
                    <a:pt x="1168401" y="2085848"/>
                  </a:cubicBezTo>
                  <a:cubicBezTo>
                    <a:pt x="1217804" y="2135124"/>
                    <a:pt x="1302132" y="2135251"/>
                    <a:pt x="1351154" y="2185035"/>
                  </a:cubicBezTo>
                  <a:cubicBezTo>
                    <a:pt x="1388873" y="2223389"/>
                    <a:pt x="1401700" y="2287524"/>
                    <a:pt x="1451103" y="2308606"/>
                  </a:cubicBezTo>
                  <a:cubicBezTo>
                    <a:pt x="1460501" y="2312670"/>
                    <a:pt x="1470153" y="2314448"/>
                    <a:pt x="1479678" y="2314448"/>
                  </a:cubicBezTo>
                  <a:cubicBezTo>
                    <a:pt x="1527557" y="2314448"/>
                    <a:pt x="1573785" y="2268220"/>
                    <a:pt x="1584961" y="2218309"/>
                  </a:cubicBezTo>
                  <a:cubicBezTo>
                    <a:pt x="1598550" y="2158238"/>
                    <a:pt x="1579500" y="2096516"/>
                    <a:pt x="1569721" y="2035810"/>
                  </a:cubicBezTo>
                  <a:cubicBezTo>
                    <a:pt x="1540257" y="1854327"/>
                    <a:pt x="1631443" y="1631188"/>
                    <a:pt x="1813434" y="1605280"/>
                  </a:cubicBezTo>
                  <a:cubicBezTo>
                    <a:pt x="1854836" y="1606804"/>
                    <a:pt x="1868552" y="1665986"/>
                    <a:pt x="1849883" y="1703070"/>
                  </a:cubicBezTo>
                  <a:cubicBezTo>
                    <a:pt x="1831341" y="1740154"/>
                    <a:pt x="1795146" y="1765935"/>
                    <a:pt x="1775588" y="1802384"/>
                  </a:cubicBezTo>
                  <a:cubicBezTo>
                    <a:pt x="1738631" y="1871218"/>
                    <a:pt x="1781557" y="1969389"/>
                    <a:pt x="1857122" y="1989201"/>
                  </a:cubicBezTo>
                  <a:cubicBezTo>
                    <a:pt x="1935989" y="2009775"/>
                    <a:pt x="2067561" y="1993265"/>
                    <a:pt x="2057274" y="2074037"/>
                  </a:cubicBezTo>
                  <a:cubicBezTo>
                    <a:pt x="2046225" y="2159762"/>
                    <a:pt x="1887475" y="2103628"/>
                    <a:pt x="1836040" y="2173224"/>
                  </a:cubicBezTo>
                  <a:cubicBezTo>
                    <a:pt x="1805687" y="2214245"/>
                    <a:pt x="1832611" y="2271522"/>
                    <a:pt x="1831722" y="2322576"/>
                  </a:cubicBezTo>
                  <a:cubicBezTo>
                    <a:pt x="1830325" y="2422398"/>
                    <a:pt x="1720343" y="2487422"/>
                    <a:pt x="1620648" y="2494407"/>
                  </a:cubicBezTo>
                  <a:cubicBezTo>
                    <a:pt x="1609853" y="2495169"/>
                    <a:pt x="1598931" y="2495550"/>
                    <a:pt x="1588009" y="2495550"/>
                  </a:cubicBezTo>
                  <a:cubicBezTo>
                    <a:pt x="1512825" y="2495550"/>
                    <a:pt x="1437641" y="2479294"/>
                    <a:pt x="1362457" y="2479294"/>
                  </a:cubicBezTo>
                  <a:cubicBezTo>
                    <a:pt x="1348995" y="2479294"/>
                    <a:pt x="1335533" y="2479802"/>
                    <a:pt x="1322071" y="2481072"/>
                  </a:cubicBezTo>
                  <a:cubicBezTo>
                    <a:pt x="1222630" y="2490089"/>
                    <a:pt x="1114553" y="2560574"/>
                    <a:pt x="1118998" y="2660142"/>
                  </a:cubicBezTo>
                  <a:cubicBezTo>
                    <a:pt x="981330" y="2724658"/>
                    <a:pt x="838328" y="2776982"/>
                    <a:pt x="691516" y="2816606"/>
                  </a:cubicBezTo>
                  <a:cubicBezTo>
                    <a:pt x="697739" y="2924556"/>
                    <a:pt x="901447" y="2934589"/>
                    <a:pt x="900685" y="3042793"/>
                  </a:cubicBezTo>
                  <a:cubicBezTo>
                    <a:pt x="900177" y="3103626"/>
                    <a:pt x="829565" y="3137154"/>
                    <a:pt x="767335" y="3137154"/>
                  </a:cubicBezTo>
                  <a:cubicBezTo>
                    <a:pt x="763144" y="3137154"/>
                    <a:pt x="759080" y="3137027"/>
                    <a:pt x="755016" y="3136646"/>
                  </a:cubicBezTo>
                  <a:cubicBezTo>
                    <a:pt x="705613" y="3133090"/>
                    <a:pt x="655956" y="3117215"/>
                    <a:pt x="607442" y="3117215"/>
                  </a:cubicBezTo>
                  <a:cubicBezTo>
                    <a:pt x="592202" y="3117215"/>
                    <a:pt x="577089" y="3118739"/>
                    <a:pt x="562103" y="3122676"/>
                  </a:cubicBezTo>
                  <a:cubicBezTo>
                    <a:pt x="453645" y="3151251"/>
                    <a:pt x="415672" y="3303778"/>
                    <a:pt x="475743" y="3398520"/>
                  </a:cubicBezTo>
                  <a:cubicBezTo>
                    <a:pt x="530099" y="3484372"/>
                    <a:pt x="636525" y="3523361"/>
                    <a:pt x="739268" y="3523361"/>
                  </a:cubicBezTo>
                  <a:cubicBezTo>
                    <a:pt x="749936" y="3523361"/>
                    <a:pt x="760477" y="3522852"/>
                    <a:pt x="771018" y="3522090"/>
                  </a:cubicBezTo>
                  <a:cubicBezTo>
                    <a:pt x="815849" y="3518534"/>
                    <a:pt x="863855" y="3506596"/>
                    <a:pt x="891922" y="3471418"/>
                  </a:cubicBezTo>
                  <a:cubicBezTo>
                    <a:pt x="918592" y="3437889"/>
                    <a:pt x="920878" y="3391789"/>
                    <a:pt x="932054" y="3350259"/>
                  </a:cubicBezTo>
                  <a:cubicBezTo>
                    <a:pt x="957327" y="3257550"/>
                    <a:pt x="1036448" y="3181603"/>
                    <a:pt x="1130047" y="3160267"/>
                  </a:cubicBezTo>
                  <a:cubicBezTo>
                    <a:pt x="1182879" y="3148202"/>
                    <a:pt x="1247649" y="3147186"/>
                    <a:pt x="1275970" y="3101085"/>
                  </a:cubicBezTo>
                  <a:cubicBezTo>
                    <a:pt x="1396874" y="3166490"/>
                    <a:pt x="1481837" y="3293998"/>
                    <a:pt x="1495680" y="3430777"/>
                  </a:cubicBezTo>
                  <a:cubicBezTo>
                    <a:pt x="1505459" y="3443350"/>
                    <a:pt x="1518159" y="3448684"/>
                    <a:pt x="1531621" y="3448684"/>
                  </a:cubicBezTo>
                  <a:cubicBezTo>
                    <a:pt x="1571880" y="3448684"/>
                    <a:pt x="1619124" y="3400551"/>
                    <a:pt x="1612647" y="3353307"/>
                  </a:cubicBezTo>
                  <a:cubicBezTo>
                    <a:pt x="1604265" y="3290442"/>
                    <a:pt x="1548639" y="3246754"/>
                    <a:pt x="1504570" y="3201161"/>
                  </a:cubicBezTo>
                  <a:cubicBezTo>
                    <a:pt x="1460501" y="3155568"/>
                    <a:pt x="1423544" y="3084575"/>
                    <a:pt x="1458215" y="3031362"/>
                  </a:cubicBezTo>
                  <a:cubicBezTo>
                    <a:pt x="1664843" y="3092068"/>
                    <a:pt x="1831849" y="3271646"/>
                    <a:pt x="1877315" y="3482086"/>
                  </a:cubicBezTo>
                  <a:cubicBezTo>
                    <a:pt x="1949324" y="3467734"/>
                    <a:pt x="1989075" y="3370199"/>
                    <a:pt x="1947673" y="3309620"/>
                  </a:cubicBezTo>
                  <a:cubicBezTo>
                    <a:pt x="1955927" y="3291078"/>
                    <a:pt x="1972183" y="3283331"/>
                    <a:pt x="1990726" y="3283331"/>
                  </a:cubicBezTo>
                  <a:cubicBezTo>
                    <a:pt x="2022476" y="3283331"/>
                    <a:pt x="2060830" y="3306445"/>
                    <a:pt x="2075689" y="3337814"/>
                  </a:cubicBezTo>
                  <a:cubicBezTo>
                    <a:pt x="2099311" y="3387471"/>
                    <a:pt x="2097152" y="3448812"/>
                    <a:pt x="2130934" y="3492119"/>
                  </a:cubicBezTo>
                  <a:cubicBezTo>
                    <a:pt x="2165224" y="3536315"/>
                    <a:pt x="2219707" y="3546094"/>
                    <a:pt x="2279270" y="3546094"/>
                  </a:cubicBezTo>
                  <a:cubicBezTo>
                    <a:pt x="2326259" y="3546094"/>
                    <a:pt x="2376552" y="3539997"/>
                    <a:pt x="2422780" y="3539997"/>
                  </a:cubicBezTo>
                  <a:cubicBezTo>
                    <a:pt x="2484883" y="3539997"/>
                    <a:pt x="2539620" y="3550919"/>
                    <a:pt x="2569337" y="3602101"/>
                  </a:cubicBezTo>
                  <a:cubicBezTo>
                    <a:pt x="2624583" y="3697097"/>
                    <a:pt x="2502789" y="3807714"/>
                    <a:pt x="2392553" y="3807714"/>
                  </a:cubicBezTo>
                  <a:cubicBezTo>
                    <a:pt x="2390902" y="3807714"/>
                    <a:pt x="2389252" y="3807714"/>
                    <a:pt x="2387601" y="3807587"/>
                  </a:cubicBezTo>
                  <a:cubicBezTo>
                    <a:pt x="2276221" y="3804158"/>
                    <a:pt x="2174367" y="3740403"/>
                    <a:pt x="2063370" y="3729355"/>
                  </a:cubicBezTo>
                  <a:cubicBezTo>
                    <a:pt x="2050796" y="3728084"/>
                    <a:pt x="2038351" y="3727576"/>
                    <a:pt x="2025777" y="3727576"/>
                  </a:cubicBezTo>
                  <a:cubicBezTo>
                    <a:pt x="1916557" y="3727576"/>
                    <a:pt x="1809370" y="3771264"/>
                    <a:pt x="1699768" y="3784092"/>
                  </a:cubicBezTo>
                  <a:cubicBezTo>
                    <a:pt x="1685926" y="3785743"/>
                    <a:pt x="1671574" y="3786505"/>
                    <a:pt x="1657223" y="3786505"/>
                  </a:cubicBezTo>
                  <a:cubicBezTo>
                    <a:pt x="1544828" y="3786505"/>
                    <a:pt x="1423924" y="3736847"/>
                    <a:pt x="1401064" y="3630295"/>
                  </a:cubicBezTo>
                  <a:cubicBezTo>
                    <a:pt x="1394206" y="3597910"/>
                    <a:pt x="1396873" y="3562223"/>
                    <a:pt x="1379728" y="3533775"/>
                  </a:cubicBezTo>
                  <a:cubicBezTo>
                    <a:pt x="1359408" y="3500120"/>
                    <a:pt x="1317752" y="3488055"/>
                    <a:pt x="1277366" y="3488055"/>
                  </a:cubicBezTo>
                  <a:cubicBezTo>
                    <a:pt x="1269365" y="3488055"/>
                    <a:pt x="1261364" y="3488563"/>
                    <a:pt x="1253617" y="3489451"/>
                  </a:cubicBezTo>
                  <a:cubicBezTo>
                    <a:pt x="1093978" y="3507612"/>
                    <a:pt x="932561" y="3640708"/>
                    <a:pt x="789305" y="3640708"/>
                  </a:cubicBezTo>
                  <a:cubicBezTo>
                    <a:pt x="749935" y="3640708"/>
                    <a:pt x="711962" y="3630675"/>
                    <a:pt x="675894" y="3605530"/>
                  </a:cubicBezTo>
                  <a:cubicBezTo>
                    <a:pt x="568579" y="3814571"/>
                    <a:pt x="305943" y="3893184"/>
                    <a:pt x="159385" y="4076953"/>
                  </a:cubicBezTo>
                  <a:cubicBezTo>
                    <a:pt x="0" y="4276978"/>
                    <a:pt x="13335" y="4585843"/>
                    <a:pt x="168148" y="4789424"/>
                  </a:cubicBezTo>
                  <a:cubicBezTo>
                    <a:pt x="303403" y="4967224"/>
                    <a:pt x="529082" y="5063108"/>
                    <a:pt x="753110" y="5063108"/>
                  </a:cubicBezTo>
                  <a:cubicBezTo>
                    <a:pt x="785622" y="5063108"/>
                    <a:pt x="818007" y="5061076"/>
                    <a:pt x="850138" y="5057012"/>
                  </a:cubicBezTo>
                  <a:cubicBezTo>
                    <a:pt x="884047" y="5052694"/>
                    <a:pt x="918972" y="5046471"/>
                    <a:pt x="953008" y="5046471"/>
                  </a:cubicBezTo>
                  <a:cubicBezTo>
                    <a:pt x="977265" y="5046471"/>
                    <a:pt x="1001014" y="5049646"/>
                    <a:pt x="1023620" y="5058918"/>
                  </a:cubicBezTo>
                  <a:cubicBezTo>
                    <a:pt x="1077214" y="5081143"/>
                    <a:pt x="1111504" y="5132958"/>
                    <a:pt x="1156208" y="5169915"/>
                  </a:cubicBezTo>
                  <a:cubicBezTo>
                    <a:pt x="1182370" y="5191506"/>
                    <a:pt x="1218692" y="5206745"/>
                    <a:pt x="1251585" y="5206745"/>
                  </a:cubicBezTo>
                  <a:cubicBezTo>
                    <a:pt x="1274953" y="5206745"/>
                    <a:pt x="1296670" y="5199125"/>
                    <a:pt x="1312164" y="5180583"/>
                  </a:cubicBezTo>
                  <a:cubicBezTo>
                    <a:pt x="1269746" y="5285739"/>
                    <a:pt x="1281557" y="5411343"/>
                    <a:pt x="1342771" y="5506719"/>
                  </a:cubicBezTo>
                  <a:cubicBezTo>
                    <a:pt x="1408938" y="5609716"/>
                    <a:pt x="1532382" y="5691250"/>
                    <a:pt x="1529842" y="5813678"/>
                  </a:cubicBezTo>
                  <a:cubicBezTo>
                    <a:pt x="1528445" y="5877051"/>
                    <a:pt x="1491615" y="5933694"/>
                    <a:pt x="1474343" y="5994781"/>
                  </a:cubicBezTo>
                  <a:cubicBezTo>
                    <a:pt x="1395349" y="6274308"/>
                    <a:pt x="1725676" y="6502400"/>
                    <a:pt x="1777873" y="6788023"/>
                  </a:cubicBezTo>
                  <a:cubicBezTo>
                    <a:pt x="1791970" y="6864985"/>
                    <a:pt x="1791970" y="6957568"/>
                    <a:pt x="1856867" y="7001002"/>
                  </a:cubicBezTo>
                  <a:cubicBezTo>
                    <a:pt x="1886712" y="7020941"/>
                    <a:pt x="1924304" y="7025132"/>
                    <a:pt x="1960245" y="7027418"/>
                  </a:cubicBezTo>
                  <a:cubicBezTo>
                    <a:pt x="1976247" y="7028435"/>
                    <a:pt x="1992630" y="7028942"/>
                    <a:pt x="2009267" y="7028942"/>
                  </a:cubicBezTo>
                  <a:cubicBezTo>
                    <a:pt x="2183384" y="7028942"/>
                    <a:pt x="2379726" y="6968999"/>
                    <a:pt x="2414651" y="6804152"/>
                  </a:cubicBezTo>
                  <a:cubicBezTo>
                    <a:pt x="2425446" y="6753098"/>
                    <a:pt x="2417699" y="6700139"/>
                    <a:pt x="2419223" y="6647942"/>
                  </a:cubicBezTo>
                  <a:cubicBezTo>
                    <a:pt x="2423922" y="6491986"/>
                    <a:pt x="2519299" y="6341999"/>
                    <a:pt x="2658618" y="6271641"/>
                  </a:cubicBezTo>
                  <a:cubicBezTo>
                    <a:pt x="2696464" y="6252591"/>
                    <a:pt x="2737993" y="6238240"/>
                    <a:pt x="2768220" y="6208649"/>
                  </a:cubicBezTo>
                  <a:cubicBezTo>
                    <a:pt x="2834768" y="6143244"/>
                    <a:pt x="2820036" y="6032373"/>
                    <a:pt x="2785873" y="5945505"/>
                  </a:cubicBezTo>
                  <a:cubicBezTo>
                    <a:pt x="2751709" y="5858637"/>
                    <a:pt x="2702052" y="5771134"/>
                    <a:pt x="2713990" y="5678551"/>
                  </a:cubicBezTo>
                  <a:cubicBezTo>
                    <a:pt x="2733167" y="5529961"/>
                    <a:pt x="2892552" y="5451603"/>
                    <a:pt x="3013456" y="5363083"/>
                  </a:cubicBezTo>
                  <a:cubicBezTo>
                    <a:pt x="3195321" y="5229861"/>
                    <a:pt x="3320161" y="5021199"/>
                    <a:pt x="3351784" y="4798061"/>
                  </a:cubicBezTo>
                  <a:cubicBezTo>
                    <a:pt x="3262757" y="4826001"/>
                    <a:pt x="3163189" y="4851782"/>
                    <a:pt x="3070225" y="4851782"/>
                  </a:cubicBezTo>
                  <a:cubicBezTo>
                    <a:pt x="2988056" y="4851782"/>
                    <a:pt x="2910967" y="4831716"/>
                    <a:pt x="2851023" y="4775074"/>
                  </a:cubicBezTo>
                  <a:cubicBezTo>
                    <a:pt x="2806700" y="4733164"/>
                    <a:pt x="2779395" y="4677030"/>
                    <a:pt x="2753106" y="4621912"/>
                  </a:cubicBezTo>
                  <a:lnTo>
                    <a:pt x="2516251" y="4126866"/>
                  </a:lnTo>
                  <a:cubicBezTo>
                    <a:pt x="2505837" y="4105149"/>
                    <a:pt x="2495296" y="4080256"/>
                    <a:pt x="2503805" y="4057650"/>
                  </a:cubicBezTo>
                  <a:cubicBezTo>
                    <a:pt x="2511298" y="4037838"/>
                    <a:pt x="2525903" y="4029710"/>
                    <a:pt x="2543556" y="4029710"/>
                  </a:cubicBezTo>
                  <a:cubicBezTo>
                    <a:pt x="2580514" y="4029710"/>
                    <a:pt x="2630424" y="4065270"/>
                    <a:pt x="2654427" y="4102481"/>
                  </a:cubicBezTo>
                  <a:cubicBezTo>
                    <a:pt x="2781046" y="4298950"/>
                    <a:pt x="2894711" y="4503547"/>
                    <a:pt x="2994406" y="4715003"/>
                  </a:cubicBezTo>
                  <a:cubicBezTo>
                    <a:pt x="3199258" y="4677537"/>
                    <a:pt x="3392679" y="4593463"/>
                    <a:pt x="3559810" y="4469130"/>
                  </a:cubicBezTo>
                  <a:cubicBezTo>
                    <a:pt x="3612770" y="4429506"/>
                    <a:pt x="3665474" y="4382262"/>
                    <a:pt x="3683381" y="4318635"/>
                  </a:cubicBezTo>
                  <a:cubicBezTo>
                    <a:pt x="3701289" y="4255008"/>
                    <a:pt x="3668396" y="4173220"/>
                    <a:pt x="3603245" y="4161917"/>
                  </a:cubicBezTo>
                  <a:cubicBezTo>
                    <a:pt x="3597022" y="4160774"/>
                    <a:pt x="3590926" y="4160393"/>
                    <a:pt x="3584703" y="4160393"/>
                  </a:cubicBezTo>
                  <a:cubicBezTo>
                    <a:pt x="3565526" y="4160393"/>
                    <a:pt x="3546222" y="4164457"/>
                    <a:pt x="3526918" y="4166616"/>
                  </a:cubicBezTo>
                  <a:cubicBezTo>
                    <a:pt x="3517393" y="4167632"/>
                    <a:pt x="3507868" y="4168013"/>
                    <a:pt x="3498343" y="4168013"/>
                  </a:cubicBezTo>
                  <a:cubicBezTo>
                    <a:pt x="3356484" y="4168013"/>
                    <a:pt x="3233167" y="4058158"/>
                    <a:pt x="3138933" y="3947922"/>
                  </a:cubicBezTo>
                  <a:cubicBezTo>
                    <a:pt x="3166238" y="3917442"/>
                    <a:pt x="3202306" y="3905885"/>
                    <a:pt x="3241803" y="3905885"/>
                  </a:cubicBezTo>
                  <a:cubicBezTo>
                    <a:pt x="3302128" y="3905885"/>
                    <a:pt x="3370200" y="3932555"/>
                    <a:pt x="3427096" y="3958590"/>
                  </a:cubicBezTo>
                  <a:cubicBezTo>
                    <a:pt x="3595879" y="4036060"/>
                    <a:pt x="3773933" y="4091305"/>
                    <a:pt x="3956686" y="4123055"/>
                  </a:cubicBezTo>
                  <a:cubicBezTo>
                    <a:pt x="4002279" y="4130929"/>
                    <a:pt x="4049015" y="4137660"/>
                    <a:pt x="4090036" y="4158869"/>
                  </a:cubicBezTo>
                  <a:cubicBezTo>
                    <a:pt x="4118738" y="4173729"/>
                    <a:pt x="4143630" y="4195064"/>
                    <a:pt x="4167379" y="4217035"/>
                  </a:cubicBezTo>
                  <a:cubicBezTo>
                    <a:pt x="4378199" y="4411218"/>
                    <a:pt x="4534028" y="4664202"/>
                    <a:pt x="4612768" y="4939919"/>
                  </a:cubicBezTo>
                  <a:cubicBezTo>
                    <a:pt x="4619245" y="4941316"/>
                    <a:pt x="4625595" y="4942079"/>
                    <a:pt x="4631818" y="4942079"/>
                  </a:cubicBezTo>
                  <a:cubicBezTo>
                    <a:pt x="4702049" y="4942079"/>
                    <a:pt x="4750309" y="4852163"/>
                    <a:pt x="4756151" y="4776598"/>
                  </a:cubicBezTo>
                  <a:cubicBezTo>
                    <a:pt x="4762501" y="4694301"/>
                    <a:pt x="4752976" y="4599560"/>
                    <a:pt x="4812031" y="4542156"/>
                  </a:cubicBezTo>
                  <a:cubicBezTo>
                    <a:pt x="4858513" y="4497071"/>
                    <a:pt x="4934967" y="4490848"/>
                    <a:pt x="4975861" y="4440556"/>
                  </a:cubicBezTo>
                  <a:cubicBezTo>
                    <a:pt x="5027169" y="4377183"/>
                    <a:pt x="5000372" y="4270249"/>
                    <a:pt x="5060443" y="4215131"/>
                  </a:cubicBezTo>
                  <a:cubicBezTo>
                    <a:pt x="5079747" y="4197478"/>
                    <a:pt x="5101972" y="4189858"/>
                    <a:pt x="5125086" y="4189858"/>
                  </a:cubicBezTo>
                  <a:cubicBezTo>
                    <a:pt x="5192650" y="4189858"/>
                    <a:pt x="5267707" y="4254628"/>
                    <a:pt x="5297552" y="4324605"/>
                  </a:cubicBezTo>
                  <a:cubicBezTo>
                    <a:pt x="5337684" y="4418712"/>
                    <a:pt x="5352416" y="4534282"/>
                    <a:pt x="5436998" y="4591813"/>
                  </a:cubicBezTo>
                  <a:lnTo>
                    <a:pt x="5573777" y="4572128"/>
                  </a:lnTo>
                  <a:cubicBezTo>
                    <a:pt x="5574539" y="4802887"/>
                    <a:pt x="5654676" y="5032757"/>
                    <a:pt x="5797678" y="5213986"/>
                  </a:cubicBezTo>
                  <a:cubicBezTo>
                    <a:pt x="5875656" y="5173219"/>
                    <a:pt x="5840350" y="5054474"/>
                    <a:pt x="5791582" y="4981068"/>
                  </a:cubicBezTo>
                  <a:cubicBezTo>
                    <a:pt x="5742814" y="4907662"/>
                    <a:pt x="5694935" y="4798061"/>
                    <a:pt x="5764277" y="4743705"/>
                  </a:cubicBezTo>
                  <a:cubicBezTo>
                    <a:pt x="5860416" y="4744594"/>
                    <a:pt x="5905247" y="4877309"/>
                    <a:pt x="5998719" y="4899915"/>
                  </a:cubicBezTo>
                  <a:cubicBezTo>
                    <a:pt x="6007101" y="4901947"/>
                    <a:pt x="6015229" y="4902836"/>
                    <a:pt x="6023230" y="4902836"/>
                  </a:cubicBezTo>
                  <a:cubicBezTo>
                    <a:pt x="6105653" y="4902836"/>
                    <a:pt x="6173090" y="4803522"/>
                    <a:pt x="6157723" y="4717670"/>
                  </a:cubicBezTo>
                  <a:cubicBezTo>
                    <a:pt x="6141086" y="4623436"/>
                    <a:pt x="6059933" y="4554221"/>
                    <a:pt x="5976367" y="4507739"/>
                  </a:cubicBezTo>
                  <a:cubicBezTo>
                    <a:pt x="5901437" y="4425697"/>
                    <a:pt x="6009641" y="4294506"/>
                    <a:pt x="6119242" y="4275964"/>
                  </a:cubicBezTo>
                  <a:cubicBezTo>
                    <a:pt x="6154929" y="4269868"/>
                    <a:pt x="6191759" y="4269106"/>
                    <a:pt x="6228589" y="4269106"/>
                  </a:cubicBezTo>
                  <a:cubicBezTo>
                    <a:pt x="6240780" y="4269106"/>
                    <a:pt x="6252973" y="4269233"/>
                    <a:pt x="6265292" y="4269233"/>
                  </a:cubicBezTo>
                  <a:cubicBezTo>
                    <a:pt x="6329046" y="4269233"/>
                    <a:pt x="6391784" y="4266947"/>
                    <a:pt x="6448045" y="4238753"/>
                  </a:cubicBezTo>
                  <a:cubicBezTo>
                    <a:pt x="6567044" y="4178936"/>
                    <a:pt x="6606795" y="4021837"/>
                    <a:pt x="6579744" y="3891535"/>
                  </a:cubicBezTo>
                  <a:cubicBezTo>
                    <a:pt x="6552693" y="3761233"/>
                    <a:pt x="6475223" y="3647822"/>
                    <a:pt x="6412104" y="3530601"/>
                  </a:cubicBezTo>
                  <a:cubicBezTo>
                    <a:pt x="6358129" y="3430398"/>
                    <a:pt x="6331459" y="3274188"/>
                    <a:pt x="6436361" y="3230246"/>
                  </a:cubicBezTo>
                  <a:cubicBezTo>
                    <a:pt x="6464428" y="3218562"/>
                    <a:pt x="6495924" y="3218943"/>
                    <a:pt x="6526277" y="3217673"/>
                  </a:cubicBezTo>
                  <a:cubicBezTo>
                    <a:pt x="6923024" y="3201036"/>
                    <a:pt x="7251320" y="2780793"/>
                    <a:pt x="7171691" y="2391792"/>
                  </a:cubicBezTo>
                  <a:cubicBezTo>
                    <a:pt x="7156705" y="2318386"/>
                    <a:pt x="7128257" y="2245615"/>
                    <a:pt x="7076059" y="2192148"/>
                  </a:cubicBezTo>
                  <a:cubicBezTo>
                    <a:pt x="6981698" y="2095882"/>
                    <a:pt x="6821678" y="2073276"/>
                    <a:pt x="6751193" y="1958341"/>
                  </a:cubicBezTo>
                  <a:cubicBezTo>
                    <a:pt x="6664960" y="1817879"/>
                    <a:pt x="6771513" y="1631316"/>
                    <a:pt x="6909562" y="1541019"/>
                  </a:cubicBezTo>
                  <a:cubicBezTo>
                    <a:pt x="7047611" y="1450722"/>
                    <a:pt x="7216140" y="1411606"/>
                    <a:pt x="7345044" y="1308736"/>
                  </a:cubicBezTo>
                  <a:cubicBezTo>
                    <a:pt x="7379335" y="1307847"/>
                    <a:pt x="7397750" y="1274192"/>
                    <a:pt x="7404100" y="1240410"/>
                  </a:cubicBezTo>
                  <a:cubicBezTo>
                    <a:pt x="7408037" y="1219201"/>
                    <a:pt x="7402703" y="1197484"/>
                    <a:pt x="7402576" y="1175894"/>
                  </a:cubicBezTo>
                  <a:cubicBezTo>
                    <a:pt x="7402068" y="1116712"/>
                    <a:pt x="7444359" y="1059689"/>
                    <a:pt x="7501128" y="1042925"/>
                  </a:cubicBezTo>
                  <a:cubicBezTo>
                    <a:pt x="7513066" y="1039496"/>
                    <a:pt x="7525258" y="1037718"/>
                    <a:pt x="7537577" y="1037718"/>
                  </a:cubicBezTo>
                  <a:cubicBezTo>
                    <a:pt x="7584186" y="1037718"/>
                    <a:pt x="7631049" y="1061594"/>
                    <a:pt x="7656068" y="1101218"/>
                  </a:cubicBezTo>
                  <a:cubicBezTo>
                    <a:pt x="7695057" y="1162940"/>
                    <a:pt x="7679436" y="1244347"/>
                    <a:pt x="7650988" y="1311657"/>
                  </a:cubicBezTo>
                  <a:cubicBezTo>
                    <a:pt x="7622539" y="1378967"/>
                    <a:pt x="7582535" y="1443356"/>
                    <a:pt x="7575169" y="1516127"/>
                  </a:cubicBezTo>
                  <a:cubicBezTo>
                    <a:pt x="7567804" y="1588898"/>
                    <a:pt x="7609078" y="1674242"/>
                    <a:pt x="7681595" y="1682370"/>
                  </a:cubicBezTo>
                  <a:cubicBezTo>
                    <a:pt x="7685532" y="1682878"/>
                    <a:pt x="7689469" y="1683005"/>
                    <a:pt x="7693279" y="1683005"/>
                  </a:cubicBezTo>
                  <a:cubicBezTo>
                    <a:pt x="7775321" y="1683005"/>
                    <a:pt x="7827899" y="1583056"/>
                    <a:pt x="7833487" y="1497966"/>
                  </a:cubicBezTo>
                  <a:cubicBezTo>
                    <a:pt x="7839329" y="1408812"/>
                    <a:pt x="7822056" y="1311530"/>
                    <a:pt x="7869809" y="1236219"/>
                  </a:cubicBezTo>
                  <a:cubicBezTo>
                    <a:pt x="7942579" y="1121665"/>
                    <a:pt x="8143620" y="1094741"/>
                    <a:pt x="8148954" y="959105"/>
                  </a:cubicBezTo>
                  <a:cubicBezTo>
                    <a:pt x="8153145" y="849377"/>
                    <a:pt x="8015097" y="784988"/>
                    <a:pt x="7990331" y="678054"/>
                  </a:cubicBezTo>
                  <a:cubicBezTo>
                    <a:pt x="7980425" y="634874"/>
                    <a:pt x="7990204" y="589916"/>
                    <a:pt x="7994268" y="545847"/>
                  </a:cubicBezTo>
                  <a:cubicBezTo>
                    <a:pt x="8009509" y="381255"/>
                    <a:pt x="7936991" y="211075"/>
                    <a:pt x="7807832" y="107951"/>
                  </a:cubicBezTo>
                  <a:cubicBezTo>
                    <a:pt x="7719696" y="37719"/>
                    <a:pt x="7606031" y="0"/>
                    <a:pt x="7492620" y="0"/>
                  </a:cubicBezTo>
                  <a:close/>
                </a:path>
              </a:pathLst>
            </a:custGeom>
            <a:solidFill>
              <a:srgbClr val="FF0000"/>
            </a:solidFill>
          </p:spPr>
        </p:sp>
      </p:grpSp>
      <p:grpSp>
        <p:nvGrpSpPr>
          <p:cNvPr id="9" name="Group 9"/>
          <p:cNvGrpSpPr>
            <a:grpSpLocks noChangeAspect="1"/>
          </p:cNvGrpSpPr>
          <p:nvPr/>
        </p:nvGrpSpPr>
        <p:grpSpPr>
          <a:xfrm>
            <a:off x="14407200" y="6577920"/>
            <a:ext cx="516240" cy="285120"/>
            <a:chOff x="0" y="0"/>
            <a:chExt cx="688320" cy="380160"/>
          </a:xfrm>
        </p:grpSpPr>
        <p:sp>
          <p:nvSpPr>
            <p:cNvPr id="10" name="Freeform 10"/>
            <p:cNvSpPr/>
            <p:nvPr/>
          </p:nvSpPr>
          <p:spPr>
            <a:xfrm>
              <a:off x="0" y="0"/>
              <a:ext cx="688340" cy="380238"/>
            </a:xfrm>
            <a:custGeom>
              <a:avLst/>
              <a:gdLst/>
              <a:ahLst/>
              <a:cxnLst/>
              <a:rect l="l" t="t" r="r" b="b"/>
              <a:pathLst>
                <a:path w="688340" h="380238">
                  <a:moveTo>
                    <a:pt x="499364" y="0"/>
                  </a:moveTo>
                  <a:cubicBezTo>
                    <a:pt x="318897" y="0"/>
                    <a:pt x="0" y="64262"/>
                    <a:pt x="124714" y="245491"/>
                  </a:cubicBezTo>
                  <a:cubicBezTo>
                    <a:pt x="159004" y="295148"/>
                    <a:pt x="215646" y="324358"/>
                    <a:pt x="271145" y="347980"/>
                  </a:cubicBezTo>
                  <a:cubicBezTo>
                    <a:pt x="311912" y="365252"/>
                    <a:pt x="358013" y="380238"/>
                    <a:pt x="401574" y="380238"/>
                  </a:cubicBezTo>
                  <a:cubicBezTo>
                    <a:pt x="429768" y="380238"/>
                    <a:pt x="456946" y="373888"/>
                    <a:pt x="480822" y="357886"/>
                  </a:cubicBezTo>
                  <a:cubicBezTo>
                    <a:pt x="522224" y="329946"/>
                    <a:pt x="660273" y="139192"/>
                    <a:pt x="669925" y="97790"/>
                  </a:cubicBezTo>
                  <a:cubicBezTo>
                    <a:pt x="688340" y="18034"/>
                    <a:pt x="661797" y="22479"/>
                    <a:pt x="582041" y="6350"/>
                  </a:cubicBezTo>
                  <a:cubicBezTo>
                    <a:pt x="561848" y="2286"/>
                    <a:pt x="533019" y="0"/>
                    <a:pt x="499491" y="0"/>
                  </a:cubicBezTo>
                  <a:close/>
                </a:path>
              </a:pathLst>
            </a:custGeom>
            <a:solidFill>
              <a:srgbClr val="FF0000"/>
            </a:solidFill>
          </p:spPr>
        </p:sp>
      </p:grpSp>
      <p:grpSp>
        <p:nvGrpSpPr>
          <p:cNvPr id="11" name="Group 11"/>
          <p:cNvGrpSpPr>
            <a:grpSpLocks noChangeAspect="1"/>
          </p:cNvGrpSpPr>
          <p:nvPr/>
        </p:nvGrpSpPr>
        <p:grpSpPr>
          <a:xfrm>
            <a:off x="14038560" y="6549120"/>
            <a:ext cx="840960" cy="606240"/>
            <a:chOff x="0" y="0"/>
            <a:chExt cx="1121280" cy="808320"/>
          </a:xfrm>
        </p:grpSpPr>
        <p:sp>
          <p:nvSpPr>
            <p:cNvPr id="12" name="Freeform 12"/>
            <p:cNvSpPr/>
            <p:nvPr/>
          </p:nvSpPr>
          <p:spPr>
            <a:xfrm>
              <a:off x="0" y="0"/>
              <a:ext cx="1121283" cy="808355"/>
            </a:xfrm>
            <a:custGeom>
              <a:avLst/>
              <a:gdLst/>
              <a:ahLst/>
              <a:cxnLst/>
              <a:rect l="l" t="t" r="r" b="b"/>
              <a:pathLst>
                <a:path w="1121283" h="808355">
                  <a:moveTo>
                    <a:pt x="47498" y="0"/>
                  </a:moveTo>
                  <a:cubicBezTo>
                    <a:pt x="30861" y="0"/>
                    <a:pt x="14986" y="3302"/>
                    <a:pt x="0" y="10414"/>
                  </a:cubicBezTo>
                  <a:cubicBezTo>
                    <a:pt x="37211" y="88392"/>
                    <a:pt x="101854" y="174244"/>
                    <a:pt x="147193" y="256794"/>
                  </a:cubicBezTo>
                  <a:cubicBezTo>
                    <a:pt x="329946" y="589153"/>
                    <a:pt x="701802" y="808355"/>
                    <a:pt x="1081024" y="808355"/>
                  </a:cubicBezTo>
                  <a:cubicBezTo>
                    <a:pt x="1085596" y="808355"/>
                    <a:pt x="1090168" y="808355"/>
                    <a:pt x="1094740" y="808228"/>
                  </a:cubicBezTo>
                  <a:cubicBezTo>
                    <a:pt x="1121283" y="781050"/>
                    <a:pt x="1082040" y="739521"/>
                    <a:pt x="1046988" y="724662"/>
                  </a:cubicBezTo>
                  <a:cubicBezTo>
                    <a:pt x="950087" y="683768"/>
                    <a:pt x="845820" y="663321"/>
                    <a:pt x="746633" y="628523"/>
                  </a:cubicBezTo>
                  <a:cubicBezTo>
                    <a:pt x="647446" y="593725"/>
                    <a:pt x="549148" y="541274"/>
                    <a:pt x="490220" y="454025"/>
                  </a:cubicBezTo>
                  <a:cubicBezTo>
                    <a:pt x="465709" y="417703"/>
                    <a:pt x="448818" y="376682"/>
                    <a:pt x="428625" y="337693"/>
                  </a:cubicBezTo>
                  <a:cubicBezTo>
                    <a:pt x="376428" y="237236"/>
                    <a:pt x="188595" y="0"/>
                    <a:pt x="47498" y="0"/>
                  </a:cubicBezTo>
                  <a:close/>
                </a:path>
              </a:pathLst>
            </a:custGeom>
            <a:solidFill>
              <a:srgbClr val="FF0000"/>
            </a:solidFill>
          </p:spPr>
        </p:sp>
      </p:grpSp>
      <p:grpSp>
        <p:nvGrpSpPr>
          <p:cNvPr id="13" name="Group 13"/>
          <p:cNvGrpSpPr>
            <a:grpSpLocks noChangeAspect="1"/>
          </p:cNvGrpSpPr>
          <p:nvPr/>
        </p:nvGrpSpPr>
        <p:grpSpPr>
          <a:xfrm>
            <a:off x="14562720" y="7164720"/>
            <a:ext cx="1451520" cy="1220400"/>
            <a:chOff x="0" y="0"/>
            <a:chExt cx="1935360" cy="1627200"/>
          </a:xfrm>
        </p:grpSpPr>
        <p:sp>
          <p:nvSpPr>
            <p:cNvPr id="14" name="Freeform 14"/>
            <p:cNvSpPr/>
            <p:nvPr/>
          </p:nvSpPr>
          <p:spPr>
            <a:xfrm>
              <a:off x="0" y="0"/>
              <a:ext cx="1935480" cy="1627505"/>
            </a:xfrm>
            <a:custGeom>
              <a:avLst/>
              <a:gdLst/>
              <a:ahLst/>
              <a:cxnLst/>
              <a:rect l="l" t="t" r="r" b="b"/>
              <a:pathLst>
                <a:path w="1935480" h="1627505">
                  <a:moveTo>
                    <a:pt x="881507" y="0"/>
                  </a:moveTo>
                  <a:cubicBezTo>
                    <a:pt x="723900" y="0"/>
                    <a:pt x="550164" y="109347"/>
                    <a:pt x="451993" y="219075"/>
                  </a:cubicBezTo>
                  <a:cubicBezTo>
                    <a:pt x="402717" y="274193"/>
                    <a:pt x="356743" y="341503"/>
                    <a:pt x="284734" y="358648"/>
                  </a:cubicBezTo>
                  <a:cubicBezTo>
                    <a:pt x="242316" y="368808"/>
                    <a:pt x="196850" y="359156"/>
                    <a:pt x="154305" y="369062"/>
                  </a:cubicBezTo>
                  <a:cubicBezTo>
                    <a:pt x="29083" y="398145"/>
                    <a:pt x="0" y="566420"/>
                    <a:pt x="28575" y="691642"/>
                  </a:cubicBezTo>
                  <a:cubicBezTo>
                    <a:pt x="57150" y="816864"/>
                    <a:pt x="115697" y="948436"/>
                    <a:pt x="68961" y="1068070"/>
                  </a:cubicBezTo>
                  <a:cubicBezTo>
                    <a:pt x="59436" y="1092200"/>
                    <a:pt x="45847" y="1115695"/>
                    <a:pt x="46228" y="1141603"/>
                  </a:cubicBezTo>
                  <a:cubicBezTo>
                    <a:pt x="46736" y="1172591"/>
                    <a:pt x="67945" y="1199769"/>
                    <a:pt x="92837" y="1218438"/>
                  </a:cubicBezTo>
                  <a:cubicBezTo>
                    <a:pt x="132842" y="1248410"/>
                    <a:pt x="178562" y="1260348"/>
                    <a:pt x="226695" y="1260348"/>
                  </a:cubicBezTo>
                  <a:cubicBezTo>
                    <a:pt x="316230" y="1260348"/>
                    <a:pt x="413385" y="1218819"/>
                    <a:pt x="495173" y="1174623"/>
                  </a:cubicBezTo>
                  <a:cubicBezTo>
                    <a:pt x="585343" y="1125728"/>
                    <a:pt x="689102" y="1074166"/>
                    <a:pt x="787019" y="1074166"/>
                  </a:cubicBezTo>
                  <a:cubicBezTo>
                    <a:pt x="825500" y="1074166"/>
                    <a:pt x="863219" y="1082167"/>
                    <a:pt x="898652" y="1101598"/>
                  </a:cubicBezTo>
                  <a:cubicBezTo>
                    <a:pt x="1032891" y="1174877"/>
                    <a:pt x="1045464" y="1360297"/>
                    <a:pt x="1128141" y="1489075"/>
                  </a:cubicBezTo>
                  <a:cubicBezTo>
                    <a:pt x="1180084" y="1569847"/>
                    <a:pt x="1276858" y="1627505"/>
                    <a:pt x="1369187" y="1627505"/>
                  </a:cubicBezTo>
                  <a:cubicBezTo>
                    <a:pt x="1406144" y="1627505"/>
                    <a:pt x="1442339" y="1618234"/>
                    <a:pt x="1474724" y="1597660"/>
                  </a:cubicBezTo>
                  <a:cubicBezTo>
                    <a:pt x="1513332" y="1573149"/>
                    <a:pt x="1541780" y="1536065"/>
                    <a:pt x="1569593" y="1499870"/>
                  </a:cubicBezTo>
                  <a:lnTo>
                    <a:pt x="1739900" y="1276858"/>
                  </a:lnTo>
                  <a:cubicBezTo>
                    <a:pt x="1815084" y="1178560"/>
                    <a:pt x="1893062" y="1073912"/>
                    <a:pt x="1907540" y="951103"/>
                  </a:cubicBezTo>
                  <a:cubicBezTo>
                    <a:pt x="1935480" y="713867"/>
                    <a:pt x="1725168" y="523367"/>
                    <a:pt x="1535557" y="378079"/>
                  </a:cubicBezTo>
                  <a:cubicBezTo>
                    <a:pt x="1525397" y="302387"/>
                    <a:pt x="1514475" y="224536"/>
                    <a:pt x="1475994" y="158623"/>
                  </a:cubicBezTo>
                  <a:cubicBezTo>
                    <a:pt x="1438910" y="95504"/>
                    <a:pt x="1383411" y="59309"/>
                    <a:pt x="1340358" y="59309"/>
                  </a:cubicBezTo>
                  <a:cubicBezTo>
                    <a:pt x="1293495" y="59309"/>
                    <a:pt x="1261237" y="102108"/>
                    <a:pt x="1283716" y="199517"/>
                  </a:cubicBezTo>
                  <a:cubicBezTo>
                    <a:pt x="1282319" y="199517"/>
                    <a:pt x="1280922" y="199517"/>
                    <a:pt x="1279525" y="199517"/>
                  </a:cubicBezTo>
                  <a:cubicBezTo>
                    <a:pt x="1157605" y="199771"/>
                    <a:pt x="1058164" y="20066"/>
                    <a:pt x="922147" y="2540"/>
                  </a:cubicBezTo>
                  <a:cubicBezTo>
                    <a:pt x="908685" y="889"/>
                    <a:pt x="895223" y="0"/>
                    <a:pt x="881507" y="0"/>
                  </a:cubicBezTo>
                  <a:close/>
                </a:path>
              </a:pathLst>
            </a:custGeom>
            <a:solidFill>
              <a:srgbClr val="FF0000"/>
            </a:solidFill>
          </p:spPr>
        </p:sp>
      </p:grpSp>
      <p:grpSp>
        <p:nvGrpSpPr>
          <p:cNvPr id="15" name="Group 15"/>
          <p:cNvGrpSpPr>
            <a:grpSpLocks noChangeAspect="1"/>
          </p:cNvGrpSpPr>
          <p:nvPr/>
        </p:nvGrpSpPr>
        <p:grpSpPr>
          <a:xfrm>
            <a:off x="12289680" y="3166560"/>
            <a:ext cx="465120" cy="684000"/>
            <a:chOff x="0" y="0"/>
            <a:chExt cx="620160" cy="912000"/>
          </a:xfrm>
        </p:grpSpPr>
        <p:sp>
          <p:nvSpPr>
            <p:cNvPr id="16" name="Freeform 16"/>
            <p:cNvSpPr/>
            <p:nvPr/>
          </p:nvSpPr>
          <p:spPr>
            <a:xfrm>
              <a:off x="0" y="0"/>
              <a:ext cx="620141" cy="911987"/>
            </a:xfrm>
            <a:custGeom>
              <a:avLst/>
              <a:gdLst/>
              <a:ahLst/>
              <a:cxnLst/>
              <a:rect l="l" t="t" r="r" b="b"/>
              <a:pathLst>
                <a:path w="620141" h="911987">
                  <a:moveTo>
                    <a:pt x="313182" y="122301"/>
                  </a:moveTo>
                  <a:cubicBezTo>
                    <a:pt x="213614" y="122301"/>
                    <a:pt x="134747" y="201041"/>
                    <a:pt x="134747" y="300609"/>
                  </a:cubicBezTo>
                  <a:cubicBezTo>
                    <a:pt x="134747" y="398018"/>
                    <a:pt x="213614" y="476758"/>
                    <a:pt x="313182" y="476758"/>
                  </a:cubicBezTo>
                  <a:cubicBezTo>
                    <a:pt x="410718" y="476758"/>
                    <a:pt x="489458" y="398018"/>
                    <a:pt x="489458" y="300609"/>
                  </a:cubicBezTo>
                  <a:cubicBezTo>
                    <a:pt x="489458" y="201168"/>
                    <a:pt x="410591" y="122301"/>
                    <a:pt x="313182" y="122301"/>
                  </a:cubicBezTo>
                  <a:close/>
                  <a:moveTo>
                    <a:pt x="311150" y="0"/>
                  </a:moveTo>
                  <a:cubicBezTo>
                    <a:pt x="481203" y="0"/>
                    <a:pt x="620141" y="138938"/>
                    <a:pt x="620141" y="308864"/>
                  </a:cubicBezTo>
                  <a:cubicBezTo>
                    <a:pt x="620141" y="395859"/>
                    <a:pt x="535051" y="551434"/>
                    <a:pt x="535051" y="551434"/>
                  </a:cubicBezTo>
                  <a:lnTo>
                    <a:pt x="321437" y="911987"/>
                  </a:lnTo>
                  <a:lnTo>
                    <a:pt x="99568" y="555498"/>
                  </a:lnTo>
                  <a:cubicBezTo>
                    <a:pt x="99568" y="555498"/>
                    <a:pt x="0" y="406273"/>
                    <a:pt x="0" y="308864"/>
                  </a:cubicBezTo>
                  <a:cubicBezTo>
                    <a:pt x="0" y="138938"/>
                    <a:pt x="138938" y="0"/>
                    <a:pt x="311150" y="0"/>
                  </a:cubicBezTo>
                  <a:close/>
                </a:path>
              </a:pathLst>
            </a:custGeom>
            <a:solidFill>
              <a:srgbClr val="000000"/>
            </a:solidFill>
          </p:spPr>
        </p:sp>
      </p:grpSp>
      <p:grpSp>
        <p:nvGrpSpPr>
          <p:cNvPr id="17" name="Group 17"/>
          <p:cNvGrpSpPr>
            <a:grpSpLocks noChangeAspect="1"/>
          </p:cNvGrpSpPr>
          <p:nvPr/>
        </p:nvGrpSpPr>
        <p:grpSpPr>
          <a:xfrm>
            <a:off x="11480400" y="4374000"/>
            <a:ext cx="465120" cy="684000"/>
            <a:chOff x="0" y="0"/>
            <a:chExt cx="620160" cy="912000"/>
          </a:xfrm>
        </p:grpSpPr>
        <p:sp>
          <p:nvSpPr>
            <p:cNvPr id="18" name="Freeform 18"/>
            <p:cNvSpPr/>
            <p:nvPr/>
          </p:nvSpPr>
          <p:spPr>
            <a:xfrm>
              <a:off x="0" y="0"/>
              <a:ext cx="620141" cy="911987"/>
            </a:xfrm>
            <a:custGeom>
              <a:avLst/>
              <a:gdLst/>
              <a:ahLst/>
              <a:cxnLst/>
              <a:rect l="l" t="t" r="r" b="b"/>
              <a:pathLst>
                <a:path w="620141" h="911987">
                  <a:moveTo>
                    <a:pt x="313182" y="122301"/>
                  </a:moveTo>
                  <a:cubicBezTo>
                    <a:pt x="213614" y="122301"/>
                    <a:pt x="134747" y="201041"/>
                    <a:pt x="134747" y="300609"/>
                  </a:cubicBezTo>
                  <a:cubicBezTo>
                    <a:pt x="134747" y="398018"/>
                    <a:pt x="213614" y="476758"/>
                    <a:pt x="313182" y="476758"/>
                  </a:cubicBezTo>
                  <a:cubicBezTo>
                    <a:pt x="410718" y="476758"/>
                    <a:pt x="489458" y="398018"/>
                    <a:pt x="489458" y="300609"/>
                  </a:cubicBezTo>
                  <a:cubicBezTo>
                    <a:pt x="489458" y="201168"/>
                    <a:pt x="410591" y="122301"/>
                    <a:pt x="313182" y="122301"/>
                  </a:cubicBezTo>
                  <a:close/>
                  <a:moveTo>
                    <a:pt x="311150" y="0"/>
                  </a:moveTo>
                  <a:cubicBezTo>
                    <a:pt x="481203" y="0"/>
                    <a:pt x="620141" y="138938"/>
                    <a:pt x="620141" y="308864"/>
                  </a:cubicBezTo>
                  <a:cubicBezTo>
                    <a:pt x="620141" y="395859"/>
                    <a:pt x="535051" y="551434"/>
                    <a:pt x="535051" y="551434"/>
                  </a:cubicBezTo>
                  <a:lnTo>
                    <a:pt x="321437" y="911987"/>
                  </a:lnTo>
                  <a:lnTo>
                    <a:pt x="99568" y="555498"/>
                  </a:lnTo>
                  <a:cubicBezTo>
                    <a:pt x="99568" y="555498"/>
                    <a:pt x="0" y="406273"/>
                    <a:pt x="0" y="308864"/>
                  </a:cubicBezTo>
                  <a:cubicBezTo>
                    <a:pt x="0" y="138938"/>
                    <a:pt x="138938" y="0"/>
                    <a:pt x="311150" y="0"/>
                  </a:cubicBezTo>
                  <a:close/>
                </a:path>
              </a:pathLst>
            </a:custGeom>
            <a:solidFill>
              <a:srgbClr val="000000"/>
            </a:solidFill>
          </p:spPr>
        </p:sp>
      </p:grpSp>
      <p:grpSp>
        <p:nvGrpSpPr>
          <p:cNvPr id="19" name="Group 19"/>
          <p:cNvGrpSpPr>
            <a:grpSpLocks noChangeAspect="1"/>
          </p:cNvGrpSpPr>
          <p:nvPr/>
        </p:nvGrpSpPr>
        <p:grpSpPr>
          <a:xfrm>
            <a:off x="13638240" y="4916880"/>
            <a:ext cx="465120" cy="684000"/>
            <a:chOff x="0" y="0"/>
            <a:chExt cx="620160" cy="912000"/>
          </a:xfrm>
        </p:grpSpPr>
        <p:sp>
          <p:nvSpPr>
            <p:cNvPr id="20" name="Freeform 20"/>
            <p:cNvSpPr/>
            <p:nvPr/>
          </p:nvSpPr>
          <p:spPr>
            <a:xfrm>
              <a:off x="0" y="0"/>
              <a:ext cx="620141" cy="911987"/>
            </a:xfrm>
            <a:custGeom>
              <a:avLst/>
              <a:gdLst/>
              <a:ahLst/>
              <a:cxnLst/>
              <a:rect l="l" t="t" r="r" b="b"/>
              <a:pathLst>
                <a:path w="620141" h="911987">
                  <a:moveTo>
                    <a:pt x="313182" y="122301"/>
                  </a:moveTo>
                  <a:cubicBezTo>
                    <a:pt x="213614" y="122301"/>
                    <a:pt x="134747" y="201041"/>
                    <a:pt x="134747" y="300609"/>
                  </a:cubicBezTo>
                  <a:cubicBezTo>
                    <a:pt x="134747" y="398018"/>
                    <a:pt x="213614" y="476758"/>
                    <a:pt x="313182" y="476758"/>
                  </a:cubicBezTo>
                  <a:cubicBezTo>
                    <a:pt x="410718" y="476758"/>
                    <a:pt x="489458" y="398018"/>
                    <a:pt x="489458" y="300609"/>
                  </a:cubicBezTo>
                  <a:cubicBezTo>
                    <a:pt x="489458" y="201168"/>
                    <a:pt x="410591" y="122301"/>
                    <a:pt x="313182" y="122301"/>
                  </a:cubicBezTo>
                  <a:close/>
                  <a:moveTo>
                    <a:pt x="311150" y="0"/>
                  </a:moveTo>
                  <a:cubicBezTo>
                    <a:pt x="481203" y="0"/>
                    <a:pt x="620141" y="138938"/>
                    <a:pt x="620141" y="308864"/>
                  </a:cubicBezTo>
                  <a:cubicBezTo>
                    <a:pt x="620141" y="395859"/>
                    <a:pt x="535051" y="551434"/>
                    <a:pt x="535051" y="551434"/>
                  </a:cubicBezTo>
                  <a:lnTo>
                    <a:pt x="321437" y="911987"/>
                  </a:lnTo>
                  <a:lnTo>
                    <a:pt x="99568" y="555498"/>
                  </a:lnTo>
                  <a:cubicBezTo>
                    <a:pt x="99568" y="555498"/>
                    <a:pt x="0" y="406273"/>
                    <a:pt x="0" y="308864"/>
                  </a:cubicBezTo>
                  <a:cubicBezTo>
                    <a:pt x="0" y="138938"/>
                    <a:pt x="138938" y="0"/>
                    <a:pt x="311150" y="0"/>
                  </a:cubicBezTo>
                  <a:close/>
                </a:path>
              </a:pathLst>
            </a:custGeom>
            <a:solidFill>
              <a:srgbClr val="000000"/>
            </a:solidFill>
          </p:spPr>
        </p:sp>
      </p:grpSp>
      <p:grpSp>
        <p:nvGrpSpPr>
          <p:cNvPr id="21" name="Group 21"/>
          <p:cNvGrpSpPr>
            <a:grpSpLocks noChangeAspect="1"/>
          </p:cNvGrpSpPr>
          <p:nvPr/>
        </p:nvGrpSpPr>
        <p:grpSpPr>
          <a:xfrm>
            <a:off x="13878000" y="2412720"/>
            <a:ext cx="465120" cy="684000"/>
            <a:chOff x="0" y="0"/>
            <a:chExt cx="620160" cy="912000"/>
          </a:xfrm>
        </p:grpSpPr>
        <p:sp>
          <p:nvSpPr>
            <p:cNvPr id="22" name="Freeform 22"/>
            <p:cNvSpPr/>
            <p:nvPr/>
          </p:nvSpPr>
          <p:spPr>
            <a:xfrm>
              <a:off x="0" y="0"/>
              <a:ext cx="620141" cy="911987"/>
            </a:xfrm>
            <a:custGeom>
              <a:avLst/>
              <a:gdLst/>
              <a:ahLst/>
              <a:cxnLst/>
              <a:rect l="l" t="t" r="r" b="b"/>
              <a:pathLst>
                <a:path w="620141" h="911987">
                  <a:moveTo>
                    <a:pt x="313182" y="122301"/>
                  </a:moveTo>
                  <a:cubicBezTo>
                    <a:pt x="213614" y="122301"/>
                    <a:pt x="134747" y="201041"/>
                    <a:pt x="134747" y="300609"/>
                  </a:cubicBezTo>
                  <a:cubicBezTo>
                    <a:pt x="134747" y="398018"/>
                    <a:pt x="213614" y="476758"/>
                    <a:pt x="313182" y="476758"/>
                  </a:cubicBezTo>
                  <a:cubicBezTo>
                    <a:pt x="410718" y="476758"/>
                    <a:pt x="489458" y="398018"/>
                    <a:pt x="489458" y="300609"/>
                  </a:cubicBezTo>
                  <a:cubicBezTo>
                    <a:pt x="489458" y="201168"/>
                    <a:pt x="410591" y="122301"/>
                    <a:pt x="313182" y="122301"/>
                  </a:cubicBezTo>
                  <a:close/>
                  <a:moveTo>
                    <a:pt x="311150" y="0"/>
                  </a:moveTo>
                  <a:cubicBezTo>
                    <a:pt x="481203" y="0"/>
                    <a:pt x="620141" y="138938"/>
                    <a:pt x="620141" y="308864"/>
                  </a:cubicBezTo>
                  <a:cubicBezTo>
                    <a:pt x="620141" y="395859"/>
                    <a:pt x="535051" y="551434"/>
                    <a:pt x="535051" y="551434"/>
                  </a:cubicBezTo>
                  <a:lnTo>
                    <a:pt x="321437" y="911987"/>
                  </a:lnTo>
                  <a:lnTo>
                    <a:pt x="99568" y="555498"/>
                  </a:lnTo>
                  <a:cubicBezTo>
                    <a:pt x="99568" y="555498"/>
                    <a:pt x="0" y="406273"/>
                    <a:pt x="0" y="308864"/>
                  </a:cubicBezTo>
                  <a:cubicBezTo>
                    <a:pt x="0" y="138938"/>
                    <a:pt x="138938" y="0"/>
                    <a:pt x="311150" y="0"/>
                  </a:cubicBezTo>
                  <a:close/>
                </a:path>
              </a:pathLst>
            </a:custGeom>
            <a:solidFill>
              <a:srgbClr val="000000"/>
            </a:solidFill>
          </p:spPr>
        </p:sp>
      </p:grpSp>
      <p:grpSp>
        <p:nvGrpSpPr>
          <p:cNvPr id="23" name="Group 23"/>
          <p:cNvGrpSpPr>
            <a:grpSpLocks noChangeAspect="1"/>
          </p:cNvGrpSpPr>
          <p:nvPr/>
        </p:nvGrpSpPr>
        <p:grpSpPr>
          <a:xfrm>
            <a:off x="10044000" y="4486320"/>
            <a:ext cx="465120" cy="684000"/>
            <a:chOff x="0" y="0"/>
            <a:chExt cx="620160" cy="912000"/>
          </a:xfrm>
        </p:grpSpPr>
        <p:sp>
          <p:nvSpPr>
            <p:cNvPr id="24" name="Freeform 24"/>
            <p:cNvSpPr/>
            <p:nvPr/>
          </p:nvSpPr>
          <p:spPr>
            <a:xfrm>
              <a:off x="0" y="0"/>
              <a:ext cx="620141" cy="911987"/>
            </a:xfrm>
            <a:custGeom>
              <a:avLst/>
              <a:gdLst/>
              <a:ahLst/>
              <a:cxnLst/>
              <a:rect l="l" t="t" r="r" b="b"/>
              <a:pathLst>
                <a:path w="620141" h="911987">
                  <a:moveTo>
                    <a:pt x="313182" y="122301"/>
                  </a:moveTo>
                  <a:cubicBezTo>
                    <a:pt x="213614" y="122301"/>
                    <a:pt x="134747" y="201041"/>
                    <a:pt x="134747" y="300609"/>
                  </a:cubicBezTo>
                  <a:cubicBezTo>
                    <a:pt x="134747" y="398018"/>
                    <a:pt x="213614" y="476758"/>
                    <a:pt x="313182" y="476758"/>
                  </a:cubicBezTo>
                  <a:cubicBezTo>
                    <a:pt x="410718" y="476758"/>
                    <a:pt x="489458" y="398018"/>
                    <a:pt x="489458" y="300609"/>
                  </a:cubicBezTo>
                  <a:cubicBezTo>
                    <a:pt x="489458" y="201168"/>
                    <a:pt x="410591" y="122301"/>
                    <a:pt x="313182" y="122301"/>
                  </a:cubicBezTo>
                  <a:close/>
                  <a:moveTo>
                    <a:pt x="311150" y="0"/>
                  </a:moveTo>
                  <a:cubicBezTo>
                    <a:pt x="481203" y="0"/>
                    <a:pt x="620141" y="138938"/>
                    <a:pt x="620141" y="308864"/>
                  </a:cubicBezTo>
                  <a:cubicBezTo>
                    <a:pt x="620141" y="395859"/>
                    <a:pt x="535051" y="551434"/>
                    <a:pt x="535051" y="551434"/>
                  </a:cubicBezTo>
                  <a:lnTo>
                    <a:pt x="321437" y="911987"/>
                  </a:lnTo>
                  <a:lnTo>
                    <a:pt x="99568" y="555498"/>
                  </a:lnTo>
                  <a:cubicBezTo>
                    <a:pt x="99568" y="555498"/>
                    <a:pt x="0" y="406273"/>
                    <a:pt x="0" y="308864"/>
                  </a:cubicBezTo>
                  <a:cubicBezTo>
                    <a:pt x="0" y="138938"/>
                    <a:pt x="138938" y="0"/>
                    <a:pt x="311150" y="0"/>
                  </a:cubicBezTo>
                  <a:close/>
                </a:path>
              </a:pathLst>
            </a:custGeom>
            <a:solidFill>
              <a:srgbClr val="000000"/>
            </a:solidFill>
          </p:spPr>
        </p:sp>
      </p:grpSp>
      <p:grpSp>
        <p:nvGrpSpPr>
          <p:cNvPr id="25" name="Group 25"/>
          <p:cNvGrpSpPr>
            <a:grpSpLocks noChangeAspect="1"/>
          </p:cNvGrpSpPr>
          <p:nvPr/>
        </p:nvGrpSpPr>
        <p:grpSpPr>
          <a:xfrm>
            <a:off x="10622160" y="3484080"/>
            <a:ext cx="465120" cy="684000"/>
            <a:chOff x="0" y="0"/>
            <a:chExt cx="620160" cy="912000"/>
          </a:xfrm>
        </p:grpSpPr>
        <p:sp>
          <p:nvSpPr>
            <p:cNvPr id="26" name="Freeform 26"/>
            <p:cNvSpPr/>
            <p:nvPr/>
          </p:nvSpPr>
          <p:spPr>
            <a:xfrm>
              <a:off x="0" y="0"/>
              <a:ext cx="620141" cy="911987"/>
            </a:xfrm>
            <a:custGeom>
              <a:avLst/>
              <a:gdLst/>
              <a:ahLst/>
              <a:cxnLst/>
              <a:rect l="l" t="t" r="r" b="b"/>
              <a:pathLst>
                <a:path w="620141" h="911987">
                  <a:moveTo>
                    <a:pt x="313182" y="122301"/>
                  </a:moveTo>
                  <a:cubicBezTo>
                    <a:pt x="213614" y="122301"/>
                    <a:pt x="134747" y="201041"/>
                    <a:pt x="134747" y="300609"/>
                  </a:cubicBezTo>
                  <a:cubicBezTo>
                    <a:pt x="134747" y="398018"/>
                    <a:pt x="213614" y="476758"/>
                    <a:pt x="313182" y="476758"/>
                  </a:cubicBezTo>
                  <a:cubicBezTo>
                    <a:pt x="410718" y="476758"/>
                    <a:pt x="489458" y="398018"/>
                    <a:pt x="489458" y="300609"/>
                  </a:cubicBezTo>
                  <a:cubicBezTo>
                    <a:pt x="489458" y="201168"/>
                    <a:pt x="410591" y="122301"/>
                    <a:pt x="313182" y="122301"/>
                  </a:cubicBezTo>
                  <a:close/>
                  <a:moveTo>
                    <a:pt x="311150" y="0"/>
                  </a:moveTo>
                  <a:cubicBezTo>
                    <a:pt x="481203" y="0"/>
                    <a:pt x="620141" y="138938"/>
                    <a:pt x="620141" y="308864"/>
                  </a:cubicBezTo>
                  <a:cubicBezTo>
                    <a:pt x="620141" y="395859"/>
                    <a:pt x="535051" y="551434"/>
                    <a:pt x="535051" y="551434"/>
                  </a:cubicBezTo>
                  <a:lnTo>
                    <a:pt x="321437" y="911987"/>
                  </a:lnTo>
                  <a:lnTo>
                    <a:pt x="99568" y="555498"/>
                  </a:lnTo>
                  <a:cubicBezTo>
                    <a:pt x="99568" y="555498"/>
                    <a:pt x="0" y="406273"/>
                    <a:pt x="0" y="308864"/>
                  </a:cubicBezTo>
                  <a:cubicBezTo>
                    <a:pt x="0" y="138938"/>
                    <a:pt x="138938" y="0"/>
                    <a:pt x="311150" y="0"/>
                  </a:cubicBezTo>
                  <a:close/>
                </a:path>
              </a:pathLst>
            </a:custGeom>
            <a:solidFill>
              <a:srgbClr val="000000"/>
            </a:solidFill>
          </p:spPr>
        </p:sp>
      </p:grpSp>
      <p:grpSp>
        <p:nvGrpSpPr>
          <p:cNvPr id="27" name="Group 27"/>
          <p:cNvGrpSpPr>
            <a:grpSpLocks noChangeAspect="1"/>
          </p:cNvGrpSpPr>
          <p:nvPr/>
        </p:nvGrpSpPr>
        <p:grpSpPr>
          <a:xfrm>
            <a:off x="7501680" y="4845600"/>
            <a:ext cx="465120" cy="684000"/>
            <a:chOff x="0" y="0"/>
            <a:chExt cx="620160" cy="912000"/>
          </a:xfrm>
        </p:grpSpPr>
        <p:sp>
          <p:nvSpPr>
            <p:cNvPr id="28" name="Freeform 28"/>
            <p:cNvSpPr/>
            <p:nvPr/>
          </p:nvSpPr>
          <p:spPr>
            <a:xfrm>
              <a:off x="0" y="0"/>
              <a:ext cx="620141" cy="911987"/>
            </a:xfrm>
            <a:custGeom>
              <a:avLst/>
              <a:gdLst/>
              <a:ahLst/>
              <a:cxnLst/>
              <a:rect l="l" t="t" r="r" b="b"/>
              <a:pathLst>
                <a:path w="620141" h="911987">
                  <a:moveTo>
                    <a:pt x="313182" y="122301"/>
                  </a:moveTo>
                  <a:cubicBezTo>
                    <a:pt x="213614" y="122301"/>
                    <a:pt x="134747" y="201041"/>
                    <a:pt x="134747" y="300609"/>
                  </a:cubicBezTo>
                  <a:cubicBezTo>
                    <a:pt x="134747" y="398018"/>
                    <a:pt x="213614" y="476758"/>
                    <a:pt x="313182" y="476758"/>
                  </a:cubicBezTo>
                  <a:cubicBezTo>
                    <a:pt x="410718" y="476758"/>
                    <a:pt x="489458" y="398018"/>
                    <a:pt x="489458" y="300609"/>
                  </a:cubicBezTo>
                  <a:cubicBezTo>
                    <a:pt x="489458" y="201168"/>
                    <a:pt x="410591" y="122301"/>
                    <a:pt x="313182" y="122301"/>
                  </a:cubicBezTo>
                  <a:close/>
                  <a:moveTo>
                    <a:pt x="311150" y="0"/>
                  </a:moveTo>
                  <a:cubicBezTo>
                    <a:pt x="481203" y="0"/>
                    <a:pt x="620141" y="138938"/>
                    <a:pt x="620141" y="308864"/>
                  </a:cubicBezTo>
                  <a:cubicBezTo>
                    <a:pt x="620141" y="395859"/>
                    <a:pt x="535051" y="551434"/>
                    <a:pt x="535051" y="551434"/>
                  </a:cubicBezTo>
                  <a:lnTo>
                    <a:pt x="321437" y="911987"/>
                  </a:lnTo>
                  <a:lnTo>
                    <a:pt x="99568" y="555498"/>
                  </a:lnTo>
                  <a:cubicBezTo>
                    <a:pt x="99568" y="555498"/>
                    <a:pt x="0" y="406273"/>
                    <a:pt x="0" y="308864"/>
                  </a:cubicBezTo>
                  <a:cubicBezTo>
                    <a:pt x="0" y="138938"/>
                    <a:pt x="138938" y="0"/>
                    <a:pt x="311150" y="0"/>
                  </a:cubicBezTo>
                  <a:close/>
                </a:path>
              </a:pathLst>
            </a:custGeom>
            <a:solidFill>
              <a:srgbClr val="000000"/>
            </a:solidFill>
          </p:spPr>
        </p:sp>
      </p:grpSp>
      <p:grpSp>
        <p:nvGrpSpPr>
          <p:cNvPr id="29" name="Group 29"/>
          <p:cNvGrpSpPr>
            <a:grpSpLocks noChangeAspect="1"/>
          </p:cNvGrpSpPr>
          <p:nvPr/>
        </p:nvGrpSpPr>
        <p:grpSpPr>
          <a:xfrm>
            <a:off x="6243120" y="4550400"/>
            <a:ext cx="465120" cy="684000"/>
            <a:chOff x="0" y="0"/>
            <a:chExt cx="620160" cy="912000"/>
          </a:xfrm>
        </p:grpSpPr>
        <p:sp>
          <p:nvSpPr>
            <p:cNvPr id="30" name="Freeform 30"/>
            <p:cNvSpPr/>
            <p:nvPr/>
          </p:nvSpPr>
          <p:spPr>
            <a:xfrm>
              <a:off x="0" y="0"/>
              <a:ext cx="620141" cy="911987"/>
            </a:xfrm>
            <a:custGeom>
              <a:avLst/>
              <a:gdLst/>
              <a:ahLst/>
              <a:cxnLst/>
              <a:rect l="l" t="t" r="r" b="b"/>
              <a:pathLst>
                <a:path w="620141" h="911987">
                  <a:moveTo>
                    <a:pt x="313182" y="122301"/>
                  </a:moveTo>
                  <a:cubicBezTo>
                    <a:pt x="213614" y="122301"/>
                    <a:pt x="134747" y="201041"/>
                    <a:pt x="134747" y="300609"/>
                  </a:cubicBezTo>
                  <a:cubicBezTo>
                    <a:pt x="134747" y="398018"/>
                    <a:pt x="213614" y="476758"/>
                    <a:pt x="313182" y="476758"/>
                  </a:cubicBezTo>
                  <a:cubicBezTo>
                    <a:pt x="410718" y="476758"/>
                    <a:pt x="489458" y="398018"/>
                    <a:pt x="489458" y="300609"/>
                  </a:cubicBezTo>
                  <a:cubicBezTo>
                    <a:pt x="489458" y="201168"/>
                    <a:pt x="410591" y="122301"/>
                    <a:pt x="313182" y="122301"/>
                  </a:cubicBezTo>
                  <a:close/>
                  <a:moveTo>
                    <a:pt x="311150" y="0"/>
                  </a:moveTo>
                  <a:cubicBezTo>
                    <a:pt x="481203" y="0"/>
                    <a:pt x="620141" y="138938"/>
                    <a:pt x="620141" y="308864"/>
                  </a:cubicBezTo>
                  <a:cubicBezTo>
                    <a:pt x="620141" y="395859"/>
                    <a:pt x="535051" y="551434"/>
                    <a:pt x="535051" y="551434"/>
                  </a:cubicBezTo>
                  <a:lnTo>
                    <a:pt x="321437" y="911987"/>
                  </a:lnTo>
                  <a:lnTo>
                    <a:pt x="99568" y="555498"/>
                  </a:lnTo>
                  <a:cubicBezTo>
                    <a:pt x="99568" y="555498"/>
                    <a:pt x="0" y="406273"/>
                    <a:pt x="0" y="308864"/>
                  </a:cubicBezTo>
                  <a:cubicBezTo>
                    <a:pt x="0" y="138938"/>
                    <a:pt x="138938" y="0"/>
                    <a:pt x="311150" y="0"/>
                  </a:cubicBezTo>
                  <a:close/>
                </a:path>
              </a:pathLst>
            </a:custGeom>
            <a:solidFill>
              <a:srgbClr val="000000"/>
            </a:solidFill>
          </p:spPr>
        </p:sp>
      </p:grpSp>
      <p:grpSp>
        <p:nvGrpSpPr>
          <p:cNvPr id="31" name="Group 31"/>
          <p:cNvGrpSpPr>
            <a:grpSpLocks noChangeAspect="1"/>
          </p:cNvGrpSpPr>
          <p:nvPr/>
        </p:nvGrpSpPr>
        <p:grpSpPr>
          <a:xfrm>
            <a:off x="7128720" y="5601600"/>
            <a:ext cx="465120" cy="684000"/>
            <a:chOff x="0" y="0"/>
            <a:chExt cx="620160" cy="912000"/>
          </a:xfrm>
        </p:grpSpPr>
        <p:sp>
          <p:nvSpPr>
            <p:cNvPr id="32" name="Freeform 32"/>
            <p:cNvSpPr/>
            <p:nvPr/>
          </p:nvSpPr>
          <p:spPr>
            <a:xfrm>
              <a:off x="0" y="0"/>
              <a:ext cx="620141" cy="911987"/>
            </a:xfrm>
            <a:custGeom>
              <a:avLst/>
              <a:gdLst/>
              <a:ahLst/>
              <a:cxnLst/>
              <a:rect l="l" t="t" r="r" b="b"/>
              <a:pathLst>
                <a:path w="620141" h="911987">
                  <a:moveTo>
                    <a:pt x="313182" y="122301"/>
                  </a:moveTo>
                  <a:cubicBezTo>
                    <a:pt x="213614" y="122301"/>
                    <a:pt x="134747" y="201041"/>
                    <a:pt x="134747" y="300609"/>
                  </a:cubicBezTo>
                  <a:cubicBezTo>
                    <a:pt x="134747" y="398018"/>
                    <a:pt x="213614" y="476758"/>
                    <a:pt x="313182" y="476758"/>
                  </a:cubicBezTo>
                  <a:cubicBezTo>
                    <a:pt x="410718" y="476758"/>
                    <a:pt x="489458" y="398018"/>
                    <a:pt x="489458" y="300609"/>
                  </a:cubicBezTo>
                  <a:cubicBezTo>
                    <a:pt x="489458" y="201168"/>
                    <a:pt x="410591" y="122301"/>
                    <a:pt x="313182" y="122301"/>
                  </a:cubicBezTo>
                  <a:close/>
                  <a:moveTo>
                    <a:pt x="311150" y="0"/>
                  </a:moveTo>
                  <a:cubicBezTo>
                    <a:pt x="481203" y="0"/>
                    <a:pt x="620141" y="138938"/>
                    <a:pt x="620141" y="308864"/>
                  </a:cubicBezTo>
                  <a:cubicBezTo>
                    <a:pt x="620141" y="395859"/>
                    <a:pt x="535051" y="551434"/>
                    <a:pt x="535051" y="551434"/>
                  </a:cubicBezTo>
                  <a:lnTo>
                    <a:pt x="321437" y="911987"/>
                  </a:lnTo>
                  <a:lnTo>
                    <a:pt x="99568" y="555498"/>
                  </a:lnTo>
                  <a:cubicBezTo>
                    <a:pt x="99568" y="555498"/>
                    <a:pt x="0" y="406273"/>
                    <a:pt x="0" y="308864"/>
                  </a:cubicBezTo>
                  <a:cubicBezTo>
                    <a:pt x="0" y="138938"/>
                    <a:pt x="138938" y="0"/>
                    <a:pt x="311150" y="0"/>
                  </a:cubicBezTo>
                  <a:close/>
                </a:path>
              </a:pathLst>
            </a:custGeom>
            <a:solidFill>
              <a:srgbClr val="000000"/>
            </a:solidFill>
          </p:spPr>
        </p:sp>
      </p:grpSp>
      <p:grpSp>
        <p:nvGrpSpPr>
          <p:cNvPr id="33" name="Group 33"/>
          <p:cNvGrpSpPr>
            <a:grpSpLocks noChangeAspect="1"/>
          </p:cNvGrpSpPr>
          <p:nvPr/>
        </p:nvGrpSpPr>
        <p:grpSpPr>
          <a:xfrm>
            <a:off x="8798400" y="6372000"/>
            <a:ext cx="465120" cy="684000"/>
            <a:chOff x="0" y="0"/>
            <a:chExt cx="620160" cy="912000"/>
          </a:xfrm>
        </p:grpSpPr>
        <p:sp>
          <p:nvSpPr>
            <p:cNvPr id="34" name="Freeform 34"/>
            <p:cNvSpPr/>
            <p:nvPr/>
          </p:nvSpPr>
          <p:spPr>
            <a:xfrm>
              <a:off x="0" y="0"/>
              <a:ext cx="620141" cy="911987"/>
            </a:xfrm>
            <a:custGeom>
              <a:avLst/>
              <a:gdLst/>
              <a:ahLst/>
              <a:cxnLst/>
              <a:rect l="l" t="t" r="r" b="b"/>
              <a:pathLst>
                <a:path w="620141" h="911987">
                  <a:moveTo>
                    <a:pt x="313182" y="122301"/>
                  </a:moveTo>
                  <a:cubicBezTo>
                    <a:pt x="213614" y="122301"/>
                    <a:pt x="134747" y="201041"/>
                    <a:pt x="134747" y="300609"/>
                  </a:cubicBezTo>
                  <a:cubicBezTo>
                    <a:pt x="134747" y="398018"/>
                    <a:pt x="213614" y="476758"/>
                    <a:pt x="313182" y="476758"/>
                  </a:cubicBezTo>
                  <a:cubicBezTo>
                    <a:pt x="410718" y="476758"/>
                    <a:pt x="489458" y="398018"/>
                    <a:pt x="489458" y="300609"/>
                  </a:cubicBezTo>
                  <a:cubicBezTo>
                    <a:pt x="489458" y="201168"/>
                    <a:pt x="410591" y="122301"/>
                    <a:pt x="313182" y="122301"/>
                  </a:cubicBezTo>
                  <a:close/>
                  <a:moveTo>
                    <a:pt x="311150" y="0"/>
                  </a:moveTo>
                  <a:cubicBezTo>
                    <a:pt x="481203" y="0"/>
                    <a:pt x="620141" y="138938"/>
                    <a:pt x="620141" y="308864"/>
                  </a:cubicBezTo>
                  <a:cubicBezTo>
                    <a:pt x="620141" y="395859"/>
                    <a:pt x="535051" y="551434"/>
                    <a:pt x="535051" y="551434"/>
                  </a:cubicBezTo>
                  <a:lnTo>
                    <a:pt x="321437" y="911987"/>
                  </a:lnTo>
                  <a:lnTo>
                    <a:pt x="99568" y="555498"/>
                  </a:lnTo>
                  <a:cubicBezTo>
                    <a:pt x="99568" y="555498"/>
                    <a:pt x="0" y="406273"/>
                    <a:pt x="0" y="308864"/>
                  </a:cubicBezTo>
                  <a:cubicBezTo>
                    <a:pt x="0" y="138938"/>
                    <a:pt x="138938" y="0"/>
                    <a:pt x="311150" y="0"/>
                  </a:cubicBezTo>
                  <a:close/>
                </a:path>
              </a:pathLst>
            </a:custGeom>
            <a:solidFill>
              <a:srgbClr val="000000"/>
            </a:solidFill>
          </p:spPr>
        </p:sp>
      </p:grpSp>
      <p:grpSp>
        <p:nvGrpSpPr>
          <p:cNvPr id="35" name="Group 35"/>
          <p:cNvGrpSpPr>
            <a:grpSpLocks noChangeAspect="1"/>
          </p:cNvGrpSpPr>
          <p:nvPr/>
        </p:nvGrpSpPr>
        <p:grpSpPr>
          <a:xfrm>
            <a:off x="7593840" y="6449040"/>
            <a:ext cx="465120" cy="684000"/>
            <a:chOff x="0" y="0"/>
            <a:chExt cx="620160" cy="912000"/>
          </a:xfrm>
        </p:grpSpPr>
        <p:sp>
          <p:nvSpPr>
            <p:cNvPr id="36" name="Freeform 36"/>
            <p:cNvSpPr/>
            <p:nvPr/>
          </p:nvSpPr>
          <p:spPr>
            <a:xfrm>
              <a:off x="0" y="0"/>
              <a:ext cx="620141" cy="911987"/>
            </a:xfrm>
            <a:custGeom>
              <a:avLst/>
              <a:gdLst/>
              <a:ahLst/>
              <a:cxnLst/>
              <a:rect l="l" t="t" r="r" b="b"/>
              <a:pathLst>
                <a:path w="620141" h="911987">
                  <a:moveTo>
                    <a:pt x="313182" y="122301"/>
                  </a:moveTo>
                  <a:cubicBezTo>
                    <a:pt x="213614" y="122301"/>
                    <a:pt x="134747" y="201041"/>
                    <a:pt x="134747" y="300609"/>
                  </a:cubicBezTo>
                  <a:cubicBezTo>
                    <a:pt x="134747" y="398018"/>
                    <a:pt x="213614" y="476758"/>
                    <a:pt x="313182" y="476758"/>
                  </a:cubicBezTo>
                  <a:cubicBezTo>
                    <a:pt x="410718" y="476758"/>
                    <a:pt x="489458" y="398018"/>
                    <a:pt x="489458" y="300609"/>
                  </a:cubicBezTo>
                  <a:cubicBezTo>
                    <a:pt x="489458" y="201168"/>
                    <a:pt x="410591" y="122301"/>
                    <a:pt x="313182" y="122301"/>
                  </a:cubicBezTo>
                  <a:close/>
                  <a:moveTo>
                    <a:pt x="311150" y="0"/>
                  </a:moveTo>
                  <a:cubicBezTo>
                    <a:pt x="481203" y="0"/>
                    <a:pt x="620141" y="138938"/>
                    <a:pt x="620141" y="308864"/>
                  </a:cubicBezTo>
                  <a:cubicBezTo>
                    <a:pt x="620141" y="395859"/>
                    <a:pt x="535051" y="551434"/>
                    <a:pt x="535051" y="551434"/>
                  </a:cubicBezTo>
                  <a:lnTo>
                    <a:pt x="321437" y="911987"/>
                  </a:lnTo>
                  <a:lnTo>
                    <a:pt x="99568" y="555498"/>
                  </a:lnTo>
                  <a:cubicBezTo>
                    <a:pt x="99568" y="555498"/>
                    <a:pt x="0" y="406273"/>
                    <a:pt x="0" y="308864"/>
                  </a:cubicBezTo>
                  <a:cubicBezTo>
                    <a:pt x="0" y="138938"/>
                    <a:pt x="138938" y="0"/>
                    <a:pt x="311150" y="0"/>
                  </a:cubicBezTo>
                  <a:close/>
                </a:path>
              </a:pathLst>
            </a:custGeom>
            <a:solidFill>
              <a:srgbClr val="000000"/>
            </a:solidFill>
          </p:spPr>
        </p:sp>
      </p:grpSp>
      <p:grpSp>
        <p:nvGrpSpPr>
          <p:cNvPr id="37" name="Group 37"/>
          <p:cNvGrpSpPr>
            <a:grpSpLocks noChangeAspect="1"/>
          </p:cNvGrpSpPr>
          <p:nvPr/>
        </p:nvGrpSpPr>
        <p:grpSpPr>
          <a:xfrm>
            <a:off x="14502960" y="7056000"/>
            <a:ext cx="465120" cy="684000"/>
            <a:chOff x="0" y="0"/>
            <a:chExt cx="620160" cy="912000"/>
          </a:xfrm>
        </p:grpSpPr>
        <p:sp>
          <p:nvSpPr>
            <p:cNvPr id="38" name="Freeform 38"/>
            <p:cNvSpPr/>
            <p:nvPr/>
          </p:nvSpPr>
          <p:spPr>
            <a:xfrm>
              <a:off x="0" y="0"/>
              <a:ext cx="620141" cy="911987"/>
            </a:xfrm>
            <a:custGeom>
              <a:avLst/>
              <a:gdLst/>
              <a:ahLst/>
              <a:cxnLst/>
              <a:rect l="l" t="t" r="r" b="b"/>
              <a:pathLst>
                <a:path w="620141" h="911987">
                  <a:moveTo>
                    <a:pt x="313182" y="122301"/>
                  </a:moveTo>
                  <a:cubicBezTo>
                    <a:pt x="213614" y="122301"/>
                    <a:pt x="134747" y="201041"/>
                    <a:pt x="134747" y="300609"/>
                  </a:cubicBezTo>
                  <a:cubicBezTo>
                    <a:pt x="134747" y="398018"/>
                    <a:pt x="213614" y="476758"/>
                    <a:pt x="313182" y="476758"/>
                  </a:cubicBezTo>
                  <a:cubicBezTo>
                    <a:pt x="410718" y="476758"/>
                    <a:pt x="489458" y="398018"/>
                    <a:pt x="489458" y="300609"/>
                  </a:cubicBezTo>
                  <a:cubicBezTo>
                    <a:pt x="489458" y="201168"/>
                    <a:pt x="410591" y="122301"/>
                    <a:pt x="313182" y="122301"/>
                  </a:cubicBezTo>
                  <a:close/>
                  <a:moveTo>
                    <a:pt x="311150" y="0"/>
                  </a:moveTo>
                  <a:cubicBezTo>
                    <a:pt x="481203" y="0"/>
                    <a:pt x="620141" y="138938"/>
                    <a:pt x="620141" y="308864"/>
                  </a:cubicBezTo>
                  <a:cubicBezTo>
                    <a:pt x="620141" y="395859"/>
                    <a:pt x="535051" y="551434"/>
                    <a:pt x="535051" y="551434"/>
                  </a:cubicBezTo>
                  <a:lnTo>
                    <a:pt x="321437" y="911987"/>
                  </a:lnTo>
                  <a:lnTo>
                    <a:pt x="99568" y="555498"/>
                  </a:lnTo>
                  <a:cubicBezTo>
                    <a:pt x="99568" y="555498"/>
                    <a:pt x="0" y="406273"/>
                    <a:pt x="0" y="308864"/>
                  </a:cubicBezTo>
                  <a:cubicBezTo>
                    <a:pt x="0" y="138938"/>
                    <a:pt x="138938" y="0"/>
                    <a:pt x="311150" y="0"/>
                  </a:cubicBezTo>
                  <a:close/>
                </a:path>
              </a:pathLst>
            </a:custGeom>
            <a:solidFill>
              <a:srgbClr val="000000"/>
            </a:solidFill>
          </p:spPr>
        </p:sp>
      </p:grpSp>
      <p:grpSp>
        <p:nvGrpSpPr>
          <p:cNvPr id="39" name="Group 39"/>
          <p:cNvGrpSpPr>
            <a:grpSpLocks noChangeAspect="1"/>
          </p:cNvGrpSpPr>
          <p:nvPr/>
        </p:nvGrpSpPr>
        <p:grpSpPr>
          <a:xfrm>
            <a:off x="15030000" y="7261920"/>
            <a:ext cx="465120" cy="684000"/>
            <a:chOff x="0" y="0"/>
            <a:chExt cx="620160" cy="912000"/>
          </a:xfrm>
        </p:grpSpPr>
        <p:sp>
          <p:nvSpPr>
            <p:cNvPr id="40" name="Freeform 40"/>
            <p:cNvSpPr/>
            <p:nvPr/>
          </p:nvSpPr>
          <p:spPr>
            <a:xfrm>
              <a:off x="0" y="0"/>
              <a:ext cx="620141" cy="911987"/>
            </a:xfrm>
            <a:custGeom>
              <a:avLst/>
              <a:gdLst/>
              <a:ahLst/>
              <a:cxnLst/>
              <a:rect l="l" t="t" r="r" b="b"/>
              <a:pathLst>
                <a:path w="620141" h="911987">
                  <a:moveTo>
                    <a:pt x="313182" y="122301"/>
                  </a:moveTo>
                  <a:cubicBezTo>
                    <a:pt x="213614" y="122301"/>
                    <a:pt x="134747" y="201041"/>
                    <a:pt x="134747" y="300609"/>
                  </a:cubicBezTo>
                  <a:cubicBezTo>
                    <a:pt x="134747" y="398018"/>
                    <a:pt x="213614" y="476758"/>
                    <a:pt x="313182" y="476758"/>
                  </a:cubicBezTo>
                  <a:cubicBezTo>
                    <a:pt x="410718" y="476758"/>
                    <a:pt x="489458" y="398018"/>
                    <a:pt x="489458" y="300609"/>
                  </a:cubicBezTo>
                  <a:cubicBezTo>
                    <a:pt x="489458" y="201168"/>
                    <a:pt x="410591" y="122301"/>
                    <a:pt x="313182" y="122301"/>
                  </a:cubicBezTo>
                  <a:close/>
                  <a:moveTo>
                    <a:pt x="311150" y="0"/>
                  </a:moveTo>
                  <a:cubicBezTo>
                    <a:pt x="481203" y="0"/>
                    <a:pt x="620141" y="138938"/>
                    <a:pt x="620141" y="308864"/>
                  </a:cubicBezTo>
                  <a:cubicBezTo>
                    <a:pt x="620141" y="395859"/>
                    <a:pt x="535051" y="551434"/>
                    <a:pt x="535051" y="551434"/>
                  </a:cubicBezTo>
                  <a:lnTo>
                    <a:pt x="321437" y="911987"/>
                  </a:lnTo>
                  <a:lnTo>
                    <a:pt x="99568" y="555498"/>
                  </a:lnTo>
                  <a:cubicBezTo>
                    <a:pt x="99568" y="555498"/>
                    <a:pt x="0" y="406273"/>
                    <a:pt x="0" y="308864"/>
                  </a:cubicBezTo>
                  <a:cubicBezTo>
                    <a:pt x="0" y="138938"/>
                    <a:pt x="138938" y="0"/>
                    <a:pt x="311150" y="0"/>
                  </a:cubicBezTo>
                  <a:close/>
                </a:path>
              </a:pathLst>
            </a:custGeom>
            <a:solidFill>
              <a:srgbClr val="000000"/>
            </a:solidFill>
          </p:spPr>
        </p:sp>
      </p:grpSp>
      <p:grpSp>
        <p:nvGrpSpPr>
          <p:cNvPr id="41" name="Group 41"/>
          <p:cNvGrpSpPr>
            <a:grpSpLocks noChangeAspect="1"/>
          </p:cNvGrpSpPr>
          <p:nvPr/>
        </p:nvGrpSpPr>
        <p:grpSpPr>
          <a:xfrm>
            <a:off x="10044000" y="5601600"/>
            <a:ext cx="465120" cy="684000"/>
            <a:chOff x="0" y="0"/>
            <a:chExt cx="620160" cy="912000"/>
          </a:xfrm>
        </p:grpSpPr>
        <p:sp>
          <p:nvSpPr>
            <p:cNvPr id="42" name="Freeform 42"/>
            <p:cNvSpPr/>
            <p:nvPr/>
          </p:nvSpPr>
          <p:spPr>
            <a:xfrm>
              <a:off x="0" y="0"/>
              <a:ext cx="620141" cy="911987"/>
            </a:xfrm>
            <a:custGeom>
              <a:avLst/>
              <a:gdLst/>
              <a:ahLst/>
              <a:cxnLst/>
              <a:rect l="l" t="t" r="r" b="b"/>
              <a:pathLst>
                <a:path w="620141" h="911987">
                  <a:moveTo>
                    <a:pt x="313182" y="122301"/>
                  </a:moveTo>
                  <a:cubicBezTo>
                    <a:pt x="213614" y="122301"/>
                    <a:pt x="134747" y="201041"/>
                    <a:pt x="134747" y="300609"/>
                  </a:cubicBezTo>
                  <a:cubicBezTo>
                    <a:pt x="134747" y="398018"/>
                    <a:pt x="213614" y="476758"/>
                    <a:pt x="313182" y="476758"/>
                  </a:cubicBezTo>
                  <a:cubicBezTo>
                    <a:pt x="410718" y="476758"/>
                    <a:pt x="489458" y="398018"/>
                    <a:pt x="489458" y="300609"/>
                  </a:cubicBezTo>
                  <a:cubicBezTo>
                    <a:pt x="489458" y="201168"/>
                    <a:pt x="410591" y="122301"/>
                    <a:pt x="313182" y="122301"/>
                  </a:cubicBezTo>
                  <a:close/>
                  <a:moveTo>
                    <a:pt x="311150" y="0"/>
                  </a:moveTo>
                  <a:cubicBezTo>
                    <a:pt x="481203" y="0"/>
                    <a:pt x="620141" y="138938"/>
                    <a:pt x="620141" y="308864"/>
                  </a:cubicBezTo>
                  <a:cubicBezTo>
                    <a:pt x="620141" y="395859"/>
                    <a:pt x="535051" y="551434"/>
                    <a:pt x="535051" y="551434"/>
                  </a:cubicBezTo>
                  <a:lnTo>
                    <a:pt x="321437" y="911987"/>
                  </a:lnTo>
                  <a:lnTo>
                    <a:pt x="99568" y="555498"/>
                  </a:lnTo>
                  <a:cubicBezTo>
                    <a:pt x="99568" y="555498"/>
                    <a:pt x="0" y="406273"/>
                    <a:pt x="0" y="308864"/>
                  </a:cubicBezTo>
                  <a:cubicBezTo>
                    <a:pt x="0" y="138938"/>
                    <a:pt x="138938" y="0"/>
                    <a:pt x="311150" y="0"/>
                  </a:cubicBezTo>
                  <a:close/>
                </a:path>
              </a:pathLst>
            </a:custGeom>
            <a:solidFill>
              <a:srgbClr val="000000"/>
            </a:solidFill>
          </p:spPr>
        </p:sp>
      </p:grpSp>
      <p:sp>
        <p:nvSpPr>
          <p:cNvPr id="43" name="TextBox 43"/>
          <p:cNvSpPr txBox="1"/>
          <p:nvPr/>
        </p:nvSpPr>
        <p:spPr>
          <a:xfrm>
            <a:off x="1664640" y="7475430"/>
            <a:ext cx="3487680" cy="255839"/>
          </a:xfrm>
          <a:prstGeom prst="rect">
            <a:avLst/>
          </a:prstGeom>
        </p:spPr>
        <p:txBody>
          <a:bodyPr lIns="0" tIns="0" rIns="0" bIns="0" rtlCol="0" anchor="t">
            <a:spAutoFit/>
          </a:bodyPr>
          <a:lstStyle/>
          <a:p>
            <a:pPr algn="r">
              <a:lnSpc>
                <a:spcPts val="1679"/>
              </a:lnSpc>
            </a:pPr>
            <a:r>
              <a:rPr lang="fa-IR" sz="2400" spc="0" dirty="0">
                <a:solidFill>
                  <a:srgbClr val="6B6B6B"/>
                </a:solidFill>
                <a:latin typeface="Poppins"/>
                <a:cs typeface="B Nazanin" panose="00000400000000000000" pitchFamily="2" charset="-78"/>
              </a:rPr>
              <a:t>عنوان در اینجا</a:t>
            </a:r>
            <a:endParaRPr lang="en-US" sz="2400" spc="0" dirty="0">
              <a:solidFill>
                <a:srgbClr val="6B6B6B"/>
              </a:solidFill>
              <a:latin typeface="Poppins"/>
              <a:cs typeface="B Nazanin" panose="00000400000000000000" pitchFamily="2" charset="-78"/>
            </a:endParaRPr>
          </a:p>
        </p:txBody>
      </p:sp>
      <p:sp>
        <p:nvSpPr>
          <p:cNvPr id="44" name="TextBox 44"/>
          <p:cNvSpPr txBox="1"/>
          <p:nvPr/>
        </p:nvSpPr>
        <p:spPr>
          <a:xfrm>
            <a:off x="1664640" y="5843910"/>
            <a:ext cx="3487680" cy="255839"/>
          </a:xfrm>
          <a:prstGeom prst="rect">
            <a:avLst/>
          </a:prstGeom>
        </p:spPr>
        <p:txBody>
          <a:bodyPr lIns="0" tIns="0" rIns="0" bIns="0" rtlCol="0" anchor="t">
            <a:spAutoFit/>
          </a:bodyPr>
          <a:lstStyle/>
          <a:p>
            <a:pPr algn="r">
              <a:lnSpc>
                <a:spcPts val="1679"/>
              </a:lnSpc>
            </a:pPr>
            <a:r>
              <a:rPr lang="fa-IR" sz="2400" spc="0" dirty="0">
                <a:solidFill>
                  <a:srgbClr val="6B6B6B"/>
                </a:solidFill>
                <a:latin typeface="Poppins"/>
                <a:cs typeface="B Nazanin" panose="00000400000000000000" pitchFamily="2" charset="-78"/>
              </a:rPr>
              <a:t>عنوان در اینجا</a:t>
            </a:r>
            <a:endParaRPr lang="en-US" sz="2400" spc="0" dirty="0">
              <a:solidFill>
                <a:srgbClr val="6B6B6B"/>
              </a:solidFill>
              <a:latin typeface="Poppins"/>
              <a:cs typeface="B Nazanin" panose="00000400000000000000" pitchFamily="2" charset="-78"/>
            </a:endParaRPr>
          </a:p>
        </p:txBody>
      </p:sp>
      <p:sp>
        <p:nvSpPr>
          <p:cNvPr id="45" name="AutoShape 45"/>
          <p:cNvSpPr/>
          <p:nvPr/>
        </p:nvSpPr>
        <p:spPr>
          <a:xfrm rot="-2752494">
            <a:off x="4849234" y="5729760"/>
            <a:ext cx="1933851" cy="0"/>
          </a:xfrm>
          <a:prstGeom prst="line">
            <a:avLst/>
          </a:prstGeom>
          <a:ln w="9525" cap="rnd">
            <a:solidFill>
              <a:srgbClr val="000000"/>
            </a:solidFill>
            <a:prstDash val="solid"/>
            <a:headEnd type="none" w="sm" len="sm"/>
            <a:tailEnd type="none" w="sm" len="sm"/>
          </a:ln>
        </p:spPr>
      </p:sp>
      <p:sp>
        <p:nvSpPr>
          <p:cNvPr id="46" name="AutoShape 46"/>
          <p:cNvSpPr/>
          <p:nvPr/>
        </p:nvSpPr>
        <p:spPr>
          <a:xfrm rot="-1280038">
            <a:off x="5043011" y="7524720"/>
            <a:ext cx="2917178" cy="0"/>
          </a:xfrm>
          <a:prstGeom prst="line">
            <a:avLst/>
          </a:prstGeom>
          <a:ln w="9525" cap="rnd">
            <a:solidFill>
              <a:srgbClr val="000000"/>
            </a:solidFill>
            <a:prstDash val="solid"/>
            <a:headEnd type="none" w="sm" len="sm"/>
            <a:tailEnd type="none" w="sm" len="sm"/>
          </a:ln>
        </p:spPr>
      </p:sp>
      <p:grpSp>
        <p:nvGrpSpPr>
          <p:cNvPr id="47" name="Group 47"/>
          <p:cNvGrpSpPr>
            <a:grpSpLocks noChangeAspect="1"/>
          </p:cNvGrpSpPr>
          <p:nvPr/>
        </p:nvGrpSpPr>
        <p:grpSpPr>
          <a:xfrm rot="-10800000">
            <a:off x="0" y="1503360"/>
            <a:ext cx="17040960" cy="91440"/>
            <a:chOff x="0" y="0"/>
            <a:chExt cx="22721280" cy="121920"/>
          </a:xfrm>
        </p:grpSpPr>
        <p:sp>
          <p:nvSpPr>
            <p:cNvPr id="48" name="Freeform 48"/>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49" name="Group 49"/>
          <p:cNvGrpSpPr>
            <a:grpSpLocks noChangeAspect="1"/>
          </p:cNvGrpSpPr>
          <p:nvPr/>
        </p:nvGrpSpPr>
        <p:grpSpPr>
          <a:xfrm rot="-10800000">
            <a:off x="17077680" y="558720"/>
            <a:ext cx="1054800" cy="1055520"/>
            <a:chOff x="0" y="0"/>
            <a:chExt cx="1406400" cy="1407360"/>
          </a:xfrm>
        </p:grpSpPr>
        <p:sp>
          <p:nvSpPr>
            <p:cNvPr id="50" name="Freeform 50"/>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51" name="Group 51"/>
          <p:cNvGrpSpPr>
            <a:grpSpLocks noChangeAspect="1"/>
          </p:cNvGrpSpPr>
          <p:nvPr/>
        </p:nvGrpSpPr>
        <p:grpSpPr>
          <a:xfrm rot="-10800000">
            <a:off x="-15120" y="1338480"/>
            <a:ext cx="5399280" cy="427680"/>
            <a:chOff x="0" y="0"/>
            <a:chExt cx="7199040" cy="570240"/>
          </a:xfrm>
        </p:grpSpPr>
        <p:sp>
          <p:nvSpPr>
            <p:cNvPr id="52" name="Freeform 52"/>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6160" y="287115"/>
            <a:ext cx="10602720" cy="371897"/>
          </a:xfrm>
          <a:prstGeom prst="rect">
            <a:avLst/>
          </a:prstGeom>
        </p:spPr>
        <p:txBody>
          <a:bodyPr lIns="0" tIns="0" rIns="0" bIns="0" rtlCol="0" anchor="t">
            <a:spAutoFit/>
          </a:bodyPr>
          <a:lstStyle/>
          <a:p>
            <a:pPr algn="r" rtl="1">
              <a:lnSpc>
                <a:spcPts val="2879"/>
              </a:lnSpc>
            </a:pPr>
            <a:r>
              <a:rPr lang="fa-IR" sz="2400" spc="-1" dirty="0">
                <a:solidFill>
                  <a:srgbClr val="FF0000"/>
                </a:solidFill>
                <a:latin typeface="Arimo"/>
                <a:cs typeface="B Nazanin" panose="00000400000000000000" pitchFamily="2" charset="-78"/>
              </a:rPr>
              <a:t>بحث</a:t>
            </a:r>
            <a:endParaRPr lang="en-US" sz="2400" spc="-1" dirty="0">
              <a:solidFill>
                <a:srgbClr val="FF0000"/>
              </a:solidFill>
              <a:latin typeface="Arimo"/>
              <a:cs typeface="B Nazanin" panose="00000400000000000000" pitchFamily="2" charset="-78"/>
            </a:endParaRPr>
          </a:p>
        </p:txBody>
      </p:sp>
      <p:sp>
        <p:nvSpPr>
          <p:cNvPr id="3" name="TextBox 3"/>
          <p:cNvSpPr txBox="1"/>
          <p:nvPr/>
        </p:nvSpPr>
        <p:spPr>
          <a:xfrm>
            <a:off x="1958034" y="8575054"/>
            <a:ext cx="5288400" cy="275075"/>
          </a:xfrm>
          <a:prstGeom prst="rect">
            <a:avLst/>
          </a:prstGeom>
        </p:spPr>
        <p:txBody>
          <a:bodyPr lIns="0" tIns="0" rIns="0" bIns="0" rtlCol="0" anchor="t">
            <a:spAutoFit/>
          </a:bodyPr>
          <a:lstStyle/>
          <a:p>
            <a:pPr algn="ctr" rtl="1">
              <a:lnSpc>
                <a:spcPts val="1920"/>
              </a:lnSpc>
            </a:pPr>
            <a:r>
              <a:rPr lang="fa-IR" sz="2400" spc="-1" dirty="0">
                <a:solidFill>
                  <a:srgbClr val="000000"/>
                </a:solidFill>
                <a:latin typeface="Arimo"/>
                <a:cs typeface="B Nazanin" panose="00000400000000000000" pitchFamily="2" charset="-78"/>
              </a:rPr>
              <a:t>دکتر. جنا دو</a:t>
            </a:r>
            <a:endParaRPr lang="en-US" sz="2400" spc="-1" dirty="0">
              <a:solidFill>
                <a:srgbClr val="000000"/>
              </a:solidFill>
              <a:latin typeface="Arimo"/>
              <a:cs typeface="B Nazanin" panose="00000400000000000000" pitchFamily="2" charset="-78"/>
            </a:endParaRPr>
          </a:p>
        </p:txBody>
      </p:sp>
      <p:sp>
        <p:nvSpPr>
          <p:cNvPr id="4" name="TextBox 4"/>
          <p:cNvSpPr txBox="1"/>
          <p:nvPr/>
        </p:nvSpPr>
        <p:spPr>
          <a:xfrm>
            <a:off x="1422756" y="5415178"/>
            <a:ext cx="6845736" cy="2169825"/>
          </a:xfrm>
          <a:prstGeom prst="rect">
            <a:avLst/>
          </a:prstGeom>
        </p:spPr>
        <p:txBody>
          <a:bodyPr wrap="square" lIns="0" tIns="0" rIns="0" bIns="0" rtlCol="0" anchor="t">
            <a:spAutoFit/>
          </a:bodyPr>
          <a:lstStyle/>
          <a:p>
            <a:pPr algn="ctr" rtl="1">
              <a:lnSpc>
                <a:spcPct val="150000"/>
              </a:lnSpc>
            </a:pPr>
            <a:r>
              <a:rPr lang="fa-IR" sz="2400" spc="-1" dirty="0">
                <a:solidFill>
                  <a:srgbClr val="6B6B6B"/>
                </a:solidFill>
                <a:latin typeface="Poppins"/>
                <a:cs typeface="B Nazanin" panose="00000400000000000000" pitchFamily="2" charset="-78"/>
              </a:rPr>
              <a:t>اسلایدهای باقیمانده این قالب، اسلایدهای کمکی هستند که شامل اشکال و جداول می‌باشند. این اسلایدها به شما امکان می‌دهند تا اطلاعات را به صورت گرافیکی و جذاب به نمایش بگذارید و به مخاطبان خود کمک کنید تا بهتر و سریعتر اطلاعات را درک کنند.</a:t>
            </a:r>
            <a:endParaRPr lang="en-US" sz="2400" spc="-1" dirty="0">
              <a:solidFill>
                <a:srgbClr val="6B6B6B"/>
              </a:solidFill>
              <a:latin typeface="Poppins"/>
              <a:cs typeface="B Nazanin" panose="00000400000000000000" pitchFamily="2" charset="-78"/>
            </a:endParaRPr>
          </a:p>
        </p:txBody>
      </p:sp>
      <p:sp>
        <p:nvSpPr>
          <p:cNvPr id="5" name="TextBox 5"/>
          <p:cNvSpPr txBox="1"/>
          <p:nvPr/>
        </p:nvSpPr>
        <p:spPr>
          <a:xfrm>
            <a:off x="11041566" y="8575054"/>
            <a:ext cx="5288400" cy="290464"/>
          </a:xfrm>
          <a:prstGeom prst="rect">
            <a:avLst/>
          </a:prstGeom>
        </p:spPr>
        <p:txBody>
          <a:bodyPr lIns="0" tIns="0" rIns="0" bIns="0" rtlCol="0" anchor="t">
            <a:spAutoFit/>
          </a:bodyPr>
          <a:lstStyle/>
          <a:p>
            <a:pPr algn="ctr" rtl="1">
              <a:lnSpc>
                <a:spcPts val="1920"/>
              </a:lnSpc>
            </a:pPr>
            <a:r>
              <a:rPr lang="fa-IR" sz="2800" spc="-1" dirty="0">
                <a:solidFill>
                  <a:srgbClr val="000000"/>
                </a:solidFill>
                <a:latin typeface="Arimo"/>
                <a:cs typeface="B Nazanin" panose="00000400000000000000" pitchFamily="2" charset="-78"/>
              </a:rPr>
              <a:t>دکتر. جان جیمز</a:t>
            </a:r>
            <a:endParaRPr lang="en-US" sz="2800" spc="-1" dirty="0">
              <a:solidFill>
                <a:srgbClr val="000000"/>
              </a:solidFill>
              <a:latin typeface="Arimo"/>
              <a:cs typeface="B Nazanin" panose="00000400000000000000" pitchFamily="2" charset="-78"/>
            </a:endParaRPr>
          </a:p>
        </p:txBody>
      </p:sp>
      <p:sp>
        <p:nvSpPr>
          <p:cNvPr id="6" name="TextBox 6"/>
          <p:cNvSpPr txBox="1"/>
          <p:nvPr/>
        </p:nvSpPr>
        <p:spPr>
          <a:xfrm>
            <a:off x="10019510" y="5102085"/>
            <a:ext cx="7261188" cy="3177793"/>
          </a:xfrm>
          <a:prstGeom prst="rect">
            <a:avLst/>
          </a:prstGeom>
        </p:spPr>
        <p:txBody>
          <a:bodyPr wrap="square" lIns="0" tIns="0" rIns="0" bIns="0" rtlCol="0" anchor="t">
            <a:spAutoFit/>
          </a:bodyPr>
          <a:lstStyle/>
          <a:p>
            <a:pPr algn="ctr" rtl="1">
              <a:lnSpc>
                <a:spcPct val="150000"/>
              </a:lnSpc>
            </a:pPr>
            <a:r>
              <a:rPr lang="fa-IR" sz="2800" spc="-1" dirty="0">
                <a:solidFill>
                  <a:srgbClr val="6B6B6B"/>
                </a:solidFill>
                <a:latin typeface="Poppins"/>
                <a:cs typeface="B Nazanin" panose="00000400000000000000" pitchFamily="2" charset="-78"/>
              </a:rPr>
              <a:t>اسلایدهای ابتدایی این قالب پاورپوینت با استفاده از انیمیشن‌های متحرک شگفت‌انگیز طراحی شده‌اند. این انیمیشن‌ها به شما کمک می‌کنند تا ارتباط بین اطلاعات را بهبود دهید و مخاطبان را به ورود به موضوع شما ترغیب کنید.</a:t>
            </a:r>
            <a:endParaRPr lang="en-US" sz="2800" spc="-1" dirty="0">
              <a:solidFill>
                <a:srgbClr val="6B6B6B"/>
              </a:solidFill>
              <a:latin typeface="Poppins"/>
              <a:cs typeface="B Nazanin" panose="00000400000000000000" pitchFamily="2" charset="-78"/>
            </a:endParaRPr>
          </a:p>
        </p:txBody>
      </p:sp>
      <p:grpSp>
        <p:nvGrpSpPr>
          <p:cNvPr id="7" name="Group 7"/>
          <p:cNvGrpSpPr>
            <a:grpSpLocks noChangeAspect="1"/>
          </p:cNvGrpSpPr>
          <p:nvPr/>
        </p:nvGrpSpPr>
        <p:grpSpPr>
          <a:xfrm>
            <a:off x="3979440" y="3282480"/>
            <a:ext cx="2459520" cy="2459520"/>
            <a:chOff x="0" y="0"/>
            <a:chExt cx="3279360" cy="3279360"/>
          </a:xfrm>
        </p:grpSpPr>
        <p:sp>
          <p:nvSpPr>
            <p:cNvPr id="8" name="Freeform 8"/>
            <p:cNvSpPr/>
            <p:nvPr/>
          </p:nvSpPr>
          <p:spPr>
            <a:xfrm>
              <a:off x="0" y="0"/>
              <a:ext cx="0" cy="0"/>
            </a:xfrm>
            <a:custGeom>
              <a:avLst/>
              <a:gdLst/>
              <a:ahLst/>
              <a:cxnLst/>
              <a:rect l="l" t="t" r="r" b="b"/>
              <a:pathLst>
                <a:path/>
              </a:pathLst>
            </a:custGeom>
            <a:solidFill>
              <a:srgbClr val="FF0000"/>
            </a:solidFill>
          </p:spPr>
        </p:sp>
      </p:grpSp>
      <p:grpSp>
        <p:nvGrpSpPr>
          <p:cNvPr id="9" name="Group 9"/>
          <p:cNvGrpSpPr>
            <a:grpSpLocks noChangeAspect="1"/>
          </p:cNvGrpSpPr>
          <p:nvPr/>
        </p:nvGrpSpPr>
        <p:grpSpPr>
          <a:xfrm>
            <a:off x="12047760" y="3282480"/>
            <a:ext cx="2459520" cy="2459520"/>
            <a:chOff x="0" y="0"/>
            <a:chExt cx="3279360" cy="3279360"/>
          </a:xfrm>
        </p:grpSpPr>
        <p:sp>
          <p:nvSpPr>
            <p:cNvPr id="10" name="Freeform 10"/>
            <p:cNvSpPr/>
            <p:nvPr/>
          </p:nvSpPr>
          <p:spPr>
            <a:xfrm>
              <a:off x="0" y="0"/>
              <a:ext cx="0" cy="0"/>
            </a:xfrm>
            <a:custGeom>
              <a:avLst/>
              <a:gdLst/>
              <a:ahLst/>
              <a:cxnLst/>
              <a:rect l="l" t="t" r="r" b="b"/>
              <a:pathLst>
                <a:path/>
              </a:pathLst>
            </a:custGeom>
            <a:solidFill>
              <a:srgbClr val="FF0000"/>
            </a:solidFill>
          </p:spPr>
        </p:sp>
      </p:grpSp>
      <p:grpSp>
        <p:nvGrpSpPr>
          <p:cNvPr id="11" name="Group 11"/>
          <p:cNvGrpSpPr>
            <a:grpSpLocks noChangeAspect="1"/>
          </p:cNvGrpSpPr>
          <p:nvPr/>
        </p:nvGrpSpPr>
        <p:grpSpPr>
          <a:xfrm rot="-10800000">
            <a:off x="0" y="1503360"/>
            <a:ext cx="17040960" cy="91440"/>
            <a:chOff x="0" y="0"/>
            <a:chExt cx="22721280" cy="121920"/>
          </a:xfrm>
        </p:grpSpPr>
        <p:sp>
          <p:nvSpPr>
            <p:cNvPr id="12" name="Freeform 12"/>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13" name="Group 13"/>
          <p:cNvGrpSpPr>
            <a:grpSpLocks noChangeAspect="1"/>
          </p:cNvGrpSpPr>
          <p:nvPr/>
        </p:nvGrpSpPr>
        <p:grpSpPr>
          <a:xfrm rot="-10800000">
            <a:off x="17077680" y="558720"/>
            <a:ext cx="1054800" cy="1055520"/>
            <a:chOff x="0" y="0"/>
            <a:chExt cx="1406400" cy="1407360"/>
          </a:xfrm>
        </p:grpSpPr>
        <p:sp>
          <p:nvSpPr>
            <p:cNvPr id="14" name="Freeform 14"/>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15" name="Group 15"/>
          <p:cNvGrpSpPr>
            <a:grpSpLocks noChangeAspect="1"/>
          </p:cNvGrpSpPr>
          <p:nvPr/>
        </p:nvGrpSpPr>
        <p:grpSpPr>
          <a:xfrm rot="-10800000">
            <a:off x="-15120" y="1338480"/>
            <a:ext cx="5399280" cy="427680"/>
            <a:chOff x="0" y="0"/>
            <a:chExt cx="7199040" cy="570240"/>
          </a:xfrm>
        </p:grpSpPr>
        <p:sp>
          <p:nvSpPr>
            <p:cNvPr id="16" name="Freeform 16"/>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17" name="Group 17"/>
          <p:cNvGrpSpPr>
            <a:grpSpLocks noChangeAspect="1"/>
          </p:cNvGrpSpPr>
          <p:nvPr/>
        </p:nvGrpSpPr>
        <p:grpSpPr>
          <a:xfrm>
            <a:off x="4073766" y="2555275"/>
            <a:ext cx="1543680" cy="1869840"/>
            <a:chOff x="0" y="0"/>
            <a:chExt cx="2058240" cy="2493120"/>
          </a:xfrm>
        </p:grpSpPr>
        <p:sp>
          <p:nvSpPr>
            <p:cNvPr id="18" name="Freeform 18"/>
            <p:cNvSpPr/>
            <p:nvPr/>
          </p:nvSpPr>
          <p:spPr>
            <a:xfrm>
              <a:off x="0" y="0"/>
              <a:ext cx="2058289" cy="2493137"/>
            </a:xfrm>
            <a:custGeom>
              <a:avLst/>
              <a:gdLst/>
              <a:ahLst/>
              <a:cxnLst/>
              <a:rect l="l" t="t" r="r" b="b"/>
              <a:pathLst>
                <a:path w="2058289" h="2493137">
                  <a:moveTo>
                    <a:pt x="1874139" y="2393442"/>
                  </a:moveTo>
                  <a:cubicBezTo>
                    <a:pt x="1773682" y="2459863"/>
                    <a:pt x="1656588" y="2493137"/>
                    <a:pt x="1522730" y="2476500"/>
                  </a:cubicBezTo>
                  <a:cubicBezTo>
                    <a:pt x="1087628" y="2476500"/>
                    <a:pt x="669290" y="2476500"/>
                    <a:pt x="234188" y="2493137"/>
                  </a:cubicBezTo>
                  <a:cubicBezTo>
                    <a:pt x="33528" y="2493137"/>
                    <a:pt x="0" y="2426589"/>
                    <a:pt x="0" y="2243836"/>
                  </a:cubicBezTo>
                  <a:cubicBezTo>
                    <a:pt x="16764" y="1662049"/>
                    <a:pt x="0" y="1063752"/>
                    <a:pt x="0" y="481965"/>
                  </a:cubicBezTo>
                  <a:cubicBezTo>
                    <a:pt x="0" y="199390"/>
                    <a:pt x="184023" y="16637"/>
                    <a:pt x="468503" y="0"/>
                  </a:cubicBezTo>
                  <a:cubicBezTo>
                    <a:pt x="953770" y="0"/>
                    <a:pt x="1439037" y="16637"/>
                    <a:pt x="1907667" y="0"/>
                  </a:cubicBezTo>
                  <a:cubicBezTo>
                    <a:pt x="2041525" y="0"/>
                    <a:pt x="2058289" y="49911"/>
                    <a:pt x="2058289" y="166243"/>
                  </a:cubicBezTo>
                  <a:cubicBezTo>
                    <a:pt x="2041525" y="814451"/>
                    <a:pt x="2041525" y="1462659"/>
                    <a:pt x="2058289" y="2110867"/>
                  </a:cubicBezTo>
                  <a:cubicBezTo>
                    <a:pt x="2058289" y="2243836"/>
                    <a:pt x="2024761" y="2326894"/>
                    <a:pt x="1907667" y="2393442"/>
                  </a:cubicBezTo>
                  <a:cubicBezTo>
                    <a:pt x="1890903" y="2376805"/>
                    <a:pt x="1890903" y="2393442"/>
                    <a:pt x="1874139" y="2393442"/>
                  </a:cubicBezTo>
                  <a:close/>
                  <a:moveTo>
                    <a:pt x="886841" y="1030478"/>
                  </a:moveTo>
                  <a:cubicBezTo>
                    <a:pt x="786384" y="1030478"/>
                    <a:pt x="702818" y="1030478"/>
                    <a:pt x="602361" y="1030478"/>
                  </a:cubicBezTo>
                  <a:cubicBezTo>
                    <a:pt x="117094" y="1030478"/>
                    <a:pt x="117094" y="1030478"/>
                    <a:pt x="133858" y="1512443"/>
                  </a:cubicBezTo>
                  <a:cubicBezTo>
                    <a:pt x="133858" y="1628775"/>
                    <a:pt x="184023" y="1645412"/>
                    <a:pt x="284480" y="1645412"/>
                  </a:cubicBezTo>
                  <a:cubicBezTo>
                    <a:pt x="585724" y="1628775"/>
                    <a:pt x="870204" y="1628775"/>
                    <a:pt x="1171321" y="1645412"/>
                  </a:cubicBezTo>
                  <a:cubicBezTo>
                    <a:pt x="1673352" y="1645412"/>
                    <a:pt x="1673352" y="1645412"/>
                    <a:pt x="1639824" y="1146810"/>
                  </a:cubicBezTo>
                  <a:cubicBezTo>
                    <a:pt x="1639824" y="1047115"/>
                    <a:pt x="1606296" y="1030478"/>
                    <a:pt x="1505966" y="1030478"/>
                  </a:cubicBezTo>
                  <a:cubicBezTo>
                    <a:pt x="1305179" y="1030478"/>
                    <a:pt x="1104392" y="1030478"/>
                    <a:pt x="886841" y="1030478"/>
                  </a:cubicBezTo>
                  <a:close/>
                  <a:moveTo>
                    <a:pt x="535432" y="880872"/>
                  </a:moveTo>
                  <a:cubicBezTo>
                    <a:pt x="652526" y="897509"/>
                    <a:pt x="736219" y="930783"/>
                    <a:pt x="702818" y="764540"/>
                  </a:cubicBezTo>
                  <a:cubicBezTo>
                    <a:pt x="652653" y="515239"/>
                    <a:pt x="686054" y="515239"/>
                    <a:pt x="903605" y="465328"/>
                  </a:cubicBezTo>
                  <a:cubicBezTo>
                    <a:pt x="1037463" y="432054"/>
                    <a:pt x="1054227" y="481965"/>
                    <a:pt x="1070991" y="581660"/>
                  </a:cubicBezTo>
                  <a:cubicBezTo>
                    <a:pt x="1070991" y="681355"/>
                    <a:pt x="1070991" y="781050"/>
                    <a:pt x="1004062" y="880872"/>
                  </a:cubicBezTo>
                  <a:cubicBezTo>
                    <a:pt x="1104519" y="897509"/>
                    <a:pt x="1204849" y="947293"/>
                    <a:pt x="1171448" y="747903"/>
                  </a:cubicBezTo>
                  <a:cubicBezTo>
                    <a:pt x="1121283" y="531876"/>
                    <a:pt x="1154684" y="531876"/>
                    <a:pt x="1355471" y="465328"/>
                  </a:cubicBezTo>
                  <a:cubicBezTo>
                    <a:pt x="1489329" y="415417"/>
                    <a:pt x="1522857" y="465328"/>
                    <a:pt x="1539494" y="581660"/>
                  </a:cubicBezTo>
                  <a:cubicBezTo>
                    <a:pt x="1539494" y="681355"/>
                    <a:pt x="1539494" y="781050"/>
                    <a:pt x="1455801" y="897509"/>
                  </a:cubicBezTo>
                  <a:cubicBezTo>
                    <a:pt x="1539494" y="880872"/>
                    <a:pt x="1639824" y="930783"/>
                    <a:pt x="1639824" y="814451"/>
                  </a:cubicBezTo>
                  <a:cubicBezTo>
                    <a:pt x="1623060" y="631571"/>
                    <a:pt x="1689989" y="465455"/>
                    <a:pt x="1589659" y="299212"/>
                  </a:cubicBezTo>
                  <a:cubicBezTo>
                    <a:pt x="1589659" y="299212"/>
                    <a:pt x="1556131" y="299212"/>
                    <a:pt x="1522730" y="299212"/>
                  </a:cubicBezTo>
                  <a:cubicBezTo>
                    <a:pt x="1104392" y="299212"/>
                    <a:pt x="669290" y="299212"/>
                    <a:pt x="250952" y="299212"/>
                  </a:cubicBezTo>
                  <a:cubicBezTo>
                    <a:pt x="184023" y="299212"/>
                    <a:pt x="133858" y="315849"/>
                    <a:pt x="133858" y="398907"/>
                  </a:cubicBezTo>
                  <a:cubicBezTo>
                    <a:pt x="150622" y="531876"/>
                    <a:pt x="150622" y="664845"/>
                    <a:pt x="150622" y="814451"/>
                  </a:cubicBezTo>
                  <a:cubicBezTo>
                    <a:pt x="133858" y="864362"/>
                    <a:pt x="167386" y="914146"/>
                    <a:pt x="234315" y="880872"/>
                  </a:cubicBezTo>
                  <a:cubicBezTo>
                    <a:pt x="301244" y="864235"/>
                    <a:pt x="234315" y="830961"/>
                    <a:pt x="234315" y="797814"/>
                  </a:cubicBezTo>
                  <a:cubicBezTo>
                    <a:pt x="251079" y="681482"/>
                    <a:pt x="200787" y="565150"/>
                    <a:pt x="251079" y="465455"/>
                  </a:cubicBezTo>
                  <a:cubicBezTo>
                    <a:pt x="318008" y="349123"/>
                    <a:pt x="351536" y="531876"/>
                    <a:pt x="435102" y="482092"/>
                  </a:cubicBezTo>
                  <a:cubicBezTo>
                    <a:pt x="552196" y="399034"/>
                    <a:pt x="602488" y="482092"/>
                    <a:pt x="602488" y="598424"/>
                  </a:cubicBezTo>
                  <a:cubicBezTo>
                    <a:pt x="585724" y="698119"/>
                    <a:pt x="602488" y="797814"/>
                    <a:pt x="535559" y="880999"/>
                  </a:cubicBezTo>
                  <a:close/>
                  <a:moveTo>
                    <a:pt x="870204" y="2360168"/>
                  </a:moveTo>
                  <a:cubicBezTo>
                    <a:pt x="870204" y="2360168"/>
                    <a:pt x="870204" y="2360168"/>
                    <a:pt x="870204" y="2360168"/>
                  </a:cubicBezTo>
                  <a:cubicBezTo>
                    <a:pt x="987298" y="2360168"/>
                    <a:pt x="1087755" y="2360168"/>
                    <a:pt x="1188085" y="2360168"/>
                  </a:cubicBezTo>
                  <a:cubicBezTo>
                    <a:pt x="1656588" y="2360168"/>
                    <a:pt x="1656588" y="2360168"/>
                    <a:pt x="1639951" y="1894840"/>
                  </a:cubicBezTo>
                  <a:cubicBezTo>
                    <a:pt x="1639951" y="1778508"/>
                    <a:pt x="1606423" y="1761871"/>
                    <a:pt x="1506093" y="1761871"/>
                  </a:cubicBezTo>
                  <a:cubicBezTo>
                    <a:pt x="1188212" y="1778508"/>
                    <a:pt x="886968" y="1761871"/>
                    <a:pt x="585724" y="1761871"/>
                  </a:cubicBezTo>
                  <a:cubicBezTo>
                    <a:pt x="100457" y="1761871"/>
                    <a:pt x="100457" y="1761871"/>
                    <a:pt x="133858" y="2243836"/>
                  </a:cubicBezTo>
                  <a:cubicBezTo>
                    <a:pt x="150622" y="2326894"/>
                    <a:pt x="184023" y="2360168"/>
                    <a:pt x="267716" y="2360168"/>
                  </a:cubicBezTo>
                  <a:cubicBezTo>
                    <a:pt x="468503" y="2343531"/>
                    <a:pt x="669290" y="2360168"/>
                    <a:pt x="870077" y="2360168"/>
                  </a:cubicBezTo>
                  <a:close/>
                </a:path>
              </a:pathLst>
            </a:custGeom>
            <a:solidFill>
              <a:srgbClr val="FFFFFF"/>
            </a:solidFill>
          </p:spPr>
        </p:sp>
      </p:grpSp>
      <p:grpSp>
        <p:nvGrpSpPr>
          <p:cNvPr id="19" name="Group 19"/>
          <p:cNvGrpSpPr>
            <a:grpSpLocks noChangeAspect="1"/>
          </p:cNvGrpSpPr>
          <p:nvPr/>
        </p:nvGrpSpPr>
        <p:grpSpPr>
          <a:xfrm>
            <a:off x="5290560" y="4389840"/>
            <a:ext cx="311760" cy="384480"/>
            <a:chOff x="0" y="0"/>
            <a:chExt cx="415680" cy="512640"/>
          </a:xfrm>
        </p:grpSpPr>
        <p:sp>
          <p:nvSpPr>
            <p:cNvPr id="20" name="Freeform 20"/>
            <p:cNvSpPr/>
            <p:nvPr/>
          </p:nvSpPr>
          <p:spPr>
            <a:xfrm>
              <a:off x="0" y="0"/>
              <a:ext cx="415671" cy="512572"/>
            </a:xfrm>
            <a:custGeom>
              <a:avLst/>
              <a:gdLst/>
              <a:ahLst/>
              <a:cxnLst/>
              <a:rect l="l" t="t" r="r" b="b"/>
              <a:pathLst>
                <a:path w="415671" h="512572">
                  <a:moveTo>
                    <a:pt x="199517" y="99187"/>
                  </a:moveTo>
                  <a:cubicBezTo>
                    <a:pt x="415671" y="33020"/>
                    <a:pt x="382397" y="181864"/>
                    <a:pt x="382397" y="281051"/>
                  </a:cubicBezTo>
                  <a:cubicBezTo>
                    <a:pt x="399034" y="413385"/>
                    <a:pt x="382397" y="496062"/>
                    <a:pt x="199517" y="512572"/>
                  </a:cubicBezTo>
                  <a:cubicBezTo>
                    <a:pt x="16637" y="512572"/>
                    <a:pt x="16637" y="413385"/>
                    <a:pt x="16637" y="281051"/>
                  </a:cubicBezTo>
                  <a:cubicBezTo>
                    <a:pt x="33274" y="165354"/>
                    <a:pt x="0" y="0"/>
                    <a:pt x="199517" y="99187"/>
                  </a:cubicBezTo>
                  <a:close/>
                </a:path>
              </a:pathLst>
            </a:custGeom>
            <a:solidFill>
              <a:srgbClr val="FFFFFF"/>
            </a:solidFill>
          </p:spPr>
        </p:sp>
      </p:grpSp>
      <p:grpSp>
        <p:nvGrpSpPr>
          <p:cNvPr id="21" name="Group 21"/>
          <p:cNvGrpSpPr>
            <a:grpSpLocks noChangeAspect="1"/>
          </p:cNvGrpSpPr>
          <p:nvPr/>
        </p:nvGrpSpPr>
        <p:grpSpPr>
          <a:xfrm>
            <a:off x="4926960" y="4439520"/>
            <a:ext cx="326160" cy="334800"/>
            <a:chOff x="0" y="0"/>
            <a:chExt cx="434880" cy="446400"/>
          </a:xfrm>
        </p:grpSpPr>
        <p:sp>
          <p:nvSpPr>
            <p:cNvPr id="22" name="Freeform 22"/>
            <p:cNvSpPr/>
            <p:nvPr/>
          </p:nvSpPr>
          <p:spPr>
            <a:xfrm>
              <a:off x="0" y="0"/>
              <a:ext cx="434848" cy="446405"/>
            </a:xfrm>
            <a:custGeom>
              <a:avLst/>
              <a:gdLst/>
              <a:ahLst/>
              <a:cxnLst/>
              <a:rect l="l" t="t" r="r" b="b"/>
              <a:pathLst>
                <a:path w="434848" h="446405">
                  <a:moveTo>
                    <a:pt x="50165" y="198374"/>
                  </a:moveTo>
                  <a:cubicBezTo>
                    <a:pt x="66929" y="132207"/>
                    <a:pt x="0" y="16510"/>
                    <a:pt x="167259" y="0"/>
                  </a:cubicBezTo>
                  <a:cubicBezTo>
                    <a:pt x="334518" y="0"/>
                    <a:pt x="434848" y="33020"/>
                    <a:pt x="418211" y="231521"/>
                  </a:cubicBezTo>
                  <a:cubicBezTo>
                    <a:pt x="401447" y="363728"/>
                    <a:pt x="384810" y="446405"/>
                    <a:pt x="217551" y="446405"/>
                  </a:cubicBezTo>
                  <a:cubicBezTo>
                    <a:pt x="33528" y="446405"/>
                    <a:pt x="33528" y="330708"/>
                    <a:pt x="50292" y="198374"/>
                  </a:cubicBezTo>
                  <a:close/>
                </a:path>
              </a:pathLst>
            </a:custGeom>
            <a:solidFill>
              <a:srgbClr val="FFFFFF"/>
            </a:solidFill>
          </p:spPr>
        </p:sp>
      </p:grpSp>
      <p:grpSp>
        <p:nvGrpSpPr>
          <p:cNvPr id="23" name="Group 23"/>
          <p:cNvGrpSpPr>
            <a:grpSpLocks noChangeAspect="1"/>
          </p:cNvGrpSpPr>
          <p:nvPr/>
        </p:nvGrpSpPr>
        <p:grpSpPr>
          <a:xfrm>
            <a:off x="4562640" y="4425120"/>
            <a:ext cx="340560" cy="349200"/>
            <a:chOff x="0" y="0"/>
            <a:chExt cx="454080" cy="465600"/>
          </a:xfrm>
        </p:grpSpPr>
        <p:sp>
          <p:nvSpPr>
            <p:cNvPr id="24" name="Freeform 24"/>
            <p:cNvSpPr/>
            <p:nvPr/>
          </p:nvSpPr>
          <p:spPr>
            <a:xfrm>
              <a:off x="0" y="0"/>
              <a:ext cx="454025" cy="465582"/>
            </a:xfrm>
            <a:custGeom>
              <a:avLst/>
              <a:gdLst/>
              <a:ahLst/>
              <a:cxnLst/>
              <a:rect l="l" t="t" r="r" b="b"/>
              <a:pathLst>
                <a:path w="454025" h="465582">
                  <a:moveTo>
                    <a:pt x="84074" y="199517"/>
                  </a:moveTo>
                  <a:cubicBezTo>
                    <a:pt x="100965" y="166243"/>
                    <a:pt x="0" y="33274"/>
                    <a:pt x="168148" y="16637"/>
                  </a:cubicBezTo>
                  <a:cubicBezTo>
                    <a:pt x="336296" y="0"/>
                    <a:pt x="454025" y="49911"/>
                    <a:pt x="437261" y="249428"/>
                  </a:cubicBezTo>
                  <a:cubicBezTo>
                    <a:pt x="420497" y="365887"/>
                    <a:pt x="420497" y="465582"/>
                    <a:pt x="252222" y="465582"/>
                  </a:cubicBezTo>
                  <a:cubicBezTo>
                    <a:pt x="84074" y="448945"/>
                    <a:pt x="50419" y="382397"/>
                    <a:pt x="84074" y="199517"/>
                  </a:cubicBezTo>
                  <a:close/>
                </a:path>
              </a:pathLst>
            </a:custGeom>
            <a:solidFill>
              <a:srgbClr val="FFFFFF"/>
            </a:solidFill>
          </p:spPr>
        </p:sp>
      </p:grpSp>
      <p:grpSp>
        <p:nvGrpSpPr>
          <p:cNvPr id="25" name="Group 25"/>
          <p:cNvGrpSpPr>
            <a:grpSpLocks noChangeAspect="1"/>
          </p:cNvGrpSpPr>
          <p:nvPr/>
        </p:nvGrpSpPr>
        <p:grpSpPr>
          <a:xfrm>
            <a:off x="5264640" y="4949280"/>
            <a:ext cx="352800" cy="375840"/>
            <a:chOff x="0" y="0"/>
            <a:chExt cx="470400" cy="501120"/>
          </a:xfrm>
        </p:grpSpPr>
        <p:sp>
          <p:nvSpPr>
            <p:cNvPr id="26" name="Freeform 26"/>
            <p:cNvSpPr/>
            <p:nvPr/>
          </p:nvSpPr>
          <p:spPr>
            <a:xfrm>
              <a:off x="0" y="0"/>
              <a:ext cx="470408" cy="501142"/>
            </a:xfrm>
            <a:custGeom>
              <a:avLst/>
              <a:gdLst/>
              <a:ahLst/>
              <a:cxnLst/>
              <a:rect l="l" t="t" r="r" b="b"/>
              <a:pathLst>
                <a:path w="470408" h="501142">
                  <a:moveTo>
                    <a:pt x="235204" y="66802"/>
                  </a:moveTo>
                  <a:cubicBezTo>
                    <a:pt x="436753" y="0"/>
                    <a:pt x="436753" y="133604"/>
                    <a:pt x="436753" y="250571"/>
                  </a:cubicBezTo>
                  <a:cubicBezTo>
                    <a:pt x="419989" y="367538"/>
                    <a:pt x="470408" y="501142"/>
                    <a:pt x="268732" y="484378"/>
                  </a:cubicBezTo>
                  <a:cubicBezTo>
                    <a:pt x="117475" y="484378"/>
                    <a:pt x="33528" y="450977"/>
                    <a:pt x="50292" y="300609"/>
                  </a:cubicBezTo>
                  <a:cubicBezTo>
                    <a:pt x="67183" y="183769"/>
                    <a:pt x="0" y="0"/>
                    <a:pt x="235204" y="66802"/>
                  </a:cubicBezTo>
                  <a:close/>
                </a:path>
              </a:pathLst>
            </a:custGeom>
            <a:solidFill>
              <a:srgbClr val="FFFFFF"/>
            </a:solidFill>
          </p:spPr>
        </p:sp>
      </p:grpSp>
      <p:grpSp>
        <p:nvGrpSpPr>
          <p:cNvPr id="27" name="Group 27"/>
          <p:cNvGrpSpPr>
            <a:grpSpLocks noChangeAspect="1"/>
          </p:cNvGrpSpPr>
          <p:nvPr/>
        </p:nvGrpSpPr>
        <p:grpSpPr>
          <a:xfrm>
            <a:off x="4903200" y="4937760"/>
            <a:ext cx="361440" cy="387360"/>
            <a:chOff x="0" y="0"/>
            <a:chExt cx="481920" cy="516480"/>
          </a:xfrm>
        </p:grpSpPr>
        <p:sp>
          <p:nvSpPr>
            <p:cNvPr id="28" name="Freeform 28"/>
            <p:cNvSpPr/>
            <p:nvPr/>
          </p:nvSpPr>
          <p:spPr>
            <a:xfrm>
              <a:off x="0" y="0"/>
              <a:ext cx="481965" cy="516509"/>
            </a:xfrm>
            <a:custGeom>
              <a:avLst/>
              <a:gdLst/>
              <a:ahLst/>
              <a:cxnLst/>
              <a:rect l="l" t="t" r="r" b="b"/>
              <a:pathLst>
                <a:path w="481965" h="516509">
                  <a:moveTo>
                    <a:pt x="249301" y="83312"/>
                  </a:moveTo>
                  <a:cubicBezTo>
                    <a:pt x="448691" y="16637"/>
                    <a:pt x="448691" y="149987"/>
                    <a:pt x="432054" y="266573"/>
                  </a:cubicBezTo>
                  <a:cubicBezTo>
                    <a:pt x="432054" y="366522"/>
                    <a:pt x="481965" y="516509"/>
                    <a:pt x="282448" y="516509"/>
                  </a:cubicBezTo>
                  <a:cubicBezTo>
                    <a:pt x="132842" y="499872"/>
                    <a:pt x="49784" y="466471"/>
                    <a:pt x="83058" y="316611"/>
                  </a:cubicBezTo>
                  <a:cubicBezTo>
                    <a:pt x="99695" y="199898"/>
                    <a:pt x="0" y="0"/>
                    <a:pt x="249301" y="83312"/>
                  </a:cubicBezTo>
                  <a:close/>
                </a:path>
              </a:pathLst>
            </a:custGeom>
            <a:solidFill>
              <a:srgbClr val="FFFFFF"/>
            </a:solidFill>
          </p:spPr>
        </p:sp>
      </p:grpSp>
      <p:grpSp>
        <p:nvGrpSpPr>
          <p:cNvPr id="29" name="Group 29"/>
          <p:cNvGrpSpPr>
            <a:grpSpLocks noChangeAspect="1"/>
          </p:cNvGrpSpPr>
          <p:nvPr/>
        </p:nvGrpSpPr>
        <p:grpSpPr>
          <a:xfrm>
            <a:off x="4562640" y="4975200"/>
            <a:ext cx="326160" cy="349200"/>
            <a:chOff x="0" y="0"/>
            <a:chExt cx="434880" cy="465600"/>
          </a:xfrm>
        </p:grpSpPr>
        <p:sp>
          <p:nvSpPr>
            <p:cNvPr id="30" name="Freeform 30"/>
            <p:cNvSpPr/>
            <p:nvPr/>
          </p:nvSpPr>
          <p:spPr>
            <a:xfrm>
              <a:off x="0" y="0"/>
              <a:ext cx="434848" cy="465582"/>
            </a:xfrm>
            <a:custGeom>
              <a:avLst/>
              <a:gdLst/>
              <a:ahLst/>
              <a:cxnLst/>
              <a:rect l="l" t="t" r="r" b="b"/>
              <a:pathLst>
                <a:path w="434848" h="465582">
                  <a:moveTo>
                    <a:pt x="66929" y="199517"/>
                  </a:moveTo>
                  <a:cubicBezTo>
                    <a:pt x="100330" y="149606"/>
                    <a:pt x="0" y="16637"/>
                    <a:pt x="184023" y="16637"/>
                  </a:cubicBezTo>
                  <a:cubicBezTo>
                    <a:pt x="384683" y="0"/>
                    <a:pt x="434848" y="66548"/>
                    <a:pt x="434848" y="249428"/>
                  </a:cubicBezTo>
                  <a:cubicBezTo>
                    <a:pt x="418084" y="365887"/>
                    <a:pt x="418084" y="465582"/>
                    <a:pt x="234188" y="465582"/>
                  </a:cubicBezTo>
                  <a:cubicBezTo>
                    <a:pt x="33528" y="465582"/>
                    <a:pt x="66929" y="332613"/>
                    <a:pt x="66929" y="199517"/>
                  </a:cubicBezTo>
                  <a:close/>
                </a:path>
              </a:pathLst>
            </a:custGeom>
            <a:solidFill>
              <a:srgbClr val="FFFFFF"/>
            </a:solidFill>
          </p:spPr>
        </p:sp>
      </p:grpSp>
      <p:grpSp>
        <p:nvGrpSpPr>
          <p:cNvPr id="31" name="Group 31"/>
          <p:cNvGrpSpPr>
            <a:grpSpLocks noChangeAspect="1"/>
          </p:cNvGrpSpPr>
          <p:nvPr/>
        </p:nvGrpSpPr>
        <p:grpSpPr>
          <a:xfrm>
            <a:off x="12505680" y="3583440"/>
            <a:ext cx="1543680" cy="1869840"/>
            <a:chOff x="0" y="0"/>
            <a:chExt cx="2058240" cy="2493120"/>
          </a:xfrm>
        </p:grpSpPr>
        <p:sp>
          <p:nvSpPr>
            <p:cNvPr id="32" name="Freeform 32"/>
            <p:cNvSpPr/>
            <p:nvPr/>
          </p:nvSpPr>
          <p:spPr>
            <a:xfrm>
              <a:off x="0" y="0"/>
              <a:ext cx="2058289" cy="2493137"/>
            </a:xfrm>
            <a:custGeom>
              <a:avLst/>
              <a:gdLst/>
              <a:ahLst/>
              <a:cxnLst/>
              <a:rect l="l" t="t" r="r" b="b"/>
              <a:pathLst>
                <a:path w="2058289" h="2493137">
                  <a:moveTo>
                    <a:pt x="1874139" y="2393442"/>
                  </a:moveTo>
                  <a:cubicBezTo>
                    <a:pt x="1773682" y="2459863"/>
                    <a:pt x="1656588" y="2493137"/>
                    <a:pt x="1522730" y="2476500"/>
                  </a:cubicBezTo>
                  <a:cubicBezTo>
                    <a:pt x="1087628" y="2476500"/>
                    <a:pt x="669290" y="2476500"/>
                    <a:pt x="234188" y="2493137"/>
                  </a:cubicBezTo>
                  <a:cubicBezTo>
                    <a:pt x="33528" y="2493137"/>
                    <a:pt x="0" y="2426589"/>
                    <a:pt x="0" y="2243836"/>
                  </a:cubicBezTo>
                  <a:cubicBezTo>
                    <a:pt x="16764" y="1662049"/>
                    <a:pt x="0" y="1063752"/>
                    <a:pt x="0" y="481965"/>
                  </a:cubicBezTo>
                  <a:cubicBezTo>
                    <a:pt x="0" y="199390"/>
                    <a:pt x="184023" y="16637"/>
                    <a:pt x="468503" y="0"/>
                  </a:cubicBezTo>
                  <a:cubicBezTo>
                    <a:pt x="953770" y="0"/>
                    <a:pt x="1439037" y="16637"/>
                    <a:pt x="1907667" y="0"/>
                  </a:cubicBezTo>
                  <a:cubicBezTo>
                    <a:pt x="2041525" y="0"/>
                    <a:pt x="2058289" y="49911"/>
                    <a:pt x="2058289" y="166243"/>
                  </a:cubicBezTo>
                  <a:cubicBezTo>
                    <a:pt x="2041525" y="814451"/>
                    <a:pt x="2041525" y="1462659"/>
                    <a:pt x="2058289" y="2110867"/>
                  </a:cubicBezTo>
                  <a:cubicBezTo>
                    <a:pt x="2058289" y="2243836"/>
                    <a:pt x="2024761" y="2326894"/>
                    <a:pt x="1907667" y="2393442"/>
                  </a:cubicBezTo>
                  <a:cubicBezTo>
                    <a:pt x="1890903" y="2376805"/>
                    <a:pt x="1890903" y="2393442"/>
                    <a:pt x="1874139" y="2393442"/>
                  </a:cubicBezTo>
                  <a:close/>
                  <a:moveTo>
                    <a:pt x="886841" y="1030478"/>
                  </a:moveTo>
                  <a:cubicBezTo>
                    <a:pt x="786384" y="1030478"/>
                    <a:pt x="702818" y="1030478"/>
                    <a:pt x="602361" y="1030478"/>
                  </a:cubicBezTo>
                  <a:cubicBezTo>
                    <a:pt x="117094" y="1030478"/>
                    <a:pt x="117094" y="1030478"/>
                    <a:pt x="133858" y="1512443"/>
                  </a:cubicBezTo>
                  <a:cubicBezTo>
                    <a:pt x="133858" y="1628775"/>
                    <a:pt x="184023" y="1645412"/>
                    <a:pt x="284480" y="1645412"/>
                  </a:cubicBezTo>
                  <a:cubicBezTo>
                    <a:pt x="585724" y="1628775"/>
                    <a:pt x="870204" y="1628775"/>
                    <a:pt x="1171321" y="1645412"/>
                  </a:cubicBezTo>
                  <a:cubicBezTo>
                    <a:pt x="1673352" y="1645412"/>
                    <a:pt x="1673352" y="1645412"/>
                    <a:pt x="1639824" y="1146810"/>
                  </a:cubicBezTo>
                  <a:cubicBezTo>
                    <a:pt x="1639824" y="1047115"/>
                    <a:pt x="1606296" y="1030478"/>
                    <a:pt x="1505966" y="1030478"/>
                  </a:cubicBezTo>
                  <a:cubicBezTo>
                    <a:pt x="1305179" y="1030478"/>
                    <a:pt x="1104392" y="1030478"/>
                    <a:pt x="886841" y="1030478"/>
                  </a:cubicBezTo>
                  <a:close/>
                  <a:moveTo>
                    <a:pt x="535432" y="880872"/>
                  </a:moveTo>
                  <a:cubicBezTo>
                    <a:pt x="652526" y="897509"/>
                    <a:pt x="736219" y="930783"/>
                    <a:pt x="702818" y="764540"/>
                  </a:cubicBezTo>
                  <a:cubicBezTo>
                    <a:pt x="652653" y="515239"/>
                    <a:pt x="686054" y="515239"/>
                    <a:pt x="903605" y="465328"/>
                  </a:cubicBezTo>
                  <a:cubicBezTo>
                    <a:pt x="1037463" y="432054"/>
                    <a:pt x="1054227" y="481965"/>
                    <a:pt x="1070991" y="581660"/>
                  </a:cubicBezTo>
                  <a:cubicBezTo>
                    <a:pt x="1070991" y="681355"/>
                    <a:pt x="1070991" y="781050"/>
                    <a:pt x="1004062" y="880872"/>
                  </a:cubicBezTo>
                  <a:cubicBezTo>
                    <a:pt x="1104519" y="897509"/>
                    <a:pt x="1204849" y="947293"/>
                    <a:pt x="1171448" y="747903"/>
                  </a:cubicBezTo>
                  <a:cubicBezTo>
                    <a:pt x="1121283" y="531876"/>
                    <a:pt x="1154684" y="531876"/>
                    <a:pt x="1355471" y="465328"/>
                  </a:cubicBezTo>
                  <a:cubicBezTo>
                    <a:pt x="1489329" y="415417"/>
                    <a:pt x="1522857" y="465328"/>
                    <a:pt x="1539494" y="581660"/>
                  </a:cubicBezTo>
                  <a:cubicBezTo>
                    <a:pt x="1539494" y="681355"/>
                    <a:pt x="1539494" y="781050"/>
                    <a:pt x="1455801" y="897509"/>
                  </a:cubicBezTo>
                  <a:cubicBezTo>
                    <a:pt x="1539494" y="880872"/>
                    <a:pt x="1639824" y="930783"/>
                    <a:pt x="1639824" y="814451"/>
                  </a:cubicBezTo>
                  <a:cubicBezTo>
                    <a:pt x="1623060" y="631571"/>
                    <a:pt x="1689989" y="465455"/>
                    <a:pt x="1589659" y="299212"/>
                  </a:cubicBezTo>
                  <a:cubicBezTo>
                    <a:pt x="1589659" y="299212"/>
                    <a:pt x="1556131" y="299212"/>
                    <a:pt x="1522730" y="299212"/>
                  </a:cubicBezTo>
                  <a:cubicBezTo>
                    <a:pt x="1104392" y="299212"/>
                    <a:pt x="669290" y="299212"/>
                    <a:pt x="250952" y="299212"/>
                  </a:cubicBezTo>
                  <a:cubicBezTo>
                    <a:pt x="184023" y="299212"/>
                    <a:pt x="133858" y="315849"/>
                    <a:pt x="133858" y="398907"/>
                  </a:cubicBezTo>
                  <a:cubicBezTo>
                    <a:pt x="150622" y="531876"/>
                    <a:pt x="150622" y="664845"/>
                    <a:pt x="150622" y="814451"/>
                  </a:cubicBezTo>
                  <a:cubicBezTo>
                    <a:pt x="133858" y="864362"/>
                    <a:pt x="167386" y="914146"/>
                    <a:pt x="234315" y="880872"/>
                  </a:cubicBezTo>
                  <a:cubicBezTo>
                    <a:pt x="301244" y="864235"/>
                    <a:pt x="234315" y="830961"/>
                    <a:pt x="234315" y="797814"/>
                  </a:cubicBezTo>
                  <a:cubicBezTo>
                    <a:pt x="251079" y="681482"/>
                    <a:pt x="200787" y="565150"/>
                    <a:pt x="251079" y="465455"/>
                  </a:cubicBezTo>
                  <a:cubicBezTo>
                    <a:pt x="318008" y="349123"/>
                    <a:pt x="351536" y="531876"/>
                    <a:pt x="435102" y="482092"/>
                  </a:cubicBezTo>
                  <a:cubicBezTo>
                    <a:pt x="552196" y="399034"/>
                    <a:pt x="602488" y="482092"/>
                    <a:pt x="602488" y="598424"/>
                  </a:cubicBezTo>
                  <a:cubicBezTo>
                    <a:pt x="585724" y="698119"/>
                    <a:pt x="602488" y="797814"/>
                    <a:pt x="535559" y="880999"/>
                  </a:cubicBezTo>
                  <a:close/>
                  <a:moveTo>
                    <a:pt x="870204" y="2360168"/>
                  </a:moveTo>
                  <a:cubicBezTo>
                    <a:pt x="870204" y="2360168"/>
                    <a:pt x="870204" y="2360168"/>
                    <a:pt x="870204" y="2360168"/>
                  </a:cubicBezTo>
                  <a:cubicBezTo>
                    <a:pt x="987298" y="2360168"/>
                    <a:pt x="1087755" y="2360168"/>
                    <a:pt x="1188085" y="2360168"/>
                  </a:cubicBezTo>
                  <a:cubicBezTo>
                    <a:pt x="1656588" y="2360168"/>
                    <a:pt x="1656588" y="2360168"/>
                    <a:pt x="1639951" y="1894840"/>
                  </a:cubicBezTo>
                  <a:cubicBezTo>
                    <a:pt x="1639951" y="1778508"/>
                    <a:pt x="1606423" y="1761871"/>
                    <a:pt x="1506093" y="1761871"/>
                  </a:cubicBezTo>
                  <a:cubicBezTo>
                    <a:pt x="1188212" y="1778508"/>
                    <a:pt x="886968" y="1761871"/>
                    <a:pt x="585724" y="1761871"/>
                  </a:cubicBezTo>
                  <a:cubicBezTo>
                    <a:pt x="100457" y="1761871"/>
                    <a:pt x="100457" y="1761871"/>
                    <a:pt x="133858" y="2243836"/>
                  </a:cubicBezTo>
                  <a:cubicBezTo>
                    <a:pt x="150622" y="2326894"/>
                    <a:pt x="184023" y="2360168"/>
                    <a:pt x="267716" y="2360168"/>
                  </a:cubicBezTo>
                  <a:cubicBezTo>
                    <a:pt x="468503" y="2343531"/>
                    <a:pt x="669290" y="2360168"/>
                    <a:pt x="870077" y="2360168"/>
                  </a:cubicBezTo>
                  <a:close/>
                </a:path>
              </a:pathLst>
            </a:custGeom>
            <a:solidFill>
              <a:srgbClr val="FFFFFF"/>
            </a:solidFill>
          </p:spPr>
          <p:txBody>
            <a:bodyPr/>
            <a:lstStyle/>
            <a:p>
              <a:endParaRPr lang="en-US" dirty="0"/>
            </a:p>
          </p:txBody>
        </p:sp>
      </p:grpSp>
      <p:grpSp>
        <p:nvGrpSpPr>
          <p:cNvPr id="33" name="Group 33"/>
          <p:cNvGrpSpPr>
            <a:grpSpLocks noChangeAspect="1"/>
          </p:cNvGrpSpPr>
          <p:nvPr/>
        </p:nvGrpSpPr>
        <p:grpSpPr>
          <a:xfrm>
            <a:off x="13358880" y="4395600"/>
            <a:ext cx="311760" cy="384480"/>
            <a:chOff x="0" y="0"/>
            <a:chExt cx="415680" cy="512640"/>
          </a:xfrm>
        </p:grpSpPr>
        <p:sp>
          <p:nvSpPr>
            <p:cNvPr id="34" name="Freeform 34"/>
            <p:cNvSpPr/>
            <p:nvPr/>
          </p:nvSpPr>
          <p:spPr>
            <a:xfrm>
              <a:off x="0" y="0"/>
              <a:ext cx="415671" cy="512572"/>
            </a:xfrm>
            <a:custGeom>
              <a:avLst/>
              <a:gdLst/>
              <a:ahLst/>
              <a:cxnLst/>
              <a:rect l="l" t="t" r="r" b="b"/>
              <a:pathLst>
                <a:path w="415671" h="512572">
                  <a:moveTo>
                    <a:pt x="199517" y="99187"/>
                  </a:moveTo>
                  <a:cubicBezTo>
                    <a:pt x="415671" y="33020"/>
                    <a:pt x="382397" y="181864"/>
                    <a:pt x="382397" y="281051"/>
                  </a:cubicBezTo>
                  <a:cubicBezTo>
                    <a:pt x="399034" y="413385"/>
                    <a:pt x="382397" y="496062"/>
                    <a:pt x="199517" y="512572"/>
                  </a:cubicBezTo>
                  <a:cubicBezTo>
                    <a:pt x="16637" y="512572"/>
                    <a:pt x="16637" y="413385"/>
                    <a:pt x="16637" y="281051"/>
                  </a:cubicBezTo>
                  <a:cubicBezTo>
                    <a:pt x="33274" y="165354"/>
                    <a:pt x="0" y="0"/>
                    <a:pt x="199517" y="99187"/>
                  </a:cubicBezTo>
                  <a:close/>
                </a:path>
              </a:pathLst>
            </a:custGeom>
            <a:solidFill>
              <a:srgbClr val="FFFFFF"/>
            </a:solidFill>
          </p:spPr>
        </p:sp>
      </p:grpSp>
      <p:grpSp>
        <p:nvGrpSpPr>
          <p:cNvPr id="35" name="Group 35"/>
          <p:cNvGrpSpPr>
            <a:grpSpLocks noChangeAspect="1"/>
          </p:cNvGrpSpPr>
          <p:nvPr/>
        </p:nvGrpSpPr>
        <p:grpSpPr>
          <a:xfrm>
            <a:off x="12995280" y="4445280"/>
            <a:ext cx="326160" cy="334800"/>
            <a:chOff x="0" y="0"/>
            <a:chExt cx="434880" cy="446400"/>
          </a:xfrm>
        </p:grpSpPr>
        <p:sp>
          <p:nvSpPr>
            <p:cNvPr id="36" name="Freeform 36"/>
            <p:cNvSpPr/>
            <p:nvPr/>
          </p:nvSpPr>
          <p:spPr>
            <a:xfrm>
              <a:off x="0" y="0"/>
              <a:ext cx="434848" cy="446405"/>
            </a:xfrm>
            <a:custGeom>
              <a:avLst/>
              <a:gdLst/>
              <a:ahLst/>
              <a:cxnLst/>
              <a:rect l="l" t="t" r="r" b="b"/>
              <a:pathLst>
                <a:path w="434848" h="446405">
                  <a:moveTo>
                    <a:pt x="50165" y="198374"/>
                  </a:moveTo>
                  <a:cubicBezTo>
                    <a:pt x="66929" y="132207"/>
                    <a:pt x="0" y="16510"/>
                    <a:pt x="167259" y="0"/>
                  </a:cubicBezTo>
                  <a:cubicBezTo>
                    <a:pt x="334518" y="0"/>
                    <a:pt x="434848" y="33020"/>
                    <a:pt x="418211" y="231521"/>
                  </a:cubicBezTo>
                  <a:cubicBezTo>
                    <a:pt x="401447" y="363728"/>
                    <a:pt x="384810" y="446405"/>
                    <a:pt x="217551" y="446405"/>
                  </a:cubicBezTo>
                  <a:cubicBezTo>
                    <a:pt x="33528" y="446405"/>
                    <a:pt x="33528" y="330708"/>
                    <a:pt x="50292" y="198374"/>
                  </a:cubicBezTo>
                  <a:close/>
                </a:path>
              </a:pathLst>
            </a:custGeom>
            <a:solidFill>
              <a:srgbClr val="FFFFFF"/>
            </a:solidFill>
          </p:spPr>
        </p:sp>
      </p:grpSp>
      <p:grpSp>
        <p:nvGrpSpPr>
          <p:cNvPr id="37" name="Group 37"/>
          <p:cNvGrpSpPr>
            <a:grpSpLocks noChangeAspect="1"/>
          </p:cNvGrpSpPr>
          <p:nvPr/>
        </p:nvGrpSpPr>
        <p:grpSpPr>
          <a:xfrm>
            <a:off x="12630960" y="4430880"/>
            <a:ext cx="340560" cy="349200"/>
            <a:chOff x="0" y="0"/>
            <a:chExt cx="454080" cy="465600"/>
          </a:xfrm>
        </p:grpSpPr>
        <p:sp>
          <p:nvSpPr>
            <p:cNvPr id="38" name="Freeform 38"/>
            <p:cNvSpPr/>
            <p:nvPr/>
          </p:nvSpPr>
          <p:spPr>
            <a:xfrm>
              <a:off x="0" y="0"/>
              <a:ext cx="454025" cy="465582"/>
            </a:xfrm>
            <a:custGeom>
              <a:avLst/>
              <a:gdLst/>
              <a:ahLst/>
              <a:cxnLst/>
              <a:rect l="l" t="t" r="r" b="b"/>
              <a:pathLst>
                <a:path w="454025" h="465582">
                  <a:moveTo>
                    <a:pt x="84074" y="199517"/>
                  </a:moveTo>
                  <a:cubicBezTo>
                    <a:pt x="100965" y="166243"/>
                    <a:pt x="0" y="33274"/>
                    <a:pt x="168148" y="16637"/>
                  </a:cubicBezTo>
                  <a:cubicBezTo>
                    <a:pt x="336296" y="0"/>
                    <a:pt x="454025" y="49911"/>
                    <a:pt x="437261" y="249428"/>
                  </a:cubicBezTo>
                  <a:cubicBezTo>
                    <a:pt x="420497" y="365887"/>
                    <a:pt x="420497" y="465582"/>
                    <a:pt x="252222" y="465582"/>
                  </a:cubicBezTo>
                  <a:cubicBezTo>
                    <a:pt x="84074" y="448945"/>
                    <a:pt x="50419" y="382397"/>
                    <a:pt x="84074" y="199517"/>
                  </a:cubicBezTo>
                  <a:close/>
                </a:path>
              </a:pathLst>
            </a:custGeom>
            <a:solidFill>
              <a:srgbClr val="FFFFFF"/>
            </a:solidFill>
          </p:spPr>
        </p:sp>
      </p:grpSp>
      <p:grpSp>
        <p:nvGrpSpPr>
          <p:cNvPr id="39" name="Group 39"/>
          <p:cNvGrpSpPr>
            <a:grpSpLocks noChangeAspect="1"/>
          </p:cNvGrpSpPr>
          <p:nvPr/>
        </p:nvGrpSpPr>
        <p:grpSpPr>
          <a:xfrm>
            <a:off x="13332960" y="4955040"/>
            <a:ext cx="352800" cy="375840"/>
            <a:chOff x="0" y="0"/>
            <a:chExt cx="470400" cy="501120"/>
          </a:xfrm>
        </p:grpSpPr>
        <p:sp>
          <p:nvSpPr>
            <p:cNvPr id="40" name="Freeform 40"/>
            <p:cNvSpPr/>
            <p:nvPr/>
          </p:nvSpPr>
          <p:spPr>
            <a:xfrm>
              <a:off x="0" y="0"/>
              <a:ext cx="470408" cy="501142"/>
            </a:xfrm>
            <a:custGeom>
              <a:avLst/>
              <a:gdLst/>
              <a:ahLst/>
              <a:cxnLst/>
              <a:rect l="l" t="t" r="r" b="b"/>
              <a:pathLst>
                <a:path w="470408" h="501142">
                  <a:moveTo>
                    <a:pt x="235204" y="66802"/>
                  </a:moveTo>
                  <a:cubicBezTo>
                    <a:pt x="436753" y="0"/>
                    <a:pt x="436753" y="133604"/>
                    <a:pt x="436753" y="250571"/>
                  </a:cubicBezTo>
                  <a:cubicBezTo>
                    <a:pt x="419989" y="367538"/>
                    <a:pt x="470408" y="501142"/>
                    <a:pt x="268732" y="484378"/>
                  </a:cubicBezTo>
                  <a:cubicBezTo>
                    <a:pt x="117475" y="484378"/>
                    <a:pt x="33528" y="450977"/>
                    <a:pt x="50292" y="300609"/>
                  </a:cubicBezTo>
                  <a:cubicBezTo>
                    <a:pt x="67183" y="183769"/>
                    <a:pt x="0" y="0"/>
                    <a:pt x="235204" y="66802"/>
                  </a:cubicBezTo>
                  <a:close/>
                </a:path>
              </a:pathLst>
            </a:custGeom>
            <a:solidFill>
              <a:srgbClr val="FFFFFF"/>
            </a:solidFill>
          </p:spPr>
        </p:sp>
      </p:grpSp>
      <p:grpSp>
        <p:nvGrpSpPr>
          <p:cNvPr id="41" name="Group 41"/>
          <p:cNvGrpSpPr>
            <a:grpSpLocks noChangeAspect="1"/>
          </p:cNvGrpSpPr>
          <p:nvPr/>
        </p:nvGrpSpPr>
        <p:grpSpPr>
          <a:xfrm>
            <a:off x="12971520" y="4943520"/>
            <a:ext cx="361440" cy="387360"/>
            <a:chOff x="0" y="0"/>
            <a:chExt cx="481920" cy="516480"/>
          </a:xfrm>
        </p:grpSpPr>
        <p:sp>
          <p:nvSpPr>
            <p:cNvPr id="42" name="Freeform 42"/>
            <p:cNvSpPr/>
            <p:nvPr/>
          </p:nvSpPr>
          <p:spPr>
            <a:xfrm>
              <a:off x="0" y="0"/>
              <a:ext cx="481965" cy="516509"/>
            </a:xfrm>
            <a:custGeom>
              <a:avLst/>
              <a:gdLst/>
              <a:ahLst/>
              <a:cxnLst/>
              <a:rect l="l" t="t" r="r" b="b"/>
              <a:pathLst>
                <a:path w="481965" h="516509">
                  <a:moveTo>
                    <a:pt x="249301" y="83312"/>
                  </a:moveTo>
                  <a:cubicBezTo>
                    <a:pt x="448691" y="16637"/>
                    <a:pt x="448691" y="149987"/>
                    <a:pt x="432054" y="266573"/>
                  </a:cubicBezTo>
                  <a:cubicBezTo>
                    <a:pt x="432054" y="366522"/>
                    <a:pt x="481965" y="516509"/>
                    <a:pt x="282448" y="516509"/>
                  </a:cubicBezTo>
                  <a:cubicBezTo>
                    <a:pt x="132842" y="499872"/>
                    <a:pt x="49784" y="466471"/>
                    <a:pt x="83058" y="316611"/>
                  </a:cubicBezTo>
                  <a:cubicBezTo>
                    <a:pt x="99695" y="199898"/>
                    <a:pt x="0" y="0"/>
                    <a:pt x="249301" y="83312"/>
                  </a:cubicBezTo>
                  <a:close/>
                </a:path>
              </a:pathLst>
            </a:custGeom>
            <a:solidFill>
              <a:srgbClr val="FFFFFF"/>
            </a:solidFill>
          </p:spPr>
        </p:sp>
      </p:grpSp>
      <p:grpSp>
        <p:nvGrpSpPr>
          <p:cNvPr id="43" name="Group 43"/>
          <p:cNvGrpSpPr>
            <a:grpSpLocks noChangeAspect="1"/>
          </p:cNvGrpSpPr>
          <p:nvPr/>
        </p:nvGrpSpPr>
        <p:grpSpPr>
          <a:xfrm>
            <a:off x="12630960" y="4981680"/>
            <a:ext cx="326160" cy="349200"/>
            <a:chOff x="0" y="0"/>
            <a:chExt cx="434880" cy="465600"/>
          </a:xfrm>
        </p:grpSpPr>
        <p:sp>
          <p:nvSpPr>
            <p:cNvPr id="44" name="Freeform 44"/>
            <p:cNvSpPr/>
            <p:nvPr/>
          </p:nvSpPr>
          <p:spPr>
            <a:xfrm>
              <a:off x="0" y="0"/>
              <a:ext cx="434848" cy="465582"/>
            </a:xfrm>
            <a:custGeom>
              <a:avLst/>
              <a:gdLst/>
              <a:ahLst/>
              <a:cxnLst/>
              <a:rect l="l" t="t" r="r" b="b"/>
              <a:pathLst>
                <a:path w="434848" h="465582">
                  <a:moveTo>
                    <a:pt x="66929" y="199517"/>
                  </a:moveTo>
                  <a:cubicBezTo>
                    <a:pt x="100330" y="149606"/>
                    <a:pt x="0" y="16637"/>
                    <a:pt x="184023" y="16637"/>
                  </a:cubicBezTo>
                  <a:cubicBezTo>
                    <a:pt x="384683" y="0"/>
                    <a:pt x="434848" y="66548"/>
                    <a:pt x="434848" y="249428"/>
                  </a:cubicBezTo>
                  <a:cubicBezTo>
                    <a:pt x="418084" y="365887"/>
                    <a:pt x="418084" y="465582"/>
                    <a:pt x="234188" y="465582"/>
                  </a:cubicBezTo>
                  <a:cubicBezTo>
                    <a:pt x="33528" y="465582"/>
                    <a:pt x="66929" y="332613"/>
                    <a:pt x="66929" y="199517"/>
                  </a:cubicBezTo>
                  <a:close/>
                </a:path>
              </a:pathLst>
            </a:custGeom>
            <a:solidFill>
              <a:srgbClr val="FFFFFF"/>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3040"/>
            <a:ext cx="894960" cy="1213200"/>
            <a:chOff x="0" y="0"/>
            <a:chExt cx="1193280" cy="1617600"/>
          </a:xfrm>
        </p:grpSpPr>
        <p:sp>
          <p:nvSpPr>
            <p:cNvPr id="3" name="Freeform 3"/>
            <p:cNvSpPr/>
            <p:nvPr/>
          </p:nvSpPr>
          <p:spPr>
            <a:xfrm>
              <a:off x="0" y="0"/>
              <a:ext cx="1193292" cy="1617599"/>
            </a:xfrm>
            <a:custGeom>
              <a:avLst/>
              <a:gdLst/>
              <a:ahLst/>
              <a:cxnLst/>
              <a:rect l="l" t="t" r="r" b="b"/>
              <a:pathLst>
                <a:path w="1193292" h="1617599">
                  <a:moveTo>
                    <a:pt x="0" y="0"/>
                  </a:moveTo>
                  <a:lnTo>
                    <a:pt x="1193292" y="0"/>
                  </a:lnTo>
                  <a:lnTo>
                    <a:pt x="1193292" y="1617599"/>
                  </a:lnTo>
                  <a:lnTo>
                    <a:pt x="0" y="1617599"/>
                  </a:lnTo>
                  <a:close/>
                </a:path>
              </a:pathLst>
            </a:custGeom>
            <a:solidFill>
              <a:srgbClr val="FF0000"/>
            </a:solidFill>
          </p:spPr>
        </p:sp>
      </p:grpSp>
      <p:sp>
        <p:nvSpPr>
          <p:cNvPr id="4" name="TextBox 4"/>
          <p:cNvSpPr txBox="1"/>
          <p:nvPr/>
        </p:nvSpPr>
        <p:spPr>
          <a:xfrm>
            <a:off x="1261440" y="1775910"/>
            <a:ext cx="5269680" cy="243656"/>
          </a:xfrm>
          <a:prstGeom prst="rect">
            <a:avLst/>
          </a:prstGeom>
        </p:spPr>
        <p:txBody>
          <a:bodyPr lIns="0" tIns="0" rIns="0" bIns="0" rtlCol="0" anchor="t">
            <a:spAutoFit/>
          </a:bodyPr>
          <a:lstStyle/>
          <a:p>
            <a:pPr algn="r" rtl="1">
              <a:lnSpc>
                <a:spcPts val="1920"/>
              </a:lnSpc>
            </a:pPr>
            <a:r>
              <a:rPr lang="fa-IR" sz="1600" spc="-1" dirty="0">
                <a:solidFill>
                  <a:srgbClr val="000000"/>
                </a:solidFill>
                <a:latin typeface="Arimo"/>
                <a:cs typeface="B Nazanin" panose="00000400000000000000" pitchFamily="2" charset="-78"/>
              </a:rPr>
              <a:t>عنوان در اینجا</a:t>
            </a:r>
            <a:endParaRPr lang="en-US" sz="1600" spc="-1" dirty="0">
              <a:solidFill>
                <a:srgbClr val="000000"/>
              </a:solidFill>
              <a:latin typeface="Arimo"/>
              <a:cs typeface="B Nazanin" panose="00000400000000000000" pitchFamily="2" charset="-78"/>
            </a:endParaRPr>
          </a:p>
        </p:txBody>
      </p:sp>
      <p:sp>
        <p:nvSpPr>
          <p:cNvPr id="5" name="TextBox 5"/>
          <p:cNvSpPr txBox="1"/>
          <p:nvPr/>
        </p:nvSpPr>
        <p:spPr>
          <a:xfrm>
            <a:off x="1261440" y="241755"/>
            <a:ext cx="10602720" cy="371897"/>
          </a:xfrm>
          <a:prstGeom prst="rect">
            <a:avLst/>
          </a:prstGeom>
        </p:spPr>
        <p:txBody>
          <a:bodyPr lIns="0" tIns="0" rIns="0" bIns="0" rtlCol="0" anchor="t">
            <a:spAutoFit/>
          </a:bodyPr>
          <a:lstStyle/>
          <a:p>
            <a:pPr algn="r" rtl="1">
              <a:lnSpc>
                <a:spcPts val="2879"/>
              </a:lnSpc>
            </a:pPr>
            <a:r>
              <a:rPr lang="fa-IR" sz="2400" spc="-1" dirty="0">
                <a:solidFill>
                  <a:srgbClr val="FF4B6D"/>
                </a:solidFill>
                <a:latin typeface="Arimo"/>
                <a:cs typeface="B Nazanin" panose="00000400000000000000" pitchFamily="2" charset="-78"/>
              </a:rPr>
              <a:t>خلاصه بحث</a:t>
            </a:r>
            <a:endParaRPr lang="en-US" sz="2400" spc="-1" dirty="0">
              <a:solidFill>
                <a:srgbClr val="FF4B6D"/>
              </a:solidFill>
              <a:latin typeface="Arimo"/>
              <a:cs typeface="B Nazanin" panose="00000400000000000000" pitchFamily="2" charset="-78"/>
            </a:endParaRPr>
          </a:p>
        </p:txBody>
      </p:sp>
      <p:sp>
        <p:nvSpPr>
          <p:cNvPr id="6" name="TextBox 6"/>
          <p:cNvSpPr txBox="1"/>
          <p:nvPr/>
        </p:nvSpPr>
        <p:spPr>
          <a:xfrm>
            <a:off x="894969" y="3342075"/>
            <a:ext cx="4566951" cy="2873864"/>
          </a:xfrm>
          <a:prstGeom prst="rect">
            <a:avLst/>
          </a:prstGeom>
        </p:spPr>
        <p:txBody>
          <a:bodyPr wrap="square" lIns="0" tIns="0" rIns="0" bIns="0" rtlCol="0" anchor="t">
            <a:spAutoFit/>
          </a:bodyPr>
          <a:lstStyle/>
          <a:p>
            <a:pPr marL="284460" lvl="1" indent="-142230" algn="r" rtl="1">
              <a:lnSpc>
                <a:spcPct val="150000"/>
              </a:lnSpc>
              <a:buFont typeface="Arial"/>
              <a:buChar char="•"/>
            </a:pPr>
            <a:r>
              <a:rPr lang="fa-IR" spc="-1" dirty="0">
                <a:solidFill>
                  <a:srgbClr val="6B6B6B"/>
                </a:solidFill>
                <a:latin typeface="Poppins"/>
                <a:cs typeface="B Nazanin" panose="00000400000000000000" pitchFamily="2" charset="-78"/>
              </a:rPr>
              <a:t>قالب پاورپوینت حرفه ای ویرایش پذیر، ابزاری است بسیار کاربردی برای دانشجویان، </a:t>
            </a:r>
          </a:p>
          <a:p>
            <a:pPr marL="284460" lvl="1" indent="-142230" algn="r" rtl="1">
              <a:lnSpc>
                <a:spcPct val="150000"/>
              </a:lnSpc>
              <a:buFont typeface="Arial"/>
              <a:buChar char="•"/>
            </a:pPr>
            <a:r>
              <a:rPr lang="fa-IR" spc="-1" dirty="0">
                <a:solidFill>
                  <a:srgbClr val="6B6B6B"/>
                </a:solidFill>
                <a:latin typeface="Poppins"/>
                <a:cs typeface="B Nazanin" panose="00000400000000000000" pitchFamily="2" charset="-78"/>
              </a:rPr>
              <a:t>محققان و اساتید که به دنبال ارائه یک پروژه، پایان نامه، تز،</a:t>
            </a:r>
          </a:p>
          <a:p>
            <a:pPr marL="284460" lvl="1" indent="-142230" algn="r" rtl="1">
              <a:lnSpc>
                <a:spcPct val="150000"/>
              </a:lnSpc>
              <a:buFont typeface="Arial"/>
              <a:buChar char="•"/>
            </a:pPr>
            <a:r>
              <a:rPr lang="fa-IR" spc="-1" dirty="0">
                <a:solidFill>
                  <a:srgbClr val="6B6B6B"/>
                </a:solidFill>
                <a:latin typeface="Poppins"/>
                <a:cs typeface="B Nazanin" panose="00000400000000000000" pitchFamily="2" charset="-78"/>
              </a:rPr>
              <a:t> پروپوزال یا سمینار هستند. این قالب با طراحی شده است که به صورت حرفه ای و جذاب برای مخاطبان شما باشد و بتوانید مفاهیم خود را به شکل بهتری ارائه دهید.</a:t>
            </a:r>
            <a:endParaRPr lang="en-US" spc="-1" dirty="0">
              <a:solidFill>
                <a:srgbClr val="6B6B6B"/>
              </a:solidFill>
              <a:latin typeface="Poppins"/>
              <a:cs typeface="B Nazanin" panose="00000400000000000000" pitchFamily="2" charset="-78"/>
            </a:endParaRPr>
          </a:p>
        </p:txBody>
      </p:sp>
      <p:sp>
        <p:nvSpPr>
          <p:cNvPr id="7" name="TextBox 7"/>
          <p:cNvSpPr txBox="1"/>
          <p:nvPr/>
        </p:nvSpPr>
        <p:spPr>
          <a:xfrm>
            <a:off x="12464682" y="3128955"/>
            <a:ext cx="4678518" cy="2873864"/>
          </a:xfrm>
          <a:prstGeom prst="rect">
            <a:avLst/>
          </a:prstGeom>
        </p:spPr>
        <p:txBody>
          <a:bodyPr wrap="square" lIns="0" tIns="0" rIns="0" bIns="0" rtlCol="0" anchor="t">
            <a:spAutoFit/>
          </a:bodyPr>
          <a:lstStyle/>
          <a:p>
            <a:pPr marL="284460" lvl="1" indent="-142230" algn="r" rtl="1">
              <a:lnSpc>
                <a:spcPct val="150000"/>
              </a:lnSpc>
              <a:buFont typeface="Arial"/>
              <a:buChar char="•"/>
            </a:pPr>
            <a:r>
              <a:rPr lang="fa-IR" spc="-1" dirty="0">
                <a:solidFill>
                  <a:srgbClr val="6B6B6B"/>
                </a:solidFill>
                <a:latin typeface="Poppins"/>
                <a:cs typeface="B Nazanin" panose="00000400000000000000" pitchFamily="2" charset="-78"/>
              </a:rPr>
              <a:t>قالب پاورپوینت حرفه ای ویرایش پذیر، ابزاری است بسیار کاربردی برای دانشجویان، </a:t>
            </a:r>
          </a:p>
          <a:p>
            <a:pPr marL="284460" lvl="1" indent="-142230" algn="r" rtl="1">
              <a:lnSpc>
                <a:spcPct val="150000"/>
              </a:lnSpc>
              <a:buFont typeface="Arial"/>
              <a:buChar char="•"/>
            </a:pPr>
            <a:r>
              <a:rPr lang="fa-IR" spc="-1" dirty="0">
                <a:solidFill>
                  <a:srgbClr val="6B6B6B"/>
                </a:solidFill>
                <a:latin typeface="Poppins"/>
                <a:cs typeface="B Nazanin" panose="00000400000000000000" pitchFamily="2" charset="-78"/>
              </a:rPr>
              <a:t>محققان و اساتید که به دنبال ارائه یک پروژه، پایان نامه، تز،</a:t>
            </a:r>
          </a:p>
          <a:p>
            <a:pPr marL="284460" lvl="1" indent="-142230" algn="r" rtl="1">
              <a:lnSpc>
                <a:spcPct val="150000"/>
              </a:lnSpc>
              <a:buFont typeface="Arial"/>
              <a:buChar char="•"/>
            </a:pPr>
            <a:r>
              <a:rPr lang="fa-IR" spc="-1" dirty="0">
                <a:solidFill>
                  <a:srgbClr val="6B6B6B"/>
                </a:solidFill>
                <a:latin typeface="Poppins"/>
                <a:cs typeface="B Nazanin" panose="00000400000000000000" pitchFamily="2" charset="-78"/>
              </a:rPr>
              <a:t> پروپوزال یا سمینار هستند. این قالب با طراحی شده است که به صورت حرفه ای و جذاب برای مخاطبان شما باشد و بتوانید مفاهیم خود را به شکل بهتری ارائه دهید.</a:t>
            </a:r>
            <a:endParaRPr lang="en-US" spc="-1" dirty="0">
              <a:solidFill>
                <a:srgbClr val="6B6B6B"/>
              </a:solidFill>
              <a:latin typeface="Poppins"/>
              <a:cs typeface="B Nazanin" panose="00000400000000000000" pitchFamily="2" charset="-78"/>
            </a:endParaRPr>
          </a:p>
        </p:txBody>
      </p:sp>
      <p:grpSp>
        <p:nvGrpSpPr>
          <p:cNvPr id="8" name="Group 8"/>
          <p:cNvGrpSpPr>
            <a:grpSpLocks noChangeAspect="1"/>
          </p:cNvGrpSpPr>
          <p:nvPr/>
        </p:nvGrpSpPr>
        <p:grpSpPr>
          <a:xfrm rot="-10800000">
            <a:off x="0" y="1503360"/>
            <a:ext cx="17040960" cy="91440"/>
            <a:chOff x="0" y="0"/>
            <a:chExt cx="22721280" cy="121920"/>
          </a:xfrm>
        </p:grpSpPr>
        <p:sp>
          <p:nvSpPr>
            <p:cNvPr id="9" name="Freeform 9"/>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10" name="Group 10"/>
          <p:cNvGrpSpPr>
            <a:grpSpLocks noChangeAspect="1"/>
          </p:cNvGrpSpPr>
          <p:nvPr/>
        </p:nvGrpSpPr>
        <p:grpSpPr>
          <a:xfrm rot="-10800000">
            <a:off x="17077680" y="558720"/>
            <a:ext cx="1054800" cy="1055520"/>
            <a:chOff x="0" y="0"/>
            <a:chExt cx="1406400" cy="1407360"/>
          </a:xfrm>
        </p:grpSpPr>
        <p:sp>
          <p:nvSpPr>
            <p:cNvPr id="11" name="Freeform 11"/>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12" name="Group 12"/>
          <p:cNvGrpSpPr>
            <a:grpSpLocks noChangeAspect="1"/>
          </p:cNvGrpSpPr>
          <p:nvPr/>
        </p:nvGrpSpPr>
        <p:grpSpPr>
          <a:xfrm rot="-10800000">
            <a:off x="-15120" y="1338480"/>
            <a:ext cx="5399280" cy="427680"/>
            <a:chOff x="0" y="0"/>
            <a:chExt cx="7199040" cy="570240"/>
          </a:xfrm>
        </p:grpSpPr>
        <p:sp>
          <p:nvSpPr>
            <p:cNvPr id="13" name="Freeform 13"/>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14" name="Group 14"/>
          <p:cNvGrpSpPr>
            <a:grpSpLocks noChangeAspect="1"/>
          </p:cNvGrpSpPr>
          <p:nvPr/>
        </p:nvGrpSpPr>
        <p:grpSpPr>
          <a:xfrm>
            <a:off x="10348560" y="7087680"/>
            <a:ext cx="2551680" cy="3219840"/>
            <a:chOff x="0" y="0"/>
            <a:chExt cx="3402240" cy="4293120"/>
          </a:xfrm>
        </p:grpSpPr>
        <p:sp>
          <p:nvSpPr>
            <p:cNvPr id="15" name="Freeform 15"/>
            <p:cNvSpPr/>
            <p:nvPr/>
          </p:nvSpPr>
          <p:spPr>
            <a:xfrm>
              <a:off x="-127" y="0"/>
              <a:ext cx="3402330" cy="4292981"/>
            </a:xfrm>
            <a:custGeom>
              <a:avLst/>
              <a:gdLst/>
              <a:ahLst/>
              <a:cxnLst/>
              <a:rect l="l" t="t" r="r" b="b"/>
              <a:pathLst>
                <a:path w="3402330" h="4292981">
                  <a:moveTo>
                    <a:pt x="1677289" y="2098802"/>
                  </a:moveTo>
                  <a:cubicBezTo>
                    <a:pt x="1725168" y="2051050"/>
                    <a:pt x="1773174" y="2003425"/>
                    <a:pt x="1868932" y="1955673"/>
                  </a:cubicBezTo>
                  <a:cubicBezTo>
                    <a:pt x="2300224" y="1860296"/>
                    <a:pt x="2443988" y="1526413"/>
                    <a:pt x="2587752" y="1192403"/>
                  </a:cubicBezTo>
                  <a:cubicBezTo>
                    <a:pt x="2683637" y="906145"/>
                    <a:pt x="2827401" y="572262"/>
                    <a:pt x="2971165" y="286131"/>
                  </a:cubicBezTo>
                  <a:cubicBezTo>
                    <a:pt x="3066923" y="47752"/>
                    <a:pt x="3210687" y="0"/>
                    <a:pt x="3402330" y="47752"/>
                  </a:cubicBezTo>
                  <a:cubicBezTo>
                    <a:pt x="3306445" y="667893"/>
                    <a:pt x="3162681" y="1288034"/>
                    <a:pt x="3114802" y="1908048"/>
                  </a:cubicBezTo>
                  <a:cubicBezTo>
                    <a:pt x="3066923" y="2289683"/>
                    <a:pt x="2827274" y="2528189"/>
                    <a:pt x="2539746" y="2766695"/>
                  </a:cubicBezTo>
                  <a:cubicBezTo>
                    <a:pt x="2204339" y="3052953"/>
                    <a:pt x="1820926" y="3339084"/>
                    <a:pt x="1485519" y="3672967"/>
                  </a:cubicBezTo>
                  <a:cubicBezTo>
                    <a:pt x="1341755" y="3768344"/>
                    <a:pt x="1341755" y="3959225"/>
                    <a:pt x="1293876" y="4102227"/>
                  </a:cubicBezTo>
                  <a:cubicBezTo>
                    <a:pt x="1293876" y="4149979"/>
                    <a:pt x="1341755" y="4245356"/>
                    <a:pt x="1341755" y="4292981"/>
                  </a:cubicBezTo>
                  <a:cubicBezTo>
                    <a:pt x="910463" y="4292981"/>
                    <a:pt x="527177" y="4292981"/>
                    <a:pt x="95885" y="4292981"/>
                  </a:cubicBezTo>
                  <a:cubicBezTo>
                    <a:pt x="48006" y="3863721"/>
                    <a:pt x="0" y="3434334"/>
                    <a:pt x="143764" y="3005074"/>
                  </a:cubicBezTo>
                  <a:cubicBezTo>
                    <a:pt x="191643" y="2909697"/>
                    <a:pt x="239649" y="2861944"/>
                    <a:pt x="287528" y="2814319"/>
                  </a:cubicBezTo>
                  <a:cubicBezTo>
                    <a:pt x="670941" y="2337308"/>
                    <a:pt x="1006348" y="1908047"/>
                    <a:pt x="1389634" y="1431036"/>
                  </a:cubicBezTo>
                  <a:cubicBezTo>
                    <a:pt x="1437513" y="1383283"/>
                    <a:pt x="1485519" y="1335658"/>
                    <a:pt x="1533398" y="1287906"/>
                  </a:cubicBezTo>
                  <a:cubicBezTo>
                    <a:pt x="1581277" y="1240154"/>
                    <a:pt x="1677162" y="1192529"/>
                    <a:pt x="1725041" y="1144777"/>
                  </a:cubicBezTo>
                  <a:cubicBezTo>
                    <a:pt x="1772920" y="1240154"/>
                    <a:pt x="1868805" y="1335531"/>
                    <a:pt x="1868805" y="1431035"/>
                  </a:cubicBezTo>
                  <a:cubicBezTo>
                    <a:pt x="1868805" y="1574164"/>
                    <a:pt x="1820926" y="1717293"/>
                    <a:pt x="1772920" y="1812670"/>
                  </a:cubicBezTo>
                  <a:cubicBezTo>
                    <a:pt x="1724914" y="1908047"/>
                    <a:pt x="1677035" y="1955799"/>
                    <a:pt x="1629156" y="2051176"/>
                  </a:cubicBezTo>
                  <a:cubicBezTo>
                    <a:pt x="1629156" y="2051176"/>
                    <a:pt x="1677035" y="2051176"/>
                    <a:pt x="1677035" y="2098928"/>
                  </a:cubicBezTo>
                  <a:close/>
                </a:path>
              </a:pathLst>
            </a:custGeom>
            <a:solidFill>
              <a:srgbClr val="A50021"/>
            </a:solidFill>
          </p:spPr>
        </p:sp>
      </p:grpSp>
      <p:grpSp>
        <p:nvGrpSpPr>
          <p:cNvPr id="16" name="Group 16"/>
          <p:cNvGrpSpPr>
            <a:grpSpLocks noChangeAspect="1"/>
          </p:cNvGrpSpPr>
          <p:nvPr/>
        </p:nvGrpSpPr>
        <p:grpSpPr>
          <a:xfrm>
            <a:off x="5704560" y="7087680"/>
            <a:ext cx="2507760" cy="3264480"/>
            <a:chOff x="0" y="0"/>
            <a:chExt cx="3343680" cy="4352640"/>
          </a:xfrm>
        </p:grpSpPr>
        <p:sp>
          <p:nvSpPr>
            <p:cNvPr id="17" name="Freeform 17"/>
            <p:cNvSpPr/>
            <p:nvPr/>
          </p:nvSpPr>
          <p:spPr>
            <a:xfrm>
              <a:off x="0" y="0"/>
              <a:ext cx="3343656" cy="4352417"/>
            </a:xfrm>
            <a:custGeom>
              <a:avLst/>
              <a:gdLst/>
              <a:ahLst/>
              <a:cxnLst/>
              <a:rect l="l" t="t" r="r" b="b"/>
              <a:pathLst>
                <a:path w="3343656" h="4352417">
                  <a:moveTo>
                    <a:pt x="1815084" y="2104517"/>
                  </a:moveTo>
                  <a:cubicBezTo>
                    <a:pt x="1719580" y="1961007"/>
                    <a:pt x="1624076" y="1865376"/>
                    <a:pt x="1624076" y="1769745"/>
                  </a:cubicBezTo>
                  <a:cubicBezTo>
                    <a:pt x="1576324" y="1626235"/>
                    <a:pt x="1576324" y="1434973"/>
                    <a:pt x="1576324" y="1291463"/>
                  </a:cubicBezTo>
                  <a:cubicBezTo>
                    <a:pt x="1624076" y="1147953"/>
                    <a:pt x="1719580" y="1100201"/>
                    <a:pt x="1815211" y="1243584"/>
                  </a:cubicBezTo>
                  <a:cubicBezTo>
                    <a:pt x="1958467" y="1387094"/>
                    <a:pt x="2101850" y="1578356"/>
                    <a:pt x="2197354" y="1721866"/>
                  </a:cubicBezTo>
                  <a:cubicBezTo>
                    <a:pt x="2531745" y="2104517"/>
                    <a:pt x="2866136" y="2439289"/>
                    <a:pt x="3152648" y="2821940"/>
                  </a:cubicBezTo>
                  <a:cubicBezTo>
                    <a:pt x="3248152" y="2965450"/>
                    <a:pt x="3295904" y="3156712"/>
                    <a:pt x="3343656" y="3300222"/>
                  </a:cubicBezTo>
                  <a:cubicBezTo>
                    <a:pt x="3343656" y="3587242"/>
                    <a:pt x="3343656" y="3874135"/>
                    <a:pt x="3343656" y="4161155"/>
                  </a:cubicBezTo>
                  <a:cubicBezTo>
                    <a:pt x="3343656" y="4256786"/>
                    <a:pt x="3248152" y="4304665"/>
                    <a:pt x="3248152" y="4352417"/>
                  </a:cubicBezTo>
                  <a:cubicBezTo>
                    <a:pt x="2818257" y="4352417"/>
                    <a:pt x="2436114" y="4352417"/>
                    <a:pt x="2053971" y="4352417"/>
                  </a:cubicBezTo>
                  <a:cubicBezTo>
                    <a:pt x="2053971" y="4256786"/>
                    <a:pt x="2101723" y="4161155"/>
                    <a:pt x="2101723" y="4113276"/>
                  </a:cubicBezTo>
                  <a:cubicBezTo>
                    <a:pt x="2101723" y="3922014"/>
                    <a:pt x="2053971" y="3730625"/>
                    <a:pt x="1910715" y="3587116"/>
                  </a:cubicBezTo>
                  <a:cubicBezTo>
                    <a:pt x="1433068" y="3204464"/>
                    <a:pt x="955421" y="2821814"/>
                    <a:pt x="525526" y="2391283"/>
                  </a:cubicBezTo>
                  <a:cubicBezTo>
                    <a:pt x="382270" y="2247773"/>
                    <a:pt x="334518" y="1960754"/>
                    <a:pt x="286639" y="1769492"/>
                  </a:cubicBezTo>
                  <a:cubicBezTo>
                    <a:pt x="191008" y="1195832"/>
                    <a:pt x="95504" y="621792"/>
                    <a:pt x="0" y="47879"/>
                  </a:cubicBezTo>
                  <a:cubicBezTo>
                    <a:pt x="238887" y="0"/>
                    <a:pt x="382143" y="47879"/>
                    <a:pt x="477647" y="287020"/>
                  </a:cubicBezTo>
                  <a:cubicBezTo>
                    <a:pt x="621030" y="669671"/>
                    <a:pt x="764286" y="1052322"/>
                    <a:pt x="955294" y="1434973"/>
                  </a:cubicBezTo>
                  <a:cubicBezTo>
                    <a:pt x="1050798" y="1674114"/>
                    <a:pt x="1194181" y="1865503"/>
                    <a:pt x="1432941" y="1961134"/>
                  </a:cubicBezTo>
                  <a:cubicBezTo>
                    <a:pt x="1576197" y="1961134"/>
                    <a:pt x="1623949" y="2056765"/>
                    <a:pt x="1815084" y="2104644"/>
                  </a:cubicBezTo>
                  <a:close/>
                </a:path>
              </a:pathLst>
            </a:custGeom>
            <a:solidFill>
              <a:srgbClr val="A50021"/>
            </a:solidFill>
          </p:spPr>
        </p:sp>
      </p:grpSp>
      <p:grpSp>
        <p:nvGrpSpPr>
          <p:cNvPr id="18" name="Group 18"/>
          <p:cNvGrpSpPr>
            <a:grpSpLocks noChangeAspect="1"/>
          </p:cNvGrpSpPr>
          <p:nvPr/>
        </p:nvGrpSpPr>
        <p:grpSpPr>
          <a:xfrm>
            <a:off x="9483120" y="3139200"/>
            <a:ext cx="2878560" cy="1331280"/>
            <a:chOff x="0" y="0"/>
            <a:chExt cx="3838080" cy="1775040"/>
          </a:xfrm>
        </p:grpSpPr>
        <p:sp>
          <p:nvSpPr>
            <p:cNvPr id="19" name="Freeform 19"/>
            <p:cNvSpPr/>
            <p:nvPr/>
          </p:nvSpPr>
          <p:spPr>
            <a:xfrm>
              <a:off x="0" y="0"/>
              <a:ext cx="3838067" cy="1774952"/>
            </a:xfrm>
            <a:custGeom>
              <a:avLst/>
              <a:gdLst/>
              <a:ahLst/>
              <a:cxnLst/>
              <a:rect l="l" t="t" r="r" b="b"/>
              <a:pathLst>
                <a:path w="3838067" h="1774952">
                  <a:moveTo>
                    <a:pt x="11430" y="1076452"/>
                  </a:moveTo>
                  <a:cubicBezTo>
                    <a:pt x="11430" y="893191"/>
                    <a:pt x="11430" y="709930"/>
                    <a:pt x="11430" y="526796"/>
                  </a:cubicBezTo>
                  <a:cubicBezTo>
                    <a:pt x="11430" y="492379"/>
                    <a:pt x="0" y="458089"/>
                    <a:pt x="57277" y="458089"/>
                  </a:cubicBezTo>
                  <a:cubicBezTo>
                    <a:pt x="252095" y="480949"/>
                    <a:pt x="309372" y="332105"/>
                    <a:pt x="366649" y="194691"/>
                  </a:cubicBezTo>
                  <a:cubicBezTo>
                    <a:pt x="400939" y="103124"/>
                    <a:pt x="458216" y="68707"/>
                    <a:pt x="549910" y="45847"/>
                  </a:cubicBezTo>
                  <a:cubicBezTo>
                    <a:pt x="744728" y="0"/>
                    <a:pt x="916559" y="57277"/>
                    <a:pt x="1088390" y="137414"/>
                  </a:cubicBezTo>
                  <a:cubicBezTo>
                    <a:pt x="1317498" y="240538"/>
                    <a:pt x="1558163" y="274828"/>
                    <a:pt x="1810131" y="309245"/>
                  </a:cubicBezTo>
                  <a:cubicBezTo>
                    <a:pt x="2176780" y="343662"/>
                    <a:pt x="2554859" y="343662"/>
                    <a:pt x="2932938" y="355092"/>
                  </a:cubicBezTo>
                  <a:cubicBezTo>
                    <a:pt x="3207893" y="366522"/>
                    <a:pt x="3471418" y="366522"/>
                    <a:pt x="3746373" y="366522"/>
                  </a:cubicBezTo>
                  <a:cubicBezTo>
                    <a:pt x="3826510" y="366522"/>
                    <a:pt x="3838067" y="389382"/>
                    <a:pt x="3803650" y="458089"/>
                  </a:cubicBezTo>
                  <a:cubicBezTo>
                    <a:pt x="3757803" y="561213"/>
                    <a:pt x="3689096" y="652780"/>
                    <a:pt x="3597402" y="732917"/>
                  </a:cubicBezTo>
                  <a:cubicBezTo>
                    <a:pt x="3528695" y="790194"/>
                    <a:pt x="3459861" y="824484"/>
                    <a:pt x="3368294" y="824484"/>
                  </a:cubicBezTo>
                  <a:cubicBezTo>
                    <a:pt x="3311017" y="824484"/>
                    <a:pt x="3265170" y="835914"/>
                    <a:pt x="3207893" y="824484"/>
                  </a:cubicBezTo>
                  <a:cubicBezTo>
                    <a:pt x="3116199" y="824484"/>
                    <a:pt x="3024632" y="801624"/>
                    <a:pt x="3036062" y="961898"/>
                  </a:cubicBezTo>
                  <a:cubicBezTo>
                    <a:pt x="3047492" y="1042035"/>
                    <a:pt x="2864231" y="1145159"/>
                    <a:pt x="2726690" y="1145159"/>
                  </a:cubicBezTo>
                  <a:cubicBezTo>
                    <a:pt x="2657983" y="1156589"/>
                    <a:pt x="2577719" y="1156589"/>
                    <a:pt x="2497582" y="1145159"/>
                  </a:cubicBezTo>
                  <a:cubicBezTo>
                    <a:pt x="2451735" y="1145159"/>
                    <a:pt x="2428875" y="1168019"/>
                    <a:pt x="2417445" y="1202436"/>
                  </a:cubicBezTo>
                  <a:cubicBezTo>
                    <a:pt x="2314321" y="1442974"/>
                    <a:pt x="2039366" y="1591818"/>
                    <a:pt x="1775841" y="1534541"/>
                  </a:cubicBezTo>
                  <a:cubicBezTo>
                    <a:pt x="1684147" y="1511681"/>
                    <a:pt x="1581023" y="1477264"/>
                    <a:pt x="1500886" y="1408557"/>
                  </a:cubicBezTo>
                  <a:cubicBezTo>
                    <a:pt x="1478026" y="1397127"/>
                    <a:pt x="1443609" y="1385697"/>
                    <a:pt x="1420749" y="1431417"/>
                  </a:cubicBezTo>
                  <a:cubicBezTo>
                    <a:pt x="1248918" y="1740662"/>
                    <a:pt x="939546" y="1774952"/>
                    <a:pt x="630174" y="1763522"/>
                  </a:cubicBezTo>
                  <a:cubicBezTo>
                    <a:pt x="458343" y="1763522"/>
                    <a:pt x="286512" y="1752092"/>
                    <a:pt x="114554" y="1706245"/>
                  </a:cubicBezTo>
                  <a:cubicBezTo>
                    <a:pt x="45847" y="1694815"/>
                    <a:pt x="11430" y="1671828"/>
                    <a:pt x="11430" y="1591691"/>
                  </a:cubicBezTo>
                  <a:cubicBezTo>
                    <a:pt x="22860" y="1419860"/>
                    <a:pt x="11430" y="1248156"/>
                    <a:pt x="11430" y="1076325"/>
                  </a:cubicBezTo>
                  <a:close/>
                </a:path>
              </a:pathLst>
            </a:custGeom>
            <a:solidFill>
              <a:srgbClr val="C00000"/>
            </a:solidFill>
          </p:spPr>
        </p:sp>
      </p:grpSp>
      <p:grpSp>
        <p:nvGrpSpPr>
          <p:cNvPr id="20" name="Group 20"/>
          <p:cNvGrpSpPr>
            <a:grpSpLocks noChangeAspect="1"/>
          </p:cNvGrpSpPr>
          <p:nvPr/>
        </p:nvGrpSpPr>
        <p:grpSpPr>
          <a:xfrm>
            <a:off x="6243120" y="3146400"/>
            <a:ext cx="2835360" cy="1338480"/>
            <a:chOff x="0" y="0"/>
            <a:chExt cx="3780480" cy="1784640"/>
          </a:xfrm>
        </p:grpSpPr>
        <p:sp>
          <p:nvSpPr>
            <p:cNvPr id="21" name="Freeform 21"/>
            <p:cNvSpPr/>
            <p:nvPr/>
          </p:nvSpPr>
          <p:spPr>
            <a:xfrm>
              <a:off x="0" y="127"/>
              <a:ext cx="3780536" cy="1784604"/>
            </a:xfrm>
            <a:custGeom>
              <a:avLst/>
              <a:gdLst/>
              <a:ahLst/>
              <a:cxnLst/>
              <a:rect l="l" t="t" r="r" b="b"/>
              <a:pathLst>
                <a:path w="3780536" h="1784604">
                  <a:moveTo>
                    <a:pt x="3780536" y="1063752"/>
                  </a:moveTo>
                  <a:cubicBezTo>
                    <a:pt x="3780536" y="1235329"/>
                    <a:pt x="3780536" y="1418336"/>
                    <a:pt x="3780536" y="1590040"/>
                  </a:cubicBezTo>
                  <a:cubicBezTo>
                    <a:pt x="3780536" y="1647190"/>
                    <a:pt x="3769106" y="1681607"/>
                    <a:pt x="3711829" y="1681607"/>
                  </a:cubicBezTo>
                  <a:cubicBezTo>
                    <a:pt x="3414014" y="1738757"/>
                    <a:pt x="3116072" y="1784604"/>
                    <a:pt x="2818257" y="1727327"/>
                  </a:cubicBezTo>
                  <a:cubicBezTo>
                    <a:pt x="2646426" y="1704467"/>
                    <a:pt x="2520442" y="1624330"/>
                    <a:pt x="2428748" y="1487043"/>
                  </a:cubicBezTo>
                  <a:cubicBezTo>
                    <a:pt x="2405888" y="1464183"/>
                    <a:pt x="2382901" y="1441323"/>
                    <a:pt x="2371471" y="1418463"/>
                  </a:cubicBezTo>
                  <a:cubicBezTo>
                    <a:pt x="2337054" y="1372743"/>
                    <a:pt x="2314194" y="1372743"/>
                    <a:pt x="2268347" y="1407033"/>
                  </a:cubicBezTo>
                  <a:cubicBezTo>
                    <a:pt x="2027809" y="1578610"/>
                    <a:pt x="1718437" y="1567180"/>
                    <a:pt x="1512189" y="1361313"/>
                  </a:cubicBezTo>
                  <a:cubicBezTo>
                    <a:pt x="1466342" y="1327023"/>
                    <a:pt x="1432052" y="1281176"/>
                    <a:pt x="1420495" y="1224026"/>
                  </a:cubicBezTo>
                  <a:cubicBezTo>
                    <a:pt x="1409065" y="1143889"/>
                    <a:pt x="1363218" y="1132459"/>
                    <a:pt x="1294511" y="1132459"/>
                  </a:cubicBezTo>
                  <a:cubicBezTo>
                    <a:pt x="1168527" y="1132459"/>
                    <a:pt x="1053973" y="1143889"/>
                    <a:pt x="927862" y="1098169"/>
                  </a:cubicBezTo>
                  <a:cubicBezTo>
                    <a:pt x="824738" y="1052449"/>
                    <a:pt x="778891" y="972312"/>
                    <a:pt x="767461" y="869315"/>
                  </a:cubicBezTo>
                  <a:cubicBezTo>
                    <a:pt x="767461" y="800735"/>
                    <a:pt x="744601" y="800735"/>
                    <a:pt x="687324" y="812165"/>
                  </a:cubicBezTo>
                  <a:cubicBezTo>
                    <a:pt x="549910" y="823595"/>
                    <a:pt x="400939" y="846455"/>
                    <a:pt x="286385" y="766445"/>
                  </a:cubicBezTo>
                  <a:cubicBezTo>
                    <a:pt x="160401" y="674878"/>
                    <a:pt x="68707" y="571881"/>
                    <a:pt x="11430" y="423164"/>
                  </a:cubicBezTo>
                  <a:cubicBezTo>
                    <a:pt x="0" y="377444"/>
                    <a:pt x="11430" y="354584"/>
                    <a:pt x="57277" y="354584"/>
                  </a:cubicBezTo>
                  <a:cubicBezTo>
                    <a:pt x="80137" y="366014"/>
                    <a:pt x="103124" y="354584"/>
                    <a:pt x="125984" y="354584"/>
                  </a:cubicBezTo>
                  <a:cubicBezTo>
                    <a:pt x="538353" y="377444"/>
                    <a:pt x="962279" y="343154"/>
                    <a:pt x="1386205" y="343154"/>
                  </a:cubicBezTo>
                  <a:cubicBezTo>
                    <a:pt x="1741297" y="331724"/>
                    <a:pt x="2096516" y="308864"/>
                    <a:pt x="2440178" y="217297"/>
                  </a:cubicBezTo>
                  <a:cubicBezTo>
                    <a:pt x="2612009" y="171577"/>
                    <a:pt x="2760980" y="80010"/>
                    <a:pt x="2932811" y="34290"/>
                  </a:cubicBezTo>
                  <a:cubicBezTo>
                    <a:pt x="3058795" y="0"/>
                    <a:pt x="3173349" y="22860"/>
                    <a:pt x="3299460" y="45720"/>
                  </a:cubicBezTo>
                  <a:cubicBezTo>
                    <a:pt x="3356737" y="68580"/>
                    <a:pt x="3402584" y="114300"/>
                    <a:pt x="3425444" y="171577"/>
                  </a:cubicBezTo>
                  <a:cubicBezTo>
                    <a:pt x="3448304" y="240157"/>
                    <a:pt x="3459861" y="297434"/>
                    <a:pt x="3505581" y="354584"/>
                  </a:cubicBezTo>
                  <a:cubicBezTo>
                    <a:pt x="3551301" y="411734"/>
                    <a:pt x="3608705" y="457581"/>
                    <a:pt x="3688842" y="446151"/>
                  </a:cubicBezTo>
                  <a:cubicBezTo>
                    <a:pt x="3757549" y="434721"/>
                    <a:pt x="3780536" y="469011"/>
                    <a:pt x="3780536" y="526288"/>
                  </a:cubicBezTo>
                  <a:cubicBezTo>
                    <a:pt x="3780536" y="709295"/>
                    <a:pt x="3780536" y="880872"/>
                    <a:pt x="3780536" y="1064006"/>
                  </a:cubicBezTo>
                  <a:close/>
                </a:path>
              </a:pathLst>
            </a:custGeom>
            <a:solidFill>
              <a:srgbClr val="C00000"/>
            </a:solidFill>
          </p:spPr>
        </p:sp>
      </p:grpSp>
      <p:grpSp>
        <p:nvGrpSpPr>
          <p:cNvPr id="22" name="Group 22"/>
          <p:cNvGrpSpPr>
            <a:grpSpLocks noChangeAspect="1"/>
          </p:cNvGrpSpPr>
          <p:nvPr/>
        </p:nvGrpSpPr>
        <p:grpSpPr>
          <a:xfrm>
            <a:off x="8263440" y="4590000"/>
            <a:ext cx="2557440" cy="2067120"/>
            <a:chOff x="0" y="0"/>
            <a:chExt cx="3409920" cy="2756160"/>
          </a:xfrm>
        </p:grpSpPr>
        <p:sp>
          <p:nvSpPr>
            <p:cNvPr id="23" name="Freeform 23"/>
            <p:cNvSpPr/>
            <p:nvPr/>
          </p:nvSpPr>
          <p:spPr>
            <a:xfrm>
              <a:off x="0" y="0"/>
              <a:ext cx="3409823" cy="2756154"/>
            </a:xfrm>
            <a:custGeom>
              <a:avLst/>
              <a:gdLst/>
              <a:ahLst/>
              <a:cxnLst/>
              <a:rect l="l" t="t" r="r" b="b"/>
              <a:pathLst>
                <a:path w="3409823" h="2756154">
                  <a:moveTo>
                    <a:pt x="2322830" y="11430"/>
                  </a:moveTo>
                  <a:cubicBezTo>
                    <a:pt x="2563114" y="11430"/>
                    <a:pt x="2791968" y="34290"/>
                    <a:pt x="3009392" y="137287"/>
                  </a:cubicBezTo>
                  <a:cubicBezTo>
                    <a:pt x="3409823" y="308864"/>
                    <a:pt x="3409823" y="800608"/>
                    <a:pt x="3158109" y="1052195"/>
                  </a:cubicBezTo>
                  <a:cubicBezTo>
                    <a:pt x="2826258" y="1395222"/>
                    <a:pt x="2414397" y="1555369"/>
                    <a:pt x="1968119" y="1635506"/>
                  </a:cubicBezTo>
                  <a:cubicBezTo>
                    <a:pt x="1682115" y="1681226"/>
                    <a:pt x="1395984" y="1692656"/>
                    <a:pt x="1121410" y="1726946"/>
                  </a:cubicBezTo>
                  <a:cubicBezTo>
                    <a:pt x="892556" y="1749806"/>
                    <a:pt x="755269" y="1887093"/>
                    <a:pt x="778129" y="2081530"/>
                  </a:cubicBezTo>
                  <a:cubicBezTo>
                    <a:pt x="789559" y="2195830"/>
                    <a:pt x="858266" y="2275967"/>
                    <a:pt x="949706" y="2333117"/>
                  </a:cubicBezTo>
                  <a:cubicBezTo>
                    <a:pt x="995426" y="2367407"/>
                    <a:pt x="1075563" y="2390267"/>
                    <a:pt x="1075563" y="2435987"/>
                  </a:cubicBezTo>
                  <a:cubicBezTo>
                    <a:pt x="1075563" y="2493137"/>
                    <a:pt x="983996" y="2470277"/>
                    <a:pt x="949706" y="2504567"/>
                  </a:cubicBezTo>
                  <a:cubicBezTo>
                    <a:pt x="835279" y="2573147"/>
                    <a:pt x="697992" y="2596007"/>
                    <a:pt x="594995" y="2687574"/>
                  </a:cubicBezTo>
                  <a:cubicBezTo>
                    <a:pt x="560705" y="2721864"/>
                    <a:pt x="514858" y="2756154"/>
                    <a:pt x="457708" y="2721864"/>
                  </a:cubicBezTo>
                  <a:cubicBezTo>
                    <a:pt x="320421" y="2630424"/>
                    <a:pt x="171704" y="2550287"/>
                    <a:pt x="91567" y="2378837"/>
                  </a:cubicBezTo>
                  <a:cubicBezTo>
                    <a:pt x="0" y="2218690"/>
                    <a:pt x="22860" y="2047113"/>
                    <a:pt x="80137" y="1875536"/>
                  </a:cubicBezTo>
                  <a:cubicBezTo>
                    <a:pt x="183134" y="1520952"/>
                    <a:pt x="446278" y="1338072"/>
                    <a:pt x="766699" y="1212215"/>
                  </a:cubicBezTo>
                  <a:cubicBezTo>
                    <a:pt x="1018413" y="1109345"/>
                    <a:pt x="1281557" y="1086358"/>
                    <a:pt x="1544828" y="1086358"/>
                  </a:cubicBezTo>
                  <a:cubicBezTo>
                    <a:pt x="1922399" y="1074928"/>
                    <a:pt x="2277110" y="983488"/>
                    <a:pt x="2620391" y="834771"/>
                  </a:cubicBezTo>
                  <a:cubicBezTo>
                    <a:pt x="2780538" y="777621"/>
                    <a:pt x="2803525" y="720471"/>
                    <a:pt x="2791968" y="583184"/>
                  </a:cubicBezTo>
                  <a:cubicBezTo>
                    <a:pt x="2791968" y="526034"/>
                    <a:pt x="2757678" y="503174"/>
                    <a:pt x="2700401" y="491744"/>
                  </a:cubicBezTo>
                  <a:cubicBezTo>
                    <a:pt x="2574544" y="468884"/>
                    <a:pt x="2482977" y="537464"/>
                    <a:pt x="2402840" y="606044"/>
                  </a:cubicBezTo>
                  <a:cubicBezTo>
                    <a:pt x="2208276" y="754761"/>
                    <a:pt x="2002409" y="708914"/>
                    <a:pt x="1796415" y="651764"/>
                  </a:cubicBezTo>
                  <a:cubicBezTo>
                    <a:pt x="1727708" y="628904"/>
                    <a:pt x="1693418" y="548894"/>
                    <a:pt x="1704848" y="468757"/>
                  </a:cubicBezTo>
                  <a:cubicBezTo>
                    <a:pt x="1761998" y="251460"/>
                    <a:pt x="1887982" y="79883"/>
                    <a:pt x="2116836" y="22733"/>
                  </a:cubicBezTo>
                  <a:cubicBezTo>
                    <a:pt x="2174113" y="0"/>
                    <a:pt x="2254250" y="11430"/>
                    <a:pt x="2322830" y="11430"/>
                  </a:cubicBezTo>
                  <a:close/>
                </a:path>
              </a:pathLst>
            </a:custGeom>
            <a:solidFill>
              <a:srgbClr val="C00000"/>
            </a:solidFill>
          </p:spPr>
        </p:sp>
      </p:grpSp>
      <p:grpSp>
        <p:nvGrpSpPr>
          <p:cNvPr id="24" name="Group 24"/>
          <p:cNvGrpSpPr>
            <a:grpSpLocks noChangeAspect="1"/>
          </p:cNvGrpSpPr>
          <p:nvPr/>
        </p:nvGrpSpPr>
        <p:grpSpPr>
          <a:xfrm>
            <a:off x="8418960" y="5808960"/>
            <a:ext cx="1915920" cy="1756800"/>
            <a:chOff x="0" y="0"/>
            <a:chExt cx="2554560" cy="2342400"/>
          </a:xfrm>
        </p:grpSpPr>
        <p:sp>
          <p:nvSpPr>
            <p:cNvPr id="25" name="Freeform 25"/>
            <p:cNvSpPr/>
            <p:nvPr/>
          </p:nvSpPr>
          <p:spPr>
            <a:xfrm>
              <a:off x="0" y="127"/>
              <a:ext cx="2554351" cy="2342261"/>
            </a:xfrm>
            <a:custGeom>
              <a:avLst/>
              <a:gdLst/>
              <a:ahLst/>
              <a:cxnLst/>
              <a:rect l="l" t="t" r="r" b="b"/>
              <a:pathLst>
                <a:path w="2554351" h="2342261">
                  <a:moveTo>
                    <a:pt x="973709" y="2079498"/>
                  </a:moveTo>
                  <a:cubicBezTo>
                    <a:pt x="779018" y="2125218"/>
                    <a:pt x="607187" y="2205228"/>
                    <a:pt x="469646" y="2330831"/>
                  </a:cubicBezTo>
                  <a:cubicBezTo>
                    <a:pt x="446786" y="2342261"/>
                    <a:pt x="423799" y="2330831"/>
                    <a:pt x="400939" y="2319401"/>
                  </a:cubicBezTo>
                  <a:cubicBezTo>
                    <a:pt x="206248" y="2239391"/>
                    <a:pt x="68707" y="2079498"/>
                    <a:pt x="34417" y="1873758"/>
                  </a:cubicBezTo>
                  <a:cubicBezTo>
                    <a:pt x="0" y="1702308"/>
                    <a:pt x="68834" y="1530985"/>
                    <a:pt x="194818" y="1416685"/>
                  </a:cubicBezTo>
                  <a:cubicBezTo>
                    <a:pt x="435356" y="1165352"/>
                    <a:pt x="733171" y="1005332"/>
                    <a:pt x="1076833" y="914019"/>
                  </a:cubicBezTo>
                  <a:cubicBezTo>
                    <a:pt x="1271524" y="856869"/>
                    <a:pt x="1466342" y="799719"/>
                    <a:pt x="1615186" y="651256"/>
                  </a:cubicBezTo>
                  <a:cubicBezTo>
                    <a:pt x="1695323" y="571246"/>
                    <a:pt x="1729740" y="491236"/>
                    <a:pt x="1729740" y="377063"/>
                  </a:cubicBezTo>
                  <a:cubicBezTo>
                    <a:pt x="1729740" y="274193"/>
                    <a:pt x="1649603" y="228473"/>
                    <a:pt x="1580769" y="171450"/>
                  </a:cubicBezTo>
                  <a:cubicBezTo>
                    <a:pt x="1660906" y="137160"/>
                    <a:pt x="1752600" y="137160"/>
                    <a:pt x="1832737" y="125730"/>
                  </a:cubicBezTo>
                  <a:cubicBezTo>
                    <a:pt x="1970151" y="102870"/>
                    <a:pt x="2107692" y="68580"/>
                    <a:pt x="2245106" y="22860"/>
                  </a:cubicBezTo>
                  <a:cubicBezTo>
                    <a:pt x="2302383" y="0"/>
                    <a:pt x="2336800" y="11430"/>
                    <a:pt x="2371090" y="68580"/>
                  </a:cubicBezTo>
                  <a:cubicBezTo>
                    <a:pt x="2497074" y="285623"/>
                    <a:pt x="2554351" y="639953"/>
                    <a:pt x="2302383" y="868426"/>
                  </a:cubicBezTo>
                  <a:cubicBezTo>
                    <a:pt x="2073275" y="1085469"/>
                    <a:pt x="1809750" y="1211199"/>
                    <a:pt x="1511935" y="1302639"/>
                  </a:cubicBezTo>
                  <a:cubicBezTo>
                    <a:pt x="1317244" y="1371219"/>
                    <a:pt x="1099566" y="1405509"/>
                    <a:pt x="916305" y="1519682"/>
                  </a:cubicBezTo>
                  <a:cubicBezTo>
                    <a:pt x="824611" y="1565402"/>
                    <a:pt x="721614" y="1611122"/>
                    <a:pt x="721614" y="1748155"/>
                  </a:cubicBezTo>
                  <a:cubicBezTo>
                    <a:pt x="710184" y="1851025"/>
                    <a:pt x="756031" y="1931035"/>
                    <a:pt x="836168" y="1988058"/>
                  </a:cubicBezTo>
                  <a:cubicBezTo>
                    <a:pt x="870585" y="2022348"/>
                    <a:pt x="916305" y="2045208"/>
                    <a:pt x="973582" y="2079498"/>
                  </a:cubicBezTo>
                  <a:close/>
                </a:path>
              </a:pathLst>
            </a:custGeom>
            <a:solidFill>
              <a:srgbClr val="C00000"/>
            </a:solidFill>
          </p:spPr>
        </p:sp>
      </p:grpSp>
      <p:grpSp>
        <p:nvGrpSpPr>
          <p:cNvPr id="26" name="Group 26"/>
          <p:cNvGrpSpPr>
            <a:grpSpLocks noChangeAspect="1"/>
          </p:cNvGrpSpPr>
          <p:nvPr/>
        </p:nvGrpSpPr>
        <p:grpSpPr>
          <a:xfrm>
            <a:off x="8848080" y="2460960"/>
            <a:ext cx="815040" cy="2882160"/>
            <a:chOff x="0" y="0"/>
            <a:chExt cx="1086720" cy="3842880"/>
          </a:xfrm>
        </p:grpSpPr>
        <p:sp>
          <p:nvSpPr>
            <p:cNvPr id="27" name="Freeform 27"/>
            <p:cNvSpPr/>
            <p:nvPr/>
          </p:nvSpPr>
          <p:spPr>
            <a:xfrm>
              <a:off x="0" y="0"/>
              <a:ext cx="1086612" cy="3842766"/>
            </a:xfrm>
            <a:custGeom>
              <a:avLst/>
              <a:gdLst/>
              <a:ahLst/>
              <a:cxnLst/>
              <a:rect l="l" t="t" r="r" b="b"/>
              <a:pathLst>
                <a:path w="1086612" h="3842766">
                  <a:moveTo>
                    <a:pt x="411861" y="2424684"/>
                  </a:moveTo>
                  <a:cubicBezTo>
                    <a:pt x="411861" y="1990090"/>
                    <a:pt x="411861" y="1566926"/>
                    <a:pt x="411861" y="1132332"/>
                  </a:cubicBezTo>
                  <a:cubicBezTo>
                    <a:pt x="411861" y="1075182"/>
                    <a:pt x="400431" y="1040892"/>
                    <a:pt x="343281" y="995045"/>
                  </a:cubicBezTo>
                  <a:cubicBezTo>
                    <a:pt x="45720" y="812038"/>
                    <a:pt x="0" y="468884"/>
                    <a:pt x="217297" y="194437"/>
                  </a:cubicBezTo>
                  <a:cubicBezTo>
                    <a:pt x="297434" y="80010"/>
                    <a:pt x="537591" y="0"/>
                    <a:pt x="663448" y="45720"/>
                  </a:cubicBezTo>
                  <a:cubicBezTo>
                    <a:pt x="846455" y="102870"/>
                    <a:pt x="995172" y="205867"/>
                    <a:pt x="1040892" y="423164"/>
                  </a:cubicBezTo>
                  <a:cubicBezTo>
                    <a:pt x="1086612" y="606171"/>
                    <a:pt x="1052322" y="766318"/>
                    <a:pt x="926465" y="914908"/>
                  </a:cubicBezTo>
                  <a:cubicBezTo>
                    <a:pt x="915035" y="914908"/>
                    <a:pt x="903605" y="937768"/>
                    <a:pt x="892175" y="937768"/>
                  </a:cubicBezTo>
                  <a:cubicBezTo>
                    <a:pt x="754888" y="983488"/>
                    <a:pt x="766318" y="1097915"/>
                    <a:pt x="766318" y="1223645"/>
                  </a:cubicBezTo>
                  <a:cubicBezTo>
                    <a:pt x="766318" y="2047113"/>
                    <a:pt x="766318" y="2859151"/>
                    <a:pt x="766318" y="3682619"/>
                  </a:cubicBezTo>
                  <a:cubicBezTo>
                    <a:pt x="766318" y="3785616"/>
                    <a:pt x="743458" y="3831336"/>
                    <a:pt x="640461" y="3808476"/>
                  </a:cubicBezTo>
                  <a:cubicBezTo>
                    <a:pt x="571881" y="3797046"/>
                    <a:pt x="468884" y="3842766"/>
                    <a:pt x="423164" y="3797046"/>
                  </a:cubicBezTo>
                  <a:cubicBezTo>
                    <a:pt x="377444" y="3739896"/>
                    <a:pt x="411734" y="3648329"/>
                    <a:pt x="411734" y="3568319"/>
                  </a:cubicBezTo>
                  <a:cubicBezTo>
                    <a:pt x="411734" y="3190875"/>
                    <a:pt x="411734" y="2802001"/>
                    <a:pt x="411734" y="2424557"/>
                  </a:cubicBezTo>
                  <a:cubicBezTo>
                    <a:pt x="411734" y="2424557"/>
                    <a:pt x="411734" y="2424557"/>
                    <a:pt x="411734" y="2424557"/>
                  </a:cubicBezTo>
                  <a:close/>
                </a:path>
              </a:pathLst>
            </a:custGeom>
            <a:solidFill>
              <a:srgbClr val="C00000"/>
            </a:solidFill>
          </p:spPr>
        </p:sp>
      </p:grpSp>
      <p:grpSp>
        <p:nvGrpSpPr>
          <p:cNvPr id="28" name="Group 28"/>
          <p:cNvGrpSpPr>
            <a:grpSpLocks noChangeAspect="1"/>
          </p:cNvGrpSpPr>
          <p:nvPr/>
        </p:nvGrpSpPr>
        <p:grpSpPr>
          <a:xfrm>
            <a:off x="8638560" y="6761520"/>
            <a:ext cx="1555200" cy="1525680"/>
            <a:chOff x="0" y="0"/>
            <a:chExt cx="2073600" cy="2034240"/>
          </a:xfrm>
        </p:grpSpPr>
        <p:sp>
          <p:nvSpPr>
            <p:cNvPr id="29" name="Freeform 29"/>
            <p:cNvSpPr/>
            <p:nvPr/>
          </p:nvSpPr>
          <p:spPr>
            <a:xfrm>
              <a:off x="0" y="0"/>
              <a:ext cx="2073656" cy="2034413"/>
            </a:xfrm>
            <a:custGeom>
              <a:avLst/>
              <a:gdLst/>
              <a:ahLst/>
              <a:cxnLst/>
              <a:rect l="l" t="t" r="r" b="b"/>
              <a:pathLst>
                <a:path w="2073656" h="2034413">
                  <a:moveTo>
                    <a:pt x="1008126" y="274320"/>
                  </a:moveTo>
                  <a:cubicBezTo>
                    <a:pt x="1008126" y="365760"/>
                    <a:pt x="1008126" y="457200"/>
                    <a:pt x="1008126" y="548640"/>
                  </a:cubicBezTo>
                  <a:cubicBezTo>
                    <a:pt x="1008126" y="708660"/>
                    <a:pt x="996696" y="720090"/>
                    <a:pt x="847725" y="754380"/>
                  </a:cubicBezTo>
                  <a:cubicBezTo>
                    <a:pt x="698754" y="800100"/>
                    <a:pt x="698754" y="800100"/>
                    <a:pt x="698754" y="640080"/>
                  </a:cubicBezTo>
                  <a:cubicBezTo>
                    <a:pt x="698754" y="594360"/>
                    <a:pt x="698754" y="560070"/>
                    <a:pt x="698754" y="514350"/>
                  </a:cubicBezTo>
                  <a:cubicBezTo>
                    <a:pt x="698754" y="320040"/>
                    <a:pt x="698754" y="320040"/>
                    <a:pt x="893572" y="262890"/>
                  </a:cubicBezTo>
                  <a:cubicBezTo>
                    <a:pt x="1099820" y="194310"/>
                    <a:pt x="1317498" y="160020"/>
                    <a:pt x="1523619" y="57150"/>
                  </a:cubicBezTo>
                  <a:cubicBezTo>
                    <a:pt x="1626743" y="0"/>
                    <a:pt x="1684147" y="34290"/>
                    <a:pt x="1752854" y="114300"/>
                  </a:cubicBezTo>
                  <a:cubicBezTo>
                    <a:pt x="2073656" y="445770"/>
                    <a:pt x="1924685" y="937133"/>
                    <a:pt x="1558036" y="1120013"/>
                  </a:cubicBezTo>
                  <a:cubicBezTo>
                    <a:pt x="1328928" y="1234313"/>
                    <a:pt x="1076833" y="1280033"/>
                    <a:pt x="836295" y="1382903"/>
                  </a:cubicBezTo>
                  <a:cubicBezTo>
                    <a:pt x="767588" y="1405763"/>
                    <a:pt x="710311" y="1428623"/>
                    <a:pt x="653034" y="1462913"/>
                  </a:cubicBezTo>
                  <a:cubicBezTo>
                    <a:pt x="538480" y="1531493"/>
                    <a:pt x="515620" y="1600073"/>
                    <a:pt x="561340" y="1714373"/>
                  </a:cubicBezTo>
                  <a:cubicBezTo>
                    <a:pt x="584200" y="1782953"/>
                    <a:pt x="561340" y="1794383"/>
                    <a:pt x="515493" y="1817243"/>
                  </a:cubicBezTo>
                  <a:cubicBezTo>
                    <a:pt x="412369" y="1874393"/>
                    <a:pt x="320675" y="1920113"/>
                    <a:pt x="240538" y="2000123"/>
                  </a:cubicBezTo>
                  <a:cubicBezTo>
                    <a:pt x="217678" y="2034413"/>
                    <a:pt x="194691" y="2022983"/>
                    <a:pt x="171831" y="2011553"/>
                  </a:cubicBezTo>
                  <a:cubicBezTo>
                    <a:pt x="68707" y="1942846"/>
                    <a:pt x="0" y="1771396"/>
                    <a:pt x="11430" y="1657096"/>
                  </a:cubicBezTo>
                  <a:cubicBezTo>
                    <a:pt x="22860" y="1222883"/>
                    <a:pt x="332232" y="1062863"/>
                    <a:pt x="675894" y="937133"/>
                  </a:cubicBezTo>
                  <a:cubicBezTo>
                    <a:pt x="813308" y="891413"/>
                    <a:pt x="950849" y="845693"/>
                    <a:pt x="1088263" y="799973"/>
                  </a:cubicBezTo>
                  <a:cubicBezTo>
                    <a:pt x="1179957" y="765683"/>
                    <a:pt x="1237234" y="697103"/>
                    <a:pt x="1283081" y="628523"/>
                  </a:cubicBezTo>
                  <a:cubicBezTo>
                    <a:pt x="1340358" y="559943"/>
                    <a:pt x="1317498" y="479933"/>
                    <a:pt x="1260221" y="422783"/>
                  </a:cubicBezTo>
                  <a:cubicBezTo>
                    <a:pt x="1202944" y="342900"/>
                    <a:pt x="1122680" y="297180"/>
                    <a:pt x="1008126" y="274320"/>
                  </a:cubicBezTo>
                  <a:close/>
                </a:path>
              </a:pathLst>
            </a:custGeom>
            <a:solidFill>
              <a:srgbClr val="C00000"/>
            </a:solidFill>
          </p:spPr>
        </p:sp>
      </p:grpSp>
      <p:grpSp>
        <p:nvGrpSpPr>
          <p:cNvPr id="30" name="Group 30"/>
          <p:cNvGrpSpPr>
            <a:grpSpLocks noChangeAspect="1"/>
          </p:cNvGrpSpPr>
          <p:nvPr/>
        </p:nvGrpSpPr>
        <p:grpSpPr>
          <a:xfrm>
            <a:off x="7780320" y="4564800"/>
            <a:ext cx="1219680" cy="1107360"/>
            <a:chOff x="0" y="0"/>
            <a:chExt cx="1626240" cy="1476480"/>
          </a:xfrm>
        </p:grpSpPr>
        <p:sp>
          <p:nvSpPr>
            <p:cNvPr id="31" name="Freeform 31"/>
            <p:cNvSpPr/>
            <p:nvPr/>
          </p:nvSpPr>
          <p:spPr>
            <a:xfrm>
              <a:off x="0" y="0"/>
              <a:ext cx="1626235" cy="1476502"/>
            </a:xfrm>
            <a:custGeom>
              <a:avLst/>
              <a:gdLst/>
              <a:ahLst/>
              <a:cxnLst/>
              <a:rect l="l" t="t" r="r" b="b"/>
              <a:pathLst>
                <a:path w="1626235" h="1476502">
                  <a:moveTo>
                    <a:pt x="1408684" y="1075944"/>
                  </a:moveTo>
                  <a:cubicBezTo>
                    <a:pt x="1385824" y="1121664"/>
                    <a:pt x="1339977" y="1133221"/>
                    <a:pt x="1305560" y="1144651"/>
                  </a:cubicBezTo>
                  <a:cubicBezTo>
                    <a:pt x="1122299" y="1201928"/>
                    <a:pt x="973455" y="1304925"/>
                    <a:pt x="836041" y="1430782"/>
                  </a:cubicBezTo>
                  <a:cubicBezTo>
                    <a:pt x="801624" y="1465072"/>
                    <a:pt x="778764" y="1476502"/>
                    <a:pt x="721487" y="1453642"/>
                  </a:cubicBezTo>
                  <a:cubicBezTo>
                    <a:pt x="492379" y="1362075"/>
                    <a:pt x="297688" y="1213231"/>
                    <a:pt x="148844" y="1030097"/>
                  </a:cubicBezTo>
                  <a:cubicBezTo>
                    <a:pt x="34417" y="904240"/>
                    <a:pt x="0" y="732536"/>
                    <a:pt x="22860" y="560832"/>
                  </a:cubicBezTo>
                  <a:cubicBezTo>
                    <a:pt x="68707" y="286131"/>
                    <a:pt x="251968" y="160274"/>
                    <a:pt x="503936" y="91567"/>
                  </a:cubicBezTo>
                  <a:cubicBezTo>
                    <a:pt x="721487" y="22860"/>
                    <a:pt x="950595" y="0"/>
                    <a:pt x="1179576" y="34290"/>
                  </a:cubicBezTo>
                  <a:cubicBezTo>
                    <a:pt x="1454404" y="68580"/>
                    <a:pt x="1626235" y="263144"/>
                    <a:pt x="1626235" y="537845"/>
                  </a:cubicBezTo>
                  <a:cubicBezTo>
                    <a:pt x="1626235" y="606552"/>
                    <a:pt x="1591818" y="663702"/>
                    <a:pt x="1511681" y="686689"/>
                  </a:cubicBezTo>
                  <a:cubicBezTo>
                    <a:pt x="1282573" y="732409"/>
                    <a:pt x="1053592" y="755396"/>
                    <a:pt x="870331" y="572262"/>
                  </a:cubicBezTo>
                  <a:cubicBezTo>
                    <a:pt x="824484" y="526542"/>
                    <a:pt x="767207" y="503555"/>
                    <a:pt x="698500" y="514985"/>
                  </a:cubicBezTo>
                  <a:cubicBezTo>
                    <a:pt x="641223" y="514985"/>
                    <a:pt x="583946" y="492125"/>
                    <a:pt x="549656" y="560705"/>
                  </a:cubicBezTo>
                  <a:cubicBezTo>
                    <a:pt x="515366" y="629285"/>
                    <a:pt x="549656" y="755269"/>
                    <a:pt x="618363" y="789559"/>
                  </a:cubicBezTo>
                  <a:cubicBezTo>
                    <a:pt x="755904" y="881253"/>
                    <a:pt x="904748" y="949960"/>
                    <a:pt x="1065022" y="984377"/>
                  </a:cubicBezTo>
                  <a:cubicBezTo>
                    <a:pt x="1179576" y="1007237"/>
                    <a:pt x="1294130" y="1041654"/>
                    <a:pt x="1408557" y="1075944"/>
                  </a:cubicBezTo>
                  <a:close/>
                </a:path>
              </a:pathLst>
            </a:custGeom>
            <a:solidFill>
              <a:srgbClr val="C00000"/>
            </a:solidFill>
          </p:spPr>
        </p:sp>
      </p:grpSp>
      <p:grpSp>
        <p:nvGrpSpPr>
          <p:cNvPr id="32" name="Group 32"/>
          <p:cNvGrpSpPr>
            <a:grpSpLocks noChangeAspect="1"/>
          </p:cNvGrpSpPr>
          <p:nvPr/>
        </p:nvGrpSpPr>
        <p:grpSpPr>
          <a:xfrm>
            <a:off x="8750880" y="7703280"/>
            <a:ext cx="1125360" cy="1212480"/>
            <a:chOff x="0" y="0"/>
            <a:chExt cx="1500480" cy="1616640"/>
          </a:xfrm>
        </p:grpSpPr>
        <p:sp>
          <p:nvSpPr>
            <p:cNvPr id="33" name="Freeform 33"/>
            <p:cNvSpPr/>
            <p:nvPr/>
          </p:nvSpPr>
          <p:spPr>
            <a:xfrm>
              <a:off x="0" y="0"/>
              <a:ext cx="1500505" cy="1616964"/>
            </a:xfrm>
            <a:custGeom>
              <a:avLst/>
              <a:gdLst/>
              <a:ahLst/>
              <a:cxnLst/>
              <a:rect l="l" t="t" r="r" b="b"/>
              <a:pathLst>
                <a:path w="1500505" h="1616964">
                  <a:moveTo>
                    <a:pt x="882015" y="217805"/>
                  </a:moveTo>
                  <a:cubicBezTo>
                    <a:pt x="870585" y="343916"/>
                    <a:pt x="744601" y="458597"/>
                    <a:pt x="607060" y="470027"/>
                  </a:cubicBezTo>
                  <a:cubicBezTo>
                    <a:pt x="595630" y="470027"/>
                    <a:pt x="584200" y="481457"/>
                    <a:pt x="572643" y="458597"/>
                  </a:cubicBezTo>
                  <a:cubicBezTo>
                    <a:pt x="549783" y="424180"/>
                    <a:pt x="572643" y="298069"/>
                    <a:pt x="618490" y="275209"/>
                  </a:cubicBezTo>
                  <a:cubicBezTo>
                    <a:pt x="698627" y="217932"/>
                    <a:pt x="801751" y="194945"/>
                    <a:pt x="893445" y="171958"/>
                  </a:cubicBezTo>
                  <a:cubicBezTo>
                    <a:pt x="1030859" y="114681"/>
                    <a:pt x="1168273" y="68834"/>
                    <a:pt x="1317244" y="22987"/>
                  </a:cubicBezTo>
                  <a:cubicBezTo>
                    <a:pt x="1385951" y="0"/>
                    <a:pt x="1431798" y="11557"/>
                    <a:pt x="1443228" y="91821"/>
                  </a:cubicBezTo>
                  <a:cubicBezTo>
                    <a:pt x="1500505" y="321183"/>
                    <a:pt x="1489075" y="538988"/>
                    <a:pt x="1351534" y="733933"/>
                  </a:cubicBezTo>
                  <a:cubicBezTo>
                    <a:pt x="1271397" y="848614"/>
                    <a:pt x="1156843" y="928878"/>
                    <a:pt x="1019429" y="974725"/>
                  </a:cubicBezTo>
                  <a:cubicBezTo>
                    <a:pt x="893445" y="1020572"/>
                    <a:pt x="756031" y="1054989"/>
                    <a:pt x="630047" y="1089406"/>
                  </a:cubicBezTo>
                  <a:cubicBezTo>
                    <a:pt x="492633" y="1123823"/>
                    <a:pt x="469646" y="1146683"/>
                    <a:pt x="469646" y="1284351"/>
                  </a:cubicBezTo>
                  <a:cubicBezTo>
                    <a:pt x="469646" y="1341628"/>
                    <a:pt x="458216" y="1387602"/>
                    <a:pt x="469646" y="1433449"/>
                  </a:cubicBezTo>
                  <a:cubicBezTo>
                    <a:pt x="492506" y="1525143"/>
                    <a:pt x="423799" y="1559560"/>
                    <a:pt x="366522" y="1593977"/>
                  </a:cubicBezTo>
                  <a:cubicBezTo>
                    <a:pt x="355092" y="1616964"/>
                    <a:pt x="332105" y="1605407"/>
                    <a:pt x="320675" y="1593977"/>
                  </a:cubicBezTo>
                  <a:cubicBezTo>
                    <a:pt x="228981" y="1513713"/>
                    <a:pt x="137414" y="1444879"/>
                    <a:pt x="80137" y="1330325"/>
                  </a:cubicBezTo>
                  <a:cubicBezTo>
                    <a:pt x="0" y="1192403"/>
                    <a:pt x="11430" y="1031875"/>
                    <a:pt x="125984" y="905764"/>
                  </a:cubicBezTo>
                  <a:cubicBezTo>
                    <a:pt x="274955" y="722376"/>
                    <a:pt x="481076" y="630555"/>
                    <a:pt x="687197" y="550291"/>
                  </a:cubicBezTo>
                  <a:cubicBezTo>
                    <a:pt x="767334" y="515874"/>
                    <a:pt x="824611" y="481457"/>
                    <a:pt x="893318" y="447040"/>
                  </a:cubicBezTo>
                  <a:cubicBezTo>
                    <a:pt x="996442" y="389763"/>
                    <a:pt x="985012" y="286512"/>
                    <a:pt x="881888" y="217678"/>
                  </a:cubicBezTo>
                  <a:close/>
                </a:path>
              </a:pathLst>
            </a:custGeom>
            <a:solidFill>
              <a:srgbClr val="C00000"/>
            </a:solidFill>
          </p:spPr>
        </p:sp>
      </p:grpSp>
      <p:grpSp>
        <p:nvGrpSpPr>
          <p:cNvPr id="34" name="Group 34"/>
          <p:cNvGrpSpPr>
            <a:grpSpLocks noChangeAspect="1"/>
          </p:cNvGrpSpPr>
          <p:nvPr/>
        </p:nvGrpSpPr>
        <p:grpSpPr>
          <a:xfrm>
            <a:off x="8649360" y="8374320"/>
            <a:ext cx="1200960" cy="934560"/>
            <a:chOff x="0" y="0"/>
            <a:chExt cx="1601280" cy="1246080"/>
          </a:xfrm>
        </p:grpSpPr>
        <p:sp>
          <p:nvSpPr>
            <p:cNvPr id="35" name="Freeform 35"/>
            <p:cNvSpPr/>
            <p:nvPr/>
          </p:nvSpPr>
          <p:spPr>
            <a:xfrm>
              <a:off x="-127" y="0"/>
              <a:ext cx="1601216" cy="1245997"/>
            </a:xfrm>
            <a:custGeom>
              <a:avLst/>
              <a:gdLst/>
              <a:ahLst/>
              <a:cxnLst/>
              <a:rect l="l" t="t" r="r" b="b"/>
              <a:pathLst>
                <a:path w="1601216" h="1245997">
                  <a:moveTo>
                    <a:pt x="1006602" y="320040"/>
                  </a:moveTo>
                  <a:cubicBezTo>
                    <a:pt x="938022" y="434340"/>
                    <a:pt x="835025" y="502920"/>
                    <a:pt x="709168" y="560070"/>
                  </a:cubicBezTo>
                  <a:cubicBezTo>
                    <a:pt x="709168" y="548640"/>
                    <a:pt x="709168" y="548640"/>
                    <a:pt x="709168" y="548640"/>
                  </a:cubicBezTo>
                  <a:cubicBezTo>
                    <a:pt x="709168" y="285750"/>
                    <a:pt x="663448" y="354330"/>
                    <a:pt x="903605" y="285750"/>
                  </a:cubicBezTo>
                  <a:cubicBezTo>
                    <a:pt x="1098042" y="228600"/>
                    <a:pt x="1292479" y="171450"/>
                    <a:pt x="1464056" y="57150"/>
                  </a:cubicBezTo>
                  <a:cubicBezTo>
                    <a:pt x="1532636" y="0"/>
                    <a:pt x="1544066" y="68580"/>
                    <a:pt x="1555496" y="102870"/>
                  </a:cubicBezTo>
                  <a:cubicBezTo>
                    <a:pt x="1601216" y="228600"/>
                    <a:pt x="1555496" y="331470"/>
                    <a:pt x="1509776" y="434340"/>
                  </a:cubicBezTo>
                  <a:cubicBezTo>
                    <a:pt x="1441196" y="594360"/>
                    <a:pt x="1303909" y="662940"/>
                    <a:pt x="1166622" y="731520"/>
                  </a:cubicBezTo>
                  <a:cubicBezTo>
                    <a:pt x="823468" y="914400"/>
                    <a:pt x="468884" y="1062990"/>
                    <a:pt x="102870" y="1211707"/>
                  </a:cubicBezTo>
                  <a:cubicBezTo>
                    <a:pt x="80010" y="1223137"/>
                    <a:pt x="34290" y="1245997"/>
                    <a:pt x="22860" y="1223137"/>
                  </a:cubicBezTo>
                  <a:cubicBezTo>
                    <a:pt x="0" y="1177417"/>
                    <a:pt x="45720" y="1165987"/>
                    <a:pt x="68580" y="1143127"/>
                  </a:cubicBezTo>
                  <a:cubicBezTo>
                    <a:pt x="285877" y="960247"/>
                    <a:pt x="526034" y="800227"/>
                    <a:pt x="777748" y="651510"/>
                  </a:cubicBezTo>
                  <a:cubicBezTo>
                    <a:pt x="869188" y="605790"/>
                    <a:pt x="937895" y="548640"/>
                    <a:pt x="1006475" y="480060"/>
                  </a:cubicBezTo>
                  <a:cubicBezTo>
                    <a:pt x="1040765" y="422910"/>
                    <a:pt x="1063625" y="377190"/>
                    <a:pt x="1006475" y="320040"/>
                  </a:cubicBezTo>
                  <a:close/>
                </a:path>
              </a:pathLst>
            </a:custGeom>
            <a:solidFill>
              <a:srgbClr val="C00000"/>
            </a:solidFill>
          </p:spPr>
        </p:sp>
      </p:grpSp>
      <p:grpSp>
        <p:nvGrpSpPr>
          <p:cNvPr id="36" name="Group 36"/>
          <p:cNvGrpSpPr>
            <a:grpSpLocks noChangeAspect="1"/>
          </p:cNvGrpSpPr>
          <p:nvPr/>
        </p:nvGrpSpPr>
        <p:grpSpPr>
          <a:xfrm>
            <a:off x="9172800" y="8983440"/>
            <a:ext cx="739440" cy="884160"/>
            <a:chOff x="0" y="0"/>
            <a:chExt cx="985920" cy="1178880"/>
          </a:xfrm>
        </p:grpSpPr>
        <p:sp>
          <p:nvSpPr>
            <p:cNvPr id="37" name="Freeform 37"/>
            <p:cNvSpPr/>
            <p:nvPr/>
          </p:nvSpPr>
          <p:spPr>
            <a:xfrm>
              <a:off x="0" y="0"/>
              <a:ext cx="986028" cy="1178941"/>
            </a:xfrm>
            <a:custGeom>
              <a:avLst/>
              <a:gdLst/>
              <a:ahLst/>
              <a:cxnLst/>
              <a:rect l="l" t="t" r="r" b="b"/>
              <a:pathLst>
                <a:path w="986028" h="1178941">
                  <a:moveTo>
                    <a:pt x="985901" y="377698"/>
                  </a:moveTo>
                  <a:cubicBezTo>
                    <a:pt x="917067" y="400558"/>
                    <a:pt x="859790" y="389128"/>
                    <a:pt x="813943" y="366268"/>
                  </a:cubicBezTo>
                  <a:cubicBezTo>
                    <a:pt x="687832" y="297561"/>
                    <a:pt x="561721" y="274701"/>
                    <a:pt x="435610" y="217424"/>
                  </a:cubicBezTo>
                  <a:cubicBezTo>
                    <a:pt x="332486" y="160147"/>
                    <a:pt x="309499" y="171704"/>
                    <a:pt x="309499" y="297561"/>
                  </a:cubicBezTo>
                  <a:cubicBezTo>
                    <a:pt x="320929" y="560832"/>
                    <a:pt x="275082" y="824103"/>
                    <a:pt x="252222" y="1098804"/>
                  </a:cubicBezTo>
                  <a:cubicBezTo>
                    <a:pt x="240792" y="1156081"/>
                    <a:pt x="217805" y="1178941"/>
                    <a:pt x="149098" y="1178941"/>
                  </a:cubicBezTo>
                  <a:cubicBezTo>
                    <a:pt x="114681" y="1178941"/>
                    <a:pt x="80264" y="1167511"/>
                    <a:pt x="68834" y="1121664"/>
                  </a:cubicBezTo>
                  <a:cubicBezTo>
                    <a:pt x="57277" y="846963"/>
                    <a:pt x="0" y="583692"/>
                    <a:pt x="0" y="320421"/>
                  </a:cubicBezTo>
                  <a:cubicBezTo>
                    <a:pt x="0" y="274701"/>
                    <a:pt x="22987" y="263144"/>
                    <a:pt x="57277" y="240284"/>
                  </a:cubicBezTo>
                  <a:cubicBezTo>
                    <a:pt x="206375" y="171704"/>
                    <a:pt x="366903" y="91567"/>
                    <a:pt x="515874" y="22860"/>
                  </a:cubicBezTo>
                  <a:cubicBezTo>
                    <a:pt x="538861" y="11430"/>
                    <a:pt x="550291" y="0"/>
                    <a:pt x="584708" y="11430"/>
                  </a:cubicBezTo>
                  <a:cubicBezTo>
                    <a:pt x="733679" y="91567"/>
                    <a:pt x="859790" y="194564"/>
                    <a:pt x="963041" y="320421"/>
                  </a:cubicBezTo>
                  <a:cubicBezTo>
                    <a:pt x="974471" y="331851"/>
                    <a:pt x="974471" y="354711"/>
                    <a:pt x="986028" y="377698"/>
                  </a:cubicBezTo>
                  <a:close/>
                </a:path>
              </a:pathLst>
            </a:custGeom>
            <a:solidFill>
              <a:srgbClr val="C00000"/>
            </a:solidFill>
          </p:spPr>
        </p:sp>
      </p:grpSp>
      <p:grpSp>
        <p:nvGrpSpPr>
          <p:cNvPr id="38" name="Group 38"/>
          <p:cNvGrpSpPr>
            <a:grpSpLocks noChangeAspect="1"/>
          </p:cNvGrpSpPr>
          <p:nvPr/>
        </p:nvGrpSpPr>
        <p:grpSpPr>
          <a:xfrm>
            <a:off x="9165600" y="5935680"/>
            <a:ext cx="249120" cy="497520"/>
            <a:chOff x="0" y="0"/>
            <a:chExt cx="332160" cy="663360"/>
          </a:xfrm>
        </p:grpSpPr>
        <p:sp>
          <p:nvSpPr>
            <p:cNvPr id="39" name="Freeform 39"/>
            <p:cNvSpPr/>
            <p:nvPr/>
          </p:nvSpPr>
          <p:spPr>
            <a:xfrm>
              <a:off x="0" y="0"/>
              <a:ext cx="332105" cy="663321"/>
            </a:xfrm>
            <a:custGeom>
              <a:avLst/>
              <a:gdLst/>
              <a:ahLst/>
              <a:cxnLst/>
              <a:rect l="l" t="t" r="r" b="b"/>
              <a:pathLst>
                <a:path w="332105" h="663321">
                  <a:moveTo>
                    <a:pt x="0" y="343154"/>
                  </a:moveTo>
                  <a:cubicBezTo>
                    <a:pt x="0" y="263144"/>
                    <a:pt x="0" y="183007"/>
                    <a:pt x="0" y="102997"/>
                  </a:cubicBezTo>
                  <a:cubicBezTo>
                    <a:pt x="0" y="57150"/>
                    <a:pt x="11430" y="34290"/>
                    <a:pt x="57277" y="34290"/>
                  </a:cubicBezTo>
                  <a:cubicBezTo>
                    <a:pt x="125984" y="34290"/>
                    <a:pt x="194691" y="0"/>
                    <a:pt x="263398" y="0"/>
                  </a:cubicBezTo>
                  <a:cubicBezTo>
                    <a:pt x="309245" y="11430"/>
                    <a:pt x="332105" y="22860"/>
                    <a:pt x="332105" y="68580"/>
                  </a:cubicBezTo>
                  <a:cubicBezTo>
                    <a:pt x="320675" y="205867"/>
                    <a:pt x="320675" y="331597"/>
                    <a:pt x="320675" y="457454"/>
                  </a:cubicBezTo>
                  <a:cubicBezTo>
                    <a:pt x="332105" y="491744"/>
                    <a:pt x="309245" y="514604"/>
                    <a:pt x="274828" y="526034"/>
                  </a:cubicBezTo>
                  <a:cubicBezTo>
                    <a:pt x="0" y="663321"/>
                    <a:pt x="0" y="663321"/>
                    <a:pt x="0" y="343154"/>
                  </a:cubicBez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85760" y="836310"/>
            <a:ext cx="15415920" cy="436017"/>
          </a:xfrm>
          <a:prstGeom prst="rect">
            <a:avLst/>
          </a:prstGeom>
        </p:spPr>
        <p:txBody>
          <a:bodyPr lIns="0" tIns="0" rIns="0" bIns="0" rtlCol="0" anchor="t">
            <a:spAutoFit/>
          </a:bodyPr>
          <a:lstStyle/>
          <a:p>
            <a:pPr algn="ctr" rtl="1">
              <a:lnSpc>
                <a:spcPts val="3359"/>
              </a:lnSpc>
            </a:pPr>
            <a:r>
              <a:rPr lang="fa-IR" sz="2799" spc="0" dirty="0">
                <a:solidFill>
                  <a:srgbClr val="C00000"/>
                </a:solidFill>
                <a:latin typeface="Arimo"/>
                <a:cs typeface="B Nazanin" panose="00000400000000000000" pitchFamily="2" charset="-78"/>
              </a:rPr>
              <a:t>سابقه پزشکی بیمار</a:t>
            </a:r>
            <a:endParaRPr lang="en-US" sz="2799" spc="0" dirty="0">
              <a:solidFill>
                <a:srgbClr val="C00000"/>
              </a:solidFill>
              <a:latin typeface="Arimo"/>
              <a:cs typeface="B Nazanin" panose="00000400000000000000" pitchFamily="2" charset="-78"/>
            </a:endParaRPr>
          </a:p>
        </p:txBody>
      </p:sp>
      <p:graphicFrame>
        <p:nvGraphicFramePr>
          <p:cNvPr id="3" name="Table 3"/>
          <p:cNvGraphicFramePr>
            <a:graphicFrameLocks noGrp="1"/>
          </p:cNvGraphicFramePr>
          <p:nvPr>
            <p:extLst>
              <p:ext uri="{D42A27DB-BD31-4B8C-83A1-F6EECF244321}">
                <p14:modId xmlns:p14="http://schemas.microsoft.com/office/powerpoint/2010/main" val="3406384232"/>
              </p:ext>
            </p:extLst>
          </p:nvPr>
        </p:nvGraphicFramePr>
        <p:xfrm>
          <a:off x="6055064" y="2486190"/>
          <a:ext cx="11429280" cy="2743200"/>
        </p:xfrm>
        <a:graphic>
          <a:graphicData uri="http://schemas.openxmlformats.org/drawingml/2006/table">
            <a:tbl>
              <a:tblPr/>
              <a:tblGrid>
                <a:gridCol w="3028559">
                  <a:extLst>
                    <a:ext uri="{9D8B030D-6E8A-4147-A177-3AD203B41FA5}">
                      <a16:colId xmlns:a16="http://schemas.microsoft.com/office/drawing/2014/main" val="20000"/>
                    </a:ext>
                  </a:extLst>
                </a:gridCol>
                <a:gridCol w="2618401">
                  <a:extLst>
                    <a:ext uri="{9D8B030D-6E8A-4147-A177-3AD203B41FA5}">
                      <a16:colId xmlns:a16="http://schemas.microsoft.com/office/drawing/2014/main" val="20001"/>
                    </a:ext>
                  </a:extLst>
                </a:gridCol>
                <a:gridCol w="3103200">
                  <a:extLst>
                    <a:ext uri="{9D8B030D-6E8A-4147-A177-3AD203B41FA5}">
                      <a16:colId xmlns:a16="http://schemas.microsoft.com/office/drawing/2014/main" val="20002"/>
                    </a:ext>
                  </a:extLst>
                </a:gridCol>
                <a:gridCol w="2679120">
                  <a:extLst>
                    <a:ext uri="{9D8B030D-6E8A-4147-A177-3AD203B41FA5}">
                      <a16:colId xmlns:a16="http://schemas.microsoft.com/office/drawing/2014/main" val="20003"/>
                    </a:ext>
                  </a:extLst>
                </a:gridCol>
              </a:tblGrid>
              <a:tr h="1036080">
                <a:tc>
                  <a:txBody>
                    <a:bodyPr/>
                    <a:lstStyle/>
                    <a:p>
                      <a:pPr algn="ctr" rtl="1">
                        <a:lnSpc>
                          <a:spcPts val="2640"/>
                        </a:lnSpc>
                        <a:defRPr/>
                      </a:pPr>
                      <a:r>
                        <a:rPr lang="fa-IR" sz="2400" spc="0" dirty="0">
                          <a:solidFill>
                            <a:srgbClr val="7F7F7F"/>
                          </a:solidFill>
                          <a:latin typeface="Arimo"/>
                          <a:cs typeface="B Nazanin" panose="00000400000000000000" pitchFamily="2" charset="-78"/>
                        </a:rPr>
                        <a:t>سن</a:t>
                      </a:r>
                      <a:r>
                        <a:rPr lang="en-US" sz="2400" spc="0" dirty="0">
                          <a:solidFill>
                            <a:srgbClr val="7F7F7F"/>
                          </a:solidFill>
                          <a:latin typeface="Arimo"/>
                          <a:cs typeface="B Nazanin" panose="00000400000000000000" pitchFamily="2" charset="-78"/>
                        </a:rPr>
                        <a:t>:</a:t>
                      </a:r>
                      <a:endParaRPr lang="en-US" sz="1200" dirty="0">
                        <a:cs typeface="B Nazanin" panose="00000400000000000000" pitchFamily="2" charset="-7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1">
                        <a:lnSpc>
                          <a:spcPts val="2160"/>
                        </a:lnSpc>
                        <a:defRPr/>
                      </a:pPr>
                      <a:r>
                        <a:rPr lang="en-US" sz="2000" spc="-1" dirty="0">
                          <a:solidFill>
                            <a:srgbClr val="7F7F7F"/>
                          </a:solidFill>
                          <a:latin typeface="Arimo"/>
                          <a:cs typeface="B Nazanin" panose="00000400000000000000" pitchFamily="2" charset="-78"/>
                        </a:rPr>
                        <a:t>30</a:t>
                      </a:r>
                      <a:endParaRPr lang="en-US" sz="1200" dirty="0">
                        <a:cs typeface="B Nazanin" panose="00000400000000000000" pitchFamily="2" charset="-7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1">
                        <a:lnSpc>
                          <a:spcPts val="2640"/>
                        </a:lnSpc>
                        <a:defRPr/>
                      </a:pPr>
                      <a:r>
                        <a:rPr lang="fa-IR" sz="2400" spc="0" dirty="0">
                          <a:solidFill>
                            <a:srgbClr val="7F7F7F"/>
                          </a:solidFill>
                          <a:latin typeface="Arimo"/>
                          <a:cs typeface="B Nazanin" panose="00000400000000000000" pitchFamily="2" charset="-78"/>
                        </a:rPr>
                        <a:t>جنسیت</a:t>
                      </a:r>
                      <a:r>
                        <a:rPr lang="en-US" sz="2400" spc="0" dirty="0">
                          <a:solidFill>
                            <a:srgbClr val="7F7F7F"/>
                          </a:solidFill>
                          <a:latin typeface="Arimo"/>
                          <a:cs typeface="B Nazanin" panose="00000400000000000000" pitchFamily="2" charset="-78"/>
                        </a:rPr>
                        <a:t>:</a:t>
                      </a:r>
                      <a:endParaRPr lang="en-US" sz="1200" dirty="0">
                        <a:cs typeface="B Nazanin" panose="00000400000000000000" pitchFamily="2" charset="-7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1">
                        <a:lnSpc>
                          <a:spcPts val="2160"/>
                        </a:lnSpc>
                        <a:defRPr/>
                      </a:pPr>
                      <a:r>
                        <a:rPr lang="fa-IR" sz="2000" spc="-1" dirty="0">
                          <a:solidFill>
                            <a:srgbClr val="7F7F7F"/>
                          </a:solidFill>
                          <a:latin typeface="Arimo"/>
                          <a:cs typeface="B Nazanin" panose="00000400000000000000" pitchFamily="2" charset="-78"/>
                        </a:rPr>
                        <a:t>زن</a:t>
                      </a:r>
                      <a:endParaRPr lang="en-US" sz="1200" dirty="0">
                        <a:cs typeface="B Nazanin" panose="00000400000000000000" pitchFamily="2" charset="-7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07120">
                <a:tc>
                  <a:txBody>
                    <a:bodyPr/>
                    <a:lstStyle/>
                    <a:p>
                      <a:pPr algn="ctr" rtl="1">
                        <a:lnSpc>
                          <a:spcPts val="2640"/>
                        </a:lnSpc>
                        <a:defRPr/>
                      </a:pPr>
                      <a:r>
                        <a:rPr lang="fa-IR" sz="2400" spc="0" dirty="0">
                          <a:solidFill>
                            <a:srgbClr val="7F7F7F"/>
                          </a:solidFill>
                          <a:latin typeface="Arimo"/>
                          <a:cs typeface="B Nazanin" panose="00000400000000000000" pitchFamily="2" charset="-78"/>
                        </a:rPr>
                        <a:t>آلرژی</a:t>
                      </a:r>
                      <a:r>
                        <a:rPr lang="en-US" sz="2400" spc="0" dirty="0">
                          <a:solidFill>
                            <a:srgbClr val="7F7F7F"/>
                          </a:solidFill>
                          <a:latin typeface="Arimo"/>
                          <a:cs typeface="B Nazanin" panose="00000400000000000000" pitchFamily="2" charset="-78"/>
                        </a:rPr>
                        <a:t>:</a:t>
                      </a:r>
                      <a:endParaRPr lang="en-US" sz="1200" dirty="0">
                        <a:cs typeface="B Nazanin" panose="00000400000000000000" pitchFamily="2" charset="-7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1">
                        <a:lnSpc>
                          <a:spcPts val="2160"/>
                        </a:lnSpc>
                        <a:defRPr/>
                      </a:pPr>
                      <a:r>
                        <a:rPr lang="fa-IR" sz="2000" spc="-1" dirty="0">
                          <a:solidFill>
                            <a:srgbClr val="7F7F7F"/>
                          </a:solidFill>
                          <a:latin typeface="Arimo"/>
                          <a:cs typeface="B Nazanin" panose="00000400000000000000" pitchFamily="2" charset="-78"/>
                        </a:rPr>
                        <a:t>هیچ یک</a:t>
                      </a:r>
                      <a:endParaRPr lang="en-US" sz="1200" dirty="0">
                        <a:cs typeface="B Nazanin" panose="00000400000000000000" pitchFamily="2" charset="-7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1">
                        <a:lnSpc>
                          <a:spcPts val="2640"/>
                        </a:lnSpc>
                        <a:defRPr/>
                      </a:pPr>
                      <a:r>
                        <a:rPr lang="fa-IR" sz="2400" spc="0" dirty="0">
                          <a:solidFill>
                            <a:srgbClr val="7F7F7F"/>
                          </a:solidFill>
                          <a:latin typeface="Arimo"/>
                          <a:cs typeface="B Nazanin" panose="00000400000000000000" pitchFamily="2" charset="-78"/>
                        </a:rPr>
                        <a:t>محل</a:t>
                      </a:r>
                      <a:r>
                        <a:rPr lang="en-US" sz="2400" spc="0" dirty="0">
                          <a:solidFill>
                            <a:srgbClr val="7F7F7F"/>
                          </a:solidFill>
                          <a:latin typeface="Arimo"/>
                          <a:cs typeface="B Nazanin" panose="00000400000000000000" pitchFamily="2" charset="-78"/>
                        </a:rPr>
                        <a:t>:</a:t>
                      </a:r>
                      <a:endParaRPr lang="en-US" sz="1200" dirty="0">
                        <a:cs typeface="B Nazanin" panose="00000400000000000000" pitchFamily="2" charset="-7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1">
                        <a:lnSpc>
                          <a:spcPts val="2160"/>
                        </a:lnSpc>
                        <a:defRPr/>
                      </a:pPr>
                      <a:r>
                        <a:rPr lang="fa-IR" sz="2000" spc="-1" dirty="0">
                          <a:solidFill>
                            <a:srgbClr val="7F7F7F"/>
                          </a:solidFill>
                          <a:latin typeface="Arimo"/>
                          <a:cs typeface="B Nazanin" panose="00000400000000000000" pitchFamily="2" charset="-78"/>
                        </a:rPr>
                        <a:t>مادرید، اسپانیا</a:t>
                      </a:r>
                      <a:endParaRPr lang="en-US" sz="1200" dirty="0">
                        <a:cs typeface="B Nazanin" panose="00000400000000000000" pitchFamily="2" charset="-78"/>
                      </a:endParaRPr>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4"/>
          <p:cNvSpPr txBox="1"/>
          <p:nvPr/>
        </p:nvSpPr>
        <p:spPr>
          <a:xfrm>
            <a:off x="14824080" y="5738790"/>
            <a:ext cx="1787040" cy="333425"/>
          </a:xfrm>
          <a:prstGeom prst="rect">
            <a:avLst/>
          </a:prstGeom>
        </p:spPr>
        <p:txBody>
          <a:bodyPr lIns="0" tIns="0" rIns="0" bIns="0" rtlCol="0" anchor="t">
            <a:spAutoFit/>
          </a:bodyPr>
          <a:lstStyle/>
          <a:p>
            <a:pPr algn="ctr" rtl="1">
              <a:lnSpc>
                <a:spcPts val="2640"/>
              </a:lnSpc>
            </a:pPr>
            <a:r>
              <a:rPr lang="en-US" sz="2200" spc="0">
                <a:solidFill>
                  <a:srgbClr val="FF0000"/>
                </a:solidFill>
                <a:latin typeface="Arimo"/>
                <a:cs typeface="B Nazanin" panose="00000400000000000000" pitchFamily="2" charset="-78"/>
              </a:rPr>
              <a:t>2020</a:t>
            </a:r>
          </a:p>
        </p:txBody>
      </p:sp>
      <p:sp>
        <p:nvSpPr>
          <p:cNvPr id="5" name="TextBox 5"/>
          <p:cNvSpPr txBox="1"/>
          <p:nvPr/>
        </p:nvSpPr>
        <p:spPr>
          <a:xfrm>
            <a:off x="14469840" y="7486395"/>
            <a:ext cx="2495520" cy="186590"/>
          </a:xfrm>
          <a:prstGeom prst="rect">
            <a:avLst/>
          </a:prstGeom>
        </p:spPr>
        <p:txBody>
          <a:bodyPr lIns="0" tIns="0" rIns="0" bIns="0" rtlCol="0" anchor="t">
            <a:spAutoFit/>
          </a:bodyPr>
          <a:lstStyle/>
          <a:p>
            <a:pPr algn="ctr" rtl="1">
              <a:lnSpc>
                <a:spcPts val="1260"/>
              </a:lnSpc>
            </a:pPr>
            <a:r>
              <a:rPr lang="fa-IR" sz="1600" spc="-1" dirty="0">
                <a:solidFill>
                  <a:srgbClr val="000000"/>
                </a:solidFill>
                <a:latin typeface="Arimo"/>
                <a:cs typeface="B Nazanin" panose="00000400000000000000" pitchFamily="2" charset="-78"/>
              </a:rPr>
              <a:t>عنوان در اینجا</a:t>
            </a:r>
            <a:endParaRPr lang="en-US" sz="1600" spc="-1" dirty="0">
              <a:solidFill>
                <a:srgbClr val="000000"/>
              </a:solidFill>
              <a:latin typeface="Arimo"/>
              <a:cs typeface="B Nazanin" panose="00000400000000000000" pitchFamily="2" charset="-78"/>
            </a:endParaRPr>
          </a:p>
        </p:txBody>
      </p:sp>
      <p:sp>
        <p:nvSpPr>
          <p:cNvPr id="6" name="TextBox 6"/>
          <p:cNvSpPr txBox="1"/>
          <p:nvPr/>
        </p:nvSpPr>
        <p:spPr>
          <a:xfrm>
            <a:off x="11552400" y="5738790"/>
            <a:ext cx="1787040" cy="333425"/>
          </a:xfrm>
          <a:prstGeom prst="rect">
            <a:avLst/>
          </a:prstGeom>
        </p:spPr>
        <p:txBody>
          <a:bodyPr lIns="0" tIns="0" rIns="0" bIns="0" rtlCol="0" anchor="t">
            <a:spAutoFit/>
          </a:bodyPr>
          <a:lstStyle/>
          <a:p>
            <a:pPr algn="ctr" rtl="1">
              <a:lnSpc>
                <a:spcPts val="2640"/>
              </a:lnSpc>
            </a:pPr>
            <a:r>
              <a:rPr lang="en-US" sz="2200" spc="0">
                <a:solidFill>
                  <a:srgbClr val="FF0000"/>
                </a:solidFill>
                <a:latin typeface="Arimo"/>
                <a:cs typeface="B Nazanin" panose="00000400000000000000" pitchFamily="2" charset="-78"/>
              </a:rPr>
              <a:t>2015</a:t>
            </a:r>
          </a:p>
        </p:txBody>
      </p:sp>
      <p:sp>
        <p:nvSpPr>
          <p:cNvPr id="7" name="TextBox 7"/>
          <p:cNvSpPr txBox="1"/>
          <p:nvPr/>
        </p:nvSpPr>
        <p:spPr>
          <a:xfrm>
            <a:off x="11198160" y="7486395"/>
            <a:ext cx="2495520" cy="186590"/>
          </a:xfrm>
          <a:prstGeom prst="rect">
            <a:avLst/>
          </a:prstGeom>
        </p:spPr>
        <p:txBody>
          <a:bodyPr lIns="0" tIns="0" rIns="0" bIns="0" rtlCol="0" anchor="t">
            <a:spAutoFit/>
          </a:bodyPr>
          <a:lstStyle/>
          <a:p>
            <a:pPr algn="ctr" rtl="1">
              <a:lnSpc>
                <a:spcPts val="1260"/>
              </a:lnSpc>
            </a:pPr>
            <a:r>
              <a:rPr lang="fa-IR" sz="1600" spc="-1" dirty="0">
                <a:solidFill>
                  <a:srgbClr val="000000"/>
                </a:solidFill>
                <a:latin typeface="Arimo"/>
                <a:cs typeface="B Nazanin" panose="00000400000000000000" pitchFamily="2" charset="-78"/>
              </a:rPr>
              <a:t>عنوان در اینجا</a:t>
            </a:r>
            <a:endParaRPr lang="en-US" sz="1600" spc="-1" dirty="0">
              <a:solidFill>
                <a:srgbClr val="000000"/>
              </a:solidFill>
              <a:latin typeface="Arimo"/>
              <a:cs typeface="B Nazanin" panose="00000400000000000000" pitchFamily="2" charset="-78"/>
            </a:endParaRPr>
          </a:p>
        </p:txBody>
      </p:sp>
      <p:sp>
        <p:nvSpPr>
          <p:cNvPr id="8" name="TextBox 8"/>
          <p:cNvSpPr txBox="1"/>
          <p:nvPr/>
        </p:nvSpPr>
        <p:spPr>
          <a:xfrm>
            <a:off x="8280720" y="5738790"/>
            <a:ext cx="1787040" cy="333425"/>
          </a:xfrm>
          <a:prstGeom prst="rect">
            <a:avLst/>
          </a:prstGeom>
        </p:spPr>
        <p:txBody>
          <a:bodyPr lIns="0" tIns="0" rIns="0" bIns="0" rtlCol="0" anchor="t">
            <a:spAutoFit/>
          </a:bodyPr>
          <a:lstStyle/>
          <a:p>
            <a:pPr algn="ctr" rtl="1">
              <a:lnSpc>
                <a:spcPts val="2640"/>
              </a:lnSpc>
            </a:pPr>
            <a:r>
              <a:rPr lang="en-US" sz="2200" spc="0">
                <a:solidFill>
                  <a:srgbClr val="FF0000"/>
                </a:solidFill>
                <a:latin typeface="Arimo"/>
                <a:cs typeface="B Nazanin" panose="00000400000000000000" pitchFamily="2" charset="-78"/>
              </a:rPr>
              <a:t>2010</a:t>
            </a:r>
          </a:p>
        </p:txBody>
      </p:sp>
      <p:sp>
        <p:nvSpPr>
          <p:cNvPr id="9" name="TextBox 9"/>
          <p:cNvSpPr txBox="1"/>
          <p:nvPr/>
        </p:nvSpPr>
        <p:spPr>
          <a:xfrm>
            <a:off x="7926480" y="7486395"/>
            <a:ext cx="2495520" cy="186590"/>
          </a:xfrm>
          <a:prstGeom prst="rect">
            <a:avLst/>
          </a:prstGeom>
        </p:spPr>
        <p:txBody>
          <a:bodyPr lIns="0" tIns="0" rIns="0" bIns="0" rtlCol="0" anchor="t">
            <a:spAutoFit/>
          </a:bodyPr>
          <a:lstStyle/>
          <a:p>
            <a:pPr algn="ctr" rtl="1">
              <a:lnSpc>
                <a:spcPts val="1260"/>
              </a:lnSpc>
            </a:pPr>
            <a:r>
              <a:rPr lang="fa-IR" sz="1600" spc="-1" dirty="0">
                <a:solidFill>
                  <a:srgbClr val="000000"/>
                </a:solidFill>
                <a:latin typeface="Arimo"/>
                <a:cs typeface="B Nazanin" panose="00000400000000000000" pitchFamily="2" charset="-78"/>
              </a:rPr>
              <a:t>عنوان در اینجا</a:t>
            </a:r>
            <a:endParaRPr lang="en-US" sz="1600" spc="-1" dirty="0">
              <a:solidFill>
                <a:srgbClr val="000000"/>
              </a:solidFill>
              <a:latin typeface="Arimo"/>
              <a:cs typeface="B Nazanin" panose="00000400000000000000" pitchFamily="2" charset="-78"/>
            </a:endParaRPr>
          </a:p>
        </p:txBody>
      </p:sp>
      <p:grpSp>
        <p:nvGrpSpPr>
          <p:cNvPr id="10" name="Group 10"/>
          <p:cNvGrpSpPr>
            <a:grpSpLocks noChangeAspect="1"/>
          </p:cNvGrpSpPr>
          <p:nvPr/>
        </p:nvGrpSpPr>
        <p:grpSpPr>
          <a:xfrm>
            <a:off x="9033120" y="6825600"/>
            <a:ext cx="282960" cy="282960"/>
            <a:chOff x="0" y="0"/>
            <a:chExt cx="377280" cy="377280"/>
          </a:xfrm>
        </p:grpSpPr>
        <p:sp>
          <p:nvSpPr>
            <p:cNvPr id="11" name="Freeform 11"/>
            <p:cNvSpPr/>
            <p:nvPr/>
          </p:nvSpPr>
          <p:spPr>
            <a:xfrm>
              <a:off x="0" y="0"/>
              <a:ext cx="0" cy="0"/>
            </a:xfrm>
            <a:custGeom>
              <a:avLst/>
              <a:gdLst/>
              <a:ahLst/>
              <a:cxnLst/>
              <a:rect l="l" t="t" r="r" b="b"/>
              <a:pathLst>
                <a:path/>
              </a:pathLst>
            </a:custGeom>
            <a:solidFill>
              <a:srgbClr val="FEFBEC"/>
            </a:solidFill>
          </p:spPr>
        </p:sp>
      </p:grpSp>
      <p:grpSp>
        <p:nvGrpSpPr>
          <p:cNvPr id="12" name="Group 12"/>
          <p:cNvGrpSpPr>
            <a:grpSpLocks noChangeAspect="1"/>
          </p:cNvGrpSpPr>
          <p:nvPr/>
        </p:nvGrpSpPr>
        <p:grpSpPr>
          <a:xfrm>
            <a:off x="15575760" y="6825600"/>
            <a:ext cx="282960" cy="282960"/>
            <a:chOff x="0" y="0"/>
            <a:chExt cx="377280" cy="377280"/>
          </a:xfrm>
        </p:grpSpPr>
        <p:sp>
          <p:nvSpPr>
            <p:cNvPr id="13" name="Freeform 13"/>
            <p:cNvSpPr/>
            <p:nvPr/>
          </p:nvSpPr>
          <p:spPr>
            <a:xfrm>
              <a:off x="0" y="0"/>
              <a:ext cx="0" cy="0"/>
            </a:xfrm>
            <a:custGeom>
              <a:avLst/>
              <a:gdLst/>
              <a:ahLst/>
              <a:cxnLst/>
              <a:rect l="l" t="t" r="r" b="b"/>
              <a:pathLst>
                <a:path/>
              </a:pathLst>
            </a:custGeom>
            <a:solidFill>
              <a:srgbClr val="FEFBEC"/>
            </a:solidFill>
          </p:spPr>
        </p:sp>
      </p:grpSp>
      <p:grpSp>
        <p:nvGrpSpPr>
          <p:cNvPr id="14" name="Group 14"/>
          <p:cNvGrpSpPr>
            <a:grpSpLocks noChangeAspect="1"/>
          </p:cNvGrpSpPr>
          <p:nvPr/>
        </p:nvGrpSpPr>
        <p:grpSpPr>
          <a:xfrm>
            <a:off x="12304800" y="6825600"/>
            <a:ext cx="282960" cy="282960"/>
            <a:chOff x="0" y="0"/>
            <a:chExt cx="377280" cy="377280"/>
          </a:xfrm>
        </p:grpSpPr>
        <p:sp>
          <p:nvSpPr>
            <p:cNvPr id="15" name="Freeform 15"/>
            <p:cNvSpPr/>
            <p:nvPr/>
          </p:nvSpPr>
          <p:spPr>
            <a:xfrm>
              <a:off x="0" y="0"/>
              <a:ext cx="0" cy="0"/>
            </a:xfrm>
            <a:custGeom>
              <a:avLst/>
              <a:gdLst/>
              <a:ahLst/>
              <a:cxnLst/>
              <a:rect l="l" t="t" r="r" b="b"/>
              <a:pathLst>
                <a:path/>
              </a:pathLst>
            </a:custGeom>
            <a:solidFill>
              <a:srgbClr val="FEFBEC"/>
            </a:solidFill>
          </p:spPr>
        </p:sp>
      </p:grpSp>
      <p:sp>
        <p:nvSpPr>
          <p:cNvPr id="16" name="AutoShape 16"/>
          <p:cNvSpPr/>
          <p:nvPr/>
        </p:nvSpPr>
        <p:spPr>
          <a:xfrm rot="44155">
            <a:off x="9296875" y="6957555"/>
            <a:ext cx="3027130" cy="0"/>
          </a:xfrm>
          <a:prstGeom prst="line">
            <a:avLst/>
          </a:prstGeom>
          <a:ln w="19050" cap="rnd">
            <a:solidFill>
              <a:srgbClr val="FEFBEC"/>
            </a:solidFill>
            <a:prstDash val="solid"/>
            <a:headEnd type="none" w="sm" len="sm"/>
            <a:tailEnd type="none" w="sm" len="sm"/>
          </a:ln>
        </p:spPr>
      </p:sp>
      <p:sp>
        <p:nvSpPr>
          <p:cNvPr id="17" name="AutoShape 17"/>
          <p:cNvSpPr/>
          <p:nvPr/>
        </p:nvSpPr>
        <p:spPr>
          <a:xfrm rot="44144">
            <a:off x="12567835" y="6957555"/>
            <a:ext cx="3027850" cy="0"/>
          </a:xfrm>
          <a:prstGeom prst="line">
            <a:avLst/>
          </a:prstGeom>
          <a:ln w="19050" cap="rnd">
            <a:solidFill>
              <a:srgbClr val="FEFBEC"/>
            </a:solidFill>
            <a:prstDash val="solid"/>
            <a:headEnd type="none" w="sm" len="sm"/>
            <a:tailEnd type="none" w="sm" len="sm"/>
          </a:ln>
        </p:spPr>
      </p:sp>
      <p:grpSp>
        <p:nvGrpSpPr>
          <p:cNvPr id="18" name="Group 18"/>
          <p:cNvGrpSpPr>
            <a:grpSpLocks noChangeAspect="1"/>
          </p:cNvGrpSpPr>
          <p:nvPr/>
        </p:nvGrpSpPr>
        <p:grpSpPr>
          <a:xfrm rot="-10800000">
            <a:off x="15840" y="9802080"/>
            <a:ext cx="17040960" cy="91440"/>
            <a:chOff x="0" y="0"/>
            <a:chExt cx="22721280" cy="121920"/>
          </a:xfrm>
        </p:grpSpPr>
        <p:sp>
          <p:nvSpPr>
            <p:cNvPr id="19" name="Freeform 19"/>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20" name="Group 20"/>
          <p:cNvGrpSpPr>
            <a:grpSpLocks noChangeAspect="1"/>
          </p:cNvGrpSpPr>
          <p:nvPr/>
        </p:nvGrpSpPr>
        <p:grpSpPr>
          <a:xfrm rot="-10800000">
            <a:off x="17093520" y="8858160"/>
            <a:ext cx="1054800" cy="1055520"/>
            <a:chOff x="0" y="0"/>
            <a:chExt cx="1406400" cy="1407360"/>
          </a:xfrm>
        </p:grpSpPr>
        <p:sp>
          <p:nvSpPr>
            <p:cNvPr id="21" name="Freeform 21"/>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22" name="Group 22"/>
          <p:cNvGrpSpPr>
            <a:grpSpLocks noChangeAspect="1"/>
          </p:cNvGrpSpPr>
          <p:nvPr/>
        </p:nvGrpSpPr>
        <p:grpSpPr>
          <a:xfrm rot="-10800000">
            <a:off x="0" y="9637200"/>
            <a:ext cx="5399280" cy="427680"/>
            <a:chOff x="0" y="0"/>
            <a:chExt cx="7199040" cy="570240"/>
          </a:xfrm>
        </p:grpSpPr>
        <p:sp>
          <p:nvSpPr>
            <p:cNvPr id="23" name="Freeform 23"/>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24" name="Group 24"/>
          <p:cNvGrpSpPr>
            <a:grpSpLocks noChangeAspect="1"/>
          </p:cNvGrpSpPr>
          <p:nvPr/>
        </p:nvGrpSpPr>
        <p:grpSpPr>
          <a:xfrm>
            <a:off x="1005840" y="3656880"/>
            <a:ext cx="5540400" cy="5518800"/>
            <a:chOff x="0" y="0"/>
            <a:chExt cx="7387200" cy="7358400"/>
          </a:xfrm>
        </p:grpSpPr>
        <p:sp>
          <p:nvSpPr>
            <p:cNvPr id="25" name="Freeform 25"/>
            <p:cNvSpPr/>
            <p:nvPr/>
          </p:nvSpPr>
          <p:spPr>
            <a:xfrm>
              <a:off x="0" y="128"/>
              <a:ext cx="7387082" cy="7358381"/>
            </a:xfrm>
            <a:custGeom>
              <a:avLst/>
              <a:gdLst/>
              <a:ahLst/>
              <a:cxnLst/>
              <a:rect l="l" t="t" r="r" b="b"/>
              <a:pathLst>
                <a:path w="7387082" h="7358381">
                  <a:moveTo>
                    <a:pt x="2442972" y="4013580"/>
                  </a:moveTo>
                  <a:cubicBezTo>
                    <a:pt x="2704719" y="4013580"/>
                    <a:pt x="2908300" y="4042663"/>
                    <a:pt x="3111881" y="4071746"/>
                  </a:cubicBezTo>
                  <a:cubicBezTo>
                    <a:pt x="3170047" y="4071746"/>
                    <a:pt x="3257296" y="4100829"/>
                    <a:pt x="3257296" y="4013580"/>
                  </a:cubicBezTo>
                  <a:cubicBezTo>
                    <a:pt x="3286379" y="3955414"/>
                    <a:pt x="3199130" y="3955414"/>
                    <a:pt x="3140964" y="3926331"/>
                  </a:cubicBezTo>
                  <a:cubicBezTo>
                    <a:pt x="2995549" y="3897248"/>
                    <a:pt x="2879217" y="3868165"/>
                    <a:pt x="2733802" y="3868165"/>
                  </a:cubicBezTo>
                  <a:cubicBezTo>
                    <a:pt x="2675636" y="3897248"/>
                    <a:pt x="2617470" y="3868165"/>
                    <a:pt x="2617470" y="3780916"/>
                  </a:cubicBezTo>
                  <a:cubicBezTo>
                    <a:pt x="2617470" y="3722751"/>
                    <a:pt x="2675636" y="3751833"/>
                    <a:pt x="2733802" y="3751833"/>
                  </a:cubicBezTo>
                  <a:cubicBezTo>
                    <a:pt x="2908300" y="3751833"/>
                    <a:pt x="3111881" y="3751833"/>
                    <a:pt x="3286379" y="3751833"/>
                  </a:cubicBezTo>
                  <a:cubicBezTo>
                    <a:pt x="3344545" y="3751833"/>
                    <a:pt x="3460877" y="3809999"/>
                    <a:pt x="3460877" y="3693667"/>
                  </a:cubicBezTo>
                  <a:cubicBezTo>
                    <a:pt x="3460877" y="3577336"/>
                    <a:pt x="3344545" y="3606419"/>
                    <a:pt x="3286379" y="3606419"/>
                  </a:cubicBezTo>
                  <a:cubicBezTo>
                    <a:pt x="3111881" y="3606419"/>
                    <a:pt x="2937383" y="3606419"/>
                    <a:pt x="2762885" y="3577335"/>
                  </a:cubicBezTo>
                  <a:cubicBezTo>
                    <a:pt x="2733802" y="3577335"/>
                    <a:pt x="2646553" y="3577335"/>
                    <a:pt x="2646553" y="3519170"/>
                  </a:cubicBezTo>
                  <a:cubicBezTo>
                    <a:pt x="2646553" y="3461004"/>
                    <a:pt x="2733802" y="3431921"/>
                    <a:pt x="2762885" y="3461004"/>
                  </a:cubicBezTo>
                  <a:cubicBezTo>
                    <a:pt x="2966466" y="3490087"/>
                    <a:pt x="3111881" y="3373755"/>
                    <a:pt x="3286379" y="3373755"/>
                  </a:cubicBezTo>
                  <a:cubicBezTo>
                    <a:pt x="3344545" y="3373755"/>
                    <a:pt x="3402711" y="3344672"/>
                    <a:pt x="3402711" y="3257423"/>
                  </a:cubicBezTo>
                  <a:cubicBezTo>
                    <a:pt x="3170047" y="3199257"/>
                    <a:pt x="2966466" y="3315589"/>
                    <a:pt x="2762885" y="3286506"/>
                  </a:cubicBezTo>
                  <a:cubicBezTo>
                    <a:pt x="2733802" y="3286506"/>
                    <a:pt x="2704719" y="3344672"/>
                    <a:pt x="2675636" y="3315589"/>
                  </a:cubicBezTo>
                  <a:cubicBezTo>
                    <a:pt x="2588387" y="3257423"/>
                    <a:pt x="2472055" y="3344672"/>
                    <a:pt x="2442972" y="3228340"/>
                  </a:cubicBezTo>
                  <a:cubicBezTo>
                    <a:pt x="2413889" y="3141091"/>
                    <a:pt x="2559304" y="3141091"/>
                    <a:pt x="2617470" y="3082925"/>
                  </a:cubicBezTo>
                  <a:cubicBezTo>
                    <a:pt x="2646553" y="3024759"/>
                    <a:pt x="2733802" y="2995676"/>
                    <a:pt x="2675636" y="2908427"/>
                  </a:cubicBezTo>
                  <a:cubicBezTo>
                    <a:pt x="2646553" y="2821178"/>
                    <a:pt x="2559304" y="2879344"/>
                    <a:pt x="2501138" y="2908427"/>
                  </a:cubicBezTo>
                  <a:cubicBezTo>
                    <a:pt x="2355723" y="2995676"/>
                    <a:pt x="2210308" y="3082925"/>
                    <a:pt x="2064893" y="3141091"/>
                  </a:cubicBezTo>
                  <a:cubicBezTo>
                    <a:pt x="1832229" y="3257423"/>
                    <a:pt x="1628648" y="3257423"/>
                    <a:pt x="1395984" y="3112008"/>
                  </a:cubicBezTo>
                  <a:cubicBezTo>
                    <a:pt x="1192403" y="2995676"/>
                    <a:pt x="988822" y="2850261"/>
                    <a:pt x="785241" y="2704846"/>
                  </a:cubicBezTo>
                  <a:cubicBezTo>
                    <a:pt x="756158" y="2675763"/>
                    <a:pt x="697992" y="2646680"/>
                    <a:pt x="697992" y="2588514"/>
                  </a:cubicBezTo>
                  <a:cubicBezTo>
                    <a:pt x="727075" y="2501265"/>
                    <a:pt x="785241" y="2530348"/>
                    <a:pt x="843407" y="2530348"/>
                  </a:cubicBezTo>
                  <a:cubicBezTo>
                    <a:pt x="1337818" y="2530348"/>
                    <a:pt x="1832229" y="2501265"/>
                    <a:pt x="2297557" y="2530348"/>
                  </a:cubicBezTo>
                  <a:cubicBezTo>
                    <a:pt x="2501138" y="2530348"/>
                    <a:pt x="2559304" y="2472182"/>
                    <a:pt x="2530222" y="2268601"/>
                  </a:cubicBezTo>
                  <a:cubicBezTo>
                    <a:pt x="2530222" y="1657858"/>
                    <a:pt x="2530222" y="1046988"/>
                    <a:pt x="2530222" y="436245"/>
                  </a:cubicBezTo>
                  <a:cubicBezTo>
                    <a:pt x="2530222" y="145415"/>
                    <a:pt x="2646554" y="29083"/>
                    <a:pt x="2937383" y="0"/>
                  </a:cubicBezTo>
                  <a:cubicBezTo>
                    <a:pt x="3460878" y="0"/>
                    <a:pt x="3955288" y="0"/>
                    <a:pt x="4449700" y="0"/>
                  </a:cubicBezTo>
                  <a:cubicBezTo>
                    <a:pt x="4740530" y="29083"/>
                    <a:pt x="4856862" y="145415"/>
                    <a:pt x="4856862" y="436245"/>
                  </a:cubicBezTo>
                  <a:cubicBezTo>
                    <a:pt x="4856862" y="1076071"/>
                    <a:pt x="4856862" y="1686941"/>
                    <a:pt x="4856862" y="2326767"/>
                  </a:cubicBezTo>
                  <a:cubicBezTo>
                    <a:pt x="4856862" y="2472182"/>
                    <a:pt x="4885945" y="2530348"/>
                    <a:pt x="5060443" y="2530348"/>
                  </a:cubicBezTo>
                  <a:cubicBezTo>
                    <a:pt x="5671186" y="2530348"/>
                    <a:pt x="6281929" y="2530348"/>
                    <a:pt x="6892672" y="2530348"/>
                  </a:cubicBezTo>
                  <a:cubicBezTo>
                    <a:pt x="7241667" y="2530348"/>
                    <a:pt x="7358000" y="2646680"/>
                    <a:pt x="7358000" y="2966593"/>
                  </a:cubicBezTo>
                  <a:cubicBezTo>
                    <a:pt x="7358000" y="3402838"/>
                    <a:pt x="7358000" y="3810000"/>
                    <a:pt x="7358000" y="4217289"/>
                  </a:cubicBezTo>
                  <a:cubicBezTo>
                    <a:pt x="7358000" y="4275455"/>
                    <a:pt x="7387082" y="4333621"/>
                    <a:pt x="7328917" y="4362705"/>
                  </a:cubicBezTo>
                  <a:cubicBezTo>
                    <a:pt x="7270752" y="4391788"/>
                    <a:pt x="7241668" y="4333621"/>
                    <a:pt x="7183502" y="4304539"/>
                  </a:cubicBezTo>
                  <a:cubicBezTo>
                    <a:pt x="6689091" y="3751962"/>
                    <a:pt x="6049265" y="3432049"/>
                    <a:pt x="5351273" y="3228468"/>
                  </a:cubicBezTo>
                  <a:cubicBezTo>
                    <a:pt x="5118608" y="3170302"/>
                    <a:pt x="4885944" y="3112136"/>
                    <a:pt x="4653281" y="3053969"/>
                  </a:cubicBezTo>
                  <a:cubicBezTo>
                    <a:pt x="4595115" y="3053969"/>
                    <a:pt x="4478783" y="2995803"/>
                    <a:pt x="4449700" y="3083052"/>
                  </a:cubicBezTo>
                  <a:cubicBezTo>
                    <a:pt x="4420617" y="3170301"/>
                    <a:pt x="4566032" y="3170301"/>
                    <a:pt x="4624198" y="3199384"/>
                  </a:cubicBezTo>
                  <a:cubicBezTo>
                    <a:pt x="4711447" y="3228467"/>
                    <a:pt x="4827779" y="3228467"/>
                    <a:pt x="4885944" y="3344800"/>
                  </a:cubicBezTo>
                  <a:cubicBezTo>
                    <a:pt x="4711447" y="3373883"/>
                    <a:pt x="4566031" y="3402965"/>
                    <a:pt x="4391533" y="3315717"/>
                  </a:cubicBezTo>
                  <a:cubicBezTo>
                    <a:pt x="4362450" y="3315717"/>
                    <a:pt x="4304285" y="3315717"/>
                    <a:pt x="4275201" y="3315717"/>
                  </a:cubicBezTo>
                  <a:cubicBezTo>
                    <a:pt x="4217036" y="3286633"/>
                    <a:pt x="4158869" y="3286633"/>
                    <a:pt x="4129786" y="3344800"/>
                  </a:cubicBezTo>
                  <a:cubicBezTo>
                    <a:pt x="4129786" y="3432049"/>
                    <a:pt x="4187952" y="3432049"/>
                    <a:pt x="4246118" y="3432049"/>
                  </a:cubicBezTo>
                  <a:cubicBezTo>
                    <a:pt x="4420616" y="3461132"/>
                    <a:pt x="4595114" y="3519297"/>
                    <a:pt x="4769612" y="3577464"/>
                  </a:cubicBezTo>
                  <a:cubicBezTo>
                    <a:pt x="4682363" y="3693796"/>
                    <a:pt x="4536948" y="3693796"/>
                    <a:pt x="4420616" y="3664713"/>
                  </a:cubicBezTo>
                  <a:cubicBezTo>
                    <a:pt x="4304284" y="3606547"/>
                    <a:pt x="4187952" y="3635630"/>
                    <a:pt x="4071620" y="3606547"/>
                  </a:cubicBezTo>
                  <a:cubicBezTo>
                    <a:pt x="4013454" y="3577464"/>
                    <a:pt x="3955288" y="3606547"/>
                    <a:pt x="3955288" y="3664713"/>
                  </a:cubicBezTo>
                  <a:cubicBezTo>
                    <a:pt x="3955288" y="3722878"/>
                    <a:pt x="3984371" y="3751962"/>
                    <a:pt x="4042537" y="3751962"/>
                  </a:cubicBezTo>
                  <a:cubicBezTo>
                    <a:pt x="4217035" y="3810127"/>
                    <a:pt x="4420616" y="3781045"/>
                    <a:pt x="4595114" y="3810127"/>
                  </a:cubicBezTo>
                  <a:cubicBezTo>
                    <a:pt x="4653280" y="3810127"/>
                    <a:pt x="4740529" y="3781044"/>
                    <a:pt x="4740529" y="3868293"/>
                  </a:cubicBezTo>
                  <a:cubicBezTo>
                    <a:pt x="4740529" y="3926459"/>
                    <a:pt x="4653280" y="3984625"/>
                    <a:pt x="4566031" y="3955542"/>
                  </a:cubicBezTo>
                  <a:cubicBezTo>
                    <a:pt x="4420616" y="3955542"/>
                    <a:pt x="4275201" y="3955542"/>
                    <a:pt x="4100703" y="3984625"/>
                  </a:cubicBezTo>
                  <a:cubicBezTo>
                    <a:pt x="4071620" y="4013708"/>
                    <a:pt x="3955288" y="3984625"/>
                    <a:pt x="3984371" y="4100957"/>
                  </a:cubicBezTo>
                  <a:cubicBezTo>
                    <a:pt x="3984371" y="4159123"/>
                    <a:pt x="4071620" y="4130040"/>
                    <a:pt x="4129786" y="4130040"/>
                  </a:cubicBezTo>
                  <a:cubicBezTo>
                    <a:pt x="4362450" y="4159124"/>
                    <a:pt x="4566031" y="4100957"/>
                    <a:pt x="4798695" y="4071875"/>
                  </a:cubicBezTo>
                  <a:cubicBezTo>
                    <a:pt x="4856861" y="4071875"/>
                    <a:pt x="4915028" y="4042792"/>
                    <a:pt x="4944111" y="4130040"/>
                  </a:cubicBezTo>
                  <a:cubicBezTo>
                    <a:pt x="4973194" y="4188206"/>
                    <a:pt x="4915028" y="4217289"/>
                    <a:pt x="4856862" y="4246372"/>
                  </a:cubicBezTo>
                  <a:cubicBezTo>
                    <a:pt x="4827779" y="4275456"/>
                    <a:pt x="4798696" y="4275456"/>
                    <a:pt x="4769613" y="4304538"/>
                  </a:cubicBezTo>
                  <a:cubicBezTo>
                    <a:pt x="4711447" y="4333621"/>
                    <a:pt x="4682364" y="4391787"/>
                    <a:pt x="4711447" y="4449953"/>
                  </a:cubicBezTo>
                  <a:cubicBezTo>
                    <a:pt x="4740530" y="4508120"/>
                    <a:pt x="4798696" y="4508119"/>
                    <a:pt x="4856862" y="4479037"/>
                  </a:cubicBezTo>
                  <a:cubicBezTo>
                    <a:pt x="4944111" y="4420871"/>
                    <a:pt x="5031360" y="4391788"/>
                    <a:pt x="5118609" y="4333621"/>
                  </a:cubicBezTo>
                  <a:cubicBezTo>
                    <a:pt x="5467605" y="4100957"/>
                    <a:pt x="5816601" y="4071875"/>
                    <a:pt x="6136514" y="4333621"/>
                  </a:cubicBezTo>
                  <a:cubicBezTo>
                    <a:pt x="6281929" y="4449953"/>
                    <a:pt x="6456427" y="4566286"/>
                    <a:pt x="6601842" y="4682618"/>
                  </a:cubicBezTo>
                  <a:cubicBezTo>
                    <a:pt x="6630925" y="4711701"/>
                    <a:pt x="6718174" y="4740783"/>
                    <a:pt x="6689091" y="4798950"/>
                  </a:cubicBezTo>
                  <a:cubicBezTo>
                    <a:pt x="6660008" y="4886199"/>
                    <a:pt x="6572759" y="4857115"/>
                    <a:pt x="6543676" y="4857115"/>
                  </a:cubicBezTo>
                  <a:cubicBezTo>
                    <a:pt x="6049265" y="4857115"/>
                    <a:pt x="5554854" y="4857115"/>
                    <a:pt x="5089526" y="4857115"/>
                  </a:cubicBezTo>
                  <a:cubicBezTo>
                    <a:pt x="4885945" y="4857115"/>
                    <a:pt x="4856862" y="4915281"/>
                    <a:pt x="4856862" y="5060696"/>
                  </a:cubicBezTo>
                  <a:cubicBezTo>
                    <a:pt x="4856862" y="5671439"/>
                    <a:pt x="4856862" y="6282309"/>
                    <a:pt x="4856862" y="6893053"/>
                  </a:cubicBezTo>
                  <a:cubicBezTo>
                    <a:pt x="4856862" y="7242049"/>
                    <a:pt x="4769613" y="7358381"/>
                    <a:pt x="4391533" y="7358381"/>
                  </a:cubicBezTo>
                  <a:cubicBezTo>
                    <a:pt x="3926205" y="7358381"/>
                    <a:pt x="3431794" y="7358381"/>
                    <a:pt x="2937383" y="7358381"/>
                  </a:cubicBezTo>
                  <a:cubicBezTo>
                    <a:pt x="2646554" y="7358381"/>
                    <a:pt x="2530222" y="7242049"/>
                    <a:pt x="2530222" y="6951219"/>
                  </a:cubicBezTo>
                  <a:cubicBezTo>
                    <a:pt x="2530222" y="6311393"/>
                    <a:pt x="2530222" y="5671440"/>
                    <a:pt x="2530222" y="5031614"/>
                  </a:cubicBezTo>
                  <a:cubicBezTo>
                    <a:pt x="2530222" y="4886199"/>
                    <a:pt x="2501139" y="4857116"/>
                    <a:pt x="2355723" y="4857116"/>
                  </a:cubicBezTo>
                  <a:cubicBezTo>
                    <a:pt x="1715897" y="4857116"/>
                    <a:pt x="1105154" y="4857116"/>
                    <a:pt x="465328" y="4857116"/>
                  </a:cubicBezTo>
                  <a:cubicBezTo>
                    <a:pt x="145415" y="4857116"/>
                    <a:pt x="29083" y="4740784"/>
                    <a:pt x="29083" y="4420871"/>
                  </a:cubicBezTo>
                  <a:cubicBezTo>
                    <a:pt x="29083" y="3984626"/>
                    <a:pt x="29083" y="3577464"/>
                    <a:pt x="29083" y="3170175"/>
                  </a:cubicBezTo>
                  <a:cubicBezTo>
                    <a:pt x="29083" y="3112009"/>
                    <a:pt x="0" y="3024760"/>
                    <a:pt x="87249" y="2995677"/>
                  </a:cubicBezTo>
                  <a:cubicBezTo>
                    <a:pt x="145415" y="2966594"/>
                    <a:pt x="174498" y="3053843"/>
                    <a:pt x="203581" y="3082926"/>
                  </a:cubicBezTo>
                  <a:cubicBezTo>
                    <a:pt x="785241" y="3722752"/>
                    <a:pt x="1541399" y="4042665"/>
                    <a:pt x="2384806" y="4217163"/>
                  </a:cubicBezTo>
                  <a:cubicBezTo>
                    <a:pt x="2530221" y="4246246"/>
                    <a:pt x="2675636" y="4304412"/>
                    <a:pt x="2821051" y="4333495"/>
                  </a:cubicBezTo>
                  <a:cubicBezTo>
                    <a:pt x="2850134" y="4333495"/>
                    <a:pt x="2937383" y="4362578"/>
                    <a:pt x="2937383" y="4304412"/>
                  </a:cubicBezTo>
                  <a:cubicBezTo>
                    <a:pt x="2966466" y="4217163"/>
                    <a:pt x="2879217" y="4217163"/>
                    <a:pt x="2850135" y="4188080"/>
                  </a:cubicBezTo>
                  <a:cubicBezTo>
                    <a:pt x="2733803" y="4158996"/>
                    <a:pt x="2559305" y="4188080"/>
                    <a:pt x="2442973" y="4013582"/>
                  </a:cubicBez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86720" y="234390"/>
            <a:ext cx="10602720" cy="743793"/>
          </a:xfrm>
          <a:prstGeom prst="rect">
            <a:avLst/>
          </a:prstGeom>
        </p:spPr>
        <p:txBody>
          <a:bodyPr lIns="0" tIns="0" rIns="0" bIns="0" rtlCol="0" anchor="t">
            <a:spAutoFit/>
          </a:bodyPr>
          <a:lstStyle/>
          <a:p>
            <a:pPr algn="r" rtl="1">
              <a:lnSpc>
                <a:spcPts val="5759"/>
              </a:lnSpc>
            </a:pPr>
            <a:r>
              <a:rPr lang="fa-IR" sz="4800" spc="-1" dirty="0">
                <a:solidFill>
                  <a:srgbClr val="C00000"/>
                </a:solidFill>
                <a:latin typeface="Arimo"/>
                <a:cs typeface="B Nazanin" panose="00000400000000000000" pitchFamily="2" charset="-78"/>
              </a:rPr>
              <a:t>تشخیص</a:t>
            </a:r>
            <a:endParaRPr lang="en-US" sz="4800" spc="-1" dirty="0">
              <a:solidFill>
                <a:srgbClr val="C00000"/>
              </a:solidFill>
              <a:latin typeface="Arimo"/>
              <a:cs typeface="B Nazanin" panose="00000400000000000000" pitchFamily="2" charset="-78"/>
            </a:endParaRPr>
          </a:p>
        </p:txBody>
      </p:sp>
      <p:sp>
        <p:nvSpPr>
          <p:cNvPr id="3" name="TextBox 3"/>
          <p:cNvSpPr txBox="1"/>
          <p:nvPr/>
        </p:nvSpPr>
        <p:spPr>
          <a:xfrm>
            <a:off x="1878480" y="7716880"/>
            <a:ext cx="423720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عنوان در اینجا</a:t>
            </a:r>
            <a:endParaRPr lang="en-US" sz="1600" spc="-1" dirty="0">
              <a:solidFill>
                <a:srgbClr val="000000"/>
              </a:solidFill>
              <a:latin typeface="Arimo"/>
              <a:cs typeface="B Nazanin" panose="00000400000000000000" pitchFamily="2" charset="-78"/>
            </a:endParaRPr>
          </a:p>
        </p:txBody>
      </p:sp>
      <p:sp>
        <p:nvSpPr>
          <p:cNvPr id="4" name="TextBox 4"/>
          <p:cNvSpPr txBox="1"/>
          <p:nvPr/>
        </p:nvSpPr>
        <p:spPr>
          <a:xfrm>
            <a:off x="2586660" y="8329734"/>
            <a:ext cx="2819400" cy="436017"/>
          </a:xfrm>
          <a:prstGeom prst="rect">
            <a:avLst/>
          </a:prstGeom>
        </p:spPr>
        <p:txBody>
          <a:bodyPr wrap="square" lIns="0" tIns="0" rIns="0" bIns="0" rtlCol="0" anchor="t">
            <a:spAutoFit/>
          </a:bodyPr>
          <a:lstStyle/>
          <a:p>
            <a:pPr algn="ctr" rtl="1">
              <a:lnSpc>
                <a:spcPts val="1679"/>
              </a:lnSpc>
            </a:pPr>
            <a:r>
              <a:rPr lang="fa-IR" sz="1399" spc="0" dirty="0">
                <a:solidFill>
                  <a:srgbClr val="6B6B6B"/>
                </a:solidFill>
                <a:latin typeface="Poppins"/>
                <a:cs typeface="B Nazanin" panose="00000400000000000000" pitchFamily="2" charset="-78"/>
              </a:rPr>
              <a:t>قالب پاورپوینت کمک های اولیه و هلال احمر قابل ویرایش می باشد</a:t>
            </a:r>
            <a:endParaRPr lang="en-US" sz="1399" spc="0" dirty="0">
              <a:solidFill>
                <a:srgbClr val="6B6B6B"/>
              </a:solidFill>
              <a:latin typeface="Poppins"/>
              <a:cs typeface="B Nazanin" panose="00000400000000000000" pitchFamily="2" charset="-78"/>
            </a:endParaRPr>
          </a:p>
        </p:txBody>
      </p:sp>
      <p:sp>
        <p:nvSpPr>
          <p:cNvPr id="5" name="TextBox 5"/>
          <p:cNvSpPr txBox="1"/>
          <p:nvPr/>
        </p:nvSpPr>
        <p:spPr>
          <a:xfrm>
            <a:off x="7025400" y="7748598"/>
            <a:ext cx="423720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عنوان در اینجا</a:t>
            </a:r>
            <a:endParaRPr lang="en-US" sz="1600" spc="-1" dirty="0">
              <a:solidFill>
                <a:srgbClr val="000000"/>
              </a:solidFill>
              <a:latin typeface="Arimo"/>
              <a:cs typeface="B Nazanin" panose="00000400000000000000" pitchFamily="2" charset="-78"/>
            </a:endParaRPr>
          </a:p>
        </p:txBody>
      </p:sp>
      <p:sp>
        <p:nvSpPr>
          <p:cNvPr id="6" name="TextBox 6"/>
          <p:cNvSpPr txBox="1"/>
          <p:nvPr/>
        </p:nvSpPr>
        <p:spPr>
          <a:xfrm>
            <a:off x="7821060" y="8330690"/>
            <a:ext cx="2645880" cy="436017"/>
          </a:xfrm>
          <a:prstGeom prst="rect">
            <a:avLst/>
          </a:prstGeom>
        </p:spPr>
        <p:txBody>
          <a:bodyPr wrap="square" lIns="0" tIns="0" rIns="0" bIns="0" rtlCol="0" anchor="t">
            <a:spAutoFit/>
          </a:bodyPr>
          <a:lstStyle/>
          <a:p>
            <a:pPr algn="ctr" rtl="1">
              <a:lnSpc>
                <a:spcPts val="1679"/>
              </a:lnSpc>
            </a:pPr>
            <a:r>
              <a:rPr lang="fa-IR" sz="1399" spc="0" dirty="0">
                <a:solidFill>
                  <a:srgbClr val="6B6B6B"/>
                </a:solidFill>
                <a:latin typeface="Poppins"/>
                <a:cs typeface="B Nazanin" panose="00000400000000000000" pitchFamily="2" charset="-78"/>
              </a:rPr>
              <a:t>قالب پاورپوینت کمک های اولیه و هلال احمر قابل ویرایش می باشد</a:t>
            </a:r>
            <a:endParaRPr lang="en-US" sz="1399" spc="0" dirty="0">
              <a:solidFill>
                <a:srgbClr val="6B6B6B"/>
              </a:solidFill>
              <a:latin typeface="Poppins"/>
              <a:cs typeface="B Nazanin" panose="00000400000000000000" pitchFamily="2" charset="-78"/>
            </a:endParaRPr>
          </a:p>
        </p:txBody>
      </p:sp>
      <p:sp>
        <p:nvSpPr>
          <p:cNvPr id="7" name="TextBox 7"/>
          <p:cNvSpPr txBox="1"/>
          <p:nvPr/>
        </p:nvSpPr>
        <p:spPr>
          <a:xfrm>
            <a:off x="12193920" y="7739983"/>
            <a:ext cx="423720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عنوان در اینجا</a:t>
            </a:r>
            <a:endParaRPr lang="en-US" sz="1600" spc="-1" dirty="0">
              <a:solidFill>
                <a:srgbClr val="000000"/>
              </a:solidFill>
              <a:latin typeface="Arimo"/>
              <a:cs typeface="B Nazanin" panose="00000400000000000000" pitchFamily="2" charset="-78"/>
            </a:endParaRPr>
          </a:p>
        </p:txBody>
      </p:sp>
      <p:sp>
        <p:nvSpPr>
          <p:cNvPr id="8" name="TextBox 8"/>
          <p:cNvSpPr txBox="1"/>
          <p:nvPr/>
        </p:nvSpPr>
        <p:spPr>
          <a:xfrm>
            <a:off x="13000044" y="8329733"/>
            <a:ext cx="2819400" cy="436017"/>
          </a:xfrm>
          <a:prstGeom prst="rect">
            <a:avLst/>
          </a:prstGeom>
        </p:spPr>
        <p:txBody>
          <a:bodyPr wrap="square" lIns="0" tIns="0" rIns="0" bIns="0" rtlCol="0" anchor="t">
            <a:spAutoFit/>
          </a:bodyPr>
          <a:lstStyle/>
          <a:p>
            <a:pPr algn="ctr" rtl="1">
              <a:lnSpc>
                <a:spcPts val="1679"/>
              </a:lnSpc>
            </a:pPr>
            <a:r>
              <a:rPr lang="fa-IR" sz="1399" spc="0" dirty="0">
                <a:solidFill>
                  <a:srgbClr val="6B6B6B"/>
                </a:solidFill>
                <a:latin typeface="Poppins"/>
                <a:cs typeface="B Nazanin" panose="00000400000000000000" pitchFamily="2" charset="-78"/>
              </a:rPr>
              <a:t>قالب پاورپوینت کمک های اولیه و هلال احمر قابل ویرایش می باشد</a:t>
            </a:r>
            <a:endParaRPr lang="en-US" sz="1399" spc="0" dirty="0">
              <a:solidFill>
                <a:srgbClr val="6B6B6B"/>
              </a:solidFill>
              <a:latin typeface="Poppins"/>
              <a:cs typeface="B Nazanin" panose="00000400000000000000" pitchFamily="2" charset="-78"/>
            </a:endParaRPr>
          </a:p>
        </p:txBody>
      </p:sp>
      <p:sp>
        <p:nvSpPr>
          <p:cNvPr id="9" name="TextBox 9"/>
          <p:cNvSpPr txBox="1"/>
          <p:nvPr/>
        </p:nvSpPr>
        <p:spPr>
          <a:xfrm>
            <a:off x="1900080" y="3894870"/>
            <a:ext cx="423720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عنوان در اینجا</a:t>
            </a:r>
            <a:endParaRPr lang="en-US" sz="1600" spc="-1" dirty="0">
              <a:solidFill>
                <a:srgbClr val="000000"/>
              </a:solidFill>
              <a:latin typeface="Arimo"/>
              <a:cs typeface="B Nazanin" panose="00000400000000000000" pitchFamily="2" charset="-78"/>
            </a:endParaRPr>
          </a:p>
        </p:txBody>
      </p:sp>
      <p:sp>
        <p:nvSpPr>
          <p:cNvPr id="10" name="TextBox 10"/>
          <p:cNvSpPr txBox="1"/>
          <p:nvPr/>
        </p:nvSpPr>
        <p:spPr>
          <a:xfrm>
            <a:off x="1808640" y="4660950"/>
            <a:ext cx="4420080" cy="218008"/>
          </a:xfrm>
          <a:prstGeom prst="rect">
            <a:avLst/>
          </a:prstGeom>
        </p:spPr>
        <p:txBody>
          <a:bodyPr lIns="0" tIns="0" rIns="0" bIns="0" rtlCol="0" anchor="t">
            <a:spAutoFit/>
          </a:bodyPr>
          <a:lstStyle/>
          <a:p>
            <a:pPr algn="ctr" rtl="1">
              <a:lnSpc>
                <a:spcPts val="1679"/>
              </a:lnSpc>
            </a:pPr>
            <a:r>
              <a:rPr lang="fa-IR" sz="1399" spc="0" dirty="0">
                <a:solidFill>
                  <a:srgbClr val="6B6B6B"/>
                </a:solidFill>
                <a:latin typeface="Poppins"/>
                <a:cs typeface="B Nazanin" panose="00000400000000000000" pitchFamily="2" charset="-78"/>
              </a:rPr>
              <a:t>قالب پاورپوینت کمک های اولیه و هلال احمر قابل ویرایش می باشد</a:t>
            </a:r>
            <a:endParaRPr lang="en-US" sz="1399" spc="0" dirty="0">
              <a:solidFill>
                <a:srgbClr val="6B6B6B"/>
              </a:solidFill>
              <a:latin typeface="Poppins"/>
              <a:cs typeface="B Nazanin" panose="00000400000000000000" pitchFamily="2" charset="-78"/>
            </a:endParaRPr>
          </a:p>
        </p:txBody>
      </p:sp>
      <p:sp>
        <p:nvSpPr>
          <p:cNvPr id="11" name="TextBox 11"/>
          <p:cNvSpPr txBox="1"/>
          <p:nvPr/>
        </p:nvSpPr>
        <p:spPr>
          <a:xfrm>
            <a:off x="7046640" y="3894870"/>
            <a:ext cx="423720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عنوان در اینجا</a:t>
            </a:r>
            <a:endParaRPr lang="en-US" sz="1600" spc="-1" dirty="0">
              <a:solidFill>
                <a:srgbClr val="000000"/>
              </a:solidFill>
              <a:latin typeface="Arimo"/>
              <a:cs typeface="B Nazanin" panose="00000400000000000000" pitchFamily="2" charset="-78"/>
            </a:endParaRPr>
          </a:p>
        </p:txBody>
      </p:sp>
      <p:sp>
        <p:nvSpPr>
          <p:cNvPr id="12" name="TextBox 12"/>
          <p:cNvSpPr txBox="1"/>
          <p:nvPr/>
        </p:nvSpPr>
        <p:spPr>
          <a:xfrm>
            <a:off x="6955200" y="4660950"/>
            <a:ext cx="4420080" cy="218008"/>
          </a:xfrm>
          <a:prstGeom prst="rect">
            <a:avLst/>
          </a:prstGeom>
        </p:spPr>
        <p:txBody>
          <a:bodyPr lIns="0" tIns="0" rIns="0" bIns="0" rtlCol="0" anchor="t">
            <a:spAutoFit/>
          </a:bodyPr>
          <a:lstStyle/>
          <a:p>
            <a:pPr algn="ctr" rtl="1">
              <a:lnSpc>
                <a:spcPts val="1679"/>
              </a:lnSpc>
            </a:pPr>
            <a:r>
              <a:rPr lang="fa-IR" sz="1399" spc="0" dirty="0">
                <a:solidFill>
                  <a:srgbClr val="6B6B6B"/>
                </a:solidFill>
                <a:latin typeface="Poppins"/>
                <a:cs typeface="B Nazanin" panose="00000400000000000000" pitchFamily="2" charset="-78"/>
              </a:rPr>
              <a:t>قالب پاورپوینت کمک های اولیه و هلال احمر قابل ویرایش می باشد</a:t>
            </a:r>
            <a:endParaRPr lang="en-US" sz="1399" spc="0" dirty="0">
              <a:solidFill>
                <a:srgbClr val="6B6B6B"/>
              </a:solidFill>
              <a:latin typeface="Poppins"/>
              <a:cs typeface="B Nazanin" panose="00000400000000000000" pitchFamily="2" charset="-78"/>
            </a:endParaRPr>
          </a:p>
        </p:txBody>
      </p:sp>
      <p:sp>
        <p:nvSpPr>
          <p:cNvPr id="13" name="TextBox 13"/>
          <p:cNvSpPr txBox="1"/>
          <p:nvPr/>
        </p:nvSpPr>
        <p:spPr>
          <a:xfrm>
            <a:off x="12193920" y="3894870"/>
            <a:ext cx="423720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عنوان در اینجا</a:t>
            </a:r>
            <a:endParaRPr lang="en-US" sz="1600" spc="-1" dirty="0">
              <a:solidFill>
                <a:srgbClr val="000000"/>
              </a:solidFill>
              <a:latin typeface="Arimo"/>
              <a:cs typeface="B Nazanin" panose="00000400000000000000" pitchFamily="2" charset="-78"/>
            </a:endParaRPr>
          </a:p>
        </p:txBody>
      </p:sp>
      <p:sp>
        <p:nvSpPr>
          <p:cNvPr id="14" name="TextBox 14"/>
          <p:cNvSpPr txBox="1"/>
          <p:nvPr/>
        </p:nvSpPr>
        <p:spPr>
          <a:xfrm>
            <a:off x="12102480" y="4660950"/>
            <a:ext cx="4420080" cy="218008"/>
          </a:xfrm>
          <a:prstGeom prst="rect">
            <a:avLst/>
          </a:prstGeom>
        </p:spPr>
        <p:txBody>
          <a:bodyPr lIns="0" tIns="0" rIns="0" bIns="0" rtlCol="0" anchor="t">
            <a:spAutoFit/>
          </a:bodyPr>
          <a:lstStyle/>
          <a:p>
            <a:pPr algn="ctr" rtl="1">
              <a:lnSpc>
                <a:spcPts val="1679"/>
              </a:lnSpc>
            </a:pPr>
            <a:r>
              <a:rPr lang="fa-IR" sz="1399" spc="0" dirty="0">
                <a:solidFill>
                  <a:srgbClr val="6B6B6B"/>
                </a:solidFill>
                <a:latin typeface="Poppins"/>
                <a:cs typeface="B Nazanin" panose="00000400000000000000" pitchFamily="2" charset="-78"/>
              </a:rPr>
              <a:t>قالب پاورپوینت کمک های اولیه و هلال احمر قابل ویرایش می باشد</a:t>
            </a:r>
            <a:endParaRPr lang="en-US" sz="1399" spc="0" dirty="0">
              <a:solidFill>
                <a:srgbClr val="6B6B6B"/>
              </a:solidFill>
              <a:latin typeface="Poppins"/>
              <a:cs typeface="B Nazanin" panose="00000400000000000000" pitchFamily="2" charset="-78"/>
            </a:endParaRPr>
          </a:p>
        </p:txBody>
      </p:sp>
      <p:grpSp>
        <p:nvGrpSpPr>
          <p:cNvPr id="15" name="Group 15"/>
          <p:cNvGrpSpPr>
            <a:grpSpLocks noChangeAspect="1"/>
          </p:cNvGrpSpPr>
          <p:nvPr/>
        </p:nvGrpSpPr>
        <p:grpSpPr>
          <a:xfrm rot="-10800000">
            <a:off x="15840" y="9851760"/>
            <a:ext cx="17040960" cy="91440"/>
            <a:chOff x="0" y="0"/>
            <a:chExt cx="22721280" cy="121920"/>
          </a:xfrm>
        </p:grpSpPr>
        <p:sp>
          <p:nvSpPr>
            <p:cNvPr id="16" name="Freeform 16"/>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17" name="Group 17"/>
          <p:cNvGrpSpPr>
            <a:grpSpLocks noChangeAspect="1"/>
          </p:cNvGrpSpPr>
          <p:nvPr/>
        </p:nvGrpSpPr>
        <p:grpSpPr>
          <a:xfrm rot="-10800000">
            <a:off x="17093520" y="8907840"/>
            <a:ext cx="1054800" cy="1055520"/>
            <a:chOff x="0" y="0"/>
            <a:chExt cx="1406400" cy="1407360"/>
          </a:xfrm>
        </p:grpSpPr>
        <p:sp>
          <p:nvSpPr>
            <p:cNvPr id="18" name="Freeform 18"/>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19" name="Group 19"/>
          <p:cNvGrpSpPr>
            <a:grpSpLocks noChangeAspect="1"/>
          </p:cNvGrpSpPr>
          <p:nvPr/>
        </p:nvGrpSpPr>
        <p:grpSpPr>
          <a:xfrm rot="-10800000">
            <a:off x="0" y="9686880"/>
            <a:ext cx="5399280" cy="427680"/>
            <a:chOff x="0" y="0"/>
            <a:chExt cx="7199040" cy="570240"/>
          </a:xfrm>
        </p:grpSpPr>
        <p:sp>
          <p:nvSpPr>
            <p:cNvPr id="20" name="Freeform 20"/>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21" name="Group 21"/>
          <p:cNvGrpSpPr>
            <a:grpSpLocks noChangeAspect="1"/>
          </p:cNvGrpSpPr>
          <p:nvPr/>
        </p:nvGrpSpPr>
        <p:grpSpPr>
          <a:xfrm>
            <a:off x="17373600" y="2880"/>
            <a:ext cx="914400" cy="944640"/>
            <a:chOff x="0" y="0"/>
            <a:chExt cx="1219200" cy="1259520"/>
          </a:xfrm>
        </p:grpSpPr>
        <p:sp>
          <p:nvSpPr>
            <p:cNvPr id="22" name="Freeform 22"/>
            <p:cNvSpPr/>
            <p:nvPr/>
          </p:nvSpPr>
          <p:spPr>
            <a:xfrm>
              <a:off x="-127" y="0"/>
              <a:ext cx="1219327" cy="1259459"/>
            </a:xfrm>
            <a:custGeom>
              <a:avLst/>
              <a:gdLst/>
              <a:ahLst/>
              <a:cxnLst/>
              <a:rect l="l" t="t" r="r" b="b"/>
              <a:pathLst>
                <a:path w="1219327" h="1259459">
                  <a:moveTo>
                    <a:pt x="127" y="418973"/>
                  </a:moveTo>
                  <a:cubicBezTo>
                    <a:pt x="134493" y="418973"/>
                    <a:pt x="268986" y="418973"/>
                    <a:pt x="403352" y="418973"/>
                  </a:cubicBezTo>
                  <a:cubicBezTo>
                    <a:pt x="403352" y="280162"/>
                    <a:pt x="403352" y="141224"/>
                    <a:pt x="403352" y="0"/>
                  </a:cubicBezTo>
                  <a:cubicBezTo>
                    <a:pt x="540131" y="0"/>
                    <a:pt x="674497" y="0"/>
                    <a:pt x="811276" y="0"/>
                  </a:cubicBezTo>
                  <a:cubicBezTo>
                    <a:pt x="811276" y="138811"/>
                    <a:pt x="811276" y="277749"/>
                    <a:pt x="811276" y="418973"/>
                  </a:cubicBezTo>
                  <a:cubicBezTo>
                    <a:pt x="948055" y="418973"/>
                    <a:pt x="1082421" y="418973"/>
                    <a:pt x="1219327" y="418973"/>
                  </a:cubicBezTo>
                  <a:cubicBezTo>
                    <a:pt x="1219327" y="560324"/>
                    <a:pt x="1219327" y="699135"/>
                    <a:pt x="1219327" y="840486"/>
                  </a:cubicBezTo>
                  <a:cubicBezTo>
                    <a:pt x="1084961" y="840486"/>
                    <a:pt x="948182" y="840486"/>
                    <a:pt x="813689" y="840486"/>
                  </a:cubicBezTo>
                  <a:cubicBezTo>
                    <a:pt x="813689" y="981837"/>
                    <a:pt x="813689" y="1118235"/>
                    <a:pt x="813689" y="1259459"/>
                  </a:cubicBezTo>
                  <a:cubicBezTo>
                    <a:pt x="676910" y="1259459"/>
                    <a:pt x="542544" y="1259459"/>
                    <a:pt x="405638" y="1259459"/>
                  </a:cubicBezTo>
                  <a:cubicBezTo>
                    <a:pt x="405638" y="1120648"/>
                    <a:pt x="405638" y="981710"/>
                    <a:pt x="405638" y="840486"/>
                  </a:cubicBezTo>
                  <a:cubicBezTo>
                    <a:pt x="268859" y="840486"/>
                    <a:pt x="134493" y="840486"/>
                    <a:pt x="0" y="840486"/>
                  </a:cubicBezTo>
                  <a:cubicBezTo>
                    <a:pt x="127" y="699135"/>
                    <a:pt x="127" y="560324"/>
                    <a:pt x="127" y="418973"/>
                  </a:cubicBezTo>
                  <a:close/>
                </a:path>
              </a:pathLst>
            </a:custGeom>
            <a:solidFill>
              <a:srgbClr val="C00000"/>
            </a:solidFill>
          </p:spPr>
        </p:sp>
      </p:grpSp>
      <p:grpSp>
        <p:nvGrpSpPr>
          <p:cNvPr id="23" name="Group 23"/>
          <p:cNvGrpSpPr>
            <a:grpSpLocks noChangeAspect="1"/>
          </p:cNvGrpSpPr>
          <p:nvPr/>
        </p:nvGrpSpPr>
        <p:grpSpPr>
          <a:xfrm>
            <a:off x="17673840" y="799200"/>
            <a:ext cx="313200" cy="3493440"/>
            <a:chOff x="0" y="0"/>
            <a:chExt cx="417600" cy="4657920"/>
          </a:xfrm>
        </p:grpSpPr>
        <p:sp>
          <p:nvSpPr>
            <p:cNvPr id="24" name="Freeform 24"/>
            <p:cNvSpPr/>
            <p:nvPr/>
          </p:nvSpPr>
          <p:spPr>
            <a:xfrm>
              <a:off x="0" y="0"/>
              <a:ext cx="417576" cy="4657979"/>
            </a:xfrm>
            <a:custGeom>
              <a:avLst/>
              <a:gdLst/>
              <a:ahLst/>
              <a:cxnLst/>
              <a:rect l="l" t="t" r="r" b="b"/>
              <a:pathLst>
                <a:path w="417576" h="4657979">
                  <a:moveTo>
                    <a:pt x="0" y="0"/>
                  </a:moveTo>
                  <a:lnTo>
                    <a:pt x="417576" y="0"/>
                  </a:lnTo>
                  <a:lnTo>
                    <a:pt x="417576" y="4657979"/>
                  </a:lnTo>
                  <a:lnTo>
                    <a:pt x="0" y="4657979"/>
                  </a:lnTo>
                  <a:close/>
                </a:path>
              </a:pathLst>
            </a:custGeom>
            <a:solidFill>
              <a:srgbClr val="C00000"/>
            </a:solidFill>
          </p:spPr>
        </p:sp>
      </p:grpSp>
      <p:grpSp>
        <p:nvGrpSpPr>
          <p:cNvPr id="25" name="Group 25"/>
          <p:cNvGrpSpPr>
            <a:grpSpLocks noChangeAspect="1"/>
          </p:cNvGrpSpPr>
          <p:nvPr/>
        </p:nvGrpSpPr>
        <p:grpSpPr>
          <a:xfrm rot="5400000">
            <a:off x="16002720" y="-941760"/>
            <a:ext cx="332640" cy="2818080"/>
            <a:chOff x="0" y="0"/>
            <a:chExt cx="443520" cy="3757440"/>
          </a:xfrm>
        </p:grpSpPr>
        <p:sp>
          <p:nvSpPr>
            <p:cNvPr id="26" name="Freeform 26"/>
            <p:cNvSpPr/>
            <p:nvPr/>
          </p:nvSpPr>
          <p:spPr>
            <a:xfrm>
              <a:off x="0" y="0"/>
              <a:ext cx="443484" cy="3757422"/>
            </a:xfrm>
            <a:custGeom>
              <a:avLst/>
              <a:gdLst/>
              <a:ahLst/>
              <a:cxnLst/>
              <a:rect l="l" t="t" r="r" b="b"/>
              <a:pathLst>
                <a:path w="443484" h="3757422">
                  <a:moveTo>
                    <a:pt x="0" y="0"/>
                  </a:moveTo>
                  <a:lnTo>
                    <a:pt x="443484" y="0"/>
                  </a:lnTo>
                  <a:lnTo>
                    <a:pt x="443484" y="3757422"/>
                  </a:lnTo>
                  <a:lnTo>
                    <a:pt x="0" y="3757422"/>
                  </a:lnTo>
                  <a:close/>
                </a:path>
              </a:pathLst>
            </a:custGeom>
            <a:solidFill>
              <a:srgbClr val="C00000"/>
            </a:solidFill>
          </p:spPr>
        </p:sp>
      </p:grpSp>
      <p:grpSp>
        <p:nvGrpSpPr>
          <p:cNvPr id="27" name="Group 27"/>
          <p:cNvGrpSpPr>
            <a:grpSpLocks noChangeAspect="1"/>
          </p:cNvGrpSpPr>
          <p:nvPr/>
        </p:nvGrpSpPr>
        <p:grpSpPr>
          <a:xfrm>
            <a:off x="3415680" y="5828400"/>
            <a:ext cx="1163520" cy="1797840"/>
            <a:chOff x="0" y="0"/>
            <a:chExt cx="1551360" cy="2397120"/>
          </a:xfrm>
        </p:grpSpPr>
        <p:sp>
          <p:nvSpPr>
            <p:cNvPr id="28" name="Freeform 28"/>
            <p:cNvSpPr/>
            <p:nvPr/>
          </p:nvSpPr>
          <p:spPr>
            <a:xfrm>
              <a:off x="0" y="0"/>
              <a:ext cx="1551432" cy="2396871"/>
            </a:xfrm>
            <a:custGeom>
              <a:avLst/>
              <a:gdLst/>
              <a:ahLst/>
              <a:cxnLst/>
              <a:rect l="l" t="t" r="r" b="b"/>
              <a:pathLst>
                <a:path w="1551432" h="2396871">
                  <a:moveTo>
                    <a:pt x="722122" y="1138936"/>
                  </a:moveTo>
                  <a:cubicBezTo>
                    <a:pt x="722122" y="860806"/>
                    <a:pt x="722122" y="595884"/>
                    <a:pt x="722122" y="317881"/>
                  </a:cubicBezTo>
                  <a:cubicBezTo>
                    <a:pt x="722122" y="264922"/>
                    <a:pt x="722122" y="198628"/>
                    <a:pt x="722122" y="145669"/>
                  </a:cubicBezTo>
                  <a:cubicBezTo>
                    <a:pt x="735457" y="66167"/>
                    <a:pt x="748919" y="13208"/>
                    <a:pt x="842518" y="13208"/>
                  </a:cubicBezTo>
                  <a:cubicBezTo>
                    <a:pt x="936117" y="0"/>
                    <a:pt x="962914" y="66167"/>
                    <a:pt x="962914" y="132461"/>
                  </a:cubicBezTo>
                  <a:cubicBezTo>
                    <a:pt x="962914" y="304673"/>
                    <a:pt x="962914" y="476758"/>
                    <a:pt x="962914" y="648970"/>
                  </a:cubicBezTo>
                  <a:cubicBezTo>
                    <a:pt x="962914" y="821182"/>
                    <a:pt x="962914" y="993267"/>
                    <a:pt x="962914" y="1165479"/>
                  </a:cubicBezTo>
                  <a:cubicBezTo>
                    <a:pt x="976249" y="1165479"/>
                    <a:pt x="1003046" y="1165479"/>
                    <a:pt x="1016381" y="1165479"/>
                  </a:cubicBezTo>
                  <a:cubicBezTo>
                    <a:pt x="1016381" y="1033018"/>
                    <a:pt x="1016381" y="887349"/>
                    <a:pt x="1016381" y="754888"/>
                  </a:cubicBezTo>
                  <a:cubicBezTo>
                    <a:pt x="1016381" y="582676"/>
                    <a:pt x="1016381" y="410591"/>
                    <a:pt x="1016381" y="238379"/>
                  </a:cubicBezTo>
                  <a:cubicBezTo>
                    <a:pt x="1016381" y="145669"/>
                    <a:pt x="1029716" y="79502"/>
                    <a:pt x="1136777" y="66167"/>
                  </a:cubicBezTo>
                  <a:cubicBezTo>
                    <a:pt x="1243711" y="66167"/>
                    <a:pt x="1257173" y="145669"/>
                    <a:pt x="1257173" y="225044"/>
                  </a:cubicBezTo>
                  <a:cubicBezTo>
                    <a:pt x="1243838" y="503174"/>
                    <a:pt x="1243838" y="781304"/>
                    <a:pt x="1257173" y="1059434"/>
                  </a:cubicBezTo>
                  <a:cubicBezTo>
                    <a:pt x="1257173" y="1112393"/>
                    <a:pt x="1243838" y="1165352"/>
                    <a:pt x="1310640" y="1218311"/>
                  </a:cubicBezTo>
                  <a:cubicBezTo>
                    <a:pt x="1310640" y="1006348"/>
                    <a:pt x="1310640" y="807720"/>
                    <a:pt x="1310640" y="609092"/>
                  </a:cubicBezTo>
                  <a:cubicBezTo>
                    <a:pt x="1310640" y="516382"/>
                    <a:pt x="1310640" y="423672"/>
                    <a:pt x="1431036" y="423672"/>
                  </a:cubicBezTo>
                  <a:cubicBezTo>
                    <a:pt x="1551432" y="423672"/>
                    <a:pt x="1551432" y="516382"/>
                    <a:pt x="1551432" y="609092"/>
                  </a:cubicBezTo>
                  <a:cubicBezTo>
                    <a:pt x="1551432" y="1019683"/>
                    <a:pt x="1551432" y="1443482"/>
                    <a:pt x="1551432" y="1853946"/>
                  </a:cubicBezTo>
                  <a:cubicBezTo>
                    <a:pt x="1551432" y="2198243"/>
                    <a:pt x="1431036" y="2383663"/>
                    <a:pt x="1069975" y="2343912"/>
                  </a:cubicBezTo>
                  <a:cubicBezTo>
                    <a:pt x="1003046" y="2343912"/>
                    <a:pt x="949579" y="2343912"/>
                    <a:pt x="896112" y="2343912"/>
                  </a:cubicBezTo>
                  <a:cubicBezTo>
                    <a:pt x="535051" y="2396871"/>
                    <a:pt x="334391" y="2198243"/>
                    <a:pt x="200660" y="1906905"/>
                  </a:cubicBezTo>
                  <a:cubicBezTo>
                    <a:pt x="133731" y="1761236"/>
                    <a:pt x="80264" y="1628775"/>
                    <a:pt x="40132" y="1483106"/>
                  </a:cubicBezTo>
                  <a:cubicBezTo>
                    <a:pt x="0" y="1297940"/>
                    <a:pt x="133731" y="1152144"/>
                    <a:pt x="200660" y="993267"/>
                  </a:cubicBezTo>
                  <a:cubicBezTo>
                    <a:pt x="213995" y="927100"/>
                    <a:pt x="347726" y="993267"/>
                    <a:pt x="374523" y="1085977"/>
                  </a:cubicBezTo>
                  <a:cubicBezTo>
                    <a:pt x="387858" y="1191895"/>
                    <a:pt x="334391" y="1271397"/>
                    <a:pt x="334391" y="1364107"/>
                  </a:cubicBezTo>
                  <a:cubicBezTo>
                    <a:pt x="334391" y="1443609"/>
                    <a:pt x="307594" y="1536319"/>
                    <a:pt x="441325" y="1589278"/>
                  </a:cubicBezTo>
                  <a:cubicBezTo>
                    <a:pt x="441325" y="1297940"/>
                    <a:pt x="441325" y="1033018"/>
                    <a:pt x="441325" y="768223"/>
                  </a:cubicBezTo>
                  <a:cubicBezTo>
                    <a:pt x="441325" y="648970"/>
                    <a:pt x="441325" y="529844"/>
                    <a:pt x="441325" y="410591"/>
                  </a:cubicBezTo>
                  <a:cubicBezTo>
                    <a:pt x="427990" y="331089"/>
                    <a:pt x="454660" y="264922"/>
                    <a:pt x="548259" y="278130"/>
                  </a:cubicBezTo>
                  <a:cubicBezTo>
                    <a:pt x="641858" y="278130"/>
                    <a:pt x="668655" y="344297"/>
                    <a:pt x="668655" y="423799"/>
                  </a:cubicBezTo>
                  <a:cubicBezTo>
                    <a:pt x="668655" y="662178"/>
                    <a:pt x="668655" y="900557"/>
                    <a:pt x="668655" y="1125728"/>
                  </a:cubicBezTo>
                  <a:cubicBezTo>
                    <a:pt x="695452" y="1138936"/>
                    <a:pt x="708787" y="1138936"/>
                    <a:pt x="722122" y="1138936"/>
                  </a:cubicBezTo>
                  <a:close/>
                  <a:moveTo>
                    <a:pt x="601726" y="1628902"/>
                  </a:moveTo>
                  <a:cubicBezTo>
                    <a:pt x="601726" y="1721612"/>
                    <a:pt x="869188" y="2092452"/>
                    <a:pt x="962787" y="2105660"/>
                  </a:cubicBezTo>
                  <a:cubicBezTo>
                    <a:pt x="976122" y="2118868"/>
                    <a:pt x="1002919" y="2105660"/>
                    <a:pt x="1002919" y="2092452"/>
                  </a:cubicBezTo>
                  <a:cubicBezTo>
                    <a:pt x="1123315" y="1973199"/>
                    <a:pt x="1270381" y="1867281"/>
                    <a:pt x="1337310" y="1708404"/>
                  </a:cubicBezTo>
                  <a:cubicBezTo>
                    <a:pt x="1364107" y="1615694"/>
                    <a:pt x="1350645" y="1536192"/>
                    <a:pt x="1283843" y="1483233"/>
                  </a:cubicBezTo>
                  <a:cubicBezTo>
                    <a:pt x="1203579" y="1417066"/>
                    <a:pt x="1109980" y="1417066"/>
                    <a:pt x="1043178" y="1483233"/>
                  </a:cubicBezTo>
                  <a:cubicBezTo>
                    <a:pt x="989711" y="1536192"/>
                    <a:pt x="949579" y="1536192"/>
                    <a:pt x="896112" y="1483233"/>
                  </a:cubicBezTo>
                  <a:cubicBezTo>
                    <a:pt x="842645" y="1430274"/>
                    <a:pt x="762381" y="1430274"/>
                    <a:pt x="695452" y="1456690"/>
                  </a:cubicBezTo>
                  <a:cubicBezTo>
                    <a:pt x="628523" y="1496441"/>
                    <a:pt x="601853" y="1549400"/>
                    <a:pt x="601853" y="1628902"/>
                  </a:cubicBezTo>
                  <a:close/>
                </a:path>
              </a:pathLst>
            </a:custGeom>
            <a:solidFill>
              <a:srgbClr val="C00000"/>
            </a:solidFill>
          </p:spPr>
        </p:sp>
      </p:grpSp>
      <p:grpSp>
        <p:nvGrpSpPr>
          <p:cNvPr id="29" name="Group 29"/>
          <p:cNvGrpSpPr>
            <a:grpSpLocks noChangeAspect="1"/>
          </p:cNvGrpSpPr>
          <p:nvPr/>
        </p:nvGrpSpPr>
        <p:grpSpPr>
          <a:xfrm>
            <a:off x="3754800" y="6840720"/>
            <a:ext cx="791280" cy="699840"/>
            <a:chOff x="0" y="0"/>
            <a:chExt cx="1055040" cy="933120"/>
          </a:xfrm>
        </p:grpSpPr>
        <p:sp>
          <p:nvSpPr>
            <p:cNvPr id="30" name="Freeform 30"/>
            <p:cNvSpPr/>
            <p:nvPr/>
          </p:nvSpPr>
          <p:spPr>
            <a:xfrm>
              <a:off x="0" y="0"/>
              <a:ext cx="0" cy="0"/>
            </a:xfrm>
            <a:custGeom>
              <a:avLst/>
              <a:gdLst/>
              <a:ahLst/>
              <a:cxnLst/>
              <a:rect l="l" t="t" r="r" b="b"/>
              <a:pathLst>
                <a:path/>
              </a:pathLst>
            </a:custGeom>
            <a:solidFill>
              <a:srgbClr val="C00000"/>
            </a:solidFill>
          </p:spPr>
        </p:sp>
      </p:grpSp>
      <p:grpSp>
        <p:nvGrpSpPr>
          <p:cNvPr id="31" name="Group 31"/>
          <p:cNvGrpSpPr>
            <a:grpSpLocks noChangeAspect="1"/>
          </p:cNvGrpSpPr>
          <p:nvPr/>
        </p:nvGrpSpPr>
        <p:grpSpPr>
          <a:xfrm>
            <a:off x="8447760" y="5891760"/>
            <a:ext cx="1163520" cy="1797840"/>
            <a:chOff x="0" y="0"/>
            <a:chExt cx="1551360" cy="2397120"/>
          </a:xfrm>
        </p:grpSpPr>
        <p:sp>
          <p:nvSpPr>
            <p:cNvPr id="32" name="Freeform 32"/>
            <p:cNvSpPr/>
            <p:nvPr/>
          </p:nvSpPr>
          <p:spPr>
            <a:xfrm>
              <a:off x="0" y="0"/>
              <a:ext cx="1551432" cy="2396871"/>
            </a:xfrm>
            <a:custGeom>
              <a:avLst/>
              <a:gdLst/>
              <a:ahLst/>
              <a:cxnLst/>
              <a:rect l="l" t="t" r="r" b="b"/>
              <a:pathLst>
                <a:path w="1551432" h="2396871">
                  <a:moveTo>
                    <a:pt x="722122" y="1138936"/>
                  </a:moveTo>
                  <a:cubicBezTo>
                    <a:pt x="722122" y="860806"/>
                    <a:pt x="722122" y="595884"/>
                    <a:pt x="722122" y="317881"/>
                  </a:cubicBezTo>
                  <a:cubicBezTo>
                    <a:pt x="722122" y="264922"/>
                    <a:pt x="722122" y="198628"/>
                    <a:pt x="722122" y="145669"/>
                  </a:cubicBezTo>
                  <a:cubicBezTo>
                    <a:pt x="735457" y="66167"/>
                    <a:pt x="748919" y="13208"/>
                    <a:pt x="842518" y="13208"/>
                  </a:cubicBezTo>
                  <a:cubicBezTo>
                    <a:pt x="936117" y="0"/>
                    <a:pt x="962914" y="66167"/>
                    <a:pt x="962914" y="132461"/>
                  </a:cubicBezTo>
                  <a:cubicBezTo>
                    <a:pt x="962914" y="304673"/>
                    <a:pt x="962914" y="476758"/>
                    <a:pt x="962914" y="648970"/>
                  </a:cubicBezTo>
                  <a:cubicBezTo>
                    <a:pt x="962914" y="821182"/>
                    <a:pt x="962914" y="993267"/>
                    <a:pt x="962914" y="1165479"/>
                  </a:cubicBezTo>
                  <a:cubicBezTo>
                    <a:pt x="976249" y="1165479"/>
                    <a:pt x="1003046" y="1165479"/>
                    <a:pt x="1016381" y="1165479"/>
                  </a:cubicBezTo>
                  <a:cubicBezTo>
                    <a:pt x="1016381" y="1033018"/>
                    <a:pt x="1016381" y="887349"/>
                    <a:pt x="1016381" y="754888"/>
                  </a:cubicBezTo>
                  <a:cubicBezTo>
                    <a:pt x="1016381" y="582676"/>
                    <a:pt x="1016381" y="410591"/>
                    <a:pt x="1016381" y="238379"/>
                  </a:cubicBezTo>
                  <a:cubicBezTo>
                    <a:pt x="1016381" y="145669"/>
                    <a:pt x="1029716" y="79502"/>
                    <a:pt x="1136777" y="66167"/>
                  </a:cubicBezTo>
                  <a:cubicBezTo>
                    <a:pt x="1243711" y="66167"/>
                    <a:pt x="1257173" y="145669"/>
                    <a:pt x="1257173" y="225044"/>
                  </a:cubicBezTo>
                  <a:cubicBezTo>
                    <a:pt x="1243838" y="503174"/>
                    <a:pt x="1243838" y="781304"/>
                    <a:pt x="1257173" y="1059434"/>
                  </a:cubicBezTo>
                  <a:cubicBezTo>
                    <a:pt x="1257173" y="1112393"/>
                    <a:pt x="1243838" y="1165352"/>
                    <a:pt x="1310640" y="1218311"/>
                  </a:cubicBezTo>
                  <a:cubicBezTo>
                    <a:pt x="1310640" y="1006348"/>
                    <a:pt x="1310640" y="807720"/>
                    <a:pt x="1310640" y="609092"/>
                  </a:cubicBezTo>
                  <a:cubicBezTo>
                    <a:pt x="1310640" y="516382"/>
                    <a:pt x="1310640" y="423672"/>
                    <a:pt x="1431036" y="423672"/>
                  </a:cubicBezTo>
                  <a:cubicBezTo>
                    <a:pt x="1551432" y="423672"/>
                    <a:pt x="1551432" y="516382"/>
                    <a:pt x="1551432" y="609092"/>
                  </a:cubicBezTo>
                  <a:cubicBezTo>
                    <a:pt x="1551432" y="1019683"/>
                    <a:pt x="1551432" y="1443482"/>
                    <a:pt x="1551432" y="1853946"/>
                  </a:cubicBezTo>
                  <a:cubicBezTo>
                    <a:pt x="1551432" y="2198243"/>
                    <a:pt x="1431036" y="2383663"/>
                    <a:pt x="1069975" y="2343912"/>
                  </a:cubicBezTo>
                  <a:cubicBezTo>
                    <a:pt x="1003046" y="2343912"/>
                    <a:pt x="949579" y="2343912"/>
                    <a:pt x="896112" y="2343912"/>
                  </a:cubicBezTo>
                  <a:cubicBezTo>
                    <a:pt x="535051" y="2396871"/>
                    <a:pt x="334391" y="2198243"/>
                    <a:pt x="200660" y="1906905"/>
                  </a:cubicBezTo>
                  <a:cubicBezTo>
                    <a:pt x="133731" y="1761236"/>
                    <a:pt x="80264" y="1628775"/>
                    <a:pt x="40132" y="1483106"/>
                  </a:cubicBezTo>
                  <a:cubicBezTo>
                    <a:pt x="0" y="1297940"/>
                    <a:pt x="133731" y="1152144"/>
                    <a:pt x="200660" y="993267"/>
                  </a:cubicBezTo>
                  <a:cubicBezTo>
                    <a:pt x="213995" y="927100"/>
                    <a:pt x="347726" y="993267"/>
                    <a:pt x="374523" y="1085977"/>
                  </a:cubicBezTo>
                  <a:cubicBezTo>
                    <a:pt x="387858" y="1191895"/>
                    <a:pt x="334391" y="1271397"/>
                    <a:pt x="334391" y="1364107"/>
                  </a:cubicBezTo>
                  <a:cubicBezTo>
                    <a:pt x="334391" y="1443609"/>
                    <a:pt x="307594" y="1536319"/>
                    <a:pt x="441325" y="1589278"/>
                  </a:cubicBezTo>
                  <a:cubicBezTo>
                    <a:pt x="441325" y="1297940"/>
                    <a:pt x="441325" y="1033018"/>
                    <a:pt x="441325" y="768223"/>
                  </a:cubicBezTo>
                  <a:cubicBezTo>
                    <a:pt x="441325" y="648970"/>
                    <a:pt x="441325" y="529844"/>
                    <a:pt x="441325" y="410591"/>
                  </a:cubicBezTo>
                  <a:cubicBezTo>
                    <a:pt x="427990" y="331089"/>
                    <a:pt x="454660" y="264922"/>
                    <a:pt x="548259" y="278130"/>
                  </a:cubicBezTo>
                  <a:cubicBezTo>
                    <a:pt x="641858" y="278130"/>
                    <a:pt x="668655" y="344297"/>
                    <a:pt x="668655" y="423799"/>
                  </a:cubicBezTo>
                  <a:cubicBezTo>
                    <a:pt x="668655" y="662178"/>
                    <a:pt x="668655" y="900557"/>
                    <a:pt x="668655" y="1125728"/>
                  </a:cubicBezTo>
                  <a:cubicBezTo>
                    <a:pt x="695452" y="1138936"/>
                    <a:pt x="708787" y="1138936"/>
                    <a:pt x="722122" y="1138936"/>
                  </a:cubicBezTo>
                  <a:close/>
                  <a:moveTo>
                    <a:pt x="601726" y="1628902"/>
                  </a:moveTo>
                  <a:cubicBezTo>
                    <a:pt x="601726" y="1721612"/>
                    <a:pt x="869188" y="2092452"/>
                    <a:pt x="962787" y="2105660"/>
                  </a:cubicBezTo>
                  <a:cubicBezTo>
                    <a:pt x="976122" y="2118868"/>
                    <a:pt x="1002919" y="2105660"/>
                    <a:pt x="1002919" y="2092452"/>
                  </a:cubicBezTo>
                  <a:cubicBezTo>
                    <a:pt x="1123315" y="1973199"/>
                    <a:pt x="1270381" y="1867281"/>
                    <a:pt x="1337310" y="1708404"/>
                  </a:cubicBezTo>
                  <a:cubicBezTo>
                    <a:pt x="1364107" y="1615694"/>
                    <a:pt x="1350645" y="1536192"/>
                    <a:pt x="1283843" y="1483233"/>
                  </a:cubicBezTo>
                  <a:cubicBezTo>
                    <a:pt x="1203579" y="1417066"/>
                    <a:pt x="1109980" y="1417066"/>
                    <a:pt x="1043178" y="1483233"/>
                  </a:cubicBezTo>
                  <a:cubicBezTo>
                    <a:pt x="989711" y="1536192"/>
                    <a:pt x="949579" y="1536192"/>
                    <a:pt x="896112" y="1483233"/>
                  </a:cubicBezTo>
                  <a:cubicBezTo>
                    <a:pt x="842645" y="1430274"/>
                    <a:pt x="762381" y="1430274"/>
                    <a:pt x="695452" y="1456690"/>
                  </a:cubicBezTo>
                  <a:cubicBezTo>
                    <a:pt x="628523" y="1496441"/>
                    <a:pt x="601853" y="1549400"/>
                    <a:pt x="601853" y="1628902"/>
                  </a:cubicBezTo>
                  <a:close/>
                </a:path>
              </a:pathLst>
            </a:custGeom>
            <a:solidFill>
              <a:srgbClr val="C00000"/>
            </a:solidFill>
          </p:spPr>
        </p:sp>
      </p:grpSp>
      <p:grpSp>
        <p:nvGrpSpPr>
          <p:cNvPr id="33" name="Group 33"/>
          <p:cNvGrpSpPr>
            <a:grpSpLocks noChangeAspect="1"/>
          </p:cNvGrpSpPr>
          <p:nvPr/>
        </p:nvGrpSpPr>
        <p:grpSpPr>
          <a:xfrm>
            <a:off x="8787600" y="6903360"/>
            <a:ext cx="791280" cy="699840"/>
            <a:chOff x="0" y="0"/>
            <a:chExt cx="1055040" cy="933120"/>
          </a:xfrm>
        </p:grpSpPr>
        <p:sp>
          <p:nvSpPr>
            <p:cNvPr id="34" name="Freeform 34"/>
            <p:cNvSpPr/>
            <p:nvPr/>
          </p:nvSpPr>
          <p:spPr>
            <a:xfrm>
              <a:off x="0" y="0"/>
              <a:ext cx="0" cy="0"/>
            </a:xfrm>
            <a:custGeom>
              <a:avLst/>
              <a:gdLst/>
              <a:ahLst/>
              <a:cxnLst/>
              <a:rect l="l" t="t" r="r" b="b"/>
              <a:pathLst>
                <a:path/>
              </a:pathLst>
            </a:custGeom>
            <a:solidFill>
              <a:srgbClr val="C00000"/>
            </a:solidFill>
          </p:spPr>
        </p:sp>
      </p:grpSp>
      <p:grpSp>
        <p:nvGrpSpPr>
          <p:cNvPr id="35" name="Group 35"/>
          <p:cNvGrpSpPr>
            <a:grpSpLocks noChangeAspect="1"/>
          </p:cNvGrpSpPr>
          <p:nvPr/>
        </p:nvGrpSpPr>
        <p:grpSpPr>
          <a:xfrm>
            <a:off x="13640400" y="5803200"/>
            <a:ext cx="1163520" cy="1797840"/>
            <a:chOff x="0" y="0"/>
            <a:chExt cx="1551360" cy="2397120"/>
          </a:xfrm>
        </p:grpSpPr>
        <p:sp>
          <p:nvSpPr>
            <p:cNvPr id="36" name="Freeform 36"/>
            <p:cNvSpPr/>
            <p:nvPr/>
          </p:nvSpPr>
          <p:spPr>
            <a:xfrm>
              <a:off x="0" y="0"/>
              <a:ext cx="1551432" cy="2396871"/>
            </a:xfrm>
            <a:custGeom>
              <a:avLst/>
              <a:gdLst/>
              <a:ahLst/>
              <a:cxnLst/>
              <a:rect l="l" t="t" r="r" b="b"/>
              <a:pathLst>
                <a:path w="1551432" h="2396871">
                  <a:moveTo>
                    <a:pt x="722122" y="1138936"/>
                  </a:moveTo>
                  <a:cubicBezTo>
                    <a:pt x="722122" y="860806"/>
                    <a:pt x="722122" y="595884"/>
                    <a:pt x="722122" y="317881"/>
                  </a:cubicBezTo>
                  <a:cubicBezTo>
                    <a:pt x="722122" y="264922"/>
                    <a:pt x="722122" y="198628"/>
                    <a:pt x="722122" y="145669"/>
                  </a:cubicBezTo>
                  <a:cubicBezTo>
                    <a:pt x="735457" y="66167"/>
                    <a:pt x="748919" y="13208"/>
                    <a:pt x="842518" y="13208"/>
                  </a:cubicBezTo>
                  <a:cubicBezTo>
                    <a:pt x="936117" y="0"/>
                    <a:pt x="962914" y="66167"/>
                    <a:pt x="962914" y="132461"/>
                  </a:cubicBezTo>
                  <a:cubicBezTo>
                    <a:pt x="962914" y="304673"/>
                    <a:pt x="962914" y="476758"/>
                    <a:pt x="962914" y="648970"/>
                  </a:cubicBezTo>
                  <a:cubicBezTo>
                    <a:pt x="962914" y="821182"/>
                    <a:pt x="962914" y="993267"/>
                    <a:pt x="962914" y="1165479"/>
                  </a:cubicBezTo>
                  <a:cubicBezTo>
                    <a:pt x="976249" y="1165479"/>
                    <a:pt x="1003046" y="1165479"/>
                    <a:pt x="1016381" y="1165479"/>
                  </a:cubicBezTo>
                  <a:cubicBezTo>
                    <a:pt x="1016381" y="1033018"/>
                    <a:pt x="1016381" y="887349"/>
                    <a:pt x="1016381" y="754888"/>
                  </a:cubicBezTo>
                  <a:cubicBezTo>
                    <a:pt x="1016381" y="582676"/>
                    <a:pt x="1016381" y="410591"/>
                    <a:pt x="1016381" y="238379"/>
                  </a:cubicBezTo>
                  <a:cubicBezTo>
                    <a:pt x="1016381" y="145669"/>
                    <a:pt x="1029716" y="79502"/>
                    <a:pt x="1136777" y="66167"/>
                  </a:cubicBezTo>
                  <a:cubicBezTo>
                    <a:pt x="1243711" y="66167"/>
                    <a:pt x="1257173" y="145669"/>
                    <a:pt x="1257173" y="225044"/>
                  </a:cubicBezTo>
                  <a:cubicBezTo>
                    <a:pt x="1243838" y="503174"/>
                    <a:pt x="1243838" y="781304"/>
                    <a:pt x="1257173" y="1059434"/>
                  </a:cubicBezTo>
                  <a:cubicBezTo>
                    <a:pt x="1257173" y="1112393"/>
                    <a:pt x="1243838" y="1165352"/>
                    <a:pt x="1310640" y="1218311"/>
                  </a:cubicBezTo>
                  <a:cubicBezTo>
                    <a:pt x="1310640" y="1006348"/>
                    <a:pt x="1310640" y="807720"/>
                    <a:pt x="1310640" y="609092"/>
                  </a:cubicBezTo>
                  <a:cubicBezTo>
                    <a:pt x="1310640" y="516382"/>
                    <a:pt x="1310640" y="423672"/>
                    <a:pt x="1431036" y="423672"/>
                  </a:cubicBezTo>
                  <a:cubicBezTo>
                    <a:pt x="1551432" y="423672"/>
                    <a:pt x="1551432" y="516382"/>
                    <a:pt x="1551432" y="609092"/>
                  </a:cubicBezTo>
                  <a:cubicBezTo>
                    <a:pt x="1551432" y="1019683"/>
                    <a:pt x="1551432" y="1443482"/>
                    <a:pt x="1551432" y="1853946"/>
                  </a:cubicBezTo>
                  <a:cubicBezTo>
                    <a:pt x="1551432" y="2198243"/>
                    <a:pt x="1431036" y="2383663"/>
                    <a:pt x="1069975" y="2343912"/>
                  </a:cubicBezTo>
                  <a:cubicBezTo>
                    <a:pt x="1003046" y="2343912"/>
                    <a:pt x="949579" y="2343912"/>
                    <a:pt x="896112" y="2343912"/>
                  </a:cubicBezTo>
                  <a:cubicBezTo>
                    <a:pt x="535051" y="2396871"/>
                    <a:pt x="334391" y="2198243"/>
                    <a:pt x="200660" y="1906905"/>
                  </a:cubicBezTo>
                  <a:cubicBezTo>
                    <a:pt x="133731" y="1761236"/>
                    <a:pt x="80264" y="1628775"/>
                    <a:pt x="40132" y="1483106"/>
                  </a:cubicBezTo>
                  <a:cubicBezTo>
                    <a:pt x="0" y="1297940"/>
                    <a:pt x="133731" y="1152144"/>
                    <a:pt x="200660" y="993267"/>
                  </a:cubicBezTo>
                  <a:cubicBezTo>
                    <a:pt x="213995" y="927100"/>
                    <a:pt x="347726" y="993267"/>
                    <a:pt x="374523" y="1085977"/>
                  </a:cubicBezTo>
                  <a:cubicBezTo>
                    <a:pt x="387858" y="1191895"/>
                    <a:pt x="334391" y="1271397"/>
                    <a:pt x="334391" y="1364107"/>
                  </a:cubicBezTo>
                  <a:cubicBezTo>
                    <a:pt x="334391" y="1443609"/>
                    <a:pt x="307594" y="1536319"/>
                    <a:pt x="441325" y="1589278"/>
                  </a:cubicBezTo>
                  <a:cubicBezTo>
                    <a:pt x="441325" y="1297940"/>
                    <a:pt x="441325" y="1033018"/>
                    <a:pt x="441325" y="768223"/>
                  </a:cubicBezTo>
                  <a:cubicBezTo>
                    <a:pt x="441325" y="648970"/>
                    <a:pt x="441325" y="529844"/>
                    <a:pt x="441325" y="410591"/>
                  </a:cubicBezTo>
                  <a:cubicBezTo>
                    <a:pt x="427990" y="331089"/>
                    <a:pt x="454660" y="264922"/>
                    <a:pt x="548259" y="278130"/>
                  </a:cubicBezTo>
                  <a:cubicBezTo>
                    <a:pt x="641858" y="278130"/>
                    <a:pt x="668655" y="344297"/>
                    <a:pt x="668655" y="423799"/>
                  </a:cubicBezTo>
                  <a:cubicBezTo>
                    <a:pt x="668655" y="662178"/>
                    <a:pt x="668655" y="900557"/>
                    <a:pt x="668655" y="1125728"/>
                  </a:cubicBezTo>
                  <a:cubicBezTo>
                    <a:pt x="695452" y="1138936"/>
                    <a:pt x="708787" y="1138936"/>
                    <a:pt x="722122" y="1138936"/>
                  </a:cubicBezTo>
                  <a:close/>
                  <a:moveTo>
                    <a:pt x="601726" y="1628902"/>
                  </a:moveTo>
                  <a:cubicBezTo>
                    <a:pt x="601726" y="1721612"/>
                    <a:pt x="869188" y="2092452"/>
                    <a:pt x="962787" y="2105660"/>
                  </a:cubicBezTo>
                  <a:cubicBezTo>
                    <a:pt x="976122" y="2118868"/>
                    <a:pt x="1002919" y="2105660"/>
                    <a:pt x="1002919" y="2092452"/>
                  </a:cubicBezTo>
                  <a:cubicBezTo>
                    <a:pt x="1123315" y="1973199"/>
                    <a:pt x="1270381" y="1867281"/>
                    <a:pt x="1337310" y="1708404"/>
                  </a:cubicBezTo>
                  <a:cubicBezTo>
                    <a:pt x="1364107" y="1615694"/>
                    <a:pt x="1350645" y="1536192"/>
                    <a:pt x="1283843" y="1483233"/>
                  </a:cubicBezTo>
                  <a:cubicBezTo>
                    <a:pt x="1203579" y="1417066"/>
                    <a:pt x="1109980" y="1417066"/>
                    <a:pt x="1043178" y="1483233"/>
                  </a:cubicBezTo>
                  <a:cubicBezTo>
                    <a:pt x="989711" y="1536192"/>
                    <a:pt x="949579" y="1536192"/>
                    <a:pt x="896112" y="1483233"/>
                  </a:cubicBezTo>
                  <a:cubicBezTo>
                    <a:pt x="842645" y="1430274"/>
                    <a:pt x="762381" y="1430274"/>
                    <a:pt x="695452" y="1456690"/>
                  </a:cubicBezTo>
                  <a:cubicBezTo>
                    <a:pt x="628523" y="1496441"/>
                    <a:pt x="601853" y="1549400"/>
                    <a:pt x="601853" y="1628902"/>
                  </a:cubicBezTo>
                  <a:close/>
                </a:path>
              </a:pathLst>
            </a:custGeom>
            <a:solidFill>
              <a:srgbClr val="C00000"/>
            </a:solidFill>
          </p:spPr>
        </p:sp>
      </p:grpSp>
      <p:grpSp>
        <p:nvGrpSpPr>
          <p:cNvPr id="37" name="Group 37"/>
          <p:cNvGrpSpPr>
            <a:grpSpLocks noChangeAspect="1"/>
          </p:cNvGrpSpPr>
          <p:nvPr/>
        </p:nvGrpSpPr>
        <p:grpSpPr>
          <a:xfrm>
            <a:off x="13980240" y="6814800"/>
            <a:ext cx="791280" cy="699840"/>
            <a:chOff x="0" y="0"/>
            <a:chExt cx="1055040" cy="933120"/>
          </a:xfrm>
        </p:grpSpPr>
        <p:sp>
          <p:nvSpPr>
            <p:cNvPr id="38" name="Freeform 38"/>
            <p:cNvSpPr/>
            <p:nvPr/>
          </p:nvSpPr>
          <p:spPr>
            <a:xfrm>
              <a:off x="0" y="0"/>
              <a:ext cx="0" cy="0"/>
            </a:xfrm>
            <a:custGeom>
              <a:avLst/>
              <a:gdLst/>
              <a:ahLst/>
              <a:cxnLst/>
              <a:rect l="l" t="t" r="r" b="b"/>
              <a:pathLst>
                <a:path/>
              </a:pathLst>
            </a:custGeom>
            <a:solidFill>
              <a:srgbClr val="C00000"/>
            </a:solidFill>
          </p:spPr>
        </p:sp>
      </p:grpSp>
      <p:grpSp>
        <p:nvGrpSpPr>
          <p:cNvPr id="39" name="Group 39"/>
          <p:cNvGrpSpPr>
            <a:grpSpLocks noChangeAspect="1"/>
          </p:cNvGrpSpPr>
          <p:nvPr/>
        </p:nvGrpSpPr>
        <p:grpSpPr>
          <a:xfrm>
            <a:off x="3370320" y="2063520"/>
            <a:ext cx="1163520" cy="1797840"/>
            <a:chOff x="0" y="0"/>
            <a:chExt cx="1551360" cy="2397120"/>
          </a:xfrm>
        </p:grpSpPr>
        <p:sp>
          <p:nvSpPr>
            <p:cNvPr id="40" name="Freeform 40"/>
            <p:cNvSpPr/>
            <p:nvPr/>
          </p:nvSpPr>
          <p:spPr>
            <a:xfrm>
              <a:off x="0" y="0"/>
              <a:ext cx="1551432" cy="2396871"/>
            </a:xfrm>
            <a:custGeom>
              <a:avLst/>
              <a:gdLst/>
              <a:ahLst/>
              <a:cxnLst/>
              <a:rect l="l" t="t" r="r" b="b"/>
              <a:pathLst>
                <a:path w="1551432" h="2396871">
                  <a:moveTo>
                    <a:pt x="722122" y="1138936"/>
                  </a:moveTo>
                  <a:cubicBezTo>
                    <a:pt x="722122" y="860806"/>
                    <a:pt x="722122" y="595884"/>
                    <a:pt x="722122" y="317881"/>
                  </a:cubicBezTo>
                  <a:cubicBezTo>
                    <a:pt x="722122" y="264922"/>
                    <a:pt x="722122" y="198628"/>
                    <a:pt x="722122" y="145669"/>
                  </a:cubicBezTo>
                  <a:cubicBezTo>
                    <a:pt x="735457" y="66167"/>
                    <a:pt x="748919" y="13208"/>
                    <a:pt x="842518" y="13208"/>
                  </a:cubicBezTo>
                  <a:cubicBezTo>
                    <a:pt x="936117" y="0"/>
                    <a:pt x="962914" y="66167"/>
                    <a:pt x="962914" y="132461"/>
                  </a:cubicBezTo>
                  <a:cubicBezTo>
                    <a:pt x="962914" y="304673"/>
                    <a:pt x="962914" y="476758"/>
                    <a:pt x="962914" y="648970"/>
                  </a:cubicBezTo>
                  <a:cubicBezTo>
                    <a:pt x="962914" y="821182"/>
                    <a:pt x="962914" y="993267"/>
                    <a:pt x="962914" y="1165479"/>
                  </a:cubicBezTo>
                  <a:cubicBezTo>
                    <a:pt x="976249" y="1165479"/>
                    <a:pt x="1003046" y="1165479"/>
                    <a:pt x="1016381" y="1165479"/>
                  </a:cubicBezTo>
                  <a:cubicBezTo>
                    <a:pt x="1016381" y="1033018"/>
                    <a:pt x="1016381" y="887349"/>
                    <a:pt x="1016381" y="754888"/>
                  </a:cubicBezTo>
                  <a:cubicBezTo>
                    <a:pt x="1016381" y="582676"/>
                    <a:pt x="1016381" y="410591"/>
                    <a:pt x="1016381" y="238379"/>
                  </a:cubicBezTo>
                  <a:cubicBezTo>
                    <a:pt x="1016381" y="145669"/>
                    <a:pt x="1029716" y="79502"/>
                    <a:pt x="1136777" y="66167"/>
                  </a:cubicBezTo>
                  <a:cubicBezTo>
                    <a:pt x="1243711" y="66167"/>
                    <a:pt x="1257173" y="145669"/>
                    <a:pt x="1257173" y="225044"/>
                  </a:cubicBezTo>
                  <a:cubicBezTo>
                    <a:pt x="1243838" y="503174"/>
                    <a:pt x="1243838" y="781304"/>
                    <a:pt x="1257173" y="1059434"/>
                  </a:cubicBezTo>
                  <a:cubicBezTo>
                    <a:pt x="1257173" y="1112393"/>
                    <a:pt x="1243838" y="1165352"/>
                    <a:pt x="1310640" y="1218311"/>
                  </a:cubicBezTo>
                  <a:cubicBezTo>
                    <a:pt x="1310640" y="1006348"/>
                    <a:pt x="1310640" y="807720"/>
                    <a:pt x="1310640" y="609092"/>
                  </a:cubicBezTo>
                  <a:cubicBezTo>
                    <a:pt x="1310640" y="516382"/>
                    <a:pt x="1310640" y="423672"/>
                    <a:pt x="1431036" y="423672"/>
                  </a:cubicBezTo>
                  <a:cubicBezTo>
                    <a:pt x="1551432" y="423672"/>
                    <a:pt x="1551432" y="516382"/>
                    <a:pt x="1551432" y="609092"/>
                  </a:cubicBezTo>
                  <a:cubicBezTo>
                    <a:pt x="1551432" y="1019683"/>
                    <a:pt x="1551432" y="1443482"/>
                    <a:pt x="1551432" y="1853946"/>
                  </a:cubicBezTo>
                  <a:cubicBezTo>
                    <a:pt x="1551432" y="2198243"/>
                    <a:pt x="1431036" y="2383663"/>
                    <a:pt x="1069975" y="2343912"/>
                  </a:cubicBezTo>
                  <a:cubicBezTo>
                    <a:pt x="1003046" y="2343912"/>
                    <a:pt x="949579" y="2343912"/>
                    <a:pt x="896112" y="2343912"/>
                  </a:cubicBezTo>
                  <a:cubicBezTo>
                    <a:pt x="535051" y="2396871"/>
                    <a:pt x="334391" y="2198243"/>
                    <a:pt x="200660" y="1906905"/>
                  </a:cubicBezTo>
                  <a:cubicBezTo>
                    <a:pt x="133731" y="1761236"/>
                    <a:pt x="80264" y="1628775"/>
                    <a:pt x="40132" y="1483106"/>
                  </a:cubicBezTo>
                  <a:cubicBezTo>
                    <a:pt x="0" y="1297940"/>
                    <a:pt x="133731" y="1152144"/>
                    <a:pt x="200660" y="993267"/>
                  </a:cubicBezTo>
                  <a:cubicBezTo>
                    <a:pt x="213995" y="927100"/>
                    <a:pt x="347726" y="993267"/>
                    <a:pt x="374523" y="1085977"/>
                  </a:cubicBezTo>
                  <a:cubicBezTo>
                    <a:pt x="387858" y="1191895"/>
                    <a:pt x="334391" y="1271397"/>
                    <a:pt x="334391" y="1364107"/>
                  </a:cubicBezTo>
                  <a:cubicBezTo>
                    <a:pt x="334391" y="1443609"/>
                    <a:pt x="307594" y="1536319"/>
                    <a:pt x="441325" y="1589278"/>
                  </a:cubicBezTo>
                  <a:cubicBezTo>
                    <a:pt x="441325" y="1297940"/>
                    <a:pt x="441325" y="1033018"/>
                    <a:pt x="441325" y="768223"/>
                  </a:cubicBezTo>
                  <a:cubicBezTo>
                    <a:pt x="441325" y="648970"/>
                    <a:pt x="441325" y="529844"/>
                    <a:pt x="441325" y="410591"/>
                  </a:cubicBezTo>
                  <a:cubicBezTo>
                    <a:pt x="427990" y="331089"/>
                    <a:pt x="454660" y="264922"/>
                    <a:pt x="548259" y="278130"/>
                  </a:cubicBezTo>
                  <a:cubicBezTo>
                    <a:pt x="641858" y="278130"/>
                    <a:pt x="668655" y="344297"/>
                    <a:pt x="668655" y="423799"/>
                  </a:cubicBezTo>
                  <a:cubicBezTo>
                    <a:pt x="668655" y="662178"/>
                    <a:pt x="668655" y="900557"/>
                    <a:pt x="668655" y="1125728"/>
                  </a:cubicBezTo>
                  <a:cubicBezTo>
                    <a:pt x="695452" y="1138936"/>
                    <a:pt x="708787" y="1138936"/>
                    <a:pt x="722122" y="1138936"/>
                  </a:cubicBezTo>
                  <a:close/>
                  <a:moveTo>
                    <a:pt x="601726" y="1628902"/>
                  </a:moveTo>
                  <a:cubicBezTo>
                    <a:pt x="601726" y="1721612"/>
                    <a:pt x="869188" y="2092452"/>
                    <a:pt x="962787" y="2105660"/>
                  </a:cubicBezTo>
                  <a:cubicBezTo>
                    <a:pt x="976122" y="2118868"/>
                    <a:pt x="1002919" y="2105660"/>
                    <a:pt x="1002919" y="2092452"/>
                  </a:cubicBezTo>
                  <a:cubicBezTo>
                    <a:pt x="1123315" y="1973199"/>
                    <a:pt x="1270381" y="1867281"/>
                    <a:pt x="1337310" y="1708404"/>
                  </a:cubicBezTo>
                  <a:cubicBezTo>
                    <a:pt x="1364107" y="1615694"/>
                    <a:pt x="1350645" y="1536192"/>
                    <a:pt x="1283843" y="1483233"/>
                  </a:cubicBezTo>
                  <a:cubicBezTo>
                    <a:pt x="1203579" y="1417066"/>
                    <a:pt x="1109980" y="1417066"/>
                    <a:pt x="1043178" y="1483233"/>
                  </a:cubicBezTo>
                  <a:cubicBezTo>
                    <a:pt x="989711" y="1536192"/>
                    <a:pt x="949579" y="1536192"/>
                    <a:pt x="896112" y="1483233"/>
                  </a:cubicBezTo>
                  <a:cubicBezTo>
                    <a:pt x="842645" y="1430274"/>
                    <a:pt x="762381" y="1430274"/>
                    <a:pt x="695452" y="1456690"/>
                  </a:cubicBezTo>
                  <a:cubicBezTo>
                    <a:pt x="628523" y="1496441"/>
                    <a:pt x="601853" y="1549400"/>
                    <a:pt x="601853" y="1628902"/>
                  </a:cubicBezTo>
                  <a:close/>
                </a:path>
              </a:pathLst>
            </a:custGeom>
            <a:solidFill>
              <a:srgbClr val="C00000"/>
            </a:solidFill>
          </p:spPr>
        </p:sp>
      </p:grpSp>
      <p:grpSp>
        <p:nvGrpSpPr>
          <p:cNvPr id="41" name="Group 41"/>
          <p:cNvGrpSpPr>
            <a:grpSpLocks noChangeAspect="1"/>
          </p:cNvGrpSpPr>
          <p:nvPr/>
        </p:nvGrpSpPr>
        <p:grpSpPr>
          <a:xfrm>
            <a:off x="3710160" y="3075120"/>
            <a:ext cx="791280" cy="699840"/>
            <a:chOff x="0" y="0"/>
            <a:chExt cx="1055040" cy="933120"/>
          </a:xfrm>
        </p:grpSpPr>
        <p:sp>
          <p:nvSpPr>
            <p:cNvPr id="42" name="Freeform 42"/>
            <p:cNvSpPr/>
            <p:nvPr/>
          </p:nvSpPr>
          <p:spPr>
            <a:xfrm>
              <a:off x="0" y="0"/>
              <a:ext cx="0" cy="0"/>
            </a:xfrm>
            <a:custGeom>
              <a:avLst/>
              <a:gdLst/>
              <a:ahLst/>
              <a:cxnLst/>
              <a:rect l="l" t="t" r="r" b="b"/>
              <a:pathLst>
                <a:path/>
              </a:pathLst>
            </a:custGeom>
            <a:solidFill>
              <a:srgbClr val="C00000"/>
            </a:solidFill>
          </p:spPr>
        </p:sp>
      </p:grpSp>
      <p:grpSp>
        <p:nvGrpSpPr>
          <p:cNvPr id="43" name="Group 43"/>
          <p:cNvGrpSpPr>
            <a:grpSpLocks noChangeAspect="1"/>
          </p:cNvGrpSpPr>
          <p:nvPr/>
        </p:nvGrpSpPr>
        <p:grpSpPr>
          <a:xfrm>
            <a:off x="8403120" y="2126160"/>
            <a:ext cx="1163520" cy="1797840"/>
            <a:chOff x="0" y="0"/>
            <a:chExt cx="1551360" cy="2397120"/>
          </a:xfrm>
        </p:grpSpPr>
        <p:sp>
          <p:nvSpPr>
            <p:cNvPr id="44" name="Freeform 44"/>
            <p:cNvSpPr/>
            <p:nvPr/>
          </p:nvSpPr>
          <p:spPr>
            <a:xfrm>
              <a:off x="0" y="0"/>
              <a:ext cx="1551432" cy="2396871"/>
            </a:xfrm>
            <a:custGeom>
              <a:avLst/>
              <a:gdLst/>
              <a:ahLst/>
              <a:cxnLst/>
              <a:rect l="l" t="t" r="r" b="b"/>
              <a:pathLst>
                <a:path w="1551432" h="2396871">
                  <a:moveTo>
                    <a:pt x="722122" y="1138936"/>
                  </a:moveTo>
                  <a:cubicBezTo>
                    <a:pt x="722122" y="860806"/>
                    <a:pt x="722122" y="595884"/>
                    <a:pt x="722122" y="317881"/>
                  </a:cubicBezTo>
                  <a:cubicBezTo>
                    <a:pt x="722122" y="264922"/>
                    <a:pt x="722122" y="198628"/>
                    <a:pt x="722122" y="145669"/>
                  </a:cubicBezTo>
                  <a:cubicBezTo>
                    <a:pt x="735457" y="66167"/>
                    <a:pt x="748919" y="13208"/>
                    <a:pt x="842518" y="13208"/>
                  </a:cubicBezTo>
                  <a:cubicBezTo>
                    <a:pt x="936117" y="0"/>
                    <a:pt x="962914" y="66167"/>
                    <a:pt x="962914" y="132461"/>
                  </a:cubicBezTo>
                  <a:cubicBezTo>
                    <a:pt x="962914" y="304673"/>
                    <a:pt x="962914" y="476758"/>
                    <a:pt x="962914" y="648970"/>
                  </a:cubicBezTo>
                  <a:cubicBezTo>
                    <a:pt x="962914" y="821182"/>
                    <a:pt x="962914" y="993267"/>
                    <a:pt x="962914" y="1165479"/>
                  </a:cubicBezTo>
                  <a:cubicBezTo>
                    <a:pt x="976249" y="1165479"/>
                    <a:pt x="1003046" y="1165479"/>
                    <a:pt x="1016381" y="1165479"/>
                  </a:cubicBezTo>
                  <a:cubicBezTo>
                    <a:pt x="1016381" y="1033018"/>
                    <a:pt x="1016381" y="887349"/>
                    <a:pt x="1016381" y="754888"/>
                  </a:cubicBezTo>
                  <a:cubicBezTo>
                    <a:pt x="1016381" y="582676"/>
                    <a:pt x="1016381" y="410591"/>
                    <a:pt x="1016381" y="238379"/>
                  </a:cubicBezTo>
                  <a:cubicBezTo>
                    <a:pt x="1016381" y="145669"/>
                    <a:pt x="1029716" y="79502"/>
                    <a:pt x="1136777" y="66167"/>
                  </a:cubicBezTo>
                  <a:cubicBezTo>
                    <a:pt x="1243711" y="66167"/>
                    <a:pt x="1257173" y="145669"/>
                    <a:pt x="1257173" y="225044"/>
                  </a:cubicBezTo>
                  <a:cubicBezTo>
                    <a:pt x="1243838" y="503174"/>
                    <a:pt x="1243838" y="781304"/>
                    <a:pt x="1257173" y="1059434"/>
                  </a:cubicBezTo>
                  <a:cubicBezTo>
                    <a:pt x="1257173" y="1112393"/>
                    <a:pt x="1243838" y="1165352"/>
                    <a:pt x="1310640" y="1218311"/>
                  </a:cubicBezTo>
                  <a:cubicBezTo>
                    <a:pt x="1310640" y="1006348"/>
                    <a:pt x="1310640" y="807720"/>
                    <a:pt x="1310640" y="609092"/>
                  </a:cubicBezTo>
                  <a:cubicBezTo>
                    <a:pt x="1310640" y="516382"/>
                    <a:pt x="1310640" y="423672"/>
                    <a:pt x="1431036" y="423672"/>
                  </a:cubicBezTo>
                  <a:cubicBezTo>
                    <a:pt x="1551432" y="423672"/>
                    <a:pt x="1551432" y="516382"/>
                    <a:pt x="1551432" y="609092"/>
                  </a:cubicBezTo>
                  <a:cubicBezTo>
                    <a:pt x="1551432" y="1019683"/>
                    <a:pt x="1551432" y="1443482"/>
                    <a:pt x="1551432" y="1853946"/>
                  </a:cubicBezTo>
                  <a:cubicBezTo>
                    <a:pt x="1551432" y="2198243"/>
                    <a:pt x="1431036" y="2383663"/>
                    <a:pt x="1069975" y="2343912"/>
                  </a:cubicBezTo>
                  <a:cubicBezTo>
                    <a:pt x="1003046" y="2343912"/>
                    <a:pt x="949579" y="2343912"/>
                    <a:pt x="896112" y="2343912"/>
                  </a:cubicBezTo>
                  <a:cubicBezTo>
                    <a:pt x="535051" y="2396871"/>
                    <a:pt x="334391" y="2198243"/>
                    <a:pt x="200660" y="1906905"/>
                  </a:cubicBezTo>
                  <a:cubicBezTo>
                    <a:pt x="133731" y="1761236"/>
                    <a:pt x="80264" y="1628775"/>
                    <a:pt x="40132" y="1483106"/>
                  </a:cubicBezTo>
                  <a:cubicBezTo>
                    <a:pt x="0" y="1297940"/>
                    <a:pt x="133731" y="1152144"/>
                    <a:pt x="200660" y="993267"/>
                  </a:cubicBezTo>
                  <a:cubicBezTo>
                    <a:pt x="213995" y="927100"/>
                    <a:pt x="347726" y="993267"/>
                    <a:pt x="374523" y="1085977"/>
                  </a:cubicBezTo>
                  <a:cubicBezTo>
                    <a:pt x="387858" y="1191895"/>
                    <a:pt x="334391" y="1271397"/>
                    <a:pt x="334391" y="1364107"/>
                  </a:cubicBezTo>
                  <a:cubicBezTo>
                    <a:pt x="334391" y="1443609"/>
                    <a:pt x="307594" y="1536319"/>
                    <a:pt x="441325" y="1589278"/>
                  </a:cubicBezTo>
                  <a:cubicBezTo>
                    <a:pt x="441325" y="1297940"/>
                    <a:pt x="441325" y="1033018"/>
                    <a:pt x="441325" y="768223"/>
                  </a:cubicBezTo>
                  <a:cubicBezTo>
                    <a:pt x="441325" y="648970"/>
                    <a:pt x="441325" y="529844"/>
                    <a:pt x="441325" y="410591"/>
                  </a:cubicBezTo>
                  <a:cubicBezTo>
                    <a:pt x="427990" y="331089"/>
                    <a:pt x="454660" y="264922"/>
                    <a:pt x="548259" y="278130"/>
                  </a:cubicBezTo>
                  <a:cubicBezTo>
                    <a:pt x="641858" y="278130"/>
                    <a:pt x="668655" y="344297"/>
                    <a:pt x="668655" y="423799"/>
                  </a:cubicBezTo>
                  <a:cubicBezTo>
                    <a:pt x="668655" y="662178"/>
                    <a:pt x="668655" y="900557"/>
                    <a:pt x="668655" y="1125728"/>
                  </a:cubicBezTo>
                  <a:cubicBezTo>
                    <a:pt x="695452" y="1138936"/>
                    <a:pt x="708787" y="1138936"/>
                    <a:pt x="722122" y="1138936"/>
                  </a:cubicBezTo>
                  <a:close/>
                  <a:moveTo>
                    <a:pt x="601726" y="1628902"/>
                  </a:moveTo>
                  <a:cubicBezTo>
                    <a:pt x="601726" y="1721612"/>
                    <a:pt x="869188" y="2092452"/>
                    <a:pt x="962787" y="2105660"/>
                  </a:cubicBezTo>
                  <a:cubicBezTo>
                    <a:pt x="976122" y="2118868"/>
                    <a:pt x="1002919" y="2105660"/>
                    <a:pt x="1002919" y="2092452"/>
                  </a:cubicBezTo>
                  <a:cubicBezTo>
                    <a:pt x="1123315" y="1973199"/>
                    <a:pt x="1270381" y="1867281"/>
                    <a:pt x="1337310" y="1708404"/>
                  </a:cubicBezTo>
                  <a:cubicBezTo>
                    <a:pt x="1364107" y="1615694"/>
                    <a:pt x="1350645" y="1536192"/>
                    <a:pt x="1283843" y="1483233"/>
                  </a:cubicBezTo>
                  <a:cubicBezTo>
                    <a:pt x="1203579" y="1417066"/>
                    <a:pt x="1109980" y="1417066"/>
                    <a:pt x="1043178" y="1483233"/>
                  </a:cubicBezTo>
                  <a:cubicBezTo>
                    <a:pt x="989711" y="1536192"/>
                    <a:pt x="949579" y="1536192"/>
                    <a:pt x="896112" y="1483233"/>
                  </a:cubicBezTo>
                  <a:cubicBezTo>
                    <a:pt x="842645" y="1430274"/>
                    <a:pt x="762381" y="1430274"/>
                    <a:pt x="695452" y="1456690"/>
                  </a:cubicBezTo>
                  <a:cubicBezTo>
                    <a:pt x="628523" y="1496441"/>
                    <a:pt x="601853" y="1549400"/>
                    <a:pt x="601853" y="1628902"/>
                  </a:cubicBezTo>
                  <a:close/>
                </a:path>
              </a:pathLst>
            </a:custGeom>
            <a:solidFill>
              <a:srgbClr val="C00000"/>
            </a:solidFill>
          </p:spPr>
        </p:sp>
      </p:grpSp>
      <p:grpSp>
        <p:nvGrpSpPr>
          <p:cNvPr id="45" name="Group 45"/>
          <p:cNvGrpSpPr>
            <a:grpSpLocks noChangeAspect="1"/>
          </p:cNvGrpSpPr>
          <p:nvPr/>
        </p:nvGrpSpPr>
        <p:grpSpPr>
          <a:xfrm>
            <a:off x="8742240" y="3138480"/>
            <a:ext cx="791280" cy="699840"/>
            <a:chOff x="0" y="0"/>
            <a:chExt cx="1055040" cy="933120"/>
          </a:xfrm>
        </p:grpSpPr>
        <p:sp>
          <p:nvSpPr>
            <p:cNvPr id="46" name="Freeform 46"/>
            <p:cNvSpPr/>
            <p:nvPr/>
          </p:nvSpPr>
          <p:spPr>
            <a:xfrm>
              <a:off x="0" y="0"/>
              <a:ext cx="0" cy="0"/>
            </a:xfrm>
            <a:custGeom>
              <a:avLst/>
              <a:gdLst/>
              <a:ahLst/>
              <a:cxnLst/>
              <a:rect l="l" t="t" r="r" b="b"/>
              <a:pathLst>
                <a:path/>
              </a:pathLst>
            </a:custGeom>
            <a:solidFill>
              <a:srgbClr val="C00000"/>
            </a:solidFill>
          </p:spPr>
        </p:sp>
      </p:grpSp>
      <p:grpSp>
        <p:nvGrpSpPr>
          <p:cNvPr id="47" name="Group 47"/>
          <p:cNvGrpSpPr>
            <a:grpSpLocks noChangeAspect="1"/>
          </p:cNvGrpSpPr>
          <p:nvPr/>
        </p:nvGrpSpPr>
        <p:grpSpPr>
          <a:xfrm>
            <a:off x="13595760" y="2037600"/>
            <a:ext cx="1163520" cy="1797840"/>
            <a:chOff x="0" y="0"/>
            <a:chExt cx="1551360" cy="2397120"/>
          </a:xfrm>
        </p:grpSpPr>
        <p:sp>
          <p:nvSpPr>
            <p:cNvPr id="48" name="Freeform 48"/>
            <p:cNvSpPr/>
            <p:nvPr/>
          </p:nvSpPr>
          <p:spPr>
            <a:xfrm>
              <a:off x="0" y="0"/>
              <a:ext cx="1551432" cy="2396871"/>
            </a:xfrm>
            <a:custGeom>
              <a:avLst/>
              <a:gdLst/>
              <a:ahLst/>
              <a:cxnLst/>
              <a:rect l="l" t="t" r="r" b="b"/>
              <a:pathLst>
                <a:path w="1551432" h="2396871">
                  <a:moveTo>
                    <a:pt x="722122" y="1138936"/>
                  </a:moveTo>
                  <a:cubicBezTo>
                    <a:pt x="722122" y="860806"/>
                    <a:pt x="722122" y="595884"/>
                    <a:pt x="722122" y="317881"/>
                  </a:cubicBezTo>
                  <a:cubicBezTo>
                    <a:pt x="722122" y="264922"/>
                    <a:pt x="722122" y="198628"/>
                    <a:pt x="722122" y="145669"/>
                  </a:cubicBezTo>
                  <a:cubicBezTo>
                    <a:pt x="735457" y="66167"/>
                    <a:pt x="748919" y="13208"/>
                    <a:pt x="842518" y="13208"/>
                  </a:cubicBezTo>
                  <a:cubicBezTo>
                    <a:pt x="936117" y="0"/>
                    <a:pt x="962914" y="66167"/>
                    <a:pt x="962914" y="132461"/>
                  </a:cubicBezTo>
                  <a:cubicBezTo>
                    <a:pt x="962914" y="304673"/>
                    <a:pt x="962914" y="476758"/>
                    <a:pt x="962914" y="648970"/>
                  </a:cubicBezTo>
                  <a:cubicBezTo>
                    <a:pt x="962914" y="821182"/>
                    <a:pt x="962914" y="993267"/>
                    <a:pt x="962914" y="1165479"/>
                  </a:cubicBezTo>
                  <a:cubicBezTo>
                    <a:pt x="976249" y="1165479"/>
                    <a:pt x="1003046" y="1165479"/>
                    <a:pt x="1016381" y="1165479"/>
                  </a:cubicBezTo>
                  <a:cubicBezTo>
                    <a:pt x="1016381" y="1033018"/>
                    <a:pt x="1016381" y="887349"/>
                    <a:pt x="1016381" y="754888"/>
                  </a:cubicBezTo>
                  <a:cubicBezTo>
                    <a:pt x="1016381" y="582676"/>
                    <a:pt x="1016381" y="410591"/>
                    <a:pt x="1016381" y="238379"/>
                  </a:cubicBezTo>
                  <a:cubicBezTo>
                    <a:pt x="1016381" y="145669"/>
                    <a:pt x="1029716" y="79502"/>
                    <a:pt x="1136777" y="66167"/>
                  </a:cubicBezTo>
                  <a:cubicBezTo>
                    <a:pt x="1243711" y="66167"/>
                    <a:pt x="1257173" y="145669"/>
                    <a:pt x="1257173" y="225044"/>
                  </a:cubicBezTo>
                  <a:cubicBezTo>
                    <a:pt x="1243838" y="503174"/>
                    <a:pt x="1243838" y="781304"/>
                    <a:pt x="1257173" y="1059434"/>
                  </a:cubicBezTo>
                  <a:cubicBezTo>
                    <a:pt x="1257173" y="1112393"/>
                    <a:pt x="1243838" y="1165352"/>
                    <a:pt x="1310640" y="1218311"/>
                  </a:cubicBezTo>
                  <a:cubicBezTo>
                    <a:pt x="1310640" y="1006348"/>
                    <a:pt x="1310640" y="807720"/>
                    <a:pt x="1310640" y="609092"/>
                  </a:cubicBezTo>
                  <a:cubicBezTo>
                    <a:pt x="1310640" y="516382"/>
                    <a:pt x="1310640" y="423672"/>
                    <a:pt x="1431036" y="423672"/>
                  </a:cubicBezTo>
                  <a:cubicBezTo>
                    <a:pt x="1551432" y="423672"/>
                    <a:pt x="1551432" y="516382"/>
                    <a:pt x="1551432" y="609092"/>
                  </a:cubicBezTo>
                  <a:cubicBezTo>
                    <a:pt x="1551432" y="1019683"/>
                    <a:pt x="1551432" y="1443482"/>
                    <a:pt x="1551432" y="1853946"/>
                  </a:cubicBezTo>
                  <a:cubicBezTo>
                    <a:pt x="1551432" y="2198243"/>
                    <a:pt x="1431036" y="2383663"/>
                    <a:pt x="1069975" y="2343912"/>
                  </a:cubicBezTo>
                  <a:cubicBezTo>
                    <a:pt x="1003046" y="2343912"/>
                    <a:pt x="949579" y="2343912"/>
                    <a:pt x="896112" y="2343912"/>
                  </a:cubicBezTo>
                  <a:cubicBezTo>
                    <a:pt x="535051" y="2396871"/>
                    <a:pt x="334391" y="2198243"/>
                    <a:pt x="200660" y="1906905"/>
                  </a:cubicBezTo>
                  <a:cubicBezTo>
                    <a:pt x="133731" y="1761236"/>
                    <a:pt x="80264" y="1628775"/>
                    <a:pt x="40132" y="1483106"/>
                  </a:cubicBezTo>
                  <a:cubicBezTo>
                    <a:pt x="0" y="1297940"/>
                    <a:pt x="133731" y="1152144"/>
                    <a:pt x="200660" y="993267"/>
                  </a:cubicBezTo>
                  <a:cubicBezTo>
                    <a:pt x="213995" y="927100"/>
                    <a:pt x="347726" y="993267"/>
                    <a:pt x="374523" y="1085977"/>
                  </a:cubicBezTo>
                  <a:cubicBezTo>
                    <a:pt x="387858" y="1191895"/>
                    <a:pt x="334391" y="1271397"/>
                    <a:pt x="334391" y="1364107"/>
                  </a:cubicBezTo>
                  <a:cubicBezTo>
                    <a:pt x="334391" y="1443609"/>
                    <a:pt x="307594" y="1536319"/>
                    <a:pt x="441325" y="1589278"/>
                  </a:cubicBezTo>
                  <a:cubicBezTo>
                    <a:pt x="441325" y="1297940"/>
                    <a:pt x="441325" y="1033018"/>
                    <a:pt x="441325" y="768223"/>
                  </a:cubicBezTo>
                  <a:cubicBezTo>
                    <a:pt x="441325" y="648970"/>
                    <a:pt x="441325" y="529844"/>
                    <a:pt x="441325" y="410591"/>
                  </a:cubicBezTo>
                  <a:cubicBezTo>
                    <a:pt x="427990" y="331089"/>
                    <a:pt x="454660" y="264922"/>
                    <a:pt x="548259" y="278130"/>
                  </a:cubicBezTo>
                  <a:cubicBezTo>
                    <a:pt x="641858" y="278130"/>
                    <a:pt x="668655" y="344297"/>
                    <a:pt x="668655" y="423799"/>
                  </a:cubicBezTo>
                  <a:cubicBezTo>
                    <a:pt x="668655" y="662178"/>
                    <a:pt x="668655" y="900557"/>
                    <a:pt x="668655" y="1125728"/>
                  </a:cubicBezTo>
                  <a:cubicBezTo>
                    <a:pt x="695452" y="1138936"/>
                    <a:pt x="708787" y="1138936"/>
                    <a:pt x="722122" y="1138936"/>
                  </a:cubicBezTo>
                  <a:close/>
                  <a:moveTo>
                    <a:pt x="601726" y="1628902"/>
                  </a:moveTo>
                  <a:cubicBezTo>
                    <a:pt x="601726" y="1721612"/>
                    <a:pt x="869188" y="2092452"/>
                    <a:pt x="962787" y="2105660"/>
                  </a:cubicBezTo>
                  <a:cubicBezTo>
                    <a:pt x="976122" y="2118868"/>
                    <a:pt x="1002919" y="2105660"/>
                    <a:pt x="1002919" y="2092452"/>
                  </a:cubicBezTo>
                  <a:cubicBezTo>
                    <a:pt x="1123315" y="1973199"/>
                    <a:pt x="1270381" y="1867281"/>
                    <a:pt x="1337310" y="1708404"/>
                  </a:cubicBezTo>
                  <a:cubicBezTo>
                    <a:pt x="1364107" y="1615694"/>
                    <a:pt x="1350645" y="1536192"/>
                    <a:pt x="1283843" y="1483233"/>
                  </a:cubicBezTo>
                  <a:cubicBezTo>
                    <a:pt x="1203579" y="1417066"/>
                    <a:pt x="1109980" y="1417066"/>
                    <a:pt x="1043178" y="1483233"/>
                  </a:cubicBezTo>
                  <a:cubicBezTo>
                    <a:pt x="989711" y="1536192"/>
                    <a:pt x="949579" y="1536192"/>
                    <a:pt x="896112" y="1483233"/>
                  </a:cubicBezTo>
                  <a:cubicBezTo>
                    <a:pt x="842645" y="1430274"/>
                    <a:pt x="762381" y="1430274"/>
                    <a:pt x="695452" y="1456690"/>
                  </a:cubicBezTo>
                  <a:cubicBezTo>
                    <a:pt x="628523" y="1496441"/>
                    <a:pt x="601853" y="1549400"/>
                    <a:pt x="601853" y="1628902"/>
                  </a:cubicBezTo>
                  <a:close/>
                </a:path>
              </a:pathLst>
            </a:custGeom>
            <a:solidFill>
              <a:srgbClr val="C00000"/>
            </a:solidFill>
          </p:spPr>
        </p:sp>
      </p:grpSp>
      <p:grpSp>
        <p:nvGrpSpPr>
          <p:cNvPr id="49" name="Group 49"/>
          <p:cNvGrpSpPr>
            <a:grpSpLocks noChangeAspect="1"/>
          </p:cNvGrpSpPr>
          <p:nvPr/>
        </p:nvGrpSpPr>
        <p:grpSpPr>
          <a:xfrm>
            <a:off x="13935600" y="3049920"/>
            <a:ext cx="791280" cy="699840"/>
            <a:chOff x="0" y="0"/>
            <a:chExt cx="1055040" cy="933120"/>
          </a:xfrm>
        </p:grpSpPr>
        <p:sp>
          <p:nvSpPr>
            <p:cNvPr id="50" name="Freeform 50"/>
            <p:cNvSpPr/>
            <p:nvPr/>
          </p:nvSpPr>
          <p:spPr>
            <a:xfrm>
              <a:off x="0" y="0"/>
              <a:ext cx="0" cy="0"/>
            </a:xfrm>
            <a:custGeom>
              <a:avLst/>
              <a:gdLst/>
              <a:ahLst/>
              <a:cxnLst/>
              <a:rect l="l" t="t" r="r" b="b"/>
              <a:pathLst>
                <a:path/>
              </a:pathLst>
            </a:custGeom>
            <a:solidFill>
              <a:srgbClr val="C00000"/>
            </a:solidFill>
          </p:spPr>
        </p:sp>
      </p:grpSp>
      <p:grpSp>
        <p:nvGrpSpPr>
          <p:cNvPr id="51" name="Group 51"/>
          <p:cNvGrpSpPr>
            <a:grpSpLocks noChangeAspect="1"/>
          </p:cNvGrpSpPr>
          <p:nvPr/>
        </p:nvGrpSpPr>
        <p:grpSpPr>
          <a:xfrm>
            <a:off x="3751920" y="3336480"/>
            <a:ext cx="642960" cy="155520"/>
            <a:chOff x="0" y="0"/>
            <a:chExt cx="857280" cy="207360"/>
          </a:xfrm>
        </p:grpSpPr>
        <p:sp>
          <p:nvSpPr>
            <p:cNvPr id="52" name="Freeform 52"/>
            <p:cNvSpPr/>
            <p:nvPr/>
          </p:nvSpPr>
          <p:spPr>
            <a:xfrm>
              <a:off x="0" y="0"/>
              <a:ext cx="857250" cy="207391"/>
            </a:xfrm>
            <a:custGeom>
              <a:avLst/>
              <a:gdLst/>
              <a:ahLst/>
              <a:cxnLst/>
              <a:rect l="l" t="t" r="r" b="b"/>
              <a:pathLst>
                <a:path w="857250" h="207391">
                  <a:moveTo>
                    <a:pt x="0" y="0"/>
                  </a:moveTo>
                  <a:lnTo>
                    <a:pt x="857250" y="0"/>
                  </a:lnTo>
                  <a:lnTo>
                    <a:pt x="857250" y="207391"/>
                  </a:lnTo>
                  <a:lnTo>
                    <a:pt x="0" y="207391"/>
                  </a:lnTo>
                  <a:close/>
                </a:path>
              </a:pathLst>
            </a:custGeom>
            <a:solidFill>
              <a:srgbClr val="FFFFFF"/>
            </a:solidFill>
          </p:spPr>
        </p:sp>
      </p:grpSp>
      <p:grpSp>
        <p:nvGrpSpPr>
          <p:cNvPr id="53" name="Group 53"/>
          <p:cNvGrpSpPr>
            <a:grpSpLocks noChangeAspect="1"/>
          </p:cNvGrpSpPr>
          <p:nvPr/>
        </p:nvGrpSpPr>
        <p:grpSpPr>
          <a:xfrm rot="-5400000">
            <a:off x="3752640" y="3338640"/>
            <a:ext cx="642960" cy="155520"/>
            <a:chOff x="0" y="0"/>
            <a:chExt cx="857280" cy="207360"/>
          </a:xfrm>
        </p:grpSpPr>
        <p:sp>
          <p:nvSpPr>
            <p:cNvPr id="54" name="Freeform 54"/>
            <p:cNvSpPr/>
            <p:nvPr/>
          </p:nvSpPr>
          <p:spPr>
            <a:xfrm>
              <a:off x="0" y="0"/>
              <a:ext cx="857250" cy="207391"/>
            </a:xfrm>
            <a:custGeom>
              <a:avLst/>
              <a:gdLst/>
              <a:ahLst/>
              <a:cxnLst/>
              <a:rect l="l" t="t" r="r" b="b"/>
              <a:pathLst>
                <a:path w="857250" h="207391">
                  <a:moveTo>
                    <a:pt x="0" y="0"/>
                  </a:moveTo>
                  <a:lnTo>
                    <a:pt x="857250" y="0"/>
                  </a:lnTo>
                  <a:lnTo>
                    <a:pt x="857250" y="207391"/>
                  </a:lnTo>
                  <a:lnTo>
                    <a:pt x="0" y="207391"/>
                  </a:lnTo>
                  <a:close/>
                </a:path>
              </a:pathLst>
            </a:custGeom>
            <a:solidFill>
              <a:srgbClr val="FFFFFF"/>
            </a:solidFill>
          </p:spPr>
        </p:sp>
      </p:grpSp>
      <p:grpSp>
        <p:nvGrpSpPr>
          <p:cNvPr id="55" name="Group 55"/>
          <p:cNvGrpSpPr>
            <a:grpSpLocks noChangeAspect="1"/>
          </p:cNvGrpSpPr>
          <p:nvPr/>
        </p:nvGrpSpPr>
        <p:grpSpPr>
          <a:xfrm>
            <a:off x="8816400" y="3379680"/>
            <a:ext cx="642960" cy="155520"/>
            <a:chOff x="0" y="0"/>
            <a:chExt cx="857280" cy="207360"/>
          </a:xfrm>
        </p:grpSpPr>
        <p:sp>
          <p:nvSpPr>
            <p:cNvPr id="56" name="Freeform 56"/>
            <p:cNvSpPr/>
            <p:nvPr/>
          </p:nvSpPr>
          <p:spPr>
            <a:xfrm>
              <a:off x="0" y="0"/>
              <a:ext cx="857250" cy="207391"/>
            </a:xfrm>
            <a:custGeom>
              <a:avLst/>
              <a:gdLst/>
              <a:ahLst/>
              <a:cxnLst/>
              <a:rect l="l" t="t" r="r" b="b"/>
              <a:pathLst>
                <a:path w="857250" h="207391">
                  <a:moveTo>
                    <a:pt x="0" y="0"/>
                  </a:moveTo>
                  <a:lnTo>
                    <a:pt x="857250" y="0"/>
                  </a:lnTo>
                  <a:lnTo>
                    <a:pt x="857250" y="207391"/>
                  </a:lnTo>
                  <a:lnTo>
                    <a:pt x="0" y="207391"/>
                  </a:lnTo>
                  <a:close/>
                </a:path>
              </a:pathLst>
            </a:custGeom>
            <a:solidFill>
              <a:srgbClr val="FFFFFF"/>
            </a:solidFill>
          </p:spPr>
        </p:sp>
      </p:grpSp>
      <p:grpSp>
        <p:nvGrpSpPr>
          <p:cNvPr id="57" name="Group 57"/>
          <p:cNvGrpSpPr>
            <a:grpSpLocks noChangeAspect="1"/>
          </p:cNvGrpSpPr>
          <p:nvPr/>
        </p:nvGrpSpPr>
        <p:grpSpPr>
          <a:xfrm rot="-5400000">
            <a:off x="8817840" y="3381840"/>
            <a:ext cx="642960" cy="155520"/>
            <a:chOff x="0" y="0"/>
            <a:chExt cx="857280" cy="207360"/>
          </a:xfrm>
        </p:grpSpPr>
        <p:sp>
          <p:nvSpPr>
            <p:cNvPr id="58" name="Freeform 58"/>
            <p:cNvSpPr/>
            <p:nvPr/>
          </p:nvSpPr>
          <p:spPr>
            <a:xfrm>
              <a:off x="0" y="0"/>
              <a:ext cx="857250" cy="207391"/>
            </a:xfrm>
            <a:custGeom>
              <a:avLst/>
              <a:gdLst/>
              <a:ahLst/>
              <a:cxnLst/>
              <a:rect l="l" t="t" r="r" b="b"/>
              <a:pathLst>
                <a:path w="857250" h="207391">
                  <a:moveTo>
                    <a:pt x="0" y="0"/>
                  </a:moveTo>
                  <a:lnTo>
                    <a:pt x="857250" y="0"/>
                  </a:lnTo>
                  <a:lnTo>
                    <a:pt x="857250" y="207391"/>
                  </a:lnTo>
                  <a:lnTo>
                    <a:pt x="0" y="207391"/>
                  </a:lnTo>
                  <a:close/>
                </a:path>
              </a:pathLst>
            </a:custGeom>
            <a:solidFill>
              <a:srgbClr val="FFFFFF"/>
            </a:solidFill>
          </p:spPr>
        </p:sp>
      </p:grpSp>
      <p:grpSp>
        <p:nvGrpSpPr>
          <p:cNvPr id="59" name="Group 59"/>
          <p:cNvGrpSpPr>
            <a:grpSpLocks noChangeAspect="1"/>
          </p:cNvGrpSpPr>
          <p:nvPr/>
        </p:nvGrpSpPr>
        <p:grpSpPr>
          <a:xfrm>
            <a:off x="14009760" y="3256560"/>
            <a:ext cx="642960" cy="155520"/>
            <a:chOff x="0" y="0"/>
            <a:chExt cx="857280" cy="207360"/>
          </a:xfrm>
        </p:grpSpPr>
        <p:sp>
          <p:nvSpPr>
            <p:cNvPr id="60" name="Freeform 60"/>
            <p:cNvSpPr/>
            <p:nvPr/>
          </p:nvSpPr>
          <p:spPr>
            <a:xfrm>
              <a:off x="0" y="0"/>
              <a:ext cx="857250" cy="207391"/>
            </a:xfrm>
            <a:custGeom>
              <a:avLst/>
              <a:gdLst/>
              <a:ahLst/>
              <a:cxnLst/>
              <a:rect l="l" t="t" r="r" b="b"/>
              <a:pathLst>
                <a:path w="857250" h="207391">
                  <a:moveTo>
                    <a:pt x="0" y="0"/>
                  </a:moveTo>
                  <a:lnTo>
                    <a:pt x="857250" y="0"/>
                  </a:lnTo>
                  <a:lnTo>
                    <a:pt x="857250" y="207391"/>
                  </a:lnTo>
                  <a:lnTo>
                    <a:pt x="0" y="207391"/>
                  </a:lnTo>
                  <a:close/>
                </a:path>
              </a:pathLst>
            </a:custGeom>
            <a:solidFill>
              <a:srgbClr val="FFFFFF"/>
            </a:solidFill>
          </p:spPr>
        </p:sp>
      </p:grpSp>
      <p:grpSp>
        <p:nvGrpSpPr>
          <p:cNvPr id="61" name="Group 61"/>
          <p:cNvGrpSpPr>
            <a:grpSpLocks noChangeAspect="1"/>
          </p:cNvGrpSpPr>
          <p:nvPr/>
        </p:nvGrpSpPr>
        <p:grpSpPr>
          <a:xfrm rot="-5400000">
            <a:off x="14010480" y="3258720"/>
            <a:ext cx="642960" cy="155520"/>
            <a:chOff x="0" y="0"/>
            <a:chExt cx="857280" cy="207360"/>
          </a:xfrm>
        </p:grpSpPr>
        <p:sp>
          <p:nvSpPr>
            <p:cNvPr id="62" name="Freeform 62"/>
            <p:cNvSpPr/>
            <p:nvPr/>
          </p:nvSpPr>
          <p:spPr>
            <a:xfrm>
              <a:off x="0" y="0"/>
              <a:ext cx="857250" cy="207391"/>
            </a:xfrm>
            <a:custGeom>
              <a:avLst/>
              <a:gdLst/>
              <a:ahLst/>
              <a:cxnLst/>
              <a:rect l="l" t="t" r="r" b="b"/>
              <a:pathLst>
                <a:path w="857250" h="207391">
                  <a:moveTo>
                    <a:pt x="0" y="0"/>
                  </a:moveTo>
                  <a:lnTo>
                    <a:pt x="857250" y="0"/>
                  </a:lnTo>
                  <a:lnTo>
                    <a:pt x="857250" y="207391"/>
                  </a:lnTo>
                  <a:lnTo>
                    <a:pt x="0" y="207391"/>
                  </a:lnTo>
                  <a:close/>
                </a:path>
              </a:pathLst>
            </a:custGeom>
            <a:solidFill>
              <a:srgbClr val="FFFFFF"/>
            </a:solidFill>
          </p:spPr>
        </p:sp>
      </p:grpSp>
      <p:grpSp>
        <p:nvGrpSpPr>
          <p:cNvPr id="63" name="Group 63"/>
          <p:cNvGrpSpPr>
            <a:grpSpLocks noChangeAspect="1"/>
          </p:cNvGrpSpPr>
          <p:nvPr/>
        </p:nvGrpSpPr>
        <p:grpSpPr>
          <a:xfrm>
            <a:off x="14054400" y="7065360"/>
            <a:ext cx="642960" cy="155520"/>
            <a:chOff x="0" y="0"/>
            <a:chExt cx="857280" cy="207360"/>
          </a:xfrm>
        </p:grpSpPr>
        <p:sp>
          <p:nvSpPr>
            <p:cNvPr id="64" name="Freeform 64"/>
            <p:cNvSpPr/>
            <p:nvPr/>
          </p:nvSpPr>
          <p:spPr>
            <a:xfrm>
              <a:off x="0" y="0"/>
              <a:ext cx="857250" cy="207391"/>
            </a:xfrm>
            <a:custGeom>
              <a:avLst/>
              <a:gdLst/>
              <a:ahLst/>
              <a:cxnLst/>
              <a:rect l="l" t="t" r="r" b="b"/>
              <a:pathLst>
                <a:path w="857250" h="207391">
                  <a:moveTo>
                    <a:pt x="0" y="0"/>
                  </a:moveTo>
                  <a:lnTo>
                    <a:pt x="857250" y="0"/>
                  </a:lnTo>
                  <a:lnTo>
                    <a:pt x="857250" y="207391"/>
                  </a:lnTo>
                  <a:lnTo>
                    <a:pt x="0" y="207391"/>
                  </a:lnTo>
                  <a:close/>
                </a:path>
              </a:pathLst>
            </a:custGeom>
            <a:solidFill>
              <a:srgbClr val="FFFFFF"/>
            </a:solidFill>
          </p:spPr>
        </p:sp>
      </p:grpSp>
      <p:grpSp>
        <p:nvGrpSpPr>
          <p:cNvPr id="65" name="Group 65"/>
          <p:cNvGrpSpPr>
            <a:grpSpLocks noChangeAspect="1"/>
          </p:cNvGrpSpPr>
          <p:nvPr/>
        </p:nvGrpSpPr>
        <p:grpSpPr>
          <a:xfrm rot="-5400000">
            <a:off x="14055120" y="7067520"/>
            <a:ext cx="642960" cy="155520"/>
            <a:chOff x="0" y="0"/>
            <a:chExt cx="857280" cy="207360"/>
          </a:xfrm>
        </p:grpSpPr>
        <p:sp>
          <p:nvSpPr>
            <p:cNvPr id="66" name="Freeform 66"/>
            <p:cNvSpPr/>
            <p:nvPr/>
          </p:nvSpPr>
          <p:spPr>
            <a:xfrm>
              <a:off x="0" y="0"/>
              <a:ext cx="857250" cy="207391"/>
            </a:xfrm>
            <a:custGeom>
              <a:avLst/>
              <a:gdLst/>
              <a:ahLst/>
              <a:cxnLst/>
              <a:rect l="l" t="t" r="r" b="b"/>
              <a:pathLst>
                <a:path w="857250" h="207391">
                  <a:moveTo>
                    <a:pt x="0" y="0"/>
                  </a:moveTo>
                  <a:lnTo>
                    <a:pt x="857250" y="0"/>
                  </a:lnTo>
                  <a:lnTo>
                    <a:pt x="857250" y="207391"/>
                  </a:lnTo>
                  <a:lnTo>
                    <a:pt x="0" y="207391"/>
                  </a:lnTo>
                  <a:close/>
                </a:path>
              </a:pathLst>
            </a:custGeom>
            <a:solidFill>
              <a:srgbClr val="FFFFFF"/>
            </a:solidFill>
          </p:spPr>
        </p:sp>
      </p:grpSp>
      <p:grpSp>
        <p:nvGrpSpPr>
          <p:cNvPr id="67" name="Group 67"/>
          <p:cNvGrpSpPr>
            <a:grpSpLocks noChangeAspect="1"/>
          </p:cNvGrpSpPr>
          <p:nvPr/>
        </p:nvGrpSpPr>
        <p:grpSpPr>
          <a:xfrm>
            <a:off x="8843760" y="7125840"/>
            <a:ext cx="642960" cy="155520"/>
            <a:chOff x="0" y="0"/>
            <a:chExt cx="857280" cy="207360"/>
          </a:xfrm>
        </p:grpSpPr>
        <p:sp>
          <p:nvSpPr>
            <p:cNvPr id="68" name="Freeform 68"/>
            <p:cNvSpPr/>
            <p:nvPr/>
          </p:nvSpPr>
          <p:spPr>
            <a:xfrm>
              <a:off x="0" y="0"/>
              <a:ext cx="857250" cy="207391"/>
            </a:xfrm>
            <a:custGeom>
              <a:avLst/>
              <a:gdLst/>
              <a:ahLst/>
              <a:cxnLst/>
              <a:rect l="l" t="t" r="r" b="b"/>
              <a:pathLst>
                <a:path w="857250" h="207391">
                  <a:moveTo>
                    <a:pt x="0" y="0"/>
                  </a:moveTo>
                  <a:lnTo>
                    <a:pt x="857250" y="0"/>
                  </a:lnTo>
                  <a:lnTo>
                    <a:pt x="857250" y="207391"/>
                  </a:lnTo>
                  <a:lnTo>
                    <a:pt x="0" y="207391"/>
                  </a:lnTo>
                  <a:close/>
                </a:path>
              </a:pathLst>
            </a:custGeom>
            <a:solidFill>
              <a:srgbClr val="FFFFFF"/>
            </a:solidFill>
          </p:spPr>
        </p:sp>
      </p:grpSp>
      <p:grpSp>
        <p:nvGrpSpPr>
          <p:cNvPr id="69" name="Group 69"/>
          <p:cNvGrpSpPr>
            <a:grpSpLocks noChangeAspect="1"/>
          </p:cNvGrpSpPr>
          <p:nvPr/>
        </p:nvGrpSpPr>
        <p:grpSpPr>
          <a:xfrm rot="-5400000">
            <a:off x="8845200" y="7128000"/>
            <a:ext cx="642960" cy="155520"/>
            <a:chOff x="0" y="0"/>
            <a:chExt cx="857280" cy="207360"/>
          </a:xfrm>
        </p:grpSpPr>
        <p:sp>
          <p:nvSpPr>
            <p:cNvPr id="70" name="Freeform 70"/>
            <p:cNvSpPr/>
            <p:nvPr/>
          </p:nvSpPr>
          <p:spPr>
            <a:xfrm>
              <a:off x="0" y="0"/>
              <a:ext cx="857250" cy="207391"/>
            </a:xfrm>
            <a:custGeom>
              <a:avLst/>
              <a:gdLst/>
              <a:ahLst/>
              <a:cxnLst/>
              <a:rect l="l" t="t" r="r" b="b"/>
              <a:pathLst>
                <a:path w="857250" h="207391">
                  <a:moveTo>
                    <a:pt x="0" y="0"/>
                  </a:moveTo>
                  <a:lnTo>
                    <a:pt x="857250" y="0"/>
                  </a:lnTo>
                  <a:lnTo>
                    <a:pt x="857250" y="207391"/>
                  </a:lnTo>
                  <a:lnTo>
                    <a:pt x="0" y="207391"/>
                  </a:lnTo>
                  <a:close/>
                </a:path>
              </a:pathLst>
            </a:custGeom>
            <a:solidFill>
              <a:srgbClr val="FFFFFF"/>
            </a:solidFill>
          </p:spPr>
        </p:sp>
      </p:grpSp>
      <p:grpSp>
        <p:nvGrpSpPr>
          <p:cNvPr id="71" name="Group 71"/>
          <p:cNvGrpSpPr>
            <a:grpSpLocks noChangeAspect="1"/>
          </p:cNvGrpSpPr>
          <p:nvPr/>
        </p:nvGrpSpPr>
        <p:grpSpPr>
          <a:xfrm>
            <a:off x="3812400" y="7045200"/>
            <a:ext cx="642960" cy="155520"/>
            <a:chOff x="0" y="0"/>
            <a:chExt cx="857280" cy="207360"/>
          </a:xfrm>
        </p:grpSpPr>
        <p:sp>
          <p:nvSpPr>
            <p:cNvPr id="72" name="Freeform 72"/>
            <p:cNvSpPr/>
            <p:nvPr/>
          </p:nvSpPr>
          <p:spPr>
            <a:xfrm>
              <a:off x="0" y="0"/>
              <a:ext cx="857250" cy="207391"/>
            </a:xfrm>
            <a:custGeom>
              <a:avLst/>
              <a:gdLst/>
              <a:ahLst/>
              <a:cxnLst/>
              <a:rect l="l" t="t" r="r" b="b"/>
              <a:pathLst>
                <a:path w="857250" h="207391">
                  <a:moveTo>
                    <a:pt x="0" y="0"/>
                  </a:moveTo>
                  <a:lnTo>
                    <a:pt x="857250" y="0"/>
                  </a:lnTo>
                  <a:lnTo>
                    <a:pt x="857250" y="207391"/>
                  </a:lnTo>
                  <a:lnTo>
                    <a:pt x="0" y="207391"/>
                  </a:lnTo>
                  <a:close/>
                </a:path>
              </a:pathLst>
            </a:custGeom>
            <a:solidFill>
              <a:srgbClr val="FFFFFF"/>
            </a:solidFill>
          </p:spPr>
        </p:sp>
      </p:grpSp>
      <p:grpSp>
        <p:nvGrpSpPr>
          <p:cNvPr id="73" name="Group 73"/>
          <p:cNvGrpSpPr>
            <a:grpSpLocks noChangeAspect="1"/>
          </p:cNvGrpSpPr>
          <p:nvPr/>
        </p:nvGrpSpPr>
        <p:grpSpPr>
          <a:xfrm rot="-5400000">
            <a:off x="3813120" y="7047360"/>
            <a:ext cx="642960" cy="155520"/>
            <a:chOff x="0" y="0"/>
            <a:chExt cx="857280" cy="207360"/>
          </a:xfrm>
        </p:grpSpPr>
        <p:sp>
          <p:nvSpPr>
            <p:cNvPr id="74" name="Freeform 74"/>
            <p:cNvSpPr/>
            <p:nvPr/>
          </p:nvSpPr>
          <p:spPr>
            <a:xfrm>
              <a:off x="0" y="0"/>
              <a:ext cx="857250" cy="207391"/>
            </a:xfrm>
            <a:custGeom>
              <a:avLst/>
              <a:gdLst/>
              <a:ahLst/>
              <a:cxnLst/>
              <a:rect l="l" t="t" r="r" b="b"/>
              <a:pathLst>
                <a:path w="857250" h="207391">
                  <a:moveTo>
                    <a:pt x="0" y="0"/>
                  </a:moveTo>
                  <a:lnTo>
                    <a:pt x="857250" y="0"/>
                  </a:lnTo>
                  <a:lnTo>
                    <a:pt x="857250" y="207391"/>
                  </a:lnTo>
                  <a:lnTo>
                    <a:pt x="0" y="207391"/>
                  </a:lnTo>
                  <a:close/>
                </a:path>
              </a:pathLst>
            </a:custGeom>
            <a:solidFill>
              <a:srgbClr val="FFFFFF"/>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80320" y="318795"/>
            <a:ext cx="11685600" cy="371897"/>
          </a:xfrm>
          <a:prstGeom prst="rect">
            <a:avLst/>
          </a:prstGeom>
        </p:spPr>
        <p:txBody>
          <a:bodyPr lIns="0" tIns="0" rIns="0" bIns="0" rtlCol="0" anchor="t">
            <a:spAutoFit/>
          </a:bodyPr>
          <a:lstStyle/>
          <a:p>
            <a:pPr algn="ctr" rtl="1">
              <a:lnSpc>
                <a:spcPts val="2879"/>
              </a:lnSpc>
            </a:pPr>
            <a:r>
              <a:rPr lang="fa-IR" sz="2400" spc="-1" dirty="0">
                <a:solidFill>
                  <a:srgbClr val="000000"/>
                </a:solidFill>
                <a:latin typeface="Arimo"/>
                <a:cs typeface="B Nazanin" panose="00000400000000000000" pitchFamily="2" charset="-78"/>
              </a:rPr>
              <a:t>اینفوگرافیک املاک و مستغلات</a:t>
            </a:r>
            <a:endParaRPr lang="en-US" sz="2400" spc="-1" dirty="0">
              <a:solidFill>
                <a:srgbClr val="000000"/>
              </a:solidFill>
              <a:latin typeface="Arimo"/>
              <a:cs typeface="B Nazanin" panose="00000400000000000000" pitchFamily="2" charset="-78"/>
            </a:endParaRPr>
          </a:p>
        </p:txBody>
      </p:sp>
      <p:grpSp>
        <p:nvGrpSpPr>
          <p:cNvPr id="3" name="Group 3"/>
          <p:cNvGrpSpPr>
            <a:grpSpLocks noChangeAspect="1"/>
          </p:cNvGrpSpPr>
          <p:nvPr/>
        </p:nvGrpSpPr>
        <p:grpSpPr>
          <a:xfrm>
            <a:off x="5293440" y="4373280"/>
            <a:ext cx="3188880" cy="458640"/>
            <a:chOff x="0" y="0"/>
            <a:chExt cx="4251840" cy="611520"/>
          </a:xfrm>
        </p:grpSpPr>
        <p:sp>
          <p:nvSpPr>
            <p:cNvPr id="4" name="Freeform 4"/>
            <p:cNvSpPr/>
            <p:nvPr/>
          </p:nvSpPr>
          <p:spPr>
            <a:xfrm>
              <a:off x="50927" y="50927"/>
              <a:ext cx="4150106" cy="509778"/>
            </a:xfrm>
            <a:custGeom>
              <a:avLst/>
              <a:gdLst/>
              <a:ahLst/>
              <a:cxnLst/>
              <a:rect l="l" t="t" r="r" b="b"/>
              <a:pathLst>
                <a:path w="4150106" h="509778">
                  <a:moveTo>
                    <a:pt x="0" y="0"/>
                  </a:moveTo>
                  <a:lnTo>
                    <a:pt x="3502279" y="0"/>
                  </a:lnTo>
                  <a:lnTo>
                    <a:pt x="4150106" y="509778"/>
                  </a:lnTo>
                </a:path>
              </a:pathLst>
            </a:custGeom>
            <a:solidFill>
              <a:srgbClr val="CDBC94"/>
            </a:solidFill>
          </p:spPr>
        </p:sp>
        <p:sp>
          <p:nvSpPr>
            <p:cNvPr id="5" name="Freeform 5"/>
            <p:cNvSpPr/>
            <p:nvPr/>
          </p:nvSpPr>
          <p:spPr>
            <a:xfrm>
              <a:off x="0" y="0"/>
              <a:ext cx="4258437" cy="618109"/>
            </a:xfrm>
            <a:custGeom>
              <a:avLst/>
              <a:gdLst/>
              <a:ahLst/>
              <a:cxnLst/>
              <a:rect l="l" t="t" r="r" b="b"/>
              <a:pathLst>
                <a:path w="4258437" h="618109">
                  <a:moveTo>
                    <a:pt x="50927" y="0"/>
                  </a:moveTo>
                  <a:lnTo>
                    <a:pt x="3553206" y="0"/>
                  </a:lnTo>
                  <a:cubicBezTo>
                    <a:pt x="3564636" y="0"/>
                    <a:pt x="3575685" y="3810"/>
                    <a:pt x="3584702" y="10922"/>
                  </a:cubicBezTo>
                  <a:lnTo>
                    <a:pt x="4232529" y="520700"/>
                  </a:lnTo>
                  <a:cubicBezTo>
                    <a:pt x="4254627" y="538099"/>
                    <a:pt x="4258437" y="570103"/>
                    <a:pt x="4241038" y="592201"/>
                  </a:cubicBezTo>
                  <a:cubicBezTo>
                    <a:pt x="4223639" y="614299"/>
                    <a:pt x="4191635" y="618109"/>
                    <a:pt x="4169537" y="600710"/>
                  </a:cubicBezTo>
                  <a:lnTo>
                    <a:pt x="3521710" y="90932"/>
                  </a:lnTo>
                  <a:lnTo>
                    <a:pt x="3553206" y="50927"/>
                  </a:lnTo>
                  <a:lnTo>
                    <a:pt x="3553206" y="101854"/>
                  </a:lnTo>
                  <a:lnTo>
                    <a:pt x="50927" y="101854"/>
                  </a:lnTo>
                  <a:cubicBezTo>
                    <a:pt x="22860" y="101854"/>
                    <a:pt x="0" y="78994"/>
                    <a:pt x="0" y="50927"/>
                  </a:cubicBezTo>
                  <a:cubicBezTo>
                    <a:pt x="0" y="22860"/>
                    <a:pt x="22860" y="0"/>
                    <a:pt x="50927" y="0"/>
                  </a:cubicBezTo>
                  <a:close/>
                </a:path>
              </a:pathLst>
            </a:custGeom>
            <a:solidFill>
              <a:srgbClr val="FF0000"/>
            </a:solidFill>
          </p:spPr>
        </p:sp>
      </p:grpSp>
      <p:grpSp>
        <p:nvGrpSpPr>
          <p:cNvPr id="6" name="Group 6"/>
          <p:cNvGrpSpPr>
            <a:grpSpLocks noChangeAspect="1"/>
          </p:cNvGrpSpPr>
          <p:nvPr/>
        </p:nvGrpSpPr>
        <p:grpSpPr>
          <a:xfrm>
            <a:off x="5261040" y="4331520"/>
            <a:ext cx="169920" cy="162000"/>
            <a:chOff x="0" y="0"/>
            <a:chExt cx="226560" cy="216000"/>
          </a:xfrm>
        </p:grpSpPr>
        <p:sp>
          <p:nvSpPr>
            <p:cNvPr id="7" name="Freeform 7"/>
            <p:cNvSpPr/>
            <p:nvPr/>
          </p:nvSpPr>
          <p:spPr>
            <a:xfrm>
              <a:off x="50800" y="50800"/>
              <a:ext cx="124841" cy="114300"/>
            </a:xfrm>
            <a:custGeom>
              <a:avLst/>
              <a:gdLst/>
              <a:ahLst/>
              <a:cxnLst/>
              <a:rect l="l" t="t" r="r" b="b"/>
              <a:pathLst>
                <a:path w="124841" h="114300">
                  <a:moveTo>
                    <a:pt x="63246" y="127"/>
                  </a:moveTo>
                  <a:cubicBezTo>
                    <a:pt x="27559" y="127"/>
                    <a:pt x="0" y="25400"/>
                    <a:pt x="0" y="56515"/>
                  </a:cubicBezTo>
                  <a:cubicBezTo>
                    <a:pt x="127" y="89154"/>
                    <a:pt x="27686" y="114300"/>
                    <a:pt x="63246" y="114300"/>
                  </a:cubicBezTo>
                  <a:cubicBezTo>
                    <a:pt x="97282" y="114300"/>
                    <a:pt x="124841" y="89027"/>
                    <a:pt x="124841" y="56388"/>
                  </a:cubicBezTo>
                  <a:cubicBezTo>
                    <a:pt x="124841" y="25273"/>
                    <a:pt x="97282" y="0"/>
                    <a:pt x="63246" y="0"/>
                  </a:cubicBezTo>
                  <a:close/>
                </a:path>
              </a:pathLst>
            </a:custGeom>
            <a:solidFill>
              <a:srgbClr val="CDBC94"/>
            </a:solidFill>
          </p:spPr>
        </p:sp>
        <p:sp>
          <p:nvSpPr>
            <p:cNvPr id="8" name="Freeform 8"/>
            <p:cNvSpPr/>
            <p:nvPr/>
          </p:nvSpPr>
          <p:spPr>
            <a:xfrm>
              <a:off x="0" y="0"/>
              <a:ext cx="226568" cy="216027"/>
            </a:xfrm>
            <a:custGeom>
              <a:avLst/>
              <a:gdLst/>
              <a:ahLst/>
              <a:cxnLst/>
              <a:rect l="l" t="t" r="r" b="b"/>
              <a:pathLst>
                <a:path w="226568" h="216027">
                  <a:moveTo>
                    <a:pt x="114046" y="101727"/>
                  </a:moveTo>
                  <a:cubicBezTo>
                    <a:pt x="101219" y="101727"/>
                    <a:pt x="101727" y="109093"/>
                    <a:pt x="101727" y="107188"/>
                  </a:cubicBezTo>
                  <a:lnTo>
                    <a:pt x="50927" y="107188"/>
                  </a:lnTo>
                  <a:lnTo>
                    <a:pt x="101727" y="107188"/>
                  </a:lnTo>
                  <a:cubicBezTo>
                    <a:pt x="101727" y="107569"/>
                    <a:pt x="102108" y="114173"/>
                    <a:pt x="114046" y="114173"/>
                  </a:cubicBezTo>
                  <a:lnTo>
                    <a:pt x="114046" y="165100"/>
                  </a:lnTo>
                  <a:lnTo>
                    <a:pt x="114046" y="114300"/>
                  </a:lnTo>
                  <a:cubicBezTo>
                    <a:pt x="123444" y="114300"/>
                    <a:pt x="124714" y="108585"/>
                    <a:pt x="124714" y="107315"/>
                  </a:cubicBezTo>
                  <a:lnTo>
                    <a:pt x="175641" y="107315"/>
                  </a:lnTo>
                  <a:lnTo>
                    <a:pt x="124841" y="107315"/>
                  </a:lnTo>
                  <a:cubicBezTo>
                    <a:pt x="124841" y="108331"/>
                    <a:pt x="124460" y="101854"/>
                    <a:pt x="114173" y="101854"/>
                  </a:cubicBezTo>
                  <a:lnTo>
                    <a:pt x="114173" y="50927"/>
                  </a:lnTo>
                  <a:lnTo>
                    <a:pt x="114173" y="101727"/>
                  </a:lnTo>
                  <a:moveTo>
                    <a:pt x="114046" y="0"/>
                  </a:moveTo>
                  <a:cubicBezTo>
                    <a:pt x="171831" y="0"/>
                    <a:pt x="226568" y="43815"/>
                    <a:pt x="226568" y="107315"/>
                  </a:cubicBezTo>
                  <a:cubicBezTo>
                    <a:pt x="226568" y="171323"/>
                    <a:pt x="172847" y="216027"/>
                    <a:pt x="114046" y="216027"/>
                  </a:cubicBezTo>
                  <a:cubicBezTo>
                    <a:pt x="54610" y="216027"/>
                    <a:pt x="0" y="172085"/>
                    <a:pt x="0" y="107315"/>
                  </a:cubicBezTo>
                  <a:cubicBezTo>
                    <a:pt x="0" y="43053"/>
                    <a:pt x="55499" y="0"/>
                    <a:pt x="114046" y="0"/>
                  </a:cubicBezTo>
                  <a:close/>
                </a:path>
              </a:pathLst>
            </a:custGeom>
            <a:solidFill>
              <a:srgbClr val="FF0000"/>
            </a:solidFill>
          </p:spPr>
        </p:sp>
      </p:grpSp>
      <p:grpSp>
        <p:nvGrpSpPr>
          <p:cNvPr id="9" name="Group 9"/>
          <p:cNvGrpSpPr>
            <a:grpSpLocks noChangeAspect="1"/>
          </p:cNvGrpSpPr>
          <p:nvPr/>
        </p:nvGrpSpPr>
        <p:grpSpPr>
          <a:xfrm>
            <a:off x="10373040" y="4379040"/>
            <a:ext cx="2586960" cy="457920"/>
            <a:chOff x="0" y="0"/>
            <a:chExt cx="3449280" cy="610560"/>
          </a:xfrm>
        </p:grpSpPr>
        <p:sp>
          <p:nvSpPr>
            <p:cNvPr id="10" name="Freeform 10"/>
            <p:cNvSpPr/>
            <p:nvPr/>
          </p:nvSpPr>
          <p:spPr>
            <a:xfrm>
              <a:off x="50927" y="50927"/>
              <a:ext cx="3347466" cy="508762"/>
            </a:xfrm>
            <a:custGeom>
              <a:avLst/>
              <a:gdLst/>
              <a:ahLst/>
              <a:cxnLst/>
              <a:rect l="l" t="t" r="r" b="b"/>
              <a:pathLst>
                <a:path w="3347466" h="508762">
                  <a:moveTo>
                    <a:pt x="3347466" y="0"/>
                  </a:moveTo>
                  <a:lnTo>
                    <a:pt x="468376" y="0"/>
                  </a:lnTo>
                  <a:lnTo>
                    <a:pt x="0" y="508762"/>
                  </a:lnTo>
                </a:path>
              </a:pathLst>
            </a:custGeom>
            <a:solidFill>
              <a:srgbClr val="CDBC94"/>
            </a:solidFill>
          </p:spPr>
        </p:sp>
        <p:sp>
          <p:nvSpPr>
            <p:cNvPr id="11" name="Freeform 11"/>
            <p:cNvSpPr/>
            <p:nvPr/>
          </p:nvSpPr>
          <p:spPr>
            <a:xfrm>
              <a:off x="-5588" y="0"/>
              <a:ext cx="3454908" cy="616077"/>
            </a:xfrm>
            <a:custGeom>
              <a:avLst/>
              <a:gdLst/>
              <a:ahLst/>
              <a:cxnLst/>
              <a:rect l="l" t="t" r="r" b="b"/>
              <a:pathLst>
                <a:path w="3454908" h="616077">
                  <a:moveTo>
                    <a:pt x="3403981" y="101727"/>
                  </a:moveTo>
                  <a:lnTo>
                    <a:pt x="524891" y="101727"/>
                  </a:lnTo>
                  <a:lnTo>
                    <a:pt x="524891" y="50927"/>
                  </a:lnTo>
                  <a:lnTo>
                    <a:pt x="562356" y="85344"/>
                  </a:lnTo>
                  <a:lnTo>
                    <a:pt x="93853" y="594106"/>
                  </a:lnTo>
                  <a:cubicBezTo>
                    <a:pt x="74803" y="614807"/>
                    <a:pt x="42672" y="616077"/>
                    <a:pt x="21971" y="597027"/>
                  </a:cubicBezTo>
                  <a:cubicBezTo>
                    <a:pt x="1270" y="577977"/>
                    <a:pt x="0" y="545846"/>
                    <a:pt x="19050" y="525145"/>
                  </a:cubicBezTo>
                  <a:lnTo>
                    <a:pt x="487426" y="16383"/>
                  </a:lnTo>
                  <a:cubicBezTo>
                    <a:pt x="497078" y="5969"/>
                    <a:pt x="510667" y="0"/>
                    <a:pt x="524891" y="0"/>
                  </a:cubicBezTo>
                  <a:lnTo>
                    <a:pt x="3403981" y="0"/>
                  </a:lnTo>
                  <a:cubicBezTo>
                    <a:pt x="3432048" y="0"/>
                    <a:pt x="3454908" y="22733"/>
                    <a:pt x="3454908" y="50927"/>
                  </a:cubicBezTo>
                  <a:cubicBezTo>
                    <a:pt x="3454908" y="79121"/>
                    <a:pt x="3432175" y="101854"/>
                    <a:pt x="3403981" y="101854"/>
                  </a:cubicBezTo>
                  <a:close/>
                </a:path>
              </a:pathLst>
            </a:custGeom>
            <a:solidFill>
              <a:srgbClr val="FF0000"/>
            </a:solidFill>
          </p:spPr>
        </p:sp>
      </p:grpSp>
      <p:grpSp>
        <p:nvGrpSpPr>
          <p:cNvPr id="12" name="Group 12"/>
          <p:cNvGrpSpPr>
            <a:grpSpLocks noChangeAspect="1"/>
          </p:cNvGrpSpPr>
          <p:nvPr/>
        </p:nvGrpSpPr>
        <p:grpSpPr>
          <a:xfrm>
            <a:off x="12860640" y="4338720"/>
            <a:ext cx="169920" cy="162000"/>
            <a:chOff x="0" y="0"/>
            <a:chExt cx="226560" cy="216000"/>
          </a:xfrm>
        </p:grpSpPr>
        <p:sp>
          <p:nvSpPr>
            <p:cNvPr id="13" name="Freeform 13"/>
            <p:cNvSpPr/>
            <p:nvPr/>
          </p:nvSpPr>
          <p:spPr>
            <a:xfrm>
              <a:off x="50927" y="50800"/>
              <a:ext cx="124841" cy="114300"/>
            </a:xfrm>
            <a:custGeom>
              <a:avLst/>
              <a:gdLst/>
              <a:ahLst/>
              <a:cxnLst/>
              <a:rect l="l" t="t" r="r" b="b"/>
              <a:pathLst>
                <a:path w="124841" h="114300">
                  <a:moveTo>
                    <a:pt x="61595" y="127"/>
                  </a:moveTo>
                  <a:cubicBezTo>
                    <a:pt x="27559" y="127"/>
                    <a:pt x="0" y="25400"/>
                    <a:pt x="0" y="56515"/>
                  </a:cubicBezTo>
                  <a:cubicBezTo>
                    <a:pt x="0" y="89154"/>
                    <a:pt x="27559" y="114300"/>
                    <a:pt x="61595" y="114300"/>
                  </a:cubicBezTo>
                  <a:cubicBezTo>
                    <a:pt x="97282" y="114300"/>
                    <a:pt x="124841" y="89027"/>
                    <a:pt x="124841" y="56388"/>
                  </a:cubicBezTo>
                  <a:cubicBezTo>
                    <a:pt x="124841" y="25273"/>
                    <a:pt x="97282" y="0"/>
                    <a:pt x="61595" y="0"/>
                  </a:cubicBezTo>
                  <a:close/>
                </a:path>
              </a:pathLst>
            </a:custGeom>
            <a:solidFill>
              <a:srgbClr val="CDBC94"/>
            </a:solidFill>
          </p:spPr>
        </p:sp>
        <p:sp>
          <p:nvSpPr>
            <p:cNvPr id="14" name="Freeform 14"/>
            <p:cNvSpPr/>
            <p:nvPr/>
          </p:nvSpPr>
          <p:spPr>
            <a:xfrm>
              <a:off x="0" y="0"/>
              <a:ext cx="226568" cy="216027"/>
            </a:xfrm>
            <a:custGeom>
              <a:avLst/>
              <a:gdLst/>
              <a:ahLst/>
              <a:cxnLst/>
              <a:rect l="l" t="t" r="r" b="b"/>
              <a:pathLst>
                <a:path w="226568" h="216027">
                  <a:moveTo>
                    <a:pt x="112522" y="101727"/>
                  </a:moveTo>
                  <a:cubicBezTo>
                    <a:pt x="102362" y="101727"/>
                    <a:pt x="101854" y="108331"/>
                    <a:pt x="101854" y="107188"/>
                  </a:cubicBezTo>
                  <a:lnTo>
                    <a:pt x="50927" y="107188"/>
                  </a:lnTo>
                  <a:lnTo>
                    <a:pt x="101854" y="107188"/>
                  </a:lnTo>
                  <a:cubicBezTo>
                    <a:pt x="101854" y="108458"/>
                    <a:pt x="103251" y="114173"/>
                    <a:pt x="112522" y="114173"/>
                  </a:cubicBezTo>
                  <a:lnTo>
                    <a:pt x="112522" y="165100"/>
                  </a:lnTo>
                  <a:lnTo>
                    <a:pt x="112522" y="114300"/>
                  </a:lnTo>
                  <a:cubicBezTo>
                    <a:pt x="124460" y="114300"/>
                    <a:pt x="124841" y="107696"/>
                    <a:pt x="124841" y="107315"/>
                  </a:cubicBezTo>
                  <a:lnTo>
                    <a:pt x="175768" y="107315"/>
                  </a:lnTo>
                  <a:lnTo>
                    <a:pt x="124841" y="107315"/>
                  </a:lnTo>
                  <a:cubicBezTo>
                    <a:pt x="124841" y="109220"/>
                    <a:pt x="125222" y="101854"/>
                    <a:pt x="112522" y="101854"/>
                  </a:cubicBezTo>
                  <a:lnTo>
                    <a:pt x="112522" y="50927"/>
                  </a:lnTo>
                  <a:lnTo>
                    <a:pt x="112522" y="101727"/>
                  </a:lnTo>
                  <a:moveTo>
                    <a:pt x="112522" y="0"/>
                  </a:moveTo>
                  <a:cubicBezTo>
                    <a:pt x="171069" y="0"/>
                    <a:pt x="226568" y="43053"/>
                    <a:pt x="226568" y="107315"/>
                  </a:cubicBezTo>
                  <a:cubicBezTo>
                    <a:pt x="226568" y="172212"/>
                    <a:pt x="171831" y="216027"/>
                    <a:pt x="112522" y="216027"/>
                  </a:cubicBezTo>
                  <a:cubicBezTo>
                    <a:pt x="53848" y="216027"/>
                    <a:pt x="0" y="171323"/>
                    <a:pt x="0" y="107315"/>
                  </a:cubicBezTo>
                  <a:cubicBezTo>
                    <a:pt x="0" y="43942"/>
                    <a:pt x="54737" y="0"/>
                    <a:pt x="112522" y="0"/>
                  </a:cubicBezTo>
                  <a:close/>
                </a:path>
              </a:pathLst>
            </a:custGeom>
            <a:solidFill>
              <a:srgbClr val="FF0000"/>
            </a:solidFill>
          </p:spPr>
        </p:sp>
      </p:grpSp>
      <p:grpSp>
        <p:nvGrpSpPr>
          <p:cNvPr id="15" name="Group 15"/>
          <p:cNvGrpSpPr>
            <a:grpSpLocks noChangeAspect="1"/>
          </p:cNvGrpSpPr>
          <p:nvPr/>
        </p:nvGrpSpPr>
        <p:grpSpPr>
          <a:xfrm>
            <a:off x="5286960" y="7261920"/>
            <a:ext cx="2950560" cy="458640"/>
            <a:chOff x="0" y="0"/>
            <a:chExt cx="3934080" cy="611520"/>
          </a:xfrm>
        </p:grpSpPr>
        <p:sp>
          <p:nvSpPr>
            <p:cNvPr id="16" name="Freeform 16"/>
            <p:cNvSpPr/>
            <p:nvPr/>
          </p:nvSpPr>
          <p:spPr>
            <a:xfrm>
              <a:off x="50927" y="50927"/>
              <a:ext cx="3832352" cy="509651"/>
            </a:xfrm>
            <a:custGeom>
              <a:avLst/>
              <a:gdLst/>
              <a:ahLst/>
              <a:cxnLst/>
              <a:rect l="l" t="t" r="r" b="b"/>
              <a:pathLst>
                <a:path w="3832352" h="509651">
                  <a:moveTo>
                    <a:pt x="0" y="509651"/>
                  </a:moveTo>
                  <a:lnTo>
                    <a:pt x="2774061" y="509651"/>
                  </a:lnTo>
                  <a:lnTo>
                    <a:pt x="3832352" y="0"/>
                  </a:lnTo>
                </a:path>
              </a:pathLst>
            </a:custGeom>
            <a:solidFill>
              <a:srgbClr val="CDBC94"/>
            </a:solidFill>
          </p:spPr>
        </p:sp>
        <p:sp>
          <p:nvSpPr>
            <p:cNvPr id="17" name="Freeform 17"/>
            <p:cNvSpPr/>
            <p:nvPr/>
          </p:nvSpPr>
          <p:spPr>
            <a:xfrm>
              <a:off x="0" y="-7112"/>
              <a:ext cx="3941318" cy="618617"/>
            </a:xfrm>
            <a:custGeom>
              <a:avLst/>
              <a:gdLst/>
              <a:ahLst/>
              <a:cxnLst/>
              <a:rect l="l" t="t" r="r" b="b"/>
              <a:pathLst>
                <a:path w="3941318" h="618617">
                  <a:moveTo>
                    <a:pt x="50927" y="516890"/>
                  </a:moveTo>
                  <a:lnTo>
                    <a:pt x="2824988" y="516890"/>
                  </a:lnTo>
                  <a:lnTo>
                    <a:pt x="2824988" y="567817"/>
                  </a:lnTo>
                  <a:lnTo>
                    <a:pt x="2802890" y="521970"/>
                  </a:lnTo>
                  <a:lnTo>
                    <a:pt x="3861181" y="12192"/>
                  </a:lnTo>
                  <a:cubicBezTo>
                    <a:pt x="3886454" y="0"/>
                    <a:pt x="3916934" y="10668"/>
                    <a:pt x="3929126" y="35941"/>
                  </a:cubicBezTo>
                  <a:cubicBezTo>
                    <a:pt x="3941318" y="61214"/>
                    <a:pt x="3930650" y="91694"/>
                    <a:pt x="3905377" y="103886"/>
                  </a:cubicBezTo>
                  <a:lnTo>
                    <a:pt x="2847086" y="613537"/>
                  </a:lnTo>
                  <a:cubicBezTo>
                    <a:pt x="2840228" y="616839"/>
                    <a:pt x="2832608" y="618617"/>
                    <a:pt x="2824988" y="618617"/>
                  </a:cubicBezTo>
                  <a:lnTo>
                    <a:pt x="50927" y="618617"/>
                  </a:lnTo>
                  <a:cubicBezTo>
                    <a:pt x="22860" y="618617"/>
                    <a:pt x="0" y="595884"/>
                    <a:pt x="0" y="567690"/>
                  </a:cubicBezTo>
                  <a:cubicBezTo>
                    <a:pt x="0" y="539496"/>
                    <a:pt x="22733" y="516763"/>
                    <a:pt x="50927" y="516763"/>
                  </a:cubicBezTo>
                  <a:close/>
                </a:path>
              </a:pathLst>
            </a:custGeom>
            <a:solidFill>
              <a:srgbClr val="FF0000"/>
            </a:solidFill>
          </p:spPr>
        </p:sp>
      </p:grpSp>
      <p:grpSp>
        <p:nvGrpSpPr>
          <p:cNvPr id="18" name="Group 18"/>
          <p:cNvGrpSpPr>
            <a:grpSpLocks noChangeAspect="1"/>
          </p:cNvGrpSpPr>
          <p:nvPr/>
        </p:nvGrpSpPr>
        <p:grpSpPr>
          <a:xfrm>
            <a:off x="5276160" y="7600320"/>
            <a:ext cx="169920" cy="162000"/>
            <a:chOff x="0" y="0"/>
            <a:chExt cx="226560" cy="216000"/>
          </a:xfrm>
        </p:grpSpPr>
        <p:sp>
          <p:nvSpPr>
            <p:cNvPr id="19" name="Freeform 19"/>
            <p:cNvSpPr/>
            <p:nvPr/>
          </p:nvSpPr>
          <p:spPr>
            <a:xfrm>
              <a:off x="50927" y="50927"/>
              <a:ext cx="124841" cy="114300"/>
            </a:xfrm>
            <a:custGeom>
              <a:avLst/>
              <a:gdLst/>
              <a:ahLst/>
              <a:cxnLst/>
              <a:rect l="l" t="t" r="r" b="b"/>
              <a:pathLst>
                <a:path w="124841" h="114300">
                  <a:moveTo>
                    <a:pt x="63119" y="0"/>
                  </a:moveTo>
                  <a:cubicBezTo>
                    <a:pt x="27559" y="0"/>
                    <a:pt x="0" y="25273"/>
                    <a:pt x="0" y="57912"/>
                  </a:cubicBezTo>
                  <a:cubicBezTo>
                    <a:pt x="0" y="89027"/>
                    <a:pt x="27559" y="114300"/>
                    <a:pt x="63246" y="114300"/>
                  </a:cubicBezTo>
                  <a:cubicBezTo>
                    <a:pt x="97282" y="114300"/>
                    <a:pt x="124841" y="89027"/>
                    <a:pt x="124841" y="57912"/>
                  </a:cubicBezTo>
                  <a:cubicBezTo>
                    <a:pt x="124841" y="25273"/>
                    <a:pt x="97282" y="0"/>
                    <a:pt x="63246" y="0"/>
                  </a:cubicBezTo>
                  <a:close/>
                </a:path>
              </a:pathLst>
            </a:custGeom>
            <a:solidFill>
              <a:srgbClr val="CDBC94"/>
            </a:solidFill>
          </p:spPr>
        </p:sp>
        <p:sp>
          <p:nvSpPr>
            <p:cNvPr id="20" name="Freeform 20"/>
            <p:cNvSpPr/>
            <p:nvPr/>
          </p:nvSpPr>
          <p:spPr>
            <a:xfrm>
              <a:off x="0" y="0"/>
              <a:ext cx="226568" cy="216027"/>
            </a:xfrm>
            <a:custGeom>
              <a:avLst/>
              <a:gdLst/>
              <a:ahLst/>
              <a:cxnLst/>
              <a:rect l="l" t="t" r="r" b="b"/>
              <a:pathLst>
                <a:path w="226568" h="216027">
                  <a:moveTo>
                    <a:pt x="114046" y="101854"/>
                  </a:moveTo>
                  <a:cubicBezTo>
                    <a:pt x="102235" y="101854"/>
                    <a:pt x="101727" y="108458"/>
                    <a:pt x="101727" y="108839"/>
                  </a:cubicBezTo>
                  <a:lnTo>
                    <a:pt x="50927" y="108839"/>
                  </a:lnTo>
                  <a:lnTo>
                    <a:pt x="101727" y="108839"/>
                  </a:lnTo>
                  <a:cubicBezTo>
                    <a:pt x="101727" y="106934"/>
                    <a:pt x="101219" y="114300"/>
                    <a:pt x="114046" y="114300"/>
                  </a:cubicBezTo>
                  <a:lnTo>
                    <a:pt x="114046" y="165227"/>
                  </a:lnTo>
                  <a:lnTo>
                    <a:pt x="114046" y="114300"/>
                  </a:lnTo>
                  <a:cubicBezTo>
                    <a:pt x="124333" y="114300"/>
                    <a:pt x="124714" y="107696"/>
                    <a:pt x="124714" y="108839"/>
                  </a:cubicBezTo>
                  <a:lnTo>
                    <a:pt x="175641" y="108839"/>
                  </a:lnTo>
                  <a:lnTo>
                    <a:pt x="124841" y="108839"/>
                  </a:lnTo>
                  <a:cubicBezTo>
                    <a:pt x="124841" y="107569"/>
                    <a:pt x="123444" y="101854"/>
                    <a:pt x="114173" y="101854"/>
                  </a:cubicBezTo>
                  <a:lnTo>
                    <a:pt x="114173" y="50927"/>
                  </a:lnTo>
                  <a:lnTo>
                    <a:pt x="114173" y="101854"/>
                  </a:lnTo>
                  <a:moveTo>
                    <a:pt x="114046" y="0"/>
                  </a:moveTo>
                  <a:cubicBezTo>
                    <a:pt x="172720" y="0"/>
                    <a:pt x="226568" y="44704"/>
                    <a:pt x="226568" y="108712"/>
                  </a:cubicBezTo>
                  <a:cubicBezTo>
                    <a:pt x="226568" y="172085"/>
                    <a:pt x="171958" y="215900"/>
                    <a:pt x="114046" y="215900"/>
                  </a:cubicBezTo>
                  <a:cubicBezTo>
                    <a:pt x="55499" y="216027"/>
                    <a:pt x="0" y="172974"/>
                    <a:pt x="0" y="108839"/>
                  </a:cubicBezTo>
                  <a:cubicBezTo>
                    <a:pt x="0" y="43942"/>
                    <a:pt x="54610" y="0"/>
                    <a:pt x="114046" y="0"/>
                  </a:cubicBezTo>
                  <a:close/>
                </a:path>
              </a:pathLst>
            </a:custGeom>
            <a:solidFill>
              <a:srgbClr val="FF0000"/>
            </a:solidFill>
          </p:spPr>
        </p:sp>
      </p:grpSp>
      <p:grpSp>
        <p:nvGrpSpPr>
          <p:cNvPr id="21" name="Group 21"/>
          <p:cNvGrpSpPr>
            <a:grpSpLocks noChangeAspect="1"/>
          </p:cNvGrpSpPr>
          <p:nvPr/>
        </p:nvGrpSpPr>
        <p:grpSpPr>
          <a:xfrm>
            <a:off x="12859920" y="7602480"/>
            <a:ext cx="171360" cy="162000"/>
            <a:chOff x="0" y="0"/>
            <a:chExt cx="228480" cy="216000"/>
          </a:xfrm>
        </p:grpSpPr>
        <p:sp>
          <p:nvSpPr>
            <p:cNvPr id="22" name="Freeform 22"/>
            <p:cNvSpPr/>
            <p:nvPr/>
          </p:nvSpPr>
          <p:spPr>
            <a:xfrm>
              <a:off x="50927" y="50927"/>
              <a:ext cx="126746" cy="114300"/>
            </a:xfrm>
            <a:custGeom>
              <a:avLst/>
              <a:gdLst/>
              <a:ahLst/>
              <a:cxnLst/>
              <a:rect l="l" t="t" r="r" b="b"/>
              <a:pathLst>
                <a:path w="126746" h="114300">
                  <a:moveTo>
                    <a:pt x="63373" y="0"/>
                  </a:moveTo>
                  <a:cubicBezTo>
                    <a:pt x="29210" y="0"/>
                    <a:pt x="0" y="25273"/>
                    <a:pt x="0" y="57912"/>
                  </a:cubicBezTo>
                  <a:cubicBezTo>
                    <a:pt x="0" y="89027"/>
                    <a:pt x="29210" y="114300"/>
                    <a:pt x="63373" y="114300"/>
                  </a:cubicBezTo>
                  <a:cubicBezTo>
                    <a:pt x="97536" y="114300"/>
                    <a:pt x="126746" y="89027"/>
                    <a:pt x="126746" y="57912"/>
                  </a:cubicBezTo>
                  <a:cubicBezTo>
                    <a:pt x="126619" y="25273"/>
                    <a:pt x="97409" y="0"/>
                    <a:pt x="63373" y="0"/>
                  </a:cubicBezTo>
                  <a:close/>
                </a:path>
              </a:pathLst>
            </a:custGeom>
            <a:solidFill>
              <a:srgbClr val="CDBC94"/>
            </a:solidFill>
          </p:spPr>
        </p:sp>
        <p:sp>
          <p:nvSpPr>
            <p:cNvPr id="23" name="Freeform 23"/>
            <p:cNvSpPr/>
            <p:nvPr/>
          </p:nvSpPr>
          <p:spPr>
            <a:xfrm>
              <a:off x="0" y="0"/>
              <a:ext cx="228600" cy="215900"/>
            </a:xfrm>
            <a:custGeom>
              <a:avLst/>
              <a:gdLst/>
              <a:ahLst/>
              <a:cxnLst/>
              <a:rect l="l" t="t" r="r" b="b"/>
              <a:pathLst>
                <a:path w="228600" h="215900">
                  <a:moveTo>
                    <a:pt x="114300" y="101854"/>
                  </a:moveTo>
                  <a:cubicBezTo>
                    <a:pt x="102997" y="101854"/>
                    <a:pt x="101854" y="109347"/>
                    <a:pt x="101854" y="108839"/>
                  </a:cubicBezTo>
                  <a:lnTo>
                    <a:pt x="50927" y="108839"/>
                  </a:lnTo>
                  <a:lnTo>
                    <a:pt x="101727" y="108839"/>
                  </a:lnTo>
                  <a:cubicBezTo>
                    <a:pt x="101727" y="108585"/>
                    <a:pt x="101727" y="108458"/>
                    <a:pt x="101727" y="108458"/>
                  </a:cubicBezTo>
                  <a:cubicBezTo>
                    <a:pt x="101854" y="108966"/>
                    <a:pt x="105537" y="114300"/>
                    <a:pt x="114300" y="114300"/>
                  </a:cubicBezTo>
                  <a:lnTo>
                    <a:pt x="114300" y="165227"/>
                  </a:lnTo>
                  <a:lnTo>
                    <a:pt x="114300" y="114300"/>
                  </a:lnTo>
                  <a:cubicBezTo>
                    <a:pt x="123063" y="114300"/>
                    <a:pt x="126746" y="108839"/>
                    <a:pt x="126873" y="108458"/>
                  </a:cubicBezTo>
                  <a:cubicBezTo>
                    <a:pt x="126873" y="108458"/>
                    <a:pt x="126873" y="108712"/>
                    <a:pt x="126873" y="108839"/>
                  </a:cubicBezTo>
                  <a:lnTo>
                    <a:pt x="177800" y="108839"/>
                  </a:lnTo>
                  <a:lnTo>
                    <a:pt x="126746" y="108839"/>
                  </a:lnTo>
                  <a:cubicBezTo>
                    <a:pt x="126746" y="109347"/>
                    <a:pt x="125603" y="101854"/>
                    <a:pt x="114300" y="101854"/>
                  </a:cubicBezTo>
                  <a:lnTo>
                    <a:pt x="114300" y="50927"/>
                  </a:lnTo>
                  <a:lnTo>
                    <a:pt x="114300" y="101854"/>
                  </a:lnTo>
                  <a:moveTo>
                    <a:pt x="114300" y="0"/>
                  </a:moveTo>
                  <a:cubicBezTo>
                    <a:pt x="171196" y="0"/>
                    <a:pt x="228600" y="42926"/>
                    <a:pt x="228600" y="108712"/>
                  </a:cubicBezTo>
                  <a:cubicBezTo>
                    <a:pt x="228600" y="120142"/>
                    <a:pt x="226695" y="131191"/>
                    <a:pt x="223139" y="141351"/>
                  </a:cubicBezTo>
                  <a:cubicBezTo>
                    <a:pt x="207264" y="187452"/>
                    <a:pt x="161544" y="215900"/>
                    <a:pt x="114427" y="215900"/>
                  </a:cubicBezTo>
                  <a:cubicBezTo>
                    <a:pt x="67310" y="215900"/>
                    <a:pt x="21463" y="187706"/>
                    <a:pt x="5588" y="141732"/>
                  </a:cubicBezTo>
                  <a:cubicBezTo>
                    <a:pt x="2032" y="131318"/>
                    <a:pt x="0" y="120269"/>
                    <a:pt x="0" y="108839"/>
                  </a:cubicBezTo>
                  <a:cubicBezTo>
                    <a:pt x="0" y="43053"/>
                    <a:pt x="57404" y="0"/>
                    <a:pt x="114300" y="0"/>
                  </a:cubicBezTo>
                  <a:close/>
                </a:path>
              </a:pathLst>
            </a:custGeom>
            <a:solidFill>
              <a:srgbClr val="FF0000"/>
            </a:solidFill>
          </p:spPr>
        </p:sp>
      </p:grpSp>
      <p:sp>
        <p:nvSpPr>
          <p:cNvPr id="24" name="TextBox 24"/>
          <p:cNvSpPr txBox="1"/>
          <p:nvPr/>
        </p:nvSpPr>
        <p:spPr>
          <a:xfrm>
            <a:off x="13885200" y="6999840"/>
            <a:ext cx="1753920" cy="368691"/>
          </a:xfrm>
          <a:prstGeom prst="rect">
            <a:avLst/>
          </a:prstGeom>
        </p:spPr>
        <p:txBody>
          <a:bodyPr lIns="0" tIns="0" rIns="0" bIns="0" rtlCol="0" anchor="t">
            <a:spAutoFit/>
          </a:bodyPr>
          <a:lstStyle/>
          <a:p>
            <a:pPr algn="l">
              <a:lnSpc>
                <a:spcPts val="2999"/>
              </a:lnSpc>
            </a:pPr>
            <a:r>
              <a:rPr lang="en-US" sz="2499" spc="-1">
                <a:solidFill>
                  <a:srgbClr val="000000"/>
                </a:solidFill>
                <a:latin typeface="Roboto Bold"/>
                <a:cs typeface="B Nazanin" panose="00000400000000000000" pitchFamily="2" charset="-78"/>
              </a:rPr>
              <a:t>15%</a:t>
            </a:r>
          </a:p>
        </p:txBody>
      </p:sp>
      <p:sp>
        <p:nvSpPr>
          <p:cNvPr id="25" name="TextBox 25"/>
          <p:cNvSpPr txBox="1"/>
          <p:nvPr/>
        </p:nvSpPr>
        <p:spPr>
          <a:xfrm>
            <a:off x="13885200" y="3735360"/>
            <a:ext cx="1753920" cy="368691"/>
          </a:xfrm>
          <a:prstGeom prst="rect">
            <a:avLst/>
          </a:prstGeom>
        </p:spPr>
        <p:txBody>
          <a:bodyPr lIns="0" tIns="0" rIns="0" bIns="0" rtlCol="0" anchor="t">
            <a:spAutoFit/>
          </a:bodyPr>
          <a:lstStyle/>
          <a:p>
            <a:pPr algn="l">
              <a:lnSpc>
                <a:spcPts val="2999"/>
              </a:lnSpc>
            </a:pPr>
            <a:r>
              <a:rPr lang="en-US" sz="2499" spc="-1">
                <a:solidFill>
                  <a:srgbClr val="000000"/>
                </a:solidFill>
                <a:latin typeface="Roboto Bold"/>
                <a:cs typeface="B Nazanin" panose="00000400000000000000" pitchFamily="2" charset="-78"/>
              </a:rPr>
              <a:t>35%</a:t>
            </a:r>
          </a:p>
        </p:txBody>
      </p:sp>
      <p:sp>
        <p:nvSpPr>
          <p:cNvPr id="26" name="TextBox 26"/>
          <p:cNvSpPr txBox="1"/>
          <p:nvPr/>
        </p:nvSpPr>
        <p:spPr>
          <a:xfrm>
            <a:off x="2892240" y="3606480"/>
            <a:ext cx="1753920" cy="368691"/>
          </a:xfrm>
          <a:prstGeom prst="rect">
            <a:avLst/>
          </a:prstGeom>
        </p:spPr>
        <p:txBody>
          <a:bodyPr lIns="0" tIns="0" rIns="0" bIns="0" rtlCol="0" anchor="t">
            <a:spAutoFit/>
          </a:bodyPr>
          <a:lstStyle/>
          <a:p>
            <a:pPr algn="r">
              <a:lnSpc>
                <a:spcPts val="2999"/>
              </a:lnSpc>
            </a:pPr>
            <a:r>
              <a:rPr lang="en-US" sz="2499" spc="-1">
                <a:solidFill>
                  <a:srgbClr val="000000"/>
                </a:solidFill>
                <a:latin typeface="Roboto Bold"/>
                <a:cs typeface="B Nazanin" panose="00000400000000000000" pitchFamily="2" charset="-78"/>
              </a:rPr>
              <a:t>29%</a:t>
            </a:r>
          </a:p>
        </p:txBody>
      </p:sp>
      <p:sp>
        <p:nvSpPr>
          <p:cNvPr id="27" name="TextBox 27"/>
          <p:cNvSpPr txBox="1"/>
          <p:nvPr/>
        </p:nvSpPr>
        <p:spPr>
          <a:xfrm>
            <a:off x="2884320" y="6872400"/>
            <a:ext cx="1753920" cy="368691"/>
          </a:xfrm>
          <a:prstGeom prst="rect">
            <a:avLst/>
          </a:prstGeom>
        </p:spPr>
        <p:txBody>
          <a:bodyPr lIns="0" tIns="0" rIns="0" bIns="0" rtlCol="0" anchor="t">
            <a:spAutoFit/>
          </a:bodyPr>
          <a:lstStyle/>
          <a:p>
            <a:pPr algn="r">
              <a:lnSpc>
                <a:spcPts val="2999"/>
              </a:lnSpc>
            </a:pPr>
            <a:r>
              <a:rPr lang="en-US" sz="2499" spc="-1">
                <a:solidFill>
                  <a:srgbClr val="000000"/>
                </a:solidFill>
                <a:latin typeface="Roboto Bold"/>
                <a:cs typeface="B Nazanin" panose="00000400000000000000" pitchFamily="2" charset="-78"/>
              </a:rPr>
              <a:t>21%</a:t>
            </a:r>
          </a:p>
        </p:txBody>
      </p:sp>
      <p:sp>
        <p:nvSpPr>
          <p:cNvPr id="28" name="TextBox 28"/>
          <p:cNvSpPr txBox="1"/>
          <p:nvPr/>
        </p:nvSpPr>
        <p:spPr>
          <a:xfrm>
            <a:off x="1823040" y="4488314"/>
            <a:ext cx="2854080" cy="368049"/>
          </a:xfrm>
          <a:prstGeom prst="rect">
            <a:avLst/>
          </a:prstGeom>
        </p:spPr>
        <p:txBody>
          <a:bodyPr wrap="square" lIns="0" tIns="0" rIns="0" bIns="0" rtlCol="0" anchor="t">
            <a:spAutoFit/>
          </a:bodyPr>
          <a:lstStyle/>
          <a:p>
            <a:pPr algn="r" rtl="1">
              <a:lnSpc>
                <a:spcPts val="1439"/>
              </a:lnSpc>
            </a:pPr>
            <a:r>
              <a:rPr lang="fa-IR" sz="1400"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400" spc="-1" dirty="0">
              <a:solidFill>
                <a:srgbClr val="6B6B6B"/>
              </a:solidFill>
              <a:latin typeface="Roboto"/>
              <a:cs typeface="B Nazanin" panose="00000400000000000000" pitchFamily="2" charset="-78"/>
            </a:endParaRPr>
          </a:p>
        </p:txBody>
      </p:sp>
      <p:sp>
        <p:nvSpPr>
          <p:cNvPr id="29" name="TextBox 29"/>
          <p:cNvSpPr txBox="1"/>
          <p:nvPr/>
        </p:nvSpPr>
        <p:spPr>
          <a:xfrm>
            <a:off x="914400" y="7763594"/>
            <a:ext cx="3768480" cy="375744"/>
          </a:xfrm>
          <a:prstGeom prst="rect">
            <a:avLst/>
          </a:prstGeom>
        </p:spPr>
        <p:txBody>
          <a:bodyPr wrap="square" lIns="0" tIns="0" rIns="0" bIns="0" rtlCol="0" anchor="t">
            <a:spAutoFit/>
          </a:bodyPr>
          <a:lstStyle/>
          <a:p>
            <a:pPr algn="r" rtl="1">
              <a:lnSpc>
                <a:spcPts val="1439"/>
              </a:lnSpc>
            </a:pPr>
            <a:r>
              <a:rPr lang="fa-IR" sz="1600"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600" spc="-1" dirty="0">
              <a:solidFill>
                <a:srgbClr val="6B6B6B"/>
              </a:solidFill>
              <a:latin typeface="Roboto"/>
              <a:cs typeface="B Nazanin" panose="00000400000000000000" pitchFamily="2" charset="-78"/>
            </a:endParaRPr>
          </a:p>
        </p:txBody>
      </p:sp>
      <p:sp>
        <p:nvSpPr>
          <p:cNvPr id="30" name="TextBox 30"/>
          <p:cNvSpPr txBox="1"/>
          <p:nvPr/>
        </p:nvSpPr>
        <p:spPr>
          <a:xfrm>
            <a:off x="12921835" y="4615754"/>
            <a:ext cx="4661285" cy="196208"/>
          </a:xfrm>
          <a:prstGeom prst="rect">
            <a:avLst/>
          </a:prstGeom>
        </p:spPr>
        <p:txBody>
          <a:bodyPr wrap="square" lIns="0" tIns="0" rIns="0" bIns="0" rtlCol="0" anchor="t">
            <a:spAutoFit/>
          </a:bodyPr>
          <a:lstStyle/>
          <a:p>
            <a:pPr algn="r" rtl="1">
              <a:lnSpc>
                <a:spcPts val="1439"/>
              </a:lnSpc>
            </a:pPr>
            <a:r>
              <a:rPr lang="fa-IR" sz="1600"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600" spc="-1" dirty="0">
              <a:solidFill>
                <a:srgbClr val="6B6B6B"/>
              </a:solidFill>
              <a:latin typeface="Roboto"/>
              <a:cs typeface="B Nazanin" panose="00000400000000000000" pitchFamily="2" charset="-78"/>
            </a:endParaRPr>
          </a:p>
        </p:txBody>
      </p:sp>
      <p:sp>
        <p:nvSpPr>
          <p:cNvPr id="31" name="TextBox 31"/>
          <p:cNvSpPr txBox="1"/>
          <p:nvPr/>
        </p:nvSpPr>
        <p:spPr>
          <a:xfrm>
            <a:off x="12898115" y="7891034"/>
            <a:ext cx="4690765" cy="196208"/>
          </a:xfrm>
          <a:prstGeom prst="rect">
            <a:avLst/>
          </a:prstGeom>
        </p:spPr>
        <p:txBody>
          <a:bodyPr wrap="square" lIns="0" tIns="0" rIns="0" bIns="0" rtlCol="0" anchor="t">
            <a:spAutoFit/>
          </a:bodyPr>
          <a:lstStyle/>
          <a:p>
            <a:pPr algn="r" rtl="1">
              <a:lnSpc>
                <a:spcPts val="1439"/>
              </a:lnSpc>
            </a:pPr>
            <a:r>
              <a:rPr lang="fa-IR" sz="1600"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600" spc="-1" dirty="0">
              <a:solidFill>
                <a:srgbClr val="6B6B6B"/>
              </a:solidFill>
              <a:latin typeface="Roboto"/>
              <a:cs typeface="B Nazanin" panose="00000400000000000000" pitchFamily="2" charset="-78"/>
            </a:endParaRPr>
          </a:p>
        </p:txBody>
      </p:sp>
      <p:grpSp>
        <p:nvGrpSpPr>
          <p:cNvPr id="32" name="Group 32"/>
          <p:cNvGrpSpPr>
            <a:grpSpLocks noChangeAspect="1"/>
          </p:cNvGrpSpPr>
          <p:nvPr/>
        </p:nvGrpSpPr>
        <p:grpSpPr>
          <a:xfrm rot="-10800000">
            <a:off x="0" y="1503360"/>
            <a:ext cx="17040960" cy="91440"/>
            <a:chOff x="0" y="0"/>
            <a:chExt cx="22721280" cy="121920"/>
          </a:xfrm>
        </p:grpSpPr>
        <p:sp>
          <p:nvSpPr>
            <p:cNvPr id="33" name="Freeform 33"/>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34" name="Group 34"/>
          <p:cNvGrpSpPr>
            <a:grpSpLocks noChangeAspect="1"/>
          </p:cNvGrpSpPr>
          <p:nvPr/>
        </p:nvGrpSpPr>
        <p:grpSpPr>
          <a:xfrm rot="-10800000">
            <a:off x="17077680" y="558720"/>
            <a:ext cx="1054800" cy="1055520"/>
            <a:chOff x="0" y="0"/>
            <a:chExt cx="1406400" cy="1407360"/>
          </a:xfrm>
        </p:grpSpPr>
        <p:sp>
          <p:nvSpPr>
            <p:cNvPr id="35" name="Freeform 35"/>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36" name="Group 36"/>
          <p:cNvGrpSpPr>
            <a:grpSpLocks noChangeAspect="1"/>
          </p:cNvGrpSpPr>
          <p:nvPr/>
        </p:nvGrpSpPr>
        <p:grpSpPr>
          <a:xfrm rot="-10800000">
            <a:off x="-15120" y="1338480"/>
            <a:ext cx="5399280" cy="427680"/>
            <a:chOff x="0" y="0"/>
            <a:chExt cx="7199040" cy="570240"/>
          </a:xfrm>
        </p:grpSpPr>
        <p:sp>
          <p:nvSpPr>
            <p:cNvPr id="37" name="Freeform 37"/>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38" name="Group 38"/>
          <p:cNvGrpSpPr>
            <a:grpSpLocks noChangeAspect="1"/>
          </p:cNvGrpSpPr>
          <p:nvPr/>
        </p:nvGrpSpPr>
        <p:grpSpPr>
          <a:xfrm>
            <a:off x="6895440" y="5123520"/>
            <a:ext cx="2626560" cy="1468800"/>
            <a:chOff x="0" y="0"/>
            <a:chExt cx="3502080" cy="1958400"/>
          </a:xfrm>
        </p:grpSpPr>
        <p:sp>
          <p:nvSpPr>
            <p:cNvPr id="39" name="Freeform 39"/>
            <p:cNvSpPr/>
            <p:nvPr/>
          </p:nvSpPr>
          <p:spPr>
            <a:xfrm>
              <a:off x="0" y="0"/>
              <a:ext cx="3502025" cy="1958340"/>
            </a:xfrm>
            <a:custGeom>
              <a:avLst/>
              <a:gdLst/>
              <a:ahLst/>
              <a:cxnLst/>
              <a:rect l="l" t="t" r="r" b="b"/>
              <a:pathLst>
                <a:path w="3502025" h="1958340">
                  <a:moveTo>
                    <a:pt x="0" y="171831"/>
                  </a:moveTo>
                  <a:cubicBezTo>
                    <a:pt x="583692" y="412369"/>
                    <a:pt x="1132967" y="240538"/>
                    <a:pt x="1648079" y="137414"/>
                  </a:cubicBezTo>
                  <a:cubicBezTo>
                    <a:pt x="2334768" y="0"/>
                    <a:pt x="2952750" y="240538"/>
                    <a:pt x="3261741" y="755904"/>
                  </a:cubicBezTo>
                  <a:cubicBezTo>
                    <a:pt x="3433445" y="1099439"/>
                    <a:pt x="3502025" y="1408684"/>
                    <a:pt x="3193034" y="1683512"/>
                  </a:cubicBezTo>
                  <a:cubicBezTo>
                    <a:pt x="2952750" y="1889633"/>
                    <a:pt x="2437638" y="1958340"/>
                    <a:pt x="2197354" y="1717929"/>
                  </a:cubicBezTo>
                  <a:cubicBezTo>
                    <a:pt x="1888363" y="1374394"/>
                    <a:pt x="1579372" y="1374394"/>
                    <a:pt x="1167384" y="1477391"/>
                  </a:cubicBezTo>
                  <a:cubicBezTo>
                    <a:pt x="720979" y="1580515"/>
                    <a:pt x="274701" y="1168146"/>
                    <a:pt x="102997" y="652780"/>
                  </a:cubicBezTo>
                  <a:cubicBezTo>
                    <a:pt x="68707" y="618490"/>
                    <a:pt x="68707" y="549783"/>
                    <a:pt x="0" y="515366"/>
                  </a:cubicBezTo>
                  <a:cubicBezTo>
                    <a:pt x="0" y="412242"/>
                    <a:pt x="0" y="309245"/>
                    <a:pt x="0" y="171831"/>
                  </a:cubicBezTo>
                  <a:close/>
                </a:path>
              </a:pathLst>
            </a:custGeom>
            <a:solidFill>
              <a:srgbClr val="C00000"/>
            </a:solidFill>
          </p:spPr>
        </p:sp>
      </p:grpSp>
      <p:grpSp>
        <p:nvGrpSpPr>
          <p:cNvPr id="40" name="Group 40"/>
          <p:cNvGrpSpPr>
            <a:grpSpLocks noChangeAspect="1"/>
          </p:cNvGrpSpPr>
          <p:nvPr/>
        </p:nvGrpSpPr>
        <p:grpSpPr>
          <a:xfrm>
            <a:off x="9833040" y="5144400"/>
            <a:ext cx="2573280" cy="1425600"/>
            <a:chOff x="0" y="0"/>
            <a:chExt cx="3431040" cy="1900800"/>
          </a:xfrm>
        </p:grpSpPr>
        <p:sp>
          <p:nvSpPr>
            <p:cNvPr id="41" name="Freeform 41"/>
            <p:cNvSpPr/>
            <p:nvPr/>
          </p:nvSpPr>
          <p:spPr>
            <a:xfrm>
              <a:off x="0" y="0"/>
              <a:ext cx="3430905" cy="1900936"/>
            </a:xfrm>
            <a:custGeom>
              <a:avLst/>
              <a:gdLst/>
              <a:ahLst/>
              <a:cxnLst/>
              <a:rect l="l" t="t" r="r" b="b"/>
              <a:pathLst>
                <a:path w="3430905" h="1900936">
                  <a:moveTo>
                    <a:pt x="686181" y="1900809"/>
                  </a:moveTo>
                  <a:cubicBezTo>
                    <a:pt x="137287" y="1624330"/>
                    <a:pt x="0" y="1382395"/>
                    <a:pt x="102870" y="967740"/>
                  </a:cubicBezTo>
                  <a:cubicBezTo>
                    <a:pt x="308737" y="414782"/>
                    <a:pt x="926338" y="0"/>
                    <a:pt x="1578229" y="69088"/>
                  </a:cubicBezTo>
                  <a:cubicBezTo>
                    <a:pt x="1886966" y="103632"/>
                    <a:pt x="2195830" y="172720"/>
                    <a:pt x="2504567" y="241935"/>
                  </a:cubicBezTo>
                  <a:cubicBezTo>
                    <a:pt x="2813304" y="311150"/>
                    <a:pt x="3122168" y="311023"/>
                    <a:pt x="3430905" y="138303"/>
                  </a:cubicBezTo>
                  <a:cubicBezTo>
                    <a:pt x="3396615" y="587629"/>
                    <a:pt x="3225038" y="933196"/>
                    <a:pt x="2950591" y="1244219"/>
                  </a:cubicBezTo>
                  <a:cubicBezTo>
                    <a:pt x="2744724" y="1486154"/>
                    <a:pt x="2470277" y="1520698"/>
                    <a:pt x="2195703" y="1417066"/>
                  </a:cubicBezTo>
                  <a:cubicBezTo>
                    <a:pt x="1852549" y="1313434"/>
                    <a:pt x="1578102" y="1347978"/>
                    <a:pt x="1337945" y="1624457"/>
                  </a:cubicBezTo>
                  <a:cubicBezTo>
                    <a:pt x="1166368" y="1866392"/>
                    <a:pt x="891921" y="1797304"/>
                    <a:pt x="686054" y="1900936"/>
                  </a:cubicBezTo>
                  <a:cubicBezTo>
                    <a:pt x="686054" y="1900936"/>
                    <a:pt x="686054" y="1900936"/>
                    <a:pt x="686054" y="1900936"/>
                  </a:cubicBezTo>
                  <a:close/>
                </a:path>
              </a:pathLst>
            </a:custGeom>
            <a:solidFill>
              <a:srgbClr val="C00000"/>
            </a:solidFill>
          </p:spPr>
        </p:sp>
      </p:grpSp>
      <p:grpSp>
        <p:nvGrpSpPr>
          <p:cNvPr id="42" name="Group 42"/>
          <p:cNvGrpSpPr>
            <a:grpSpLocks noChangeAspect="1"/>
          </p:cNvGrpSpPr>
          <p:nvPr/>
        </p:nvGrpSpPr>
        <p:grpSpPr>
          <a:xfrm>
            <a:off x="8717760" y="5637600"/>
            <a:ext cx="1887120" cy="3237840"/>
            <a:chOff x="0" y="0"/>
            <a:chExt cx="2516160" cy="4317120"/>
          </a:xfrm>
        </p:grpSpPr>
        <p:sp>
          <p:nvSpPr>
            <p:cNvPr id="43" name="Freeform 43"/>
            <p:cNvSpPr/>
            <p:nvPr/>
          </p:nvSpPr>
          <p:spPr>
            <a:xfrm>
              <a:off x="0" y="0"/>
              <a:ext cx="2516124" cy="4317238"/>
            </a:xfrm>
            <a:custGeom>
              <a:avLst/>
              <a:gdLst/>
              <a:ahLst/>
              <a:cxnLst/>
              <a:rect l="l" t="t" r="r" b="b"/>
              <a:pathLst>
                <a:path w="2516124" h="4317238">
                  <a:moveTo>
                    <a:pt x="1137412" y="3073781"/>
                  </a:moveTo>
                  <a:cubicBezTo>
                    <a:pt x="1275334" y="3211957"/>
                    <a:pt x="1447673" y="3211957"/>
                    <a:pt x="1585468" y="3073781"/>
                  </a:cubicBezTo>
                  <a:cubicBezTo>
                    <a:pt x="1688846" y="2970149"/>
                    <a:pt x="1792224" y="2866517"/>
                    <a:pt x="1723390" y="2728468"/>
                  </a:cubicBezTo>
                  <a:cubicBezTo>
                    <a:pt x="1620012" y="2555748"/>
                    <a:pt x="1447673" y="2521204"/>
                    <a:pt x="1275334" y="2555748"/>
                  </a:cubicBezTo>
                  <a:cubicBezTo>
                    <a:pt x="1137412" y="2555748"/>
                    <a:pt x="1034034" y="2555748"/>
                    <a:pt x="930656" y="2555748"/>
                  </a:cubicBezTo>
                  <a:cubicBezTo>
                    <a:pt x="585978" y="2555748"/>
                    <a:pt x="275717" y="2452116"/>
                    <a:pt x="137922" y="2141347"/>
                  </a:cubicBezTo>
                  <a:cubicBezTo>
                    <a:pt x="34417" y="1899539"/>
                    <a:pt x="0" y="1657731"/>
                    <a:pt x="172339" y="1450594"/>
                  </a:cubicBezTo>
                  <a:cubicBezTo>
                    <a:pt x="413639" y="1139698"/>
                    <a:pt x="723773" y="1208786"/>
                    <a:pt x="999617" y="1312418"/>
                  </a:cubicBezTo>
                  <a:cubicBezTo>
                    <a:pt x="1068578" y="967105"/>
                    <a:pt x="1068578" y="656209"/>
                    <a:pt x="1034034" y="310896"/>
                  </a:cubicBezTo>
                  <a:cubicBezTo>
                    <a:pt x="1034034" y="138176"/>
                    <a:pt x="1102995" y="0"/>
                    <a:pt x="1275334" y="0"/>
                  </a:cubicBezTo>
                  <a:cubicBezTo>
                    <a:pt x="1447673" y="0"/>
                    <a:pt x="1482090" y="138176"/>
                    <a:pt x="1482090" y="310896"/>
                  </a:cubicBezTo>
                  <a:cubicBezTo>
                    <a:pt x="1482090" y="656209"/>
                    <a:pt x="1482090" y="967105"/>
                    <a:pt x="1482090" y="1346962"/>
                  </a:cubicBezTo>
                  <a:cubicBezTo>
                    <a:pt x="1723390" y="1243330"/>
                    <a:pt x="1930146" y="1208786"/>
                    <a:pt x="2171446" y="1243330"/>
                  </a:cubicBezTo>
                  <a:cubicBezTo>
                    <a:pt x="2171446" y="1243330"/>
                    <a:pt x="2171446" y="1243330"/>
                    <a:pt x="2171446" y="1243330"/>
                  </a:cubicBezTo>
                  <a:cubicBezTo>
                    <a:pt x="2343785" y="1381506"/>
                    <a:pt x="2516124" y="1588643"/>
                    <a:pt x="2481707" y="1830451"/>
                  </a:cubicBezTo>
                  <a:cubicBezTo>
                    <a:pt x="2447290" y="2313940"/>
                    <a:pt x="2171446" y="2521204"/>
                    <a:pt x="1723390" y="2383028"/>
                  </a:cubicBezTo>
                  <a:cubicBezTo>
                    <a:pt x="1861312" y="2279396"/>
                    <a:pt x="1999107" y="2210308"/>
                    <a:pt x="2068068" y="2141220"/>
                  </a:cubicBezTo>
                  <a:cubicBezTo>
                    <a:pt x="2240407" y="1968500"/>
                    <a:pt x="2240407" y="1761363"/>
                    <a:pt x="2102485" y="1623187"/>
                  </a:cubicBezTo>
                  <a:cubicBezTo>
                    <a:pt x="1999107" y="1485011"/>
                    <a:pt x="1861185" y="1623187"/>
                    <a:pt x="1757807" y="1726819"/>
                  </a:cubicBezTo>
                  <a:cubicBezTo>
                    <a:pt x="1619885" y="1934083"/>
                    <a:pt x="930529" y="1899539"/>
                    <a:pt x="758190" y="1692275"/>
                  </a:cubicBezTo>
                  <a:cubicBezTo>
                    <a:pt x="654812" y="1588643"/>
                    <a:pt x="551434" y="1519555"/>
                    <a:pt x="413512" y="1623187"/>
                  </a:cubicBezTo>
                  <a:cubicBezTo>
                    <a:pt x="310134" y="1692275"/>
                    <a:pt x="310134" y="1864995"/>
                    <a:pt x="379095" y="1968500"/>
                  </a:cubicBezTo>
                  <a:cubicBezTo>
                    <a:pt x="448056" y="2210308"/>
                    <a:pt x="654812" y="2279396"/>
                    <a:pt x="896112" y="2279396"/>
                  </a:cubicBezTo>
                  <a:cubicBezTo>
                    <a:pt x="1171829" y="2279396"/>
                    <a:pt x="1447546" y="2279396"/>
                    <a:pt x="1723390" y="2348484"/>
                  </a:cubicBezTo>
                  <a:cubicBezTo>
                    <a:pt x="1964690" y="2624836"/>
                    <a:pt x="2137029" y="2901061"/>
                    <a:pt x="1757807" y="3177413"/>
                  </a:cubicBezTo>
                  <a:cubicBezTo>
                    <a:pt x="1688846" y="3211957"/>
                    <a:pt x="1619885" y="3246501"/>
                    <a:pt x="1688846" y="3315589"/>
                  </a:cubicBezTo>
                  <a:cubicBezTo>
                    <a:pt x="1930146" y="3626485"/>
                    <a:pt x="1413129" y="3868166"/>
                    <a:pt x="1585468" y="4179062"/>
                  </a:cubicBezTo>
                  <a:cubicBezTo>
                    <a:pt x="1585468" y="4213606"/>
                    <a:pt x="1516507" y="4317238"/>
                    <a:pt x="1482090" y="4282694"/>
                  </a:cubicBezTo>
                  <a:cubicBezTo>
                    <a:pt x="1344168" y="4179062"/>
                    <a:pt x="1137412" y="4248150"/>
                    <a:pt x="1068451" y="4075430"/>
                  </a:cubicBezTo>
                  <a:cubicBezTo>
                    <a:pt x="999490" y="3833621"/>
                    <a:pt x="585851" y="3661028"/>
                    <a:pt x="861695" y="3315588"/>
                  </a:cubicBezTo>
                  <a:cubicBezTo>
                    <a:pt x="930656" y="3246500"/>
                    <a:pt x="792734" y="3211956"/>
                    <a:pt x="723773" y="3142868"/>
                  </a:cubicBezTo>
                  <a:cubicBezTo>
                    <a:pt x="620395" y="3039236"/>
                    <a:pt x="551434" y="2935604"/>
                    <a:pt x="585851" y="2763011"/>
                  </a:cubicBezTo>
                  <a:cubicBezTo>
                    <a:pt x="585851" y="2693923"/>
                    <a:pt x="620268" y="2624835"/>
                    <a:pt x="689229" y="2624835"/>
                  </a:cubicBezTo>
                  <a:cubicBezTo>
                    <a:pt x="827151" y="2624835"/>
                    <a:pt x="792607" y="2693923"/>
                    <a:pt x="792607" y="2797555"/>
                  </a:cubicBezTo>
                  <a:cubicBezTo>
                    <a:pt x="827024" y="2970275"/>
                    <a:pt x="930529" y="3073907"/>
                    <a:pt x="1137285" y="3073907"/>
                  </a:cubicBezTo>
                  <a:close/>
                </a:path>
              </a:pathLst>
            </a:custGeom>
            <a:solidFill>
              <a:srgbClr val="C00000"/>
            </a:solidFill>
          </p:spPr>
        </p:sp>
      </p:grpSp>
      <p:grpSp>
        <p:nvGrpSpPr>
          <p:cNvPr id="44" name="Group 44"/>
          <p:cNvGrpSpPr>
            <a:grpSpLocks noChangeAspect="1"/>
          </p:cNvGrpSpPr>
          <p:nvPr/>
        </p:nvGrpSpPr>
        <p:grpSpPr>
          <a:xfrm>
            <a:off x="9393120" y="4940640"/>
            <a:ext cx="568080" cy="568080"/>
            <a:chOff x="0" y="0"/>
            <a:chExt cx="757440" cy="757440"/>
          </a:xfrm>
        </p:grpSpPr>
        <p:sp>
          <p:nvSpPr>
            <p:cNvPr id="45" name="Freeform 45"/>
            <p:cNvSpPr/>
            <p:nvPr/>
          </p:nvSpPr>
          <p:spPr>
            <a:xfrm>
              <a:off x="0" y="0"/>
              <a:ext cx="757428" cy="757428"/>
            </a:xfrm>
            <a:custGeom>
              <a:avLst/>
              <a:gdLst/>
              <a:ahLst/>
              <a:cxnLst/>
              <a:rect l="l" t="t" r="r" b="b"/>
              <a:pathLst>
                <a:path w="757428" h="757428">
                  <a:moveTo>
                    <a:pt x="378714" y="0"/>
                  </a:moveTo>
                  <a:cubicBezTo>
                    <a:pt x="585343" y="34417"/>
                    <a:pt x="757428" y="172085"/>
                    <a:pt x="757428" y="413131"/>
                  </a:cubicBezTo>
                  <a:cubicBezTo>
                    <a:pt x="723011" y="619760"/>
                    <a:pt x="585343" y="757428"/>
                    <a:pt x="378714" y="757428"/>
                  </a:cubicBezTo>
                  <a:cubicBezTo>
                    <a:pt x="137668" y="757428"/>
                    <a:pt x="0" y="585343"/>
                    <a:pt x="0" y="378714"/>
                  </a:cubicBezTo>
                  <a:cubicBezTo>
                    <a:pt x="0" y="172085"/>
                    <a:pt x="137668" y="34417"/>
                    <a:pt x="378714" y="0"/>
                  </a:cubicBezTo>
                  <a:close/>
                </a:path>
              </a:pathLst>
            </a:custGeom>
            <a:solidFill>
              <a:srgbClr val="C00000"/>
            </a:solidFill>
          </p:spPr>
        </p:sp>
      </p:grpSp>
      <p:grpSp>
        <p:nvGrpSpPr>
          <p:cNvPr id="46" name="Group 46"/>
          <p:cNvGrpSpPr>
            <a:grpSpLocks noChangeAspect="1"/>
          </p:cNvGrpSpPr>
          <p:nvPr/>
        </p:nvGrpSpPr>
        <p:grpSpPr>
          <a:xfrm>
            <a:off x="9489600" y="7599600"/>
            <a:ext cx="289440" cy="364320"/>
            <a:chOff x="0" y="0"/>
            <a:chExt cx="385920" cy="485760"/>
          </a:xfrm>
        </p:grpSpPr>
        <p:sp>
          <p:nvSpPr>
            <p:cNvPr id="47" name="Freeform 47"/>
            <p:cNvSpPr/>
            <p:nvPr/>
          </p:nvSpPr>
          <p:spPr>
            <a:xfrm>
              <a:off x="0" y="0"/>
              <a:ext cx="385953" cy="485775"/>
            </a:xfrm>
            <a:custGeom>
              <a:avLst/>
              <a:gdLst/>
              <a:ahLst/>
              <a:cxnLst/>
              <a:rect l="l" t="t" r="r" b="b"/>
              <a:pathLst>
                <a:path w="385953" h="485775">
                  <a:moveTo>
                    <a:pt x="105283" y="451104"/>
                  </a:moveTo>
                  <a:cubicBezTo>
                    <a:pt x="105283" y="416433"/>
                    <a:pt x="105283" y="346964"/>
                    <a:pt x="105283" y="312293"/>
                  </a:cubicBezTo>
                  <a:cubicBezTo>
                    <a:pt x="140335" y="208153"/>
                    <a:pt x="0" y="34671"/>
                    <a:pt x="210439" y="0"/>
                  </a:cubicBezTo>
                  <a:cubicBezTo>
                    <a:pt x="385953" y="0"/>
                    <a:pt x="350774" y="104140"/>
                    <a:pt x="385953" y="208153"/>
                  </a:cubicBezTo>
                  <a:cubicBezTo>
                    <a:pt x="385953" y="416306"/>
                    <a:pt x="280670" y="485775"/>
                    <a:pt x="105283" y="450977"/>
                  </a:cubicBezTo>
                  <a:cubicBezTo>
                    <a:pt x="105283" y="450977"/>
                    <a:pt x="105283" y="450977"/>
                    <a:pt x="105283" y="450977"/>
                  </a:cubicBez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8640" y="239625"/>
            <a:ext cx="10689120" cy="666849"/>
          </a:xfrm>
          <a:prstGeom prst="rect">
            <a:avLst/>
          </a:prstGeom>
        </p:spPr>
        <p:txBody>
          <a:bodyPr lIns="0" tIns="0" rIns="0" bIns="0" rtlCol="0" anchor="t">
            <a:spAutoFit/>
          </a:bodyPr>
          <a:lstStyle/>
          <a:p>
            <a:pPr algn="r" rtl="1">
              <a:lnSpc>
                <a:spcPts val="5159"/>
              </a:lnSpc>
            </a:pPr>
            <a:r>
              <a:rPr lang="fa-IR" sz="4299" spc="-1" dirty="0">
                <a:solidFill>
                  <a:srgbClr val="FF4B6D"/>
                </a:solidFill>
                <a:latin typeface="Poppins"/>
                <a:cs typeface="B Nazanin" panose="00000400000000000000" pitchFamily="2" charset="-78"/>
              </a:rPr>
              <a:t>سبک دستور کار</a:t>
            </a:r>
            <a:endParaRPr lang="en-US" sz="4299" spc="-1" dirty="0">
              <a:solidFill>
                <a:srgbClr val="FF4B6D"/>
              </a:solidFill>
              <a:latin typeface="Poppins"/>
              <a:cs typeface="B Nazanin" panose="00000400000000000000" pitchFamily="2" charset="-78"/>
            </a:endParaRPr>
          </a:p>
        </p:txBody>
      </p:sp>
      <p:grpSp>
        <p:nvGrpSpPr>
          <p:cNvPr id="3" name="Group 3"/>
          <p:cNvGrpSpPr>
            <a:grpSpLocks noChangeAspect="1"/>
          </p:cNvGrpSpPr>
          <p:nvPr/>
        </p:nvGrpSpPr>
        <p:grpSpPr>
          <a:xfrm>
            <a:off x="1320120" y="2578680"/>
            <a:ext cx="483120" cy="483120"/>
            <a:chOff x="0" y="0"/>
            <a:chExt cx="644160" cy="644160"/>
          </a:xfrm>
        </p:grpSpPr>
        <p:sp>
          <p:nvSpPr>
            <p:cNvPr id="4" name="Freeform 4"/>
            <p:cNvSpPr/>
            <p:nvPr/>
          </p:nvSpPr>
          <p:spPr>
            <a:xfrm>
              <a:off x="0" y="0"/>
              <a:ext cx="0" cy="0"/>
            </a:xfrm>
            <a:custGeom>
              <a:avLst/>
              <a:gdLst/>
              <a:ahLst/>
              <a:cxnLst/>
              <a:rect l="l" t="t" r="r" b="b"/>
              <a:pathLst>
                <a:path/>
              </a:pathLst>
            </a:custGeom>
            <a:solidFill>
              <a:srgbClr val="C00000"/>
            </a:solidFill>
          </p:spPr>
        </p:sp>
        <p:sp>
          <p:nvSpPr>
            <p:cNvPr id="5" name="Freeform 5"/>
            <p:cNvSpPr/>
            <p:nvPr/>
          </p:nvSpPr>
          <p:spPr>
            <a:xfrm>
              <a:off x="0" y="0"/>
              <a:ext cx="0" cy="0"/>
            </a:xfrm>
            <a:custGeom>
              <a:avLst/>
              <a:gdLst/>
              <a:ahLst/>
              <a:cxnLst/>
              <a:rect l="l" t="t" r="r" b="b"/>
              <a:pathLst>
                <a:path/>
              </a:pathLst>
            </a:custGeom>
            <a:solidFill>
              <a:srgbClr val="FFFFFF"/>
            </a:solidFill>
          </p:spPr>
        </p:sp>
      </p:grpSp>
      <p:grpSp>
        <p:nvGrpSpPr>
          <p:cNvPr id="6" name="Group 6"/>
          <p:cNvGrpSpPr>
            <a:grpSpLocks noChangeAspect="1"/>
          </p:cNvGrpSpPr>
          <p:nvPr/>
        </p:nvGrpSpPr>
        <p:grpSpPr>
          <a:xfrm>
            <a:off x="1320120" y="4090680"/>
            <a:ext cx="483120" cy="483120"/>
            <a:chOff x="0" y="0"/>
            <a:chExt cx="644160" cy="644160"/>
          </a:xfrm>
        </p:grpSpPr>
        <p:sp>
          <p:nvSpPr>
            <p:cNvPr id="7" name="Freeform 7"/>
            <p:cNvSpPr/>
            <p:nvPr/>
          </p:nvSpPr>
          <p:spPr>
            <a:xfrm>
              <a:off x="0" y="0"/>
              <a:ext cx="0" cy="0"/>
            </a:xfrm>
            <a:custGeom>
              <a:avLst/>
              <a:gdLst/>
              <a:ahLst/>
              <a:cxnLst/>
              <a:rect l="l" t="t" r="r" b="b"/>
              <a:pathLst>
                <a:path/>
              </a:pathLst>
            </a:custGeom>
            <a:solidFill>
              <a:srgbClr val="C00000"/>
            </a:solidFill>
          </p:spPr>
        </p:sp>
        <p:sp>
          <p:nvSpPr>
            <p:cNvPr id="8" name="Freeform 8"/>
            <p:cNvSpPr/>
            <p:nvPr/>
          </p:nvSpPr>
          <p:spPr>
            <a:xfrm>
              <a:off x="0" y="0"/>
              <a:ext cx="0" cy="0"/>
            </a:xfrm>
            <a:custGeom>
              <a:avLst/>
              <a:gdLst/>
              <a:ahLst/>
              <a:cxnLst/>
              <a:rect l="l" t="t" r="r" b="b"/>
              <a:pathLst>
                <a:path/>
              </a:pathLst>
            </a:custGeom>
            <a:solidFill>
              <a:srgbClr val="FFFFFF"/>
            </a:solidFill>
          </p:spPr>
        </p:sp>
      </p:grpSp>
      <p:grpSp>
        <p:nvGrpSpPr>
          <p:cNvPr id="9" name="Group 9"/>
          <p:cNvGrpSpPr>
            <a:grpSpLocks noChangeAspect="1"/>
          </p:cNvGrpSpPr>
          <p:nvPr/>
        </p:nvGrpSpPr>
        <p:grpSpPr>
          <a:xfrm>
            <a:off x="1320120" y="5602680"/>
            <a:ext cx="483120" cy="483120"/>
            <a:chOff x="0" y="0"/>
            <a:chExt cx="644160" cy="644160"/>
          </a:xfrm>
        </p:grpSpPr>
        <p:sp>
          <p:nvSpPr>
            <p:cNvPr id="10" name="Freeform 10"/>
            <p:cNvSpPr/>
            <p:nvPr/>
          </p:nvSpPr>
          <p:spPr>
            <a:xfrm>
              <a:off x="0" y="0"/>
              <a:ext cx="0" cy="0"/>
            </a:xfrm>
            <a:custGeom>
              <a:avLst/>
              <a:gdLst/>
              <a:ahLst/>
              <a:cxnLst/>
              <a:rect l="l" t="t" r="r" b="b"/>
              <a:pathLst>
                <a:path/>
              </a:pathLst>
            </a:custGeom>
            <a:solidFill>
              <a:srgbClr val="C00000"/>
            </a:solidFill>
          </p:spPr>
        </p:sp>
        <p:sp>
          <p:nvSpPr>
            <p:cNvPr id="11" name="Freeform 11"/>
            <p:cNvSpPr/>
            <p:nvPr/>
          </p:nvSpPr>
          <p:spPr>
            <a:xfrm>
              <a:off x="0" y="0"/>
              <a:ext cx="0" cy="0"/>
            </a:xfrm>
            <a:custGeom>
              <a:avLst/>
              <a:gdLst/>
              <a:ahLst/>
              <a:cxnLst/>
              <a:rect l="l" t="t" r="r" b="b"/>
              <a:pathLst>
                <a:path/>
              </a:pathLst>
            </a:custGeom>
            <a:solidFill>
              <a:srgbClr val="FFFFFF"/>
            </a:solidFill>
          </p:spPr>
        </p:sp>
      </p:grpSp>
      <p:grpSp>
        <p:nvGrpSpPr>
          <p:cNvPr id="12" name="Group 12"/>
          <p:cNvGrpSpPr>
            <a:grpSpLocks noChangeAspect="1"/>
          </p:cNvGrpSpPr>
          <p:nvPr/>
        </p:nvGrpSpPr>
        <p:grpSpPr>
          <a:xfrm>
            <a:off x="1320120" y="7115400"/>
            <a:ext cx="483120" cy="483120"/>
            <a:chOff x="0" y="0"/>
            <a:chExt cx="644160" cy="644160"/>
          </a:xfrm>
        </p:grpSpPr>
        <p:sp>
          <p:nvSpPr>
            <p:cNvPr id="13" name="Freeform 13"/>
            <p:cNvSpPr/>
            <p:nvPr/>
          </p:nvSpPr>
          <p:spPr>
            <a:xfrm>
              <a:off x="0" y="0"/>
              <a:ext cx="0" cy="0"/>
            </a:xfrm>
            <a:custGeom>
              <a:avLst/>
              <a:gdLst/>
              <a:ahLst/>
              <a:cxnLst/>
              <a:rect l="l" t="t" r="r" b="b"/>
              <a:pathLst>
                <a:path/>
              </a:pathLst>
            </a:custGeom>
            <a:solidFill>
              <a:srgbClr val="C00000"/>
            </a:solidFill>
          </p:spPr>
        </p:sp>
        <p:sp>
          <p:nvSpPr>
            <p:cNvPr id="14" name="Freeform 14"/>
            <p:cNvSpPr/>
            <p:nvPr/>
          </p:nvSpPr>
          <p:spPr>
            <a:xfrm>
              <a:off x="0" y="0"/>
              <a:ext cx="0" cy="0"/>
            </a:xfrm>
            <a:custGeom>
              <a:avLst/>
              <a:gdLst/>
              <a:ahLst/>
              <a:cxnLst/>
              <a:rect l="l" t="t" r="r" b="b"/>
              <a:pathLst>
                <a:path/>
              </a:pathLst>
            </a:custGeom>
            <a:solidFill>
              <a:srgbClr val="FFFFFF"/>
            </a:solidFill>
          </p:spPr>
        </p:sp>
      </p:grpSp>
      <p:grpSp>
        <p:nvGrpSpPr>
          <p:cNvPr id="15" name="Group 15"/>
          <p:cNvGrpSpPr>
            <a:grpSpLocks noChangeAspect="1"/>
          </p:cNvGrpSpPr>
          <p:nvPr/>
        </p:nvGrpSpPr>
        <p:grpSpPr>
          <a:xfrm>
            <a:off x="1320120" y="8627400"/>
            <a:ext cx="483120" cy="483120"/>
            <a:chOff x="0" y="0"/>
            <a:chExt cx="644160" cy="644160"/>
          </a:xfrm>
        </p:grpSpPr>
        <p:sp>
          <p:nvSpPr>
            <p:cNvPr id="16" name="Freeform 16"/>
            <p:cNvSpPr/>
            <p:nvPr/>
          </p:nvSpPr>
          <p:spPr>
            <a:xfrm>
              <a:off x="0" y="0"/>
              <a:ext cx="0" cy="0"/>
            </a:xfrm>
            <a:custGeom>
              <a:avLst/>
              <a:gdLst/>
              <a:ahLst/>
              <a:cxnLst/>
              <a:rect l="l" t="t" r="r" b="b"/>
              <a:pathLst>
                <a:path/>
              </a:pathLst>
            </a:custGeom>
            <a:solidFill>
              <a:srgbClr val="C00000"/>
            </a:solidFill>
          </p:spPr>
        </p:sp>
        <p:sp>
          <p:nvSpPr>
            <p:cNvPr id="17" name="Freeform 17"/>
            <p:cNvSpPr/>
            <p:nvPr/>
          </p:nvSpPr>
          <p:spPr>
            <a:xfrm>
              <a:off x="0" y="0"/>
              <a:ext cx="0" cy="0"/>
            </a:xfrm>
            <a:custGeom>
              <a:avLst/>
              <a:gdLst/>
              <a:ahLst/>
              <a:cxnLst/>
              <a:rect l="l" t="t" r="r" b="b"/>
              <a:pathLst>
                <a:path/>
              </a:pathLst>
            </a:custGeom>
            <a:solidFill>
              <a:srgbClr val="FFFFFF"/>
            </a:solidFill>
          </p:spPr>
        </p:sp>
      </p:grpSp>
      <p:sp>
        <p:nvSpPr>
          <p:cNvPr id="18" name="TextBox 18"/>
          <p:cNvSpPr txBox="1"/>
          <p:nvPr/>
        </p:nvSpPr>
        <p:spPr>
          <a:xfrm>
            <a:off x="2118240" y="2404440"/>
            <a:ext cx="1022400" cy="523875"/>
          </a:xfrm>
          <a:prstGeom prst="rect">
            <a:avLst/>
          </a:prstGeom>
        </p:spPr>
        <p:txBody>
          <a:bodyPr lIns="0" tIns="0" rIns="0" bIns="0" rtlCol="0" anchor="t">
            <a:spAutoFit/>
          </a:bodyPr>
          <a:lstStyle/>
          <a:p>
            <a:pPr algn="ctr" rtl="1">
              <a:lnSpc>
                <a:spcPts val="4199"/>
              </a:lnSpc>
            </a:pPr>
            <a:r>
              <a:rPr lang="en-US" sz="3499" spc="50">
                <a:solidFill>
                  <a:srgbClr val="FF4B6D"/>
                </a:solidFill>
                <a:latin typeface="Montserrat Bold"/>
                <a:cs typeface="B Nazanin" panose="00000400000000000000" pitchFamily="2" charset="-78"/>
              </a:rPr>
              <a:t>01</a:t>
            </a:r>
          </a:p>
        </p:txBody>
      </p:sp>
      <p:sp>
        <p:nvSpPr>
          <p:cNvPr id="19" name="TextBox 19"/>
          <p:cNvSpPr txBox="1"/>
          <p:nvPr/>
        </p:nvSpPr>
        <p:spPr>
          <a:xfrm>
            <a:off x="2130480" y="3916440"/>
            <a:ext cx="1022400" cy="523875"/>
          </a:xfrm>
          <a:prstGeom prst="rect">
            <a:avLst/>
          </a:prstGeom>
        </p:spPr>
        <p:txBody>
          <a:bodyPr lIns="0" tIns="0" rIns="0" bIns="0" rtlCol="0" anchor="t">
            <a:spAutoFit/>
          </a:bodyPr>
          <a:lstStyle/>
          <a:p>
            <a:pPr algn="ctr" rtl="1">
              <a:lnSpc>
                <a:spcPts val="4199"/>
              </a:lnSpc>
            </a:pPr>
            <a:r>
              <a:rPr lang="en-US" sz="3499" spc="50">
                <a:solidFill>
                  <a:srgbClr val="FF4B6D"/>
                </a:solidFill>
                <a:latin typeface="Montserrat Bold"/>
                <a:cs typeface="B Nazanin" panose="00000400000000000000" pitchFamily="2" charset="-78"/>
              </a:rPr>
              <a:t>02</a:t>
            </a:r>
          </a:p>
        </p:txBody>
      </p:sp>
      <p:sp>
        <p:nvSpPr>
          <p:cNvPr id="20" name="TextBox 20"/>
          <p:cNvSpPr txBox="1"/>
          <p:nvPr/>
        </p:nvSpPr>
        <p:spPr>
          <a:xfrm>
            <a:off x="2142720" y="5428440"/>
            <a:ext cx="1022400" cy="523875"/>
          </a:xfrm>
          <a:prstGeom prst="rect">
            <a:avLst/>
          </a:prstGeom>
        </p:spPr>
        <p:txBody>
          <a:bodyPr lIns="0" tIns="0" rIns="0" bIns="0" rtlCol="0" anchor="t">
            <a:spAutoFit/>
          </a:bodyPr>
          <a:lstStyle/>
          <a:p>
            <a:pPr algn="ctr" rtl="1">
              <a:lnSpc>
                <a:spcPts val="4199"/>
              </a:lnSpc>
            </a:pPr>
            <a:r>
              <a:rPr lang="en-US" sz="3499" spc="50">
                <a:solidFill>
                  <a:srgbClr val="FF4B6D"/>
                </a:solidFill>
                <a:latin typeface="Montserrat Bold"/>
                <a:cs typeface="B Nazanin" panose="00000400000000000000" pitchFamily="2" charset="-78"/>
              </a:rPr>
              <a:t>03</a:t>
            </a:r>
          </a:p>
        </p:txBody>
      </p:sp>
      <p:sp>
        <p:nvSpPr>
          <p:cNvPr id="21" name="TextBox 21"/>
          <p:cNvSpPr txBox="1"/>
          <p:nvPr/>
        </p:nvSpPr>
        <p:spPr>
          <a:xfrm>
            <a:off x="2154960" y="6940440"/>
            <a:ext cx="1022400" cy="523875"/>
          </a:xfrm>
          <a:prstGeom prst="rect">
            <a:avLst/>
          </a:prstGeom>
        </p:spPr>
        <p:txBody>
          <a:bodyPr lIns="0" tIns="0" rIns="0" bIns="0" rtlCol="0" anchor="t">
            <a:spAutoFit/>
          </a:bodyPr>
          <a:lstStyle/>
          <a:p>
            <a:pPr algn="ctr" rtl="1">
              <a:lnSpc>
                <a:spcPts val="4199"/>
              </a:lnSpc>
            </a:pPr>
            <a:r>
              <a:rPr lang="en-US" sz="3499" spc="50">
                <a:solidFill>
                  <a:srgbClr val="FF4B6D"/>
                </a:solidFill>
                <a:latin typeface="Montserrat Bold"/>
                <a:cs typeface="B Nazanin" panose="00000400000000000000" pitchFamily="2" charset="-78"/>
              </a:rPr>
              <a:t>04</a:t>
            </a:r>
          </a:p>
        </p:txBody>
      </p:sp>
      <p:sp>
        <p:nvSpPr>
          <p:cNvPr id="22" name="TextBox 22"/>
          <p:cNvSpPr txBox="1"/>
          <p:nvPr/>
        </p:nvSpPr>
        <p:spPr>
          <a:xfrm>
            <a:off x="2083680" y="8490600"/>
            <a:ext cx="1022400" cy="523875"/>
          </a:xfrm>
          <a:prstGeom prst="rect">
            <a:avLst/>
          </a:prstGeom>
        </p:spPr>
        <p:txBody>
          <a:bodyPr lIns="0" tIns="0" rIns="0" bIns="0" rtlCol="0" anchor="t">
            <a:spAutoFit/>
          </a:bodyPr>
          <a:lstStyle/>
          <a:p>
            <a:pPr algn="ctr" rtl="1">
              <a:lnSpc>
                <a:spcPts val="4199"/>
              </a:lnSpc>
            </a:pPr>
            <a:r>
              <a:rPr lang="en-US" sz="3499" spc="50">
                <a:solidFill>
                  <a:srgbClr val="FF4B6D"/>
                </a:solidFill>
                <a:latin typeface="Montserrat Bold"/>
                <a:cs typeface="B Nazanin" panose="00000400000000000000" pitchFamily="2" charset="-78"/>
              </a:rPr>
              <a:t>05</a:t>
            </a:r>
          </a:p>
        </p:txBody>
      </p:sp>
      <p:sp>
        <p:nvSpPr>
          <p:cNvPr id="23" name="TextBox 23"/>
          <p:cNvSpPr txBox="1"/>
          <p:nvPr/>
        </p:nvSpPr>
        <p:spPr>
          <a:xfrm>
            <a:off x="3489840" y="2838600"/>
            <a:ext cx="5865840" cy="359073"/>
          </a:xfrm>
          <a:prstGeom prst="rect">
            <a:avLst/>
          </a:prstGeom>
        </p:spPr>
        <p:txBody>
          <a:bodyPr lIns="0" tIns="0" rIns="0" bIns="0" rtlCol="0" anchor="t">
            <a:spAutoFit/>
          </a:bodyPr>
          <a:lstStyle/>
          <a:p>
            <a:pPr algn="r" rtl="1">
              <a:lnSpc>
                <a:spcPts val="2759"/>
              </a:lnSpc>
            </a:pPr>
            <a:r>
              <a:rPr lang="fa-IR" sz="2299" spc="32" dirty="0">
                <a:solidFill>
                  <a:srgbClr val="787878"/>
                </a:solidFill>
                <a:latin typeface="Montserrat"/>
                <a:cs typeface="B Nazanin" panose="00000400000000000000" pitchFamily="2" charset="-78"/>
              </a:rPr>
              <a:t>آسان برای تغییر رنگ، عکس و متن.</a:t>
            </a:r>
            <a:endParaRPr lang="en-US" sz="2299" spc="32" dirty="0">
              <a:solidFill>
                <a:srgbClr val="787878"/>
              </a:solidFill>
              <a:latin typeface="Montserrat"/>
              <a:cs typeface="B Nazanin" panose="00000400000000000000" pitchFamily="2" charset="-78"/>
            </a:endParaRPr>
          </a:p>
        </p:txBody>
      </p:sp>
      <p:sp>
        <p:nvSpPr>
          <p:cNvPr id="24" name="TextBox 24"/>
          <p:cNvSpPr txBox="1"/>
          <p:nvPr/>
        </p:nvSpPr>
        <p:spPr>
          <a:xfrm>
            <a:off x="3489840" y="2404440"/>
            <a:ext cx="5865840" cy="359073"/>
          </a:xfrm>
          <a:prstGeom prst="rect">
            <a:avLst/>
          </a:prstGeom>
        </p:spPr>
        <p:txBody>
          <a:bodyPr lIns="0" tIns="0" rIns="0" bIns="0" rtlCol="0" anchor="t">
            <a:spAutoFit/>
          </a:bodyPr>
          <a:lstStyle/>
          <a:p>
            <a:pPr algn="r" rtl="1">
              <a:lnSpc>
                <a:spcPts val="2759"/>
              </a:lnSpc>
            </a:pPr>
            <a:r>
              <a:rPr lang="fa-IR" sz="2299" spc="32" dirty="0">
                <a:solidFill>
                  <a:srgbClr val="787878"/>
                </a:solidFill>
                <a:latin typeface="Montserrat Bold"/>
                <a:cs typeface="B Nazanin" panose="00000400000000000000" pitchFamily="2" charset="-78"/>
              </a:rPr>
              <a:t>متن شما در اینجا</a:t>
            </a:r>
            <a:endParaRPr lang="en-US" sz="2299" spc="32" dirty="0">
              <a:solidFill>
                <a:srgbClr val="787878"/>
              </a:solidFill>
              <a:latin typeface="Montserrat Bold"/>
              <a:cs typeface="B Nazanin" panose="00000400000000000000" pitchFamily="2" charset="-78"/>
            </a:endParaRPr>
          </a:p>
        </p:txBody>
      </p:sp>
      <p:sp>
        <p:nvSpPr>
          <p:cNvPr id="25" name="TextBox 25"/>
          <p:cNvSpPr txBox="1"/>
          <p:nvPr/>
        </p:nvSpPr>
        <p:spPr>
          <a:xfrm>
            <a:off x="3489840" y="4352040"/>
            <a:ext cx="5865840" cy="359073"/>
          </a:xfrm>
          <a:prstGeom prst="rect">
            <a:avLst/>
          </a:prstGeom>
        </p:spPr>
        <p:txBody>
          <a:bodyPr lIns="0" tIns="0" rIns="0" bIns="0" rtlCol="0" anchor="t">
            <a:spAutoFit/>
          </a:bodyPr>
          <a:lstStyle/>
          <a:p>
            <a:pPr algn="r" rtl="1">
              <a:lnSpc>
                <a:spcPts val="2759"/>
              </a:lnSpc>
            </a:pPr>
            <a:r>
              <a:rPr lang="fa-IR" sz="2299" spc="32" dirty="0">
                <a:solidFill>
                  <a:srgbClr val="787878"/>
                </a:solidFill>
                <a:latin typeface="Montserrat"/>
                <a:cs typeface="B Nazanin" panose="00000400000000000000" pitchFamily="2" charset="-78"/>
              </a:rPr>
              <a:t>آسان برای تغییر رنگ، عکس و متن.</a:t>
            </a:r>
            <a:endParaRPr lang="en-US" sz="2299" spc="32" dirty="0">
              <a:solidFill>
                <a:srgbClr val="787878"/>
              </a:solidFill>
              <a:latin typeface="Montserrat"/>
              <a:cs typeface="B Nazanin" panose="00000400000000000000" pitchFamily="2" charset="-78"/>
            </a:endParaRPr>
          </a:p>
        </p:txBody>
      </p:sp>
      <p:sp>
        <p:nvSpPr>
          <p:cNvPr id="26" name="TextBox 26"/>
          <p:cNvSpPr txBox="1"/>
          <p:nvPr/>
        </p:nvSpPr>
        <p:spPr>
          <a:xfrm>
            <a:off x="3489840" y="3917880"/>
            <a:ext cx="5865840" cy="359073"/>
          </a:xfrm>
          <a:prstGeom prst="rect">
            <a:avLst/>
          </a:prstGeom>
        </p:spPr>
        <p:txBody>
          <a:bodyPr lIns="0" tIns="0" rIns="0" bIns="0" rtlCol="0" anchor="t">
            <a:spAutoFit/>
          </a:bodyPr>
          <a:lstStyle/>
          <a:p>
            <a:pPr algn="r" rtl="1">
              <a:lnSpc>
                <a:spcPts val="2759"/>
              </a:lnSpc>
            </a:pPr>
            <a:r>
              <a:rPr lang="fa-IR" sz="2299" spc="32" dirty="0">
                <a:solidFill>
                  <a:srgbClr val="787878"/>
                </a:solidFill>
                <a:latin typeface="Montserrat Bold"/>
                <a:cs typeface="B Nazanin" panose="00000400000000000000" pitchFamily="2" charset="-78"/>
              </a:rPr>
              <a:t>متن شما در اینجا</a:t>
            </a:r>
            <a:endParaRPr lang="en-US" sz="2299" spc="32" dirty="0">
              <a:solidFill>
                <a:srgbClr val="787878"/>
              </a:solidFill>
              <a:latin typeface="Montserrat Bold"/>
              <a:cs typeface="B Nazanin" panose="00000400000000000000" pitchFamily="2" charset="-78"/>
            </a:endParaRPr>
          </a:p>
        </p:txBody>
      </p:sp>
      <p:sp>
        <p:nvSpPr>
          <p:cNvPr id="27" name="TextBox 27"/>
          <p:cNvSpPr txBox="1"/>
          <p:nvPr/>
        </p:nvSpPr>
        <p:spPr>
          <a:xfrm>
            <a:off x="3489840" y="5865480"/>
            <a:ext cx="5865840" cy="359073"/>
          </a:xfrm>
          <a:prstGeom prst="rect">
            <a:avLst/>
          </a:prstGeom>
        </p:spPr>
        <p:txBody>
          <a:bodyPr lIns="0" tIns="0" rIns="0" bIns="0" rtlCol="0" anchor="t">
            <a:spAutoFit/>
          </a:bodyPr>
          <a:lstStyle/>
          <a:p>
            <a:pPr algn="r" rtl="1">
              <a:lnSpc>
                <a:spcPts val="2759"/>
              </a:lnSpc>
            </a:pPr>
            <a:r>
              <a:rPr lang="fa-IR" sz="2299" spc="32" dirty="0">
                <a:solidFill>
                  <a:srgbClr val="787878"/>
                </a:solidFill>
                <a:latin typeface="Montserrat"/>
                <a:cs typeface="B Nazanin" panose="00000400000000000000" pitchFamily="2" charset="-78"/>
              </a:rPr>
              <a:t>آسان برای تغییر رنگ، عکس و متن.</a:t>
            </a:r>
            <a:endParaRPr lang="en-US" sz="2299" spc="32" dirty="0">
              <a:solidFill>
                <a:srgbClr val="787878"/>
              </a:solidFill>
              <a:latin typeface="Montserrat"/>
              <a:cs typeface="B Nazanin" panose="00000400000000000000" pitchFamily="2" charset="-78"/>
            </a:endParaRPr>
          </a:p>
        </p:txBody>
      </p:sp>
      <p:sp>
        <p:nvSpPr>
          <p:cNvPr id="28" name="TextBox 28"/>
          <p:cNvSpPr txBox="1"/>
          <p:nvPr/>
        </p:nvSpPr>
        <p:spPr>
          <a:xfrm>
            <a:off x="3489840" y="5431320"/>
            <a:ext cx="5865840" cy="359073"/>
          </a:xfrm>
          <a:prstGeom prst="rect">
            <a:avLst/>
          </a:prstGeom>
        </p:spPr>
        <p:txBody>
          <a:bodyPr lIns="0" tIns="0" rIns="0" bIns="0" rtlCol="0" anchor="t">
            <a:spAutoFit/>
          </a:bodyPr>
          <a:lstStyle/>
          <a:p>
            <a:pPr algn="r" rtl="1">
              <a:lnSpc>
                <a:spcPts val="2759"/>
              </a:lnSpc>
            </a:pPr>
            <a:r>
              <a:rPr lang="fa-IR" sz="2299" spc="32" dirty="0">
                <a:solidFill>
                  <a:srgbClr val="787878"/>
                </a:solidFill>
                <a:latin typeface="Montserrat Bold"/>
                <a:cs typeface="B Nazanin" panose="00000400000000000000" pitchFamily="2" charset="-78"/>
              </a:rPr>
              <a:t>متن شما در اینجا</a:t>
            </a:r>
            <a:endParaRPr lang="en-US" sz="2299" spc="32" dirty="0">
              <a:solidFill>
                <a:srgbClr val="787878"/>
              </a:solidFill>
              <a:latin typeface="Montserrat Bold"/>
              <a:cs typeface="B Nazanin" panose="00000400000000000000" pitchFamily="2" charset="-78"/>
            </a:endParaRPr>
          </a:p>
        </p:txBody>
      </p:sp>
      <p:sp>
        <p:nvSpPr>
          <p:cNvPr id="29" name="TextBox 29"/>
          <p:cNvSpPr txBox="1"/>
          <p:nvPr/>
        </p:nvSpPr>
        <p:spPr>
          <a:xfrm>
            <a:off x="3489840" y="7378920"/>
            <a:ext cx="5865840" cy="359073"/>
          </a:xfrm>
          <a:prstGeom prst="rect">
            <a:avLst/>
          </a:prstGeom>
        </p:spPr>
        <p:txBody>
          <a:bodyPr lIns="0" tIns="0" rIns="0" bIns="0" rtlCol="0" anchor="t">
            <a:spAutoFit/>
          </a:bodyPr>
          <a:lstStyle/>
          <a:p>
            <a:pPr algn="r" rtl="1">
              <a:lnSpc>
                <a:spcPts val="2759"/>
              </a:lnSpc>
            </a:pPr>
            <a:r>
              <a:rPr lang="fa-IR" sz="2299" spc="32" dirty="0">
                <a:solidFill>
                  <a:srgbClr val="787878"/>
                </a:solidFill>
                <a:latin typeface="Montserrat"/>
                <a:cs typeface="B Nazanin" panose="00000400000000000000" pitchFamily="2" charset="-78"/>
              </a:rPr>
              <a:t>آسان برای تغییر رنگ، عکس و متن.</a:t>
            </a:r>
            <a:endParaRPr lang="en-US" sz="2299" spc="32" dirty="0">
              <a:solidFill>
                <a:srgbClr val="787878"/>
              </a:solidFill>
              <a:latin typeface="Montserrat"/>
              <a:cs typeface="B Nazanin" panose="00000400000000000000" pitchFamily="2" charset="-78"/>
            </a:endParaRPr>
          </a:p>
        </p:txBody>
      </p:sp>
      <p:sp>
        <p:nvSpPr>
          <p:cNvPr id="30" name="TextBox 30"/>
          <p:cNvSpPr txBox="1"/>
          <p:nvPr/>
        </p:nvSpPr>
        <p:spPr>
          <a:xfrm>
            <a:off x="3489840" y="6944760"/>
            <a:ext cx="5865840" cy="359073"/>
          </a:xfrm>
          <a:prstGeom prst="rect">
            <a:avLst/>
          </a:prstGeom>
        </p:spPr>
        <p:txBody>
          <a:bodyPr lIns="0" tIns="0" rIns="0" bIns="0" rtlCol="0" anchor="t">
            <a:spAutoFit/>
          </a:bodyPr>
          <a:lstStyle/>
          <a:p>
            <a:pPr algn="r" rtl="1">
              <a:lnSpc>
                <a:spcPts val="2759"/>
              </a:lnSpc>
            </a:pPr>
            <a:r>
              <a:rPr lang="fa-IR" sz="2299" spc="32" dirty="0">
                <a:solidFill>
                  <a:srgbClr val="787878"/>
                </a:solidFill>
                <a:latin typeface="Montserrat Bold"/>
                <a:cs typeface="B Nazanin" panose="00000400000000000000" pitchFamily="2" charset="-78"/>
              </a:rPr>
              <a:t>متن شما در اینجا</a:t>
            </a:r>
            <a:endParaRPr lang="en-US" sz="2299" spc="32" dirty="0">
              <a:solidFill>
                <a:srgbClr val="787878"/>
              </a:solidFill>
              <a:latin typeface="Montserrat Bold"/>
              <a:cs typeface="B Nazanin" panose="00000400000000000000" pitchFamily="2" charset="-78"/>
            </a:endParaRPr>
          </a:p>
        </p:txBody>
      </p:sp>
      <p:sp>
        <p:nvSpPr>
          <p:cNvPr id="31" name="TextBox 31"/>
          <p:cNvSpPr txBox="1"/>
          <p:nvPr/>
        </p:nvSpPr>
        <p:spPr>
          <a:xfrm>
            <a:off x="3489840" y="8892360"/>
            <a:ext cx="5865840" cy="359073"/>
          </a:xfrm>
          <a:prstGeom prst="rect">
            <a:avLst/>
          </a:prstGeom>
        </p:spPr>
        <p:txBody>
          <a:bodyPr lIns="0" tIns="0" rIns="0" bIns="0" rtlCol="0" anchor="t">
            <a:spAutoFit/>
          </a:bodyPr>
          <a:lstStyle/>
          <a:p>
            <a:pPr algn="r" rtl="1">
              <a:lnSpc>
                <a:spcPts val="2759"/>
              </a:lnSpc>
            </a:pPr>
            <a:r>
              <a:rPr lang="fa-IR" sz="2299" spc="32" dirty="0">
                <a:solidFill>
                  <a:srgbClr val="787878"/>
                </a:solidFill>
                <a:latin typeface="Montserrat"/>
                <a:cs typeface="B Nazanin" panose="00000400000000000000" pitchFamily="2" charset="-78"/>
              </a:rPr>
              <a:t>آسان برای تغییر رنگ، عکس و متن.</a:t>
            </a:r>
            <a:endParaRPr lang="en-US" sz="2299" spc="32" dirty="0">
              <a:solidFill>
                <a:srgbClr val="787878"/>
              </a:solidFill>
              <a:latin typeface="Montserrat"/>
              <a:cs typeface="B Nazanin" panose="00000400000000000000" pitchFamily="2" charset="-78"/>
            </a:endParaRPr>
          </a:p>
        </p:txBody>
      </p:sp>
      <p:sp>
        <p:nvSpPr>
          <p:cNvPr id="32" name="TextBox 32"/>
          <p:cNvSpPr txBox="1"/>
          <p:nvPr/>
        </p:nvSpPr>
        <p:spPr>
          <a:xfrm>
            <a:off x="3489840" y="8458200"/>
            <a:ext cx="5865840" cy="359073"/>
          </a:xfrm>
          <a:prstGeom prst="rect">
            <a:avLst/>
          </a:prstGeom>
        </p:spPr>
        <p:txBody>
          <a:bodyPr lIns="0" tIns="0" rIns="0" bIns="0" rtlCol="0" anchor="t">
            <a:spAutoFit/>
          </a:bodyPr>
          <a:lstStyle/>
          <a:p>
            <a:pPr algn="r" rtl="1">
              <a:lnSpc>
                <a:spcPts val="2759"/>
              </a:lnSpc>
            </a:pPr>
            <a:r>
              <a:rPr lang="fa-IR" sz="2299" spc="32" dirty="0">
                <a:solidFill>
                  <a:srgbClr val="787878"/>
                </a:solidFill>
                <a:latin typeface="Montserrat Bold"/>
                <a:cs typeface="B Nazanin" panose="00000400000000000000" pitchFamily="2" charset="-78"/>
              </a:rPr>
              <a:t>متن شما در اینجا</a:t>
            </a:r>
            <a:endParaRPr lang="en-US" sz="2299" spc="32" dirty="0">
              <a:solidFill>
                <a:srgbClr val="787878"/>
              </a:solidFill>
              <a:latin typeface="Montserrat Bold"/>
              <a:cs typeface="B Nazanin" panose="00000400000000000000" pitchFamily="2" charset="-78"/>
            </a:endParaRPr>
          </a:p>
        </p:txBody>
      </p:sp>
      <p:grpSp>
        <p:nvGrpSpPr>
          <p:cNvPr id="33" name="Group 33"/>
          <p:cNvGrpSpPr>
            <a:grpSpLocks noChangeAspect="1"/>
          </p:cNvGrpSpPr>
          <p:nvPr/>
        </p:nvGrpSpPr>
        <p:grpSpPr>
          <a:xfrm rot="-10800000">
            <a:off x="0" y="1503360"/>
            <a:ext cx="17040960" cy="91440"/>
            <a:chOff x="0" y="0"/>
            <a:chExt cx="22721280" cy="121920"/>
          </a:xfrm>
        </p:grpSpPr>
        <p:sp>
          <p:nvSpPr>
            <p:cNvPr id="34" name="Freeform 34"/>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35" name="Group 35"/>
          <p:cNvGrpSpPr>
            <a:grpSpLocks noChangeAspect="1"/>
          </p:cNvGrpSpPr>
          <p:nvPr/>
        </p:nvGrpSpPr>
        <p:grpSpPr>
          <a:xfrm rot="-10800000">
            <a:off x="17254800" y="1123200"/>
            <a:ext cx="858960" cy="859680"/>
            <a:chOff x="0" y="0"/>
            <a:chExt cx="1145280" cy="1146240"/>
          </a:xfrm>
        </p:grpSpPr>
        <p:sp>
          <p:nvSpPr>
            <p:cNvPr id="36" name="Freeform 36"/>
            <p:cNvSpPr/>
            <p:nvPr/>
          </p:nvSpPr>
          <p:spPr>
            <a:xfrm>
              <a:off x="0" y="0"/>
              <a:ext cx="1145286" cy="1146302"/>
            </a:xfrm>
            <a:custGeom>
              <a:avLst/>
              <a:gdLst/>
              <a:ahLst/>
              <a:cxnLst/>
              <a:rect l="l" t="t" r="r" b="b"/>
              <a:pathLst>
                <a:path w="1145286" h="1146302">
                  <a:moveTo>
                    <a:pt x="0" y="381381"/>
                  </a:moveTo>
                  <a:cubicBezTo>
                    <a:pt x="126238" y="381381"/>
                    <a:pt x="252476" y="381381"/>
                    <a:pt x="378714" y="381381"/>
                  </a:cubicBezTo>
                  <a:cubicBezTo>
                    <a:pt x="378714" y="255016"/>
                    <a:pt x="378714" y="128651"/>
                    <a:pt x="378714" y="0"/>
                  </a:cubicBezTo>
                  <a:cubicBezTo>
                    <a:pt x="507238" y="0"/>
                    <a:pt x="633476" y="0"/>
                    <a:pt x="762000" y="0"/>
                  </a:cubicBezTo>
                  <a:cubicBezTo>
                    <a:pt x="762000" y="126365"/>
                    <a:pt x="762000" y="252730"/>
                    <a:pt x="762000" y="381381"/>
                  </a:cubicBezTo>
                  <a:cubicBezTo>
                    <a:pt x="890524" y="381381"/>
                    <a:pt x="1016762" y="381381"/>
                    <a:pt x="1145286" y="381381"/>
                  </a:cubicBezTo>
                  <a:cubicBezTo>
                    <a:pt x="1145286" y="510032"/>
                    <a:pt x="1145286" y="636397"/>
                    <a:pt x="1145286" y="764921"/>
                  </a:cubicBezTo>
                  <a:cubicBezTo>
                    <a:pt x="1019048" y="764921"/>
                    <a:pt x="890524" y="764921"/>
                    <a:pt x="764286" y="764921"/>
                  </a:cubicBezTo>
                  <a:cubicBezTo>
                    <a:pt x="764286" y="893572"/>
                    <a:pt x="764286" y="1017651"/>
                    <a:pt x="764286" y="1146302"/>
                  </a:cubicBezTo>
                  <a:cubicBezTo>
                    <a:pt x="635762" y="1146302"/>
                    <a:pt x="509524" y="1146302"/>
                    <a:pt x="381000" y="1146302"/>
                  </a:cubicBezTo>
                  <a:cubicBezTo>
                    <a:pt x="381000" y="1019937"/>
                    <a:pt x="381000" y="893572"/>
                    <a:pt x="381000" y="764921"/>
                  </a:cubicBezTo>
                  <a:cubicBezTo>
                    <a:pt x="252476" y="764921"/>
                    <a:pt x="126238" y="764921"/>
                    <a:pt x="0" y="764921"/>
                  </a:cubicBezTo>
                  <a:cubicBezTo>
                    <a:pt x="0" y="636270"/>
                    <a:pt x="0" y="509905"/>
                    <a:pt x="0" y="381381"/>
                  </a:cubicBezTo>
                  <a:close/>
                </a:path>
              </a:pathLst>
            </a:custGeom>
            <a:solidFill>
              <a:srgbClr val="C00000"/>
            </a:solidFill>
          </p:spPr>
        </p:sp>
      </p:grpSp>
      <p:grpSp>
        <p:nvGrpSpPr>
          <p:cNvPr id="37" name="Group 37"/>
          <p:cNvGrpSpPr>
            <a:grpSpLocks noChangeAspect="1"/>
          </p:cNvGrpSpPr>
          <p:nvPr/>
        </p:nvGrpSpPr>
        <p:grpSpPr>
          <a:xfrm>
            <a:off x="14063040" y="2914560"/>
            <a:ext cx="2878560" cy="1331280"/>
            <a:chOff x="0" y="0"/>
            <a:chExt cx="3838080" cy="1775040"/>
          </a:xfrm>
        </p:grpSpPr>
        <p:sp>
          <p:nvSpPr>
            <p:cNvPr id="38" name="Freeform 38"/>
            <p:cNvSpPr/>
            <p:nvPr/>
          </p:nvSpPr>
          <p:spPr>
            <a:xfrm>
              <a:off x="0" y="0"/>
              <a:ext cx="3838067" cy="1774952"/>
            </a:xfrm>
            <a:custGeom>
              <a:avLst/>
              <a:gdLst/>
              <a:ahLst/>
              <a:cxnLst/>
              <a:rect l="l" t="t" r="r" b="b"/>
              <a:pathLst>
                <a:path w="3838067" h="1774952">
                  <a:moveTo>
                    <a:pt x="11430" y="1076452"/>
                  </a:moveTo>
                  <a:cubicBezTo>
                    <a:pt x="11430" y="893191"/>
                    <a:pt x="11430" y="709930"/>
                    <a:pt x="11430" y="526796"/>
                  </a:cubicBezTo>
                  <a:cubicBezTo>
                    <a:pt x="11430" y="492379"/>
                    <a:pt x="0" y="458089"/>
                    <a:pt x="57277" y="458089"/>
                  </a:cubicBezTo>
                  <a:cubicBezTo>
                    <a:pt x="252095" y="480949"/>
                    <a:pt x="309372" y="332105"/>
                    <a:pt x="366649" y="194691"/>
                  </a:cubicBezTo>
                  <a:cubicBezTo>
                    <a:pt x="400939" y="103124"/>
                    <a:pt x="458216" y="68707"/>
                    <a:pt x="549910" y="45847"/>
                  </a:cubicBezTo>
                  <a:cubicBezTo>
                    <a:pt x="744728" y="0"/>
                    <a:pt x="916559" y="57277"/>
                    <a:pt x="1088390" y="137414"/>
                  </a:cubicBezTo>
                  <a:cubicBezTo>
                    <a:pt x="1317498" y="240538"/>
                    <a:pt x="1558163" y="274828"/>
                    <a:pt x="1810131" y="309245"/>
                  </a:cubicBezTo>
                  <a:cubicBezTo>
                    <a:pt x="2176780" y="343662"/>
                    <a:pt x="2554859" y="343662"/>
                    <a:pt x="2932938" y="355092"/>
                  </a:cubicBezTo>
                  <a:cubicBezTo>
                    <a:pt x="3207893" y="366522"/>
                    <a:pt x="3471418" y="366522"/>
                    <a:pt x="3746373" y="366522"/>
                  </a:cubicBezTo>
                  <a:cubicBezTo>
                    <a:pt x="3826510" y="366522"/>
                    <a:pt x="3838067" y="389382"/>
                    <a:pt x="3803650" y="458089"/>
                  </a:cubicBezTo>
                  <a:cubicBezTo>
                    <a:pt x="3757803" y="561213"/>
                    <a:pt x="3689096" y="652780"/>
                    <a:pt x="3597402" y="732917"/>
                  </a:cubicBezTo>
                  <a:cubicBezTo>
                    <a:pt x="3528695" y="790194"/>
                    <a:pt x="3459861" y="824484"/>
                    <a:pt x="3368294" y="824484"/>
                  </a:cubicBezTo>
                  <a:cubicBezTo>
                    <a:pt x="3311017" y="824484"/>
                    <a:pt x="3265170" y="835914"/>
                    <a:pt x="3207893" y="824484"/>
                  </a:cubicBezTo>
                  <a:cubicBezTo>
                    <a:pt x="3116199" y="824484"/>
                    <a:pt x="3024632" y="801624"/>
                    <a:pt x="3036062" y="961898"/>
                  </a:cubicBezTo>
                  <a:cubicBezTo>
                    <a:pt x="3047492" y="1042035"/>
                    <a:pt x="2864231" y="1145159"/>
                    <a:pt x="2726690" y="1145159"/>
                  </a:cubicBezTo>
                  <a:cubicBezTo>
                    <a:pt x="2657983" y="1156589"/>
                    <a:pt x="2577719" y="1156589"/>
                    <a:pt x="2497582" y="1145159"/>
                  </a:cubicBezTo>
                  <a:cubicBezTo>
                    <a:pt x="2451735" y="1145159"/>
                    <a:pt x="2428875" y="1168019"/>
                    <a:pt x="2417445" y="1202436"/>
                  </a:cubicBezTo>
                  <a:cubicBezTo>
                    <a:pt x="2314321" y="1442974"/>
                    <a:pt x="2039366" y="1591818"/>
                    <a:pt x="1775841" y="1534541"/>
                  </a:cubicBezTo>
                  <a:cubicBezTo>
                    <a:pt x="1684147" y="1511681"/>
                    <a:pt x="1581023" y="1477264"/>
                    <a:pt x="1500886" y="1408557"/>
                  </a:cubicBezTo>
                  <a:cubicBezTo>
                    <a:pt x="1478026" y="1397127"/>
                    <a:pt x="1443609" y="1385697"/>
                    <a:pt x="1420749" y="1431417"/>
                  </a:cubicBezTo>
                  <a:cubicBezTo>
                    <a:pt x="1248918" y="1740662"/>
                    <a:pt x="939546" y="1774952"/>
                    <a:pt x="630174" y="1763522"/>
                  </a:cubicBezTo>
                  <a:cubicBezTo>
                    <a:pt x="458343" y="1763522"/>
                    <a:pt x="286512" y="1752092"/>
                    <a:pt x="114554" y="1706245"/>
                  </a:cubicBezTo>
                  <a:cubicBezTo>
                    <a:pt x="45847" y="1694815"/>
                    <a:pt x="11430" y="1671828"/>
                    <a:pt x="11430" y="1591691"/>
                  </a:cubicBezTo>
                  <a:cubicBezTo>
                    <a:pt x="22860" y="1419860"/>
                    <a:pt x="11430" y="1248156"/>
                    <a:pt x="11430" y="1076325"/>
                  </a:cubicBezTo>
                  <a:close/>
                </a:path>
              </a:pathLst>
            </a:custGeom>
            <a:solidFill>
              <a:srgbClr val="C00000"/>
            </a:solidFill>
          </p:spPr>
        </p:sp>
      </p:grpSp>
      <p:grpSp>
        <p:nvGrpSpPr>
          <p:cNvPr id="39" name="Group 39"/>
          <p:cNvGrpSpPr>
            <a:grpSpLocks noChangeAspect="1"/>
          </p:cNvGrpSpPr>
          <p:nvPr/>
        </p:nvGrpSpPr>
        <p:grpSpPr>
          <a:xfrm>
            <a:off x="10823760" y="2921760"/>
            <a:ext cx="2835360" cy="1338480"/>
            <a:chOff x="0" y="0"/>
            <a:chExt cx="3780480" cy="1784640"/>
          </a:xfrm>
        </p:grpSpPr>
        <p:sp>
          <p:nvSpPr>
            <p:cNvPr id="40" name="Freeform 40"/>
            <p:cNvSpPr/>
            <p:nvPr/>
          </p:nvSpPr>
          <p:spPr>
            <a:xfrm>
              <a:off x="0" y="127"/>
              <a:ext cx="3780536" cy="1784604"/>
            </a:xfrm>
            <a:custGeom>
              <a:avLst/>
              <a:gdLst/>
              <a:ahLst/>
              <a:cxnLst/>
              <a:rect l="l" t="t" r="r" b="b"/>
              <a:pathLst>
                <a:path w="3780536" h="1784604">
                  <a:moveTo>
                    <a:pt x="3780536" y="1063752"/>
                  </a:moveTo>
                  <a:cubicBezTo>
                    <a:pt x="3780536" y="1235329"/>
                    <a:pt x="3780536" y="1418336"/>
                    <a:pt x="3780536" y="1590040"/>
                  </a:cubicBezTo>
                  <a:cubicBezTo>
                    <a:pt x="3780536" y="1647190"/>
                    <a:pt x="3769106" y="1681607"/>
                    <a:pt x="3711829" y="1681607"/>
                  </a:cubicBezTo>
                  <a:cubicBezTo>
                    <a:pt x="3414014" y="1738757"/>
                    <a:pt x="3116072" y="1784604"/>
                    <a:pt x="2818257" y="1727327"/>
                  </a:cubicBezTo>
                  <a:cubicBezTo>
                    <a:pt x="2646426" y="1704467"/>
                    <a:pt x="2520442" y="1624330"/>
                    <a:pt x="2428748" y="1487043"/>
                  </a:cubicBezTo>
                  <a:cubicBezTo>
                    <a:pt x="2405888" y="1464183"/>
                    <a:pt x="2382901" y="1441323"/>
                    <a:pt x="2371471" y="1418463"/>
                  </a:cubicBezTo>
                  <a:cubicBezTo>
                    <a:pt x="2337054" y="1372743"/>
                    <a:pt x="2314194" y="1372743"/>
                    <a:pt x="2268347" y="1407033"/>
                  </a:cubicBezTo>
                  <a:cubicBezTo>
                    <a:pt x="2027809" y="1578610"/>
                    <a:pt x="1718437" y="1567180"/>
                    <a:pt x="1512189" y="1361313"/>
                  </a:cubicBezTo>
                  <a:cubicBezTo>
                    <a:pt x="1466342" y="1327023"/>
                    <a:pt x="1432052" y="1281176"/>
                    <a:pt x="1420495" y="1224026"/>
                  </a:cubicBezTo>
                  <a:cubicBezTo>
                    <a:pt x="1409065" y="1143889"/>
                    <a:pt x="1363218" y="1132459"/>
                    <a:pt x="1294511" y="1132459"/>
                  </a:cubicBezTo>
                  <a:cubicBezTo>
                    <a:pt x="1168527" y="1132459"/>
                    <a:pt x="1053973" y="1143889"/>
                    <a:pt x="927862" y="1098169"/>
                  </a:cubicBezTo>
                  <a:cubicBezTo>
                    <a:pt x="824738" y="1052449"/>
                    <a:pt x="778891" y="972312"/>
                    <a:pt x="767461" y="869315"/>
                  </a:cubicBezTo>
                  <a:cubicBezTo>
                    <a:pt x="767461" y="800735"/>
                    <a:pt x="744601" y="800735"/>
                    <a:pt x="687324" y="812165"/>
                  </a:cubicBezTo>
                  <a:cubicBezTo>
                    <a:pt x="549910" y="823595"/>
                    <a:pt x="400939" y="846455"/>
                    <a:pt x="286385" y="766445"/>
                  </a:cubicBezTo>
                  <a:cubicBezTo>
                    <a:pt x="160401" y="674878"/>
                    <a:pt x="68707" y="571881"/>
                    <a:pt x="11430" y="423164"/>
                  </a:cubicBezTo>
                  <a:cubicBezTo>
                    <a:pt x="0" y="377444"/>
                    <a:pt x="11430" y="354584"/>
                    <a:pt x="57277" y="354584"/>
                  </a:cubicBezTo>
                  <a:cubicBezTo>
                    <a:pt x="80137" y="366014"/>
                    <a:pt x="103124" y="354584"/>
                    <a:pt x="125984" y="354584"/>
                  </a:cubicBezTo>
                  <a:cubicBezTo>
                    <a:pt x="538353" y="377444"/>
                    <a:pt x="962279" y="343154"/>
                    <a:pt x="1386205" y="343154"/>
                  </a:cubicBezTo>
                  <a:cubicBezTo>
                    <a:pt x="1741297" y="331724"/>
                    <a:pt x="2096516" y="308864"/>
                    <a:pt x="2440178" y="217297"/>
                  </a:cubicBezTo>
                  <a:cubicBezTo>
                    <a:pt x="2612009" y="171577"/>
                    <a:pt x="2760980" y="80010"/>
                    <a:pt x="2932811" y="34290"/>
                  </a:cubicBezTo>
                  <a:cubicBezTo>
                    <a:pt x="3058795" y="0"/>
                    <a:pt x="3173349" y="22860"/>
                    <a:pt x="3299460" y="45720"/>
                  </a:cubicBezTo>
                  <a:cubicBezTo>
                    <a:pt x="3356737" y="68580"/>
                    <a:pt x="3402584" y="114300"/>
                    <a:pt x="3425444" y="171577"/>
                  </a:cubicBezTo>
                  <a:cubicBezTo>
                    <a:pt x="3448304" y="240157"/>
                    <a:pt x="3459861" y="297434"/>
                    <a:pt x="3505581" y="354584"/>
                  </a:cubicBezTo>
                  <a:cubicBezTo>
                    <a:pt x="3551301" y="411734"/>
                    <a:pt x="3608705" y="457581"/>
                    <a:pt x="3688842" y="446151"/>
                  </a:cubicBezTo>
                  <a:cubicBezTo>
                    <a:pt x="3757549" y="434721"/>
                    <a:pt x="3780536" y="469011"/>
                    <a:pt x="3780536" y="526288"/>
                  </a:cubicBezTo>
                  <a:cubicBezTo>
                    <a:pt x="3780536" y="709295"/>
                    <a:pt x="3780536" y="880872"/>
                    <a:pt x="3780536" y="1064006"/>
                  </a:cubicBezTo>
                  <a:close/>
                </a:path>
              </a:pathLst>
            </a:custGeom>
            <a:solidFill>
              <a:srgbClr val="C00000"/>
            </a:solidFill>
          </p:spPr>
        </p:sp>
      </p:grpSp>
      <p:grpSp>
        <p:nvGrpSpPr>
          <p:cNvPr id="41" name="Group 41"/>
          <p:cNvGrpSpPr>
            <a:grpSpLocks noChangeAspect="1"/>
          </p:cNvGrpSpPr>
          <p:nvPr/>
        </p:nvGrpSpPr>
        <p:grpSpPr>
          <a:xfrm>
            <a:off x="12844080" y="4364640"/>
            <a:ext cx="2557440" cy="2067120"/>
            <a:chOff x="0" y="0"/>
            <a:chExt cx="3409920" cy="2756160"/>
          </a:xfrm>
        </p:grpSpPr>
        <p:sp>
          <p:nvSpPr>
            <p:cNvPr id="42" name="Freeform 42"/>
            <p:cNvSpPr/>
            <p:nvPr/>
          </p:nvSpPr>
          <p:spPr>
            <a:xfrm>
              <a:off x="0" y="0"/>
              <a:ext cx="3409823" cy="2756154"/>
            </a:xfrm>
            <a:custGeom>
              <a:avLst/>
              <a:gdLst/>
              <a:ahLst/>
              <a:cxnLst/>
              <a:rect l="l" t="t" r="r" b="b"/>
              <a:pathLst>
                <a:path w="3409823" h="2756154">
                  <a:moveTo>
                    <a:pt x="2322830" y="11430"/>
                  </a:moveTo>
                  <a:cubicBezTo>
                    <a:pt x="2563114" y="11430"/>
                    <a:pt x="2791968" y="34290"/>
                    <a:pt x="3009392" y="137287"/>
                  </a:cubicBezTo>
                  <a:cubicBezTo>
                    <a:pt x="3409823" y="308864"/>
                    <a:pt x="3409823" y="800608"/>
                    <a:pt x="3158109" y="1052195"/>
                  </a:cubicBezTo>
                  <a:cubicBezTo>
                    <a:pt x="2826258" y="1395222"/>
                    <a:pt x="2414397" y="1555369"/>
                    <a:pt x="1968119" y="1635506"/>
                  </a:cubicBezTo>
                  <a:cubicBezTo>
                    <a:pt x="1682115" y="1681226"/>
                    <a:pt x="1395984" y="1692656"/>
                    <a:pt x="1121410" y="1726946"/>
                  </a:cubicBezTo>
                  <a:cubicBezTo>
                    <a:pt x="892556" y="1749806"/>
                    <a:pt x="755269" y="1887093"/>
                    <a:pt x="778129" y="2081530"/>
                  </a:cubicBezTo>
                  <a:cubicBezTo>
                    <a:pt x="789559" y="2195830"/>
                    <a:pt x="858266" y="2275967"/>
                    <a:pt x="949706" y="2333117"/>
                  </a:cubicBezTo>
                  <a:cubicBezTo>
                    <a:pt x="995426" y="2367407"/>
                    <a:pt x="1075563" y="2390267"/>
                    <a:pt x="1075563" y="2435987"/>
                  </a:cubicBezTo>
                  <a:cubicBezTo>
                    <a:pt x="1075563" y="2493137"/>
                    <a:pt x="983996" y="2470277"/>
                    <a:pt x="949706" y="2504567"/>
                  </a:cubicBezTo>
                  <a:cubicBezTo>
                    <a:pt x="835279" y="2573147"/>
                    <a:pt x="697992" y="2596007"/>
                    <a:pt x="594995" y="2687574"/>
                  </a:cubicBezTo>
                  <a:cubicBezTo>
                    <a:pt x="560705" y="2721864"/>
                    <a:pt x="514858" y="2756154"/>
                    <a:pt x="457708" y="2721864"/>
                  </a:cubicBezTo>
                  <a:cubicBezTo>
                    <a:pt x="320421" y="2630424"/>
                    <a:pt x="171704" y="2550287"/>
                    <a:pt x="91567" y="2378837"/>
                  </a:cubicBezTo>
                  <a:cubicBezTo>
                    <a:pt x="0" y="2218690"/>
                    <a:pt x="22860" y="2047113"/>
                    <a:pt x="80137" y="1875536"/>
                  </a:cubicBezTo>
                  <a:cubicBezTo>
                    <a:pt x="183134" y="1520952"/>
                    <a:pt x="446278" y="1338072"/>
                    <a:pt x="766699" y="1212215"/>
                  </a:cubicBezTo>
                  <a:cubicBezTo>
                    <a:pt x="1018413" y="1109345"/>
                    <a:pt x="1281557" y="1086358"/>
                    <a:pt x="1544828" y="1086358"/>
                  </a:cubicBezTo>
                  <a:cubicBezTo>
                    <a:pt x="1922399" y="1074928"/>
                    <a:pt x="2277110" y="983488"/>
                    <a:pt x="2620391" y="834771"/>
                  </a:cubicBezTo>
                  <a:cubicBezTo>
                    <a:pt x="2780538" y="777621"/>
                    <a:pt x="2803525" y="720471"/>
                    <a:pt x="2791968" y="583184"/>
                  </a:cubicBezTo>
                  <a:cubicBezTo>
                    <a:pt x="2791968" y="526034"/>
                    <a:pt x="2757678" y="503174"/>
                    <a:pt x="2700401" y="491744"/>
                  </a:cubicBezTo>
                  <a:cubicBezTo>
                    <a:pt x="2574544" y="468884"/>
                    <a:pt x="2482977" y="537464"/>
                    <a:pt x="2402840" y="606044"/>
                  </a:cubicBezTo>
                  <a:cubicBezTo>
                    <a:pt x="2208276" y="754761"/>
                    <a:pt x="2002409" y="708914"/>
                    <a:pt x="1796415" y="651764"/>
                  </a:cubicBezTo>
                  <a:cubicBezTo>
                    <a:pt x="1727708" y="628904"/>
                    <a:pt x="1693418" y="548894"/>
                    <a:pt x="1704848" y="468757"/>
                  </a:cubicBezTo>
                  <a:cubicBezTo>
                    <a:pt x="1761998" y="251460"/>
                    <a:pt x="1887982" y="79883"/>
                    <a:pt x="2116836" y="22733"/>
                  </a:cubicBezTo>
                  <a:cubicBezTo>
                    <a:pt x="2174113" y="0"/>
                    <a:pt x="2254250" y="11430"/>
                    <a:pt x="2322830" y="11430"/>
                  </a:cubicBezTo>
                  <a:close/>
                </a:path>
              </a:pathLst>
            </a:custGeom>
            <a:solidFill>
              <a:srgbClr val="C00000"/>
            </a:solidFill>
          </p:spPr>
        </p:sp>
      </p:grpSp>
      <p:grpSp>
        <p:nvGrpSpPr>
          <p:cNvPr id="43" name="Group 43"/>
          <p:cNvGrpSpPr>
            <a:grpSpLocks noChangeAspect="1"/>
          </p:cNvGrpSpPr>
          <p:nvPr/>
        </p:nvGrpSpPr>
        <p:grpSpPr>
          <a:xfrm>
            <a:off x="12998880" y="5584320"/>
            <a:ext cx="1915920" cy="1756800"/>
            <a:chOff x="0" y="0"/>
            <a:chExt cx="2554560" cy="2342400"/>
          </a:xfrm>
        </p:grpSpPr>
        <p:sp>
          <p:nvSpPr>
            <p:cNvPr id="44" name="Freeform 44"/>
            <p:cNvSpPr/>
            <p:nvPr/>
          </p:nvSpPr>
          <p:spPr>
            <a:xfrm>
              <a:off x="0" y="127"/>
              <a:ext cx="2554351" cy="2342261"/>
            </a:xfrm>
            <a:custGeom>
              <a:avLst/>
              <a:gdLst/>
              <a:ahLst/>
              <a:cxnLst/>
              <a:rect l="l" t="t" r="r" b="b"/>
              <a:pathLst>
                <a:path w="2554351" h="2342261">
                  <a:moveTo>
                    <a:pt x="973709" y="2079498"/>
                  </a:moveTo>
                  <a:cubicBezTo>
                    <a:pt x="779018" y="2125218"/>
                    <a:pt x="607187" y="2205228"/>
                    <a:pt x="469646" y="2330831"/>
                  </a:cubicBezTo>
                  <a:cubicBezTo>
                    <a:pt x="446786" y="2342261"/>
                    <a:pt x="423799" y="2330831"/>
                    <a:pt x="400939" y="2319401"/>
                  </a:cubicBezTo>
                  <a:cubicBezTo>
                    <a:pt x="206248" y="2239391"/>
                    <a:pt x="68707" y="2079498"/>
                    <a:pt x="34417" y="1873758"/>
                  </a:cubicBezTo>
                  <a:cubicBezTo>
                    <a:pt x="0" y="1702308"/>
                    <a:pt x="68834" y="1530985"/>
                    <a:pt x="194818" y="1416685"/>
                  </a:cubicBezTo>
                  <a:cubicBezTo>
                    <a:pt x="435356" y="1165352"/>
                    <a:pt x="733171" y="1005332"/>
                    <a:pt x="1076833" y="914019"/>
                  </a:cubicBezTo>
                  <a:cubicBezTo>
                    <a:pt x="1271524" y="856869"/>
                    <a:pt x="1466342" y="799719"/>
                    <a:pt x="1615186" y="651256"/>
                  </a:cubicBezTo>
                  <a:cubicBezTo>
                    <a:pt x="1695323" y="571246"/>
                    <a:pt x="1729740" y="491236"/>
                    <a:pt x="1729740" y="377063"/>
                  </a:cubicBezTo>
                  <a:cubicBezTo>
                    <a:pt x="1729740" y="274193"/>
                    <a:pt x="1649603" y="228473"/>
                    <a:pt x="1580769" y="171450"/>
                  </a:cubicBezTo>
                  <a:cubicBezTo>
                    <a:pt x="1660906" y="137160"/>
                    <a:pt x="1752600" y="137160"/>
                    <a:pt x="1832737" y="125730"/>
                  </a:cubicBezTo>
                  <a:cubicBezTo>
                    <a:pt x="1970151" y="102870"/>
                    <a:pt x="2107692" y="68580"/>
                    <a:pt x="2245106" y="22860"/>
                  </a:cubicBezTo>
                  <a:cubicBezTo>
                    <a:pt x="2302383" y="0"/>
                    <a:pt x="2336800" y="11430"/>
                    <a:pt x="2371090" y="68580"/>
                  </a:cubicBezTo>
                  <a:cubicBezTo>
                    <a:pt x="2497074" y="285623"/>
                    <a:pt x="2554351" y="639953"/>
                    <a:pt x="2302383" y="868426"/>
                  </a:cubicBezTo>
                  <a:cubicBezTo>
                    <a:pt x="2073275" y="1085469"/>
                    <a:pt x="1809750" y="1211199"/>
                    <a:pt x="1511935" y="1302639"/>
                  </a:cubicBezTo>
                  <a:cubicBezTo>
                    <a:pt x="1317244" y="1371219"/>
                    <a:pt x="1099566" y="1405509"/>
                    <a:pt x="916305" y="1519682"/>
                  </a:cubicBezTo>
                  <a:cubicBezTo>
                    <a:pt x="824611" y="1565402"/>
                    <a:pt x="721614" y="1611122"/>
                    <a:pt x="721614" y="1748155"/>
                  </a:cubicBezTo>
                  <a:cubicBezTo>
                    <a:pt x="710184" y="1851025"/>
                    <a:pt x="756031" y="1931035"/>
                    <a:pt x="836168" y="1988058"/>
                  </a:cubicBezTo>
                  <a:cubicBezTo>
                    <a:pt x="870585" y="2022348"/>
                    <a:pt x="916305" y="2045208"/>
                    <a:pt x="973582" y="2079498"/>
                  </a:cubicBezTo>
                  <a:close/>
                </a:path>
              </a:pathLst>
            </a:custGeom>
            <a:solidFill>
              <a:srgbClr val="C00000"/>
            </a:solidFill>
          </p:spPr>
        </p:sp>
      </p:grpSp>
      <p:grpSp>
        <p:nvGrpSpPr>
          <p:cNvPr id="45" name="Group 45"/>
          <p:cNvGrpSpPr>
            <a:grpSpLocks noChangeAspect="1"/>
          </p:cNvGrpSpPr>
          <p:nvPr/>
        </p:nvGrpSpPr>
        <p:grpSpPr>
          <a:xfrm>
            <a:off x="13428000" y="2236320"/>
            <a:ext cx="815040" cy="2882160"/>
            <a:chOff x="0" y="0"/>
            <a:chExt cx="1086720" cy="3842880"/>
          </a:xfrm>
        </p:grpSpPr>
        <p:sp>
          <p:nvSpPr>
            <p:cNvPr id="46" name="Freeform 46"/>
            <p:cNvSpPr/>
            <p:nvPr/>
          </p:nvSpPr>
          <p:spPr>
            <a:xfrm>
              <a:off x="0" y="0"/>
              <a:ext cx="1086612" cy="3842766"/>
            </a:xfrm>
            <a:custGeom>
              <a:avLst/>
              <a:gdLst/>
              <a:ahLst/>
              <a:cxnLst/>
              <a:rect l="l" t="t" r="r" b="b"/>
              <a:pathLst>
                <a:path w="1086612" h="3842766">
                  <a:moveTo>
                    <a:pt x="411861" y="2424684"/>
                  </a:moveTo>
                  <a:cubicBezTo>
                    <a:pt x="411861" y="1990090"/>
                    <a:pt x="411861" y="1566926"/>
                    <a:pt x="411861" y="1132332"/>
                  </a:cubicBezTo>
                  <a:cubicBezTo>
                    <a:pt x="411861" y="1075182"/>
                    <a:pt x="400431" y="1040892"/>
                    <a:pt x="343281" y="995045"/>
                  </a:cubicBezTo>
                  <a:cubicBezTo>
                    <a:pt x="45720" y="812038"/>
                    <a:pt x="0" y="468884"/>
                    <a:pt x="217297" y="194437"/>
                  </a:cubicBezTo>
                  <a:cubicBezTo>
                    <a:pt x="297434" y="80010"/>
                    <a:pt x="537591" y="0"/>
                    <a:pt x="663448" y="45720"/>
                  </a:cubicBezTo>
                  <a:cubicBezTo>
                    <a:pt x="846455" y="102870"/>
                    <a:pt x="995172" y="205867"/>
                    <a:pt x="1040892" y="423164"/>
                  </a:cubicBezTo>
                  <a:cubicBezTo>
                    <a:pt x="1086612" y="606171"/>
                    <a:pt x="1052322" y="766318"/>
                    <a:pt x="926465" y="914908"/>
                  </a:cubicBezTo>
                  <a:cubicBezTo>
                    <a:pt x="915035" y="914908"/>
                    <a:pt x="903605" y="937768"/>
                    <a:pt x="892175" y="937768"/>
                  </a:cubicBezTo>
                  <a:cubicBezTo>
                    <a:pt x="754888" y="983488"/>
                    <a:pt x="766318" y="1097915"/>
                    <a:pt x="766318" y="1223645"/>
                  </a:cubicBezTo>
                  <a:cubicBezTo>
                    <a:pt x="766318" y="2047113"/>
                    <a:pt x="766318" y="2859151"/>
                    <a:pt x="766318" y="3682619"/>
                  </a:cubicBezTo>
                  <a:cubicBezTo>
                    <a:pt x="766318" y="3785616"/>
                    <a:pt x="743458" y="3831336"/>
                    <a:pt x="640461" y="3808476"/>
                  </a:cubicBezTo>
                  <a:cubicBezTo>
                    <a:pt x="571881" y="3797046"/>
                    <a:pt x="468884" y="3842766"/>
                    <a:pt x="423164" y="3797046"/>
                  </a:cubicBezTo>
                  <a:cubicBezTo>
                    <a:pt x="377444" y="3739896"/>
                    <a:pt x="411734" y="3648329"/>
                    <a:pt x="411734" y="3568319"/>
                  </a:cubicBezTo>
                  <a:cubicBezTo>
                    <a:pt x="411734" y="3190875"/>
                    <a:pt x="411734" y="2802001"/>
                    <a:pt x="411734" y="2424557"/>
                  </a:cubicBezTo>
                  <a:cubicBezTo>
                    <a:pt x="411734" y="2424557"/>
                    <a:pt x="411734" y="2424557"/>
                    <a:pt x="411734" y="2424557"/>
                  </a:cubicBezTo>
                  <a:close/>
                </a:path>
              </a:pathLst>
            </a:custGeom>
            <a:solidFill>
              <a:srgbClr val="C00000"/>
            </a:solidFill>
          </p:spPr>
        </p:sp>
      </p:grpSp>
      <p:grpSp>
        <p:nvGrpSpPr>
          <p:cNvPr id="47" name="Group 47"/>
          <p:cNvGrpSpPr>
            <a:grpSpLocks noChangeAspect="1"/>
          </p:cNvGrpSpPr>
          <p:nvPr/>
        </p:nvGrpSpPr>
        <p:grpSpPr>
          <a:xfrm>
            <a:off x="13219200" y="6536880"/>
            <a:ext cx="1555200" cy="1525680"/>
            <a:chOff x="0" y="0"/>
            <a:chExt cx="2073600" cy="2034240"/>
          </a:xfrm>
        </p:grpSpPr>
        <p:sp>
          <p:nvSpPr>
            <p:cNvPr id="48" name="Freeform 48"/>
            <p:cNvSpPr/>
            <p:nvPr/>
          </p:nvSpPr>
          <p:spPr>
            <a:xfrm>
              <a:off x="0" y="0"/>
              <a:ext cx="2073656" cy="2034413"/>
            </a:xfrm>
            <a:custGeom>
              <a:avLst/>
              <a:gdLst/>
              <a:ahLst/>
              <a:cxnLst/>
              <a:rect l="l" t="t" r="r" b="b"/>
              <a:pathLst>
                <a:path w="2073656" h="2034413">
                  <a:moveTo>
                    <a:pt x="1008126" y="274320"/>
                  </a:moveTo>
                  <a:cubicBezTo>
                    <a:pt x="1008126" y="365760"/>
                    <a:pt x="1008126" y="457200"/>
                    <a:pt x="1008126" y="548640"/>
                  </a:cubicBezTo>
                  <a:cubicBezTo>
                    <a:pt x="1008126" y="708660"/>
                    <a:pt x="996696" y="720090"/>
                    <a:pt x="847725" y="754380"/>
                  </a:cubicBezTo>
                  <a:cubicBezTo>
                    <a:pt x="698754" y="800100"/>
                    <a:pt x="698754" y="800100"/>
                    <a:pt x="698754" y="640080"/>
                  </a:cubicBezTo>
                  <a:cubicBezTo>
                    <a:pt x="698754" y="594360"/>
                    <a:pt x="698754" y="560070"/>
                    <a:pt x="698754" y="514350"/>
                  </a:cubicBezTo>
                  <a:cubicBezTo>
                    <a:pt x="698754" y="320040"/>
                    <a:pt x="698754" y="320040"/>
                    <a:pt x="893572" y="262890"/>
                  </a:cubicBezTo>
                  <a:cubicBezTo>
                    <a:pt x="1099820" y="194310"/>
                    <a:pt x="1317498" y="160020"/>
                    <a:pt x="1523619" y="57150"/>
                  </a:cubicBezTo>
                  <a:cubicBezTo>
                    <a:pt x="1626743" y="0"/>
                    <a:pt x="1684147" y="34290"/>
                    <a:pt x="1752854" y="114300"/>
                  </a:cubicBezTo>
                  <a:cubicBezTo>
                    <a:pt x="2073656" y="445770"/>
                    <a:pt x="1924685" y="937133"/>
                    <a:pt x="1558036" y="1120013"/>
                  </a:cubicBezTo>
                  <a:cubicBezTo>
                    <a:pt x="1328928" y="1234313"/>
                    <a:pt x="1076833" y="1280033"/>
                    <a:pt x="836295" y="1382903"/>
                  </a:cubicBezTo>
                  <a:cubicBezTo>
                    <a:pt x="767588" y="1405763"/>
                    <a:pt x="710311" y="1428623"/>
                    <a:pt x="653034" y="1462913"/>
                  </a:cubicBezTo>
                  <a:cubicBezTo>
                    <a:pt x="538480" y="1531493"/>
                    <a:pt x="515620" y="1600073"/>
                    <a:pt x="561340" y="1714373"/>
                  </a:cubicBezTo>
                  <a:cubicBezTo>
                    <a:pt x="584200" y="1782953"/>
                    <a:pt x="561340" y="1794383"/>
                    <a:pt x="515493" y="1817243"/>
                  </a:cubicBezTo>
                  <a:cubicBezTo>
                    <a:pt x="412369" y="1874393"/>
                    <a:pt x="320675" y="1920113"/>
                    <a:pt x="240538" y="2000123"/>
                  </a:cubicBezTo>
                  <a:cubicBezTo>
                    <a:pt x="217678" y="2034413"/>
                    <a:pt x="194691" y="2022983"/>
                    <a:pt x="171831" y="2011553"/>
                  </a:cubicBezTo>
                  <a:cubicBezTo>
                    <a:pt x="68707" y="1942846"/>
                    <a:pt x="0" y="1771396"/>
                    <a:pt x="11430" y="1657096"/>
                  </a:cubicBezTo>
                  <a:cubicBezTo>
                    <a:pt x="22860" y="1222883"/>
                    <a:pt x="332232" y="1062863"/>
                    <a:pt x="675894" y="937133"/>
                  </a:cubicBezTo>
                  <a:cubicBezTo>
                    <a:pt x="813308" y="891413"/>
                    <a:pt x="950849" y="845693"/>
                    <a:pt x="1088263" y="799973"/>
                  </a:cubicBezTo>
                  <a:cubicBezTo>
                    <a:pt x="1179957" y="765683"/>
                    <a:pt x="1237234" y="697103"/>
                    <a:pt x="1283081" y="628523"/>
                  </a:cubicBezTo>
                  <a:cubicBezTo>
                    <a:pt x="1340358" y="559943"/>
                    <a:pt x="1317498" y="479933"/>
                    <a:pt x="1260221" y="422783"/>
                  </a:cubicBezTo>
                  <a:cubicBezTo>
                    <a:pt x="1202944" y="342900"/>
                    <a:pt x="1122680" y="297180"/>
                    <a:pt x="1008126" y="274320"/>
                  </a:cubicBezTo>
                  <a:close/>
                </a:path>
              </a:pathLst>
            </a:custGeom>
            <a:solidFill>
              <a:srgbClr val="C00000"/>
            </a:solidFill>
          </p:spPr>
        </p:sp>
      </p:grpSp>
      <p:grpSp>
        <p:nvGrpSpPr>
          <p:cNvPr id="49" name="Group 49"/>
          <p:cNvGrpSpPr>
            <a:grpSpLocks noChangeAspect="1"/>
          </p:cNvGrpSpPr>
          <p:nvPr/>
        </p:nvGrpSpPr>
        <p:grpSpPr>
          <a:xfrm>
            <a:off x="12360240" y="4339440"/>
            <a:ext cx="1219680" cy="1107360"/>
            <a:chOff x="0" y="0"/>
            <a:chExt cx="1626240" cy="1476480"/>
          </a:xfrm>
        </p:grpSpPr>
        <p:sp>
          <p:nvSpPr>
            <p:cNvPr id="50" name="Freeform 50"/>
            <p:cNvSpPr/>
            <p:nvPr/>
          </p:nvSpPr>
          <p:spPr>
            <a:xfrm>
              <a:off x="0" y="0"/>
              <a:ext cx="1626235" cy="1476502"/>
            </a:xfrm>
            <a:custGeom>
              <a:avLst/>
              <a:gdLst/>
              <a:ahLst/>
              <a:cxnLst/>
              <a:rect l="l" t="t" r="r" b="b"/>
              <a:pathLst>
                <a:path w="1626235" h="1476502">
                  <a:moveTo>
                    <a:pt x="1408684" y="1075944"/>
                  </a:moveTo>
                  <a:cubicBezTo>
                    <a:pt x="1385824" y="1121664"/>
                    <a:pt x="1339977" y="1133221"/>
                    <a:pt x="1305560" y="1144651"/>
                  </a:cubicBezTo>
                  <a:cubicBezTo>
                    <a:pt x="1122299" y="1201928"/>
                    <a:pt x="973455" y="1304925"/>
                    <a:pt x="836041" y="1430782"/>
                  </a:cubicBezTo>
                  <a:cubicBezTo>
                    <a:pt x="801624" y="1465072"/>
                    <a:pt x="778764" y="1476502"/>
                    <a:pt x="721487" y="1453642"/>
                  </a:cubicBezTo>
                  <a:cubicBezTo>
                    <a:pt x="492379" y="1362075"/>
                    <a:pt x="297688" y="1213231"/>
                    <a:pt x="148844" y="1030097"/>
                  </a:cubicBezTo>
                  <a:cubicBezTo>
                    <a:pt x="34417" y="904240"/>
                    <a:pt x="0" y="732536"/>
                    <a:pt x="22860" y="560832"/>
                  </a:cubicBezTo>
                  <a:cubicBezTo>
                    <a:pt x="68707" y="286131"/>
                    <a:pt x="251968" y="160274"/>
                    <a:pt x="503936" y="91567"/>
                  </a:cubicBezTo>
                  <a:cubicBezTo>
                    <a:pt x="721487" y="22860"/>
                    <a:pt x="950595" y="0"/>
                    <a:pt x="1179576" y="34290"/>
                  </a:cubicBezTo>
                  <a:cubicBezTo>
                    <a:pt x="1454404" y="68580"/>
                    <a:pt x="1626235" y="263144"/>
                    <a:pt x="1626235" y="537845"/>
                  </a:cubicBezTo>
                  <a:cubicBezTo>
                    <a:pt x="1626235" y="606552"/>
                    <a:pt x="1591818" y="663702"/>
                    <a:pt x="1511681" y="686689"/>
                  </a:cubicBezTo>
                  <a:cubicBezTo>
                    <a:pt x="1282573" y="732409"/>
                    <a:pt x="1053592" y="755396"/>
                    <a:pt x="870331" y="572262"/>
                  </a:cubicBezTo>
                  <a:cubicBezTo>
                    <a:pt x="824484" y="526542"/>
                    <a:pt x="767207" y="503555"/>
                    <a:pt x="698500" y="514985"/>
                  </a:cubicBezTo>
                  <a:cubicBezTo>
                    <a:pt x="641223" y="514985"/>
                    <a:pt x="583946" y="492125"/>
                    <a:pt x="549656" y="560705"/>
                  </a:cubicBezTo>
                  <a:cubicBezTo>
                    <a:pt x="515366" y="629285"/>
                    <a:pt x="549656" y="755269"/>
                    <a:pt x="618363" y="789559"/>
                  </a:cubicBezTo>
                  <a:cubicBezTo>
                    <a:pt x="755904" y="881253"/>
                    <a:pt x="904748" y="949960"/>
                    <a:pt x="1065022" y="984377"/>
                  </a:cubicBezTo>
                  <a:cubicBezTo>
                    <a:pt x="1179576" y="1007237"/>
                    <a:pt x="1294130" y="1041654"/>
                    <a:pt x="1408557" y="1075944"/>
                  </a:cubicBezTo>
                  <a:close/>
                </a:path>
              </a:pathLst>
            </a:custGeom>
            <a:solidFill>
              <a:srgbClr val="C00000"/>
            </a:solidFill>
          </p:spPr>
        </p:sp>
      </p:grpSp>
      <p:grpSp>
        <p:nvGrpSpPr>
          <p:cNvPr id="51" name="Group 51"/>
          <p:cNvGrpSpPr>
            <a:grpSpLocks noChangeAspect="1"/>
          </p:cNvGrpSpPr>
          <p:nvPr/>
        </p:nvGrpSpPr>
        <p:grpSpPr>
          <a:xfrm>
            <a:off x="13330800" y="7477920"/>
            <a:ext cx="1125360" cy="1212480"/>
            <a:chOff x="0" y="0"/>
            <a:chExt cx="1500480" cy="1616640"/>
          </a:xfrm>
        </p:grpSpPr>
        <p:sp>
          <p:nvSpPr>
            <p:cNvPr id="52" name="Freeform 52"/>
            <p:cNvSpPr/>
            <p:nvPr/>
          </p:nvSpPr>
          <p:spPr>
            <a:xfrm>
              <a:off x="0" y="0"/>
              <a:ext cx="1500505" cy="1616964"/>
            </a:xfrm>
            <a:custGeom>
              <a:avLst/>
              <a:gdLst/>
              <a:ahLst/>
              <a:cxnLst/>
              <a:rect l="l" t="t" r="r" b="b"/>
              <a:pathLst>
                <a:path w="1500505" h="1616964">
                  <a:moveTo>
                    <a:pt x="882015" y="217805"/>
                  </a:moveTo>
                  <a:cubicBezTo>
                    <a:pt x="870585" y="343916"/>
                    <a:pt x="744601" y="458597"/>
                    <a:pt x="607060" y="470027"/>
                  </a:cubicBezTo>
                  <a:cubicBezTo>
                    <a:pt x="595630" y="470027"/>
                    <a:pt x="584200" y="481457"/>
                    <a:pt x="572643" y="458597"/>
                  </a:cubicBezTo>
                  <a:cubicBezTo>
                    <a:pt x="549783" y="424180"/>
                    <a:pt x="572643" y="298069"/>
                    <a:pt x="618490" y="275209"/>
                  </a:cubicBezTo>
                  <a:cubicBezTo>
                    <a:pt x="698627" y="217932"/>
                    <a:pt x="801751" y="194945"/>
                    <a:pt x="893445" y="171958"/>
                  </a:cubicBezTo>
                  <a:cubicBezTo>
                    <a:pt x="1030859" y="114681"/>
                    <a:pt x="1168273" y="68834"/>
                    <a:pt x="1317244" y="22987"/>
                  </a:cubicBezTo>
                  <a:cubicBezTo>
                    <a:pt x="1385951" y="0"/>
                    <a:pt x="1431798" y="11557"/>
                    <a:pt x="1443228" y="91821"/>
                  </a:cubicBezTo>
                  <a:cubicBezTo>
                    <a:pt x="1500505" y="321183"/>
                    <a:pt x="1489075" y="538988"/>
                    <a:pt x="1351534" y="733933"/>
                  </a:cubicBezTo>
                  <a:cubicBezTo>
                    <a:pt x="1271397" y="848614"/>
                    <a:pt x="1156843" y="928878"/>
                    <a:pt x="1019429" y="974725"/>
                  </a:cubicBezTo>
                  <a:cubicBezTo>
                    <a:pt x="893445" y="1020572"/>
                    <a:pt x="756031" y="1054989"/>
                    <a:pt x="630047" y="1089406"/>
                  </a:cubicBezTo>
                  <a:cubicBezTo>
                    <a:pt x="492633" y="1123823"/>
                    <a:pt x="469646" y="1146683"/>
                    <a:pt x="469646" y="1284351"/>
                  </a:cubicBezTo>
                  <a:cubicBezTo>
                    <a:pt x="469646" y="1341628"/>
                    <a:pt x="458216" y="1387602"/>
                    <a:pt x="469646" y="1433449"/>
                  </a:cubicBezTo>
                  <a:cubicBezTo>
                    <a:pt x="492506" y="1525143"/>
                    <a:pt x="423799" y="1559560"/>
                    <a:pt x="366522" y="1593977"/>
                  </a:cubicBezTo>
                  <a:cubicBezTo>
                    <a:pt x="355092" y="1616964"/>
                    <a:pt x="332105" y="1605407"/>
                    <a:pt x="320675" y="1593977"/>
                  </a:cubicBezTo>
                  <a:cubicBezTo>
                    <a:pt x="228981" y="1513713"/>
                    <a:pt x="137414" y="1444879"/>
                    <a:pt x="80137" y="1330325"/>
                  </a:cubicBezTo>
                  <a:cubicBezTo>
                    <a:pt x="0" y="1192403"/>
                    <a:pt x="11430" y="1031875"/>
                    <a:pt x="125984" y="905764"/>
                  </a:cubicBezTo>
                  <a:cubicBezTo>
                    <a:pt x="274955" y="722376"/>
                    <a:pt x="481076" y="630555"/>
                    <a:pt x="687197" y="550291"/>
                  </a:cubicBezTo>
                  <a:cubicBezTo>
                    <a:pt x="767334" y="515874"/>
                    <a:pt x="824611" y="481457"/>
                    <a:pt x="893318" y="447040"/>
                  </a:cubicBezTo>
                  <a:cubicBezTo>
                    <a:pt x="996442" y="389763"/>
                    <a:pt x="985012" y="286512"/>
                    <a:pt x="881888" y="217678"/>
                  </a:cubicBezTo>
                  <a:close/>
                </a:path>
              </a:pathLst>
            </a:custGeom>
            <a:solidFill>
              <a:srgbClr val="C00000"/>
            </a:solidFill>
          </p:spPr>
        </p:sp>
      </p:grpSp>
      <p:grpSp>
        <p:nvGrpSpPr>
          <p:cNvPr id="53" name="Group 53"/>
          <p:cNvGrpSpPr>
            <a:grpSpLocks noChangeAspect="1"/>
          </p:cNvGrpSpPr>
          <p:nvPr/>
        </p:nvGrpSpPr>
        <p:grpSpPr>
          <a:xfrm>
            <a:off x="13230000" y="8148960"/>
            <a:ext cx="1200960" cy="934560"/>
            <a:chOff x="0" y="0"/>
            <a:chExt cx="1601280" cy="1246080"/>
          </a:xfrm>
        </p:grpSpPr>
        <p:sp>
          <p:nvSpPr>
            <p:cNvPr id="54" name="Freeform 54"/>
            <p:cNvSpPr/>
            <p:nvPr/>
          </p:nvSpPr>
          <p:spPr>
            <a:xfrm>
              <a:off x="-127" y="0"/>
              <a:ext cx="1601216" cy="1245997"/>
            </a:xfrm>
            <a:custGeom>
              <a:avLst/>
              <a:gdLst/>
              <a:ahLst/>
              <a:cxnLst/>
              <a:rect l="l" t="t" r="r" b="b"/>
              <a:pathLst>
                <a:path w="1601216" h="1245997">
                  <a:moveTo>
                    <a:pt x="1006602" y="320040"/>
                  </a:moveTo>
                  <a:cubicBezTo>
                    <a:pt x="938022" y="434340"/>
                    <a:pt x="835025" y="502920"/>
                    <a:pt x="709168" y="560070"/>
                  </a:cubicBezTo>
                  <a:cubicBezTo>
                    <a:pt x="709168" y="548640"/>
                    <a:pt x="709168" y="548640"/>
                    <a:pt x="709168" y="548640"/>
                  </a:cubicBezTo>
                  <a:cubicBezTo>
                    <a:pt x="709168" y="285750"/>
                    <a:pt x="663448" y="354330"/>
                    <a:pt x="903605" y="285750"/>
                  </a:cubicBezTo>
                  <a:cubicBezTo>
                    <a:pt x="1098042" y="228600"/>
                    <a:pt x="1292479" y="171450"/>
                    <a:pt x="1464056" y="57150"/>
                  </a:cubicBezTo>
                  <a:cubicBezTo>
                    <a:pt x="1532636" y="0"/>
                    <a:pt x="1544066" y="68580"/>
                    <a:pt x="1555496" y="102870"/>
                  </a:cubicBezTo>
                  <a:cubicBezTo>
                    <a:pt x="1601216" y="228600"/>
                    <a:pt x="1555496" y="331470"/>
                    <a:pt x="1509776" y="434340"/>
                  </a:cubicBezTo>
                  <a:cubicBezTo>
                    <a:pt x="1441196" y="594360"/>
                    <a:pt x="1303909" y="662940"/>
                    <a:pt x="1166622" y="731520"/>
                  </a:cubicBezTo>
                  <a:cubicBezTo>
                    <a:pt x="823468" y="914400"/>
                    <a:pt x="468884" y="1062990"/>
                    <a:pt x="102870" y="1211707"/>
                  </a:cubicBezTo>
                  <a:cubicBezTo>
                    <a:pt x="80010" y="1223137"/>
                    <a:pt x="34290" y="1245997"/>
                    <a:pt x="22860" y="1223137"/>
                  </a:cubicBezTo>
                  <a:cubicBezTo>
                    <a:pt x="0" y="1177417"/>
                    <a:pt x="45720" y="1165987"/>
                    <a:pt x="68580" y="1143127"/>
                  </a:cubicBezTo>
                  <a:cubicBezTo>
                    <a:pt x="285877" y="960247"/>
                    <a:pt x="526034" y="800227"/>
                    <a:pt x="777748" y="651510"/>
                  </a:cubicBezTo>
                  <a:cubicBezTo>
                    <a:pt x="869188" y="605790"/>
                    <a:pt x="937895" y="548640"/>
                    <a:pt x="1006475" y="480060"/>
                  </a:cubicBezTo>
                  <a:cubicBezTo>
                    <a:pt x="1040765" y="422910"/>
                    <a:pt x="1063625" y="377190"/>
                    <a:pt x="1006475" y="320040"/>
                  </a:cubicBezTo>
                  <a:close/>
                </a:path>
              </a:pathLst>
            </a:custGeom>
            <a:solidFill>
              <a:srgbClr val="C00000"/>
            </a:solidFill>
          </p:spPr>
        </p:sp>
      </p:grpSp>
      <p:grpSp>
        <p:nvGrpSpPr>
          <p:cNvPr id="55" name="Group 55"/>
          <p:cNvGrpSpPr>
            <a:grpSpLocks noChangeAspect="1"/>
          </p:cNvGrpSpPr>
          <p:nvPr/>
        </p:nvGrpSpPr>
        <p:grpSpPr>
          <a:xfrm>
            <a:off x="13752720" y="8758800"/>
            <a:ext cx="739440" cy="884160"/>
            <a:chOff x="0" y="0"/>
            <a:chExt cx="985920" cy="1178880"/>
          </a:xfrm>
        </p:grpSpPr>
        <p:sp>
          <p:nvSpPr>
            <p:cNvPr id="56" name="Freeform 56"/>
            <p:cNvSpPr/>
            <p:nvPr/>
          </p:nvSpPr>
          <p:spPr>
            <a:xfrm>
              <a:off x="0" y="0"/>
              <a:ext cx="986028" cy="1178941"/>
            </a:xfrm>
            <a:custGeom>
              <a:avLst/>
              <a:gdLst/>
              <a:ahLst/>
              <a:cxnLst/>
              <a:rect l="l" t="t" r="r" b="b"/>
              <a:pathLst>
                <a:path w="986028" h="1178941">
                  <a:moveTo>
                    <a:pt x="985901" y="377698"/>
                  </a:moveTo>
                  <a:cubicBezTo>
                    <a:pt x="917067" y="400558"/>
                    <a:pt x="859790" y="389128"/>
                    <a:pt x="813943" y="366268"/>
                  </a:cubicBezTo>
                  <a:cubicBezTo>
                    <a:pt x="687832" y="297561"/>
                    <a:pt x="561721" y="274701"/>
                    <a:pt x="435610" y="217424"/>
                  </a:cubicBezTo>
                  <a:cubicBezTo>
                    <a:pt x="332486" y="160147"/>
                    <a:pt x="309499" y="171704"/>
                    <a:pt x="309499" y="297561"/>
                  </a:cubicBezTo>
                  <a:cubicBezTo>
                    <a:pt x="320929" y="560832"/>
                    <a:pt x="275082" y="824103"/>
                    <a:pt x="252222" y="1098804"/>
                  </a:cubicBezTo>
                  <a:cubicBezTo>
                    <a:pt x="240792" y="1156081"/>
                    <a:pt x="217805" y="1178941"/>
                    <a:pt x="149098" y="1178941"/>
                  </a:cubicBezTo>
                  <a:cubicBezTo>
                    <a:pt x="114681" y="1178941"/>
                    <a:pt x="80264" y="1167511"/>
                    <a:pt x="68834" y="1121664"/>
                  </a:cubicBezTo>
                  <a:cubicBezTo>
                    <a:pt x="57277" y="846963"/>
                    <a:pt x="0" y="583692"/>
                    <a:pt x="0" y="320421"/>
                  </a:cubicBezTo>
                  <a:cubicBezTo>
                    <a:pt x="0" y="274701"/>
                    <a:pt x="22987" y="263144"/>
                    <a:pt x="57277" y="240284"/>
                  </a:cubicBezTo>
                  <a:cubicBezTo>
                    <a:pt x="206375" y="171704"/>
                    <a:pt x="366903" y="91567"/>
                    <a:pt x="515874" y="22860"/>
                  </a:cubicBezTo>
                  <a:cubicBezTo>
                    <a:pt x="538861" y="11430"/>
                    <a:pt x="550291" y="0"/>
                    <a:pt x="584708" y="11430"/>
                  </a:cubicBezTo>
                  <a:cubicBezTo>
                    <a:pt x="733679" y="91567"/>
                    <a:pt x="859790" y="194564"/>
                    <a:pt x="963041" y="320421"/>
                  </a:cubicBezTo>
                  <a:cubicBezTo>
                    <a:pt x="974471" y="331851"/>
                    <a:pt x="974471" y="354711"/>
                    <a:pt x="986028" y="377698"/>
                  </a:cubicBezTo>
                  <a:close/>
                </a:path>
              </a:pathLst>
            </a:custGeom>
            <a:solidFill>
              <a:srgbClr val="C00000"/>
            </a:solidFill>
          </p:spPr>
        </p:sp>
      </p:grpSp>
      <p:grpSp>
        <p:nvGrpSpPr>
          <p:cNvPr id="57" name="Group 57"/>
          <p:cNvGrpSpPr>
            <a:grpSpLocks noChangeAspect="1"/>
          </p:cNvGrpSpPr>
          <p:nvPr/>
        </p:nvGrpSpPr>
        <p:grpSpPr>
          <a:xfrm>
            <a:off x="13745520" y="5710320"/>
            <a:ext cx="249120" cy="497520"/>
            <a:chOff x="0" y="0"/>
            <a:chExt cx="332160" cy="663360"/>
          </a:xfrm>
        </p:grpSpPr>
        <p:sp>
          <p:nvSpPr>
            <p:cNvPr id="58" name="Freeform 58"/>
            <p:cNvSpPr/>
            <p:nvPr/>
          </p:nvSpPr>
          <p:spPr>
            <a:xfrm>
              <a:off x="0" y="0"/>
              <a:ext cx="332105" cy="663321"/>
            </a:xfrm>
            <a:custGeom>
              <a:avLst/>
              <a:gdLst/>
              <a:ahLst/>
              <a:cxnLst/>
              <a:rect l="l" t="t" r="r" b="b"/>
              <a:pathLst>
                <a:path w="332105" h="663321">
                  <a:moveTo>
                    <a:pt x="0" y="343154"/>
                  </a:moveTo>
                  <a:cubicBezTo>
                    <a:pt x="0" y="263144"/>
                    <a:pt x="0" y="183007"/>
                    <a:pt x="0" y="102997"/>
                  </a:cubicBezTo>
                  <a:cubicBezTo>
                    <a:pt x="0" y="57150"/>
                    <a:pt x="11430" y="34290"/>
                    <a:pt x="57277" y="34290"/>
                  </a:cubicBezTo>
                  <a:cubicBezTo>
                    <a:pt x="125984" y="34290"/>
                    <a:pt x="194691" y="0"/>
                    <a:pt x="263398" y="0"/>
                  </a:cubicBezTo>
                  <a:cubicBezTo>
                    <a:pt x="309245" y="11430"/>
                    <a:pt x="332105" y="22860"/>
                    <a:pt x="332105" y="68580"/>
                  </a:cubicBezTo>
                  <a:cubicBezTo>
                    <a:pt x="320675" y="205867"/>
                    <a:pt x="320675" y="331597"/>
                    <a:pt x="320675" y="457454"/>
                  </a:cubicBezTo>
                  <a:cubicBezTo>
                    <a:pt x="332105" y="491744"/>
                    <a:pt x="309245" y="514604"/>
                    <a:pt x="274828" y="526034"/>
                  </a:cubicBezTo>
                  <a:cubicBezTo>
                    <a:pt x="0" y="663321"/>
                    <a:pt x="0" y="663321"/>
                    <a:pt x="0" y="343154"/>
                  </a:cubicBezTo>
                  <a:close/>
                </a:path>
              </a:pathLst>
            </a:custGeom>
            <a:solidFill>
              <a:srgbClr val="C00000"/>
            </a:solidFill>
          </p:spPr>
        </p:sp>
      </p:grpSp>
      <p:grpSp>
        <p:nvGrpSpPr>
          <p:cNvPr id="59" name="Group 59"/>
          <p:cNvGrpSpPr>
            <a:grpSpLocks noChangeAspect="1"/>
          </p:cNvGrpSpPr>
          <p:nvPr/>
        </p:nvGrpSpPr>
        <p:grpSpPr>
          <a:xfrm rot="-10800000">
            <a:off x="-12960" y="9372240"/>
            <a:ext cx="914400" cy="944640"/>
            <a:chOff x="0" y="0"/>
            <a:chExt cx="1219200" cy="1259520"/>
          </a:xfrm>
        </p:grpSpPr>
        <p:sp>
          <p:nvSpPr>
            <p:cNvPr id="60" name="Freeform 60"/>
            <p:cNvSpPr/>
            <p:nvPr/>
          </p:nvSpPr>
          <p:spPr>
            <a:xfrm>
              <a:off x="-127" y="0"/>
              <a:ext cx="1219327" cy="1259459"/>
            </a:xfrm>
            <a:custGeom>
              <a:avLst/>
              <a:gdLst/>
              <a:ahLst/>
              <a:cxnLst/>
              <a:rect l="l" t="t" r="r" b="b"/>
              <a:pathLst>
                <a:path w="1219327" h="1259459">
                  <a:moveTo>
                    <a:pt x="127" y="418973"/>
                  </a:moveTo>
                  <a:cubicBezTo>
                    <a:pt x="134493" y="418973"/>
                    <a:pt x="268986" y="418973"/>
                    <a:pt x="403352" y="418973"/>
                  </a:cubicBezTo>
                  <a:cubicBezTo>
                    <a:pt x="403352" y="280162"/>
                    <a:pt x="403352" y="141224"/>
                    <a:pt x="403352" y="0"/>
                  </a:cubicBezTo>
                  <a:cubicBezTo>
                    <a:pt x="540131" y="0"/>
                    <a:pt x="674497" y="0"/>
                    <a:pt x="811276" y="0"/>
                  </a:cubicBezTo>
                  <a:cubicBezTo>
                    <a:pt x="811276" y="138811"/>
                    <a:pt x="811276" y="277749"/>
                    <a:pt x="811276" y="418973"/>
                  </a:cubicBezTo>
                  <a:cubicBezTo>
                    <a:pt x="948055" y="418973"/>
                    <a:pt x="1082421" y="418973"/>
                    <a:pt x="1219327" y="418973"/>
                  </a:cubicBezTo>
                  <a:cubicBezTo>
                    <a:pt x="1219327" y="560324"/>
                    <a:pt x="1219327" y="699135"/>
                    <a:pt x="1219327" y="840486"/>
                  </a:cubicBezTo>
                  <a:cubicBezTo>
                    <a:pt x="1084961" y="840486"/>
                    <a:pt x="948182" y="840486"/>
                    <a:pt x="813689" y="840486"/>
                  </a:cubicBezTo>
                  <a:cubicBezTo>
                    <a:pt x="813689" y="981837"/>
                    <a:pt x="813689" y="1118235"/>
                    <a:pt x="813689" y="1259459"/>
                  </a:cubicBezTo>
                  <a:cubicBezTo>
                    <a:pt x="676910" y="1259459"/>
                    <a:pt x="542544" y="1259459"/>
                    <a:pt x="405638" y="1259459"/>
                  </a:cubicBezTo>
                  <a:cubicBezTo>
                    <a:pt x="405638" y="1120648"/>
                    <a:pt x="405638" y="981710"/>
                    <a:pt x="405638" y="840486"/>
                  </a:cubicBezTo>
                  <a:cubicBezTo>
                    <a:pt x="268859" y="840486"/>
                    <a:pt x="134493" y="840486"/>
                    <a:pt x="0" y="840486"/>
                  </a:cubicBezTo>
                  <a:cubicBezTo>
                    <a:pt x="127" y="699135"/>
                    <a:pt x="127" y="560324"/>
                    <a:pt x="127" y="418973"/>
                  </a:cubicBezTo>
                  <a:close/>
                </a:path>
              </a:pathLst>
            </a:custGeom>
            <a:solidFill>
              <a:srgbClr val="C00000"/>
            </a:solidFill>
          </p:spPr>
        </p:sp>
      </p:grpSp>
      <p:grpSp>
        <p:nvGrpSpPr>
          <p:cNvPr id="61" name="Group 61"/>
          <p:cNvGrpSpPr>
            <a:grpSpLocks noChangeAspect="1"/>
          </p:cNvGrpSpPr>
          <p:nvPr/>
        </p:nvGrpSpPr>
        <p:grpSpPr>
          <a:xfrm rot="-10800000">
            <a:off x="286560" y="6027120"/>
            <a:ext cx="313200" cy="3493440"/>
            <a:chOff x="0" y="0"/>
            <a:chExt cx="417600" cy="4657920"/>
          </a:xfrm>
        </p:grpSpPr>
        <p:sp>
          <p:nvSpPr>
            <p:cNvPr id="62" name="Freeform 62"/>
            <p:cNvSpPr/>
            <p:nvPr/>
          </p:nvSpPr>
          <p:spPr>
            <a:xfrm>
              <a:off x="0" y="0"/>
              <a:ext cx="417576" cy="4657979"/>
            </a:xfrm>
            <a:custGeom>
              <a:avLst/>
              <a:gdLst/>
              <a:ahLst/>
              <a:cxnLst/>
              <a:rect l="l" t="t" r="r" b="b"/>
              <a:pathLst>
                <a:path w="417576" h="4657979">
                  <a:moveTo>
                    <a:pt x="0" y="0"/>
                  </a:moveTo>
                  <a:lnTo>
                    <a:pt x="417576" y="0"/>
                  </a:lnTo>
                  <a:lnTo>
                    <a:pt x="417576" y="4657979"/>
                  </a:lnTo>
                  <a:lnTo>
                    <a:pt x="0" y="4657979"/>
                  </a:lnTo>
                  <a:close/>
                </a:path>
              </a:pathLst>
            </a:custGeom>
            <a:solidFill>
              <a:srgbClr val="C00000"/>
            </a:solidFill>
          </p:spPr>
        </p:sp>
      </p:grpSp>
      <p:grpSp>
        <p:nvGrpSpPr>
          <p:cNvPr id="63" name="Group 63"/>
          <p:cNvGrpSpPr>
            <a:grpSpLocks noChangeAspect="1"/>
          </p:cNvGrpSpPr>
          <p:nvPr/>
        </p:nvGrpSpPr>
        <p:grpSpPr>
          <a:xfrm rot="-5400000">
            <a:off x="1938960" y="8443440"/>
            <a:ext cx="332640" cy="2818080"/>
            <a:chOff x="0" y="0"/>
            <a:chExt cx="443520" cy="3757440"/>
          </a:xfrm>
        </p:grpSpPr>
        <p:sp>
          <p:nvSpPr>
            <p:cNvPr id="64" name="Freeform 64"/>
            <p:cNvSpPr/>
            <p:nvPr/>
          </p:nvSpPr>
          <p:spPr>
            <a:xfrm>
              <a:off x="0" y="0"/>
              <a:ext cx="443484" cy="3757422"/>
            </a:xfrm>
            <a:custGeom>
              <a:avLst/>
              <a:gdLst/>
              <a:ahLst/>
              <a:cxnLst/>
              <a:rect l="l" t="t" r="r" b="b"/>
              <a:pathLst>
                <a:path w="443484" h="3757422">
                  <a:moveTo>
                    <a:pt x="0" y="0"/>
                  </a:moveTo>
                  <a:lnTo>
                    <a:pt x="443484" y="0"/>
                  </a:lnTo>
                  <a:lnTo>
                    <a:pt x="443484" y="3757422"/>
                  </a:lnTo>
                  <a:lnTo>
                    <a:pt x="0" y="3757422"/>
                  </a:lnTo>
                  <a:close/>
                </a:path>
              </a:pathLst>
            </a:custGeom>
            <a:solidFill>
              <a:srgbClr val="C00000"/>
            </a:solidFill>
          </p:spPr>
        </p:sp>
      </p:grpSp>
      <p:grpSp>
        <p:nvGrpSpPr>
          <p:cNvPr id="65" name="Group 65"/>
          <p:cNvGrpSpPr>
            <a:grpSpLocks noChangeAspect="1"/>
          </p:cNvGrpSpPr>
          <p:nvPr/>
        </p:nvGrpSpPr>
        <p:grpSpPr>
          <a:xfrm rot="-10800000">
            <a:off x="17341920" y="9357840"/>
            <a:ext cx="930960" cy="961920"/>
            <a:chOff x="0" y="0"/>
            <a:chExt cx="1241280" cy="1282560"/>
          </a:xfrm>
        </p:grpSpPr>
        <p:sp>
          <p:nvSpPr>
            <p:cNvPr id="66" name="Freeform 66"/>
            <p:cNvSpPr/>
            <p:nvPr/>
          </p:nvSpPr>
          <p:spPr>
            <a:xfrm>
              <a:off x="0" y="0"/>
              <a:ext cx="1241425" cy="1282700"/>
            </a:xfrm>
            <a:custGeom>
              <a:avLst/>
              <a:gdLst/>
              <a:ahLst/>
              <a:cxnLst/>
              <a:rect l="l" t="t" r="r" b="b"/>
              <a:pathLst>
                <a:path w="1241425" h="1282700">
                  <a:moveTo>
                    <a:pt x="1241298" y="426720"/>
                  </a:moveTo>
                  <a:cubicBezTo>
                    <a:pt x="1104519" y="426720"/>
                    <a:pt x="967613" y="426720"/>
                    <a:pt x="830834" y="426720"/>
                  </a:cubicBezTo>
                  <a:cubicBezTo>
                    <a:pt x="830834" y="285369"/>
                    <a:pt x="830834" y="143891"/>
                    <a:pt x="830834" y="0"/>
                  </a:cubicBezTo>
                  <a:cubicBezTo>
                    <a:pt x="691515" y="0"/>
                    <a:pt x="554609" y="0"/>
                    <a:pt x="415417" y="0"/>
                  </a:cubicBezTo>
                  <a:cubicBezTo>
                    <a:pt x="415417" y="141351"/>
                    <a:pt x="415417" y="282829"/>
                    <a:pt x="415417" y="426720"/>
                  </a:cubicBezTo>
                  <a:cubicBezTo>
                    <a:pt x="276098" y="426720"/>
                    <a:pt x="139319" y="426720"/>
                    <a:pt x="0" y="426720"/>
                  </a:cubicBezTo>
                  <a:cubicBezTo>
                    <a:pt x="0" y="570611"/>
                    <a:pt x="0" y="711962"/>
                    <a:pt x="0" y="855980"/>
                  </a:cubicBezTo>
                  <a:cubicBezTo>
                    <a:pt x="136779" y="855980"/>
                    <a:pt x="276098" y="855980"/>
                    <a:pt x="413004" y="855980"/>
                  </a:cubicBezTo>
                  <a:cubicBezTo>
                    <a:pt x="413004" y="999871"/>
                    <a:pt x="413004" y="1138809"/>
                    <a:pt x="413004" y="1282700"/>
                  </a:cubicBezTo>
                  <a:cubicBezTo>
                    <a:pt x="552323" y="1282700"/>
                    <a:pt x="689102" y="1282700"/>
                    <a:pt x="828421" y="1282700"/>
                  </a:cubicBezTo>
                  <a:cubicBezTo>
                    <a:pt x="828421" y="1141349"/>
                    <a:pt x="828421" y="999871"/>
                    <a:pt x="828421" y="855980"/>
                  </a:cubicBezTo>
                  <a:cubicBezTo>
                    <a:pt x="967740" y="855980"/>
                    <a:pt x="1104519" y="855980"/>
                    <a:pt x="1241425" y="855980"/>
                  </a:cubicBezTo>
                  <a:cubicBezTo>
                    <a:pt x="1241425" y="712089"/>
                    <a:pt x="1241425" y="570738"/>
                    <a:pt x="1241425" y="426720"/>
                  </a:cubicBezTo>
                  <a:close/>
                </a:path>
              </a:pathLst>
            </a:custGeom>
            <a:solidFill>
              <a:srgbClr val="C00000"/>
            </a:solidFill>
          </p:spPr>
        </p:sp>
      </p:grpSp>
      <p:grpSp>
        <p:nvGrpSpPr>
          <p:cNvPr id="67" name="Group 67"/>
          <p:cNvGrpSpPr>
            <a:grpSpLocks noChangeAspect="1"/>
          </p:cNvGrpSpPr>
          <p:nvPr/>
        </p:nvGrpSpPr>
        <p:grpSpPr>
          <a:xfrm rot="-10800000">
            <a:off x="17647920" y="5950800"/>
            <a:ext cx="318960" cy="3558240"/>
            <a:chOff x="0" y="0"/>
            <a:chExt cx="425280" cy="4744320"/>
          </a:xfrm>
        </p:grpSpPr>
        <p:sp>
          <p:nvSpPr>
            <p:cNvPr id="68" name="Freeform 68"/>
            <p:cNvSpPr/>
            <p:nvPr/>
          </p:nvSpPr>
          <p:spPr>
            <a:xfrm>
              <a:off x="0" y="0"/>
              <a:ext cx="425323" cy="4744339"/>
            </a:xfrm>
            <a:custGeom>
              <a:avLst/>
              <a:gdLst/>
              <a:ahLst/>
              <a:cxnLst/>
              <a:rect l="l" t="t" r="r" b="b"/>
              <a:pathLst>
                <a:path w="425323" h="4744339">
                  <a:moveTo>
                    <a:pt x="425323" y="0"/>
                  </a:moveTo>
                  <a:lnTo>
                    <a:pt x="0" y="0"/>
                  </a:lnTo>
                  <a:lnTo>
                    <a:pt x="0" y="4744339"/>
                  </a:lnTo>
                  <a:lnTo>
                    <a:pt x="425323" y="4744339"/>
                  </a:lnTo>
                  <a:close/>
                </a:path>
              </a:pathLst>
            </a:custGeom>
            <a:solidFill>
              <a:srgbClr val="C00000"/>
            </a:solidFill>
          </p:spPr>
        </p:sp>
      </p:grpSp>
      <p:grpSp>
        <p:nvGrpSpPr>
          <p:cNvPr id="69" name="Group 69"/>
          <p:cNvGrpSpPr>
            <a:grpSpLocks noChangeAspect="1"/>
          </p:cNvGrpSpPr>
          <p:nvPr/>
        </p:nvGrpSpPr>
        <p:grpSpPr>
          <a:xfrm rot="5400000">
            <a:off x="15945120" y="8411040"/>
            <a:ext cx="338400" cy="2870640"/>
            <a:chOff x="0" y="0"/>
            <a:chExt cx="451200" cy="3827520"/>
          </a:xfrm>
        </p:grpSpPr>
        <p:sp>
          <p:nvSpPr>
            <p:cNvPr id="70" name="Freeform 70"/>
            <p:cNvSpPr/>
            <p:nvPr/>
          </p:nvSpPr>
          <p:spPr>
            <a:xfrm>
              <a:off x="0" y="0"/>
              <a:ext cx="451231" cy="3827526"/>
            </a:xfrm>
            <a:custGeom>
              <a:avLst/>
              <a:gdLst/>
              <a:ahLst/>
              <a:cxnLst/>
              <a:rect l="l" t="t" r="r" b="b"/>
              <a:pathLst>
                <a:path w="451231" h="3827526">
                  <a:moveTo>
                    <a:pt x="451231" y="0"/>
                  </a:moveTo>
                  <a:lnTo>
                    <a:pt x="0" y="0"/>
                  </a:lnTo>
                  <a:lnTo>
                    <a:pt x="0" y="3827526"/>
                  </a:lnTo>
                  <a:lnTo>
                    <a:pt x="451231" y="3827526"/>
                  </a:ln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0" y="1124475"/>
            <a:ext cx="10785600" cy="371897"/>
          </a:xfrm>
          <a:prstGeom prst="rect">
            <a:avLst/>
          </a:prstGeom>
        </p:spPr>
        <p:txBody>
          <a:bodyPr lIns="0" tIns="0" rIns="0" bIns="0" rtlCol="0" anchor="t">
            <a:spAutoFit/>
          </a:bodyPr>
          <a:lstStyle/>
          <a:p>
            <a:pPr algn="r" rtl="1">
              <a:lnSpc>
                <a:spcPts val="2879"/>
              </a:lnSpc>
            </a:pPr>
            <a:r>
              <a:rPr lang="fa-IR" sz="2400" spc="-1" dirty="0">
                <a:solidFill>
                  <a:srgbClr val="FF0000"/>
                </a:solidFill>
                <a:latin typeface="Arimo"/>
                <a:cs typeface="B Nazanin" panose="00000400000000000000" pitchFamily="2" charset="-78"/>
              </a:rPr>
              <a:t>مانیتورینگ بیمار</a:t>
            </a:r>
            <a:endParaRPr lang="en-US" sz="2400" spc="-1" dirty="0">
              <a:solidFill>
                <a:srgbClr val="FF0000"/>
              </a:solidFill>
              <a:latin typeface="Arimo"/>
              <a:cs typeface="B Nazanin" panose="00000400000000000000" pitchFamily="2" charset="-78"/>
            </a:endParaRPr>
          </a:p>
        </p:txBody>
      </p:sp>
      <p:sp>
        <p:nvSpPr>
          <p:cNvPr id="3" name="TextBox 3"/>
          <p:cNvSpPr txBox="1"/>
          <p:nvPr/>
        </p:nvSpPr>
        <p:spPr>
          <a:xfrm>
            <a:off x="2584800" y="3475830"/>
            <a:ext cx="4420080" cy="243656"/>
          </a:xfrm>
          <a:prstGeom prst="rect">
            <a:avLst/>
          </a:prstGeom>
        </p:spPr>
        <p:txBody>
          <a:bodyPr lIns="0" tIns="0" rIns="0" bIns="0" rtlCol="0" anchor="t">
            <a:spAutoFit/>
          </a:bodyPr>
          <a:lstStyle/>
          <a:p>
            <a:pPr algn="r" rtl="1">
              <a:lnSpc>
                <a:spcPts val="1920"/>
              </a:lnSpc>
            </a:pPr>
            <a:r>
              <a:rPr lang="fa-IR" sz="1600" spc="-1" dirty="0">
                <a:solidFill>
                  <a:srgbClr val="6B6B6B"/>
                </a:solidFill>
                <a:latin typeface="Arimo"/>
                <a:cs typeface="B Nazanin" panose="00000400000000000000" pitchFamily="2" charset="-78"/>
              </a:rPr>
              <a:t>ماه 1</a:t>
            </a:r>
            <a:endParaRPr lang="en-US" sz="1600" spc="-1" dirty="0">
              <a:solidFill>
                <a:srgbClr val="6B6B6B"/>
              </a:solidFill>
              <a:latin typeface="Arimo"/>
              <a:cs typeface="B Nazanin" panose="00000400000000000000" pitchFamily="2" charset="-78"/>
            </a:endParaRPr>
          </a:p>
        </p:txBody>
      </p:sp>
      <p:sp>
        <p:nvSpPr>
          <p:cNvPr id="4" name="TextBox 4"/>
          <p:cNvSpPr txBox="1"/>
          <p:nvPr/>
        </p:nvSpPr>
        <p:spPr>
          <a:xfrm>
            <a:off x="2577600" y="7927590"/>
            <a:ext cx="5212080" cy="255839"/>
          </a:xfrm>
          <a:prstGeom prst="rect">
            <a:avLst/>
          </a:prstGeom>
        </p:spPr>
        <p:txBody>
          <a:bodyPr lIns="0" tIns="0" rIns="0" bIns="0" rtlCol="0" anchor="t">
            <a:spAutoFit/>
          </a:bodyPr>
          <a:lstStyle/>
          <a:p>
            <a:pPr algn="r" rtl="1">
              <a:lnSpc>
                <a:spcPts val="1679"/>
              </a:lnSpc>
            </a:pPr>
            <a:r>
              <a:rPr lang="fa-IR" sz="2400" spc="0" dirty="0">
                <a:solidFill>
                  <a:srgbClr val="6B6B6B"/>
                </a:solidFill>
                <a:latin typeface="Poppins"/>
                <a:cs typeface="B Nazanin" panose="00000400000000000000" pitchFamily="2" charset="-78"/>
              </a:rPr>
              <a:t>عنوان در اینجا</a:t>
            </a:r>
            <a:endParaRPr lang="en-US" sz="2400" spc="0" dirty="0">
              <a:solidFill>
                <a:srgbClr val="6B6B6B"/>
              </a:solidFill>
              <a:latin typeface="Poppins"/>
              <a:cs typeface="B Nazanin" panose="00000400000000000000" pitchFamily="2" charset="-78"/>
            </a:endParaRPr>
          </a:p>
        </p:txBody>
      </p:sp>
      <p:grpSp>
        <p:nvGrpSpPr>
          <p:cNvPr id="5" name="Group 5"/>
          <p:cNvGrpSpPr>
            <a:grpSpLocks noChangeAspect="1"/>
          </p:cNvGrpSpPr>
          <p:nvPr/>
        </p:nvGrpSpPr>
        <p:grpSpPr>
          <a:xfrm>
            <a:off x="4405680" y="4899600"/>
            <a:ext cx="2688480" cy="539280"/>
            <a:chOff x="0" y="0"/>
            <a:chExt cx="3584640" cy="719040"/>
          </a:xfrm>
        </p:grpSpPr>
        <p:sp>
          <p:nvSpPr>
            <p:cNvPr id="6" name="Freeform 6"/>
            <p:cNvSpPr/>
            <p:nvPr/>
          </p:nvSpPr>
          <p:spPr>
            <a:xfrm>
              <a:off x="0" y="0"/>
              <a:ext cx="3584702" cy="719074"/>
            </a:xfrm>
            <a:custGeom>
              <a:avLst/>
              <a:gdLst/>
              <a:ahLst/>
              <a:cxnLst/>
              <a:rect l="l" t="t" r="r" b="b"/>
              <a:pathLst>
                <a:path w="3584702" h="719074">
                  <a:moveTo>
                    <a:pt x="0" y="0"/>
                  </a:moveTo>
                  <a:lnTo>
                    <a:pt x="3584702" y="0"/>
                  </a:lnTo>
                  <a:lnTo>
                    <a:pt x="3584702" y="719074"/>
                  </a:lnTo>
                  <a:lnTo>
                    <a:pt x="0" y="719074"/>
                  </a:lnTo>
                  <a:close/>
                </a:path>
              </a:pathLst>
            </a:custGeom>
            <a:solidFill>
              <a:srgbClr val="FF0000"/>
            </a:solidFill>
          </p:spPr>
        </p:sp>
      </p:grpSp>
      <p:sp>
        <p:nvSpPr>
          <p:cNvPr id="7" name="AutoShape 7"/>
          <p:cNvSpPr/>
          <p:nvPr/>
        </p:nvSpPr>
        <p:spPr>
          <a:xfrm rot="482379">
            <a:off x="4323971" y="5140665"/>
            <a:ext cx="1096537" cy="0"/>
          </a:xfrm>
          <a:prstGeom prst="line">
            <a:avLst/>
          </a:prstGeom>
          <a:ln w="57150" cap="rnd">
            <a:solidFill>
              <a:srgbClr val="FFFFFF"/>
            </a:solidFill>
            <a:prstDash val="solid"/>
            <a:headEnd type="none" w="sm" len="sm"/>
            <a:tailEnd type="none" w="sm" len="sm"/>
          </a:ln>
        </p:spPr>
      </p:sp>
      <p:grpSp>
        <p:nvGrpSpPr>
          <p:cNvPr id="8" name="Group 8"/>
          <p:cNvGrpSpPr>
            <a:grpSpLocks noChangeAspect="1"/>
          </p:cNvGrpSpPr>
          <p:nvPr/>
        </p:nvGrpSpPr>
        <p:grpSpPr>
          <a:xfrm>
            <a:off x="4405680" y="5796720"/>
            <a:ext cx="2688480" cy="539280"/>
            <a:chOff x="0" y="0"/>
            <a:chExt cx="3584640" cy="719040"/>
          </a:xfrm>
        </p:grpSpPr>
        <p:sp>
          <p:nvSpPr>
            <p:cNvPr id="9" name="Freeform 9"/>
            <p:cNvSpPr/>
            <p:nvPr/>
          </p:nvSpPr>
          <p:spPr>
            <a:xfrm>
              <a:off x="0" y="0"/>
              <a:ext cx="3584702" cy="719074"/>
            </a:xfrm>
            <a:custGeom>
              <a:avLst/>
              <a:gdLst/>
              <a:ahLst/>
              <a:cxnLst/>
              <a:rect l="l" t="t" r="r" b="b"/>
              <a:pathLst>
                <a:path w="3584702" h="719074">
                  <a:moveTo>
                    <a:pt x="0" y="0"/>
                  </a:moveTo>
                  <a:lnTo>
                    <a:pt x="3584702" y="0"/>
                  </a:lnTo>
                  <a:lnTo>
                    <a:pt x="3584702" y="719074"/>
                  </a:lnTo>
                  <a:lnTo>
                    <a:pt x="0" y="719074"/>
                  </a:lnTo>
                  <a:close/>
                </a:path>
              </a:pathLst>
            </a:custGeom>
            <a:solidFill>
              <a:srgbClr val="FF0000"/>
            </a:solidFill>
          </p:spPr>
        </p:sp>
      </p:grpSp>
      <p:sp>
        <p:nvSpPr>
          <p:cNvPr id="10" name="AutoShape 10"/>
          <p:cNvSpPr/>
          <p:nvPr/>
        </p:nvSpPr>
        <p:spPr>
          <a:xfrm rot="242623">
            <a:off x="4326653" y="6037785"/>
            <a:ext cx="2174774" cy="0"/>
          </a:xfrm>
          <a:prstGeom prst="line">
            <a:avLst/>
          </a:prstGeom>
          <a:ln w="57150" cap="rnd">
            <a:solidFill>
              <a:srgbClr val="FFFFFF"/>
            </a:solidFill>
            <a:prstDash val="solid"/>
            <a:headEnd type="none" w="sm" len="sm"/>
            <a:tailEnd type="none" w="sm" len="sm"/>
          </a:ln>
        </p:spPr>
      </p:sp>
      <p:grpSp>
        <p:nvGrpSpPr>
          <p:cNvPr id="11" name="Group 11"/>
          <p:cNvGrpSpPr>
            <a:grpSpLocks noChangeAspect="1"/>
          </p:cNvGrpSpPr>
          <p:nvPr/>
        </p:nvGrpSpPr>
        <p:grpSpPr>
          <a:xfrm>
            <a:off x="4405680" y="6693840"/>
            <a:ext cx="2688480" cy="539280"/>
            <a:chOff x="0" y="0"/>
            <a:chExt cx="3584640" cy="719040"/>
          </a:xfrm>
        </p:grpSpPr>
        <p:sp>
          <p:nvSpPr>
            <p:cNvPr id="12" name="Freeform 12"/>
            <p:cNvSpPr/>
            <p:nvPr/>
          </p:nvSpPr>
          <p:spPr>
            <a:xfrm>
              <a:off x="0" y="0"/>
              <a:ext cx="3584702" cy="719074"/>
            </a:xfrm>
            <a:custGeom>
              <a:avLst/>
              <a:gdLst/>
              <a:ahLst/>
              <a:cxnLst/>
              <a:rect l="l" t="t" r="r" b="b"/>
              <a:pathLst>
                <a:path w="3584702" h="719074">
                  <a:moveTo>
                    <a:pt x="0" y="0"/>
                  </a:moveTo>
                  <a:lnTo>
                    <a:pt x="3584702" y="0"/>
                  </a:lnTo>
                  <a:lnTo>
                    <a:pt x="3584702" y="719074"/>
                  </a:lnTo>
                  <a:lnTo>
                    <a:pt x="0" y="719074"/>
                  </a:lnTo>
                  <a:close/>
                </a:path>
              </a:pathLst>
            </a:custGeom>
            <a:solidFill>
              <a:srgbClr val="FF0000"/>
            </a:solidFill>
          </p:spPr>
        </p:sp>
      </p:grpSp>
      <p:sp>
        <p:nvSpPr>
          <p:cNvPr id="13" name="AutoShape 13"/>
          <p:cNvSpPr/>
          <p:nvPr/>
        </p:nvSpPr>
        <p:spPr>
          <a:xfrm rot="224638">
            <a:off x="4326854" y="6934905"/>
            <a:ext cx="2348612" cy="0"/>
          </a:xfrm>
          <a:prstGeom prst="line">
            <a:avLst/>
          </a:prstGeom>
          <a:ln w="57150" cap="rnd">
            <a:solidFill>
              <a:srgbClr val="FFFFFF"/>
            </a:solidFill>
            <a:prstDash val="solid"/>
            <a:headEnd type="none" w="sm" len="sm"/>
            <a:tailEnd type="none" w="sm" len="sm"/>
          </a:ln>
        </p:spPr>
      </p:sp>
      <p:sp>
        <p:nvSpPr>
          <p:cNvPr id="14" name="TextBox 14"/>
          <p:cNvSpPr txBox="1"/>
          <p:nvPr/>
        </p:nvSpPr>
        <p:spPr>
          <a:xfrm>
            <a:off x="2596320" y="5028870"/>
            <a:ext cx="1731600" cy="218008"/>
          </a:xfrm>
          <a:prstGeom prst="rect">
            <a:avLst/>
          </a:prstGeom>
        </p:spPr>
        <p:txBody>
          <a:bodyPr lIns="0" tIns="0" rIns="0" bIns="0" rtlCol="0" anchor="t">
            <a:spAutoFit/>
          </a:bodyPr>
          <a:lstStyle/>
          <a:p>
            <a:pPr algn="r" rtl="1">
              <a:lnSpc>
                <a:spcPts val="1679"/>
              </a:lnSpc>
            </a:pPr>
            <a:r>
              <a:rPr lang="fa-IR" sz="1399" spc="0" dirty="0">
                <a:solidFill>
                  <a:srgbClr val="6B6B6B"/>
                </a:solidFill>
                <a:latin typeface="Poppins"/>
                <a:cs typeface="B Nazanin" panose="00000400000000000000" pitchFamily="2" charset="-78"/>
              </a:rPr>
              <a:t>هفته 1</a:t>
            </a:r>
            <a:endParaRPr lang="en-US" sz="1399" spc="0" dirty="0">
              <a:solidFill>
                <a:srgbClr val="6B6B6B"/>
              </a:solidFill>
              <a:latin typeface="Poppins"/>
              <a:cs typeface="B Nazanin" panose="00000400000000000000" pitchFamily="2" charset="-78"/>
            </a:endParaRPr>
          </a:p>
        </p:txBody>
      </p:sp>
      <p:sp>
        <p:nvSpPr>
          <p:cNvPr id="15" name="TextBox 15"/>
          <p:cNvSpPr txBox="1"/>
          <p:nvPr/>
        </p:nvSpPr>
        <p:spPr>
          <a:xfrm>
            <a:off x="2596320" y="5925990"/>
            <a:ext cx="1731600" cy="218008"/>
          </a:xfrm>
          <a:prstGeom prst="rect">
            <a:avLst/>
          </a:prstGeom>
        </p:spPr>
        <p:txBody>
          <a:bodyPr lIns="0" tIns="0" rIns="0" bIns="0" rtlCol="0" anchor="t">
            <a:spAutoFit/>
          </a:bodyPr>
          <a:lstStyle/>
          <a:p>
            <a:pPr algn="r" rtl="1">
              <a:lnSpc>
                <a:spcPts val="1679"/>
              </a:lnSpc>
            </a:pPr>
            <a:r>
              <a:rPr lang="fa-IR" sz="1399" spc="0" dirty="0">
                <a:solidFill>
                  <a:srgbClr val="6B6B6B"/>
                </a:solidFill>
                <a:latin typeface="Poppins"/>
                <a:cs typeface="B Nazanin" panose="00000400000000000000" pitchFamily="2" charset="-78"/>
              </a:rPr>
              <a:t>هفته 2</a:t>
            </a:r>
            <a:endParaRPr lang="en-US" sz="1399" spc="0" dirty="0">
              <a:solidFill>
                <a:srgbClr val="6B6B6B"/>
              </a:solidFill>
              <a:latin typeface="Poppins"/>
              <a:cs typeface="B Nazanin" panose="00000400000000000000" pitchFamily="2" charset="-78"/>
            </a:endParaRPr>
          </a:p>
        </p:txBody>
      </p:sp>
      <p:sp>
        <p:nvSpPr>
          <p:cNvPr id="16" name="TextBox 16"/>
          <p:cNvSpPr txBox="1"/>
          <p:nvPr/>
        </p:nvSpPr>
        <p:spPr>
          <a:xfrm>
            <a:off x="2596320" y="6823110"/>
            <a:ext cx="1731600" cy="218008"/>
          </a:xfrm>
          <a:prstGeom prst="rect">
            <a:avLst/>
          </a:prstGeom>
        </p:spPr>
        <p:txBody>
          <a:bodyPr lIns="0" tIns="0" rIns="0" bIns="0" rtlCol="0" anchor="t">
            <a:spAutoFit/>
          </a:bodyPr>
          <a:lstStyle/>
          <a:p>
            <a:pPr algn="r" rtl="1">
              <a:lnSpc>
                <a:spcPts val="1679"/>
              </a:lnSpc>
            </a:pPr>
            <a:r>
              <a:rPr lang="fa-IR" sz="1399" spc="0" dirty="0">
                <a:solidFill>
                  <a:srgbClr val="6B6B6B"/>
                </a:solidFill>
                <a:latin typeface="Poppins"/>
                <a:cs typeface="B Nazanin" panose="00000400000000000000" pitchFamily="2" charset="-78"/>
              </a:rPr>
              <a:t>هفته 3</a:t>
            </a:r>
            <a:endParaRPr lang="en-US" sz="1399" spc="0" dirty="0">
              <a:solidFill>
                <a:srgbClr val="6B6B6B"/>
              </a:solidFill>
              <a:latin typeface="Poppins"/>
              <a:cs typeface="B Nazanin" panose="00000400000000000000" pitchFamily="2" charset="-78"/>
            </a:endParaRPr>
          </a:p>
        </p:txBody>
      </p:sp>
      <p:sp>
        <p:nvSpPr>
          <p:cNvPr id="17" name="AutoShape 17"/>
          <p:cNvSpPr/>
          <p:nvPr/>
        </p:nvSpPr>
        <p:spPr>
          <a:xfrm rot="40100">
            <a:off x="2759232" y="4405875"/>
            <a:ext cx="4938096" cy="0"/>
          </a:xfrm>
          <a:prstGeom prst="line">
            <a:avLst/>
          </a:prstGeom>
          <a:ln w="19050" cap="rnd">
            <a:solidFill>
              <a:srgbClr val="CDBC94"/>
            </a:solidFill>
            <a:prstDash val="solid"/>
            <a:headEnd type="none" w="sm" len="sm"/>
            <a:tailEnd type="none" w="sm" len="sm"/>
          </a:ln>
        </p:spPr>
      </p:sp>
      <p:sp>
        <p:nvSpPr>
          <p:cNvPr id="18" name="AutoShape 18"/>
          <p:cNvSpPr/>
          <p:nvPr/>
        </p:nvSpPr>
        <p:spPr>
          <a:xfrm rot="40100">
            <a:off x="2759232" y="7693395"/>
            <a:ext cx="4938096" cy="0"/>
          </a:xfrm>
          <a:prstGeom prst="line">
            <a:avLst/>
          </a:prstGeom>
          <a:ln w="19050" cap="rnd">
            <a:solidFill>
              <a:srgbClr val="CDBC94"/>
            </a:solidFill>
            <a:prstDash val="solid"/>
            <a:headEnd type="none" w="sm" len="sm"/>
            <a:tailEnd type="none" w="sm" len="sm"/>
          </a:ln>
        </p:spPr>
      </p:sp>
      <p:grpSp>
        <p:nvGrpSpPr>
          <p:cNvPr id="19" name="Group 19"/>
          <p:cNvGrpSpPr>
            <a:grpSpLocks noChangeAspect="1"/>
          </p:cNvGrpSpPr>
          <p:nvPr/>
        </p:nvGrpSpPr>
        <p:grpSpPr>
          <a:xfrm rot="-10800000">
            <a:off x="15840" y="9772560"/>
            <a:ext cx="17040960" cy="91440"/>
            <a:chOff x="0" y="0"/>
            <a:chExt cx="22721280" cy="121920"/>
          </a:xfrm>
        </p:grpSpPr>
        <p:sp>
          <p:nvSpPr>
            <p:cNvPr id="20" name="Freeform 20"/>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21" name="Group 21"/>
          <p:cNvGrpSpPr>
            <a:grpSpLocks noChangeAspect="1"/>
          </p:cNvGrpSpPr>
          <p:nvPr/>
        </p:nvGrpSpPr>
        <p:grpSpPr>
          <a:xfrm rot="-10800000">
            <a:off x="17093520" y="8828640"/>
            <a:ext cx="1054800" cy="1055520"/>
            <a:chOff x="0" y="0"/>
            <a:chExt cx="1406400" cy="1407360"/>
          </a:xfrm>
        </p:grpSpPr>
        <p:sp>
          <p:nvSpPr>
            <p:cNvPr id="22" name="Freeform 22"/>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23" name="Group 23"/>
          <p:cNvGrpSpPr>
            <a:grpSpLocks noChangeAspect="1"/>
          </p:cNvGrpSpPr>
          <p:nvPr/>
        </p:nvGrpSpPr>
        <p:grpSpPr>
          <a:xfrm rot="-10800000">
            <a:off x="0" y="9607680"/>
            <a:ext cx="5399280" cy="427680"/>
            <a:chOff x="0" y="0"/>
            <a:chExt cx="7199040" cy="570240"/>
          </a:xfrm>
        </p:grpSpPr>
        <p:sp>
          <p:nvSpPr>
            <p:cNvPr id="24" name="Freeform 24"/>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25" name="Group 25"/>
          <p:cNvGrpSpPr>
            <a:grpSpLocks noChangeAspect="1"/>
          </p:cNvGrpSpPr>
          <p:nvPr/>
        </p:nvGrpSpPr>
        <p:grpSpPr>
          <a:xfrm>
            <a:off x="17373600" y="2880"/>
            <a:ext cx="914400" cy="944640"/>
            <a:chOff x="0" y="0"/>
            <a:chExt cx="1219200" cy="1259520"/>
          </a:xfrm>
        </p:grpSpPr>
        <p:sp>
          <p:nvSpPr>
            <p:cNvPr id="26" name="Freeform 26"/>
            <p:cNvSpPr/>
            <p:nvPr/>
          </p:nvSpPr>
          <p:spPr>
            <a:xfrm>
              <a:off x="-127" y="0"/>
              <a:ext cx="1219327" cy="1259459"/>
            </a:xfrm>
            <a:custGeom>
              <a:avLst/>
              <a:gdLst/>
              <a:ahLst/>
              <a:cxnLst/>
              <a:rect l="l" t="t" r="r" b="b"/>
              <a:pathLst>
                <a:path w="1219327" h="1259459">
                  <a:moveTo>
                    <a:pt x="127" y="418973"/>
                  </a:moveTo>
                  <a:cubicBezTo>
                    <a:pt x="134493" y="418973"/>
                    <a:pt x="268986" y="418973"/>
                    <a:pt x="403352" y="418973"/>
                  </a:cubicBezTo>
                  <a:cubicBezTo>
                    <a:pt x="403352" y="280162"/>
                    <a:pt x="403352" y="141224"/>
                    <a:pt x="403352" y="0"/>
                  </a:cubicBezTo>
                  <a:cubicBezTo>
                    <a:pt x="540131" y="0"/>
                    <a:pt x="674497" y="0"/>
                    <a:pt x="811276" y="0"/>
                  </a:cubicBezTo>
                  <a:cubicBezTo>
                    <a:pt x="811276" y="138811"/>
                    <a:pt x="811276" y="277749"/>
                    <a:pt x="811276" y="418973"/>
                  </a:cubicBezTo>
                  <a:cubicBezTo>
                    <a:pt x="948055" y="418973"/>
                    <a:pt x="1082421" y="418973"/>
                    <a:pt x="1219327" y="418973"/>
                  </a:cubicBezTo>
                  <a:cubicBezTo>
                    <a:pt x="1219327" y="560324"/>
                    <a:pt x="1219327" y="699135"/>
                    <a:pt x="1219327" y="840486"/>
                  </a:cubicBezTo>
                  <a:cubicBezTo>
                    <a:pt x="1084961" y="840486"/>
                    <a:pt x="948182" y="840486"/>
                    <a:pt x="813689" y="840486"/>
                  </a:cubicBezTo>
                  <a:cubicBezTo>
                    <a:pt x="813689" y="981837"/>
                    <a:pt x="813689" y="1118235"/>
                    <a:pt x="813689" y="1259459"/>
                  </a:cubicBezTo>
                  <a:cubicBezTo>
                    <a:pt x="676910" y="1259459"/>
                    <a:pt x="542544" y="1259459"/>
                    <a:pt x="405638" y="1259459"/>
                  </a:cubicBezTo>
                  <a:cubicBezTo>
                    <a:pt x="405638" y="1120648"/>
                    <a:pt x="405638" y="981710"/>
                    <a:pt x="405638" y="840486"/>
                  </a:cubicBezTo>
                  <a:cubicBezTo>
                    <a:pt x="268859" y="840486"/>
                    <a:pt x="134493" y="840486"/>
                    <a:pt x="0" y="840486"/>
                  </a:cubicBezTo>
                  <a:cubicBezTo>
                    <a:pt x="127" y="699135"/>
                    <a:pt x="127" y="560324"/>
                    <a:pt x="127" y="418973"/>
                  </a:cubicBezTo>
                  <a:close/>
                </a:path>
              </a:pathLst>
            </a:custGeom>
            <a:solidFill>
              <a:srgbClr val="C00000"/>
            </a:solidFill>
          </p:spPr>
        </p:sp>
      </p:grpSp>
      <p:grpSp>
        <p:nvGrpSpPr>
          <p:cNvPr id="27" name="Group 27"/>
          <p:cNvGrpSpPr>
            <a:grpSpLocks noChangeAspect="1"/>
          </p:cNvGrpSpPr>
          <p:nvPr/>
        </p:nvGrpSpPr>
        <p:grpSpPr>
          <a:xfrm>
            <a:off x="17673840" y="799200"/>
            <a:ext cx="313200" cy="3493440"/>
            <a:chOff x="0" y="0"/>
            <a:chExt cx="417600" cy="4657920"/>
          </a:xfrm>
        </p:grpSpPr>
        <p:sp>
          <p:nvSpPr>
            <p:cNvPr id="28" name="Freeform 28"/>
            <p:cNvSpPr/>
            <p:nvPr/>
          </p:nvSpPr>
          <p:spPr>
            <a:xfrm>
              <a:off x="0" y="0"/>
              <a:ext cx="417576" cy="4657979"/>
            </a:xfrm>
            <a:custGeom>
              <a:avLst/>
              <a:gdLst/>
              <a:ahLst/>
              <a:cxnLst/>
              <a:rect l="l" t="t" r="r" b="b"/>
              <a:pathLst>
                <a:path w="417576" h="4657979">
                  <a:moveTo>
                    <a:pt x="0" y="0"/>
                  </a:moveTo>
                  <a:lnTo>
                    <a:pt x="417576" y="0"/>
                  </a:lnTo>
                  <a:lnTo>
                    <a:pt x="417576" y="4657979"/>
                  </a:lnTo>
                  <a:lnTo>
                    <a:pt x="0" y="4657979"/>
                  </a:lnTo>
                  <a:close/>
                </a:path>
              </a:pathLst>
            </a:custGeom>
            <a:solidFill>
              <a:srgbClr val="C00000"/>
            </a:solidFill>
          </p:spPr>
        </p:sp>
      </p:grpSp>
      <p:grpSp>
        <p:nvGrpSpPr>
          <p:cNvPr id="29" name="Group 29"/>
          <p:cNvGrpSpPr>
            <a:grpSpLocks noChangeAspect="1"/>
          </p:cNvGrpSpPr>
          <p:nvPr/>
        </p:nvGrpSpPr>
        <p:grpSpPr>
          <a:xfrm rot="5400000">
            <a:off x="16002720" y="-941760"/>
            <a:ext cx="332640" cy="2818080"/>
            <a:chOff x="0" y="0"/>
            <a:chExt cx="443520" cy="3757440"/>
          </a:xfrm>
        </p:grpSpPr>
        <p:sp>
          <p:nvSpPr>
            <p:cNvPr id="30" name="Freeform 30"/>
            <p:cNvSpPr/>
            <p:nvPr/>
          </p:nvSpPr>
          <p:spPr>
            <a:xfrm>
              <a:off x="0" y="0"/>
              <a:ext cx="443484" cy="3757422"/>
            </a:xfrm>
            <a:custGeom>
              <a:avLst/>
              <a:gdLst/>
              <a:ahLst/>
              <a:cxnLst/>
              <a:rect l="l" t="t" r="r" b="b"/>
              <a:pathLst>
                <a:path w="443484" h="3757422">
                  <a:moveTo>
                    <a:pt x="0" y="0"/>
                  </a:moveTo>
                  <a:lnTo>
                    <a:pt x="443484" y="0"/>
                  </a:lnTo>
                  <a:lnTo>
                    <a:pt x="443484" y="3757422"/>
                  </a:lnTo>
                  <a:lnTo>
                    <a:pt x="0" y="3757422"/>
                  </a:lnTo>
                  <a:close/>
                </a:path>
              </a:pathLst>
            </a:custGeom>
            <a:solidFill>
              <a:srgbClr val="C00000"/>
            </a:solidFill>
          </p:spPr>
        </p:sp>
      </p:grpSp>
      <p:grpSp>
        <p:nvGrpSpPr>
          <p:cNvPr id="31" name="Group 31"/>
          <p:cNvGrpSpPr>
            <a:grpSpLocks noChangeAspect="1"/>
          </p:cNvGrpSpPr>
          <p:nvPr/>
        </p:nvGrpSpPr>
        <p:grpSpPr>
          <a:xfrm>
            <a:off x="-1440" y="0"/>
            <a:ext cx="930960" cy="961920"/>
            <a:chOff x="0" y="0"/>
            <a:chExt cx="1241280" cy="1282560"/>
          </a:xfrm>
        </p:grpSpPr>
        <p:sp>
          <p:nvSpPr>
            <p:cNvPr id="32" name="Freeform 32"/>
            <p:cNvSpPr/>
            <p:nvPr/>
          </p:nvSpPr>
          <p:spPr>
            <a:xfrm>
              <a:off x="0" y="0"/>
              <a:ext cx="1241425" cy="1282700"/>
            </a:xfrm>
            <a:custGeom>
              <a:avLst/>
              <a:gdLst/>
              <a:ahLst/>
              <a:cxnLst/>
              <a:rect l="l" t="t" r="r" b="b"/>
              <a:pathLst>
                <a:path w="1241425" h="1282700">
                  <a:moveTo>
                    <a:pt x="1241298" y="426720"/>
                  </a:moveTo>
                  <a:cubicBezTo>
                    <a:pt x="1104519" y="426720"/>
                    <a:pt x="967613" y="426720"/>
                    <a:pt x="830834" y="426720"/>
                  </a:cubicBezTo>
                  <a:cubicBezTo>
                    <a:pt x="830834" y="285369"/>
                    <a:pt x="830834" y="143891"/>
                    <a:pt x="830834" y="0"/>
                  </a:cubicBezTo>
                  <a:cubicBezTo>
                    <a:pt x="691515" y="0"/>
                    <a:pt x="554609" y="0"/>
                    <a:pt x="415417" y="0"/>
                  </a:cubicBezTo>
                  <a:cubicBezTo>
                    <a:pt x="415417" y="141351"/>
                    <a:pt x="415417" y="282829"/>
                    <a:pt x="415417" y="426720"/>
                  </a:cubicBezTo>
                  <a:cubicBezTo>
                    <a:pt x="276098" y="426720"/>
                    <a:pt x="139319" y="426720"/>
                    <a:pt x="0" y="426720"/>
                  </a:cubicBezTo>
                  <a:cubicBezTo>
                    <a:pt x="0" y="570611"/>
                    <a:pt x="0" y="711962"/>
                    <a:pt x="0" y="855980"/>
                  </a:cubicBezTo>
                  <a:cubicBezTo>
                    <a:pt x="136779" y="855980"/>
                    <a:pt x="276098" y="855980"/>
                    <a:pt x="413004" y="855980"/>
                  </a:cubicBezTo>
                  <a:cubicBezTo>
                    <a:pt x="413004" y="999871"/>
                    <a:pt x="413004" y="1138809"/>
                    <a:pt x="413004" y="1282700"/>
                  </a:cubicBezTo>
                  <a:cubicBezTo>
                    <a:pt x="552323" y="1282700"/>
                    <a:pt x="689102" y="1282700"/>
                    <a:pt x="828421" y="1282700"/>
                  </a:cubicBezTo>
                  <a:cubicBezTo>
                    <a:pt x="828421" y="1141349"/>
                    <a:pt x="828421" y="999871"/>
                    <a:pt x="828421" y="855980"/>
                  </a:cubicBezTo>
                  <a:cubicBezTo>
                    <a:pt x="967740" y="855980"/>
                    <a:pt x="1104519" y="855980"/>
                    <a:pt x="1241425" y="855980"/>
                  </a:cubicBezTo>
                  <a:cubicBezTo>
                    <a:pt x="1241425" y="712089"/>
                    <a:pt x="1241425" y="570738"/>
                    <a:pt x="1241425" y="426720"/>
                  </a:cubicBezTo>
                  <a:close/>
                </a:path>
              </a:pathLst>
            </a:custGeom>
            <a:solidFill>
              <a:srgbClr val="C00000"/>
            </a:solidFill>
          </p:spPr>
        </p:sp>
      </p:grpSp>
      <p:grpSp>
        <p:nvGrpSpPr>
          <p:cNvPr id="33" name="Group 33"/>
          <p:cNvGrpSpPr>
            <a:grpSpLocks noChangeAspect="1"/>
          </p:cNvGrpSpPr>
          <p:nvPr/>
        </p:nvGrpSpPr>
        <p:grpSpPr>
          <a:xfrm>
            <a:off x="304560" y="810720"/>
            <a:ext cx="318960" cy="3558240"/>
            <a:chOff x="0" y="0"/>
            <a:chExt cx="425280" cy="4744320"/>
          </a:xfrm>
        </p:grpSpPr>
        <p:sp>
          <p:nvSpPr>
            <p:cNvPr id="34" name="Freeform 34"/>
            <p:cNvSpPr/>
            <p:nvPr/>
          </p:nvSpPr>
          <p:spPr>
            <a:xfrm>
              <a:off x="0" y="0"/>
              <a:ext cx="425323" cy="4744339"/>
            </a:xfrm>
            <a:custGeom>
              <a:avLst/>
              <a:gdLst/>
              <a:ahLst/>
              <a:cxnLst/>
              <a:rect l="l" t="t" r="r" b="b"/>
              <a:pathLst>
                <a:path w="425323" h="4744339">
                  <a:moveTo>
                    <a:pt x="425323" y="0"/>
                  </a:moveTo>
                  <a:lnTo>
                    <a:pt x="0" y="0"/>
                  </a:lnTo>
                  <a:lnTo>
                    <a:pt x="0" y="4744339"/>
                  </a:lnTo>
                  <a:lnTo>
                    <a:pt x="425323" y="4744339"/>
                  </a:lnTo>
                  <a:close/>
                </a:path>
              </a:pathLst>
            </a:custGeom>
            <a:solidFill>
              <a:srgbClr val="C00000"/>
            </a:solidFill>
          </p:spPr>
        </p:sp>
      </p:grpSp>
      <p:grpSp>
        <p:nvGrpSpPr>
          <p:cNvPr id="35" name="Group 35"/>
          <p:cNvGrpSpPr>
            <a:grpSpLocks noChangeAspect="1"/>
          </p:cNvGrpSpPr>
          <p:nvPr/>
        </p:nvGrpSpPr>
        <p:grpSpPr>
          <a:xfrm rot="-5400000">
            <a:off x="1987200" y="-961920"/>
            <a:ext cx="338400" cy="2870640"/>
            <a:chOff x="0" y="0"/>
            <a:chExt cx="451200" cy="3827520"/>
          </a:xfrm>
        </p:grpSpPr>
        <p:sp>
          <p:nvSpPr>
            <p:cNvPr id="36" name="Freeform 36"/>
            <p:cNvSpPr/>
            <p:nvPr/>
          </p:nvSpPr>
          <p:spPr>
            <a:xfrm>
              <a:off x="0" y="0"/>
              <a:ext cx="451231" cy="3827526"/>
            </a:xfrm>
            <a:custGeom>
              <a:avLst/>
              <a:gdLst/>
              <a:ahLst/>
              <a:cxnLst/>
              <a:rect l="l" t="t" r="r" b="b"/>
              <a:pathLst>
                <a:path w="451231" h="3827526">
                  <a:moveTo>
                    <a:pt x="451231" y="0"/>
                  </a:moveTo>
                  <a:lnTo>
                    <a:pt x="0" y="0"/>
                  </a:lnTo>
                  <a:lnTo>
                    <a:pt x="0" y="3827526"/>
                  </a:lnTo>
                  <a:lnTo>
                    <a:pt x="451231" y="3827526"/>
                  </a:lnTo>
                  <a:close/>
                </a:path>
              </a:pathLst>
            </a:custGeom>
            <a:solidFill>
              <a:srgbClr val="C00000"/>
            </a:solidFill>
          </p:spPr>
        </p:sp>
      </p:grpSp>
      <p:grpSp>
        <p:nvGrpSpPr>
          <p:cNvPr id="37" name="Group 37"/>
          <p:cNvGrpSpPr>
            <a:grpSpLocks noChangeAspect="1"/>
          </p:cNvGrpSpPr>
          <p:nvPr/>
        </p:nvGrpSpPr>
        <p:grpSpPr>
          <a:xfrm>
            <a:off x="10784880" y="5014800"/>
            <a:ext cx="4520160" cy="1094400"/>
            <a:chOff x="0" y="0"/>
            <a:chExt cx="6026880" cy="1459200"/>
          </a:xfrm>
        </p:grpSpPr>
        <p:sp>
          <p:nvSpPr>
            <p:cNvPr id="38" name="Freeform 38"/>
            <p:cNvSpPr/>
            <p:nvPr/>
          </p:nvSpPr>
          <p:spPr>
            <a:xfrm>
              <a:off x="0" y="0"/>
              <a:ext cx="6026912" cy="1459230"/>
            </a:xfrm>
            <a:custGeom>
              <a:avLst/>
              <a:gdLst/>
              <a:ahLst/>
              <a:cxnLst/>
              <a:rect l="l" t="t" r="r" b="b"/>
              <a:pathLst>
                <a:path w="6026912" h="1459230">
                  <a:moveTo>
                    <a:pt x="0" y="0"/>
                  </a:moveTo>
                  <a:lnTo>
                    <a:pt x="6026912" y="0"/>
                  </a:lnTo>
                  <a:lnTo>
                    <a:pt x="6026912" y="1459230"/>
                  </a:lnTo>
                  <a:lnTo>
                    <a:pt x="0" y="1459230"/>
                  </a:lnTo>
                  <a:close/>
                </a:path>
              </a:pathLst>
            </a:custGeom>
            <a:solidFill>
              <a:srgbClr val="FFFFFF"/>
            </a:solidFill>
          </p:spPr>
        </p:sp>
      </p:grpSp>
      <p:grpSp>
        <p:nvGrpSpPr>
          <p:cNvPr id="39" name="Group 39"/>
          <p:cNvGrpSpPr>
            <a:grpSpLocks noChangeAspect="1"/>
          </p:cNvGrpSpPr>
          <p:nvPr/>
        </p:nvGrpSpPr>
        <p:grpSpPr>
          <a:xfrm rot="-5400000">
            <a:off x="10794240" y="5032800"/>
            <a:ext cx="4520160" cy="1094400"/>
            <a:chOff x="0" y="0"/>
            <a:chExt cx="6026880" cy="1459200"/>
          </a:xfrm>
        </p:grpSpPr>
        <p:sp>
          <p:nvSpPr>
            <p:cNvPr id="40" name="Freeform 40"/>
            <p:cNvSpPr/>
            <p:nvPr/>
          </p:nvSpPr>
          <p:spPr>
            <a:xfrm>
              <a:off x="0" y="0"/>
              <a:ext cx="6026912" cy="1459230"/>
            </a:xfrm>
            <a:custGeom>
              <a:avLst/>
              <a:gdLst/>
              <a:ahLst/>
              <a:cxnLst/>
              <a:rect l="l" t="t" r="r" b="b"/>
              <a:pathLst>
                <a:path w="6026912" h="1459230">
                  <a:moveTo>
                    <a:pt x="0" y="0"/>
                  </a:moveTo>
                  <a:lnTo>
                    <a:pt x="6026912" y="0"/>
                  </a:lnTo>
                  <a:lnTo>
                    <a:pt x="6026912" y="1459230"/>
                  </a:lnTo>
                  <a:lnTo>
                    <a:pt x="0" y="1459230"/>
                  </a:lnTo>
                  <a:close/>
                </a:path>
              </a:pathLst>
            </a:custGeom>
            <a:solidFill>
              <a:srgbClr val="FFFFFF"/>
            </a:solidFill>
          </p:spPr>
        </p:sp>
      </p:grpSp>
      <p:grpSp>
        <p:nvGrpSpPr>
          <p:cNvPr id="41" name="Group 41"/>
          <p:cNvGrpSpPr>
            <a:grpSpLocks noChangeAspect="1"/>
          </p:cNvGrpSpPr>
          <p:nvPr/>
        </p:nvGrpSpPr>
        <p:grpSpPr>
          <a:xfrm>
            <a:off x="8820000" y="1406880"/>
            <a:ext cx="8238960" cy="7823520"/>
            <a:chOff x="0" y="0"/>
            <a:chExt cx="10985280" cy="10431360"/>
          </a:xfrm>
        </p:grpSpPr>
        <p:sp>
          <p:nvSpPr>
            <p:cNvPr id="42" name="Freeform 42"/>
            <p:cNvSpPr/>
            <p:nvPr/>
          </p:nvSpPr>
          <p:spPr>
            <a:xfrm>
              <a:off x="0" y="0"/>
              <a:ext cx="10985246" cy="10431399"/>
            </a:xfrm>
            <a:custGeom>
              <a:avLst/>
              <a:gdLst/>
              <a:ahLst/>
              <a:cxnLst/>
              <a:rect l="l" t="t" r="r" b="b"/>
              <a:pathLst>
                <a:path w="10985246" h="10431399">
                  <a:moveTo>
                    <a:pt x="10985246" y="4452366"/>
                  </a:moveTo>
                  <a:cubicBezTo>
                    <a:pt x="10985246" y="5215636"/>
                    <a:pt x="10477246" y="6106160"/>
                    <a:pt x="9715246" y="6996557"/>
                  </a:cubicBezTo>
                  <a:cubicBezTo>
                    <a:pt x="8635746" y="8268715"/>
                    <a:pt x="7175246" y="9159112"/>
                    <a:pt x="5905373" y="10240518"/>
                  </a:cubicBezTo>
                  <a:cubicBezTo>
                    <a:pt x="5714873" y="10367772"/>
                    <a:pt x="5587873" y="10431399"/>
                    <a:pt x="5333873" y="10304145"/>
                  </a:cubicBezTo>
                  <a:cubicBezTo>
                    <a:pt x="4000373" y="9095612"/>
                    <a:pt x="2476373" y="8205088"/>
                    <a:pt x="1333500" y="6742176"/>
                  </a:cubicBezTo>
                  <a:cubicBezTo>
                    <a:pt x="317500" y="5533771"/>
                    <a:pt x="0" y="4134358"/>
                    <a:pt x="508000" y="2671445"/>
                  </a:cubicBezTo>
                  <a:cubicBezTo>
                    <a:pt x="1206500" y="572516"/>
                    <a:pt x="3619373" y="0"/>
                    <a:pt x="5270373" y="1526540"/>
                  </a:cubicBezTo>
                  <a:cubicBezTo>
                    <a:pt x="5460873" y="1717421"/>
                    <a:pt x="5587873" y="1971802"/>
                    <a:pt x="5905373" y="1590167"/>
                  </a:cubicBezTo>
                  <a:cubicBezTo>
                    <a:pt x="6857873" y="636016"/>
                    <a:pt x="8000873" y="381635"/>
                    <a:pt x="9207246" y="954151"/>
                  </a:cubicBezTo>
                  <a:cubicBezTo>
                    <a:pt x="10477246" y="1526667"/>
                    <a:pt x="10921746" y="2671572"/>
                    <a:pt x="10985246" y="4452493"/>
                  </a:cubicBezTo>
                  <a:close/>
                  <a:moveTo>
                    <a:pt x="7683373" y="5533771"/>
                  </a:moveTo>
                  <a:cubicBezTo>
                    <a:pt x="7873873" y="4897755"/>
                    <a:pt x="7429373" y="4897755"/>
                    <a:pt x="7048373" y="4961255"/>
                  </a:cubicBezTo>
                  <a:cubicBezTo>
                    <a:pt x="6413373" y="5024882"/>
                    <a:pt x="6159373" y="4770374"/>
                    <a:pt x="6286373" y="4197985"/>
                  </a:cubicBezTo>
                  <a:cubicBezTo>
                    <a:pt x="6349873" y="3689096"/>
                    <a:pt x="6222873" y="3434715"/>
                    <a:pt x="5651373" y="3434715"/>
                  </a:cubicBezTo>
                  <a:cubicBezTo>
                    <a:pt x="5079873" y="3434715"/>
                    <a:pt x="4889373" y="3625596"/>
                    <a:pt x="5016373" y="4134358"/>
                  </a:cubicBezTo>
                  <a:cubicBezTo>
                    <a:pt x="5143373" y="4770374"/>
                    <a:pt x="4889373" y="5088509"/>
                    <a:pt x="4190873" y="4961255"/>
                  </a:cubicBezTo>
                  <a:cubicBezTo>
                    <a:pt x="3682873" y="4834001"/>
                    <a:pt x="3555873" y="5088509"/>
                    <a:pt x="3555873" y="5597272"/>
                  </a:cubicBezTo>
                  <a:cubicBezTo>
                    <a:pt x="3555873" y="6106034"/>
                    <a:pt x="3746373" y="6233288"/>
                    <a:pt x="4190873" y="6169788"/>
                  </a:cubicBezTo>
                  <a:cubicBezTo>
                    <a:pt x="4825873" y="6106161"/>
                    <a:pt x="5143373" y="6297042"/>
                    <a:pt x="5016373" y="6996685"/>
                  </a:cubicBezTo>
                  <a:cubicBezTo>
                    <a:pt x="4952873" y="7441947"/>
                    <a:pt x="5016373" y="7696328"/>
                    <a:pt x="5587873" y="7696328"/>
                  </a:cubicBezTo>
                  <a:cubicBezTo>
                    <a:pt x="6095873" y="7696328"/>
                    <a:pt x="6349873" y="7569074"/>
                    <a:pt x="6286373" y="6996685"/>
                  </a:cubicBezTo>
                  <a:cubicBezTo>
                    <a:pt x="6095873" y="6297042"/>
                    <a:pt x="6476873" y="6042533"/>
                    <a:pt x="7111873" y="6169788"/>
                  </a:cubicBezTo>
                  <a:cubicBezTo>
                    <a:pt x="7619873" y="6297042"/>
                    <a:pt x="7810373" y="6106161"/>
                    <a:pt x="7683373" y="5533772"/>
                  </a:cubicBezTo>
                  <a:close/>
                </a:path>
              </a:pathLst>
            </a:custGeom>
            <a:solidFill>
              <a:srgbClr val="D41D1C"/>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5699520" y="2229120"/>
            <a:ext cx="6888240" cy="5429520"/>
            <a:chOff x="0" y="0"/>
            <a:chExt cx="9184320" cy="7239360"/>
          </a:xfrm>
        </p:grpSpPr>
        <p:sp>
          <p:nvSpPr>
            <p:cNvPr id="3" name="Freeform 3"/>
            <p:cNvSpPr/>
            <p:nvPr/>
          </p:nvSpPr>
          <p:spPr>
            <a:xfrm>
              <a:off x="0" y="0"/>
              <a:ext cx="9184387" cy="7239381"/>
            </a:xfrm>
            <a:custGeom>
              <a:avLst/>
              <a:gdLst/>
              <a:ahLst/>
              <a:cxnLst/>
              <a:rect l="l" t="t" r="r" b="b"/>
              <a:pathLst>
                <a:path w="9184387" h="7239381">
                  <a:moveTo>
                    <a:pt x="4997196" y="0"/>
                  </a:moveTo>
                  <a:cubicBezTo>
                    <a:pt x="3781552" y="0"/>
                    <a:pt x="2521077" y="479298"/>
                    <a:pt x="1637284" y="1264539"/>
                  </a:cubicBezTo>
                  <a:cubicBezTo>
                    <a:pt x="509651" y="2264410"/>
                    <a:pt x="0" y="3755263"/>
                    <a:pt x="970788" y="5411978"/>
                  </a:cubicBezTo>
                  <a:cubicBezTo>
                    <a:pt x="1656207" y="6568821"/>
                    <a:pt x="3007360" y="7239381"/>
                    <a:pt x="4358513" y="7239381"/>
                  </a:cubicBezTo>
                  <a:cubicBezTo>
                    <a:pt x="4553204" y="7239381"/>
                    <a:pt x="4747895" y="7225030"/>
                    <a:pt x="4940808" y="7196328"/>
                  </a:cubicBezTo>
                  <a:cubicBezTo>
                    <a:pt x="6459728" y="6971030"/>
                    <a:pt x="7792847" y="5931789"/>
                    <a:pt x="8557261" y="4598035"/>
                  </a:cubicBezTo>
                  <a:cubicBezTo>
                    <a:pt x="8929625" y="3950970"/>
                    <a:pt x="9184387" y="3186303"/>
                    <a:pt x="9018398" y="2460117"/>
                  </a:cubicBezTo>
                  <a:cubicBezTo>
                    <a:pt x="8743824" y="1283462"/>
                    <a:pt x="7498589" y="636397"/>
                    <a:pt x="6361939" y="224409"/>
                  </a:cubicBezTo>
                  <a:cubicBezTo>
                    <a:pt x="5930265" y="71755"/>
                    <a:pt x="5467350" y="0"/>
                    <a:pt x="4997196" y="0"/>
                  </a:cubicBezTo>
                  <a:close/>
                </a:path>
              </a:pathLst>
            </a:custGeom>
            <a:solidFill>
              <a:srgbClr val="C00000"/>
            </a:solidFill>
          </p:spPr>
        </p:sp>
      </p:grpSp>
      <p:sp>
        <p:nvSpPr>
          <p:cNvPr id="4" name="TextBox 4"/>
          <p:cNvSpPr txBox="1"/>
          <p:nvPr/>
        </p:nvSpPr>
        <p:spPr>
          <a:xfrm>
            <a:off x="6264720" y="3807255"/>
            <a:ext cx="6139440" cy="1474763"/>
          </a:xfrm>
          <a:prstGeom prst="rect">
            <a:avLst/>
          </a:prstGeom>
        </p:spPr>
        <p:txBody>
          <a:bodyPr lIns="0" tIns="0" rIns="0" bIns="0" rtlCol="0" anchor="t">
            <a:spAutoFit/>
          </a:bodyPr>
          <a:lstStyle/>
          <a:p>
            <a:pPr algn="ctr" rtl="1">
              <a:lnSpc>
                <a:spcPts val="11519"/>
              </a:lnSpc>
            </a:pPr>
            <a:r>
              <a:rPr lang="en-US" sz="9600" spc="-1">
                <a:solidFill>
                  <a:srgbClr val="FFFFFF"/>
                </a:solidFill>
                <a:latin typeface="Arimo"/>
                <a:cs typeface="B Nazanin" panose="00000400000000000000" pitchFamily="2" charset="-78"/>
              </a:rPr>
              <a:t>98%</a:t>
            </a:r>
          </a:p>
        </p:txBody>
      </p:sp>
      <p:sp>
        <p:nvSpPr>
          <p:cNvPr id="5" name="TextBox 5"/>
          <p:cNvSpPr txBox="1"/>
          <p:nvPr/>
        </p:nvSpPr>
        <p:spPr>
          <a:xfrm>
            <a:off x="5363280" y="7935510"/>
            <a:ext cx="7946640" cy="1346522"/>
          </a:xfrm>
          <a:prstGeom prst="rect">
            <a:avLst/>
          </a:prstGeom>
        </p:spPr>
        <p:txBody>
          <a:bodyPr lIns="0" tIns="0" rIns="0" bIns="0" rtlCol="0" anchor="t">
            <a:spAutoFit/>
          </a:bodyPr>
          <a:lstStyle/>
          <a:p>
            <a:pPr algn="ctr" rtl="1">
              <a:lnSpc>
                <a:spcPct val="150000"/>
              </a:lnSpc>
            </a:pPr>
            <a:r>
              <a:rPr lang="fa-IR" sz="2000" spc="-1" dirty="0">
                <a:solidFill>
                  <a:srgbClr val="6B6B6B"/>
                </a:solidFill>
                <a:latin typeface="Poppins"/>
                <a:cs typeface="B Nazanin" panose="00000400000000000000" pitchFamily="2" charset="-78"/>
              </a:rPr>
              <a:t>این قالب پاورپوینت به شما امکان می‌دهد تا ارائه‌های خود را با استفاده از انیمیشن‌ها و اشکال و جداول جذاب کنید. با استفاده از این قالب، می‌توانید ارتباط بهتری با مخاطبان خود برقرار کنید و آن‌ها را ترغیب به عمل به نیازهای شما کنید.</a:t>
            </a:r>
            <a:endParaRPr lang="en-US" sz="2000" spc="-1" dirty="0">
              <a:solidFill>
                <a:srgbClr val="6B6B6B"/>
              </a:solidFill>
              <a:latin typeface="Poppins"/>
              <a:cs typeface="B Nazanin" panose="00000400000000000000" pitchFamily="2" charset="-78"/>
            </a:endParaRPr>
          </a:p>
        </p:txBody>
      </p:sp>
      <p:sp>
        <p:nvSpPr>
          <p:cNvPr id="6" name="TextBox 6"/>
          <p:cNvSpPr txBox="1"/>
          <p:nvPr/>
        </p:nvSpPr>
        <p:spPr>
          <a:xfrm>
            <a:off x="465840" y="2301510"/>
            <a:ext cx="5672880" cy="2146742"/>
          </a:xfrm>
          <a:prstGeom prst="rect">
            <a:avLst/>
          </a:prstGeom>
        </p:spPr>
        <p:txBody>
          <a:bodyPr lIns="0" tIns="0" rIns="0" bIns="0" rtlCol="0" anchor="t">
            <a:spAutoFit/>
          </a:bodyPr>
          <a:lstStyle/>
          <a:p>
            <a:pPr marL="308590" lvl="1" indent="-154295" algn="r" rtl="1">
              <a:lnSpc>
                <a:spcPct val="200000"/>
              </a:lnSpc>
              <a:buFont typeface="Arial"/>
              <a:buChar char="•"/>
            </a:pPr>
            <a:r>
              <a:rPr lang="fa-IR" spc="0" dirty="0">
                <a:solidFill>
                  <a:srgbClr val="6B6B6B"/>
                </a:solidFill>
                <a:latin typeface="Poppins"/>
                <a:cs typeface="B Nazanin" panose="00000400000000000000" pitchFamily="2" charset="-78"/>
              </a:rPr>
              <a:t>در اینجا می توانید دلیلی برای توقف درمان توضیح دهید</a:t>
            </a:r>
          </a:p>
          <a:p>
            <a:pPr marL="308590" lvl="1" indent="-154295" algn="r" rtl="1">
              <a:lnSpc>
                <a:spcPct val="200000"/>
              </a:lnSpc>
              <a:buFont typeface="Arial"/>
              <a:buChar char="•"/>
            </a:pPr>
            <a:r>
              <a:rPr lang="fa-IR" spc="0" dirty="0">
                <a:solidFill>
                  <a:srgbClr val="6B6B6B"/>
                </a:solidFill>
                <a:latin typeface="Poppins"/>
                <a:cs typeface="B Nazanin" panose="00000400000000000000" pitchFamily="2" charset="-78"/>
              </a:rPr>
              <a:t>در اینجا می توانید دلیلی برای توقف درمان توضیح دهید</a:t>
            </a:r>
          </a:p>
          <a:p>
            <a:pPr marL="308590" lvl="1" indent="-154295" algn="r" rtl="1">
              <a:lnSpc>
                <a:spcPct val="200000"/>
              </a:lnSpc>
              <a:buFont typeface="Arial"/>
              <a:buChar char="•"/>
            </a:pPr>
            <a:r>
              <a:rPr lang="fa-IR" spc="0" dirty="0">
                <a:solidFill>
                  <a:srgbClr val="6B6B6B"/>
                </a:solidFill>
                <a:latin typeface="Poppins"/>
                <a:cs typeface="B Nazanin" panose="00000400000000000000" pitchFamily="2" charset="-78"/>
              </a:rPr>
              <a:t>در اینجا می توانید دلیلی برای توقف درمان توضیح دهید</a:t>
            </a:r>
          </a:p>
          <a:p>
            <a:pPr marL="308590" lvl="1" indent="-154295" algn="r" rtl="1">
              <a:lnSpc>
                <a:spcPct val="200000"/>
              </a:lnSpc>
              <a:buFont typeface="Arial"/>
              <a:buChar char="•"/>
            </a:pPr>
            <a:r>
              <a:rPr lang="fa-IR" spc="0" dirty="0">
                <a:solidFill>
                  <a:srgbClr val="6B6B6B"/>
                </a:solidFill>
                <a:latin typeface="Poppins"/>
                <a:cs typeface="B Nazanin" panose="00000400000000000000" pitchFamily="2" charset="-78"/>
              </a:rPr>
              <a:t>در اینجا می توانید دلیلی برای توقف درمان توضیح دهید</a:t>
            </a:r>
            <a:endParaRPr lang="en-US" spc="0" dirty="0">
              <a:solidFill>
                <a:srgbClr val="6B6B6B"/>
              </a:solidFill>
              <a:latin typeface="Poppins"/>
              <a:cs typeface="B Nazanin" panose="00000400000000000000" pitchFamily="2" charset="-78"/>
            </a:endParaRPr>
          </a:p>
        </p:txBody>
      </p:sp>
      <p:sp>
        <p:nvSpPr>
          <p:cNvPr id="7" name="TextBox 7"/>
          <p:cNvSpPr txBox="1"/>
          <p:nvPr/>
        </p:nvSpPr>
        <p:spPr>
          <a:xfrm>
            <a:off x="12155908" y="2347272"/>
            <a:ext cx="5672880" cy="2146742"/>
          </a:xfrm>
          <a:prstGeom prst="rect">
            <a:avLst/>
          </a:prstGeom>
        </p:spPr>
        <p:txBody>
          <a:bodyPr lIns="0" tIns="0" rIns="0" bIns="0" rtlCol="0" anchor="t">
            <a:spAutoFit/>
          </a:bodyPr>
          <a:lstStyle/>
          <a:p>
            <a:pPr marL="308590" lvl="1" indent="-154295" algn="r" rtl="1">
              <a:lnSpc>
                <a:spcPct val="200000"/>
              </a:lnSpc>
              <a:buFont typeface="Arial"/>
              <a:buChar char="•"/>
            </a:pPr>
            <a:r>
              <a:rPr lang="fa-IR" spc="0" dirty="0">
                <a:solidFill>
                  <a:srgbClr val="6B6B6B"/>
                </a:solidFill>
                <a:latin typeface="Poppins"/>
                <a:cs typeface="B Nazanin" panose="00000400000000000000" pitchFamily="2" charset="-78"/>
              </a:rPr>
              <a:t>در اینجا می توانید دلیلی برای توقف درمان توضیح دهید</a:t>
            </a:r>
          </a:p>
          <a:p>
            <a:pPr marL="308590" lvl="1" indent="-154295" algn="r" rtl="1">
              <a:lnSpc>
                <a:spcPct val="200000"/>
              </a:lnSpc>
              <a:buFont typeface="Arial"/>
              <a:buChar char="•"/>
            </a:pPr>
            <a:r>
              <a:rPr lang="fa-IR" spc="0" dirty="0">
                <a:solidFill>
                  <a:srgbClr val="6B6B6B"/>
                </a:solidFill>
                <a:latin typeface="Poppins"/>
                <a:cs typeface="B Nazanin" panose="00000400000000000000" pitchFamily="2" charset="-78"/>
              </a:rPr>
              <a:t>در اینجا می توانید دلیلی برای توقف درمان توضیح دهید</a:t>
            </a:r>
          </a:p>
          <a:p>
            <a:pPr marL="308590" lvl="1" indent="-154295" algn="r" rtl="1">
              <a:lnSpc>
                <a:spcPct val="200000"/>
              </a:lnSpc>
              <a:buFont typeface="Arial"/>
              <a:buChar char="•"/>
            </a:pPr>
            <a:r>
              <a:rPr lang="fa-IR" spc="0" dirty="0">
                <a:solidFill>
                  <a:srgbClr val="6B6B6B"/>
                </a:solidFill>
                <a:latin typeface="Poppins"/>
                <a:cs typeface="B Nazanin" panose="00000400000000000000" pitchFamily="2" charset="-78"/>
              </a:rPr>
              <a:t>در اینجا می توانید دلیلی برای توقف درمان توضیح دهید</a:t>
            </a:r>
          </a:p>
          <a:p>
            <a:pPr marL="308590" lvl="1" indent="-154295" algn="r" rtl="1">
              <a:lnSpc>
                <a:spcPct val="200000"/>
              </a:lnSpc>
              <a:buFont typeface="Arial"/>
              <a:buChar char="•"/>
            </a:pPr>
            <a:r>
              <a:rPr lang="fa-IR" spc="0" dirty="0">
                <a:solidFill>
                  <a:srgbClr val="6B6B6B"/>
                </a:solidFill>
                <a:latin typeface="Poppins"/>
                <a:cs typeface="B Nazanin" panose="00000400000000000000" pitchFamily="2" charset="-78"/>
              </a:rPr>
              <a:t>در اینجا می توانید دلیلی برای توقف درمان توضیح دهید</a:t>
            </a:r>
            <a:endParaRPr lang="en-US" spc="0" dirty="0">
              <a:solidFill>
                <a:srgbClr val="6B6B6B"/>
              </a:solidFill>
              <a:latin typeface="Poppins"/>
              <a:cs typeface="B Nazanin" panose="00000400000000000000" pitchFamily="2" charset="-78"/>
            </a:endParaRPr>
          </a:p>
        </p:txBody>
      </p:sp>
      <p:grpSp>
        <p:nvGrpSpPr>
          <p:cNvPr id="8" name="Group 8"/>
          <p:cNvGrpSpPr>
            <a:grpSpLocks noChangeAspect="1"/>
          </p:cNvGrpSpPr>
          <p:nvPr/>
        </p:nvGrpSpPr>
        <p:grpSpPr>
          <a:xfrm rot="-10800000">
            <a:off x="0" y="1503360"/>
            <a:ext cx="17040960" cy="91440"/>
            <a:chOff x="0" y="0"/>
            <a:chExt cx="22721280" cy="121920"/>
          </a:xfrm>
        </p:grpSpPr>
        <p:sp>
          <p:nvSpPr>
            <p:cNvPr id="9" name="Freeform 9"/>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10" name="Group 10"/>
          <p:cNvGrpSpPr>
            <a:grpSpLocks noChangeAspect="1"/>
          </p:cNvGrpSpPr>
          <p:nvPr/>
        </p:nvGrpSpPr>
        <p:grpSpPr>
          <a:xfrm rot="-10800000">
            <a:off x="17077680" y="558720"/>
            <a:ext cx="1054800" cy="1055520"/>
            <a:chOff x="0" y="0"/>
            <a:chExt cx="1406400" cy="1407360"/>
          </a:xfrm>
        </p:grpSpPr>
        <p:sp>
          <p:nvSpPr>
            <p:cNvPr id="11" name="Freeform 11"/>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12" name="Group 12"/>
          <p:cNvGrpSpPr>
            <a:grpSpLocks noChangeAspect="1"/>
          </p:cNvGrpSpPr>
          <p:nvPr/>
        </p:nvGrpSpPr>
        <p:grpSpPr>
          <a:xfrm rot="-10800000">
            <a:off x="-15120" y="1338480"/>
            <a:ext cx="5399280" cy="427680"/>
            <a:chOff x="0" y="0"/>
            <a:chExt cx="7199040" cy="570240"/>
          </a:xfrm>
        </p:grpSpPr>
        <p:sp>
          <p:nvSpPr>
            <p:cNvPr id="13" name="Freeform 13"/>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23520" y="9079590"/>
            <a:ext cx="17040960" cy="282129"/>
          </a:xfrm>
          <a:prstGeom prst="rect">
            <a:avLst/>
          </a:prstGeom>
        </p:spPr>
        <p:txBody>
          <a:bodyPr lIns="0" tIns="0" rIns="0" bIns="0" rtlCol="0" anchor="t">
            <a:spAutoFit/>
          </a:bodyPr>
          <a:lstStyle/>
          <a:p>
            <a:pPr algn="ctr">
              <a:lnSpc>
                <a:spcPts val="2160"/>
              </a:lnSpc>
            </a:pPr>
            <a:r>
              <a:rPr lang="fa-IR" sz="1800" spc="-1" dirty="0">
                <a:solidFill>
                  <a:srgbClr val="000000"/>
                </a:solidFill>
                <a:latin typeface="Poppins"/>
                <a:cs typeface="B Nazanin" panose="00000400000000000000" pitchFamily="2" charset="-78"/>
              </a:rPr>
              <a:t>سبک اینفوگرافیک</a:t>
            </a:r>
            <a:endParaRPr lang="en-US" sz="1800" spc="-1" dirty="0">
              <a:solidFill>
                <a:srgbClr val="000000"/>
              </a:solidFill>
              <a:latin typeface="Poppins"/>
              <a:cs typeface="B Nazanin" panose="00000400000000000000" pitchFamily="2" charset="-78"/>
            </a:endParaRPr>
          </a:p>
        </p:txBody>
      </p:sp>
      <p:sp>
        <p:nvSpPr>
          <p:cNvPr id="3" name="TextBox 3"/>
          <p:cNvSpPr txBox="1"/>
          <p:nvPr/>
        </p:nvSpPr>
        <p:spPr>
          <a:xfrm>
            <a:off x="1316160" y="3332685"/>
            <a:ext cx="4068000" cy="371897"/>
          </a:xfrm>
          <a:prstGeom prst="rect">
            <a:avLst/>
          </a:prstGeom>
        </p:spPr>
        <p:txBody>
          <a:bodyPr lIns="0" tIns="0" rIns="0" bIns="0" rtlCol="0" anchor="t">
            <a:spAutoFit/>
          </a:bodyPr>
          <a:lstStyle/>
          <a:p>
            <a:pPr algn="r" rtl="1">
              <a:lnSpc>
                <a:spcPts val="2879"/>
              </a:lnSpc>
            </a:pPr>
            <a:r>
              <a:rPr lang="fa-IR" sz="2400" spc="34" dirty="0">
                <a:solidFill>
                  <a:srgbClr val="000000"/>
                </a:solidFill>
                <a:latin typeface="Montserrat Bold"/>
                <a:cs typeface="B Nazanin" panose="00000400000000000000" pitchFamily="2" charset="-78"/>
              </a:rPr>
              <a:t>مطالب </a:t>
            </a:r>
            <a:r>
              <a:rPr lang="en-US" sz="2400" spc="34" dirty="0">
                <a:solidFill>
                  <a:srgbClr val="000000"/>
                </a:solidFill>
                <a:latin typeface="Montserrat Bold"/>
                <a:cs typeface="B Nazanin" panose="00000400000000000000" pitchFamily="2" charset="-78"/>
              </a:rPr>
              <a:t>A</a:t>
            </a:r>
          </a:p>
        </p:txBody>
      </p:sp>
      <p:sp>
        <p:nvSpPr>
          <p:cNvPr id="4" name="TextBox 4"/>
          <p:cNvSpPr txBox="1"/>
          <p:nvPr/>
        </p:nvSpPr>
        <p:spPr>
          <a:xfrm>
            <a:off x="13165200" y="6188205"/>
            <a:ext cx="3918240" cy="371897"/>
          </a:xfrm>
          <a:prstGeom prst="rect">
            <a:avLst/>
          </a:prstGeom>
        </p:spPr>
        <p:txBody>
          <a:bodyPr lIns="0" tIns="0" rIns="0" bIns="0" rtlCol="0" anchor="t">
            <a:spAutoFit/>
          </a:bodyPr>
          <a:lstStyle/>
          <a:p>
            <a:pPr algn="r" rtl="1">
              <a:lnSpc>
                <a:spcPts val="2879"/>
              </a:lnSpc>
            </a:pPr>
            <a:r>
              <a:rPr lang="fa-IR" sz="2400" spc="34" dirty="0">
                <a:solidFill>
                  <a:srgbClr val="000000"/>
                </a:solidFill>
                <a:latin typeface="Montserrat Bold"/>
                <a:cs typeface="B Nazanin" panose="00000400000000000000" pitchFamily="2" charset="-78"/>
              </a:rPr>
              <a:t>مطالب </a:t>
            </a:r>
            <a:r>
              <a:rPr lang="en-US" sz="2400" spc="34" dirty="0">
                <a:solidFill>
                  <a:srgbClr val="000000"/>
                </a:solidFill>
                <a:latin typeface="Montserrat Bold"/>
                <a:cs typeface="B Nazanin" panose="00000400000000000000" pitchFamily="2" charset="-78"/>
              </a:rPr>
              <a:t>B</a:t>
            </a:r>
          </a:p>
        </p:txBody>
      </p:sp>
      <p:sp>
        <p:nvSpPr>
          <p:cNvPr id="5" name="TextBox 5"/>
          <p:cNvSpPr txBox="1"/>
          <p:nvPr/>
        </p:nvSpPr>
        <p:spPr>
          <a:xfrm>
            <a:off x="12020400" y="3321000"/>
            <a:ext cx="5101200" cy="201978"/>
          </a:xfrm>
          <a:prstGeom prst="rect">
            <a:avLst/>
          </a:prstGeom>
        </p:spPr>
        <p:txBody>
          <a:bodyPr lIns="0" tIns="0" rIns="0" bIns="0" rtlCol="0" anchor="t">
            <a:spAutoFit/>
          </a:bodyPr>
          <a:lstStyle/>
          <a:p>
            <a:pPr algn="r">
              <a:lnSpc>
                <a:spcPts val="1260"/>
              </a:lnSpc>
            </a:pPr>
            <a:r>
              <a:rPr lang="fa-IR" sz="2000" spc="14" dirty="0">
                <a:solidFill>
                  <a:srgbClr val="6B6B6B"/>
                </a:solidFill>
                <a:latin typeface="Montserrat Bold"/>
                <a:cs typeface="B Nazanin" panose="00000400000000000000" pitchFamily="2" charset="-78"/>
              </a:rPr>
              <a:t>محتوا در اینجا</a:t>
            </a:r>
            <a:endParaRPr lang="en-US" sz="2000" spc="14" dirty="0">
              <a:solidFill>
                <a:srgbClr val="6B6B6B"/>
              </a:solidFill>
              <a:latin typeface="Montserrat Bold"/>
              <a:cs typeface="B Nazanin" panose="00000400000000000000" pitchFamily="2" charset="-78"/>
            </a:endParaRPr>
          </a:p>
        </p:txBody>
      </p:sp>
      <p:sp>
        <p:nvSpPr>
          <p:cNvPr id="6" name="TextBox 6"/>
          <p:cNvSpPr txBox="1"/>
          <p:nvPr/>
        </p:nvSpPr>
        <p:spPr>
          <a:xfrm>
            <a:off x="12020400" y="3677400"/>
            <a:ext cx="5101200" cy="707886"/>
          </a:xfrm>
          <a:prstGeom prst="rect">
            <a:avLst/>
          </a:prstGeom>
        </p:spPr>
        <p:txBody>
          <a:bodyPr lIns="0" tIns="0" rIns="0" bIns="0" rtlCol="0" anchor="t">
            <a:spAutoFit/>
          </a:bodyPr>
          <a:lstStyle/>
          <a:p>
            <a:pPr algn="r">
              <a:lnSpc>
                <a:spcPct val="150000"/>
              </a:lnSpc>
            </a:pPr>
            <a:r>
              <a:rPr lang="fa-IR" sz="1600" spc="12" dirty="0">
                <a:solidFill>
                  <a:srgbClr val="6B6B6B"/>
                </a:solidFill>
                <a:latin typeface="Montserrat"/>
                <a:cs typeface="B Nazanin" panose="00000400000000000000" pitchFamily="2" charset="-78"/>
              </a:rPr>
              <a:t>ارائه پاورپوینت مدرنی را دریافت کنید که به زیبایی طراحی شده است. آسان برای تغییر رنگ، عکس و متن.</a:t>
            </a:r>
            <a:endParaRPr lang="en-US" sz="1600" spc="12" dirty="0">
              <a:solidFill>
                <a:srgbClr val="6B6B6B"/>
              </a:solidFill>
              <a:latin typeface="Montserrat"/>
              <a:cs typeface="B Nazanin" panose="00000400000000000000" pitchFamily="2" charset="-78"/>
            </a:endParaRPr>
          </a:p>
        </p:txBody>
      </p:sp>
      <p:sp>
        <p:nvSpPr>
          <p:cNvPr id="7" name="TextBox 7"/>
          <p:cNvSpPr txBox="1"/>
          <p:nvPr/>
        </p:nvSpPr>
        <p:spPr>
          <a:xfrm>
            <a:off x="12020400" y="4797000"/>
            <a:ext cx="5101200" cy="201978"/>
          </a:xfrm>
          <a:prstGeom prst="rect">
            <a:avLst/>
          </a:prstGeom>
        </p:spPr>
        <p:txBody>
          <a:bodyPr lIns="0" tIns="0" rIns="0" bIns="0" rtlCol="0" anchor="t">
            <a:spAutoFit/>
          </a:bodyPr>
          <a:lstStyle/>
          <a:p>
            <a:pPr algn="r">
              <a:lnSpc>
                <a:spcPts val="1260"/>
              </a:lnSpc>
            </a:pPr>
            <a:r>
              <a:rPr lang="fa-IR" sz="2000" spc="14" dirty="0">
                <a:solidFill>
                  <a:srgbClr val="6B6B6B"/>
                </a:solidFill>
                <a:latin typeface="Montserrat Bold"/>
                <a:cs typeface="B Nazanin" panose="00000400000000000000" pitchFamily="2" charset="-78"/>
              </a:rPr>
              <a:t>محتوا در اینجا</a:t>
            </a:r>
            <a:endParaRPr lang="en-US" sz="2000" spc="14" dirty="0">
              <a:solidFill>
                <a:srgbClr val="6B6B6B"/>
              </a:solidFill>
              <a:latin typeface="Montserrat Bold"/>
              <a:cs typeface="B Nazanin" panose="00000400000000000000" pitchFamily="2" charset="-78"/>
            </a:endParaRPr>
          </a:p>
        </p:txBody>
      </p:sp>
      <p:sp>
        <p:nvSpPr>
          <p:cNvPr id="8" name="TextBox 8"/>
          <p:cNvSpPr txBox="1"/>
          <p:nvPr/>
        </p:nvSpPr>
        <p:spPr>
          <a:xfrm>
            <a:off x="12020400" y="5154120"/>
            <a:ext cx="5101200" cy="707886"/>
          </a:xfrm>
          <a:prstGeom prst="rect">
            <a:avLst/>
          </a:prstGeom>
        </p:spPr>
        <p:txBody>
          <a:bodyPr lIns="0" tIns="0" rIns="0" bIns="0" rtlCol="0" anchor="t">
            <a:spAutoFit/>
          </a:bodyPr>
          <a:lstStyle/>
          <a:p>
            <a:pPr algn="r">
              <a:lnSpc>
                <a:spcPct val="150000"/>
              </a:lnSpc>
            </a:pPr>
            <a:r>
              <a:rPr lang="fa-IR" sz="1600" spc="12" dirty="0">
                <a:solidFill>
                  <a:srgbClr val="6B6B6B"/>
                </a:solidFill>
                <a:latin typeface="Montserrat"/>
                <a:cs typeface="B Nazanin" panose="00000400000000000000" pitchFamily="2" charset="-78"/>
              </a:rPr>
              <a:t>ارائه پاورپوینت مدرنی را دریافت کنید که به زیبایی طراحی شده است. آسان برای تغییر رنگ، عکس و متن.</a:t>
            </a:r>
            <a:endParaRPr lang="en-US" sz="1600" spc="12" dirty="0">
              <a:solidFill>
                <a:srgbClr val="6B6B6B"/>
              </a:solidFill>
              <a:latin typeface="Montserrat"/>
              <a:cs typeface="B Nazanin" panose="00000400000000000000" pitchFamily="2" charset="-78"/>
            </a:endParaRPr>
          </a:p>
        </p:txBody>
      </p:sp>
      <p:sp>
        <p:nvSpPr>
          <p:cNvPr id="9" name="TextBox 9"/>
          <p:cNvSpPr txBox="1"/>
          <p:nvPr/>
        </p:nvSpPr>
        <p:spPr>
          <a:xfrm>
            <a:off x="1354320" y="4290840"/>
            <a:ext cx="4998960" cy="186590"/>
          </a:xfrm>
          <a:prstGeom prst="rect">
            <a:avLst/>
          </a:prstGeom>
        </p:spPr>
        <p:txBody>
          <a:bodyPr lIns="0" tIns="0" rIns="0" bIns="0" rtlCol="0" anchor="t">
            <a:spAutoFit/>
          </a:bodyPr>
          <a:lstStyle/>
          <a:p>
            <a:pPr algn="r">
              <a:lnSpc>
                <a:spcPts val="1260"/>
              </a:lnSpc>
            </a:pPr>
            <a:r>
              <a:rPr lang="fa-IR" sz="1600" spc="14" dirty="0">
                <a:solidFill>
                  <a:srgbClr val="6B6B6B"/>
                </a:solidFill>
                <a:latin typeface="Montserrat Bold"/>
                <a:cs typeface="B Nazanin" panose="00000400000000000000" pitchFamily="2" charset="-78"/>
              </a:rPr>
              <a:t>محتوا در اینجا</a:t>
            </a:r>
            <a:endParaRPr lang="en-US" sz="1600" spc="14" dirty="0">
              <a:solidFill>
                <a:srgbClr val="6B6B6B"/>
              </a:solidFill>
              <a:latin typeface="Montserrat Bold"/>
              <a:cs typeface="B Nazanin" panose="00000400000000000000" pitchFamily="2" charset="-78"/>
            </a:endParaRPr>
          </a:p>
        </p:txBody>
      </p:sp>
      <p:sp>
        <p:nvSpPr>
          <p:cNvPr id="10" name="TextBox 10"/>
          <p:cNvSpPr txBox="1"/>
          <p:nvPr/>
        </p:nvSpPr>
        <p:spPr>
          <a:xfrm>
            <a:off x="2895600" y="4647240"/>
            <a:ext cx="3457680" cy="700192"/>
          </a:xfrm>
          <a:prstGeom prst="rect">
            <a:avLst/>
          </a:prstGeom>
        </p:spPr>
        <p:txBody>
          <a:bodyPr wrap="square" lIns="0" tIns="0" rIns="0" bIns="0" rtlCol="0" anchor="t">
            <a:spAutoFit/>
          </a:bodyPr>
          <a:lstStyle/>
          <a:p>
            <a:pPr algn="r" rtl="1">
              <a:lnSpc>
                <a:spcPct val="150000"/>
              </a:lnSpc>
            </a:pPr>
            <a:r>
              <a:rPr lang="fa-IR" sz="1200" spc="12" dirty="0">
                <a:solidFill>
                  <a:srgbClr val="6B6B6B"/>
                </a:solidFill>
                <a:latin typeface="Montserrat"/>
                <a:cs typeface="B Nazanin" panose="00000400000000000000" pitchFamily="2" charset="-78"/>
              </a:rPr>
              <a:t>ارائه پاورپوینت مدرنی را دریافت کنید که به زیبایی طراحی شده است. آسان برای تغییر رنگ، </a:t>
            </a:r>
            <a:r>
              <a:rPr lang="fa-IR" sz="2000" spc="12" dirty="0">
                <a:solidFill>
                  <a:srgbClr val="6B6B6B"/>
                </a:solidFill>
                <a:latin typeface="Montserrat"/>
                <a:cs typeface="B Nazanin" panose="00000400000000000000" pitchFamily="2" charset="-78"/>
              </a:rPr>
              <a:t>عکس</a:t>
            </a:r>
            <a:r>
              <a:rPr lang="fa-IR" sz="1200" spc="12" dirty="0">
                <a:solidFill>
                  <a:srgbClr val="6B6B6B"/>
                </a:solidFill>
                <a:latin typeface="Montserrat"/>
                <a:cs typeface="B Nazanin" panose="00000400000000000000" pitchFamily="2" charset="-78"/>
              </a:rPr>
              <a:t> و متن.</a:t>
            </a:r>
            <a:endParaRPr lang="en-US" sz="1200" spc="12" dirty="0">
              <a:solidFill>
                <a:srgbClr val="6B6B6B"/>
              </a:solidFill>
              <a:latin typeface="Montserrat"/>
              <a:cs typeface="B Nazanin" panose="00000400000000000000" pitchFamily="2" charset="-78"/>
            </a:endParaRPr>
          </a:p>
        </p:txBody>
      </p:sp>
      <p:sp>
        <p:nvSpPr>
          <p:cNvPr id="11" name="TextBox 11"/>
          <p:cNvSpPr txBox="1"/>
          <p:nvPr/>
        </p:nvSpPr>
        <p:spPr>
          <a:xfrm>
            <a:off x="1354320" y="5766840"/>
            <a:ext cx="4998960" cy="186590"/>
          </a:xfrm>
          <a:prstGeom prst="rect">
            <a:avLst/>
          </a:prstGeom>
        </p:spPr>
        <p:txBody>
          <a:bodyPr lIns="0" tIns="0" rIns="0" bIns="0" rtlCol="0" anchor="t">
            <a:spAutoFit/>
          </a:bodyPr>
          <a:lstStyle/>
          <a:p>
            <a:pPr algn="r">
              <a:lnSpc>
                <a:spcPts val="1260"/>
              </a:lnSpc>
            </a:pPr>
            <a:r>
              <a:rPr lang="fa-IR" sz="1600" spc="14" dirty="0">
                <a:solidFill>
                  <a:srgbClr val="6B6B6B"/>
                </a:solidFill>
                <a:latin typeface="Montserrat Bold"/>
                <a:cs typeface="B Nazanin" panose="00000400000000000000" pitchFamily="2" charset="-78"/>
              </a:rPr>
              <a:t>محتوا در اینجا</a:t>
            </a:r>
            <a:endParaRPr lang="en-US" sz="1600" spc="14" dirty="0">
              <a:solidFill>
                <a:srgbClr val="6B6B6B"/>
              </a:solidFill>
              <a:latin typeface="Montserrat Bold"/>
              <a:cs typeface="B Nazanin" panose="00000400000000000000" pitchFamily="2" charset="-78"/>
            </a:endParaRPr>
          </a:p>
        </p:txBody>
      </p:sp>
      <p:sp>
        <p:nvSpPr>
          <p:cNvPr id="12" name="TextBox 12"/>
          <p:cNvSpPr txBox="1"/>
          <p:nvPr/>
        </p:nvSpPr>
        <p:spPr>
          <a:xfrm>
            <a:off x="2895600" y="6123240"/>
            <a:ext cx="3457680" cy="700192"/>
          </a:xfrm>
          <a:prstGeom prst="rect">
            <a:avLst/>
          </a:prstGeom>
        </p:spPr>
        <p:txBody>
          <a:bodyPr wrap="square" lIns="0" tIns="0" rIns="0" bIns="0" rtlCol="0" anchor="t">
            <a:spAutoFit/>
          </a:bodyPr>
          <a:lstStyle/>
          <a:p>
            <a:pPr algn="r" rtl="1">
              <a:lnSpc>
                <a:spcPct val="150000"/>
              </a:lnSpc>
            </a:pPr>
            <a:r>
              <a:rPr lang="fa-IR" sz="1200" spc="12" dirty="0">
                <a:solidFill>
                  <a:srgbClr val="6B6B6B"/>
                </a:solidFill>
                <a:latin typeface="Montserrat"/>
                <a:cs typeface="B Nazanin" panose="00000400000000000000" pitchFamily="2" charset="-78"/>
              </a:rPr>
              <a:t>ارائه پاورپوینت مدرنی را دریافت کنید که به زیبایی طراحی شده است. آسان برای تغییر رنگ، </a:t>
            </a:r>
            <a:r>
              <a:rPr lang="fa-IR" sz="2000" spc="12" dirty="0">
                <a:solidFill>
                  <a:srgbClr val="6B6B6B"/>
                </a:solidFill>
                <a:latin typeface="Montserrat"/>
                <a:cs typeface="B Nazanin" panose="00000400000000000000" pitchFamily="2" charset="-78"/>
              </a:rPr>
              <a:t>عکس</a:t>
            </a:r>
            <a:r>
              <a:rPr lang="fa-IR" sz="1200" spc="12" dirty="0">
                <a:solidFill>
                  <a:srgbClr val="6B6B6B"/>
                </a:solidFill>
                <a:latin typeface="Montserrat"/>
                <a:cs typeface="B Nazanin" panose="00000400000000000000" pitchFamily="2" charset="-78"/>
              </a:rPr>
              <a:t> و متن.</a:t>
            </a:r>
            <a:endParaRPr lang="en-US" sz="1200" spc="12" dirty="0">
              <a:solidFill>
                <a:srgbClr val="6B6B6B"/>
              </a:solidFill>
              <a:latin typeface="Montserrat"/>
              <a:cs typeface="B Nazanin" panose="00000400000000000000" pitchFamily="2" charset="-78"/>
            </a:endParaRPr>
          </a:p>
        </p:txBody>
      </p:sp>
      <p:sp>
        <p:nvSpPr>
          <p:cNvPr id="13" name="TextBox 13"/>
          <p:cNvSpPr txBox="1"/>
          <p:nvPr/>
        </p:nvSpPr>
        <p:spPr>
          <a:xfrm>
            <a:off x="91440" y="618780"/>
            <a:ext cx="18105120" cy="459741"/>
          </a:xfrm>
          <a:prstGeom prst="rect">
            <a:avLst/>
          </a:prstGeom>
        </p:spPr>
        <p:txBody>
          <a:bodyPr lIns="0" tIns="0" rIns="0" bIns="0" rtlCol="0" anchor="t">
            <a:spAutoFit/>
          </a:bodyPr>
          <a:lstStyle/>
          <a:p>
            <a:pPr algn="ctr">
              <a:lnSpc>
                <a:spcPts val="3456"/>
              </a:lnSpc>
            </a:pPr>
            <a:r>
              <a:rPr lang="fa-IR" sz="3200" spc="46" dirty="0">
                <a:solidFill>
                  <a:srgbClr val="000000"/>
                </a:solidFill>
                <a:latin typeface="Montserrat Bold"/>
                <a:cs typeface="B Nazanin" panose="00000400000000000000" pitchFamily="2" charset="-78"/>
              </a:rPr>
              <a:t>سبک اینفوگرافیک</a:t>
            </a:r>
            <a:endParaRPr lang="en-US" sz="3200" spc="46" dirty="0">
              <a:solidFill>
                <a:srgbClr val="000000"/>
              </a:solidFill>
              <a:latin typeface="Montserrat Bold"/>
              <a:cs typeface="B Nazanin" panose="00000400000000000000" pitchFamily="2" charset="-78"/>
            </a:endParaRPr>
          </a:p>
        </p:txBody>
      </p:sp>
      <p:grpSp>
        <p:nvGrpSpPr>
          <p:cNvPr id="14" name="Group 14"/>
          <p:cNvGrpSpPr>
            <a:grpSpLocks noChangeAspect="1"/>
          </p:cNvGrpSpPr>
          <p:nvPr/>
        </p:nvGrpSpPr>
        <p:grpSpPr>
          <a:xfrm rot="-10800000">
            <a:off x="0" y="1503360"/>
            <a:ext cx="17040960" cy="91440"/>
            <a:chOff x="0" y="0"/>
            <a:chExt cx="22721280" cy="121920"/>
          </a:xfrm>
        </p:grpSpPr>
        <p:sp>
          <p:nvSpPr>
            <p:cNvPr id="15" name="Freeform 15"/>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16" name="Group 16"/>
          <p:cNvGrpSpPr>
            <a:grpSpLocks noChangeAspect="1"/>
          </p:cNvGrpSpPr>
          <p:nvPr/>
        </p:nvGrpSpPr>
        <p:grpSpPr>
          <a:xfrm rot="-10800000">
            <a:off x="17077680" y="558720"/>
            <a:ext cx="1054800" cy="1055520"/>
            <a:chOff x="0" y="0"/>
            <a:chExt cx="1406400" cy="1407360"/>
          </a:xfrm>
        </p:grpSpPr>
        <p:sp>
          <p:nvSpPr>
            <p:cNvPr id="17" name="Freeform 17"/>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18" name="Group 18"/>
          <p:cNvGrpSpPr>
            <a:grpSpLocks noChangeAspect="1"/>
          </p:cNvGrpSpPr>
          <p:nvPr/>
        </p:nvGrpSpPr>
        <p:grpSpPr>
          <a:xfrm rot="-10800000">
            <a:off x="-15120" y="1338480"/>
            <a:ext cx="5399280" cy="427680"/>
            <a:chOff x="0" y="0"/>
            <a:chExt cx="7199040" cy="570240"/>
          </a:xfrm>
        </p:grpSpPr>
        <p:sp>
          <p:nvSpPr>
            <p:cNvPr id="19" name="Freeform 19"/>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20" name="Group 20"/>
          <p:cNvGrpSpPr>
            <a:grpSpLocks noChangeAspect="1"/>
          </p:cNvGrpSpPr>
          <p:nvPr/>
        </p:nvGrpSpPr>
        <p:grpSpPr>
          <a:xfrm>
            <a:off x="6438960" y="6279840"/>
            <a:ext cx="5220000" cy="2342880"/>
            <a:chOff x="0" y="0"/>
            <a:chExt cx="6960000" cy="3123840"/>
          </a:xfrm>
        </p:grpSpPr>
        <p:sp>
          <p:nvSpPr>
            <p:cNvPr id="21" name="Freeform 21"/>
            <p:cNvSpPr/>
            <p:nvPr/>
          </p:nvSpPr>
          <p:spPr>
            <a:xfrm>
              <a:off x="127" y="0"/>
              <a:ext cx="6959981" cy="3123819"/>
            </a:xfrm>
            <a:custGeom>
              <a:avLst/>
              <a:gdLst/>
              <a:ahLst/>
              <a:cxnLst/>
              <a:rect l="l" t="t" r="r" b="b"/>
              <a:pathLst>
                <a:path w="6959981" h="3123819">
                  <a:moveTo>
                    <a:pt x="1258951" y="1894459"/>
                  </a:moveTo>
                  <a:cubicBezTo>
                    <a:pt x="1218692" y="2045589"/>
                    <a:pt x="1188466" y="2196719"/>
                    <a:pt x="1148207" y="2347976"/>
                  </a:cubicBezTo>
                  <a:cubicBezTo>
                    <a:pt x="1087755" y="2589784"/>
                    <a:pt x="1017270" y="2841752"/>
                    <a:pt x="956818" y="3083560"/>
                  </a:cubicBezTo>
                  <a:cubicBezTo>
                    <a:pt x="956818" y="3113786"/>
                    <a:pt x="946785" y="3123819"/>
                    <a:pt x="916559" y="3123819"/>
                  </a:cubicBezTo>
                  <a:cubicBezTo>
                    <a:pt x="624459" y="3123819"/>
                    <a:pt x="332359" y="3123819"/>
                    <a:pt x="40259" y="3123819"/>
                  </a:cubicBezTo>
                  <a:cubicBezTo>
                    <a:pt x="10033" y="3123819"/>
                    <a:pt x="0" y="3123819"/>
                    <a:pt x="0" y="3093593"/>
                  </a:cubicBezTo>
                  <a:cubicBezTo>
                    <a:pt x="130810" y="2428494"/>
                    <a:pt x="261747" y="1773555"/>
                    <a:pt x="453136" y="1128649"/>
                  </a:cubicBezTo>
                  <a:cubicBezTo>
                    <a:pt x="493395" y="977519"/>
                    <a:pt x="553847" y="816229"/>
                    <a:pt x="624332" y="675132"/>
                  </a:cubicBezTo>
                  <a:cubicBezTo>
                    <a:pt x="795528" y="362712"/>
                    <a:pt x="1057402" y="181356"/>
                    <a:pt x="1389888" y="110871"/>
                  </a:cubicBezTo>
                  <a:cubicBezTo>
                    <a:pt x="1621536" y="50419"/>
                    <a:pt x="1843151" y="30226"/>
                    <a:pt x="2074799" y="20193"/>
                  </a:cubicBezTo>
                  <a:cubicBezTo>
                    <a:pt x="2387092" y="10160"/>
                    <a:pt x="2689225" y="0"/>
                    <a:pt x="3001518" y="20193"/>
                  </a:cubicBezTo>
                  <a:cubicBezTo>
                    <a:pt x="3273425" y="40386"/>
                    <a:pt x="3555492" y="80645"/>
                    <a:pt x="3837559" y="120904"/>
                  </a:cubicBezTo>
                  <a:cubicBezTo>
                    <a:pt x="4260596" y="191389"/>
                    <a:pt x="4693666" y="241808"/>
                    <a:pt x="5126863" y="251841"/>
                  </a:cubicBezTo>
                  <a:cubicBezTo>
                    <a:pt x="5529707" y="261874"/>
                    <a:pt x="5932678" y="231648"/>
                    <a:pt x="6335522" y="171196"/>
                  </a:cubicBezTo>
                  <a:cubicBezTo>
                    <a:pt x="6426200" y="151003"/>
                    <a:pt x="6526911" y="130937"/>
                    <a:pt x="6627622" y="151003"/>
                  </a:cubicBezTo>
                  <a:cubicBezTo>
                    <a:pt x="6829044" y="181229"/>
                    <a:pt x="6959981" y="352552"/>
                    <a:pt x="6959981" y="574294"/>
                  </a:cubicBezTo>
                  <a:cubicBezTo>
                    <a:pt x="6959981" y="695198"/>
                    <a:pt x="6899529" y="775843"/>
                    <a:pt x="6808850" y="846328"/>
                  </a:cubicBezTo>
                  <a:cubicBezTo>
                    <a:pt x="6637655" y="957199"/>
                    <a:pt x="6456298" y="1027684"/>
                    <a:pt x="6264909" y="1088136"/>
                  </a:cubicBezTo>
                  <a:cubicBezTo>
                    <a:pt x="6013068" y="1158621"/>
                    <a:pt x="5741161" y="1199007"/>
                    <a:pt x="5479287" y="1229233"/>
                  </a:cubicBezTo>
                  <a:cubicBezTo>
                    <a:pt x="5116703" y="1269492"/>
                    <a:pt x="4764150" y="1279652"/>
                    <a:pt x="4401566" y="1299718"/>
                  </a:cubicBezTo>
                  <a:cubicBezTo>
                    <a:pt x="4200144" y="1309751"/>
                    <a:pt x="3998722" y="1329944"/>
                    <a:pt x="3807332" y="1339977"/>
                  </a:cubicBezTo>
                  <a:cubicBezTo>
                    <a:pt x="3777106" y="1339977"/>
                    <a:pt x="3767073" y="1350010"/>
                    <a:pt x="3756913" y="1380236"/>
                  </a:cubicBezTo>
                  <a:cubicBezTo>
                    <a:pt x="3736720" y="1672463"/>
                    <a:pt x="3706494" y="1974723"/>
                    <a:pt x="3676395" y="2266950"/>
                  </a:cubicBezTo>
                  <a:cubicBezTo>
                    <a:pt x="3646169" y="2538984"/>
                    <a:pt x="3625976" y="2800985"/>
                    <a:pt x="3595878" y="3073146"/>
                  </a:cubicBezTo>
                  <a:cubicBezTo>
                    <a:pt x="3595878" y="3113405"/>
                    <a:pt x="3585844" y="3123565"/>
                    <a:pt x="3545459" y="3123565"/>
                  </a:cubicBezTo>
                  <a:cubicBezTo>
                    <a:pt x="2830322" y="3123565"/>
                    <a:pt x="2115185" y="3123565"/>
                    <a:pt x="1400048" y="3123565"/>
                  </a:cubicBezTo>
                  <a:cubicBezTo>
                    <a:pt x="1369822" y="3123565"/>
                    <a:pt x="1349629" y="3113532"/>
                    <a:pt x="1349629" y="3073146"/>
                  </a:cubicBezTo>
                  <a:cubicBezTo>
                    <a:pt x="1339596" y="2861564"/>
                    <a:pt x="1319403" y="2639822"/>
                    <a:pt x="1309370" y="2428240"/>
                  </a:cubicBezTo>
                  <a:cubicBezTo>
                    <a:pt x="1289177" y="2246884"/>
                    <a:pt x="1279144" y="2075561"/>
                    <a:pt x="1269111" y="1894205"/>
                  </a:cubicBezTo>
                  <a:cubicBezTo>
                    <a:pt x="1269111" y="1894205"/>
                    <a:pt x="1269111" y="1894205"/>
                    <a:pt x="1259078" y="1894205"/>
                  </a:cubicBezTo>
                  <a:close/>
                </a:path>
              </a:pathLst>
            </a:custGeom>
            <a:solidFill>
              <a:srgbClr val="E12023"/>
            </a:solidFill>
          </p:spPr>
        </p:sp>
      </p:grpSp>
      <p:grpSp>
        <p:nvGrpSpPr>
          <p:cNvPr id="22" name="Group 22"/>
          <p:cNvGrpSpPr>
            <a:grpSpLocks noChangeAspect="1"/>
          </p:cNvGrpSpPr>
          <p:nvPr/>
        </p:nvGrpSpPr>
        <p:grpSpPr>
          <a:xfrm>
            <a:off x="9407520" y="7064640"/>
            <a:ext cx="2727360" cy="1558800"/>
            <a:chOff x="0" y="0"/>
            <a:chExt cx="3636480" cy="2078400"/>
          </a:xfrm>
        </p:grpSpPr>
        <p:sp>
          <p:nvSpPr>
            <p:cNvPr id="23" name="Freeform 23"/>
            <p:cNvSpPr/>
            <p:nvPr/>
          </p:nvSpPr>
          <p:spPr>
            <a:xfrm>
              <a:off x="0" y="0"/>
              <a:ext cx="3636518" cy="2078355"/>
            </a:xfrm>
            <a:custGeom>
              <a:avLst/>
              <a:gdLst/>
              <a:ahLst/>
              <a:cxnLst/>
              <a:rect l="l" t="t" r="r" b="b"/>
              <a:pathLst>
                <a:path w="3636518" h="2078355">
                  <a:moveTo>
                    <a:pt x="3163062" y="0"/>
                  </a:moveTo>
                  <a:cubicBezTo>
                    <a:pt x="3193288" y="110998"/>
                    <a:pt x="3223514" y="211836"/>
                    <a:pt x="3253740" y="322834"/>
                  </a:cubicBezTo>
                  <a:cubicBezTo>
                    <a:pt x="3404870" y="887857"/>
                    <a:pt x="3525774" y="1462913"/>
                    <a:pt x="3636518" y="2037969"/>
                  </a:cubicBezTo>
                  <a:cubicBezTo>
                    <a:pt x="3636518" y="2068195"/>
                    <a:pt x="3636518" y="2078355"/>
                    <a:pt x="3606292" y="2078355"/>
                  </a:cubicBezTo>
                  <a:cubicBezTo>
                    <a:pt x="3314192" y="2078355"/>
                    <a:pt x="3022092" y="2078355"/>
                    <a:pt x="2729865" y="2078355"/>
                  </a:cubicBezTo>
                  <a:cubicBezTo>
                    <a:pt x="2689606" y="2078355"/>
                    <a:pt x="2689606" y="2058162"/>
                    <a:pt x="2679446" y="2037969"/>
                  </a:cubicBezTo>
                  <a:cubicBezTo>
                    <a:pt x="2578735" y="1735328"/>
                    <a:pt x="2488057" y="1432560"/>
                    <a:pt x="2387346" y="1129919"/>
                  </a:cubicBezTo>
                  <a:cubicBezTo>
                    <a:pt x="2387346" y="1119886"/>
                    <a:pt x="2387346" y="1109726"/>
                    <a:pt x="2367153" y="1099693"/>
                  </a:cubicBezTo>
                  <a:cubicBezTo>
                    <a:pt x="2357120" y="1240917"/>
                    <a:pt x="2346960" y="1392301"/>
                    <a:pt x="2336927" y="1533525"/>
                  </a:cubicBezTo>
                  <a:cubicBezTo>
                    <a:pt x="2316734" y="1705102"/>
                    <a:pt x="2306701" y="1866519"/>
                    <a:pt x="2286508" y="2037969"/>
                  </a:cubicBezTo>
                  <a:cubicBezTo>
                    <a:pt x="2286508" y="2068195"/>
                    <a:pt x="2276475" y="2078355"/>
                    <a:pt x="2246249" y="2078355"/>
                  </a:cubicBezTo>
                  <a:cubicBezTo>
                    <a:pt x="1510919" y="2078355"/>
                    <a:pt x="775589" y="2078355"/>
                    <a:pt x="40132" y="2078355"/>
                  </a:cubicBezTo>
                  <a:cubicBezTo>
                    <a:pt x="0" y="2078355"/>
                    <a:pt x="0" y="2058162"/>
                    <a:pt x="0" y="2027936"/>
                  </a:cubicBezTo>
                  <a:cubicBezTo>
                    <a:pt x="20193" y="1846326"/>
                    <a:pt x="40259" y="1674749"/>
                    <a:pt x="50419" y="1493139"/>
                  </a:cubicBezTo>
                  <a:cubicBezTo>
                    <a:pt x="70612" y="1311529"/>
                    <a:pt x="90678" y="1129919"/>
                    <a:pt x="100838" y="948309"/>
                  </a:cubicBezTo>
                  <a:cubicBezTo>
                    <a:pt x="110871" y="857504"/>
                    <a:pt x="121031" y="756666"/>
                    <a:pt x="131064" y="665861"/>
                  </a:cubicBezTo>
                  <a:cubicBezTo>
                    <a:pt x="131064" y="635635"/>
                    <a:pt x="151257" y="635635"/>
                    <a:pt x="171323" y="635635"/>
                  </a:cubicBezTo>
                  <a:cubicBezTo>
                    <a:pt x="282067" y="625602"/>
                    <a:pt x="402971" y="615442"/>
                    <a:pt x="523875" y="615442"/>
                  </a:cubicBezTo>
                  <a:cubicBezTo>
                    <a:pt x="805942" y="595249"/>
                    <a:pt x="1077849" y="585216"/>
                    <a:pt x="1359916" y="554863"/>
                  </a:cubicBezTo>
                  <a:cubicBezTo>
                    <a:pt x="1631950" y="534670"/>
                    <a:pt x="1903857" y="504444"/>
                    <a:pt x="2165731" y="443865"/>
                  </a:cubicBezTo>
                  <a:cubicBezTo>
                    <a:pt x="2447798" y="383286"/>
                    <a:pt x="2719705" y="292481"/>
                    <a:pt x="2971546" y="141224"/>
                  </a:cubicBezTo>
                  <a:cubicBezTo>
                    <a:pt x="3031998" y="100838"/>
                    <a:pt x="3092450" y="60452"/>
                    <a:pt x="3162935" y="0"/>
                  </a:cubicBezTo>
                  <a:close/>
                </a:path>
              </a:pathLst>
            </a:custGeom>
            <a:solidFill>
              <a:srgbClr val="E12023"/>
            </a:solidFill>
          </p:spPr>
        </p:sp>
      </p:grpSp>
      <p:grpSp>
        <p:nvGrpSpPr>
          <p:cNvPr id="24" name="Group 24"/>
          <p:cNvGrpSpPr>
            <a:grpSpLocks noChangeAspect="1"/>
          </p:cNvGrpSpPr>
          <p:nvPr/>
        </p:nvGrpSpPr>
        <p:grpSpPr>
          <a:xfrm>
            <a:off x="7534080" y="4546800"/>
            <a:ext cx="1466640" cy="1476720"/>
            <a:chOff x="0" y="0"/>
            <a:chExt cx="1955520" cy="1968960"/>
          </a:xfrm>
        </p:grpSpPr>
        <p:sp>
          <p:nvSpPr>
            <p:cNvPr id="25" name="Freeform 25"/>
            <p:cNvSpPr/>
            <p:nvPr/>
          </p:nvSpPr>
          <p:spPr>
            <a:xfrm>
              <a:off x="0" y="0"/>
              <a:ext cx="1955546" cy="1969008"/>
            </a:xfrm>
            <a:custGeom>
              <a:avLst/>
              <a:gdLst/>
              <a:ahLst/>
              <a:cxnLst/>
              <a:rect l="l" t="t" r="r" b="b"/>
              <a:pathLst>
                <a:path w="1955546" h="1969008">
                  <a:moveTo>
                    <a:pt x="0" y="979424"/>
                  </a:moveTo>
                  <a:cubicBezTo>
                    <a:pt x="0" y="434213"/>
                    <a:pt x="453644" y="0"/>
                    <a:pt x="987806" y="0"/>
                  </a:cubicBezTo>
                  <a:cubicBezTo>
                    <a:pt x="1522095" y="10160"/>
                    <a:pt x="1955546" y="444246"/>
                    <a:pt x="1955546" y="979424"/>
                  </a:cubicBezTo>
                  <a:cubicBezTo>
                    <a:pt x="1945513" y="1554988"/>
                    <a:pt x="1481836" y="1969008"/>
                    <a:pt x="957580" y="1958848"/>
                  </a:cubicBezTo>
                  <a:cubicBezTo>
                    <a:pt x="433324" y="1948688"/>
                    <a:pt x="0" y="1514602"/>
                    <a:pt x="0" y="979424"/>
                  </a:cubicBezTo>
                  <a:close/>
                </a:path>
              </a:pathLst>
            </a:custGeom>
            <a:solidFill>
              <a:srgbClr val="E12023"/>
            </a:solidFill>
          </p:spPr>
        </p:sp>
      </p:grpSp>
      <p:grpSp>
        <p:nvGrpSpPr>
          <p:cNvPr id="26" name="Group 26"/>
          <p:cNvGrpSpPr>
            <a:grpSpLocks noChangeAspect="1"/>
          </p:cNvGrpSpPr>
          <p:nvPr/>
        </p:nvGrpSpPr>
        <p:grpSpPr>
          <a:xfrm>
            <a:off x="9598320" y="4794480"/>
            <a:ext cx="1396800" cy="1400400"/>
            <a:chOff x="0" y="0"/>
            <a:chExt cx="1862400" cy="1867200"/>
          </a:xfrm>
        </p:grpSpPr>
        <p:sp>
          <p:nvSpPr>
            <p:cNvPr id="27" name="Freeform 27"/>
            <p:cNvSpPr/>
            <p:nvPr/>
          </p:nvSpPr>
          <p:spPr>
            <a:xfrm>
              <a:off x="0" y="0"/>
              <a:ext cx="1862328" cy="1867154"/>
            </a:xfrm>
            <a:custGeom>
              <a:avLst/>
              <a:gdLst/>
              <a:ahLst/>
              <a:cxnLst/>
              <a:rect l="l" t="t" r="r" b="b"/>
              <a:pathLst>
                <a:path w="1862328" h="1867154">
                  <a:moveTo>
                    <a:pt x="1852295" y="928497"/>
                  </a:moveTo>
                  <a:cubicBezTo>
                    <a:pt x="1862328" y="1453388"/>
                    <a:pt x="1429512" y="1867154"/>
                    <a:pt x="926084" y="1856994"/>
                  </a:cubicBezTo>
                  <a:cubicBezTo>
                    <a:pt x="412750" y="1857121"/>
                    <a:pt x="0" y="1443355"/>
                    <a:pt x="10033" y="928497"/>
                  </a:cubicBezTo>
                  <a:cubicBezTo>
                    <a:pt x="10033" y="413766"/>
                    <a:pt x="422783" y="0"/>
                    <a:pt x="936244" y="0"/>
                  </a:cubicBezTo>
                  <a:cubicBezTo>
                    <a:pt x="1439545" y="0"/>
                    <a:pt x="1852295" y="423926"/>
                    <a:pt x="1852295" y="928497"/>
                  </a:cubicBezTo>
                  <a:close/>
                </a:path>
              </a:pathLst>
            </a:custGeom>
            <a:solidFill>
              <a:srgbClr val="E12023"/>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5896080" y="2727360"/>
            <a:ext cx="6384960" cy="6375600"/>
            <a:chOff x="0" y="0"/>
            <a:chExt cx="8513280" cy="8500800"/>
          </a:xfrm>
        </p:grpSpPr>
        <p:sp>
          <p:nvSpPr>
            <p:cNvPr id="3" name="Freeform 3"/>
            <p:cNvSpPr/>
            <p:nvPr/>
          </p:nvSpPr>
          <p:spPr>
            <a:xfrm>
              <a:off x="-253" y="254"/>
              <a:ext cx="8513571" cy="8500618"/>
            </a:xfrm>
            <a:custGeom>
              <a:avLst/>
              <a:gdLst/>
              <a:ahLst/>
              <a:cxnLst/>
              <a:rect l="l" t="t" r="r" b="b"/>
              <a:pathLst>
                <a:path w="8513571" h="8500618">
                  <a:moveTo>
                    <a:pt x="8513571" y="3978148"/>
                  </a:moveTo>
                  <a:cubicBezTo>
                    <a:pt x="8513571" y="4169537"/>
                    <a:pt x="8513571" y="4350766"/>
                    <a:pt x="8513571" y="4532122"/>
                  </a:cubicBezTo>
                  <a:cubicBezTo>
                    <a:pt x="8483345" y="4622800"/>
                    <a:pt x="8493378" y="4723511"/>
                    <a:pt x="8473313" y="4824222"/>
                  </a:cubicBezTo>
                  <a:cubicBezTo>
                    <a:pt x="8463280" y="4924933"/>
                    <a:pt x="8443086" y="5025644"/>
                    <a:pt x="8433054" y="5116322"/>
                  </a:cubicBezTo>
                  <a:cubicBezTo>
                    <a:pt x="8412860" y="5166741"/>
                    <a:pt x="8402828" y="5217033"/>
                    <a:pt x="8392795" y="5267452"/>
                  </a:cubicBezTo>
                  <a:cubicBezTo>
                    <a:pt x="8372602" y="5317871"/>
                    <a:pt x="8362569" y="5368163"/>
                    <a:pt x="8352536" y="5428615"/>
                  </a:cubicBezTo>
                  <a:cubicBezTo>
                    <a:pt x="8342503" y="5448808"/>
                    <a:pt x="8342503" y="5479034"/>
                    <a:pt x="8332343" y="5499100"/>
                  </a:cubicBezTo>
                  <a:cubicBezTo>
                    <a:pt x="8322310" y="5509133"/>
                    <a:pt x="8322310" y="5519293"/>
                    <a:pt x="8322310" y="5539359"/>
                  </a:cubicBezTo>
                  <a:cubicBezTo>
                    <a:pt x="8302117" y="5579618"/>
                    <a:pt x="8282051" y="5630037"/>
                    <a:pt x="8271892" y="5670296"/>
                  </a:cubicBezTo>
                  <a:cubicBezTo>
                    <a:pt x="8251698" y="5720715"/>
                    <a:pt x="8231633" y="5771007"/>
                    <a:pt x="8221473" y="5821426"/>
                  </a:cubicBezTo>
                  <a:cubicBezTo>
                    <a:pt x="8181214" y="5912104"/>
                    <a:pt x="8140828" y="6002782"/>
                    <a:pt x="8100569" y="6093333"/>
                  </a:cubicBezTo>
                  <a:cubicBezTo>
                    <a:pt x="8050150" y="6184011"/>
                    <a:pt x="7999858" y="6284722"/>
                    <a:pt x="7949438" y="6375400"/>
                  </a:cubicBezTo>
                  <a:cubicBezTo>
                    <a:pt x="7929245" y="6385433"/>
                    <a:pt x="7929245" y="6405626"/>
                    <a:pt x="7919212" y="6425819"/>
                  </a:cubicBezTo>
                  <a:cubicBezTo>
                    <a:pt x="7899019" y="6456045"/>
                    <a:pt x="7878953" y="6496304"/>
                    <a:pt x="7858760" y="6536563"/>
                  </a:cubicBezTo>
                  <a:cubicBezTo>
                    <a:pt x="7828534" y="6576821"/>
                    <a:pt x="7798308" y="6607047"/>
                    <a:pt x="7778115" y="6657467"/>
                  </a:cubicBezTo>
                  <a:cubicBezTo>
                    <a:pt x="7768083" y="6657467"/>
                    <a:pt x="7768083" y="6667499"/>
                    <a:pt x="7757922" y="6667499"/>
                  </a:cubicBezTo>
                  <a:cubicBezTo>
                    <a:pt x="7737729" y="6707758"/>
                    <a:pt x="7707503" y="6748018"/>
                    <a:pt x="7677277" y="6788404"/>
                  </a:cubicBezTo>
                  <a:cubicBezTo>
                    <a:pt x="7667245" y="6808597"/>
                    <a:pt x="7647051" y="6828663"/>
                    <a:pt x="7626859" y="6858889"/>
                  </a:cubicBezTo>
                  <a:cubicBezTo>
                    <a:pt x="7606665" y="6879082"/>
                    <a:pt x="7586600" y="6899147"/>
                    <a:pt x="7576440" y="6919341"/>
                  </a:cubicBezTo>
                  <a:cubicBezTo>
                    <a:pt x="7566407" y="6929373"/>
                    <a:pt x="7556247" y="6939534"/>
                    <a:pt x="7546214" y="6959599"/>
                  </a:cubicBezTo>
                  <a:cubicBezTo>
                    <a:pt x="7445503" y="7070343"/>
                    <a:pt x="7344665" y="7181215"/>
                    <a:pt x="7243954" y="7291958"/>
                  </a:cubicBezTo>
                  <a:cubicBezTo>
                    <a:pt x="7143243" y="7382636"/>
                    <a:pt x="7032373" y="7473315"/>
                    <a:pt x="6931661" y="7574026"/>
                  </a:cubicBezTo>
                  <a:cubicBezTo>
                    <a:pt x="6901435" y="7574026"/>
                    <a:pt x="6891402" y="7604252"/>
                    <a:pt x="6871209" y="7614284"/>
                  </a:cubicBezTo>
                  <a:cubicBezTo>
                    <a:pt x="6830950" y="7644510"/>
                    <a:pt x="6800724" y="7664703"/>
                    <a:pt x="6770498" y="7684769"/>
                  </a:cubicBezTo>
                  <a:cubicBezTo>
                    <a:pt x="6740272" y="7704835"/>
                    <a:pt x="6710046" y="7735188"/>
                    <a:pt x="6679820" y="7755254"/>
                  </a:cubicBezTo>
                  <a:cubicBezTo>
                    <a:pt x="6679820" y="7755254"/>
                    <a:pt x="6669787" y="7765287"/>
                    <a:pt x="6659626" y="7765287"/>
                  </a:cubicBezTo>
                  <a:cubicBezTo>
                    <a:pt x="6619368" y="7785480"/>
                    <a:pt x="6578982" y="7815705"/>
                    <a:pt x="6538722" y="7845805"/>
                  </a:cubicBezTo>
                  <a:cubicBezTo>
                    <a:pt x="6508496" y="7865998"/>
                    <a:pt x="6478270" y="7886064"/>
                    <a:pt x="6448044" y="7906257"/>
                  </a:cubicBezTo>
                  <a:cubicBezTo>
                    <a:pt x="6427851" y="7906257"/>
                    <a:pt x="6407785" y="7926451"/>
                    <a:pt x="6387592" y="7936483"/>
                  </a:cubicBezTo>
                  <a:cubicBezTo>
                    <a:pt x="6286881" y="7986902"/>
                    <a:pt x="6196203" y="8037194"/>
                    <a:pt x="6095365" y="8087614"/>
                  </a:cubicBezTo>
                  <a:cubicBezTo>
                    <a:pt x="6014720" y="8127872"/>
                    <a:pt x="5924042" y="8168132"/>
                    <a:pt x="5843524" y="8208518"/>
                  </a:cubicBezTo>
                  <a:cubicBezTo>
                    <a:pt x="5783072" y="8218551"/>
                    <a:pt x="5732653" y="8238744"/>
                    <a:pt x="5682361" y="8268970"/>
                  </a:cubicBezTo>
                  <a:cubicBezTo>
                    <a:pt x="5642102" y="8279003"/>
                    <a:pt x="5591683" y="8289163"/>
                    <a:pt x="5551424" y="8309229"/>
                  </a:cubicBezTo>
                  <a:cubicBezTo>
                    <a:pt x="5551424" y="8309229"/>
                    <a:pt x="5541391" y="8309229"/>
                    <a:pt x="5531231" y="8309229"/>
                  </a:cubicBezTo>
                  <a:cubicBezTo>
                    <a:pt x="5501005" y="8319261"/>
                    <a:pt x="5470779" y="8329422"/>
                    <a:pt x="5430520" y="8349488"/>
                  </a:cubicBezTo>
                  <a:cubicBezTo>
                    <a:pt x="5380101" y="8359520"/>
                    <a:pt x="5329809" y="8369681"/>
                    <a:pt x="5279390" y="8389746"/>
                  </a:cubicBezTo>
                  <a:cubicBezTo>
                    <a:pt x="5228971" y="8399779"/>
                    <a:pt x="5188712" y="8399779"/>
                    <a:pt x="5148453" y="8409940"/>
                  </a:cubicBezTo>
                  <a:cubicBezTo>
                    <a:pt x="5007356" y="8440166"/>
                    <a:pt x="4876419" y="8460358"/>
                    <a:pt x="4735322" y="8480424"/>
                  </a:cubicBezTo>
                  <a:cubicBezTo>
                    <a:pt x="4674870" y="8490457"/>
                    <a:pt x="4604385" y="8480424"/>
                    <a:pt x="4543933" y="8500618"/>
                  </a:cubicBezTo>
                  <a:cubicBezTo>
                    <a:pt x="4352544" y="8500618"/>
                    <a:pt x="4161028" y="8500618"/>
                    <a:pt x="3959606" y="8500618"/>
                  </a:cubicBezTo>
                  <a:cubicBezTo>
                    <a:pt x="3959606" y="8500618"/>
                    <a:pt x="3959606" y="8500618"/>
                    <a:pt x="3959606" y="8500618"/>
                  </a:cubicBezTo>
                  <a:cubicBezTo>
                    <a:pt x="3838702" y="8480424"/>
                    <a:pt x="3727831" y="8470392"/>
                    <a:pt x="3606927" y="8460359"/>
                  </a:cubicBezTo>
                  <a:cubicBezTo>
                    <a:pt x="3516249" y="8440166"/>
                    <a:pt x="3415538" y="8420100"/>
                    <a:pt x="3324860" y="8409940"/>
                  </a:cubicBezTo>
                  <a:cubicBezTo>
                    <a:pt x="3284601" y="8399908"/>
                    <a:pt x="3244215" y="8389747"/>
                    <a:pt x="3203956" y="8379714"/>
                  </a:cubicBezTo>
                  <a:cubicBezTo>
                    <a:pt x="3153537" y="8359521"/>
                    <a:pt x="3103245" y="8349488"/>
                    <a:pt x="3052826" y="8339456"/>
                  </a:cubicBezTo>
                  <a:cubicBezTo>
                    <a:pt x="2962148" y="8309229"/>
                    <a:pt x="2871470" y="8279003"/>
                    <a:pt x="2790825" y="8248777"/>
                  </a:cubicBezTo>
                  <a:cubicBezTo>
                    <a:pt x="2740406" y="8228584"/>
                    <a:pt x="2679954" y="8208519"/>
                    <a:pt x="2629662" y="8188325"/>
                  </a:cubicBezTo>
                  <a:cubicBezTo>
                    <a:pt x="2619629" y="8178293"/>
                    <a:pt x="2609469" y="8178293"/>
                    <a:pt x="2599436" y="8168132"/>
                  </a:cubicBezTo>
                  <a:cubicBezTo>
                    <a:pt x="2569210" y="8158099"/>
                    <a:pt x="2538984" y="8137906"/>
                    <a:pt x="2498725" y="8127873"/>
                  </a:cubicBezTo>
                  <a:cubicBezTo>
                    <a:pt x="2458466" y="8107680"/>
                    <a:pt x="2418080" y="8087614"/>
                    <a:pt x="2367788" y="8067421"/>
                  </a:cubicBezTo>
                  <a:cubicBezTo>
                    <a:pt x="2277110" y="8017002"/>
                    <a:pt x="2176399" y="7966710"/>
                    <a:pt x="2085721" y="7916291"/>
                  </a:cubicBezTo>
                  <a:cubicBezTo>
                    <a:pt x="2085721" y="7906258"/>
                    <a:pt x="2075688" y="7906258"/>
                    <a:pt x="2065528" y="7906258"/>
                  </a:cubicBezTo>
                  <a:cubicBezTo>
                    <a:pt x="2025269" y="7876032"/>
                    <a:pt x="1984883" y="7855839"/>
                    <a:pt x="1944624" y="7825740"/>
                  </a:cubicBezTo>
                  <a:cubicBezTo>
                    <a:pt x="1853946" y="7765288"/>
                    <a:pt x="1763268" y="7694803"/>
                    <a:pt x="1672590" y="7634351"/>
                  </a:cubicBezTo>
                  <a:cubicBezTo>
                    <a:pt x="1662557" y="7624318"/>
                    <a:pt x="1652397" y="7624318"/>
                    <a:pt x="1652397" y="7614157"/>
                  </a:cubicBezTo>
                  <a:cubicBezTo>
                    <a:pt x="1612138" y="7583931"/>
                    <a:pt x="1571752" y="7553705"/>
                    <a:pt x="1531493" y="7523479"/>
                  </a:cubicBezTo>
                  <a:cubicBezTo>
                    <a:pt x="1521460" y="7513446"/>
                    <a:pt x="1501267" y="7493253"/>
                    <a:pt x="1491234" y="7483220"/>
                  </a:cubicBezTo>
                  <a:cubicBezTo>
                    <a:pt x="1461008" y="7452994"/>
                    <a:pt x="1430782" y="7422768"/>
                    <a:pt x="1390523" y="7402702"/>
                  </a:cubicBezTo>
                  <a:cubicBezTo>
                    <a:pt x="1380490" y="7382509"/>
                    <a:pt x="1360297" y="7362443"/>
                    <a:pt x="1340104" y="7352283"/>
                  </a:cubicBezTo>
                  <a:cubicBezTo>
                    <a:pt x="1309878" y="7322057"/>
                    <a:pt x="1289685" y="7301865"/>
                    <a:pt x="1259459" y="7271765"/>
                  </a:cubicBezTo>
                  <a:cubicBezTo>
                    <a:pt x="1239266" y="7251572"/>
                    <a:pt x="1209040" y="7221346"/>
                    <a:pt x="1188974" y="7201280"/>
                  </a:cubicBezTo>
                  <a:cubicBezTo>
                    <a:pt x="1168908" y="7181214"/>
                    <a:pt x="1148715" y="7161021"/>
                    <a:pt x="1128522" y="7130795"/>
                  </a:cubicBezTo>
                  <a:cubicBezTo>
                    <a:pt x="1108329" y="7110602"/>
                    <a:pt x="1088263" y="7080377"/>
                    <a:pt x="1058037" y="7060310"/>
                  </a:cubicBezTo>
                  <a:cubicBezTo>
                    <a:pt x="1037844" y="7030084"/>
                    <a:pt x="1017778" y="6999858"/>
                    <a:pt x="987552" y="6979792"/>
                  </a:cubicBezTo>
                  <a:cubicBezTo>
                    <a:pt x="977519" y="6949566"/>
                    <a:pt x="957326" y="6939533"/>
                    <a:pt x="937133" y="6919340"/>
                  </a:cubicBezTo>
                  <a:cubicBezTo>
                    <a:pt x="916940" y="6879081"/>
                    <a:pt x="876681" y="6838822"/>
                    <a:pt x="846455" y="6798436"/>
                  </a:cubicBezTo>
                  <a:cubicBezTo>
                    <a:pt x="846455" y="6798436"/>
                    <a:pt x="836422" y="6788403"/>
                    <a:pt x="836422" y="6788403"/>
                  </a:cubicBezTo>
                  <a:cubicBezTo>
                    <a:pt x="775970" y="6697725"/>
                    <a:pt x="715518" y="6607047"/>
                    <a:pt x="655066" y="6516496"/>
                  </a:cubicBezTo>
                  <a:cubicBezTo>
                    <a:pt x="594614" y="6425946"/>
                    <a:pt x="544195" y="6335140"/>
                    <a:pt x="493903" y="6234429"/>
                  </a:cubicBezTo>
                  <a:cubicBezTo>
                    <a:pt x="473710" y="6194170"/>
                    <a:pt x="453644" y="6153911"/>
                    <a:pt x="433451" y="6123685"/>
                  </a:cubicBezTo>
                  <a:cubicBezTo>
                    <a:pt x="423418" y="6113652"/>
                    <a:pt x="423418" y="6103492"/>
                    <a:pt x="413258" y="6093459"/>
                  </a:cubicBezTo>
                  <a:cubicBezTo>
                    <a:pt x="393065" y="6043040"/>
                    <a:pt x="383032" y="6002781"/>
                    <a:pt x="362839" y="5962522"/>
                  </a:cubicBezTo>
                  <a:cubicBezTo>
                    <a:pt x="322580" y="5861811"/>
                    <a:pt x="282194" y="5771133"/>
                    <a:pt x="241935" y="5670422"/>
                  </a:cubicBezTo>
                  <a:cubicBezTo>
                    <a:pt x="231902" y="5630163"/>
                    <a:pt x="221742" y="5589904"/>
                    <a:pt x="201676" y="5539485"/>
                  </a:cubicBezTo>
                  <a:cubicBezTo>
                    <a:pt x="171450" y="5448807"/>
                    <a:pt x="151257" y="5358129"/>
                    <a:pt x="121031" y="5267578"/>
                  </a:cubicBezTo>
                  <a:cubicBezTo>
                    <a:pt x="110998" y="5217159"/>
                    <a:pt x="100838" y="5166867"/>
                    <a:pt x="90805" y="5116448"/>
                  </a:cubicBezTo>
                  <a:cubicBezTo>
                    <a:pt x="80772" y="5066029"/>
                    <a:pt x="70612" y="5005704"/>
                    <a:pt x="60579" y="4955285"/>
                  </a:cubicBezTo>
                  <a:cubicBezTo>
                    <a:pt x="60579" y="4925059"/>
                    <a:pt x="50546" y="4894833"/>
                    <a:pt x="40386" y="4864607"/>
                  </a:cubicBezTo>
                  <a:cubicBezTo>
                    <a:pt x="30353" y="4773929"/>
                    <a:pt x="30353" y="4683251"/>
                    <a:pt x="20193" y="4592700"/>
                  </a:cubicBezTo>
                  <a:cubicBezTo>
                    <a:pt x="10160" y="4572507"/>
                    <a:pt x="20193" y="4532248"/>
                    <a:pt x="0" y="4512182"/>
                  </a:cubicBezTo>
                  <a:cubicBezTo>
                    <a:pt x="0" y="4340986"/>
                    <a:pt x="0" y="4169790"/>
                    <a:pt x="0" y="3988434"/>
                  </a:cubicBezTo>
                  <a:cubicBezTo>
                    <a:pt x="10033" y="3988434"/>
                    <a:pt x="10033" y="3988434"/>
                    <a:pt x="10033" y="3978401"/>
                  </a:cubicBezTo>
                  <a:cubicBezTo>
                    <a:pt x="20066" y="3847464"/>
                    <a:pt x="40259" y="3716527"/>
                    <a:pt x="50292" y="3585590"/>
                  </a:cubicBezTo>
                  <a:cubicBezTo>
                    <a:pt x="60325" y="3555364"/>
                    <a:pt x="60325" y="3525138"/>
                    <a:pt x="70485" y="3505072"/>
                  </a:cubicBezTo>
                  <a:cubicBezTo>
                    <a:pt x="80518" y="3444620"/>
                    <a:pt x="90678" y="3394328"/>
                    <a:pt x="100711" y="3333876"/>
                  </a:cubicBezTo>
                  <a:cubicBezTo>
                    <a:pt x="110744" y="3293617"/>
                    <a:pt x="120904" y="3243198"/>
                    <a:pt x="130937" y="3192906"/>
                  </a:cubicBezTo>
                  <a:cubicBezTo>
                    <a:pt x="161163" y="3102228"/>
                    <a:pt x="191389" y="3001517"/>
                    <a:pt x="221615" y="2900806"/>
                  </a:cubicBezTo>
                  <a:cubicBezTo>
                    <a:pt x="231648" y="2860547"/>
                    <a:pt x="251841" y="2820288"/>
                    <a:pt x="261874" y="2779902"/>
                  </a:cubicBezTo>
                  <a:cubicBezTo>
                    <a:pt x="302133" y="2689224"/>
                    <a:pt x="332359" y="2598546"/>
                    <a:pt x="372745" y="2507995"/>
                  </a:cubicBezTo>
                  <a:cubicBezTo>
                    <a:pt x="423164" y="2407284"/>
                    <a:pt x="463423" y="2316606"/>
                    <a:pt x="513842" y="2225928"/>
                  </a:cubicBezTo>
                  <a:cubicBezTo>
                    <a:pt x="564261" y="2135250"/>
                    <a:pt x="624713" y="2034539"/>
                    <a:pt x="685165" y="1943861"/>
                  </a:cubicBezTo>
                  <a:cubicBezTo>
                    <a:pt x="695198" y="1933828"/>
                    <a:pt x="695198" y="1923668"/>
                    <a:pt x="695198" y="1913635"/>
                  </a:cubicBezTo>
                  <a:cubicBezTo>
                    <a:pt x="725424" y="1883409"/>
                    <a:pt x="755650" y="1843150"/>
                    <a:pt x="775843" y="1802891"/>
                  </a:cubicBezTo>
                  <a:cubicBezTo>
                    <a:pt x="876554" y="1661921"/>
                    <a:pt x="987425" y="1520824"/>
                    <a:pt x="1098296" y="1389887"/>
                  </a:cubicBezTo>
                  <a:cubicBezTo>
                    <a:pt x="1108329" y="1389887"/>
                    <a:pt x="1118489" y="1379854"/>
                    <a:pt x="1128522" y="1369694"/>
                  </a:cubicBezTo>
                  <a:cubicBezTo>
                    <a:pt x="1158748" y="1329435"/>
                    <a:pt x="1199007" y="1289176"/>
                    <a:pt x="1229233" y="1258950"/>
                  </a:cubicBezTo>
                  <a:cubicBezTo>
                    <a:pt x="1239266" y="1248917"/>
                    <a:pt x="1249426" y="1238757"/>
                    <a:pt x="1259459" y="1228724"/>
                  </a:cubicBezTo>
                  <a:cubicBezTo>
                    <a:pt x="1299718" y="1188465"/>
                    <a:pt x="1340104" y="1158239"/>
                    <a:pt x="1370330" y="1117980"/>
                  </a:cubicBezTo>
                  <a:cubicBezTo>
                    <a:pt x="1380363" y="1117980"/>
                    <a:pt x="1390523" y="1107947"/>
                    <a:pt x="1390523" y="1097787"/>
                  </a:cubicBezTo>
                  <a:cubicBezTo>
                    <a:pt x="1531620" y="987043"/>
                    <a:pt x="1662557" y="876172"/>
                    <a:pt x="1813687" y="765428"/>
                  </a:cubicBezTo>
                  <a:cubicBezTo>
                    <a:pt x="1853946" y="745235"/>
                    <a:pt x="1894332" y="715009"/>
                    <a:pt x="1934591" y="684910"/>
                  </a:cubicBezTo>
                  <a:cubicBezTo>
                    <a:pt x="1944624" y="684910"/>
                    <a:pt x="1944624" y="674877"/>
                    <a:pt x="1944624" y="674877"/>
                  </a:cubicBezTo>
                  <a:cubicBezTo>
                    <a:pt x="2045335" y="624458"/>
                    <a:pt x="2136013" y="564133"/>
                    <a:pt x="2236851" y="503681"/>
                  </a:cubicBezTo>
                  <a:cubicBezTo>
                    <a:pt x="2327529" y="463422"/>
                    <a:pt x="2418207" y="413003"/>
                    <a:pt x="2508885" y="372744"/>
                  </a:cubicBezTo>
                  <a:cubicBezTo>
                    <a:pt x="2599563" y="332485"/>
                    <a:pt x="2700273" y="291846"/>
                    <a:pt x="2790951" y="251587"/>
                  </a:cubicBezTo>
                  <a:cubicBezTo>
                    <a:pt x="2831210" y="241554"/>
                    <a:pt x="2871596" y="231394"/>
                    <a:pt x="2911855" y="211328"/>
                  </a:cubicBezTo>
                  <a:cubicBezTo>
                    <a:pt x="3012566" y="181102"/>
                    <a:pt x="3103244" y="150876"/>
                    <a:pt x="3204082" y="130810"/>
                  </a:cubicBezTo>
                  <a:cubicBezTo>
                    <a:pt x="3254501" y="110617"/>
                    <a:pt x="3304793" y="100584"/>
                    <a:pt x="3355212" y="90551"/>
                  </a:cubicBezTo>
                  <a:cubicBezTo>
                    <a:pt x="3405631" y="80518"/>
                    <a:pt x="3455923" y="70358"/>
                    <a:pt x="3506342" y="60325"/>
                  </a:cubicBezTo>
                  <a:cubicBezTo>
                    <a:pt x="3526535" y="60325"/>
                    <a:pt x="3556761" y="50292"/>
                    <a:pt x="3576827" y="50292"/>
                  </a:cubicBezTo>
                  <a:cubicBezTo>
                    <a:pt x="3677538" y="40259"/>
                    <a:pt x="3788409" y="20066"/>
                    <a:pt x="3889120" y="10033"/>
                  </a:cubicBezTo>
                  <a:cubicBezTo>
                    <a:pt x="3929379" y="10033"/>
                    <a:pt x="3969765" y="20066"/>
                    <a:pt x="4010024" y="0"/>
                  </a:cubicBezTo>
                  <a:cubicBezTo>
                    <a:pt x="4171187" y="0"/>
                    <a:pt x="4342510" y="0"/>
                    <a:pt x="4503673" y="0"/>
                  </a:cubicBezTo>
                  <a:cubicBezTo>
                    <a:pt x="4513706" y="0"/>
                    <a:pt x="4513706" y="10033"/>
                    <a:pt x="4513706" y="10033"/>
                  </a:cubicBezTo>
                  <a:cubicBezTo>
                    <a:pt x="4634610" y="10033"/>
                    <a:pt x="4755514" y="30226"/>
                    <a:pt x="4866385" y="40259"/>
                  </a:cubicBezTo>
                  <a:cubicBezTo>
                    <a:pt x="4896611" y="50292"/>
                    <a:pt x="4926837" y="50292"/>
                    <a:pt x="4967096" y="50292"/>
                  </a:cubicBezTo>
                  <a:cubicBezTo>
                    <a:pt x="5017515" y="60325"/>
                    <a:pt x="5067806" y="70485"/>
                    <a:pt x="5128259" y="80518"/>
                  </a:cubicBezTo>
                  <a:cubicBezTo>
                    <a:pt x="5178678" y="100711"/>
                    <a:pt x="5228970" y="110744"/>
                    <a:pt x="5279389" y="120777"/>
                  </a:cubicBezTo>
                  <a:cubicBezTo>
                    <a:pt x="5370067" y="140970"/>
                    <a:pt x="5460745" y="171196"/>
                    <a:pt x="5551423" y="191262"/>
                  </a:cubicBezTo>
                  <a:cubicBezTo>
                    <a:pt x="5591682" y="211455"/>
                    <a:pt x="5642101" y="231521"/>
                    <a:pt x="5682360" y="241681"/>
                  </a:cubicBezTo>
                  <a:cubicBezTo>
                    <a:pt x="5783071" y="281940"/>
                    <a:pt x="5883909" y="322199"/>
                    <a:pt x="5984620" y="362585"/>
                  </a:cubicBezTo>
                  <a:cubicBezTo>
                    <a:pt x="6024879" y="382778"/>
                    <a:pt x="6065265" y="392811"/>
                    <a:pt x="6095491" y="413004"/>
                  </a:cubicBezTo>
                  <a:cubicBezTo>
                    <a:pt x="6105524" y="413004"/>
                    <a:pt x="6115684" y="423037"/>
                    <a:pt x="6125717" y="423037"/>
                  </a:cubicBezTo>
                  <a:cubicBezTo>
                    <a:pt x="6155943" y="443230"/>
                    <a:pt x="6196202" y="463296"/>
                    <a:pt x="6226428" y="473456"/>
                  </a:cubicBezTo>
                  <a:cubicBezTo>
                    <a:pt x="6327139" y="533908"/>
                    <a:pt x="6427977" y="594360"/>
                    <a:pt x="6528688" y="644652"/>
                  </a:cubicBezTo>
                  <a:cubicBezTo>
                    <a:pt x="6609333" y="705104"/>
                    <a:pt x="6700011" y="765556"/>
                    <a:pt x="6790689" y="826008"/>
                  </a:cubicBezTo>
                  <a:cubicBezTo>
                    <a:pt x="6800722" y="836041"/>
                    <a:pt x="6800722" y="836041"/>
                    <a:pt x="6810882" y="846201"/>
                  </a:cubicBezTo>
                  <a:cubicBezTo>
                    <a:pt x="6851141" y="876427"/>
                    <a:pt x="6881367" y="906653"/>
                    <a:pt x="6931786" y="936879"/>
                  </a:cubicBezTo>
                  <a:cubicBezTo>
                    <a:pt x="6941819" y="957072"/>
                    <a:pt x="6962013" y="967105"/>
                    <a:pt x="6982205" y="977138"/>
                  </a:cubicBezTo>
                  <a:cubicBezTo>
                    <a:pt x="7012431" y="1007364"/>
                    <a:pt x="7042657" y="1027557"/>
                    <a:pt x="7072883" y="1057656"/>
                  </a:cubicBezTo>
                  <a:cubicBezTo>
                    <a:pt x="7093077" y="1077849"/>
                    <a:pt x="7113142" y="1097915"/>
                    <a:pt x="7143368" y="1118108"/>
                  </a:cubicBezTo>
                  <a:cubicBezTo>
                    <a:pt x="7163561" y="1138301"/>
                    <a:pt x="7183627" y="1158367"/>
                    <a:pt x="7203820" y="1178560"/>
                  </a:cubicBezTo>
                  <a:cubicBezTo>
                    <a:pt x="7224014" y="1198753"/>
                    <a:pt x="7254239" y="1228979"/>
                    <a:pt x="7284465" y="1259078"/>
                  </a:cubicBezTo>
                  <a:cubicBezTo>
                    <a:pt x="7304658" y="1279271"/>
                    <a:pt x="7324724" y="1299337"/>
                    <a:pt x="7344917" y="1319530"/>
                  </a:cubicBezTo>
                  <a:cubicBezTo>
                    <a:pt x="7365110" y="1349756"/>
                    <a:pt x="7395336" y="1369949"/>
                    <a:pt x="7415402" y="1390015"/>
                  </a:cubicBezTo>
                  <a:cubicBezTo>
                    <a:pt x="7435595" y="1420241"/>
                    <a:pt x="7455661" y="1450467"/>
                    <a:pt x="7485887" y="1470533"/>
                  </a:cubicBezTo>
                  <a:cubicBezTo>
                    <a:pt x="7495920" y="1490726"/>
                    <a:pt x="7516113" y="1510792"/>
                    <a:pt x="7526146" y="1520952"/>
                  </a:cubicBezTo>
                  <a:cubicBezTo>
                    <a:pt x="7556372" y="1571371"/>
                    <a:pt x="7596630" y="1611630"/>
                    <a:pt x="7626856" y="1641856"/>
                  </a:cubicBezTo>
                  <a:cubicBezTo>
                    <a:pt x="7626856" y="1651889"/>
                    <a:pt x="7636889" y="1662049"/>
                    <a:pt x="7636889" y="1662049"/>
                  </a:cubicBezTo>
                  <a:cubicBezTo>
                    <a:pt x="7707374" y="1752727"/>
                    <a:pt x="7767826" y="1853438"/>
                    <a:pt x="7838438" y="1944116"/>
                  </a:cubicBezTo>
                  <a:cubicBezTo>
                    <a:pt x="7919083" y="2085086"/>
                    <a:pt x="8009761" y="2226183"/>
                    <a:pt x="8080246" y="2377186"/>
                  </a:cubicBezTo>
                  <a:cubicBezTo>
                    <a:pt x="8100439" y="2417445"/>
                    <a:pt x="8120505" y="2467864"/>
                    <a:pt x="8140698" y="2508123"/>
                  </a:cubicBezTo>
                  <a:cubicBezTo>
                    <a:pt x="8160891" y="2538349"/>
                    <a:pt x="8170924" y="2578608"/>
                    <a:pt x="8191117" y="2618867"/>
                  </a:cubicBezTo>
                  <a:cubicBezTo>
                    <a:pt x="8191117" y="2618867"/>
                    <a:pt x="8191117" y="2628900"/>
                    <a:pt x="8201149" y="2628900"/>
                  </a:cubicBezTo>
                  <a:cubicBezTo>
                    <a:pt x="8221343" y="2679319"/>
                    <a:pt x="8241408" y="2729611"/>
                    <a:pt x="8251568" y="2780030"/>
                  </a:cubicBezTo>
                  <a:cubicBezTo>
                    <a:pt x="8281794" y="2870708"/>
                    <a:pt x="8312020" y="2961386"/>
                    <a:pt x="8342246" y="3051937"/>
                  </a:cubicBezTo>
                  <a:cubicBezTo>
                    <a:pt x="8352279" y="3102356"/>
                    <a:pt x="8362439" y="3152648"/>
                    <a:pt x="8382505" y="3192907"/>
                  </a:cubicBezTo>
                  <a:cubicBezTo>
                    <a:pt x="8392538" y="3253359"/>
                    <a:pt x="8402698" y="3293618"/>
                    <a:pt x="8422764" y="3344037"/>
                  </a:cubicBezTo>
                  <a:cubicBezTo>
                    <a:pt x="8432796" y="3434715"/>
                    <a:pt x="8452990" y="3515233"/>
                    <a:pt x="8473182" y="3605911"/>
                  </a:cubicBezTo>
                  <a:cubicBezTo>
                    <a:pt x="8463150" y="3636137"/>
                    <a:pt x="8483215" y="3676396"/>
                    <a:pt x="8483215" y="3706622"/>
                  </a:cubicBezTo>
                  <a:cubicBezTo>
                    <a:pt x="8483215" y="3757041"/>
                    <a:pt x="8493248" y="3817366"/>
                    <a:pt x="8493248" y="3867785"/>
                  </a:cubicBezTo>
                  <a:cubicBezTo>
                    <a:pt x="8503280" y="3908044"/>
                    <a:pt x="8493248" y="3948303"/>
                    <a:pt x="8513441" y="3978529"/>
                  </a:cubicBezTo>
                  <a:close/>
                  <a:moveTo>
                    <a:pt x="524128" y="3988181"/>
                  </a:moveTo>
                  <a:cubicBezTo>
                    <a:pt x="524128" y="3988181"/>
                    <a:pt x="524128" y="3998214"/>
                    <a:pt x="524128" y="4008374"/>
                  </a:cubicBezTo>
                  <a:cubicBezTo>
                    <a:pt x="503935" y="4179570"/>
                    <a:pt x="514095" y="4340733"/>
                    <a:pt x="524128" y="4501896"/>
                  </a:cubicBezTo>
                  <a:cubicBezTo>
                    <a:pt x="534161" y="4532122"/>
                    <a:pt x="524128" y="4572381"/>
                    <a:pt x="544321" y="4602607"/>
                  </a:cubicBezTo>
                  <a:cubicBezTo>
                    <a:pt x="544321" y="4693285"/>
                    <a:pt x="554354" y="4783963"/>
                    <a:pt x="574547" y="4874514"/>
                  </a:cubicBezTo>
                  <a:cubicBezTo>
                    <a:pt x="584580" y="4924933"/>
                    <a:pt x="584580" y="4965192"/>
                    <a:pt x="604773" y="5005451"/>
                  </a:cubicBezTo>
                  <a:cubicBezTo>
                    <a:pt x="604773" y="5045710"/>
                    <a:pt x="614806" y="5085969"/>
                    <a:pt x="634999" y="5126355"/>
                  </a:cubicBezTo>
                  <a:cubicBezTo>
                    <a:pt x="634999" y="5176774"/>
                    <a:pt x="655192" y="5217033"/>
                    <a:pt x="665225" y="5247259"/>
                  </a:cubicBezTo>
                  <a:cubicBezTo>
                    <a:pt x="695451" y="5358003"/>
                    <a:pt x="735710" y="5458714"/>
                    <a:pt x="776096" y="5559552"/>
                  </a:cubicBezTo>
                  <a:cubicBezTo>
                    <a:pt x="806322" y="5660263"/>
                    <a:pt x="846581" y="5740908"/>
                    <a:pt x="886967" y="5831459"/>
                  </a:cubicBezTo>
                  <a:cubicBezTo>
                    <a:pt x="937386" y="5922137"/>
                    <a:pt x="977645" y="6012815"/>
                    <a:pt x="1038097" y="6103366"/>
                  </a:cubicBezTo>
                  <a:cubicBezTo>
                    <a:pt x="1058290" y="6143625"/>
                    <a:pt x="1078356" y="6173851"/>
                    <a:pt x="1108582" y="6214110"/>
                  </a:cubicBezTo>
                  <a:cubicBezTo>
                    <a:pt x="1108582" y="6224143"/>
                    <a:pt x="1108582" y="6234303"/>
                    <a:pt x="1118615" y="6234303"/>
                  </a:cubicBezTo>
                  <a:cubicBezTo>
                    <a:pt x="1179067" y="6335014"/>
                    <a:pt x="1239519" y="6425692"/>
                    <a:pt x="1310004" y="6506209"/>
                  </a:cubicBezTo>
                  <a:cubicBezTo>
                    <a:pt x="1340230" y="6536435"/>
                    <a:pt x="1360423" y="6566661"/>
                    <a:pt x="1390649" y="6596888"/>
                  </a:cubicBezTo>
                  <a:cubicBezTo>
                    <a:pt x="1390649" y="6606920"/>
                    <a:pt x="1400682" y="6617081"/>
                    <a:pt x="1410842" y="6617081"/>
                  </a:cubicBezTo>
                  <a:cubicBezTo>
                    <a:pt x="1441068" y="6667499"/>
                    <a:pt x="1481327" y="6717792"/>
                    <a:pt x="1531746" y="6758051"/>
                  </a:cubicBezTo>
                  <a:cubicBezTo>
                    <a:pt x="1541779" y="6768083"/>
                    <a:pt x="1551939" y="6778244"/>
                    <a:pt x="1561972" y="6798309"/>
                  </a:cubicBezTo>
                  <a:cubicBezTo>
                    <a:pt x="1602231" y="6828535"/>
                    <a:pt x="1632457" y="6868794"/>
                    <a:pt x="1672843" y="6899020"/>
                  </a:cubicBezTo>
                  <a:cubicBezTo>
                    <a:pt x="1672843" y="6909053"/>
                    <a:pt x="1693036" y="6919214"/>
                    <a:pt x="1703069" y="6929246"/>
                  </a:cubicBezTo>
                  <a:cubicBezTo>
                    <a:pt x="1743328" y="6969505"/>
                    <a:pt x="1783714" y="7009765"/>
                    <a:pt x="1834006" y="7050151"/>
                  </a:cubicBezTo>
                  <a:cubicBezTo>
                    <a:pt x="1844039" y="7060183"/>
                    <a:pt x="1854199" y="7070344"/>
                    <a:pt x="1864232" y="7070344"/>
                  </a:cubicBezTo>
                  <a:cubicBezTo>
                    <a:pt x="1884425" y="7100570"/>
                    <a:pt x="1914651" y="7120763"/>
                    <a:pt x="1944877" y="7140829"/>
                  </a:cubicBezTo>
                  <a:cubicBezTo>
                    <a:pt x="2035555" y="7211314"/>
                    <a:pt x="2126233" y="7281798"/>
                    <a:pt x="2226944" y="7342251"/>
                  </a:cubicBezTo>
                  <a:cubicBezTo>
                    <a:pt x="2236977" y="7342251"/>
                    <a:pt x="2247137" y="7352283"/>
                    <a:pt x="2257170" y="7362444"/>
                  </a:cubicBezTo>
                  <a:cubicBezTo>
                    <a:pt x="2287396" y="7382637"/>
                    <a:pt x="2317622" y="7402703"/>
                    <a:pt x="2357881" y="7422896"/>
                  </a:cubicBezTo>
                  <a:cubicBezTo>
                    <a:pt x="2448559" y="7473315"/>
                    <a:pt x="2539237" y="7523607"/>
                    <a:pt x="2639948" y="7574026"/>
                  </a:cubicBezTo>
                  <a:cubicBezTo>
                    <a:pt x="2680207" y="7594220"/>
                    <a:pt x="2730626" y="7614285"/>
                    <a:pt x="2770885" y="7634478"/>
                  </a:cubicBezTo>
                  <a:cubicBezTo>
                    <a:pt x="2770885" y="7634478"/>
                    <a:pt x="2780918" y="7634478"/>
                    <a:pt x="2791078" y="7634478"/>
                  </a:cubicBezTo>
                  <a:cubicBezTo>
                    <a:pt x="2821304" y="7664704"/>
                    <a:pt x="2871723" y="7674737"/>
                    <a:pt x="2911982" y="7684897"/>
                  </a:cubicBezTo>
                  <a:cubicBezTo>
                    <a:pt x="2952241" y="7705090"/>
                    <a:pt x="3002660" y="7725156"/>
                    <a:pt x="3042919" y="7735316"/>
                  </a:cubicBezTo>
                  <a:cubicBezTo>
                    <a:pt x="3133597" y="7775574"/>
                    <a:pt x="3214242" y="7795768"/>
                    <a:pt x="3304920" y="7815834"/>
                  </a:cubicBezTo>
                  <a:cubicBezTo>
                    <a:pt x="3365372" y="7836027"/>
                    <a:pt x="3425824" y="7856093"/>
                    <a:pt x="3476243" y="7856093"/>
                  </a:cubicBezTo>
                  <a:cubicBezTo>
                    <a:pt x="3526662" y="7876286"/>
                    <a:pt x="3566921" y="7876286"/>
                    <a:pt x="3607180" y="7886319"/>
                  </a:cubicBezTo>
                  <a:cubicBezTo>
                    <a:pt x="3657599" y="7896352"/>
                    <a:pt x="3707891" y="7906512"/>
                    <a:pt x="3758310" y="7906512"/>
                  </a:cubicBezTo>
                  <a:cubicBezTo>
                    <a:pt x="3828795" y="7916545"/>
                    <a:pt x="3909440" y="7926706"/>
                    <a:pt x="3979925" y="7926706"/>
                  </a:cubicBezTo>
                  <a:cubicBezTo>
                    <a:pt x="4040377" y="7936738"/>
                    <a:pt x="4100829" y="7946899"/>
                    <a:pt x="4161281" y="7936738"/>
                  </a:cubicBezTo>
                  <a:cubicBezTo>
                    <a:pt x="4171314" y="7936738"/>
                    <a:pt x="4181474" y="7936738"/>
                    <a:pt x="4191507" y="7936738"/>
                  </a:cubicBezTo>
                  <a:cubicBezTo>
                    <a:pt x="4413122" y="7946771"/>
                    <a:pt x="4634864" y="7926706"/>
                    <a:pt x="4856479" y="7896479"/>
                  </a:cubicBezTo>
                  <a:cubicBezTo>
                    <a:pt x="4896738" y="7886447"/>
                    <a:pt x="4947157" y="7886447"/>
                    <a:pt x="4987416" y="7866253"/>
                  </a:cubicBezTo>
                  <a:cubicBezTo>
                    <a:pt x="5047868" y="7866253"/>
                    <a:pt x="5108320" y="7846060"/>
                    <a:pt x="5178805" y="7825995"/>
                  </a:cubicBezTo>
                  <a:cubicBezTo>
                    <a:pt x="5259450" y="7805801"/>
                    <a:pt x="5339968" y="7785736"/>
                    <a:pt x="5420613" y="7755510"/>
                  </a:cubicBezTo>
                  <a:cubicBezTo>
                    <a:pt x="5471032" y="7745477"/>
                    <a:pt x="5511291" y="7725284"/>
                    <a:pt x="5561710" y="7705091"/>
                  </a:cubicBezTo>
                  <a:cubicBezTo>
                    <a:pt x="5662421" y="7674865"/>
                    <a:pt x="5753099" y="7634606"/>
                    <a:pt x="5843777" y="7584187"/>
                  </a:cubicBezTo>
                  <a:cubicBezTo>
                    <a:pt x="5934455" y="7553961"/>
                    <a:pt x="6025133" y="7503669"/>
                    <a:pt x="6105778" y="7453250"/>
                  </a:cubicBezTo>
                  <a:cubicBezTo>
                    <a:pt x="6196456" y="7402831"/>
                    <a:pt x="6287134" y="7352539"/>
                    <a:pt x="6367779" y="7282054"/>
                  </a:cubicBezTo>
                  <a:cubicBezTo>
                    <a:pt x="6408038" y="7261861"/>
                    <a:pt x="6448424" y="7241795"/>
                    <a:pt x="6478650" y="7211569"/>
                  </a:cubicBezTo>
                  <a:cubicBezTo>
                    <a:pt x="6498843" y="7201537"/>
                    <a:pt x="6508876" y="7181343"/>
                    <a:pt x="6529069" y="7171311"/>
                  </a:cubicBezTo>
                  <a:cubicBezTo>
                    <a:pt x="6569328" y="7141085"/>
                    <a:pt x="6609714" y="7110858"/>
                    <a:pt x="6649973" y="7080632"/>
                  </a:cubicBezTo>
                  <a:cubicBezTo>
                    <a:pt x="6660006" y="7080632"/>
                    <a:pt x="6660006" y="7070600"/>
                    <a:pt x="6660006" y="7060439"/>
                  </a:cubicBezTo>
                  <a:cubicBezTo>
                    <a:pt x="6760717" y="6989954"/>
                    <a:pt x="6841363" y="6919469"/>
                    <a:pt x="6911847" y="6838824"/>
                  </a:cubicBezTo>
                  <a:cubicBezTo>
                    <a:pt x="7012558" y="6738113"/>
                    <a:pt x="7113396" y="6627369"/>
                    <a:pt x="7193915" y="6516498"/>
                  </a:cubicBezTo>
                  <a:cubicBezTo>
                    <a:pt x="7203947" y="6516498"/>
                    <a:pt x="7203947" y="6506465"/>
                    <a:pt x="7214108" y="6496305"/>
                  </a:cubicBezTo>
                  <a:cubicBezTo>
                    <a:pt x="7244334" y="6456046"/>
                    <a:pt x="7274560" y="6415787"/>
                    <a:pt x="7304786" y="6365368"/>
                  </a:cubicBezTo>
                  <a:cubicBezTo>
                    <a:pt x="7375271" y="6284850"/>
                    <a:pt x="7425690" y="6194172"/>
                    <a:pt x="7476109" y="6103494"/>
                  </a:cubicBezTo>
                  <a:cubicBezTo>
                    <a:pt x="7496302" y="6093461"/>
                    <a:pt x="7496302" y="6073268"/>
                    <a:pt x="7506335" y="6053075"/>
                  </a:cubicBezTo>
                  <a:cubicBezTo>
                    <a:pt x="7526528" y="6032882"/>
                    <a:pt x="7536561" y="6002656"/>
                    <a:pt x="7546594" y="5982590"/>
                  </a:cubicBezTo>
                  <a:cubicBezTo>
                    <a:pt x="7576820" y="5932171"/>
                    <a:pt x="7607046" y="5881879"/>
                    <a:pt x="7627239" y="5821427"/>
                  </a:cubicBezTo>
                  <a:cubicBezTo>
                    <a:pt x="7637271" y="5821427"/>
                    <a:pt x="7637271" y="5811394"/>
                    <a:pt x="7637271" y="5811394"/>
                  </a:cubicBezTo>
                  <a:cubicBezTo>
                    <a:pt x="7657465" y="5771135"/>
                    <a:pt x="7677530" y="5730876"/>
                    <a:pt x="7697723" y="5680457"/>
                  </a:cubicBezTo>
                  <a:cubicBezTo>
                    <a:pt x="7717917" y="5640198"/>
                    <a:pt x="7737982" y="5599939"/>
                    <a:pt x="7748142" y="5559553"/>
                  </a:cubicBezTo>
                  <a:cubicBezTo>
                    <a:pt x="7788401" y="5458842"/>
                    <a:pt x="7828787" y="5358131"/>
                    <a:pt x="7848853" y="5247260"/>
                  </a:cubicBezTo>
                  <a:cubicBezTo>
                    <a:pt x="7869046" y="5217034"/>
                    <a:pt x="7879079" y="5166742"/>
                    <a:pt x="7879079" y="5126356"/>
                  </a:cubicBezTo>
                  <a:cubicBezTo>
                    <a:pt x="7909305" y="5045838"/>
                    <a:pt x="7929498" y="4965193"/>
                    <a:pt x="7939531" y="4874516"/>
                  </a:cubicBezTo>
                  <a:cubicBezTo>
                    <a:pt x="7949564" y="4824096"/>
                    <a:pt x="7959725" y="4763771"/>
                    <a:pt x="7969757" y="4713352"/>
                  </a:cubicBezTo>
                  <a:cubicBezTo>
                    <a:pt x="7969757" y="4673093"/>
                    <a:pt x="7979790" y="4642868"/>
                    <a:pt x="7979790" y="4602608"/>
                  </a:cubicBezTo>
                  <a:cubicBezTo>
                    <a:pt x="7989823" y="4552189"/>
                    <a:pt x="7989823" y="4491864"/>
                    <a:pt x="7989823" y="4431412"/>
                  </a:cubicBezTo>
                  <a:cubicBezTo>
                    <a:pt x="7999855" y="4401186"/>
                    <a:pt x="7999855" y="4370960"/>
                    <a:pt x="7999855" y="4340734"/>
                  </a:cubicBezTo>
                  <a:cubicBezTo>
                    <a:pt x="8009888" y="4250056"/>
                    <a:pt x="8009888" y="4149345"/>
                    <a:pt x="7999855" y="4058667"/>
                  </a:cubicBezTo>
                  <a:cubicBezTo>
                    <a:pt x="7999855" y="4028441"/>
                    <a:pt x="7999855" y="4008248"/>
                    <a:pt x="7989823" y="3988182"/>
                  </a:cubicBezTo>
                  <a:cubicBezTo>
                    <a:pt x="7999855" y="3957956"/>
                    <a:pt x="7999855" y="3927730"/>
                    <a:pt x="7989823" y="3897504"/>
                  </a:cubicBezTo>
                  <a:cubicBezTo>
                    <a:pt x="7989823" y="3847085"/>
                    <a:pt x="7979790" y="3796793"/>
                    <a:pt x="7979790" y="3756534"/>
                  </a:cubicBezTo>
                  <a:cubicBezTo>
                    <a:pt x="7969757" y="3696082"/>
                    <a:pt x="7969757" y="3635630"/>
                    <a:pt x="7949564" y="3585338"/>
                  </a:cubicBezTo>
                  <a:cubicBezTo>
                    <a:pt x="7939531" y="3494660"/>
                    <a:pt x="7919338" y="3414142"/>
                    <a:pt x="7899145" y="3323464"/>
                  </a:cubicBezTo>
                  <a:cubicBezTo>
                    <a:pt x="7889113" y="3273045"/>
                    <a:pt x="7878952" y="3222753"/>
                    <a:pt x="7858886" y="3182494"/>
                  </a:cubicBezTo>
                  <a:cubicBezTo>
                    <a:pt x="7848854" y="3132075"/>
                    <a:pt x="7828660" y="3081783"/>
                    <a:pt x="7818628" y="3041524"/>
                  </a:cubicBezTo>
                  <a:cubicBezTo>
                    <a:pt x="7808595" y="3011298"/>
                    <a:pt x="7798434" y="2981072"/>
                    <a:pt x="7788402" y="2950846"/>
                  </a:cubicBezTo>
                  <a:cubicBezTo>
                    <a:pt x="7778369" y="2930653"/>
                    <a:pt x="7778369" y="2920620"/>
                    <a:pt x="7768208" y="2910587"/>
                  </a:cubicBezTo>
                  <a:cubicBezTo>
                    <a:pt x="7758176" y="2870328"/>
                    <a:pt x="7748015" y="2819909"/>
                    <a:pt x="7717790" y="2779650"/>
                  </a:cubicBezTo>
                  <a:cubicBezTo>
                    <a:pt x="7687564" y="2678939"/>
                    <a:pt x="7637145" y="2588261"/>
                    <a:pt x="7586853" y="2497583"/>
                  </a:cubicBezTo>
                  <a:cubicBezTo>
                    <a:pt x="7546594" y="2396872"/>
                    <a:pt x="7496175" y="2316227"/>
                    <a:pt x="7435722" y="2225676"/>
                  </a:cubicBezTo>
                  <a:cubicBezTo>
                    <a:pt x="7415529" y="2175257"/>
                    <a:pt x="7385304" y="2134998"/>
                    <a:pt x="7345044" y="2094739"/>
                  </a:cubicBezTo>
                  <a:cubicBezTo>
                    <a:pt x="7345044" y="2084706"/>
                    <a:pt x="7345044" y="2084706"/>
                    <a:pt x="7335011" y="2074546"/>
                  </a:cubicBezTo>
                  <a:cubicBezTo>
                    <a:pt x="7314818" y="2034287"/>
                    <a:pt x="7284593" y="1994028"/>
                    <a:pt x="7254367" y="1953642"/>
                  </a:cubicBezTo>
                  <a:cubicBezTo>
                    <a:pt x="7173722" y="1842898"/>
                    <a:pt x="7093204" y="1742187"/>
                    <a:pt x="7002526" y="1651509"/>
                  </a:cubicBezTo>
                  <a:cubicBezTo>
                    <a:pt x="6992493" y="1631316"/>
                    <a:pt x="6972300" y="1621283"/>
                    <a:pt x="6952107" y="1601090"/>
                  </a:cubicBezTo>
                  <a:cubicBezTo>
                    <a:pt x="6921881" y="1570864"/>
                    <a:pt x="6891655" y="1540638"/>
                    <a:pt x="6861429" y="1510412"/>
                  </a:cubicBezTo>
                  <a:cubicBezTo>
                    <a:pt x="6851396" y="1490219"/>
                    <a:pt x="6831203" y="1480186"/>
                    <a:pt x="6811010" y="1470153"/>
                  </a:cubicBezTo>
                  <a:cubicBezTo>
                    <a:pt x="6680073" y="1339216"/>
                    <a:pt x="6538976" y="1228472"/>
                    <a:pt x="6387846" y="1127761"/>
                  </a:cubicBezTo>
                  <a:cubicBezTo>
                    <a:pt x="6377813" y="1117728"/>
                    <a:pt x="6377813" y="1107568"/>
                    <a:pt x="6357620" y="1107568"/>
                  </a:cubicBezTo>
                  <a:cubicBezTo>
                    <a:pt x="6327394" y="1077342"/>
                    <a:pt x="6287135" y="1057149"/>
                    <a:pt x="6246749" y="1027050"/>
                  </a:cubicBezTo>
                  <a:cubicBezTo>
                    <a:pt x="6166104" y="976631"/>
                    <a:pt x="6075426" y="926339"/>
                    <a:pt x="5974715" y="875920"/>
                  </a:cubicBezTo>
                  <a:cubicBezTo>
                    <a:pt x="5884036" y="825501"/>
                    <a:pt x="5793359" y="785242"/>
                    <a:pt x="5692648" y="744983"/>
                  </a:cubicBezTo>
                  <a:cubicBezTo>
                    <a:pt x="5652389" y="724790"/>
                    <a:pt x="5612003" y="704724"/>
                    <a:pt x="5561711" y="694564"/>
                  </a:cubicBezTo>
                  <a:cubicBezTo>
                    <a:pt x="5551678" y="684531"/>
                    <a:pt x="5541518" y="684531"/>
                    <a:pt x="5531485" y="684531"/>
                  </a:cubicBezTo>
                  <a:cubicBezTo>
                    <a:pt x="5491226" y="674498"/>
                    <a:pt x="5461000" y="654305"/>
                    <a:pt x="5430774" y="644272"/>
                  </a:cubicBezTo>
                  <a:cubicBezTo>
                    <a:pt x="5380355" y="624079"/>
                    <a:pt x="5319903" y="604013"/>
                    <a:pt x="5269611" y="593853"/>
                  </a:cubicBezTo>
                  <a:cubicBezTo>
                    <a:pt x="5229352" y="583820"/>
                    <a:pt x="5178933" y="573660"/>
                    <a:pt x="5138674" y="563627"/>
                  </a:cubicBezTo>
                  <a:cubicBezTo>
                    <a:pt x="5037963" y="533401"/>
                    <a:pt x="4947285" y="513208"/>
                    <a:pt x="4846447" y="503175"/>
                  </a:cubicBezTo>
                  <a:cubicBezTo>
                    <a:pt x="4806188" y="493142"/>
                    <a:pt x="4775962" y="493142"/>
                    <a:pt x="4735576" y="493142"/>
                  </a:cubicBezTo>
                  <a:cubicBezTo>
                    <a:pt x="4705350" y="483109"/>
                    <a:pt x="4665091" y="472949"/>
                    <a:pt x="4634865" y="472949"/>
                  </a:cubicBezTo>
                  <a:cubicBezTo>
                    <a:pt x="4564380" y="462916"/>
                    <a:pt x="4503928" y="462916"/>
                    <a:pt x="4433316" y="462916"/>
                  </a:cubicBezTo>
                  <a:cubicBezTo>
                    <a:pt x="4393057" y="462916"/>
                    <a:pt x="4342638" y="462916"/>
                    <a:pt x="4292219" y="462916"/>
                  </a:cubicBezTo>
                  <a:cubicBezTo>
                    <a:pt x="4251960" y="452883"/>
                    <a:pt x="4211574" y="452883"/>
                    <a:pt x="4171315" y="462916"/>
                  </a:cubicBezTo>
                  <a:cubicBezTo>
                    <a:pt x="4141089" y="462916"/>
                    <a:pt x="4110863" y="462916"/>
                    <a:pt x="4070604" y="462916"/>
                  </a:cubicBezTo>
                  <a:cubicBezTo>
                    <a:pt x="4010152" y="462916"/>
                    <a:pt x="3949700" y="462916"/>
                    <a:pt x="3889248" y="472949"/>
                  </a:cubicBezTo>
                  <a:cubicBezTo>
                    <a:pt x="3838829" y="482982"/>
                    <a:pt x="3788537" y="482982"/>
                    <a:pt x="3738118" y="493142"/>
                  </a:cubicBezTo>
                  <a:cubicBezTo>
                    <a:pt x="3697859" y="493142"/>
                    <a:pt x="3657473" y="503175"/>
                    <a:pt x="3617214" y="513335"/>
                  </a:cubicBezTo>
                  <a:cubicBezTo>
                    <a:pt x="3516503" y="523368"/>
                    <a:pt x="3405632" y="553594"/>
                    <a:pt x="3304921" y="583820"/>
                  </a:cubicBezTo>
                  <a:cubicBezTo>
                    <a:pt x="3264662" y="593853"/>
                    <a:pt x="3224276" y="604013"/>
                    <a:pt x="3184017" y="614046"/>
                  </a:cubicBezTo>
                  <a:cubicBezTo>
                    <a:pt x="3093339" y="634239"/>
                    <a:pt x="3002661" y="674498"/>
                    <a:pt x="2911983" y="714757"/>
                  </a:cubicBezTo>
                  <a:cubicBezTo>
                    <a:pt x="2861564" y="724790"/>
                    <a:pt x="2821305" y="744983"/>
                    <a:pt x="2781046" y="765176"/>
                  </a:cubicBezTo>
                  <a:cubicBezTo>
                    <a:pt x="2680336" y="795402"/>
                    <a:pt x="2589657" y="845694"/>
                    <a:pt x="2498980" y="896113"/>
                  </a:cubicBezTo>
                  <a:cubicBezTo>
                    <a:pt x="2458721" y="916306"/>
                    <a:pt x="2428495" y="936372"/>
                    <a:pt x="2388109" y="956565"/>
                  </a:cubicBezTo>
                  <a:cubicBezTo>
                    <a:pt x="2378076" y="956565"/>
                    <a:pt x="2367916" y="966598"/>
                    <a:pt x="2357883" y="976758"/>
                  </a:cubicBezTo>
                  <a:cubicBezTo>
                    <a:pt x="2317624" y="996951"/>
                    <a:pt x="2267205" y="1027177"/>
                    <a:pt x="2226946" y="1057276"/>
                  </a:cubicBezTo>
                  <a:cubicBezTo>
                    <a:pt x="2196720" y="1077469"/>
                    <a:pt x="2176527" y="1087502"/>
                    <a:pt x="2156461" y="1107695"/>
                  </a:cubicBezTo>
                  <a:cubicBezTo>
                    <a:pt x="2126234" y="1117728"/>
                    <a:pt x="2096009" y="1137921"/>
                    <a:pt x="2075815" y="1158114"/>
                  </a:cubicBezTo>
                  <a:cubicBezTo>
                    <a:pt x="2035556" y="1188340"/>
                    <a:pt x="1995170" y="1208533"/>
                    <a:pt x="1964945" y="1248792"/>
                  </a:cubicBezTo>
                  <a:cubicBezTo>
                    <a:pt x="1954912" y="1248792"/>
                    <a:pt x="1944752" y="1258825"/>
                    <a:pt x="1934718" y="1268985"/>
                  </a:cubicBezTo>
                  <a:cubicBezTo>
                    <a:pt x="1823848" y="1349503"/>
                    <a:pt x="1713103" y="1450341"/>
                    <a:pt x="1612265" y="1561085"/>
                  </a:cubicBezTo>
                  <a:cubicBezTo>
                    <a:pt x="1531620" y="1631570"/>
                    <a:pt x="1451102" y="1712215"/>
                    <a:pt x="1390650" y="1802766"/>
                  </a:cubicBezTo>
                  <a:cubicBezTo>
                    <a:pt x="1350392" y="1843025"/>
                    <a:pt x="1310006" y="1883284"/>
                    <a:pt x="1279780" y="1943736"/>
                  </a:cubicBezTo>
                  <a:cubicBezTo>
                    <a:pt x="1269747" y="1953769"/>
                    <a:pt x="1259587" y="1953769"/>
                    <a:pt x="1249554" y="1973962"/>
                  </a:cubicBezTo>
                  <a:cubicBezTo>
                    <a:pt x="1219328" y="2014221"/>
                    <a:pt x="1189102" y="2064640"/>
                    <a:pt x="1158876" y="2104899"/>
                  </a:cubicBezTo>
                  <a:cubicBezTo>
                    <a:pt x="1098424" y="2185417"/>
                    <a:pt x="1048005" y="2266062"/>
                    <a:pt x="1007746" y="2356740"/>
                  </a:cubicBezTo>
                  <a:cubicBezTo>
                    <a:pt x="987553" y="2376933"/>
                    <a:pt x="977520" y="2396999"/>
                    <a:pt x="967487" y="2427225"/>
                  </a:cubicBezTo>
                  <a:cubicBezTo>
                    <a:pt x="947294" y="2447418"/>
                    <a:pt x="937261" y="2467484"/>
                    <a:pt x="927228" y="2497710"/>
                  </a:cubicBezTo>
                  <a:cubicBezTo>
                    <a:pt x="897002" y="2537969"/>
                    <a:pt x="886969" y="2578228"/>
                    <a:pt x="866776" y="2628647"/>
                  </a:cubicBezTo>
                  <a:cubicBezTo>
                    <a:pt x="816357" y="2719325"/>
                    <a:pt x="776098" y="2810003"/>
                    <a:pt x="745872" y="2910714"/>
                  </a:cubicBezTo>
                  <a:cubicBezTo>
                    <a:pt x="725679" y="2950973"/>
                    <a:pt x="705613" y="3001392"/>
                    <a:pt x="695453" y="3051684"/>
                  </a:cubicBezTo>
                  <a:cubicBezTo>
                    <a:pt x="685420" y="3051684"/>
                    <a:pt x="685420" y="3061717"/>
                    <a:pt x="685420" y="3071877"/>
                  </a:cubicBezTo>
                  <a:cubicBezTo>
                    <a:pt x="675387" y="3102103"/>
                    <a:pt x="665227" y="3132329"/>
                    <a:pt x="665227" y="3172588"/>
                  </a:cubicBezTo>
                  <a:cubicBezTo>
                    <a:pt x="645034" y="3212847"/>
                    <a:pt x="635001" y="3253106"/>
                    <a:pt x="624968" y="3303525"/>
                  </a:cubicBezTo>
                  <a:cubicBezTo>
                    <a:pt x="604775" y="3363977"/>
                    <a:pt x="594742" y="3424429"/>
                    <a:pt x="584709" y="3494914"/>
                  </a:cubicBezTo>
                  <a:cubicBezTo>
                    <a:pt x="574676" y="3515107"/>
                    <a:pt x="574676" y="3545333"/>
                    <a:pt x="574676" y="3565399"/>
                  </a:cubicBezTo>
                  <a:cubicBezTo>
                    <a:pt x="544450" y="3676143"/>
                    <a:pt x="534417" y="3787014"/>
                    <a:pt x="534417" y="3897758"/>
                  </a:cubicBezTo>
                  <a:cubicBezTo>
                    <a:pt x="514224" y="3927984"/>
                    <a:pt x="524384" y="3958210"/>
                    <a:pt x="524384" y="3988436"/>
                  </a:cubicBezTo>
                  <a:close/>
                </a:path>
              </a:pathLst>
            </a:custGeom>
            <a:solidFill>
              <a:srgbClr val="C00000"/>
            </a:solidFill>
          </p:spPr>
        </p:sp>
      </p:grpSp>
      <p:grpSp>
        <p:nvGrpSpPr>
          <p:cNvPr id="4" name="Group 4"/>
          <p:cNvGrpSpPr>
            <a:grpSpLocks noChangeAspect="1"/>
          </p:cNvGrpSpPr>
          <p:nvPr/>
        </p:nvGrpSpPr>
        <p:grpSpPr>
          <a:xfrm>
            <a:off x="6810480" y="3594240"/>
            <a:ext cx="4562640" cy="4572000"/>
            <a:chOff x="0" y="0"/>
            <a:chExt cx="6083520" cy="6096000"/>
          </a:xfrm>
        </p:grpSpPr>
        <p:sp>
          <p:nvSpPr>
            <p:cNvPr id="5" name="Freeform 5"/>
            <p:cNvSpPr/>
            <p:nvPr/>
          </p:nvSpPr>
          <p:spPr>
            <a:xfrm>
              <a:off x="-254" y="127"/>
              <a:ext cx="6083681" cy="6096000"/>
            </a:xfrm>
            <a:custGeom>
              <a:avLst/>
              <a:gdLst/>
              <a:ahLst/>
              <a:cxnLst/>
              <a:rect l="l" t="t" r="r" b="b"/>
              <a:pathLst>
                <a:path w="6083681" h="6096000">
                  <a:moveTo>
                    <a:pt x="2669286" y="6085840"/>
                  </a:moveTo>
                  <a:cubicBezTo>
                    <a:pt x="2618867" y="6085840"/>
                    <a:pt x="2578608" y="6085840"/>
                    <a:pt x="2528316" y="6085840"/>
                  </a:cubicBezTo>
                  <a:cubicBezTo>
                    <a:pt x="2488057" y="6085840"/>
                    <a:pt x="2437638" y="6085840"/>
                    <a:pt x="2387346" y="6085840"/>
                  </a:cubicBezTo>
                  <a:cubicBezTo>
                    <a:pt x="2347087" y="6085840"/>
                    <a:pt x="2296668" y="6085840"/>
                    <a:pt x="2256409" y="6085840"/>
                  </a:cubicBezTo>
                  <a:cubicBezTo>
                    <a:pt x="2205990" y="6085840"/>
                    <a:pt x="2155698" y="6085840"/>
                    <a:pt x="2115439" y="6085840"/>
                  </a:cubicBezTo>
                  <a:cubicBezTo>
                    <a:pt x="2105406" y="6075807"/>
                    <a:pt x="2105406" y="6065647"/>
                    <a:pt x="2105406" y="6055614"/>
                  </a:cubicBezTo>
                  <a:cubicBezTo>
                    <a:pt x="2105406" y="5410708"/>
                    <a:pt x="2105406" y="4765929"/>
                    <a:pt x="2105406" y="4121023"/>
                  </a:cubicBezTo>
                  <a:cubicBezTo>
                    <a:pt x="2105406" y="4080764"/>
                    <a:pt x="2105406" y="4040378"/>
                    <a:pt x="2105406" y="3990086"/>
                  </a:cubicBezTo>
                  <a:cubicBezTo>
                    <a:pt x="2054987" y="3969893"/>
                    <a:pt x="2014728" y="3980053"/>
                    <a:pt x="1964436" y="3980053"/>
                  </a:cubicBezTo>
                  <a:cubicBezTo>
                    <a:pt x="1924177" y="3980053"/>
                    <a:pt x="1883918" y="3980053"/>
                    <a:pt x="1843532" y="3980053"/>
                  </a:cubicBezTo>
                  <a:cubicBezTo>
                    <a:pt x="1793113" y="3980053"/>
                    <a:pt x="1742821" y="3980053"/>
                    <a:pt x="1692402" y="3980053"/>
                  </a:cubicBezTo>
                  <a:cubicBezTo>
                    <a:pt x="1652143" y="3980053"/>
                    <a:pt x="1611884" y="3980053"/>
                    <a:pt x="1571498" y="3980053"/>
                  </a:cubicBezTo>
                  <a:cubicBezTo>
                    <a:pt x="1521079" y="3980053"/>
                    <a:pt x="1460754" y="3980053"/>
                    <a:pt x="1410335" y="3980053"/>
                  </a:cubicBezTo>
                  <a:cubicBezTo>
                    <a:pt x="1370076" y="3980053"/>
                    <a:pt x="1329817" y="3980053"/>
                    <a:pt x="1289431" y="3980053"/>
                  </a:cubicBezTo>
                  <a:cubicBezTo>
                    <a:pt x="1239012" y="3980053"/>
                    <a:pt x="1188720" y="3980053"/>
                    <a:pt x="1138301" y="3980053"/>
                  </a:cubicBezTo>
                  <a:cubicBezTo>
                    <a:pt x="1098042" y="3980053"/>
                    <a:pt x="1057783" y="3980053"/>
                    <a:pt x="1017397" y="3980053"/>
                  </a:cubicBezTo>
                  <a:cubicBezTo>
                    <a:pt x="956945" y="3980053"/>
                    <a:pt x="906653" y="3980053"/>
                    <a:pt x="856234" y="3980053"/>
                  </a:cubicBezTo>
                  <a:cubicBezTo>
                    <a:pt x="815975" y="3980053"/>
                    <a:pt x="775716" y="3980053"/>
                    <a:pt x="735330" y="3980053"/>
                  </a:cubicBezTo>
                  <a:cubicBezTo>
                    <a:pt x="684911" y="3980053"/>
                    <a:pt x="634619" y="3980053"/>
                    <a:pt x="574167" y="3980053"/>
                  </a:cubicBezTo>
                  <a:cubicBezTo>
                    <a:pt x="543941" y="3980053"/>
                    <a:pt x="503682" y="3980053"/>
                    <a:pt x="463423" y="3980053"/>
                  </a:cubicBezTo>
                  <a:cubicBezTo>
                    <a:pt x="402971" y="3980053"/>
                    <a:pt x="352679" y="3980053"/>
                    <a:pt x="302260" y="3980053"/>
                  </a:cubicBezTo>
                  <a:cubicBezTo>
                    <a:pt x="262001" y="3980053"/>
                    <a:pt x="221742" y="3980053"/>
                    <a:pt x="181356" y="3980053"/>
                  </a:cubicBezTo>
                  <a:cubicBezTo>
                    <a:pt x="130937" y="3980053"/>
                    <a:pt x="80645" y="3980053"/>
                    <a:pt x="20193" y="3980053"/>
                  </a:cubicBezTo>
                  <a:cubicBezTo>
                    <a:pt x="20193" y="3980053"/>
                    <a:pt x="10160" y="3980053"/>
                    <a:pt x="0" y="3980053"/>
                  </a:cubicBezTo>
                  <a:cubicBezTo>
                    <a:pt x="0" y="3566922"/>
                    <a:pt x="0" y="3143758"/>
                    <a:pt x="0" y="2730627"/>
                  </a:cubicBezTo>
                  <a:cubicBezTo>
                    <a:pt x="0" y="2539238"/>
                    <a:pt x="0" y="2347722"/>
                    <a:pt x="0" y="2156333"/>
                  </a:cubicBezTo>
                  <a:cubicBezTo>
                    <a:pt x="0" y="2116074"/>
                    <a:pt x="0" y="2105914"/>
                    <a:pt x="50419" y="2105914"/>
                  </a:cubicBezTo>
                  <a:cubicBezTo>
                    <a:pt x="715137" y="2105914"/>
                    <a:pt x="1379982" y="2105914"/>
                    <a:pt x="2054733" y="2105914"/>
                  </a:cubicBezTo>
                  <a:cubicBezTo>
                    <a:pt x="2074926" y="2105914"/>
                    <a:pt x="2084959" y="2115947"/>
                    <a:pt x="2105152" y="2095881"/>
                  </a:cubicBezTo>
                  <a:cubicBezTo>
                    <a:pt x="2105152" y="2055622"/>
                    <a:pt x="2105152" y="2025396"/>
                    <a:pt x="2105152" y="1985010"/>
                  </a:cubicBezTo>
                  <a:cubicBezTo>
                    <a:pt x="2105152" y="1521460"/>
                    <a:pt x="2105152" y="1058037"/>
                    <a:pt x="2105152" y="594487"/>
                  </a:cubicBezTo>
                  <a:cubicBezTo>
                    <a:pt x="2105152" y="403098"/>
                    <a:pt x="2105152" y="201549"/>
                    <a:pt x="2105152" y="0"/>
                  </a:cubicBezTo>
                  <a:cubicBezTo>
                    <a:pt x="2105152" y="0"/>
                    <a:pt x="2115185" y="0"/>
                    <a:pt x="2115185" y="0"/>
                  </a:cubicBezTo>
                  <a:cubicBezTo>
                    <a:pt x="2125218" y="10033"/>
                    <a:pt x="2145411" y="0"/>
                    <a:pt x="2165604" y="0"/>
                  </a:cubicBezTo>
                  <a:cubicBezTo>
                    <a:pt x="2749804" y="0"/>
                    <a:pt x="3334004" y="0"/>
                    <a:pt x="3918204" y="0"/>
                  </a:cubicBezTo>
                  <a:cubicBezTo>
                    <a:pt x="3958463" y="0"/>
                    <a:pt x="3978656" y="10033"/>
                    <a:pt x="3978656" y="50419"/>
                  </a:cubicBezTo>
                  <a:cubicBezTo>
                    <a:pt x="3968623" y="725551"/>
                    <a:pt x="3968623" y="1390523"/>
                    <a:pt x="3968623" y="2065655"/>
                  </a:cubicBezTo>
                  <a:cubicBezTo>
                    <a:pt x="3968623" y="2075688"/>
                    <a:pt x="3968623" y="2095881"/>
                    <a:pt x="3978656" y="2105914"/>
                  </a:cubicBezTo>
                  <a:cubicBezTo>
                    <a:pt x="4492371" y="2105914"/>
                    <a:pt x="5005959" y="2105914"/>
                    <a:pt x="5529707" y="2105914"/>
                  </a:cubicBezTo>
                  <a:cubicBezTo>
                    <a:pt x="5690870" y="2105914"/>
                    <a:pt x="5862066" y="2105914"/>
                    <a:pt x="6033262" y="2105914"/>
                  </a:cubicBezTo>
                  <a:cubicBezTo>
                    <a:pt x="6073521" y="2105914"/>
                    <a:pt x="6083681" y="2115947"/>
                    <a:pt x="6083681" y="2156333"/>
                  </a:cubicBezTo>
                  <a:cubicBezTo>
                    <a:pt x="6083681" y="2760853"/>
                    <a:pt x="6083681" y="3365500"/>
                    <a:pt x="6083681" y="3970020"/>
                  </a:cubicBezTo>
                  <a:cubicBezTo>
                    <a:pt x="6053455" y="3990213"/>
                    <a:pt x="6033262" y="3970020"/>
                    <a:pt x="6003163" y="3980053"/>
                  </a:cubicBezTo>
                  <a:cubicBezTo>
                    <a:pt x="5952744" y="3980053"/>
                    <a:pt x="5902452" y="3980053"/>
                    <a:pt x="5852033" y="3980053"/>
                  </a:cubicBezTo>
                  <a:cubicBezTo>
                    <a:pt x="5811774" y="3980053"/>
                    <a:pt x="5771515" y="3980053"/>
                    <a:pt x="5731129" y="3980053"/>
                  </a:cubicBezTo>
                  <a:cubicBezTo>
                    <a:pt x="5680710" y="3980053"/>
                    <a:pt x="5620385" y="3980053"/>
                    <a:pt x="5569966" y="3980053"/>
                  </a:cubicBezTo>
                  <a:cubicBezTo>
                    <a:pt x="5529707" y="3980053"/>
                    <a:pt x="5489448" y="3980053"/>
                    <a:pt x="5449062" y="3980053"/>
                  </a:cubicBezTo>
                  <a:cubicBezTo>
                    <a:pt x="5398643" y="3980053"/>
                    <a:pt x="5348352" y="3980053"/>
                    <a:pt x="5297933" y="3980053"/>
                  </a:cubicBezTo>
                  <a:cubicBezTo>
                    <a:pt x="5257673" y="3980053"/>
                    <a:pt x="5217415" y="3980053"/>
                    <a:pt x="5177029" y="3980053"/>
                  </a:cubicBezTo>
                  <a:cubicBezTo>
                    <a:pt x="5126610" y="3980053"/>
                    <a:pt x="5066285" y="3980053"/>
                    <a:pt x="5015866" y="3980053"/>
                  </a:cubicBezTo>
                  <a:cubicBezTo>
                    <a:pt x="4975607" y="3980053"/>
                    <a:pt x="4935348" y="3980053"/>
                    <a:pt x="4894962" y="3980053"/>
                  </a:cubicBezTo>
                  <a:cubicBezTo>
                    <a:pt x="4844543" y="3980053"/>
                    <a:pt x="4794251" y="3980053"/>
                    <a:pt x="4743832" y="3980053"/>
                  </a:cubicBezTo>
                  <a:cubicBezTo>
                    <a:pt x="4703573" y="3980053"/>
                    <a:pt x="4663314" y="3980053"/>
                    <a:pt x="4622928" y="3980053"/>
                  </a:cubicBezTo>
                  <a:cubicBezTo>
                    <a:pt x="4562476" y="3980053"/>
                    <a:pt x="4512184" y="3980053"/>
                    <a:pt x="4461765" y="3980053"/>
                  </a:cubicBezTo>
                  <a:cubicBezTo>
                    <a:pt x="4421506" y="3980053"/>
                    <a:pt x="4381247" y="3980053"/>
                    <a:pt x="4340861" y="3980053"/>
                  </a:cubicBezTo>
                  <a:cubicBezTo>
                    <a:pt x="4290442" y="3980053"/>
                    <a:pt x="4240150" y="3980053"/>
                    <a:pt x="4189731" y="3980053"/>
                  </a:cubicBezTo>
                  <a:cubicBezTo>
                    <a:pt x="4149472" y="3980053"/>
                    <a:pt x="4109213" y="3980053"/>
                    <a:pt x="4068827" y="3980053"/>
                  </a:cubicBezTo>
                  <a:cubicBezTo>
                    <a:pt x="4038601" y="3980053"/>
                    <a:pt x="3998343" y="3970020"/>
                    <a:pt x="3978149" y="3990086"/>
                  </a:cubicBezTo>
                  <a:cubicBezTo>
                    <a:pt x="3978149" y="4241927"/>
                    <a:pt x="3978149" y="4493895"/>
                    <a:pt x="3978149" y="4745736"/>
                  </a:cubicBezTo>
                  <a:cubicBezTo>
                    <a:pt x="3978149" y="5179060"/>
                    <a:pt x="3968116" y="5612257"/>
                    <a:pt x="3978149" y="6045581"/>
                  </a:cubicBezTo>
                  <a:cubicBezTo>
                    <a:pt x="3978149" y="6096000"/>
                    <a:pt x="3937890" y="6075807"/>
                    <a:pt x="3917697" y="6085840"/>
                  </a:cubicBezTo>
                  <a:cubicBezTo>
                    <a:pt x="3867278" y="6085840"/>
                    <a:pt x="3827019" y="6085840"/>
                    <a:pt x="3776727" y="6085840"/>
                  </a:cubicBezTo>
                  <a:cubicBezTo>
                    <a:pt x="3736468" y="6085840"/>
                    <a:pt x="3686049" y="6085840"/>
                    <a:pt x="3635757" y="6085840"/>
                  </a:cubicBezTo>
                  <a:cubicBezTo>
                    <a:pt x="3595498" y="6085840"/>
                    <a:pt x="3545079" y="6085840"/>
                    <a:pt x="3504820" y="6085840"/>
                  </a:cubicBezTo>
                  <a:cubicBezTo>
                    <a:pt x="3454401" y="6085840"/>
                    <a:pt x="3404109" y="6085840"/>
                    <a:pt x="3363850" y="6085840"/>
                  </a:cubicBezTo>
                  <a:cubicBezTo>
                    <a:pt x="3313431" y="6085840"/>
                    <a:pt x="3273172" y="6085840"/>
                    <a:pt x="3222880" y="6085840"/>
                  </a:cubicBezTo>
                  <a:cubicBezTo>
                    <a:pt x="3172588" y="6085840"/>
                    <a:pt x="3132202" y="6085840"/>
                    <a:pt x="3081910" y="6085840"/>
                  </a:cubicBezTo>
                  <a:cubicBezTo>
                    <a:pt x="3041651" y="6085840"/>
                    <a:pt x="2991232" y="6085840"/>
                    <a:pt x="2950973" y="6085840"/>
                  </a:cubicBezTo>
                  <a:cubicBezTo>
                    <a:pt x="2900554" y="6085840"/>
                    <a:pt x="2850262" y="6085840"/>
                    <a:pt x="2810003" y="6085840"/>
                  </a:cubicBezTo>
                  <a:cubicBezTo>
                    <a:pt x="2759584" y="6085840"/>
                    <a:pt x="2719325" y="6085840"/>
                    <a:pt x="2669033" y="6085840"/>
                  </a:cubicBezTo>
                  <a:close/>
                </a:path>
              </a:pathLst>
            </a:custGeom>
            <a:solidFill>
              <a:srgbClr val="C00000"/>
            </a:solidFill>
          </p:spPr>
        </p:sp>
      </p:grpSp>
      <p:sp>
        <p:nvSpPr>
          <p:cNvPr id="6" name="TextBox 6"/>
          <p:cNvSpPr txBox="1"/>
          <p:nvPr/>
        </p:nvSpPr>
        <p:spPr>
          <a:xfrm>
            <a:off x="3970800" y="575895"/>
            <a:ext cx="9878400" cy="615553"/>
          </a:xfrm>
          <a:prstGeom prst="rect">
            <a:avLst/>
          </a:prstGeom>
        </p:spPr>
        <p:txBody>
          <a:bodyPr lIns="0" tIns="0" rIns="0" bIns="0" rtlCol="0" anchor="t">
            <a:spAutoFit/>
          </a:bodyPr>
          <a:lstStyle/>
          <a:p>
            <a:pPr algn="ctr" rtl="1">
              <a:lnSpc>
                <a:spcPts val="4800"/>
              </a:lnSpc>
            </a:pPr>
            <a:r>
              <a:rPr lang="fa-IR" sz="4000" spc="-1" dirty="0">
                <a:solidFill>
                  <a:srgbClr val="FF0000"/>
                </a:solidFill>
                <a:latin typeface="Poppins Bold"/>
                <a:cs typeface="B Nazanin" panose="00000400000000000000" pitchFamily="2" charset="-78"/>
              </a:rPr>
              <a:t>سبک اینفوگرافیک</a:t>
            </a:r>
            <a:endParaRPr lang="en-US" sz="4000" spc="-1" dirty="0">
              <a:solidFill>
                <a:srgbClr val="FF0000"/>
              </a:solidFill>
              <a:latin typeface="Poppins Bold"/>
              <a:cs typeface="B Nazanin" panose="00000400000000000000" pitchFamily="2" charset="-78"/>
            </a:endParaRPr>
          </a:p>
        </p:txBody>
      </p:sp>
      <p:sp>
        <p:nvSpPr>
          <p:cNvPr id="7" name="TextBox 7"/>
          <p:cNvSpPr txBox="1"/>
          <p:nvPr/>
        </p:nvSpPr>
        <p:spPr>
          <a:xfrm>
            <a:off x="12675600" y="4989960"/>
            <a:ext cx="4873320" cy="182742"/>
          </a:xfrm>
          <a:prstGeom prst="rect">
            <a:avLst/>
          </a:prstGeom>
        </p:spPr>
        <p:txBody>
          <a:bodyPr lIns="0" tIns="0" rIns="0" bIns="0" rtlCol="0" anchor="t">
            <a:spAutoFit/>
          </a:bodyPr>
          <a:lstStyle/>
          <a:p>
            <a:pPr algn="r" rtl="1">
              <a:lnSpc>
                <a:spcPts val="1080"/>
              </a:lnSpc>
            </a:pPr>
            <a:r>
              <a:rPr lang="fa-IR" sz="2000" spc="12" dirty="0">
                <a:solidFill>
                  <a:srgbClr val="6B6B6B"/>
                </a:solidFill>
                <a:latin typeface="Montserrat Bold"/>
                <a:cs typeface="B Nazanin" panose="00000400000000000000" pitchFamily="2" charset="-78"/>
              </a:rPr>
              <a:t>مطالب در اینجا</a:t>
            </a:r>
            <a:endParaRPr lang="en-US" sz="2000" spc="12" dirty="0">
              <a:solidFill>
                <a:srgbClr val="6B6B6B"/>
              </a:solidFill>
              <a:latin typeface="Montserrat Bold"/>
              <a:cs typeface="B Nazanin" panose="00000400000000000000" pitchFamily="2" charset="-78"/>
            </a:endParaRPr>
          </a:p>
        </p:txBody>
      </p:sp>
      <p:sp>
        <p:nvSpPr>
          <p:cNvPr id="8" name="TextBox 8"/>
          <p:cNvSpPr txBox="1"/>
          <p:nvPr/>
        </p:nvSpPr>
        <p:spPr>
          <a:xfrm>
            <a:off x="13849200" y="5355000"/>
            <a:ext cx="3699720" cy="619400"/>
          </a:xfrm>
          <a:prstGeom prst="rect">
            <a:avLst/>
          </a:prstGeom>
        </p:spPr>
        <p:txBody>
          <a:bodyPr wrap="square" lIns="0" tIns="0" rIns="0" bIns="0" rtlCol="0" anchor="t">
            <a:spAutoFit/>
          </a:bodyPr>
          <a:lstStyle/>
          <a:p>
            <a:pPr algn="r" rtl="1">
              <a:lnSpc>
                <a:spcPct val="150000"/>
              </a:lnSpc>
            </a:pPr>
            <a:r>
              <a:rPr lang="fa-IR" sz="1400" spc="12" dirty="0">
                <a:solidFill>
                  <a:srgbClr val="6B6B6B"/>
                </a:solidFill>
                <a:latin typeface="Montserrat"/>
                <a:cs typeface="B Nazanin" panose="00000400000000000000" pitchFamily="2" charset="-78"/>
              </a:rPr>
              <a:t>دانلود رایگان قالب پاورپوینت کمک های اولیه و هلال احمر (تم: صلیب سرخ) 33 اسلاید </a:t>
            </a:r>
            <a:endParaRPr lang="en-US" sz="1400" spc="12" dirty="0">
              <a:solidFill>
                <a:srgbClr val="6B6B6B"/>
              </a:solidFill>
              <a:latin typeface="Montserrat"/>
              <a:cs typeface="B Nazanin" panose="00000400000000000000" pitchFamily="2" charset="-78"/>
            </a:endParaRPr>
          </a:p>
        </p:txBody>
      </p:sp>
      <p:sp>
        <p:nvSpPr>
          <p:cNvPr id="9" name="TextBox 9"/>
          <p:cNvSpPr txBox="1"/>
          <p:nvPr/>
        </p:nvSpPr>
        <p:spPr>
          <a:xfrm>
            <a:off x="12793680" y="7409880"/>
            <a:ext cx="4873320" cy="182742"/>
          </a:xfrm>
          <a:prstGeom prst="rect">
            <a:avLst/>
          </a:prstGeom>
        </p:spPr>
        <p:txBody>
          <a:bodyPr lIns="0" tIns="0" rIns="0" bIns="0" rtlCol="0" anchor="t">
            <a:spAutoFit/>
          </a:bodyPr>
          <a:lstStyle/>
          <a:p>
            <a:pPr algn="r" rtl="1">
              <a:lnSpc>
                <a:spcPts val="1080"/>
              </a:lnSpc>
            </a:pPr>
            <a:r>
              <a:rPr lang="fa-IR" sz="2000" spc="12" dirty="0">
                <a:solidFill>
                  <a:srgbClr val="6B6B6B"/>
                </a:solidFill>
                <a:latin typeface="Montserrat Bold"/>
                <a:cs typeface="B Nazanin" panose="00000400000000000000" pitchFamily="2" charset="-78"/>
              </a:rPr>
              <a:t>مطالب در اینجا</a:t>
            </a:r>
            <a:endParaRPr lang="en-US" sz="2000" spc="12" dirty="0">
              <a:solidFill>
                <a:srgbClr val="6B6B6B"/>
              </a:solidFill>
              <a:latin typeface="Montserrat Bold"/>
              <a:cs typeface="B Nazanin" panose="00000400000000000000" pitchFamily="2" charset="-78"/>
            </a:endParaRPr>
          </a:p>
        </p:txBody>
      </p:sp>
      <p:sp>
        <p:nvSpPr>
          <p:cNvPr id="10" name="TextBox 10"/>
          <p:cNvSpPr txBox="1"/>
          <p:nvPr/>
        </p:nvSpPr>
        <p:spPr>
          <a:xfrm>
            <a:off x="13849200" y="7774920"/>
            <a:ext cx="3817800" cy="619400"/>
          </a:xfrm>
          <a:prstGeom prst="rect">
            <a:avLst/>
          </a:prstGeom>
        </p:spPr>
        <p:txBody>
          <a:bodyPr wrap="square" lIns="0" tIns="0" rIns="0" bIns="0" rtlCol="0" anchor="t">
            <a:spAutoFit/>
          </a:bodyPr>
          <a:lstStyle/>
          <a:p>
            <a:pPr algn="r" rtl="1">
              <a:lnSpc>
                <a:spcPct val="150000"/>
              </a:lnSpc>
            </a:pPr>
            <a:r>
              <a:rPr lang="fa-IR" sz="1400" spc="12" dirty="0">
                <a:solidFill>
                  <a:srgbClr val="6B6B6B"/>
                </a:solidFill>
                <a:latin typeface="Montserrat"/>
                <a:cs typeface="B Nazanin" panose="00000400000000000000" pitchFamily="2" charset="-78"/>
              </a:rPr>
              <a:t>دانلود رایگان قالب پاورپوینت کمک های اولیه و هلال احمر (تم: صلیب سرخ) 33 اسلاید </a:t>
            </a:r>
            <a:endParaRPr lang="en-US" sz="1400" spc="12" dirty="0">
              <a:solidFill>
                <a:srgbClr val="6B6B6B"/>
              </a:solidFill>
              <a:latin typeface="Montserrat"/>
              <a:cs typeface="B Nazanin" panose="00000400000000000000" pitchFamily="2" charset="-78"/>
            </a:endParaRPr>
          </a:p>
        </p:txBody>
      </p:sp>
      <p:sp>
        <p:nvSpPr>
          <p:cNvPr id="11" name="TextBox 11"/>
          <p:cNvSpPr txBox="1"/>
          <p:nvPr/>
        </p:nvSpPr>
        <p:spPr>
          <a:xfrm>
            <a:off x="663840" y="7409880"/>
            <a:ext cx="4873320" cy="182742"/>
          </a:xfrm>
          <a:prstGeom prst="rect">
            <a:avLst/>
          </a:prstGeom>
        </p:spPr>
        <p:txBody>
          <a:bodyPr lIns="0" tIns="0" rIns="0" bIns="0" rtlCol="0" anchor="t">
            <a:spAutoFit/>
          </a:bodyPr>
          <a:lstStyle/>
          <a:p>
            <a:pPr algn="r" rtl="1">
              <a:lnSpc>
                <a:spcPts val="1080"/>
              </a:lnSpc>
            </a:pPr>
            <a:r>
              <a:rPr lang="fa-IR" sz="2000" spc="12" dirty="0">
                <a:solidFill>
                  <a:srgbClr val="6B6B6B"/>
                </a:solidFill>
                <a:latin typeface="Montserrat Bold"/>
                <a:cs typeface="B Nazanin" panose="00000400000000000000" pitchFamily="2" charset="-78"/>
              </a:rPr>
              <a:t>مطالب در اینجا</a:t>
            </a:r>
            <a:endParaRPr lang="en-US" sz="2000" spc="12" dirty="0">
              <a:solidFill>
                <a:srgbClr val="6B6B6B"/>
              </a:solidFill>
              <a:latin typeface="Montserrat Bold"/>
              <a:cs typeface="B Nazanin" panose="00000400000000000000" pitchFamily="2" charset="-78"/>
            </a:endParaRPr>
          </a:p>
        </p:txBody>
      </p:sp>
      <p:sp>
        <p:nvSpPr>
          <p:cNvPr id="12" name="TextBox 12"/>
          <p:cNvSpPr txBox="1"/>
          <p:nvPr/>
        </p:nvSpPr>
        <p:spPr>
          <a:xfrm>
            <a:off x="2057400" y="7774920"/>
            <a:ext cx="3479760" cy="619400"/>
          </a:xfrm>
          <a:prstGeom prst="rect">
            <a:avLst/>
          </a:prstGeom>
        </p:spPr>
        <p:txBody>
          <a:bodyPr wrap="square" lIns="0" tIns="0" rIns="0" bIns="0" rtlCol="0" anchor="t">
            <a:spAutoFit/>
          </a:bodyPr>
          <a:lstStyle/>
          <a:p>
            <a:pPr algn="r">
              <a:lnSpc>
                <a:spcPct val="150000"/>
              </a:lnSpc>
            </a:pPr>
            <a:r>
              <a:rPr lang="fa-IR" sz="1400" spc="12" dirty="0">
                <a:solidFill>
                  <a:srgbClr val="6B6B6B"/>
                </a:solidFill>
                <a:latin typeface="Montserrat"/>
                <a:cs typeface="B Nazanin" panose="00000400000000000000" pitchFamily="2" charset="-78"/>
              </a:rPr>
              <a:t>دانلود رایگان قالب پاورپوینت کمک های اولیه و هلال احمر (تم: صلیب سرخ) 33 اسلاید </a:t>
            </a:r>
            <a:endParaRPr lang="en-US" sz="1400" spc="12" dirty="0">
              <a:solidFill>
                <a:srgbClr val="6B6B6B"/>
              </a:solidFill>
              <a:latin typeface="Montserrat"/>
              <a:cs typeface="B Nazanin" panose="00000400000000000000" pitchFamily="2" charset="-78"/>
            </a:endParaRPr>
          </a:p>
        </p:txBody>
      </p:sp>
      <p:sp>
        <p:nvSpPr>
          <p:cNvPr id="13" name="TextBox 13"/>
          <p:cNvSpPr txBox="1"/>
          <p:nvPr/>
        </p:nvSpPr>
        <p:spPr>
          <a:xfrm>
            <a:off x="585360" y="4989960"/>
            <a:ext cx="4873320" cy="182742"/>
          </a:xfrm>
          <a:prstGeom prst="rect">
            <a:avLst/>
          </a:prstGeom>
        </p:spPr>
        <p:txBody>
          <a:bodyPr lIns="0" tIns="0" rIns="0" bIns="0" rtlCol="0" anchor="t">
            <a:spAutoFit/>
          </a:bodyPr>
          <a:lstStyle/>
          <a:p>
            <a:pPr algn="r" rtl="1">
              <a:lnSpc>
                <a:spcPts val="1080"/>
              </a:lnSpc>
            </a:pPr>
            <a:r>
              <a:rPr lang="fa-IR" sz="2000" spc="12" dirty="0">
                <a:solidFill>
                  <a:srgbClr val="6B6B6B"/>
                </a:solidFill>
                <a:latin typeface="Montserrat Bold"/>
                <a:cs typeface="B Nazanin" panose="00000400000000000000" pitchFamily="2" charset="-78"/>
              </a:rPr>
              <a:t>مطالب در اینجا</a:t>
            </a:r>
            <a:endParaRPr lang="en-US" sz="2000" spc="12" dirty="0">
              <a:solidFill>
                <a:srgbClr val="6B6B6B"/>
              </a:solidFill>
              <a:latin typeface="Montserrat Bold"/>
              <a:cs typeface="B Nazanin" panose="00000400000000000000" pitchFamily="2" charset="-78"/>
            </a:endParaRPr>
          </a:p>
        </p:txBody>
      </p:sp>
      <p:sp>
        <p:nvSpPr>
          <p:cNvPr id="14" name="TextBox 14"/>
          <p:cNvSpPr txBox="1"/>
          <p:nvPr/>
        </p:nvSpPr>
        <p:spPr>
          <a:xfrm>
            <a:off x="2057400" y="5355000"/>
            <a:ext cx="3401280" cy="619400"/>
          </a:xfrm>
          <a:prstGeom prst="rect">
            <a:avLst/>
          </a:prstGeom>
        </p:spPr>
        <p:txBody>
          <a:bodyPr wrap="square" lIns="0" tIns="0" rIns="0" bIns="0" rtlCol="0" anchor="t">
            <a:spAutoFit/>
          </a:bodyPr>
          <a:lstStyle/>
          <a:p>
            <a:pPr algn="r">
              <a:lnSpc>
                <a:spcPct val="150000"/>
              </a:lnSpc>
            </a:pPr>
            <a:r>
              <a:rPr lang="fa-IR" sz="1400" spc="12" dirty="0">
                <a:solidFill>
                  <a:srgbClr val="6B6B6B"/>
                </a:solidFill>
                <a:latin typeface="Montserrat"/>
                <a:cs typeface="B Nazanin" panose="00000400000000000000" pitchFamily="2" charset="-78"/>
              </a:rPr>
              <a:t>دانلود رایگان قالب پاورپوینت کمک های اولیه و هلال احمر (تم: صلیب سرخ) 33 اسلاید </a:t>
            </a:r>
            <a:endParaRPr lang="en-US" sz="1400" spc="12" dirty="0">
              <a:solidFill>
                <a:srgbClr val="6B6B6B"/>
              </a:solidFill>
              <a:latin typeface="Montserrat"/>
              <a:cs typeface="B Nazanin" panose="00000400000000000000" pitchFamily="2" charset="-78"/>
            </a:endParaRPr>
          </a:p>
        </p:txBody>
      </p:sp>
      <p:sp>
        <p:nvSpPr>
          <p:cNvPr id="15" name="TextBox 15"/>
          <p:cNvSpPr txBox="1"/>
          <p:nvPr/>
        </p:nvSpPr>
        <p:spPr>
          <a:xfrm>
            <a:off x="650160" y="2969280"/>
            <a:ext cx="5628600" cy="232756"/>
          </a:xfrm>
          <a:prstGeom prst="rect">
            <a:avLst/>
          </a:prstGeom>
        </p:spPr>
        <p:txBody>
          <a:bodyPr lIns="0" tIns="0" rIns="0" bIns="0" rtlCol="0" anchor="t">
            <a:spAutoFit/>
          </a:bodyPr>
          <a:lstStyle/>
          <a:p>
            <a:pPr algn="r" rtl="1">
              <a:lnSpc>
                <a:spcPts val="1679"/>
              </a:lnSpc>
            </a:pPr>
            <a:r>
              <a:rPr lang="fa-IR" spc="19" dirty="0">
                <a:solidFill>
                  <a:srgbClr val="000000"/>
                </a:solidFill>
                <a:latin typeface="Montserrat"/>
                <a:cs typeface="B Nazanin" panose="00000400000000000000" pitchFamily="2" charset="-78"/>
              </a:rPr>
              <a:t>ما ایجاد می کنیم ارائه حرفه ای</a:t>
            </a:r>
            <a:endParaRPr lang="en-US" spc="19" dirty="0">
              <a:solidFill>
                <a:srgbClr val="000000"/>
              </a:solidFill>
              <a:latin typeface="Montserrat"/>
              <a:cs typeface="B Nazanin" panose="00000400000000000000" pitchFamily="2" charset="-78"/>
            </a:endParaRPr>
          </a:p>
        </p:txBody>
      </p:sp>
      <p:sp>
        <p:nvSpPr>
          <p:cNvPr id="16" name="TextBox 16"/>
          <p:cNvSpPr txBox="1"/>
          <p:nvPr/>
        </p:nvSpPr>
        <p:spPr>
          <a:xfrm>
            <a:off x="11838240" y="2672640"/>
            <a:ext cx="5628600" cy="232756"/>
          </a:xfrm>
          <a:prstGeom prst="rect">
            <a:avLst/>
          </a:prstGeom>
        </p:spPr>
        <p:txBody>
          <a:bodyPr lIns="0" tIns="0" rIns="0" bIns="0" rtlCol="0" anchor="t">
            <a:spAutoFit/>
          </a:bodyPr>
          <a:lstStyle/>
          <a:p>
            <a:pPr algn="r">
              <a:lnSpc>
                <a:spcPts val="1679"/>
              </a:lnSpc>
            </a:pPr>
            <a:r>
              <a:rPr lang="fa-IR" spc="19" dirty="0">
                <a:solidFill>
                  <a:srgbClr val="000000"/>
                </a:solidFill>
                <a:latin typeface="Montserrat"/>
                <a:cs typeface="B Nazanin" panose="00000400000000000000" pitchFamily="2" charset="-78"/>
              </a:rPr>
              <a:t>ما ایجاد می کنیم ارائه حرفه ای</a:t>
            </a:r>
            <a:endParaRPr lang="en-US" spc="19" dirty="0">
              <a:solidFill>
                <a:srgbClr val="000000"/>
              </a:solidFill>
              <a:latin typeface="Montserrat"/>
              <a:cs typeface="B Nazanin" panose="00000400000000000000" pitchFamily="2" charset="-78"/>
            </a:endParaRPr>
          </a:p>
        </p:txBody>
      </p:sp>
      <p:sp>
        <p:nvSpPr>
          <p:cNvPr id="17" name="AutoShape 17"/>
          <p:cNvSpPr/>
          <p:nvPr/>
        </p:nvSpPr>
        <p:spPr>
          <a:xfrm rot="-1559354">
            <a:off x="5410800" y="4811595"/>
            <a:ext cx="1794240" cy="0"/>
          </a:xfrm>
          <a:prstGeom prst="line">
            <a:avLst/>
          </a:prstGeom>
          <a:ln w="28575" cap="rnd">
            <a:solidFill>
              <a:srgbClr val="000000"/>
            </a:solidFill>
            <a:prstDash val="solid"/>
            <a:headEnd type="none" w="sm" len="sm"/>
            <a:tailEnd type="triangle" w="lg" len="med"/>
          </a:ln>
        </p:spPr>
      </p:sp>
      <p:sp>
        <p:nvSpPr>
          <p:cNvPr id="18" name="AutoShape 18"/>
          <p:cNvSpPr/>
          <p:nvPr/>
        </p:nvSpPr>
        <p:spPr>
          <a:xfrm rot="823603">
            <a:off x="5650498" y="7761795"/>
            <a:ext cx="2424363" cy="0"/>
          </a:xfrm>
          <a:prstGeom prst="line">
            <a:avLst/>
          </a:prstGeom>
          <a:ln w="28575" cap="rnd">
            <a:solidFill>
              <a:srgbClr val="000000"/>
            </a:solidFill>
            <a:prstDash val="solid"/>
            <a:headEnd type="none" w="sm" len="sm"/>
            <a:tailEnd type="triangle" w="lg" len="med"/>
          </a:ln>
        </p:spPr>
      </p:sp>
      <p:sp>
        <p:nvSpPr>
          <p:cNvPr id="19" name="AutoShape 19"/>
          <p:cNvSpPr/>
          <p:nvPr/>
        </p:nvSpPr>
        <p:spPr>
          <a:xfrm rot="-9643678">
            <a:off x="9614052" y="7089675"/>
            <a:ext cx="3241655" cy="0"/>
          </a:xfrm>
          <a:prstGeom prst="line">
            <a:avLst/>
          </a:prstGeom>
          <a:ln w="28575" cap="rnd">
            <a:solidFill>
              <a:srgbClr val="000000"/>
            </a:solidFill>
            <a:prstDash val="solid"/>
            <a:headEnd type="none" w="sm" len="sm"/>
            <a:tailEnd type="triangle" w="lg" len="med"/>
          </a:ln>
        </p:spPr>
      </p:sp>
      <p:sp>
        <p:nvSpPr>
          <p:cNvPr id="20" name="AutoShape 20"/>
          <p:cNvSpPr/>
          <p:nvPr/>
        </p:nvSpPr>
        <p:spPr>
          <a:xfrm rot="-8780594">
            <a:off x="9270828" y="3898635"/>
            <a:ext cx="3434904" cy="0"/>
          </a:xfrm>
          <a:prstGeom prst="line">
            <a:avLst/>
          </a:prstGeom>
          <a:ln w="28575" cap="rnd">
            <a:solidFill>
              <a:srgbClr val="000000"/>
            </a:solidFill>
            <a:prstDash val="solid"/>
            <a:headEnd type="none" w="sm" len="sm"/>
            <a:tailEnd type="triangle" w="lg" len="med"/>
          </a:ln>
        </p:spPr>
      </p:sp>
      <p:grpSp>
        <p:nvGrpSpPr>
          <p:cNvPr id="21" name="Group 21"/>
          <p:cNvGrpSpPr>
            <a:grpSpLocks noChangeAspect="1"/>
          </p:cNvGrpSpPr>
          <p:nvPr/>
        </p:nvGrpSpPr>
        <p:grpSpPr>
          <a:xfrm>
            <a:off x="9887040" y="6391440"/>
            <a:ext cx="6480" cy="9360"/>
            <a:chOff x="0" y="0"/>
            <a:chExt cx="8640" cy="12480"/>
          </a:xfrm>
        </p:grpSpPr>
        <p:sp>
          <p:nvSpPr>
            <p:cNvPr id="22" name="Freeform 22"/>
            <p:cNvSpPr/>
            <p:nvPr/>
          </p:nvSpPr>
          <p:spPr>
            <a:xfrm>
              <a:off x="0" y="0"/>
              <a:ext cx="8636" cy="12446"/>
            </a:xfrm>
            <a:custGeom>
              <a:avLst/>
              <a:gdLst/>
              <a:ahLst/>
              <a:cxnLst/>
              <a:rect l="l" t="t" r="r" b="b"/>
              <a:pathLst>
                <a:path w="8636" h="12446">
                  <a:moveTo>
                    <a:pt x="0" y="0"/>
                  </a:moveTo>
                  <a:cubicBezTo>
                    <a:pt x="0" y="0"/>
                    <a:pt x="8636" y="0"/>
                    <a:pt x="8636" y="0"/>
                  </a:cubicBezTo>
                  <a:cubicBezTo>
                    <a:pt x="8636" y="0"/>
                    <a:pt x="8636" y="12446"/>
                    <a:pt x="0" y="12446"/>
                  </a:cubicBezTo>
                  <a:cubicBezTo>
                    <a:pt x="0" y="12446"/>
                    <a:pt x="0" y="0"/>
                    <a:pt x="0" y="0"/>
                  </a:cubicBezTo>
                  <a:close/>
                </a:path>
              </a:pathLst>
            </a:custGeom>
            <a:solidFill>
              <a:srgbClr val="ED7476"/>
            </a:solidFill>
          </p:spPr>
        </p:sp>
      </p:grpSp>
      <p:grpSp>
        <p:nvGrpSpPr>
          <p:cNvPr id="23" name="Group 23"/>
          <p:cNvGrpSpPr>
            <a:grpSpLocks noChangeAspect="1"/>
          </p:cNvGrpSpPr>
          <p:nvPr/>
        </p:nvGrpSpPr>
        <p:grpSpPr>
          <a:xfrm>
            <a:off x="1234080" y="128880"/>
            <a:ext cx="17040960" cy="91440"/>
            <a:chOff x="0" y="0"/>
            <a:chExt cx="22721280" cy="121920"/>
          </a:xfrm>
        </p:grpSpPr>
        <p:sp>
          <p:nvSpPr>
            <p:cNvPr id="24" name="Freeform 24"/>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25" name="Group 25"/>
          <p:cNvGrpSpPr>
            <a:grpSpLocks noChangeAspect="1"/>
          </p:cNvGrpSpPr>
          <p:nvPr/>
        </p:nvGrpSpPr>
        <p:grpSpPr>
          <a:xfrm>
            <a:off x="142560" y="109440"/>
            <a:ext cx="1054800" cy="1055520"/>
            <a:chOff x="0" y="0"/>
            <a:chExt cx="1406400" cy="1407360"/>
          </a:xfrm>
        </p:grpSpPr>
        <p:sp>
          <p:nvSpPr>
            <p:cNvPr id="26" name="Freeform 26"/>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27" name="Group 27"/>
          <p:cNvGrpSpPr>
            <a:grpSpLocks noChangeAspect="1"/>
          </p:cNvGrpSpPr>
          <p:nvPr/>
        </p:nvGrpSpPr>
        <p:grpSpPr>
          <a:xfrm>
            <a:off x="12890880" y="-42480"/>
            <a:ext cx="5399280" cy="427680"/>
            <a:chOff x="0" y="0"/>
            <a:chExt cx="7199040" cy="570240"/>
          </a:xfrm>
        </p:grpSpPr>
        <p:sp>
          <p:nvSpPr>
            <p:cNvPr id="28" name="Freeform 28"/>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194625"/>
            <a:ext cx="18288000" cy="397545"/>
          </a:xfrm>
          <a:prstGeom prst="rect">
            <a:avLst/>
          </a:prstGeom>
        </p:spPr>
        <p:txBody>
          <a:bodyPr lIns="0" tIns="0" rIns="0" bIns="0" rtlCol="0" anchor="t">
            <a:spAutoFit/>
          </a:bodyPr>
          <a:lstStyle/>
          <a:p>
            <a:pPr algn="ctr">
              <a:lnSpc>
                <a:spcPts val="3072"/>
              </a:lnSpc>
            </a:pPr>
            <a:r>
              <a:rPr lang="fa-IR" sz="2560" spc="-1" dirty="0">
                <a:solidFill>
                  <a:srgbClr val="C00000"/>
                </a:solidFill>
                <a:latin typeface="Poppins Bold"/>
                <a:cs typeface="B Nazanin" panose="00000400000000000000" pitchFamily="2" charset="-78"/>
              </a:rPr>
              <a:t>سبک اینفوگرافیک</a:t>
            </a:r>
            <a:endParaRPr lang="en-US" sz="2560" spc="-1" dirty="0">
              <a:solidFill>
                <a:srgbClr val="C00000"/>
              </a:solidFill>
              <a:latin typeface="Poppins Bold"/>
              <a:cs typeface="B Nazanin" panose="00000400000000000000" pitchFamily="2" charset="-78"/>
            </a:endParaRPr>
          </a:p>
        </p:txBody>
      </p:sp>
      <p:sp>
        <p:nvSpPr>
          <p:cNvPr id="3" name="TextBox 3"/>
          <p:cNvSpPr txBox="1"/>
          <p:nvPr/>
        </p:nvSpPr>
        <p:spPr>
          <a:xfrm>
            <a:off x="517680" y="2394390"/>
            <a:ext cx="8626320" cy="150041"/>
          </a:xfrm>
          <a:prstGeom prst="rect">
            <a:avLst/>
          </a:prstGeom>
        </p:spPr>
        <p:txBody>
          <a:bodyPr lIns="0" tIns="0" rIns="0" bIns="0" rtlCol="0" anchor="t">
            <a:spAutoFit/>
          </a:bodyPr>
          <a:lstStyle/>
          <a:p>
            <a:pPr algn="r" rtl="1">
              <a:lnSpc>
                <a:spcPts val="1015"/>
              </a:lnSpc>
            </a:pPr>
            <a:r>
              <a:rPr lang="fa-IR" sz="1400" spc="0" dirty="0">
                <a:solidFill>
                  <a:srgbClr val="000000"/>
                </a:solidFill>
                <a:latin typeface="Poppins"/>
                <a:cs typeface="B Nazanin" panose="00000400000000000000" pitchFamily="2" charset="-78"/>
              </a:rPr>
              <a:t>عنوان زیرنویس خود را در اینجا درج کنید</a:t>
            </a:r>
            <a:endParaRPr lang="en-US" sz="1400" spc="0" dirty="0">
              <a:solidFill>
                <a:srgbClr val="000000"/>
              </a:solidFill>
              <a:latin typeface="Poppins"/>
              <a:cs typeface="B Nazanin" panose="00000400000000000000" pitchFamily="2" charset="-78"/>
            </a:endParaRPr>
          </a:p>
        </p:txBody>
      </p:sp>
      <p:sp>
        <p:nvSpPr>
          <p:cNvPr id="4" name="TextBox 4"/>
          <p:cNvSpPr txBox="1"/>
          <p:nvPr/>
        </p:nvSpPr>
        <p:spPr>
          <a:xfrm>
            <a:off x="9379440" y="2482200"/>
            <a:ext cx="4569840" cy="243656"/>
          </a:xfrm>
          <a:prstGeom prst="rect">
            <a:avLst/>
          </a:prstGeom>
        </p:spPr>
        <p:txBody>
          <a:bodyPr lIns="0" tIns="0" rIns="0" bIns="0" rtlCol="0" anchor="t">
            <a:spAutoFit/>
          </a:bodyPr>
          <a:lstStyle/>
          <a:p>
            <a:pPr algn="r" rtl="1">
              <a:lnSpc>
                <a:spcPts val="1920"/>
              </a:lnSpc>
            </a:pPr>
            <a:r>
              <a:rPr lang="fa-IR" sz="1600" spc="22" dirty="0">
                <a:solidFill>
                  <a:srgbClr val="000000"/>
                </a:solidFill>
                <a:latin typeface="Montserrat Bold"/>
                <a:cs typeface="B Nazanin" panose="00000400000000000000" pitchFamily="2" charset="-78"/>
              </a:rPr>
              <a:t>ارائه پاورپوینت مدرن</a:t>
            </a:r>
            <a:endParaRPr lang="en-US" sz="1600" spc="22" dirty="0">
              <a:solidFill>
                <a:srgbClr val="000000"/>
              </a:solidFill>
              <a:latin typeface="Montserrat Bold"/>
              <a:cs typeface="B Nazanin" panose="00000400000000000000" pitchFamily="2" charset="-78"/>
            </a:endParaRPr>
          </a:p>
        </p:txBody>
      </p:sp>
      <p:sp>
        <p:nvSpPr>
          <p:cNvPr id="5" name="TextBox 5"/>
          <p:cNvSpPr txBox="1"/>
          <p:nvPr/>
        </p:nvSpPr>
        <p:spPr>
          <a:xfrm>
            <a:off x="9379440" y="4614840"/>
            <a:ext cx="8025840" cy="2923877"/>
          </a:xfrm>
          <a:prstGeom prst="rect">
            <a:avLst/>
          </a:prstGeom>
        </p:spPr>
        <p:txBody>
          <a:bodyPr lIns="0" tIns="0" rIns="0" bIns="0" rtlCol="0" anchor="t">
            <a:spAutoFit/>
          </a:bodyPr>
          <a:lstStyle/>
          <a:p>
            <a:pPr algn="r" rtl="1">
              <a:lnSpc>
                <a:spcPct val="150000"/>
              </a:lnSpc>
            </a:pPr>
            <a:r>
              <a:rPr lang="fa-IR" sz="1600" spc="16" dirty="0">
                <a:solidFill>
                  <a:srgbClr val="8D8D8D"/>
                </a:solidFill>
                <a:latin typeface="Montserrat"/>
                <a:cs typeface="B Nazanin" panose="00000400000000000000" pitchFamily="2" charset="-78"/>
              </a:rPr>
              <a:t>ارائه پاورپوینت مدرنی را دریافت کنید که به زیبایی طراحی شده است. آسان برای تغییر رنگ، عکس </a:t>
            </a:r>
          </a:p>
          <a:p>
            <a:pPr algn="r" rtl="1">
              <a:lnSpc>
                <a:spcPct val="150000"/>
              </a:lnSpc>
            </a:pPr>
            <a:r>
              <a:rPr lang="fa-IR" sz="1600" spc="16" dirty="0">
                <a:solidFill>
                  <a:srgbClr val="8D8D8D"/>
                </a:solidFill>
                <a:latin typeface="Montserrat"/>
                <a:cs typeface="B Nazanin" panose="00000400000000000000" pitchFamily="2" charset="-78"/>
              </a:rPr>
              <a:t>و متن شما به سادگی می توانید مخاطبان خود را تحت تاثیر قرار دهید و جذابیت و جذابیت منحصر به فردی را به خود اضافه کنید </a:t>
            </a:r>
          </a:p>
          <a:p>
            <a:pPr algn="r" rtl="1">
              <a:lnSpc>
                <a:spcPct val="150000"/>
              </a:lnSpc>
            </a:pPr>
            <a:r>
              <a:rPr lang="fa-IR" sz="1600" spc="16" dirty="0">
                <a:solidFill>
                  <a:srgbClr val="8D8D8D"/>
                </a:solidFill>
                <a:latin typeface="Montserrat"/>
                <a:cs typeface="B Nazanin" panose="00000400000000000000" pitchFamily="2" charset="-78"/>
              </a:rPr>
              <a:t>ارائه ها آسان برای تغییر رنگ، عکس و متن. یک ارائه پاورپوینت مدرن دریافت کنید </a:t>
            </a:r>
          </a:p>
          <a:p>
            <a:pPr algn="r" rtl="1">
              <a:lnSpc>
                <a:spcPct val="150000"/>
              </a:lnSpc>
            </a:pPr>
            <a:r>
              <a:rPr lang="fa-IR" sz="1600" spc="16" dirty="0">
                <a:solidFill>
                  <a:srgbClr val="8D8D8D"/>
                </a:solidFill>
                <a:latin typeface="Montserrat"/>
                <a:cs typeface="B Nazanin" panose="00000400000000000000" pitchFamily="2" charset="-78"/>
              </a:rPr>
              <a:t>به زیبایی طراحی شده است</a:t>
            </a:r>
          </a:p>
          <a:p>
            <a:pPr algn="r" rtl="1">
              <a:lnSpc>
                <a:spcPct val="150000"/>
              </a:lnSpc>
            </a:pPr>
            <a:r>
              <a:rPr lang="fa-IR" sz="1600" spc="16" dirty="0">
                <a:solidFill>
                  <a:srgbClr val="8D8D8D"/>
                </a:solidFill>
                <a:latin typeface="Montserrat"/>
                <a:cs typeface="B Nazanin" panose="00000400000000000000" pitchFamily="2" charset="-78"/>
              </a:rPr>
              <a:t>آسان برای تغییر رنگ، عکس و متن. شما به سادگی می توانید مخاطبان خود را تحت تاثیر قرار دهید و یک </a:t>
            </a:r>
            <a:r>
              <a:rPr lang="en-US" sz="1600" spc="16" dirty="0">
                <a:solidFill>
                  <a:srgbClr val="8D8D8D"/>
                </a:solidFill>
                <a:latin typeface="Montserrat"/>
                <a:cs typeface="B Nazanin" panose="00000400000000000000" pitchFamily="2" charset="-78"/>
              </a:rPr>
              <a:t>zing </a:t>
            </a:r>
            <a:r>
              <a:rPr lang="fa-IR" sz="1600" spc="16" dirty="0">
                <a:solidFill>
                  <a:srgbClr val="8D8D8D"/>
                </a:solidFill>
                <a:latin typeface="Montserrat"/>
                <a:cs typeface="B Nazanin" panose="00000400000000000000" pitchFamily="2" charset="-78"/>
              </a:rPr>
              <a:t>منحصر به فرد اضافه کنید </a:t>
            </a:r>
          </a:p>
          <a:p>
            <a:pPr algn="r" rtl="1">
              <a:lnSpc>
                <a:spcPct val="150000"/>
              </a:lnSpc>
            </a:pPr>
            <a:r>
              <a:rPr lang="fa-IR" sz="1600" spc="16" dirty="0">
                <a:solidFill>
                  <a:srgbClr val="8D8D8D"/>
                </a:solidFill>
                <a:latin typeface="Montserrat"/>
                <a:cs typeface="B Nazanin" panose="00000400000000000000" pitchFamily="2" charset="-78"/>
              </a:rPr>
              <a:t>و به ارائه های خود متوسل شوید.</a:t>
            </a:r>
            <a:endParaRPr lang="en-US" sz="1600" spc="16" dirty="0">
              <a:solidFill>
                <a:srgbClr val="8D8D8D"/>
              </a:solidFill>
              <a:latin typeface="Montserrat"/>
              <a:cs typeface="B Nazanin" panose="00000400000000000000" pitchFamily="2" charset="-78"/>
            </a:endParaRPr>
          </a:p>
        </p:txBody>
      </p:sp>
      <p:sp>
        <p:nvSpPr>
          <p:cNvPr id="6" name="TextBox 6"/>
          <p:cNvSpPr txBox="1"/>
          <p:nvPr/>
        </p:nvSpPr>
        <p:spPr>
          <a:xfrm>
            <a:off x="9379440" y="3887640"/>
            <a:ext cx="8025840" cy="218008"/>
          </a:xfrm>
          <a:prstGeom prst="rect">
            <a:avLst/>
          </a:prstGeom>
        </p:spPr>
        <p:txBody>
          <a:bodyPr lIns="0" tIns="0" rIns="0" bIns="0" rtlCol="0" anchor="t">
            <a:spAutoFit/>
          </a:bodyPr>
          <a:lstStyle/>
          <a:p>
            <a:pPr algn="r" rtl="1">
              <a:lnSpc>
                <a:spcPts val="1679"/>
              </a:lnSpc>
            </a:pPr>
            <a:r>
              <a:rPr lang="fa-IR" sz="1399" spc="19" dirty="0">
                <a:solidFill>
                  <a:srgbClr val="000000"/>
                </a:solidFill>
                <a:latin typeface="Montserrat Bold"/>
                <a:cs typeface="B Nazanin" panose="00000400000000000000" pitchFamily="2" charset="-78"/>
              </a:rPr>
              <a:t>متن شما در اینجا</a:t>
            </a:r>
            <a:endParaRPr lang="en-US" sz="1399" spc="19" dirty="0">
              <a:solidFill>
                <a:srgbClr val="000000"/>
              </a:solidFill>
              <a:latin typeface="Montserrat Bold"/>
              <a:cs typeface="B Nazanin" panose="00000400000000000000" pitchFamily="2" charset="-78"/>
            </a:endParaRPr>
          </a:p>
        </p:txBody>
      </p:sp>
      <p:grpSp>
        <p:nvGrpSpPr>
          <p:cNvPr id="7" name="Group 7"/>
          <p:cNvGrpSpPr>
            <a:grpSpLocks noChangeAspect="1"/>
          </p:cNvGrpSpPr>
          <p:nvPr/>
        </p:nvGrpSpPr>
        <p:grpSpPr>
          <a:xfrm rot="-10800000">
            <a:off x="0" y="1503360"/>
            <a:ext cx="17040960" cy="91440"/>
            <a:chOff x="0" y="0"/>
            <a:chExt cx="22721280" cy="121920"/>
          </a:xfrm>
        </p:grpSpPr>
        <p:sp>
          <p:nvSpPr>
            <p:cNvPr id="8" name="Freeform 8"/>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9" name="Group 9"/>
          <p:cNvGrpSpPr>
            <a:grpSpLocks noChangeAspect="1"/>
          </p:cNvGrpSpPr>
          <p:nvPr/>
        </p:nvGrpSpPr>
        <p:grpSpPr>
          <a:xfrm rot="-10800000">
            <a:off x="17077680" y="558720"/>
            <a:ext cx="1054800" cy="1055520"/>
            <a:chOff x="0" y="0"/>
            <a:chExt cx="1406400" cy="1407360"/>
          </a:xfrm>
        </p:grpSpPr>
        <p:sp>
          <p:nvSpPr>
            <p:cNvPr id="10" name="Freeform 10"/>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11" name="Group 11"/>
          <p:cNvGrpSpPr>
            <a:grpSpLocks noChangeAspect="1"/>
          </p:cNvGrpSpPr>
          <p:nvPr/>
        </p:nvGrpSpPr>
        <p:grpSpPr>
          <a:xfrm rot="-10800000">
            <a:off x="-15120" y="1338480"/>
            <a:ext cx="5399280" cy="427680"/>
            <a:chOff x="0" y="0"/>
            <a:chExt cx="7199040" cy="570240"/>
          </a:xfrm>
        </p:grpSpPr>
        <p:sp>
          <p:nvSpPr>
            <p:cNvPr id="12" name="Freeform 12"/>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13" name="Group 13"/>
          <p:cNvGrpSpPr>
            <a:grpSpLocks noChangeAspect="1"/>
          </p:cNvGrpSpPr>
          <p:nvPr/>
        </p:nvGrpSpPr>
        <p:grpSpPr>
          <a:xfrm>
            <a:off x="3527280" y="9001440"/>
            <a:ext cx="4752720" cy="894960"/>
            <a:chOff x="0" y="0"/>
            <a:chExt cx="6336960" cy="1193280"/>
          </a:xfrm>
        </p:grpSpPr>
        <p:sp>
          <p:nvSpPr>
            <p:cNvPr id="14" name="Freeform 14"/>
            <p:cNvSpPr/>
            <p:nvPr/>
          </p:nvSpPr>
          <p:spPr>
            <a:xfrm>
              <a:off x="0" y="0"/>
              <a:ext cx="0" cy="0"/>
            </a:xfrm>
            <a:custGeom>
              <a:avLst/>
              <a:gdLst/>
              <a:ahLst/>
              <a:cxnLst/>
              <a:rect l="l" t="t" r="r" b="b"/>
              <a:pathLst>
                <a:path/>
              </a:pathLst>
            </a:custGeom>
            <a:solidFill>
              <a:srgbClr val="FFFFFF"/>
            </a:solidFill>
          </p:spPr>
        </p:sp>
      </p:grpSp>
      <p:grpSp>
        <p:nvGrpSpPr>
          <p:cNvPr id="15" name="Group 15"/>
          <p:cNvGrpSpPr>
            <a:grpSpLocks noChangeAspect="1"/>
          </p:cNvGrpSpPr>
          <p:nvPr/>
        </p:nvGrpSpPr>
        <p:grpSpPr>
          <a:xfrm>
            <a:off x="4076640" y="7204320"/>
            <a:ext cx="1416240" cy="2603520"/>
            <a:chOff x="0" y="0"/>
            <a:chExt cx="1888320" cy="3471360"/>
          </a:xfrm>
        </p:grpSpPr>
        <p:sp>
          <p:nvSpPr>
            <p:cNvPr id="16" name="Freeform 16"/>
            <p:cNvSpPr/>
            <p:nvPr/>
          </p:nvSpPr>
          <p:spPr>
            <a:xfrm>
              <a:off x="0" y="0"/>
              <a:ext cx="1888236" cy="3471418"/>
            </a:xfrm>
            <a:custGeom>
              <a:avLst/>
              <a:gdLst/>
              <a:ahLst/>
              <a:cxnLst/>
              <a:rect l="l" t="t" r="r" b="b"/>
              <a:pathLst>
                <a:path w="1888236" h="3471418">
                  <a:moveTo>
                    <a:pt x="971804" y="1746758"/>
                  </a:moveTo>
                  <a:cubicBezTo>
                    <a:pt x="949706" y="1746758"/>
                    <a:pt x="927608" y="1757807"/>
                    <a:pt x="905510" y="1757807"/>
                  </a:cubicBezTo>
                  <a:cubicBezTo>
                    <a:pt x="850265" y="1768856"/>
                    <a:pt x="872363" y="1813052"/>
                    <a:pt x="872363" y="1835150"/>
                  </a:cubicBezTo>
                  <a:cubicBezTo>
                    <a:pt x="850265" y="2365756"/>
                    <a:pt x="905510" y="2896489"/>
                    <a:pt x="839216" y="3416046"/>
                  </a:cubicBezTo>
                  <a:cubicBezTo>
                    <a:pt x="828167" y="3416046"/>
                    <a:pt x="817118" y="3427095"/>
                    <a:pt x="817118" y="3438144"/>
                  </a:cubicBezTo>
                  <a:cubicBezTo>
                    <a:pt x="817118" y="3438144"/>
                    <a:pt x="817118" y="3438144"/>
                    <a:pt x="817118" y="3438144"/>
                  </a:cubicBezTo>
                  <a:cubicBezTo>
                    <a:pt x="795020" y="3427095"/>
                    <a:pt x="772922" y="3438144"/>
                    <a:pt x="750824" y="3438144"/>
                  </a:cubicBezTo>
                  <a:cubicBezTo>
                    <a:pt x="629412" y="3471290"/>
                    <a:pt x="563118" y="3427095"/>
                    <a:pt x="541020" y="3305428"/>
                  </a:cubicBezTo>
                  <a:cubicBezTo>
                    <a:pt x="529971" y="3250183"/>
                    <a:pt x="529971" y="3205987"/>
                    <a:pt x="529971" y="3161664"/>
                  </a:cubicBezTo>
                  <a:cubicBezTo>
                    <a:pt x="529971" y="2365628"/>
                    <a:pt x="529971" y="1580768"/>
                    <a:pt x="529971" y="795781"/>
                  </a:cubicBezTo>
                  <a:cubicBezTo>
                    <a:pt x="529971" y="762634"/>
                    <a:pt x="529971" y="740536"/>
                    <a:pt x="518922" y="707389"/>
                  </a:cubicBezTo>
                  <a:cubicBezTo>
                    <a:pt x="518922" y="696340"/>
                    <a:pt x="518922" y="674242"/>
                    <a:pt x="496824" y="674242"/>
                  </a:cubicBezTo>
                  <a:cubicBezTo>
                    <a:pt x="474726" y="674242"/>
                    <a:pt x="463677" y="685291"/>
                    <a:pt x="463677" y="707389"/>
                  </a:cubicBezTo>
                  <a:cubicBezTo>
                    <a:pt x="441579" y="740536"/>
                    <a:pt x="430530" y="784732"/>
                    <a:pt x="419481" y="829056"/>
                  </a:cubicBezTo>
                  <a:cubicBezTo>
                    <a:pt x="386334" y="1050162"/>
                    <a:pt x="331089" y="1249172"/>
                    <a:pt x="275971" y="1459230"/>
                  </a:cubicBezTo>
                  <a:cubicBezTo>
                    <a:pt x="253873" y="1536572"/>
                    <a:pt x="187579" y="1569719"/>
                    <a:pt x="121412" y="1547622"/>
                  </a:cubicBezTo>
                  <a:cubicBezTo>
                    <a:pt x="44069" y="1525524"/>
                    <a:pt x="0" y="1470278"/>
                    <a:pt x="21971" y="1392808"/>
                  </a:cubicBezTo>
                  <a:cubicBezTo>
                    <a:pt x="55245" y="1260348"/>
                    <a:pt x="88392" y="1127633"/>
                    <a:pt x="110490" y="994918"/>
                  </a:cubicBezTo>
                  <a:cubicBezTo>
                    <a:pt x="176784" y="718566"/>
                    <a:pt x="242951" y="431038"/>
                    <a:pt x="309245" y="154686"/>
                  </a:cubicBezTo>
                  <a:cubicBezTo>
                    <a:pt x="320294" y="88392"/>
                    <a:pt x="353441" y="55245"/>
                    <a:pt x="430657" y="33020"/>
                  </a:cubicBezTo>
                  <a:cubicBezTo>
                    <a:pt x="640461" y="0"/>
                    <a:pt x="850265" y="55245"/>
                    <a:pt x="1060069" y="33147"/>
                  </a:cubicBezTo>
                  <a:cubicBezTo>
                    <a:pt x="1225804" y="11049"/>
                    <a:pt x="1391412" y="11049"/>
                    <a:pt x="1557020" y="55245"/>
                  </a:cubicBezTo>
                  <a:cubicBezTo>
                    <a:pt x="1557020" y="55245"/>
                    <a:pt x="1557020" y="55245"/>
                    <a:pt x="1557020" y="55245"/>
                  </a:cubicBezTo>
                  <a:cubicBezTo>
                    <a:pt x="1534922" y="99441"/>
                    <a:pt x="1579118" y="121539"/>
                    <a:pt x="1590167" y="154686"/>
                  </a:cubicBezTo>
                  <a:cubicBezTo>
                    <a:pt x="1634363" y="364744"/>
                    <a:pt x="1678559" y="574802"/>
                    <a:pt x="1722628" y="784860"/>
                  </a:cubicBezTo>
                  <a:cubicBezTo>
                    <a:pt x="1766697" y="994918"/>
                    <a:pt x="1822069" y="1193927"/>
                    <a:pt x="1866138" y="1403985"/>
                  </a:cubicBezTo>
                  <a:cubicBezTo>
                    <a:pt x="1888236" y="1481328"/>
                    <a:pt x="1844040" y="1525651"/>
                    <a:pt x="1777746" y="1558798"/>
                  </a:cubicBezTo>
                  <a:cubicBezTo>
                    <a:pt x="1711452" y="1580896"/>
                    <a:pt x="1667256" y="1547749"/>
                    <a:pt x="1634236" y="1492504"/>
                  </a:cubicBezTo>
                  <a:cubicBezTo>
                    <a:pt x="1601089" y="1459357"/>
                    <a:pt x="1601089" y="1415161"/>
                    <a:pt x="1590040" y="1382014"/>
                  </a:cubicBezTo>
                  <a:cubicBezTo>
                    <a:pt x="1534795" y="1160907"/>
                    <a:pt x="1501648" y="950849"/>
                    <a:pt x="1435481" y="740791"/>
                  </a:cubicBezTo>
                  <a:cubicBezTo>
                    <a:pt x="1424432" y="707644"/>
                    <a:pt x="1413383" y="674497"/>
                    <a:pt x="1380236" y="674497"/>
                  </a:cubicBezTo>
                  <a:cubicBezTo>
                    <a:pt x="1347089" y="674497"/>
                    <a:pt x="1347089" y="718693"/>
                    <a:pt x="1347089" y="751840"/>
                  </a:cubicBezTo>
                  <a:cubicBezTo>
                    <a:pt x="1358138" y="851281"/>
                    <a:pt x="1347089" y="939800"/>
                    <a:pt x="1347089" y="1039241"/>
                  </a:cubicBezTo>
                  <a:cubicBezTo>
                    <a:pt x="1347089" y="1790954"/>
                    <a:pt x="1347089" y="2531745"/>
                    <a:pt x="1347089" y="3283458"/>
                  </a:cubicBezTo>
                  <a:cubicBezTo>
                    <a:pt x="1347089" y="3371850"/>
                    <a:pt x="1302893" y="3416173"/>
                    <a:pt x="1236599" y="3438271"/>
                  </a:cubicBezTo>
                  <a:cubicBezTo>
                    <a:pt x="1159256" y="3471418"/>
                    <a:pt x="1104138" y="3449320"/>
                    <a:pt x="1048893" y="3383026"/>
                  </a:cubicBezTo>
                  <a:cubicBezTo>
                    <a:pt x="1015746" y="3338830"/>
                    <a:pt x="1004697" y="3283585"/>
                    <a:pt x="1004697" y="3228213"/>
                  </a:cubicBezTo>
                  <a:cubicBezTo>
                    <a:pt x="1004697" y="2763901"/>
                    <a:pt x="1004697" y="2299589"/>
                    <a:pt x="1004697" y="1824228"/>
                  </a:cubicBezTo>
                  <a:cubicBezTo>
                    <a:pt x="1004697" y="1802130"/>
                    <a:pt x="1026795" y="1757934"/>
                    <a:pt x="971550" y="1746885"/>
                  </a:cubicBezTo>
                  <a:close/>
                </a:path>
              </a:pathLst>
            </a:custGeom>
            <a:solidFill>
              <a:srgbClr val="E12023"/>
            </a:solidFill>
          </p:spPr>
        </p:sp>
      </p:grpSp>
      <p:grpSp>
        <p:nvGrpSpPr>
          <p:cNvPr id="17" name="Group 17"/>
          <p:cNvGrpSpPr>
            <a:grpSpLocks noChangeAspect="1"/>
          </p:cNvGrpSpPr>
          <p:nvPr/>
        </p:nvGrpSpPr>
        <p:grpSpPr>
          <a:xfrm>
            <a:off x="2454480" y="4111920"/>
            <a:ext cx="784080" cy="1466640"/>
            <a:chOff x="0" y="0"/>
            <a:chExt cx="1045440" cy="1955520"/>
          </a:xfrm>
        </p:grpSpPr>
        <p:sp>
          <p:nvSpPr>
            <p:cNvPr id="18" name="Freeform 18"/>
            <p:cNvSpPr/>
            <p:nvPr/>
          </p:nvSpPr>
          <p:spPr>
            <a:xfrm>
              <a:off x="0" y="0"/>
              <a:ext cx="1045591" cy="1955546"/>
            </a:xfrm>
            <a:custGeom>
              <a:avLst/>
              <a:gdLst/>
              <a:ahLst/>
              <a:cxnLst/>
              <a:rect l="l" t="t" r="r" b="b"/>
              <a:pathLst>
                <a:path w="1045591" h="1955546">
                  <a:moveTo>
                    <a:pt x="539242" y="983234"/>
                  </a:moveTo>
                  <a:cubicBezTo>
                    <a:pt x="528193" y="983234"/>
                    <a:pt x="517271" y="983234"/>
                    <a:pt x="506222" y="983234"/>
                  </a:cubicBezTo>
                  <a:cubicBezTo>
                    <a:pt x="451231" y="994283"/>
                    <a:pt x="462153" y="1038479"/>
                    <a:pt x="462153" y="1071626"/>
                  </a:cubicBezTo>
                  <a:cubicBezTo>
                    <a:pt x="462153" y="1325753"/>
                    <a:pt x="462153" y="1590929"/>
                    <a:pt x="462153" y="1845056"/>
                  </a:cubicBezTo>
                  <a:cubicBezTo>
                    <a:pt x="462153" y="1900301"/>
                    <a:pt x="440182" y="1944497"/>
                    <a:pt x="385064" y="1944497"/>
                  </a:cubicBezTo>
                  <a:cubicBezTo>
                    <a:pt x="330073" y="1955546"/>
                    <a:pt x="297053" y="1911350"/>
                    <a:pt x="297053" y="1845056"/>
                  </a:cubicBezTo>
                  <a:cubicBezTo>
                    <a:pt x="297053" y="1822958"/>
                    <a:pt x="297053" y="1800860"/>
                    <a:pt x="297053" y="1767713"/>
                  </a:cubicBezTo>
                  <a:cubicBezTo>
                    <a:pt x="297053" y="1347851"/>
                    <a:pt x="297053" y="917067"/>
                    <a:pt x="297053" y="497205"/>
                  </a:cubicBezTo>
                  <a:cubicBezTo>
                    <a:pt x="297053" y="475107"/>
                    <a:pt x="297053" y="453009"/>
                    <a:pt x="297053" y="430911"/>
                  </a:cubicBezTo>
                  <a:cubicBezTo>
                    <a:pt x="286004" y="408813"/>
                    <a:pt x="286004" y="375666"/>
                    <a:pt x="264033" y="375666"/>
                  </a:cubicBezTo>
                  <a:cubicBezTo>
                    <a:pt x="231013" y="375666"/>
                    <a:pt x="231013" y="408813"/>
                    <a:pt x="231013" y="430911"/>
                  </a:cubicBezTo>
                  <a:cubicBezTo>
                    <a:pt x="197993" y="552450"/>
                    <a:pt x="164973" y="673989"/>
                    <a:pt x="131953" y="795528"/>
                  </a:cubicBezTo>
                  <a:cubicBezTo>
                    <a:pt x="120904" y="839724"/>
                    <a:pt x="98933" y="872871"/>
                    <a:pt x="54864" y="861822"/>
                  </a:cubicBezTo>
                  <a:cubicBezTo>
                    <a:pt x="0" y="850646"/>
                    <a:pt x="0" y="806577"/>
                    <a:pt x="11049" y="762381"/>
                  </a:cubicBezTo>
                  <a:cubicBezTo>
                    <a:pt x="54991" y="541401"/>
                    <a:pt x="110109" y="320421"/>
                    <a:pt x="165100" y="88392"/>
                  </a:cubicBezTo>
                  <a:cubicBezTo>
                    <a:pt x="176022" y="22098"/>
                    <a:pt x="220091" y="0"/>
                    <a:pt x="286131" y="0"/>
                  </a:cubicBezTo>
                  <a:cubicBezTo>
                    <a:pt x="440182" y="0"/>
                    <a:pt x="605282" y="0"/>
                    <a:pt x="759333" y="0"/>
                  </a:cubicBezTo>
                  <a:cubicBezTo>
                    <a:pt x="814324" y="0"/>
                    <a:pt x="858393" y="22098"/>
                    <a:pt x="869442" y="77343"/>
                  </a:cubicBezTo>
                  <a:cubicBezTo>
                    <a:pt x="935482" y="309372"/>
                    <a:pt x="979551" y="552450"/>
                    <a:pt x="1034542" y="784479"/>
                  </a:cubicBezTo>
                  <a:cubicBezTo>
                    <a:pt x="1045591" y="817626"/>
                    <a:pt x="1023493" y="850773"/>
                    <a:pt x="990473" y="850773"/>
                  </a:cubicBezTo>
                  <a:cubicBezTo>
                    <a:pt x="957453" y="861822"/>
                    <a:pt x="924433" y="850773"/>
                    <a:pt x="913384" y="806577"/>
                  </a:cubicBezTo>
                  <a:cubicBezTo>
                    <a:pt x="891413" y="762381"/>
                    <a:pt x="891413" y="707136"/>
                    <a:pt x="869315" y="651891"/>
                  </a:cubicBezTo>
                  <a:cubicBezTo>
                    <a:pt x="847344" y="563499"/>
                    <a:pt x="869315" y="453009"/>
                    <a:pt x="770255" y="375666"/>
                  </a:cubicBezTo>
                  <a:cubicBezTo>
                    <a:pt x="737235" y="419862"/>
                    <a:pt x="737235" y="475107"/>
                    <a:pt x="737235" y="519303"/>
                  </a:cubicBezTo>
                  <a:cubicBezTo>
                    <a:pt x="737235" y="961263"/>
                    <a:pt x="737235" y="1392047"/>
                    <a:pt x="737235" y="1834007"/>
                  </a:cubicBezTo>
                  <a:cubicBezTo>
                    <a:pt x="737235" y="1889252"/>
                    <a:pt x="726186" y="1933448"/>
                    <a:pt x="660146" y="1933448"/>
                  </a:cubicBezTo>
                  <a:cubicBezTo>
                    <a:pt x="605155" y="1944497"/>
                    <a:pt x="583057" y="1900301"/>
                    <a:pt x="583057" y="1845056"/>
                  </a:cubicBezTo>
                  <a:cubicBezTo>
                    <a:pt x="550037" y="1601978"/>
                    <a:pt x="572008" y="1358900"/>
                    <a:pt x="572008" y="1104773"/>
                  </a:cubicBezTo>
                  <a:cubicBezTo>
                    <a:pt x="572008" y="1060577"/>
                    <a:pt x="583057" y="1016381"/>
                    <a:pt x="538988" y="983234"/>
                  </a:cubicBezTo>
                  <a:close/>
                </a:path>
              </a:pathLst>
            </a:custGeom>
            <a:solidFill>
              <a:srgbClr val="E12023"/>
            </a:solidFill>
          </p:spPr>
        </p:sp>
      </p:grpSp>
      <p:grpSp>
        <p:nvGrpSpPr>
          <p:cNvPr id="19" name="Group 19"/>
          <p:cNvGrpSpPr>
            <a:grpSpLocks noChangeAspect="1"/>
          </p:cNvGrpSpPr>
          <p:nvPr/>
        </p:nvGrpSpPr>
        <p:grpSpPr>
          <a:xfrm>
            <a:off x="6743520" y="5511600"/>
            <a:ext cx="730080" cy="1336320"/>
            <a:chOff x="0" y="0"/>
            <a:chExt cx="973440" cy="1781760"/>
          </a:xfrm>
        </p:grpSpPr>
        <p:sp>
          <p:nvSpPr>
            <p:cNvPr id="20" name="Freeform 20"/>
            <p:cNvSpPr/>
            <p:nvPr/>
          </p:nvSpPr>
          <p:spPr>
            <a:xfrm>
              <a:off x="127" y="0"/>
              <a:ext cx="973201" cy="1781937"/>
            </a:xfrm>
            <a:custGeom>
              <a:avLst/>
              <a:gdLst/>
              <a:ahLst/>
              <a:cxnLst/>
              <a:rect l="l" t="t" r="r" b="b"/>
              <a:pathLst>
                <a:path w="973201" h="1781937">
                  <a:moveTo>
                    <a:pt x="210058" y="486918"/>
                  </a:moveTo>
                  <a:cubicBezTo>
                    <a:pt x="199009" y="497967"/>
                    <a:pt x="199009" y="509016"/>
                    <a:pt x="187960" y="520065"/>
                  </a:cubicBezTo>
                  <a:cubicBezTo>
                    <a:pt x="143764" y="597535"/>
                    <a:pt x="132588" y="675005"/>
                    <a:pt x="143764" y="763524"/>
                  </a:cubicBezTo>
                  <a:cubicBezTo>
                    <a:pt x="143764" y="763524"/>
                    <a:pt x="143764" y="763524"/>
                    <a:pt x="143764" y="763524"/>
                  </a:cubicBezTo>
                  <a:cubicBezTo>
                    <a:pt x="33147" y="774573"/>
                    <a:pt x="0" y="763524"/>
                    <a:pt x="22098" y="686054"/>
                  </a:cubicBezTo>
                  <a:cubicBezTo>
                    <a:pt x="66294" y="486918"/>
                    <a:pt x="110490" y="287782"/>
                    <a:pt x="154686" y="88519"/>
                  </a:cubicBezTo>
                  <a:cubicBezTo>
                    <a:pt x="165862" y="44323"/>
                    <a:pt x="199009" y="0"/>
                    <a:pt x="254254" y="0"/>
                  </a:cubicBezTo>
                  <a:cubicBezTo>
                    <a:pt x="398145" y="0"/>
                    <a:pt x="541909" y="0"/>
                    <a:pt x="696722" y="0"/>
                  </a:cubicBezTo>
                  <a:cubicBezTo>
                    <a:pt x="752094" y="0"/>
                    <a:pt x="796290" y="33147"/>
                    <a:pt x="807339" y="99568"/>
                  </a:cubicBezTo>
                  <a:cubicBezTo>
                    <a:pt x="851535" y="276606"/>
                    <a:pt x="895858" y="453644"/>
                    <a:pt x="929005" y="630809"/>
                  </a:cubicBezTo>
                  <a:cubicBezTo>
                    <a:pt x="940054" y="675132"/>
                    <a:pt x="973201" y="752602"/>
                    <a:pt x="895858" y="763651"/>
                  </a:cubicBezTo>
                  <a:cubicBezTo>
                    <a:pt x="818388" y="785749"/>
                    <a:pt x="840486" y="697230"/>
                    <a:pt x="818388" y="653034"/>
                  </a:cubicBezTo>
                  <a:cubicBezTo>
                    <a:pt x="796290" y="597662"/>
                    <a:pt x="818388" y="520192"/>
                    <a:pt x="751967" y="487045"/>
                  </a:cubicBezTo>
                  <a:cubicBezTo>
                    <a:pt x="740918" y="453898"/>
                    <a:pt x="763016" y="409575"/>
                    <a:pt x="707771" y="398526"/>
                  </a:cubicBezTo>
                  <a:cubicBezTo>
                    <a:pt x="707771" y="464947"/>
                    <a:pt x="707771" y="520319"/>
                    <a:pt x="707771" y="586613"/>
                  </a:cubicBezTo>
                  <a:cubicBezTo>
                    <a:pt x="707771" y="951865"/>
                    <a:pt x="707771" y="1305941"/>
                    <a:pt x="707771" y="1660144"/>
                  </a:cubicBezTo>
                  <a:cubicBezTo>
                    <a:pt x="707771" y="1737614"/>
                    <a:pt x="685673" y="1781937"/>
                    <a:pt x="608203" y="1781937"/>
                  </a:cubicBezTo>
                  <a:cubicBezTo>
                    <a:pt x="541782" y="1781937"/>
                    <a:pt x="497586" y="1737614"/>
                    <a:pt x="497586" y="1660144"/>
                  </a:cubicBezTo>
                  <a:cubicBezTo>
                    <a:pt x="497586" y="1638046"/>
                    <a:pt x="497586" y="1604772"/>
                    <a:pt x="497586" y="1571625"/>
                  </a:cubicBezTo>
                  <a:cubicBezTo>
                    <a:pt x="497586" y="1372362"/>
                    <a:pt x="497586" y="1173226"/>
                    <a:pt x="497586" y="973963"/>
                  </a:cubicBezTo>
                  <a:cubicBezTo>
                    <a:pt x="497586" y="951865"/>
                    <a:pt x="508635" y="918591"/>
                    <a:pt x="486537" y="885444"/>
                  </a:cubicBezTo>
                  <a:cubicBezTo>
                    <a:pt x="453390" y="918591"/>
                    <a:pt x="464439" y="951865"/>
                    <a:pt x="464439" y="973963"/>
                  </a:cubicBezTo>
                  <a:cubicBezTo>
                    <a:pt x="464439" y="1195324"/>
                    <a:pt x="464439" y="1416685"/>
                    <a:pt x="464439" y="1637919"/>
                  </a:cubicBezTo>
                  <a:cubicBezTo>
                    <a:pt x="464439" y="1737487"/>
                    <a:pt x="420243" y="1781810"/>
                    <a:pt x="353822" y="1781810"/>
                  </a:cubicBezTo>
                  <a:cubicBezTo>
                    <a:pt x="287401" y="1781810"/>
                    <a:pt x="254254" y="1737487"/>
                    <a:pt x="254254" y="1637919"/>
                  </a:cubicBezTo>
                  <a:cubicBezTo>
                    <a:pt x="254254" y="1217422"/>
                    <a:pt x="254254" y="796798"/>
                    <a:pt x="254254" y="376301"/>
                  </a:cubicBezTo>
                  <a:cubicBezTo>
                    <a:pt x="254254" y="376301"/>
                    <a:pt x="254254" y="376301"/>
                    <a:pt x="243205" y="376301"/>
                  </a:cubicBezTo>
                  <a:cubicBezTo>
                    <a:pt x="243205" y="376301"/>
                    <a:pt x="243205" y="376301"/>
                    <a:pt x="243205" y="387350"/>
                  </a:cubicBezTo>
                  <a:cubicBezTo>
                    <a:pt x="187833" y="398399"/>
                    <a:pt x="176784" y="431673"/>
                    <a:pt x="210058" y="486918"/>
                  </a:cubicBezTo>
                  <a:close/>
                </a:path>
              </a:pathLst>
            </a:custGeom>
            <a:solidFill>
              <a:srgbClr val="E12023"/>
            </a:solidFill>
          </p:spPr>
        </p:sp>
      </p:grpSp>
      <p:grpSp>
        <p:nvGrpSpPr>
          <p:cNvPr id="21" name="Group 21"/>
          <p:cNvGrpSpPr>
            <a:grpSpLocks noChangeAspect="1"/>
          </p:cNvGrpSpPr>
          <p:nvPr/>
        </p:nvGrpSpPr>
        <p:grpSpPr>
          <a:xfrm>
            <a:off x="1990800" y="6216480"/>
            <a:ext cx="761760" cy="1425600"/>
            <a:chOff x="0" y="0"/>
            <a:chExt cx="1015680" cy="1900800"/>
          </a:xfrm>
        </p:grpSpPr>
        <p:sp>
          <p:nvSpPr>
            <p:cNvPr id="22" name="Freeform 22"/>
            <p:cNvSpPr/>
            <p:nvPr/>
          </p:nvSpPr>
          <p:spPr>
            <a:xfrm>
              <a:off x="0" y="0"/>
              <a:ext cx="1015746" cy="1900682"/>
            </a:xfrm>
            <a:custGeom>
              <a:avLst/>
              <a:gdLst/>
              <a:ahLst/>
              <a:cxnLst/>
              <a:rect l="l" t="t" r="r" b="b"/>
              <a:pathLst>
                <a:path w="1015746" h="1900682">
                  <a:moveTo>
                    <a:pt x="253873" y="375793"/>
                  </a:moveTo>
                  <a:cubicBezTo>
                    <a:pt x="253873" y="375793"/>
                    <a:pt x="253873" y="375793"/>
                    <a:pt x="242824" y="386842"/>
                  </a:cubicBezTo>
                  <a:cubicBezTo>
                    <a:pt x="198628" y="386842"/>
                    <a:pt x="209677" y="431038"/>
                    <a:pt x="198628" y="464185"/>
                  </a:cubicBezTo>
                  <a:cubicBezTo>
                    <a:pt x="165481" y="563626"/>
                    <a:pt x="154432" y="663067"/>
                    <a:pt x="121285" y="762508"/>
                  </a:cubicBezTo>
                  <a:cubicBezTo>
                    <a:pt x="110236" y="806704"/>
                    <a:pt x="88138" y="839851"/>
                    <a:pt x="54991" y="839851"/>
                  </a:cubicBezTo>
                  <a:cubicBezTo>
                    <a:pt x="11049" y="828802"/>
                    <a:pt x="0" y="784606"/>
                    <a:pt x="11049" y="740410"/>
                  </a:cubicBezTo>
                  <a:cubicBezTo>
                    <a:pt x="11049" y="729361"/>
                    <a:pt x="11049" y="718312"/>
                    <a:pt x="11049" y="707263"/>
                  </a:cubicBezTo>
                  <a:cubicBezTo>
                    <a:pt x="55245" y="508381"/>
                    <a:pt x="99314" y="309372"/>
                    <a:pt x="143510" y="110490"/>
                  </a:cubicBezTo>
                  <a:cubicBezTo>
                    <a:pt x="165608" y="44196"/>
                    <a:pt x="198755" y="0"/>
                    <a:pt x="287020" y="0"/>
                  </a:cubicBezTo>
                  <a:cubicBezTo>
                    <a:pt x="463677" y="11049"/>
                    <a:pt x="651383" y="0"/>
                    <a:pt x="828040" y="0"/>
                  </a:cubicBezTo>
                  <a:cubicBezTo>
                    <a:pt x="828040" y="0"/>
                    <a:pt x="828040" y="0"/>
                    <a:pt x="828040" y="0"/>
                  </a:cubicBezTo>
                  <a:cubicBezTo>
                    <a:pt x="828040" y="44196"/>
                    <a:pt x="861187" y="77343"/>
                    <a:pt x="861187" y="121539"/>
                  </a:cubicBezTo>
                  <a:cubicBezTo>
                    <a:pt x="905383" y="320421"/>
                    <a:pt x="949452" y="519430"/>
                    <a:pt x="1004697" y="718312"/>
                  </a:cubicBezTo>
                  <a:cubicBezTo>
                    <a:pt x="1015746" y="773557"/>
                    <a:pt x="1015746" y="817753"/>
                    <a:pt x="960501" y="828802"/>
                  </a:cubicBezTo>
                  <a:cubicBezTo>
                    <a:pt x="905256" y="839851"/>
                    <a:pt x="883158" y="784606"/>
                    <a:pt x="883158" y="751459"/>
                  </a:cubicBezTo>
                  <a:cubicBezTo>
                    <a:pt x="872109" y="640969"/>
                    <a:pt x="816864" y="530479"/>
                    <a:pt x="805815" y="419862"/>
                  </a:cubicBezTo>
                  <a:cubicBezTo>
                    <a:pt x="794766" y="397764"/>
                    <a:pt x="794766" y="364617"/>
                    <a:pt x="761619" y="364617"/>
                  </a:cubicBezTo>
                  <a:cubicBezTo>
                    <a:pt x="728472" y="375666"/>
                    <a:pt x="728472" y="408813"/>
                    <a:pt x="728472" y="430911"/>
                  </a:cubicBezTo>
                  <a:cubicBezTo>
                    <a:pt x="728472" y="453009"/>
                    <a:pt x="728472" y="464058"/>
                    <a:pt x="728472" y="486156"/>
                  </a:cubicBezTo>
                  <a:cubicBezTo>
                    <a:pt x="728472" y="906145"/>
                    <a:pt x="728472" y="1314958"/>
                    <a:pt x="728472" y="1734947"/>
                  </a:cubicBezTo>
                  <a:cubicBezTo>
                    <a:pt x="728472" y="1768094"/>
                    <a:pt x="728472" y="1801241"/>
                    <a:pt x="728472" y="1823339"/>
                  </a:cubicBezTo>
                  <a:cubicBezTo>
                    <a:pt x="717423" y="1867535"/>
                    <a:pt x="684276" y="1900682"/>
                    <a:pt x="629158" y="1900682"/>
                  </a:cubicBezTo>
                  <a:cubicBezTo>
                    <a:pt x="596011" y="1889633"/>
                    <a:pt x="573913" y="1867535"/>
                    <a:pt x="573913" y="1823339"/>
                  </a:cubicBezTo>
                  <a:cubicBezTo>
                    <a:pt x="573913" y="1690751"/>
                    <a:pt x="551815" y="1558163"/>
                    <a:pt x="551815" y="1425448"/>
                  </a:cubicBezTo>
                  <a:cubicBezTo>
                    <a:pt x="562864" y="1292860"/>
                    <a:pt x="551815" y="1160272"/>
                    <a:pt x="551815" y="1027557"/>
                  </a:cubicBezTo>
                  <a:cubicBezTo>
                    <a:pt x="551815" y="1005459"/>
                    <a:pt x="573913" y="961263"/>
                    <a:pt x="518668" y="961263"/>
                  </a:cubicBezTo>
                  <a:cubicBezTo>
                    <a:pt x="518668" y="961263"/>
                    <a:pt x="518668" y="950214"/>
                    <a:pt x="518668" y="950214"/>
                  </a:cubicBezTo>
                  <a:cubicBezTo>
                    <a:pt x="507619" y="917067"/>
                    <a:pt x="485521" y="928116"/>
                    <a:pt x="474472" y="950214"/>
                  </a:cubicBezTo>
                  <a:cubicBezTo>
                    <a:pt x="452374" y="972312"/>
                    <a:pt x="452374" y="1005459"/>
                    <a:pt x="452374" y="1038606"/>
                  </a:cubicBezTo>
                  <a:cubicBezTo>
                    <a:pt x="452374" y="1281684"/>
                    <a:pt x="452374" y="1513840"/>
                    <a:pt x="452374" y="1756918"/>
                  </a:cubicBezTo>
                  <a:cubicBezTo>
                    <a:pt x="452374" y="1779016"/>
                    <a:pt x="452374" y="1812163"/>
                    <a:pt x="441325" y="1845310"/>
                  </a:cubicBezTo>
                  <a:cubicBezTo>
                    <a:pt x="419227" y="1878457"/>
                    <a:pt x="397129" y="1889506"/>
                    <a:pt x="363982" y="1889506"/>
                  </a:cubicBezTo>
                  <a:cubicBezTo>
                    <a:pt x="330835" y="1889506"/>
                    <a:pt x="308737" y="1867408"/>
                    <a:pt x="297688" y="1834261"/>
                  </a:cubicBezTo>
                  <a:cubicBezTo>
                    <a:pt x="297688" y="1801114"/>
                    <a:pt x="297688" y="1779016"/>
                    <a:pt x="297688" y="1756918"/>
                  </a:cubicBezTo>
                  <a:cubicBezTo>
                    <a:pt x="297688" y="1325880"/>
                    <a:pt x="297688" y="906018"/>
                    <a:pt x="297688" y="486029"/>
                  </a:cubicBezTo>
                  <a:cubicBezTo>
                    <a:pt x="297688" y="441833"/>
                    <a:pt x="308737" y="397637"/>
                    <a:pt x="253492" y="375539"/>
                  </a:cubicBezTo>
                  <a:close/>
                </a:path>
              </a:pathLst>
            </a:custGeom>
            <a:solidFill>
              <a:srgbClr val="E12023"/>
            </a:solidFill>
          </p:spPr>
        </p:sp>
      </p:grpSp>
      <p:grpSp>
        <p:nvGrpSpPr>
          <p:cNvPr id="23" name="Group 23"/>
          <p:cNvGrpSpPr>
            <a:grpSpLocks noChangeAspect="1"/>
          </p:cNvGrpSpPr>
          <p:nvPr/>
        </p:nvGrpSpPr>
        <p:grpSpPr>
          <a:xfrm>
            <a:off x="5806800" y="5537520"/>
            <a:ext cx="822240" cy="1352880"/>
            <a:chOff x="0" y="0"/>
            <a:chExt cx="1096320" cy="1803840"/>
          </a:xfrm>
        </p:grpSpPr>
        <p:sp>
          <p:nvSpPr>
            <p:cNvPr id="24" name="Freeform 24"/>
            <p:cNvSpPr/>
            <p:nvPr/>
          </p:nvSpPr>
          <p:spPr>
            <a:xfrm>
              <a:off x="0" y="0"/>
              <a:ext cx="1096264" cy="1803908"/>
            </a:xfrm>
            <a:custGeom>
              <a:avLst/>
              <a:gdLst/>
              <a:ahLst/>
              <a:cxnLst/>
              <a:rect l="l" t="t" r="r" b="b"/>
              <a:pathLst>
                <a:path w="1096264" h="1803908">
                  <a:moveTo>
                    <a:pt x="575818" y="1173099"/>
                  </a:moveTo>
                  <a:cubicBezTo>
                    <a:pt x="564769" y="1151001"/>
                    <a:pt x="542544" y="1151001"/>
                    <a:pt x="531495" y="1139952"/>
                  </a:cubicBezTo>
                  <a:cubicBezTo>
                    <a:pt x="476123" y="1151001"/>
                    <a:pt x="498221" y="1195324"/>
                    <a:pt x="498221" y="1217422"/>
                  </a:cubicBezTo>
                  <a:cubicBezTo>
                    <a:pt x="498221" y="1328039"/>
                    <a:pt x="498221" y="1449832"/>
                    <a:pt x="498221" y="1560449"/>
                  </a:cubicBezTo>
                  <a:cubicBezTo>
                    <a:pt x="498221" y="1626870"/>
                    <a:pt x="487172" y="1682242"/>
                    <a:pt x="476123" y="1748536"/>
                  </a:cubicBezTo>
                  <a:cubicBezTo>
                    <a:pt x="476123" y="1770634"/>
                    <a:pt x="465074" y="1803908"/>
                    <a:pt x="431800" y="1803908"/>
                  </a:cubicBezTo>
                  <a:cubicBezTo>
                    <a:pt x="387477" y="1803908"/>
                    <a:pt x="365379" y="1781810"/>
                    <a:pt x="365379" y="1737487"/>
                  </a:cubicBezTo>
                  <a:cubicBezTo>
                    <a:pt x="354330" y="1726438"/>
                    <a:pt x="354330" y="1704340"/>
                    <a:pt x="354330" y="1682115"/>
                  </a:cubicBezTo>
                  <a:cubicBezTo>
                    <a:pt x="354330" y="1527175"/>
                    <a:pt x="354330" y="1372235"/>
                    <a:pt x="354330" y="1206246"/>
                  </a:cubicBezTo>
                  <a:cubicBezTo>
                    <a:pt x="365379" y="1150874"/>
                    <a:pt x="343281" y="1117727"/>
                    <a:pt x="276860" y="1117727"/>
                  </a:cubicBezTo>
                  <a:cubicBezTo>
                    <a:pt x="221488" y="1117727"/>
                    <a:pt x="221488" y="1095629"/>
                    <a:pt x="232537" y="1051306"/>
                  </a:cubicBezTo>
                  <a:cubicBezTo>
                    <a:pt x="265811" y="863219"/>
                    <a:pt x="298958" y="675005"/>
                    <a:pt x="332232" y="475869"/>
                  </a:cubicBezTo>
                  <a:cubicBezTo>
                    <a:pt x="343281" y="453771"/>
                    <a:pt x="343281" y="409448"/>
                    <a:pt x="321183" y="398399"/>
                  </a:cubicBezTo>
                  <a:cubicBezTo>
                    <a:pt x="276860" y="387350"/>
                    <a:pt x="265811" y="420497"/>
                    <a:pt x="243713" y="442722"/>
                  </a:cubicBezTo>
                  <a:cubicBezTo>
                    <a:pt x="210439" y="520192"/>
                    <a:pt x="155067" y="597662"/>
                    <a:pt x="121920" y="664083"/>
                  </a:cubicBezTo>
                  <a:cubicBezTo>
                    <a:pt x="99822" y="697230"/>
                    <a:pt x="66548" y="719455"/>
                    <a:pt x="33274" y="697230"/>
                  </a:cubicBezTo>
                  <a:cubicBezTo>
                    <a:pt x="0" y="675005"/>
                    <a:pt x="11176" y="641858"/>
                    <a:pt x="22225" y="619760"/>
                  </a:cubicBezTo>
                  <a:cubicBezTo>
                    <a:pt x="33274" y="608711"/>
                    <a:pt x="33274" y="597662"/>
                    <a:pt x="33274" y="597662"/>
                  </a:cubicBezTo>
                  <a:cubicBezTo>
                    <a:pt x="132969" y="420624"/>
                    <a:pt x="232664" y="254635"/>
                    <a:pt x="321183" y="88646"/>
                  </a:cubicBezTo>
                  <a:cubicBezTo>
                    <a:pt x="343281" y="44323"/>
                    <a:pt x="387604" y="22225"/>
                    <a:pt x="431927" y="22225"/>
                  </a:cubicBezTo>
                  <a:cubicBezTo>
                    <a:pt x="465201" y="33274"/>
                    <a:pt x="498348" y="22225"/>
                    <a:pt x="531622" y="22225"/>
                  </a:cubicBezTo>
                  <a:cubicBezTo>
                    <a:pt x="609092" y="55372"/>
                    <a:pt x="708787" y="0"/>
                    <a:pt x="764159" y="99568"/>
                  </a:cubicBezTo>
                  <a:cubicBezTo>
                    <a:pt x="863727" y="265557"/>
                    <a:pt x="974471" y="442722"/>
                    <a:pt x="1074166" y="619760"/>
                  </a:cubicBezTo>
                  <a:cubicBezTo>
                    <a:pt x="1085215" y="652907"/>
                    <a:pt x="1096264" y="686181"/>
                    <a:pt x="1063117" y="708279"/>
                  </a:cubicBezTo>
                  <a:cubicBezTo>
                    <a:pt x="1018794" y="741426"/>
                    <a:pt x="996696" y="697230"/>
                    <a:pt x="985647" y="675132"/>
                  </a:cubicBezTo>
                  <a:cubicBezTo>
                    <a:pt x="919226" y="575564"/>
                    <a:pt x="863854" y="475996"/>
                    <a:pt x="786257" y="354203"/>
                  </a:cubicBezTo>
                  <a:cubicBezTo>
                    <a:pt x="786257" y="398526"/>
                    <a:pt x="786257" y="409575"/>
                    <a:pt x="786257" y="431673"/>
                  </a:cubicBezTo>
                  <a:cubicBezTo>
                    <a:pt x="786257" y="431673"/>
                    <a:pt x="775208" y="431673"/>
                    <a:pt x="775208" y="431673"/>
                  </a:cubicBezTo>
                  <a:cubicBezTo>
                    <a:pt x="741934" y="453771"/>
                    <a:pt x="753110" y="487045"/>
                    <a:pt x="764159" y="509143"/>
                  </a:cubicBezTo>
                  <a:cubicBezTo>
                    <a:pt x="797433" y="686181"/>
                    <a:pt x="830580" y="863219"/>
                    <a:pt x="863854" y="1051433"/>
                  </a:cubicBezTo>
                  <a:cubicBezTo>
                    <a:pt x="874903" y="1106805"/>
                    <a:pt x="852805" y="1117854"/>
                    <a:pt x="808482" y="1117854"/>
                  </a:cubicBezTo>
                  <a:cubicBezTo>
                    <a:pt x="742061" y="1128903"/>
                    <a:pt x="731012" y="1151001"/>
                    <a:pt x="731012" y="1217422"/>
                  </a:cubicBezTo>
                  <a:cubicBezTo>
                    <a:pt x="742061" y="1383411"/>
                    <a:pt x="731012" y="1549400"/>
                    <a:pt x="731012" y="1715389"/>
                  </a:cubicBezTo>
                  <a:cubicBezTo>
                    <a:pt x="731012" y="1737487"/>
                    <a:pt x="731012" y="1748536"/>
                    <a:pt x="719963" y="1770761"/>
                  </a:cubicBezTo>
                  <a:cubicBezTo>
                    <a:pt x="708914" y="1792986"/>
                    <a:pt x="697865" y="1803908"/>
                    <a:pt x="664591" y="1803908"/>
                  </a:cubicBezTo>
                  <a:cubicBezTo>
                    <a:pt x="642493" y="1803908"/>
                    <a:pt x="631317" y="1792859"/>
                    <a:pt x="609219" y="1770761"/>
                  </a:cubicBezTo>
                  <a:cubicBezTo>
                    <a:pt x="598170" y="1737614"/>
                    <a:pt x="598170" y="1704340"/>
                    <a:pt x="598170" y="1671193"/>
                  </a:cubicBezTo>
                  <a:cubicBezTo>
                    <a:pt x="598170" y="1538351"/>
                    <a:pt x="598170" y="1394587"/>
                    <a:pt x="598170" y="1250696"/>
                  </a:cubicBezTo>
                  <a:cubicBezTo>
                    <a:pt x="598170" y="1217549"/>
                    <a:pt x="609219" y="1195324"/>
                    <a:pt x="576072" y="1173226"/>
                  </a:cubicBezTo>
                  <a:close/>
                </a:path>
              </a:pathLst>
            </a:custGeom>
            <a:solidFill>
              <a:srgbClr val="E12023"/>
            </a:solidFill>
          </p:spPr>
        </p:sp>
      </p:grpSp>
      <p:grpSp>
        <p:nvGrpSpPr>
          <p:cNvPr id="25" name="Group 25"/>
          <p:cNvGrpSpPr>
            <a:grpSpLocks noChangeAspect="1"/>
          </p:cNvGrpSpPr>
          <p:nvPr/>
        </p:nvGrpSpPr>
        <p:grpSpPr>
          <a:xfrm>
            <a:off x="1600560" y="4451040"/>
            <a:ext cx="812880" cy="1317600"/>
            <a:chOff x="0" y="0"/>
            <a:chExt cx="1083840" cy="1756800"/>
          </a:xfrm>
        </p:grpSpPr>
        <p:sp>
          <p:nvSpPr>
            <p:cNvPr id="26" name="Freeform 26"/>
            <p:cNvSpPr/>
            <p:nvPr/>
          </p:nvSpPr>
          <p:spPr>
            <a:xfrm>
              <a:off x="254" y="0"/>
              <a:ext cx="1083564" cy="1756791"/>
            </a:xfrm>
            <a:custGeom>
              <a:avLst/>
              <a:gdLst/>
              <a:ahLst/>
              <a:cxnLst/>
              <a:rect l="l" t="t" r="r" b="b"/>
              <a:pathLst>
                <a:path w="1083564" h="1756791">
                  <a:moveTo>
                    <a:pt x="784987" y="441960"/>
                  </a:moveTo>
                  <a:cubicBezTo>
                    <a:pt x="762889" y="453009"/>
                    <a:pt x="796036" y="475107"/>
                    <a:pt x="784987" y="486156"/>
                  </a:cubicBezTo>
                  <a:cubicBezTo>
                    <a:pt x="784987" y="508254"/>
                    <a:pt x="773938" y="519303"/>
                    <a:pt x="773938" y="530352"/>
                  </a:cubicBezTo>
                  <a:cubicBezTo>
                    <a:pt x="807085" y="696087"/>
                    <a:pt x="829183" y="850773"/>
                    <a:pt x="862457" y="1016508"/>
                  </a:cubicBezTo>
                  <a:cubicBezTo>
                    <a:pt x="873506" y="1060704"/>
                    <a:pt x="862457" y="1071753"/>
                    <a:pt x="818261" y="1071753"/>
                  </a:cubicBezTo>
                  <a:cubicBezTo>
                    <a:pt x="751840" y="1082802"/>
                    <a:pt x="729742" y="1115949"/>
                    <a:pt x="729742" y="1182243"/>
                  </a:cubicBezTo>
                  <a:cubicBezTo>
                    <a:pt x="729742" y="1347978"/>
                    <a:pt x="696595" y="1491615"/>
                    <a:pt x="729742" y="1657350"/>
                  </a:cubicBezTo>
                  <a:cubicBezTo>
                    <a:pt x="740791" y="1690497"/>
                    <a:pt x="718693" y="1745742"/>
                    <a:pt x="674497" y="1756791"/>
                  </a:cubicBezTo>
                  <a:cubicBezTo>
                    <a:pt x="619252" y="1756791"/>
                    <a:pt x="597027" y="1701546"/>
                    <a:pt x="597027" y="1657350"/>
                  </a:cubicBezTo>
                  <a:cubicBezTo>
                    <a:pt x="597027" y="1646301"/>
                    <a:pt x="597027" y="1635252"/>
                    <a:pt x="608076" y="1624203"/>
                  </a:cubicBezTo>
                  <a:cubicBezTo>
                    <a:pt x="619125" y="1458468"/>
                    <a:pt x="608076" y="1303782"/>
                    <a:pt x="608076" y="1138047"/>
                  </a:cubicBezTo>
                  <a:cubicBezTo>
                    <a:pt x="608076" y="1104900"/>
                    <a:pt x="585978" y="1093851"/>
                    <a:pt x="563880" y="1082802"/>
                  </a:cubicBezTo>
                  <a:cubicBezTo>
                    <a:pt x="530733" y="1071753"/>
                    <a:pt x="530733" y="1093851"/>
                    <a:pt x="530733" y="1104900"/>
                  </a:cubicBezTo>
                  <a:cubicBezTo>
                    <a:pt x="530733" y="1104900"/>
                    <a:pt x="530733" y="1104900"/>
                    <a:pt x="530733" y="1104900"/>
                  </a:cubicBezTo>
                  <a:cubicBezTo>
                    <a:pt x="497586" y="1115949"/>
                    <a:pt x="475488" y="1126998"/>
                    <a:pt x="486537" y="1160145"/>
                  </a:cubicBezTo>
                  <a:cubicBezTo>
                    <a:pt x="508635" y="1314831"/>
                    <a:pt x="486537" y="1469517"/>
                    <a:pt x="486537" y="1635252"/>
                  </a:cubicBezTo>
                  <a:cubicBezTo>
                    <a:pt x="497586" y="1734693"/>
                    <a:pt x="475488" y="1756791"/>
                    <a:pt x="375920" y="1756791"/>
                  </a:cubicBezTo>
                  <a:cubicBezTo>
                    <a:pt x="375920" y="1756791"/>
                    <a:pt x="375920" y="1756791"/>
                    <a:pt x="375920" y="1756791"/>
                  </a:cubicBezTo>
                  <a:cubicBezTo>
                    <a:pt x="353822" y="1646301"/>
                    <a:pt x="353822" y="1535811"/>
                    <a:pt x="353822" y="1425321"/>
                  </a:cubicBezTo>
                  <a:cubicBezTo>
                    <a:pt x="353822" y="1336929"/>
                    <a:pt x="353822" y="1237488"/>
                    <a:pt x="353822" y="1138047"/>
                  </a:cubicBezTo>
                  <a:cubicBezTo>
                    <a:pt x="353822" y="1104900"/>
                    <a:pt x="353822" y="1071753"/>
                    <a:pt x="320675" y="1071753"/>
                  </a:cubicBezTo>
                  <a:cubicBezTo>
                    <a:pt x="221107" y="1082802"/>
                    <a:pt x="232156" y="1027557"/>
                    <a:pt x="243205" y="961263"/>
                  </a:cubicBezTo>
                  <a:cubicBezTo>
                    <a:pt x="276352" y="795528"/>
                    <a:pt x="309626" y="629793"/>
                    <a:pt x="331724" y="464058"/>
                  </a:cubicBezTo>
                  <a:cubicBezTo>
                    <a:pt x="342773" y="419862"/>
                    <a:pt x="342773" y="375666"/>
                    <a:pt x="287528" y="353568"/>
                  </a:cubicBezTo>
                  <a:cubicBezTo>
                    <a:pt x="276479" y="386715"/>
                    <a:pt x="243332" y="419862"/>
                    <a:pt x="254381" y="464058"/>
                  </a:cubicBezTo>
                  <a:cubicBezTo>
                    <a:pt x="254381" y="464058"/>
                    <a:pt x="254381" y="464058"/>
                    <a:pt x="254381" y="464058"/>
                  </a:cubicBezTo>
                  <a:cubicBezTo>
                    <a:pt x="243332" y="464058"/>
                    <a:pt x="243332" y="464058"/>
                    <a:pt x="243332" y="475107"/>
                  </a:cubicBezTo>
                  <a:cubicBezTo>
                    <a:pt x="232283" y="475107"/>
                    <a:pt x="232283" y="475107"/>
                    <a:pt x="232283" y="475107"/>
                  </a:cubicBezTo>
                  <a:cubicBezTo>
                    <a:pt x="243332" y="486156"/>
                    <a:pt x="243332" y="486156"/>
                    <a:pt x="243332" y="486156"/>
                  </a:cubicBezTo>
                  <a:cubicBezTo>
                    <a:pt x="154813" y="519303"/>
                    <a:pt x="143764" y="585597"/>
                    <a:pt x="132715" y="662940"/>
                  </a:cubicBezTo>
                  <a:cubicBezTo>
                    <a:pt x="132715" y="662940"/>
                    <a:pt x="132715" y="662940"/>
                    <a:pt x="132715" y="662940"/>
                  </a:cubicBezTo>
                  <a:cubicBezTo>
                    <a:pt x="99568" y="651891"/>
                    <a:pt x="55245" y="707136"/>
                    <a:pt x="22098" y="651891"/>
                  </a:cubicBezTo>
                  <a:cubicBezTo>
                    <a:pt x="0" y="607695"/>
                    <a:pt x="33147" y="585597"/>
                    <a:pt x="55245" y="552450"/>
                  </a:cubicBezTo>
                  <a:cubicBezTo>
                    <a:pt x="121412" y="430911"/>
                    <a:pt x="187706" y="309372"/>
                    <a:pt x="254127" y="187833"/>
                  </a:cubicBezTo>
                  <a:cubicBezTo>
                    <a:pt x="320548" y="66294"/>
                    <a:pt x="397891" y="0"/>
                    <a:pt x="563753" y="0"/>
                  </a:cubicBezTo>
                  <a:cubicBezTo>
                    <a:pt x="696468" y="11049"/>
                    <a:pt x="762889" y="55245"/>
                    <a:pt x="818134" y="165735"/>
                  </a:cubicBezTo>
                  <a:cubicBezTo>
                    <a:pt x="895604" y="298323"/>
                    <a:pt x="972947" y="430911"/>
                    <a:pt x="1050417" y="563499"/>
                  </a:cubicBezTo>
                  <a:cubicBezTo>
                    <a:pt x="1083564" y="607695"/>
                    <a:pt x="1083564" y="640842"/>
                    <a:pt x="1050417" y="662940"/>
                  </a:cubicBezTo>
                  <a:cubicBezTo>
                    <a:pt x="1006221" y="696087"/>
                    <a:pt x="995172" y="651891"/>
                    <a:pt x="961898" y="618744"/>
                  </a:cubicBezTo>
                  <a:cubicBezTo>
                    <a:pt x="928751" y="574548"/>
                    <a:pt x="917702" y="497205"/>
                    <a:pt x="851281" y="475107"/>
                  </a:cubicBezTo>
                  <a:cubicBezTo>
                    <a:pt x="851281" y="475107"/>
                    <a:pt x="851281" y="475107"/>
                    <a:pt x="851281" y="475107"/>
                  </a:cubicBezTo>
                  <a:cubicBezTo>
                    <a:pt x="851281" y="464058"/>
                    <a:pt x="851281" y="441960"/>
                    <a:pt x="829183" y="441960"/>
                  </a:cubicBezTo>
                  <a:cubicBezTo>
                    <a:pt x="829183" y="441960"/>
                    <a:pt x="829183" y="441960"/>
                    <a:pt x="829183" y="441960"/>
                  </a:cubicBezTo>
                  <a:cubicBezTo>
                    <a:pt x="840232" y="397764"/>
                    <a:pt x="796036" y="386715"/>
                    <a:pt x="784987" y="342519"/>
                  </a:cubicBezTo>
                  <a:cubicBezTo>
                    <a:pt x="751840" y="386715"/>
                    <a:pt x="784987" y="408813"/>
                    <a:pt x="784987" y="441960"/>
                  </a:cubicBezTo>
                  <a:close/>
                </a:path>
              </a:pathLst>
            </a:custGeom>
            <a:solidFill>
              <a:srgbClr val="E12023"/>
            </a:solidFill>
          </p:spPr>
        </p:sp>
      </p:grpSp>
      <p:grpSp>
        <p:nvGrpSpPr>
          <p:cNvPr id="27" name="Group 27"/>
          <p:cNvGrpSpPr>
            <a:grpSpLocks noChangeAspect="1"/>
          </p:cNvGrpSpPr>
          <p:nvPr/>
        </p:nvGrpSpPr>
        <p:grpSpPr>
          <a:xfrm>
            <a:off x="3257280" y="7254720"/>
            <a:ext cx="793440" cy="1308240"/>
            <a:chOff x="0" y="0"/>
            <a:chExt cx="1057920" cy="1744320"/>
          </a:xfrm>
        </p:grpSpPr>
        <p:sp>
          <p:nvSpPr>
            <p:cNvPr id="28" name="Freeform 28"/>
            <p:cNvSpPr/>
            <p:nvPr/>
          </p:nvSpPr>
          <p:spPr>
            <a:xfrm>
              <a:off x="0" y="0"/>
              <a:ext cx="1058037" cy="1744345"/>
            </a:xfrm>
            <a:custGeom>
              <a:avLst/>
              <a:gdLst/>
              <a:ahLst/>
              <a:cxnLst/>
              <a:rect l="l" t="t" r="r" b="b"/>
              <a:pathLst>
                <a:path w="1058037" h="1744345">
                  <a:moveTo>
                    <a:pt x="506857" y="1092962"/>
                  </a:moveTo>
                  <a:cubicBezTo>
                    <a:pt x="506857" y="1092962"/>
                    <a:pt x="506857" y="1104011"/>
                    <a:pt x="506857" y="1104011"/>
                  </a:cubicBezTo>
                  <a:cubicBezTo>
                    <a:pt x="462788" y="1115060"/>
                    <a:pt x="473837" y="1148207"/>
                    <a:pt x="473837" y="1181354"/>
                  </a:cubicBezTo>
                  <a:cubicBezTo>
                    <a:pt x="473837" y="1324864"/>
                    <a:pt x="473837" y="1479423"/>
                    <a:pt x="473837" y="1622933"/>
                  </a:cubicBezTo>
                  <a:cubicBezTo>
                    <a:pt x="473837" y="1700276"/>
                    <a:pt x="440817" y="1744345"/>
                    <a:pt x="363601" y="1744345"/>
                  </a:cubicBezTo>
                  <a:cubicBezTo>
                    <a:pt x="363601" y="1744345"/>
                    <a:pt x="363601" y="1744345"/>
                    <a:pt x="363601" y="1744345"/>
                  </a:cubicBezTo>
                  <a:cubicBezTo>
                    <a:pt x="363601" y="1667002"/>
                    <a:pt x="352552" y="1589786"/>
                    <a:pt x="352552" y="1512443"/>
                  </a:cubicBezTo>
                  <a:cubicBezTo>
                    <a:pt x="352552" y="1391031"/>
                    <a:pt x="352552" y="1269619"/>
                    <a:pt x="352552" y="1137031"/>
                  </a:cubicBezTo>
                  <a:cubicBezTo>
                    <a:pt x="352552" y="1103884"/>
                    <a:pt x="352552" y="1059688"/>
                    <a:pt x="286385" y="1070737"/>
                  </a:cubicBezTo>
                  <a:cubicBezTo>
                    <a:pt x="231267" y="1081786"/>
                    <a:pt x="209296" y="1048639"/>
                    <a:pt x="220218" y="982472"/>
                  </a:cubicBezTo>
                  <a:cubicBezTo>
                    <a:pt x="264287" y="805815"/>
                    <a:pt x="297307" y="629158"/>
                    <a:pt x="330454" y="452501"/>
                  </a:cubicBezTo>
                  <a:cubicBezTo>
                    <a:pt x="341503" y="419354"/>
                    <a:pt x="330454" y="375158"/>
                    <a:pt x="297434" y="375158"/>
                  </a:cubicBezTo>
                  <a:cubicBezTo>
                    <a:pt x="242316" y="375158"/>
                    <a:pt x="253365" y="408305"/>
                    <a:pt x="253365" y="441452"/>
                  </a:cubicBezTo>
                  <a:cubicBezTo>
                    <a:pt x="253365" y="441452"/>
                    <a:pt x="253365" y="441452"/>
                    <a:pt x="253365" y="441452"/>
                  </a:cubicBezTo>
                  <a:cubicBezTo>
                    <a:pt x="231267" y="441452"/>
                    <a:pt x="231267" y="441452"/>
                    <a:pt x="220345" y="463550"/>
                  </a:cubicBezTo>
                  <a:cubicBezTo>
                    <a:pt x="187325" y="518795"/>
                    <a:pt x="143256" y="584962"/>
                    <a:pt x="110109" y="640207"/>
                  </a:cubicBezTo>
                  <a:cubicBezTo>
                    <a:pt x="88011" y="662305"/>
                    <a:pt x="66040" y="695452"/>
                    <a:pt x="33020" y="662305"/>
                  </a:cubicBezTo>
                  <a:cubicBezTo>
                    <a:pt x="0" y="640334"/>
                    <a:pt x="11049" y="607187"/>
                    <a:pt x="22098" y="585089"/>
                  </a:cubicBezTo>
                  <a:cubicBezTo>
                    <a:pt x="121158" y="408432"/>
                    <a:pt x="220345" y="242824"/>
                    <a:pt x="319532" y="66294"/>
                  </a:cubicBezTo>
                  <a:cubicBezTo>
                    <a:pt x="341630" y="33147"/>
                    <a:pt x="374650" y="11049"/>
                    <a:pt x="407797" y="11049"/>
                  </a:cubicBezTo>
                  <a:cubicBezTo>
                    <a:pt x="484886" y="22098"/>
                    <a:pt x="562102" y="0"/>
                    <a:pt x="628142" y="11049"/>
                  </a:cubicBezTo>
                  <a:cubicBezTo>
                    <a:pt x="672211" y="22098"/>
                    <a:pt x="716280" y="33147"/>
                    <a:pt x="738378" y="77343"/>
                  </a:cubicBezTo>
                  <a:cubicBezTo>
                    <a:pt x="804545" y="187706"/>
                    <a:pt x="870585" y="298196"/>
                    <a:pt x="936752" y="397510"/>
                  </a:cubicBezTo>
                  <a:cubicBezTo>
                    <a:pt x="969772" y="463804"/>
                    <a:pt x="1002919" y="518922"/>
                    <a:pt x="1035939" y="585216"/>
                  </a:cubicBezTo>
                  <a:cubicBezTo>
                    <a:pt x="1058037" y="618363"/>
                    <a:pt x="1058037" y="651510"/>
                    <a:pt x="1024890" y="673481"/>
                  </a:cubicBezTo>
                  <a:cubicBezTo>
                    <a:pt x="991743" y="695452"/>
                    <a:pt x="969772" y="662432"/>
                    <a:pt x="947801" y="640334"/>
                  </a:cubicBezTo>
                  <a:cubicBezTo>
                    <a:pt x="925703" y="585089"/>
                    <a:pt x="892683" y="541020"/>
                    <a:pt x="870712" y="496824"/>
                  </a:cubicBezTo>
                  <a:cubicBezTo>
                    <a:pt x="848614" y="474726"/>
                    <a:pt x="848614" y="430530"/>
                    <a:pt x="804545" y="441579"/>
                  </a:cubicBezTo>
                  <a:cubicBezTo>
                    <a:pt x="815594" y="441579"/>
                    <a:pt x="815594" y="441579"/>
                    <a:pt x="815594" y="441579"/>
                  </a:cubicBezTo>
                  <a:cubicBezTo>
                    <a:pt x="815594" y="441579"/>
                    <a:pt x="804545" y="441579"/>
                    <a:pt x="804545" y="441579"/>
                  </a:cubicBezTo>
                  <a:cubicBezTo>
                    <a:pt x="815594" y="408432"/>
                    <a:pt x="815594" y="364236"/>
                    <a:pt x="771525" y="375285"/>
                  </a:cubicBezTo>
                  <a:cubicBezTo>
                    <a:pt x="738505" y="375285"/>
                    <a:pt x="716407" y="419481"/>
                    <a:pt x="727456" y="452628"/>
                  </a:cubicBezTo>
                  <a:cubicBezTo>
                    <a:pt x="738505" y="463677"/>
                    <a:pt x="738505" y="474726"/>
                    <a:pt x="738505" y="474726"/>
                  </a:cubicBezTo>
                  <a:cubicBezTo>
                    <a:pt x="771525" y="651383"/>
                    <a:pt x="804672" y="816991"/>
                    <a:pt x="837692" y="993648"/>
                  </a:cubicBezTo>
                  <a:cubicBezTo>
                    <a:pt x="848741" y="1048893"/>
                    <a:pt x="837692" y="1070991"/>
                    <a:pt x="771525" y="1070991"/>
                  </a:cubicBezTo>
                  <a:cubicBezTo>
                    <a:pt x="727456" y="1070991"/>
                    <a:pt x="694436" y="1093089"/>
                    <a:pt x="705358" y="1148334"/>
                  </a:cubicBezTo>
                  <a:cubicBezTo>
                    <a:pt x="727456" y="1291844"/>
                    <a:pt x="705358" y="1435354"/>
                    <a:pt x="716407" y="1578864"/>
                  </a:cubicBezTo>
                  <a:cubicBezTo>
                    <a:pt x="716407" y="1612011"/>
                    <a:pt x="705358" y="1656207"/>
                    <a:pt x="694309" y="1689227"/>
                  </a:cubicBezTo>
                  <a:cubicBezTo>
                    <a:pt x="683260" y="1711325"/>
                    <a:pt x="661289" y="1733423"/>
                    <a:pt x="639191" y="1733423"/>
                  </a:cubicBezTo>
                  <a:cubicBezTo>
                    <a:pt x="606171" y="1722374"/>
                    <a:pt x="595122" y="1700276"/>
                    <a:pt x="595122" y="1678178"/>
                  </a:cubicBezTo>
                  <a:cubicBezTo>
                    <a:pt x="595122" y="1645031"/>
                    <a:pt x="595122" y="1622933"/>
                    <a:pt x="595122" y="1600835"/>
                  </a:cubicBezTo>
                  <a:cubicBezTo>
                    <a:pt x="595122" y="1457325"/>
                    <a:pt x="595122" y="1302766"/>
                    <a:pt x="595122" y="1148207"/>
                  </a:cubicBezTo>
                  <a:cubicBezTo>
                    <a:pt x="584073" y="1104011"/>
                    <a:pt x="584073" y="1048893"/>
                    <a:pt x="506984" y="1092962"/>
                  </a:cubicBezTo>
                  <a:close/>
                </a:path>
              </a:pathLst>
            </a:custGeom>
            <a:solidFill>
              <a:srgbClr val="E12023"/>
            </a:solidFill>
          </p:spPr>
        </p:sp>
      </p:grpSp>
      <p:grpSp>
        <p:nvGrpSpPr>
          <p:cNvPr id="29" name="Group 29"/>
          <p:cNvGrpSpPr>
            <a:grpSpLocks noChangeAspect="1"/>
          </p:cNvGrpSpPr>
          <p:nvPr/>
        </p:nvGrpSpPr>
        <p:grpSpPr>
          <a:xfrm>
            <a:off x="3324240" y="4162320"/>
            <a:ext cx="695520" cy="1260720"/>
            <a:chOff x="0" y="0"/>
            <a:chExt cx="927360" cy="1680960"/>
          </a:xfrm>
        </p:grpSpPr>
        <p:sp>
          <p:nvSpPr>
            <p:cNvPr id="30" name="Freeform 30"/>
            <p:cNvSpPr/>
            <p:nvPr/>
          </p:nvSpPr>
          <p:spPr>
            <a:xfrm>
              <a:off x="0" y="0"/>
              <a:ext cx="927227" cy="1680972"/>
            </a:xfrm>
            <a:custGeom>
              <a:avLst/>
              <a:gdLst/>
              <a:ahLst/>
              <a:cxnLst/>
              <a:rect l="l" t="t" r="r" b="b"/>
              <a:pathLst>
                <a:path w="927227" h="1680972">
                  <a:moveTo>
                    <a:pt x="695579" y="364998"/>
                  </a:moveTo>
                  <a:cubicBezTo>
                    <a:pt x="684530" y="364998"/>
                    <a:pt x="684530" y="364998"/>
                    <a:pt x="673481" y="364998"/>
                  </a:cubicBezTo>
                  <a:cubicBezTo>
                    <a:pt x="673481" y="353949"/>
                    <a:pt x="662432" y="331851"/>
                    <a:pt x="640334" y="353949"/>
                  </a:cubicBezTo>
                  <a:cubicBezTo>
                    <a:pt x="640334" y="376047"/>
                    <a:pt x="640334" y="398145"/>
                    <a:pt x="640334" y="420243"/>
                  </a:cubicBezTo>
                  <a:cubicBezTo>
                    <a:pt x="640334" y="796290"/>
                    <a:pt x="640334" y="1172210"/>
                    <a:pt x="640334" y="1548257"/>
                  </a:cubicBezTo>
                  <a:cubicBezTo>
                    <a:pt x="640334" y="1603502"/>
                    <a:pt x="651383" y="1680972"/>
                    <a:pt x="574040" y="1680972"/>
                  </a:cubicBezTo>
                  <a:cubicBezTo>
                    <a:pt x="485775" y="1680972"/>
                    <a:pt x="507746" y="1603502"/>
                    <a:pt x="507746" y="1548257"/>
                  </a:cubicBezTo>
                  <a:cubicBezTo>
                    <a:pt x="507746" y="1459738"/>
                    <a:pt x="507746" y="1371346"/>
                    <a:pt x="507746" y="1271778"/>
                  </a:cubicBezTo>
                  <a:cubicBezTo>
                    <a:pt x="507746" y="1150112"/>
                    <a:pt x="507746" y="1028446"/>
                    <a:pt x="507746" y="906780"/>
                  </a:cubicBezTo>
                  <a:cubicBezTo>
                    <a:pt x="507746" y="873633"/>
                    <a:pt x="496697" y="829310"/>
                    <a:pt x="452501" y="829310"/>
                  </a:cubicBezTo>
                  <a:cubicBezTo>
                    <a:pt x="408305" y="829310"/>
                    <a:pt x="408305" y="873506"/>
                    <a:pt x="408305" y="906780"/>
                  </a:cubicBezTo>
                  <a:cubicBezTo>
                    <a:pt x="397256" y="928878"/>
                    <a:pt x="397256" y="950976"/>
                    <a:pt x="397256" y="962025"/>
                  </a:cubicBezTo>
                  <a:cubicBezTo>
                    <a:pt x="397256" y="1172083"/>
                    <a:pt x="397256" y="1393317"/>
                    <a:pt x="408305" y="1603502"/>
                  </a:cubicBezTo>
                  <a:cubicBezTo>
                    <a:pt x="408305" y="1647698"/>
                    <a:pt x="386207" y="1680972"/>
                    <a:pt x="342011" y="1680972"/>
                  </a:cubicBezTo>
                  <a:cubicBezTo>
                    <a:pt x="286766" y="1680972"/>
                    <a:pt x="264668" y="1647825"/>
                    <a:pt x="264668" y="1603502"/>
                  </a:cubicBezTo>
                  <a:cubicBezTo>
                    <a:pt x="264668" y="1581404"/>
                    <a:pt x="264668" y="1559306"/>
                    <a:pt x="264668" y="1526032"/>
                  </a:cubicBezTo>
                  <a:cubicBezTo>
                    <a:pt x="264668" y="1161034"/>
                    <a:pt x="264668" y="796163"/>
                    <a:pt x="264668" y="431165"/>
                  </a:cubicBezTo>
                  <a:cubicBezTo>
                    <a:pt x="264668" y="409067"/>
                    <a:pt x="264668" y="386969"/>
                    <a:pt x="253619" y="364871"/>
                  </a:cubicBezTo>
                  <a:cubicBezTo>
                    <a:pt x="253619" y="342773"/>
                    <a:pt x="242570" y="320675"/>
                    <a:pt x="220472" y="320675"/>
                  </a:cubicBezTo>
                  <a:cubicBezTo>
                    <a:pt x="187325" y="320675"/>
                    <a:pt x="198374" y="342773"/>
                    <a:pt x="198374" y="364871"/>
                  </a:cubicBezTo>
                  <a:cubicBezTo>
                    <a:pt x="176276" y="464439"/>
                    <a:pt x="154178" y="552831"/>
                    <a:pt x="121031" y="652399"/>
                  </a:cubicBezTo>
                  <a:cubicBezTo>
                    <a:pt x="109982" y="685546"/>
                    <a:pt x="98933" y="740918"/>
                    <a:pt x="54737" y="729869"/>
                  </a:cubicBezTo>
                  <a:cubicBezTo>
                    <a:pt x="0" y="718820"/>
                    <a:pt x="0" y="674624"/>
                    <a:pt x="11049" y="630301"/>
                  </a:cubicBezTo>
                  <a:cubicBezTo>
                    <a:pt x="55245" y="442341"/>
                    <a:pt x="99314" y="265430"/>
                    <a:pt x="143510" y="88519"/>
                  </a:cubicBezTo>
                  <a:cubicBezTo>
                    <a:pt x="154559" y="22098"/>
                    <a:pt x="187706" y="0"/>
                    <a:pt x="242824" y="0"/>
                  </a:cubicBezTo>
                  <a:cubicBezTo>
                    <a:pt x="386334" y="11049"/>
                    <a:pt x="529844" y="11049"/>
                    <a:pt x="662305" y="0"/>
                  </a:cubicBezTo>
                  <a:cubicBezTo>
                    <a:pt x="728599" y="0"/>
                    <a:pt x="761619" y="33147"/>
                    <a:pt x="772668" y="88519"/>
                  </a:cubicBezTo>
                  <a:cubicBezTo>
                    <a:pt x="827913" y="276479"/>
                    <a:pt x="838962" y="464566"/>
                    <a:pt x="905129" y="652526"/>
                  </a:cubicBezTo>
                  <a:cubicBezTo>
                    <a:pt x="927227" y="685673"/>
                    <a:pt x="905129" y="718820"/>
                    <a:pt x="860933" y="729996"/>
                  </a:cubicBezTo>
                  <a:cubicBezTo>
                    <a:pt x="816737" y="752094"/>
                    <a:pt x="805688" y="707898"/>
                    <a:pt x="805688" y="685800"/>
                  </a:cubicBezTo>
                  <a:cubicBezTo>
                    <a:pt x="783590" y="597281"/>
                    <a:pt x="761492" y="519938"/>
                    <a:pt x="739394" y="442468"/>
                  </a:cubicBezTo>
                  <a:cubicBezTo>
                    <a:pt x="739394" y="409321"/>
                    <a:pt x="739394" y="364998"/>
                    <a:pt x="695198" y="364998"/>
                  </a:cubicBezTo>
                  <a:close/>
                </a:path>
              </a:pathLst>
            </a:custGeom>
            <a:solidFill>
              <a:srgbClr val="E12023"/>
            </a:solidFill>
          </p:spPr>
        </p:sp>
      </p:grpSp>
      <p:grpSp>
        <p:nvGrpSpPr>
          <p:cNvPr id="31" name="Group 31"/>
          <p:cNvGrpSpPr>
            <a:grpSpLocks noChangeAspect="1"/>
          </p:cNvGrpSpPr>
          <p:nvPr/>
        </p:nvGrpSpPr>
        <p:grpSpPr>
          <a:xfrm>
            <a:off x="3705120" y="5727600"/>
            <a:ext cx="669600" cy="1229040"/>
            <a:chOff x="0" y="0"/>
            <a:chExt cx="892800" cy="1638720"/>
          </a:xfrm>
        </p:grpSpPr>
        <p:sp>
          <p:nvSpPr>
            <p:cNvPr id="32" name="Freeform 32"/>
            <p:cNvSpPr/>
            <p:nvPr/>
          </p:nvSpPr>
          <p:spPr>
            <a:xfrm>
              <a:off x="0" y="0"/>
              <a:ext cx="892810" cy="1638808"/>
            </a:xfrm>
            <a:custGeom>
              <a:avLst/>
              <a:gdLst/>
              <a:ahLst/>
              <a:cxnLst/>
              <a:rect l="l" t="t" r="r" b="b"/>
              <a:pathLst>
                <a:path w="892810" h="1638808">
                  <a:moveTo>
                    <a:pt x="661289" y="354330"/>
                  </a:moveTo>
                  <a:cubicBezTo>
                    <a:pt x="661289" y="365379"/>
                    <a:pt x="661289" y="376428"/>
                    <a:pt x="661289" y="387604"/>
                  </a:cubicBezTo>
                  <a:cubicBezTo>
                    <a:pt x="606171" y="398653"/>
                    <a:pt x="628269" y="442976"/>
                    <a:pt x="628269" y="465074"/>
                  </a:cubicBezTo>
                  <a:cubicBezTo>
                    <a:pt x="628269" y="764032"/>
                    <a:pt x="628269" y="1062990"/>
                    <a:pt x="628269" y="1361948"/>
                  </a:cubicBezTo>
                  <a:cubicBezTo>
                    <a:pt x="628269" y="1428369"/>
                    <a:pt x="628269" y="1494790"/>
                    <a:pt x="628269" y="1561211"/>
                  </a:cubicBezTo>
                  <a:cubicBezTo>
                    <a:pt x="628269" y="1605534"/>
                    <a:pt x="617220" y="1638681"/>
                    <a:pt x="562102" y="1638681"/>
                  </a:cubicBezTo>
                  <a:cubicBezTo>
                    <a:pt x="518033" y="1638681"/>
                    <a:pt x="495935" y="1605407"/>
                    <a:pt x="495935" y="1561211"/>
                  </a:cubicBezTo>
                  <a:cubicBezTo>
                    <a:pt x="495935" y="1539113"/>
                    <a:pt x="495935" y="1516888"/>
                    <a:pt x="495935" y="1494790"/>
                  </a:cubicBezTo>
                  <a:cubicBezTo>
                    <a:pt x="495935" y="1295527"/>
                    <a:pt x="495935" y="1085088"/>
                    <a:pt x="495935" y="885825"/>
                  </a:cubicBezTo>
                  <a:cubicBezTo>
                    <a:pt x="484886" y="863727"/>
                    <a:pt x="518033" y="819404"/>
                    <a:pt x="451866" y="819404"/>
                  </a:cubicBezTo>
                  <a:cubicBezTo>
                    <a:pt x="451866" y="819404"/>
                    <a:pt x="440817" y="819404"/>
                    <a:pt x="429768" y="819404"/>
                  </a:cubicBezTo>
                  <a:cubicBezTo>
                    <a:pt x="385699" y="841502"/>
                    <a:pt x="385699" y="885825"/>
                    <a:pt x="385699" y="919099"/>
                  </a:cubicBezTo>
                  <a:cubicBezTo>
                    <a:pt x="385699" y="1129538"/>
                    <a:pt x="385699" y="1339850"/>
                    <a:pt x="385699" y="1561338"/>
                  </a:cubicBezTo>
                  <a:cubicBezTo>
                    <a:pt x="385699" y="1605661"/>
                    <a:pt x="385699" y="1638808"/>
                    <a:pt x="330581" y="1638808"/>
                  </a:cubicBezTo>
                  <a:cubicBezTo>
                    <a:pt x="275463" y="1638808"/>
                    <a:pt x="253365" y="1605534"/>
                    <a:pt x="253365" y="1561338"/>
                  </a:cubicBezTo>
                  <a:cubicBezTo>
                    <a:pt x="253365" y="1539240"/>
                    <a:pt x="253365" y="1517015"/>
                    <a:pt x="253365" y="1494917"/>
                  </a:cubicBezTo>
                  <a:cubicBezTo>
                    <a:pt x="253365" y="1140587"/>
                    <a:pt x="253365" y="786257"/>
                    <a:pt x="253365" y="431927"/>
                  </a:cubicBezTo>
                  <a:cubicBezTo>
                    <a:pt x="253365" y="398653"/>
                    <a:pt x="275463" y="354457"/>
                    <a:pt x="231267" y="332232"/>
                  </a:cubicBezTo>
                  <a:cubicBezTo>
                    <a:pt x="176149" y="376555"/>
                    <a:pt x="198247" y="442976"/>
                    <a:pt x="165100" y="487299"/>
                  </a:cubicBezTo>
                  <a:cubicBezTo>
                    <a:pt x="131953" y="531622"/>
                    <a:pt x="132080" y="586994"/>
                    <a:pt x="121031" y="631190"/>
                  </a:cubicBezTo>
                  <a:cubicBezTo>
                    <a:pt x="109982" y="675386"/>
                    <a:pt x="98933" y="708660"/>
                    <a:pt x="54864" y="708660"/>
                  </a:cubicBezTo>
                  <a:cubicBezTo>
                    <a:pt x="0" y="697611"/>
                    <a:pt x="11049" y="653288"/>
                    <a:pt x="11049" y="620014"/>
                  </a:cubicBezTo>
                  <a:cubicBezTo>
                    <a:pt x="55118" y="431800"/>
                    <a:pt x="99187" y="254635"/>
                    <a:pt x="143256" y="77470"/>
                  </a:cubicBezTo>
                  <a:cubicBezTo>
                    <a:pt x="154305" y="22098"/>
                    <a:pt x="187325" y="0"/>
                    <a:pt x="242443" y="0"/>
                  </a:cubicBezTo>
                  <a:cubicBezTo>
                    <a:pt x="385699" y="11049"/>
                    <a:pt x="518033" y="11049"/>
                    <a:pt x="650240" y="0"/>
                  </a:cubicBezTo>
                  <a:cubicBezTo>
                    <a:pt x="716407" y="0"/>
                    <a:pt x="749427" y="22098"/>
                    <a:pt x="749427" y="88519"/>
                  </a:cubicBezTo>
                  <a:cubicBezTo>
                    <a:pt x="749427" y="110617"/>
                    <a:pt x="760476" y="143891"/>
                    <a:pt x="771525" y="165989"/>
                  </a:cubicBezTo>
                  <a:cubicBezTo>
                    <a:pt x="804545" y="332105"/>
                    <a:pt x="837692" y="487045"/>
                    <a:pt x="881761" y="642112"/>
                  </a:cubicBezTo>
                  <a:cubicBezTo>
                    <a:pt x="892810" y="686435"/>
                    <a:pt x="870712" y="708533"/>
                    <a:pt x="837692" y="719582"/>
                  </a:cubicBezTo>
                  <a:cubicBezTo>
                    <a:pt x="815594" y="730631"/>
                    <a:pt x="793623" y="697484"/>
                    <a:pt x="782574" y="675259"/>
                  </a:cubicBezTo>
                  <a:cubicBezTo>
                    <a:pt x="771525" y="653034"/>
                    <a:pt x="771525" y="619887"/>
                    <a:pt x="760476" y="597789"/>
                  </a:cubicBezTo>
                  <a:cubicBezTo>
                    <a:pt x="738505" y="509270"/>
                    <a:pt x="727456" y="431800"/>
                    <a:pt x="705485" y="343281"/>
                  </a:cubicBezTo>
                  <a:cubicBezTo>
                    <a:pt x="694436" y="332232"/>
                    <a:pt x="705485" y="298958"/>
                    <a:pt x="672465" y="310007"/>
                  </a:cubicBezTo>
                  <a:cubicBezTo>
                    <a:pt x="639445" y="310007"/>
                    <a:pt x="661416" y="343281"/>
                    <a:pt x="661416" y="354330"/>
                  </a:cubicBezTo>
                  <a:close/>
                </a:path>
              </a:pathLst>
            </a:custGeom>
            <a:solidFill>
              <a:srgbClr val="E12023"/>
            </a:solidFill>
          </p:spPr>
        </p:sp>
      </p:grpSp>
      <p:grpSp>
        <p:nvGrpSpPr>
          <p:cNvPr id="33" name="Group 33"/>
          <p:cNvGrpSpPr>
            <a:grpSpLocks noChangeAspect="1"/>
          </p:cNvGrpSpPr>
          <p:nvPr/>
        </p:nvGrpSpPr>
        <p:grpSpPr>
          <a:xfrm>
            <a:off x="4473360" y="5263920"/>
            <a:ext cx="714240" cy="1143360"/>
            <a:chOff x="0" y="0"/>
            <a:chExt cx="952320" cy="1524480"/>
          </a:xfrm>
        </p:grpSpPr>
        <p:sp>
          <p:nvSpPr>
            <p:cNvPr id="34" name="Freeform 34"/>
            <p:cNvSpPr/>
            <p:nvPr/>
          </p:nvSpPr>
          <p:spPr>
            <a:xfrm>
              <a:off x="127" y="0"/>
              <a:ext cx="952119" cy="1524508"/>
            </a:xfrm>
            <a:custGeom>
              <a:avLst/>
              <a:gdLst/>
              <a:ahLst/>
              <a:cxnLst/>
              <a:rect l="l" t="t" r="r" b="b"/>
              <a:pathLst>
                <a:path w="952119" h="1524508">
                  <a:moveTo>
                    <a:pt x="498221" y="983234"/>
                  </a:moveTo>
                  <a:cubicBezTo>
                    <a:pt x="476123" y="972185"/>
                    <a:pt x="464947" y="972185"/>
                    <a:pt x="442849" y="983234"/>
                  </a:cubicBezTo>
                  <a:cubicBezTo>
                    <a:pt x="409575" y="1005332"/>
                    <a:pt x="420751" y="1027430"/>
                    <a:pt x="420751" y="1049528"/>
                  </a:cubicBezTo>
                  <a:cubicBezTo>
                    <a:pt x="420751" y="1182116"/>
                    <a:pt x="420751" y="1303655"/>
                    <a:pt x="420751" y="1425067"/>
                  </a:cubicBezTo>
                  <a:cubicBezTo>
                    <a:pt x="420751" y="1469263"/>
                    <a:pt x="431800" y="1524508"/>
                    <a:pt x="365379" y="1524508"/>
                  </a:cubicBezTo>
                  <a:cubicBezTo>
                    <a:pt x="310007" y="1524508"/>
                    <a:pt x="321056" y="1469263"/>
                    <a:pt x="321056" y="1425067"/>
                  </a:cubicBezTo>
                  <a:cubicBezTo>
                    <a:pt x="321056" y="1303528"/>
                    <a:pt x="321056" y="1170940"/>
                    <a:pt x="321056" y="1038479"/>
                  </a:cubicBezTo>
                  <a:cubicBezTo>
                    <a:pt x="321056" y="1005332"/>
                    <a:pt x="321056" y="950087"/>
                    <a:pt x="265684" y="950087"/>
                  </a:cubicBezTo>
                  <a:cubicBezTo>
                    <a:pt x="199263" y="950087"/>
                    <a:pt x="199263" y="916940"/>
                    <a:pt x="210312" y="861695"/>
                  </a:cubicBezTo>
                  <a:cubicBezTo>
                    <a:pt x="243586" y="718058"/>
                    <a:pt x="265684" y="563372"/>
                    <a:pt x="287782" y="419862"/>
                  </a:cubicBezTo>
                  <a:cubicBezTo>
                    <a:pt x="287782" y="386715"/>
                    <a:pt x="309880" y="342519"/>
                    <a:pt x="276733" y="331470"/>
                  </a:cubicBezTo>
                  <a:cubicBezTo>
                    <a:pt x="243586" y="320421"/>
                    <a:pt x="221361" y="364617"/>
                    <a:pt x="210312" y="386715"/>
                  </a:cubicBezTo>
                  <a:cubicBezTo>
                    <a:pt x="177038" y="441960"/>
                    <a:pt x="143891" y="508254"/>
                    <a:pt x="99568" y="563499"/>
                  </a:cubicBezTo>
                  <a:cubicBezTo>
                    <a:pt x="88519" y="585597"/>
                    <a:pt x="66294" y="618744"/>
                    <a:pt x="33147" y="596646"/>
                  </a:cubicBezTo>
                  <a:cubicBezTo>
                    <a:pt x="0" y="574548"/>
                    <a:pt x="11049" y="541401"/>
                    <a:pt x="22098" y="519303"/>
                  </a:cubicBezTo>
                  <a:cubicBezTo>
                    <a:pt x="110617" y="375539"/>
                    <a:pt x="188087" y="232029"/>
                    <a:pt x="276733" y="88392"/>
                  </a:cubicBezTo>
                  <a:cubicBezTo>
                    <a:pt x="309880" y="33147"/>
                    <a:pt x="354203" y="11049"/>
                    <a:pt x="409575" y="11049"/>
                  </a:cubicBezTo>
                  <a:cubicBezTo>
                    <a:pt x="453898" y="11049"/>
                    <a:pt x="498221" y="11049"/>
                    <a:pt x="542417" y="11049"/>
                  </a:cubicBezTo>
                  <a:cubicBezTo>
                    <a:pt x="597789" y="0"/>
                    <a:pt x="642112" y="33147"/>
                    <a:pt x="664210" y="77343"/>
                  </a:cubicBezTo>
                  <a:cubicBezTo>
                    <a:pt x="708533" y="154686"/>
                    <a:pt x="752856" y="220980"/>
                    <a:pt x="786003" y="287274"/>
                  </a:cubicBezTo>
                  <a:cubicBezTo>
                    <a:pt x="830326" y="375666"/>
                    <a:pt x="885698" y="453009"/>
                    <a:pt x="918845" y="530352"/>
                  </a:cubicBezTo>
                  <a:cubicBezTo>
                    <a:pt x="929894" y="552450"/>
                    <a:pt x="952119" y="574548"/>
                    <a:pt x="918845" y="585597"/>
                  </a:cubicBezTo>
                  <a:cubicBezTo>
                    <a:pt x="885571" y="607695"/>
                    <a:pt x="863473" y="596646"/>
                    <a:pt x="852424" y="574548"/>
                  </a:cubicBezTo>
                  <a:cubicBezTo>
                    <a:pt x="819150" y="508254"/>
                    <a:pt x="786003" y="453009"/>
                    <a:pt x="741680" y="386715"/>
                  </a:cubicBezTo>
                  <a:cubicBezTo>
                    <a:pt x="730631" y="364617"/>
                    <a:pt x="719582" y="320421"/>
                    <a:pt x="686308" y="331470"/>
                  </a:cubicBezTo>
                  <a:cubicBezTo>
                    <a:pt x="641985" y="353568"/>
                    <a:pt x="641985" y="397764"/>
                    <a:pt x="653034" y="430911"/>
                  </a:cubicBezTo>
                  <a:cubicBezTo>
                    <a:pt x="697357" y="585597"/>
                    <a:pt x="708406" y="740283"/>
                    <a:pt x="741680" y="894842"/>
                  </a:cubicBezTo>
                  <a:cubicBezTo>
                    <a:pt x="752729" y="927989"/>
                    <a:pt x="741680" y="939038"/>
                    <a:pt x="708406" y="950087"/>
                  </a:cubicBezTo>
                  <a:cubicBezTo>
                    <a:pt x="630936" y="961136"/>
                    <a:pt x="630936" y="1005332"/>
                    <a:pt x="630936" y="1060577"/>
                  </a:cubicBezTo>
                  <a:cubicBezTo>
                    <a:pt x="630936" y="1193165"/>
                    <a:pt x="630936" y="1314704"/>
                    <a:pt x="630936" y="1447165"/>
                  </a:cubicBezTo>
                  <a:cubicBezTo>
                    <a:pt x="630936" y="1491361"/>
                    <a:pt x="619887" y="1524508"/>
                    <a:pt x="564515" y="1524508"/>
                  </a:cubicBezTo>
                  <a:cubicBezTo>
                    <a:pt x="520192" y="1524508"/>
                    <a:pt x="531241" y="1480312"/>
                    <a:pt x="531241" y="1447165"/>
                  </a:cubicBezTo>
                  <a:cubicBezTo>
                    <a:pt x="531241" y="1314577"/>
                    <a:pt x="531241" y="1193038"/>
                    <a:pt x="531241" y="1060577"/>
                  </a:cubicBezTo>
                  <a:cubicBezTo>
                    <a:pt x="531241" y="1038479"/>
                    <a:pt x="542290" y="994283"/>
                    <a:pt x="497967" y="983234"/>
                  </a:cubicBezTo>
                  <a:close/>
                </a:path>
              </a:pathLst>
            </a:custGeom>
            <a:solidFill>
              <a:srgbClr val="E12023"/>
            </a:solidFill>
          </p:spPr>
        </p:sp>
      </p:grpSp>
      <p:grpSp>
        <p:nvGrpSpPr>
          <p:cNvPr id="35" name="Group 35"/>
          <p:cNvGrpSpPr>
            <a:grpSpLocks noChangeAspect="1"/>
          </p:cNvGrpSpPr>
          <p:nvPr/>
        </p:nvGrpSpPr>
        <p:grpSpPr>
          <a:xfrm>
            <a:off x="6553440" y="3972240"/>
            <a:ext cx="679680" cy="1110960"/>
            <a:chOff x="0" y="0"/>
            <a:chExt cx="906240" cy="1481280"/>
          </a:xfrm>
        </p:grpSpPr>
        <p:sp>
          <p:nvSpPr>
            <p:cNvPr id="36" name="Freeform 36"/>
            <p:cNvSpPr/>
            <p:nvPr/>
          </p:nvSpPr>
          <p:spPr>
            <a:xfrm>
              <a:off x="0" y="0"/>
              <a:ext cx="906145" cy="1481074"/>
            </a:xfrm>
            <a:custGeom>
              <a:avLst/>
              <a:gdLst/>
              <a:ahLst/>
              <a:cxnLst/>
              <a:rect l="l" t="t" r="r" b="b"/>
              <a:pathLst>
                <a:path w="906145" h="1481074">
                  <a:moveTo>
                    <a:pt x="663067" y="353695"/>
                  </a:moveTo>
                  <a:cubicBezTo>
                    <a:pt x="652018" y="342646"/>
                    <a:pt x="652018" y="331597"/>
                    <a:pt x="640969" y="331597"/>
                  </a:cubicBezTo>
                  <a:cubicBezTo>
                    <a:pt x="629920" y="331597"/>
                    <a:pt x="629920" y="342646"/>
                    <a:pt x="629920" y="353695"/>
                  </a:cubicBezTo>
                  <a:cubicBezTo>
                    <a:pt x="663067" y="508508"/>
                    <a:pt x="696214" y="674243"/>
                    <a:pt x="718312" y="829056"/>
                  </a:cubicBezTo>
                  <a:cubicBezTo>
                    <a:pt x="729361" y="884301"/>
                    <a:pt x="740410" y="928497"/>
                    <a:pt x="663067" y="917448"/>
                  </a:cubicBezTo>
                  <a:cubicBezTo>
                    <a:pt x="618871" y="917448"/>
                    <a:pt x="618871" y="950595"/>
                    <a:pt x="618871" y="983742"/>
                  </a:cubicBezTo>
                  <a:cubicBezTo>
                    <a:pt x="618871" y="1094232"/>
                    <a:pt x="618871" y="1215898"/>
                    <a:pt x="618871" y="1337437"/>
                  </a:cubicBezTo>
                  <a:cubicBezTo>
                    <a:pt x="618871" y="1359535"/>
                    <a:pt x="618871" y="1381633"/>
                    <a:pt x="607822" y="1403731"/>
                  </a:cubicBezTo>
                  <a:cubicBezTo>
                    <a:pt x="607822" y="1458976"/>
                    <a:pt x="574675" y="1481074"/>
                    <a:pt x="530479" y="1481074"/>
                  </a:cubicBezTo>
                  <a:cubicBezTo>
                    <a:pt x="475234" y="1470025"/>
                    <a:pt x="464185" y="1447927"/>
                    <a:pt x="464185" y="1403731"/>
                  </a:cubicBezTo>
                  <a:cubicBezTo>
                    <a:pt x="464185" y="1259967"/>
                    <a:pt x="464185" y="1116330"/>
                    <a:pt x="464185" y="972566"/>
                  </a:cubicBezTo>
                  <a:cubicBezTo>
                    <a:pt x="464185" y="939419"/>
                    <a:pt x="464185" y="895223"/>
                    <a:pt x="408940" y="928370"/>
                  </a:cubicBezTo>
                  <a:cubicBezTo>
                    <a:pt x="375793" y="950468"/>
                    <a:pt x="386842" y="983615"/>
                    <a:pt x="386842" y="1005713"/>
                  </a:cubicBezTo>
                  <a:cubicBezTo>
                    <a:pt x="386842" y="1105154"/>
                    <a:pt x="386842" y="1204722"/>
                    <a:pt x="386842" y="1315212"/>
                  </a:cubicBezTo>
                  <a:cubicBezTo>
                    <a:pt x="386842" y="1359408"/>
                    <a:pt x="408940" y="1436751"/>
                    <a:pt x="342646" y="1436751"/>
                  </a:cubicBezTo>
                  <a:cubicBezTo>
                    <a:pt x="287401" y="1436751"/>
                    <a:pt x="287401" y="1359408"/>
                    <a:pt x="287401" y="1315212"/>
                  </a:cubicBezTo>
                  <a:cubicBezTo>
                    <a:pt x="287401" y="1193673"/>
                    <a:pt x="287401" y="1072007"/>
                    <a:pt x="287401" y="961517"/>
                  </a:cubicBezTo>
                  <a:cubicBezTo>
                    <a:pt x="287401" y="928370"/>
                    <a:pt x="298450" y="895223"/>
                    <a:pt x="254254" y="895223"/>
                  </a:cubicBezTo>
                  <a:cubicBezTo>
                    <a:pt x="176911" y="895223"/>
                    <a:pt x="176911" y="839978"/>
                    <a:pt x="187960" y="795782"/>
                  </a:cubicBezTo>
                  <a:cubicBezTo>
                    <a:pt x="232156" y="674243"/>
                    <a:pt x="221107" y="541528"/>
                    <a:pt x="265303" y="431038"/>
                  </a:cubicBezTo>
                  <a:cubicBezTo>
                    <a:pt x="287401" y="386842"/>
                    <a:pt x="265303" y="342646"/>
                    <a:pt x="221107" y="309499"/>
                  </a:cubicBezTo>
                  <a:cubicBezTo>
                    <a:pt x="210058" y="331597"/>
                    <a:pt x="187960" y="364744"/>
                    <a:pt x="187960" y="397891"/>
                  </a:cubicBezTo>
                  <a:cubicBezTo>
                    <a:pt x="187960" y="397891"/>
                    <a:pt x="187960" y="397891"/>
                    <a:pt x="187960" y="397891"/>
                  </a:cubicBezTo>
                  <a:cubicBezTo>
                    <a:pt x="165862" y="397891"/>
                    <a:pt x="165862" y="419989"/>
                    <a:pt x="165862" y="431038"/>
                  </a:cubicBezTo>
                  <a:cubicBezTo>
                    <a:pt x="165862" y="431038"/>
                    <a:pt x="165862" y="431038"/>
                    <a:pt x="165862" y="431038"/>
                  </a:cubicBezTo>
                  <a:cubicBezTo>
                    <a:pt x="110617" y="442087"/>
                    <a:pt x="121666" y="497332"/>
                    <a:pt x="88519" y="530479"/>
                  </a:cubicBezTo>
                  <a:cubicBezTo>
                    <a:pt x="77470" y="552577"/>
                    <a:pt x="55372" y="574675"/>
                    <a:pt x="33274" y="563626"/>
                  </a:cubicBezTo>
                  <a:cubicBezTo>
                    <a:pt x="0" y="552704"/>
                    <a:pt x="11049" y="519557"/>
                    <a:pt x="22098" y="497459"/>
                  </a:cubicBezTo>
                  <a:cubicBezTo>
                    <a:pt x="22098" y="475361"/>
                    <a:pt x="33147" y="464312"/>
                    <a:pt x="44196" y="442214"/>
                  </a:cubicBezTo>
                  <a:cubicBezTo>
                    <a:pt x="88392" y="364871"/>
                    <a:pt x="154686" y="287401"/>
                    <a:pt x="187833" y="199009"/>
                  </a:cubicBezTo>
                  <a:cubicBezTo>
                    <a:pt x="243078" y="66294"/>
                    <a:pt x="331597" y="0"/>
                    <a:pt x="486283" y="11049"/>
                  </a:cubicBezTo>
                  <a:cubicBezTo>
                    <a:pt x="563626" y="22098"/>
                    <a:pt x="607822" y="44196"/>
                    <a:pt x="640969" y="110490"/>
                  </a:cubicBezTo>
                  <a:cubicBezTo>
                    <a:pt x="696214" y="220980"/>
                    <a:pt x="762508" y="320548"/>
                    <a:pt x="817753" y="431038"/>
                  </a:cubicBezTo>
                  <a:cubicBezTo>
                    <a:pt x="839851" y="464185"/>
                    <a:pt x="906145" y="519430"/>
                    <a:pt x="850900" y="552577"/>
                  </a:cubicBezTo>
                  <a:cubicBezTo>
                    <a:pt x="795655" y="585724"/>
                    <a:pt x="773557" y="497332"/>
                    <a:pt x="751459" y="464185"/>
                  </a:cubicBezTo>
                  <a:cubicBezTo>
                    <a:pt x="729361" y="419989"/>
                    <a:pt x="718312" y="364744"/>
                    <a:pt x="663067" y="353695"/>
                  </a:cubicBezTo>
                  <a:close/>
                </a:path>
              </a:pathLst>
            </a:custGeom>
            <a:solidFill>
              <a:srgbClr val="E12023"/>
            </a:solidFill>
          </p:spPr>
        </p:sp>
      </p:grpSp>
      <p:grpSp>
        <p:nvGrpSpPr>
          <p:cNvPr id="37" name="Group 37"/>
          <p:cNvGrpSpPr>
            <a:grpSpLocks noChangeAspect="1"/>
          </p:cNvGrpSpPr>
          <p:nvPr/>
        </p:nvGrpSpPr>
        <p:grpSpPr>
          <a:xfrm>
            <a:off x="6419520" y="6972480"/>
            <a:ext cx="657360" cy="1076400"/>
            <a:chOff x="0" y="0"/>
            <a:chExt cx="876480" cy="1435200"/>
          </a:xfrm>
        </p:grpSpPr>
        <p:sp>
          <p:nvSpPr>
            <p:cNvPr id="38" name="Freeform 38"/>
            <p:cNvSpPr/>
            <p:nvPr/>
          </p:nvSpPr>
          <p:spPr>
            <a:xfrm>
              <a:off x="0" y="0"/>
              <a:ext cx="876427" cy="1435227"/>
            </a:xfrm>
            <a:custGeom>
              <a:avLst/>
              <a:gdLst/>
              <a:ahLst/>
              <a:cxnLst/>
              <a:rect l="l" t="t" r="r" b="b"/>
              <a:pathLst>
                <a:path w="876427" h="1435227">
                  <a:moveTo>
                    <a:pt x="244094" y="320167"/>
                  </a:moveTo>
                  <a:cubicBezTo>
                    <a:pt x="177546" y="364363"/>
                    <a:pt x="166370" y="452628"/>
                    <a:pt x="110998" y="507873"/>
                  </a:cubicBezTo>
                  <a:cubicBezTo>
                    <a:pt x="88773" y="507873"/>
                    <a:pt x="77724" y="518922"/>
                    <a:pt x="66675" y="529971"/>
                  </a:cubicBezTo>
                  <a:cubicBezTo>
                    <a:pt x="55626" y="552069"/>
                    <a:pt x="33401" y="563118"/>
                    <a:pt x="22352" y="552069"/>
                  </a:cubicBezTo>
                  <a:cubicBezTo>
                    <a:pt x="0" y="541020"/>
                    <a:pt x="0" y="518922"/>
                    <a:pt x="0" y="496824"/>
                  </a:cubicBezTo>
                  <a:cubicBezTo>
                    <a:pt x="11049" y="474726"/>
                    <a:pt x="22225" y="463677"/>
                    <a:pt x="33274" y="441579"/>
                  </a:cubicBezTo>
                  <a:cubicBezTo>
                    <a:pt x="77597" y="353314"/>
                    <a:pt x="144272" y="287020"/>
                    <a:pt x="155321" y="176657"/>
                  </a:cubicBezTo>
                  <a:cubicBezTo>
                    <a:pt x="155321" y="176657"/>
                    <a:pt x="155321" y="176657"/>
                    <a:pt x="155321" y="176657"/>
                  </a:cubicBezTo>
                  <a:cubicBezTo>
                    <a:pt x="199644" y="176657"/>
                    <a:pt x="210820" y="143510"/>
                    <a:pt x="221869" y="121412"/>
                  </a:cubicBezTo>
                  <a:cubicBezTo>
                    <a:pt x="255143" y="33147"/>
                    <a:pt x="321691" y="11049"/>
                    <a:pt x="399415" y="11049"/>
                  </a:cubicBezTo>
                  <a:cubicBezTo>
                    <a:pt x="454914" y="11049"/>
                    <a:pt x="521462" y="11049"/>
                    <a:pt x="576961" y="11049"/>
                  </a:cubicBezTo>
                  <a:cubicBezTo>
                    <a:pt x="576961" y="11049"/>
                    <a:pt x="576961" y="0"/>
                    <a:pt x="576961" y="0"/>
                  </a:cubicBezTo>
                  <a:cubicBezTo>
                    <a:pt x="576961" y="22098"/>
                    <a:pt x="588010" y="22098"/>
                    <a:pt x="599186" y="22098"/>
                  </a:cubicBezTo>
                  <a:cubicBezTo>
                    <a:pt x="610235" y="33147"/>
                    <a:pt x="610235" y="33147"/>
                    <a:pt x="610235" y="33147"/>
                  </a:cubicBezTo>
                  <a:cubicBezTo>
                    <a:pt x="599186" y="77343"/>
                    <a:pt x="632460" y="110490"/>
                    <a:pt x="643509" y="143510"/>
                  </a:cubicBezTo>
                  <a:cubicBezTo>
                    <a:pt x="710057" y="253873"/>
                    <a:pt x="776605" y="364363"/>
                    <a:pt x="832104" y="474726"/>
                  </a:cubicBezTo>
                  <a:cubicBezTo>
                    <a:pt x="854329" y="496824"/>
                    <a:pt x="876427" y="529971"/>
                    <a:pt x="843153" y="552069"/>
                  </a:cubicBezTo>
                  <a:cubicBezTo>
                    <a:pt x="809879" y="574167"/>
                    <a:pt x="798830" y="529971"/>
                    <a:pt x="776605" y="507873"/>
                  </a:cubicBezTo>
                  <a:cubicBezTo>
                    <a:pt x="743331" y="474726"/>
                    <a:pt x="743331" y="408559"/>
                    <a:pt x="687832" y="408559"/>
                  </a:cubicBezTo>
                  <a:cubicBezTo>
                    <a:pt x="687832" y="397510"/>
                    <a:pt x="687832" y="397510"/>
                    <a:pt x="687832" y="397510"/>
                  </a:cubicBezTo>
                  <a:cubicBezTo>
                    <a:pt x="687832" y="397510"/>
                    <a:pt x="687832" y="408559"/>
                    <a:pt x="687832" y="408559"/>
                  </a:cubicBezTo>
                  <a:cubicBezTo>
                    <a:pt x="698881" y="364363"/>
                    <a:pt x="687832" y="331216"/>
                    <a:pt x="643509" y="309245"/>
                  </a:cubicBezTo>
                  <a:cubicBezTo>
                    <a:pt x="632460" y="298196"/>
                    <a:pt x="621284" y="287147"/>
                    <a:pt x="610235" y="298196"/>
                  </a:cubicBezTo>
                  <a:cubicBezTo>
                    <a:pt x="576961" y="331343"/>
                    <a:pt x="599186" y="364490"/>
                    <a:pt x="599186" y="397510"/>
                  </a:cubicBezTo>
                  <a:cubicBezTo>
                    <a:pt x="632460" y="541020"/>
                    <a:pt x="654685" y="673481"/>
                    <a:pt x="676910" y="816991"/>
                  </a:cubicBezTo>
                  <a:cubicBezTo>
                    <a:pt x="687959" y="850138"/>
                    <a:pt x="687959" y="872236"/>
                    <a:pt x="643636" y="883285"/>
                  </a:cubicBezTo>
                  <a:cubicBezTo>
                    <a:pt x="577088" y="883285"/>
                    <a:pt x="577088" y="938530"/>
                    <a:pt x="565912" y="982599"/>
                  </a:cubicBezTo>
                  <a:cubicBezTo>
                    <a:pt x="565912" y="1104011"/>
                    <a:pt x="565912" y="1214501"/>
                    <a:pt x="565912" y="1335913"/>
                  </a:cubicBezTo>
                  <a:cubicBezTo>
                    <a:pt x="565912" y="1369060"/>
                    <a:pt x="576961" y="1424178"/>
                    <a:pt x="532638" y="1424178"/>
                  </a:cubicBezTo>
                  <a:cubicBezTo>
                    <a:pt x="466090" y="1424178"/>
                    <a:pt x="488315" y="1368933"/>
                    <a:pt x="488315" y="1335913"/>
                  </a:cubicBezTo>
                  <a:cubicBezTo>
                    <a:pt x="477266" y="1214501"/>
                    <a:pt x="477266" y="1093089"/>
                    <a:pt x="488315" y="971550"/>
                  </a:cubicBezTo>
                  <a:cubicBezTo>
                    <a:pt x="488315" y="927354"/>
                    <a:pt x="466090" y="894207"/>
                    <a:pt x="421767" y="894207"/>
                  </a:cubicBezTo>
                  <a:cubicBezTo>
                    <a:pt x="366268" y="883158"/>
                    <a:pt x="377444" y="938403"/>
                    <a:pt x="377444" y="971550"/>
                  </a:cubicBezTo>
                  <a:cubicBezTo>
                    <a:pt x="377444" y="1092962"/>
                    <a:pt x="377444" y="1214374"/>
                    <a:pt x="377444" y="1346962"/>
                  </a:cubicBezTo>
                  <a:cubicBezTo>
                    <a:pt x="377444" y="1380109"/>
                    <a:pt x="377444" y="1435227"/>
                    <a:pt x="333121" y="1435227"/>
                  </a:cubicBezTo>
                  <a:cubicBezTo>
                    <a:pt x="277622" y="1435227"/>
                    <a:pt x="277622" y="1391031"/>
                    <a:pt x="277622" y="1346962"/>
                  </a:cubicBezTo>
                  <a:cubicBezTo>
                    <a:pt x="277622" y="1214501"/>
                    <a:pt x="277622" y="1093089"/>
                    <a:pt x="277622" y="960501"/>
                  </a:cubicBezTo>
                  <a:cubicBezTo>
                    <a:pt x="277622" y="916305"/>
                    <a:pt x="266573" y="883158"/>
                    <a:pt x="211074" y="883158"/>
                  </a:cubicBezTo>
                  <a:cubicBezTo>
                    <a:pt x="177800" y="883158"/>
                    <a:pt x="177800" y="850011"/>
                    <a:pt x="177800" y="816864"/>
                  </a:cubicBezTo>
                  <a:cubicBezTo>
                    <a:pt x="200025" y="695452"/>
                    <a:pt x="233299" y="562991"/>
                    <a:pt x="255524" y="430403"/>
                  </a:cubicBezTo>
                  <a:cubicBezTo>
                    <a:pt x="255524" y="397256"/>
                    <a:pt x="277749" y="353060"/>
                    <a:pt x="244475" y="320040"/>
                  </a:cubicBezTo>
                  <a:close/>
                </a:path>
              </a:pathLst>
            </a:custGeom>
            <a:solidFill>
              <a:srgbClr val="E12023"/>
            </a:solidFill>
          </p:spPr>
        </p:sp>
      </p:grpSp>
      <p:grpSp>
        <p:nvGrpSpPr>
          <p:cNvPr id="39" name="Group 39"/>
          <p:cNvGrpSpPr>
            <a:grpSpLocks noChangeAspect="1"/>
          </p:cNvGrpSpPr>
          <p:nvPr/>
        </p:nvGrpSpPr>
        <p:grpSpPr>
          <a:xfrm>
            <a:off x="7372080" y="4368960"/>
            <a:ext cx="555840" cy="1054080"/>
            <a:chOff x="0" y="0"/>
            <a:chExt cx="741120" cy="1405440"/>
          </a:xfrm>
        </p:grpSpPr>
        <p:sp>
          <p:nvSpPr>
            <p:cNvPr id="40" name="Freeform 40"/>
            <p:cNvSpPr/>
            <p:nvPr/>
          </p:nvSpPr>
          <p:spPr>
            <a:xfrm>
              <a:off x="0" y="0"/>
              <a:ext cx="741172" cy="1405509"/>
            </a:xfrm>
            <a:custGeom>
              <a:avLst/>
              <a:gdLst/>
              <a:ahLst/>
              <a:cxnLst/>
              <a:rect l="l" t="t" r="r" b="b"/>
              <a:pathLst>
                <a:path w="741172" h="1405509">
                  <a:moveTo>
                    <a:pt x="387096" y="719328"/>
                  </a:moveTo>
                  <a:cubicBezTo>
                    <a:pt x="376047" y="708279"/>
                    <a:pt x="364998" y="708279"/>
                    <a:pt x="353949" y="719328"/>
                  </a:cubicBezTo>
                  <a:cubicBezTo>
                    <a:pt x="331851" y="741426"/>
                    <a:pt x="342900" y="774700"/>
                    <a:pt x="342900" y="807847"/>
                  </a:cubicBezTo>
                  <a:cubicBezTo>
                    <a:pt x="342900" y="962787"/>
                    <a:pt x="342900" y="1117727"/>
                    <a:pt x="342900" y="1272667"/>
                  </a:cubicBezTo>
                  <a:cubicBezTo>
                    <a:pt x="342900" y="1339088"/>
                    <a:pt x="331851" y="1405509"/>
                    <a:pt x="265430" y="1405509"/>
                  </a:cubicBezTo>
                  <a:cubicBezTo>
                    <a:pt x="199009" y="1394460"/>
                    <a:pt x="210185" y="1328039"/>
                    <a:pt x="210185" y="1272667"/>
                  </a:cubicBezTo>
                  <a:cubicBezTo>
                    <a:pt x="210185" y="984885"/>
                    <a:pt x="210185" y="686181"/>
                    <a:pt x="210185" y="398399"/>
                  </a:cubicBezTo>
                  <a:cubicBezTo>
                    <a:pt x="210185" y="354076"/>
                    <a:pt x="210185" y="309880"/>
                    <a:pt x="165989" y="276606"/>
                  </a:cubicBezTo>
                  <a:cubicBezTo>
                    <a:pt x="143891" y="298704"/>
                    <a:pt x="143891" y="320929"/>
                    <a:pt x="132842" y="354076"/>
                  </a:cubicBezTo>
                  <a:cubicBezTo>
                    <a:pt x="121793" y="420497"/>
                    <a:pt x="99695" y="497967"/>
                    <a:pt x="77597" y="564388"/>
                  </a:cubicBezTo>
                  <a:cubicBezTo>
                    <a:pt x="77597" y="586486"/>
                    <a:pt x="66548" y="619760"/>
                    <a:pt x="33401" y="608711"/>
                  </a:cubicBezTo>
                  <a:cubicBezTo>
                    <a:pt x="11049" y="597535"/>
                    <a:pt x="0" y="575437"/>
                    <a:pt x="0" y="542290"/>
                  </a:cubicBezTo>
                  <a:cubicBezTo>
                    <a:pt x="44196" y="387350"/>
                    <a:pt x="77470" y="221361"/>
                    <a:pt x="121666" y="66421"/>
                  </a:cubicBezTo>
                  <a:cubicBezTo>
                    <a:pt x="132715" y="22098"/>
                    <a:pt x="154813" y="0"/>
                    <a:pt x="210185" y="0"/>
                  </a:cubicBezTo>
                  <a:cubicBezTo>
                    <a:pt x="309753" y="0"/>
                    <a:pt x="420370" y="0"/>
                    <a:pt x="530987" y="0"/>
                  </a:cubicBezTo>
                  <a:cubicBezTo>
                    <a:pt x="575183" y="0"/>
                    <a:pt x="619506" y="11049"/>
                    <a:pt x="630555" y="55372"/>
                  </a:cubicBezTo>
                  <a:cubicBezTo>
                    <a:pt x="674751" y="221361"/>
                    <a:pt x="708025" y="387350"/>
                    <a:pt x="730123" y="564388"/>
                  </a:cubicBezTo>
                  <a:cubicBezTo>
                    <a:pt x="741172" y="586486"/>
                    <a:pt x="730123" y="608711"/>
                    <a:pt x="708025" y="608711"/>
                  </a:cubicBezTo>
                  <a:cubicBezTo>
                    <a:pt x="674878" y="619760"/>
                    <a:pt x="674878" y="597662"/>
                    <a:pt x="663829" y="564388"/>
                  </a:cubicBezTo>
                  <a:cubicBezTo>
                    <a:pt x="652780" y="486918"/>
                    <a:pt x="608584" y="420497"/>
                    <a:pt x="608584" y="343027"/>
                  </a:cubicBezTo>
                  <a:cubicBezTo>
                    <a:pt x="608584" y="309880"/>
                    <a:pt x="608584" y="276606"/>
                    <a:pt x="575437" y="276606"/>
                  </a:cubicBezTo>
                  <a:cubicBezTo>
                    <a:pt x="531241" y="276606"/>
                    <a:pt x="531241" y="309753"/>
                    <a:pt x="531241" y="343027"/>
                  </a:cubicBezTo>
                  <a:cubicBezTo>
                    <a:pt x="531241" y="365125"/>
                    <a:pt x="531241" y="376174"/>
                    <a:pt x="531241" y="398399"/>
                  </a:cubicBezTo>
                  <a:cubicBezTo>
                    <a:pt x="531241" y="697230"/>
                    <a:pt x="531241" y="995934"/>
                    <a:pt x="531241" y="1305814"/>
                  </a:cubicBezTo>
                  <a:cubicBezTo>
                    <a:pt x="531241" y="1338961"/>
                    <a:pt x="531241" y="1394333"/>
                    <a:pt x="475996" y="1405382"/>
                  </a:cubicBezTo>
                  <a:cubicBezTo>
                    <a:pt x="420751" y="1405382"/>
                    <a:pt x="420751" y="1350010"/>
                    <a:pt x="409575" y="1305814"/>
                  </a:cubicBezTo>
                  <a:cubicBezTo>
                    <a:pt x="409575" y="1294765"/>
                    <a:pt x="409575" y="1272667"/>
                    <a:pt x="409575" y="1250442"/>
                  </a:cubicBezTo>
                  <a:cubicBezTo>
                    <a:pt x="409575" y="1095502"/>
                    <a:pt x="409575" y="951611"/>
                    <a:pt x="409575" y="807847"/>
                  </a:cubicBezTo>
                  <a:cubicBezTo>
                    <a:pt x="409575" y="774700"/>
                    <a:pt x="420624" y="741426"/>
                    <a:pt x="387477" y="719328"/>
                  </a:cubicBezTo>
                  <a:close/>
                </a:path>
              </a:pathLst>
            </a:custGeom>
            <a:solidFill>
              <a:srgbClr val="E12023"/>
            </a:solidFill>
          </p:spPr>
        </p:sp>
      </p:grpSp>
      <p:grpSp>
        <p:nvGrpSpPr>
          <p:cNvPr id="41" name="Group 41"/>
          <p:cNvGrpSpPr>
            <a:grpSpLocks noChangeAspect="1"/>
          </p:cNvGrpSpPr>
          <p:nvPr/>
        </p:nvGrpSpPr>
        <p:grpSpPr>
          <a:xfrm>
            <a:off x="5204160" y="5978880"/>
            <a:ext cx="571680" cy="1051200"/>
            <a:chOff x="0" y="0"/>
            <a:chExt cx="762240" cy="1401600"/>
          </a:xfrm>
        </p:grpSpPr>
        <p:sp>
          <p:nvSpPr>
            <p:cNvPr id="42" name="Freeform 42"/>
            <p:cNvSpPr/>
            <p:nvPr/>
          </p:nvSpPr>
          <p:spPr>
            <a:xfrm>
              <a:off x="0" y="0"/>
              <a:ext cx="762381" cy="1401445"/>
            </a:xfrm>
            <a:custGeom>
              <a:avLst/>
              <a:gdLst/>
              <a:ahLst/>
              <a:cxnLst/>
              <a:rect l="l" t="t" r="r" b="b"/>
              <a:pathLst>
                <a:path w="762381" h="1401445">
                  <a:moveTo>
                    <a:pt x="574421" y="275844"/>
                  </a:moveTo>
                  <a:cubicBezTo>
                    <a:pt x="574421" y="275844"/>
                    <a:pt x="574421" y="275844"/>
                    <a:pt x="574421" y="264795"/>
                  </a:cubicBezTo>
                  <a:cubicBezTo>
                    <a:pt x="508127" y="264795"/>
                    <a:pt x="530225" y="308991"/>
                    <a:pt x="530225" y="330962"/>
                  </a:cubicBezTo>
                  <a:cubicBezTo>
                    <a:pt x="530225" y="639953"/>
                    <a:pt x="530225" y="948944"/>
                    <a:pt x="530225" y="1258062"/>
                  </a:cubicBezTo>
                  <a:cubicBezTo>
                    <a:pt x="530225" y="1302258"/>
                    <a:pt x="563372" y="1379474"/>
                    <a:pt x="486029" y="1379474"/>
                  </a:cubicBezTo>
                  <a:cubicBezTo>
                    <a:pt x="408686" y="1379474"/>
                    <a:pt x="430784" y="1302258"/>
                    <a:pt x="430784" y="1247013"/>
                  </a:cubicBezTo>
                  <a:cubicBezTo>
                    <a:pt x="430784" y="1092454"/>
                    <a:pt x="430784" y="926973"/>
                    <a:pt x="430784" y="761365"/>
                  </a:cubicBezTo>
                  <a:cubicBezTo>
                    <a:pt x="430784" y="728218"/>
                    <a:pt x="419735" y="684149"/>
                    <a:pt x="375539" y="684149"/>
                  </a:cubicBezTo>
                  <a:cubicBezTo>
                    <a:pt x="331343" y="695198"/>
                    <a:pt x="342392" y="739267"/>
                    <a:pt x="342392" y="761365"/>
                  </a:cubicBezTo>
                  <a:cubicBezTo>
                    <a:pt x="342392" y="971042"/>
                    <a:pt x="342392" y="1180719"/>
                    <a:pt x="342392" y="1379347"/>
                  </a:cubicBezTo>
                  <a:cubicBezTo>
                    <a:pt x="342392" y="1379347"/>
                    <a:pt x="342392" y="1379347"/>
                    <a:pt x="342392" y="1379347"/>
                  </a:cubicBezTo>
                  <a:cubicBezTo>
                    <a:pt x="231902" y="1401445"/>
                    <a:pt x="220853" y="1390396"/>
                    <a:pt x="220853" y="1280033"/>
                  </a:cubicBezTo>
                  <a:cubicBezTo>
                    <a:pt x="220853" y="971042"/>
                    <a:pt x="220853" y="662051"/>
                    <a:pt x="220853" y="352933"/>
                  </a:cubicBezTo>
                  <a:cubicBezTo>
                    <a:pt x="220853" y="319786"/>
                    <a:pt x="231902" y="286766"/>
                    <a:pt x="198755" y="253619"/>
                  </a:cubicBezTo>
                  <a:cubicBezTo>
                    <a:pt x="165608" y="286766"/>
                    <a:pt x="143510" y="330835"/>
                    <a:pt x="132461" y="375031"/>
                  </a:cubicBezTo>
                  <a:cubicBezTo>
                    <a:pt x="121412" y="430149"/>
                    <a:pt x="99314" y="485394"/>
                    <a:pt x="88265" y="551561"/>
                  </a:cubicBezTo>
                  <a:cubicBezTo>
                    <a:pt x="77216" y="573659"/>
                    <a:pt x="77216" y="595757"/>
                    <a:pt x="44069" y="595757"/>
                  </a:cubicBezTo>
                  <a:cubicBezTo>
                    <a:pt x="0" y="584962"/>
                    <a:pt x="11049" y="551815"/>
                    <a:pt x="22098" y="529717"/>
                  </a:cubicBezTo>
                  <a:cubicBezTo>
                    <a:pt x="55245" y="375158"/>
                    <a:pt x="99441" y="209677"/>
                    <a:pt x="132588" y="55118"/>
                  </a:cubicBezTo>
                  <a:cubicBezTo>
                    <a:pt x="143637" y="11049"/>
                    <a:pt x="165735" y="0"/>
                    <a:pt x="209931" y="0"/>
                  </a:cubicBezTo>
                  <a:cubicBezTo>
                    <a:pt x="320421" y="0"/>
                    <a:pt x="430911" y="0"/>
                    <a:pt x="541401" y="0"/>
                  </a:cubicBezTo>
                  <a:cubicBezTo>
                    <a:pt x="585597" y="0"/>
                    <a:pt x="618744" y="11049"/>
                    <a:pt x="629793" y="44196"/>
                  </a:cubicBezTo>
                  <a:cubicBezTo>
                    <a:pt x="673989" y="209677"/>
                    <a:pt x="707136" y="375285"/>
                    <a:pt x="751332" y="540766"/>
                  </a:cubicBezTo>
                  <a:cubicBezTo>
                    <a:pt x="762381" y="562864"/>
                    <a:pt x="751332" y="595884"/>
                    <a:pt x="718185" y="595884"/>
                  </a:cubicBezTo>
                  <a:cubicBezTo>
                    <a:pt x="685038" y="595884"/>
                    <a:pt x="673989" y="573786"/>
                    <a:pt x="673989" y="551688"/>
                  </a:cubicBezTo>
                  <a:cubicBezTo>
                    <a:pt x="662940" y="518541"/>
                    <a:pt x="673989" y="474472"/>
                    <a:pt x="629793" y="463423"/>
                  </a:cubicBezTo>
                  <a:cubicBezTo>
                    <a:pt x="629793" y="463423"/>
                    <a:pt x="629793" y="463423"/>
                    <a:pt x="629793" y="463423"/>
                  </a:cubicBezTo>
                  <a:cubicBezTo>
                    <a:pt x="629793" y="397256"/>
                    <a:pt x="651891" y="330962"/>
                    <a:pt x="574548" y="275844"/>
                  </a:cubicBezTo>
                  <a:close/>
                </a:path>
              </a:pathLst>
            </a:custGeom>
            <a:solidFill>
              <a:srgbClr val="E12023"/>
            </a:solidFill>
          </p:spPr>
        </p:sp>
      </p:grpSp>
      <p:grpSp>
        <p:nvGrpSpPr>
          <p:cNvPr id="43" name="Group 43"/>
          <p:cNvGrpSpPr>
            <a:grpSpLocks noChangeAspect="1"/>
          </p:cNvGrpSpPr>
          <p:nvPr/>
        </p:nvGrpSpPr>
        <p:grpSpPr>
          <a:xfrm>
            <a:off x="1317600" y="6019920"/>
            <a:ext cx="524160" cy="860400"/>
            <a:chOff x="0" y="0"/>
            <a:chExt cx="698880" cy="1147200"/>
          </a:xfrm>
        </p:grpSpPr>
        <p:sp>
          <p:nvSpPr>
            <p:cNvPr id="44" name="Freeform 44"/>
            <p:cNvSpPr/>
            <p:nvPr/>
          </p:nvSpPr>
          <p:spPr>
            <a:xfrm>
              <a:off x="0" y="0"/>
              <a:ext cx="698754" cy="1147191"/>
            </a:xfrm>
            <a:custGeom>
              <a:avLst/>
              <a:gdLst/>
              <a:ahLst/>
              <a:cxnLst/>
              <a:rect l="l" t="t" r="r" b="b"/>
              <a:pathLst>
                <a:path w="698754" h="1147191">
                  <a:moveTo>
                    <a:pt x="554609" y="342011"/>
                  </a:moveTo>
                  <a:cubicBezTo>
                    <a:pt x="532384" y="330962"/>
                    <a:pt x="543560" y="275844"/>
                    <a:pt x="499110" y="286893"/>
                  </a:cubicBezTo>
                  <a:cubicBezTo>
                    <a:pt x="476885" y="297942"/>
                    <a:pt x="476885" y="308991"/>
                    <a:pt x="476885" y="320040"/>
                  </a:cubicBezTo>
                  <a:cubicBezTo>
                    <a:pt x="487934" y="397256"/>
                    <a:pt x="499110" y="474472"/>
                    <a:pt x="521208" y="551688"/>
                  </a:cubicBezTo>
                  <a:cubicBezTo>
                    <a:pt x="543306" y="628904"/>
                    <a:pt x="554482" y="695071"/>
                    <a:pt x="487934" y="750189"/>
                  </a:cubicBezTo>
                  <a:cubicBezTo>
                    <a:pt x="487934" y="750189"/>
                    <a:pt x="487934" y="750189"/>
                    <a:pt x="487934" y="750189"/>
                  </a:cubicBezTo>
                  <a:cubicBezTo>
                    <a:pt x="454660" y="761238"/>
                    <a:pt x="454660" y="794258"/>
                    <a:pt x="454660" y="827405"/>
                  </a:cubicBezTo>
                  <a:cubicBezTo>
                    <a:pt x="454660" y="904621"/>
                    <a:pt x="454660" y="992886"/>
                    <a:pt x="454660" y="1070102"/>
                  </a:cubicBezTo>
                  <a:cubicBezTo>
                    <a:pt x="454660" y="1092200"/>
                    <a:pt x="476885" y="1136269"/>
                    <a:pt x="432435" y="1136269"/>
                  </a:cubicBezTo>
                  <a:cubicBezTo>
                    <a:pt x="387985" y="1136269"/>
                    <a:pt x="388112" y="1092200"/>
                    <a:pt x="388112" y="1059053"/>
                  </a:cubicBezTo>
                  <a:cubicBezTo>
                    <a:pt x="388112" y="981837"/>
                    <a:pt x="388112" y="893572"/>
                    <a:pt x="388112" y="805307"/>
                  </a:cubicBezTo>
                  <a:cubicBezTo>
                    <a:pt x="388112" y="772160"/>
                    <a:pt x="399161" y="728091"/>
                    <a:pt x="343789" y="728091"/>
                  </a:cubicBezTo>
                  <a:cubicBezTo>
                    <a:pt x="310515" y="739140"/>
                    <a:pt x="299466" y="772160"/>
                    <a:pt x="299466" y="805307"/>
                  </a:cubicBezTo>
                  <a:cubicBezTo>
                    <a:pt x="299466" y="893572"/>
                    <a:pt x="299466" y="992886"/>
                    <a:pt x="299466" y="1092073"/>
                  </a:cubicBezTo>
                  <a:cubicBezTo>
                    <a:pt x="299466" y="1114171"/>
                    <a:pt x="299466" y="1147191"/>
                    <a:pt x="266192" y="1147191"/>
                  </a:cubicBezTo>
                  <a:cubicBezTo>
                    <a:pt x="232918" y="1147191"/>
                    <a:pt x="232918" y="1114044"/>
                    <a:pt x="232918" y="1092073"/>
                  </a:cubicBezTo>
                  <a:cubicBezTo>
                    <a:pt x="232918" y="1003808"/>
                    <a:pt x="232918" y="904494"/>
                    <a:pt x="232918" y="816356"/>
                  </a:cubicBezTo>
                  <a:cubicBezTo>
                    <a:pt x="232918" y="794258"/>
                    <a:pt x="243967" y="761238"/>
                    <a:pt x="210693" y="750189"/>
                  </a:cubicBezTo>
                  <a:cubicBezTo>
                    <a:pt x="199644" y="750189"/>
                    <a:pt x="199644" y="750189"/>
                    <a:pt x="199644" y="750189"/>
                  </a:cubicBezTo>
                  <a:cubicBezTo>
                    <a:pt x="199644" y="750189"/>
                    <a:pt x="199644" y="739140"/>
                    <a:pt x="199644" y="739140"/>
                  </a:cubicBezTo>
                  <a:cubicBezTo>
                    <a:pt x="144145" y="705993"/>
                    <a:pt x="144145" y="661924"/>
                    <a:pt x="155321" y="606806"/>
                  </a:cubicBezTo>
                  <a:cubicBezTo>
                    <a:pt x="177546" y="518541"/>
                    <a:pt x="188595" y="419227"/>
                    <a:pt x="210820" y="331089"/>
                  </a:cubicBezTo>
                  <a:cubicBezTo>
                    <a:pt x="210820" y="297942"/>
                    <a:pt x="199771" y="287020"/>
                    <a:pt x="177546" y="275971"/>
                  </a:cubicBezTo>
                  <a:cubicBezTo>
                    <a:pt x="155321" y="264922"/>
                    <a:pt x="144272" y="287020"/>
                    <a:pt x="133223" y="298069"/>
                  </a:cubicBezTo>
                  <a:cubicBezTo>
                    <a:pt x="110871" y="342011"/>
                    <a:pt x="77597" y="386080"/>
                    <a:pt x="77597" y="441198"/>
                  </a:cubicBezTo>
                  <a:cubicBezTo>
                    <a:pt x="77597" y="441198"/>
                    <a:pt x="77597" y="441198"/>
                    <a:pt x="77597" y="441198"/>
                  </a:cubicBezTo>
                  <a:cubicBezTo>
                    <a:pt x="77597" y="441198"/>
                    <a:pt x="66548" y="452247"/>
                    <a:pt x="66548" y="463296"/>
                  </a:cubicBezTo>
                  <a:cubicBezTo>
                    <a:pt x="66548" y="463296"/>
                    <a:pt x="66548" y="463296"/>
                    <a:pt x="66548" y="463296"/>
                  </a:cubicBezTo>
                  <a:cubicBezTo>
                    <a:pt x="11049" y="452247"/>
                    <a:pt x="0" y="430149"/>
                    <a:pt x="22225" y="386080"/>
                  </a:cubicBezTo>
                  <a:cubicBezTo>
                    <a:pt x="88773" y="286766"/>
                    <a:pt x="144272" y="176530"/>
                    <a:pt x="210820" y="77216"/>
                  </a:cubicBezTo>
                  <a:cubicBezTo>
                    <a:pt x="221869" y="55118"/>
                    <a:pt x="233045" y="44069"/>
                    <a:pt x="255143" y="33147"/>
                  </a:cubicBezTo>
                  <a:cubicBezTo>
                    <a:pt x="354965" y="0"/>
                    <a:pt x="465963" y="44196"/>
                    <a:pt x="521335" y="132461"/>
                  </a:cubicBezTo>
                  <a:cubicBezTo>
                    <a:pt x="532384" y="154559"/>
                    <a:pt x="543560" y="187579"/>
                    <a:pt x="565658" y="209677"/>
                  </a:cubicBezTo>
                  <a:cubicBezTo>
                    <a:pt x="609981" y="264795"/>
                    <a:pt x="621157" y="342011"/>
                    <a:pt x="687705" y="375158"/>
                  </a:cubicBezTo>
                  <a:cubicBezTo>
                    <a:pt x="687705" y="375158"/>
                    <a:pt x="698754" y="375158"/>
                    <a:pt x="698754" y="375158"/>
                  </a:cubicBezTo>
                  <a:cubicBezTo>
                    <a:pt x="676529" y="397256"/>
                    <a:pt x="698754" y="441325"/>
                    <a:pt x="654431" y="452374"/>
                  </a:cubicBezTo>
                  <a:cubicBezTo>
                    <a:pt x="632206" y="452374"/>
                    <a:pt x="632206" y="408305"/>
                    <a:pt x="610108" y="386207"/>
                  </a:cubicBezTo>
                  <a:cubicBezTo>
                    <a:pt x="599059" y="364109"/>
                    <a:pt x="587883" y="342138"/>
                    <a:pt x="554609" y="342138"/>
                  </a:cubicBezTo>
                  <a:close/>
                </a:path>
              </a:pathLst>
            </a:custGeom>
            <a:solidFill>
              <a:srgbClr val="E12023"/>
            </a:solidFill>
          </p:spPr>
        </p:sp>
      </p:grpSp>
      <p:grpSp>
        <p:nvGrpSpPr>
          <p:cNvPr id="45" name="Group 45"/>
          <p:cNvGrpSpPr>
            <a:grpSpLocks noChangeAspect="1"/>
          </p:cNvGrpSpPr>
          <p:nvPr/>
        </p:nvGrpSpPr>
        <p:grpSpPr>
          <a:xfrm>
            <a:off x="5486400" y="7220160"/>
            <a:ext cx="819360" cy="1486080"/>
            <a:chOff x="0" y="0"/>
            <a:chExt cx="1092480" cy="1981440"/>
          </a:xfrm>
        </p:grpSpPr>
        <p:sp>
          <p:nvSpPr>
            <p:cNvPr id="46" name="Freeform 46"/>
            <p:cNvSpPr/>
            <p:nvPr/>
          </p:nvSpPr>
          <p:spPr>
            <a:xfrm>
              <a:off x="0" y="0"/>
              <a:ext cx="1092454" cy="1981454"/>
            </a:xfrm>
            <a:custGeom>
              <a:avLst/>
              <a:gdLst/>
              <a:ahLst/>
              <a:cxnLst/>
              <a:rect l="l" t="t" r="r" b="b"/>
              <a:pathLst>
                <a:path w="1092454" h="1981454">
                  <a:moveTo>
                    <a:pt x="761365" y="1915033"/>
                  </a:moveTo>
                  <a:cubicBezTo>
                    <a:pt x="684149" y="1981454"/>
                    <a:pt x="595884" y="1959356"/>
                    <a:pt x="573786" y="1870710"/>
                  </a:cubicBezTo>
                  <a:cubicBezTo>
                    <a:pt x="573786" y="1837563"/>
                    <a:pt x="573786" y="1804289"/>
                    <a:pt x="573786" y="1771142"/>
                  </a:cubicBezTo>
                  <a:cubicBezTo>
                    <a:pt x="573786" y="1538732"/>
                    <a:pt x="573786" y="1306195"/>
                    <a:pt x="573786" y="1073785"/>
                  </a:cubicBezTo>
                  <a:cubicBezTo>
                    <a:pt x="573786" y="1051687"/>
                    <a:pt x="584835" y="1018413"/>
                    <a:pt x="551688" y="985266"/>
                  </a:cubicBezTo>
                  <a:cubicBezTo>
                    <a:pt x="518541" y="1007364"/>
                    <a:pt x="529590" y="1040638"/>
                    <a:pt x="529590" y="1062736"/>
                  </a:cubicBezTo>
                  <a:cubicBezTo>
                    <a:pt x="529590" y="1317371"/>
                    <a:pt x="529590" y="1560830"/>
                    <a:pt x="529590" y="1815465"/>
                  </a:cubicBezTo>
                  <a:cubicBezTo>
                    <a:pt x="529590" y="1870837"/>
                    <a:pt x="518541" y="1926209"/>
                    <a:pt x="452374" y="1948307"/>
                  </a:cubicBezTo>
                  <a:cubicBezTo>
                    <a:pt x="408178" y="1970405"/>
                    <a:pt x="364109" y="1948307"/>
                    <a:pt x="330962" y="1915160"/>
                  </a:cubicBezTo>
                  <a:cubicBezTo>
                    <a:pt x="286766" y="1882013"/>
                    <a:pt x="297815" y="1837690"/>
                    <a:pt x="297815" y="1793367"/>
                  </a:cubicBezTo>
                  <a:cubicBezTo>
                    <a:pt x="297815" y="1394841"/>
                    <a:pt x="297815" y="1007491"/>
                    <a:pt x="297815" y="608965"/>
                  </a:cubicBezTo>
                  <a:cubicBezTo>
                    <a:pt x="297815" y="564642"/>
                    <a:pt x="297815" y="520446"/>
                    <a:pt x="275717" y="465074"/>
                  </a:cubicBezTo>
                  <a:cubicBezTo>
                    <a:pt x="253619" y="564642"/>
                    <a:pt x="231521" y="664337"/>
                    <a:pt x="209550" y="752856"/>
                  </a:cubicBezTo>
                  <a:cubicBezTo>
                    <a:pt x="198501" y="774954"/>
                    <a:pt x="198501" y="797179"/>
                    <a:pt x="187452" y="819277"/>
                  </a:cubicBezTo>
                  <a:cubicBezTo>
                    <a:pt x="176403" y="874649"/>
                    <a:pt x="143256" y="907796"/>
                    <a:pt x="88138" y="896747"/>
                  </a:cubicBezTo>
                  <a:cubicBezTo>
                    <a:pt x="22098" y="874522"/>
                    <a:pt x="0" y="830199"/>
                    <a:pt x="11049" y="774827"/>
                  </a:cubicBezTo>
                  <a:cubicBezTo>
                    <a:pt x="33147" y="664083"/>
                    <a:pt x="66167" y="542417"/>
                    <a:pt x="88265" y="431673"/>
                  </a:cubicBezTo>
                  <a:cubicBezTo>
                    <a:pt x="110363" y="320929"/>
                    <a:pt x="143510" y="210312"/>
                    <a:pt x="165481" y="88519"/>
                  </a:cubicBezTo>
                  <a:cubicBezTo>
                    <a:pt x="187579" y="33147"/>
                    <a:pt x="220726" y="0"/>
                    <a:pt x="275844" y="0"/>
                  </a:cubicBezTo>
                  <a:cubicBezTo>
                    <a:pt x="463423" y="0"/>
                    <a:pt x="640080" y="0"/>
                    <a:pt x="816610" y="0"/>
                  </a:cubicBezTo>
                  <a:cubicBezTo>
                    <a:pt x="882777" y="0"/>
                    <a:pt x="915924" y="22098"/>
                    <a:pt x="926973" y="88519"/>
                  </a:cubicBezTo>
                  <a:cubicBezTo>
                    <a:pt x="971169" y="309880"/>
                    <a:pt x="1026287" y="531241"/>
                    <a:pt x="1081405" y="752729"/>
                  </a:cubicBezTo>
                  <a:cubicBezTo>
                    <a:pt x="1092454" y="819150"/>
                    <a:pt x="1081405" y="874522"/>
                    <a:pt x="1004189" y="896620"/>
                  </a:cubicBezTo>
                  <a:cubicBezTo>
                    <a:pt x="938022" y="907669"/>
                    <a:pt x="915924" y="852297"/>
                    <a:pt x="893826" y="797052"/>
                  </a:cubicBezTo>
                  <a:cubicBezTo>
                    <a:pt x="871728" y="675259"/>
                    <a:pt x="838708" y="564642"/>
                    <a:pt x="805561" y="453898"/>
                  </a:cubicBezTo>
                  <a:cubicBezTo>
                    <a:pt x="805561" y="808101"/>
                    <a:pt x="805561" y="1151255"/>
                    <a:pt x="805561" y="1505458"/>
                  </a:cubicBezTo>
                  <a:cubicBezTo>
                    <a:pt x="805561" y="1605026"/>
                    <a:pt x="805561" y="1704721"/>
                    <a:pt x="794512" y="1815465"/>
                  </a:cubicBezTo>
                  <a:cubicBezTo>
                    <a:pt x="794512" y="1848612"/>
                    <a:pt x="805561" y="1892935"/>
                    <a:pt x="761365" y="1915033"/>
                  </a:cubicBezTo>
                  <a:cubicBezTo>
                    <a:pt x="761365" y="1837563"/>
                    <a:pt x="772414" y="1760093"/>
                    <a:pt x="772414" y="1682623"/>
                  </a:cubicBezTo>
                  <a:cubicBezTo>
                    <a:pt x="772414" y="1295146"/>
                    <a:pt x="772414" y="918845"/>
                    <a:pt x="772414" y="531368"/>
                  </a:cubicBezTo>
                  <a:cubicBezTo>
                    <a:pt x="772414" y="498221"/>
                    <a:pt x="772414" y="464947"/>
                    <a:pt x="772414" y="442849"/>
                  </a:cubicBezTo>
                  <a:cubicBezTo>
                    <a:pt x="783463" y="420751"/>
                    <a:pt x="772414" y="398526"/>
                    <a:pt x="805561" y="398526"/>
                  </a:cubicBezTo>
                  <a:cubicBezTo>
                    <a:pt x="827659" y="398526"/>
                    <a:pt x="838708" y="420624"/>
                    <a:pt x="838708" y="431673"/>
                  </a:cubicBezTo>
                  <a:cubicBezTo>
                    <a:pt x="871855" y="553466"/>
                    <a:pt x="893826" y="664083"/>
                    <a:pt x="926973" y="774827"/>
                  </a:cubicBezTo>
                  <a:cubicBezTo>
                    <a:pt x="938022" y="819150"/>
                    <a:pt x="949071" y="863346"/>
                    <a:pt x="1004189" y="852297"/>
                  </a:cubicBezTo>
                  <a:cubicBezTo>
                    <a:pt x="1048385" y="841248"/>
                    <a:pt x="1059307" y="807974"/>
                    <a:pt x="1048385" y="752729"/>
                  </a:cubicBezTo>
                  <a:cubicBezTo>
                    <a:pt x="1004189" y="553466"/>
                    <a:pt x="960120" y="343154"/>
                    <a:pt x="915924" y="143891"/>
                  </a:cubicBezTo>
                  <a:cubicBezTo>
                    <a:pt x="893826" y="55372"/>
                    <a:pt x="860806" y="22098"/>
                    <a:pt x="783463" y="22098"/>
                  </a:cubicBezTo>
                  <a:cubicBezTo>
                    <a:pt x="629031" y="22098"/>
                    <a:pt x="463423" y="22098"/>
                    <a:pt x="308991" y="22098"/>
                  </a:cubicBezTo>
                  <a:cubicBezTo>
                    <a:pt x="253873" y="22098"/>
                    <a:pt x="209677" y="44196"/>
                    <a:pt x="187579" y="121666"/>
                  </a:cubicBezTo>
                  <a:cubicBezTo>
                    <a:pt x="143510" y="332105"/>
                    <a:pt x="88265" y="542417"/>
                    <a:pt x="44196" y="752729"/>
                  </a:cubicBezTo>
                  <a:cubicBezTo>
                    <a:pt x="33147" y="808101"/>
                    <a:pt x="44196" y="841248"/>
                    <a:pt x="99314" y="852297"/>
                  </a:cubicBezTo>
                  <a:cubicBezTo>
                    <a:pt x="143510" y="863346"/>
                    <a:pt x="165481" y="819150"/>
                    <a:pt x="165481" y="785876"/>
                  </a:cubicBezTo>
                  <a:cubicBezTo>
                    <a:pt x="198628" y="675132"/>
                    <a:pt x="231648" y="553466"/>
                    <a:pt x="253746" y="442722"/>
                  </a:cubicBezTo>
                  <a:cubicBezTo>
                    <a:pt x="264795" y="420624"/>
                    <a:pt x="275844" y="398399"/>
                    <a:pt x="297942" y="387350"/>
                  </a:cubicBezTo>
                  <a:cubicBezTo>
                    <a:pt x="331089" y="431673"/>
                    <a:pt x="331089" y="475869"/>
                    <a:pt x="331089" y="520192"/>
                  </a:cubicBezTo>
                  <a:cubicBezTo>
                    <a:pt x="331089" y="940816"/>
                    <a:pt x="331089" y="1350391"/>
                    <a:pt x="320040" y="1759966"/>
                  </a:cubicBezTo>
                  <a:cubicBezTo>
                    <a:pt x="320040" y="1804289"/>
                    <a:pt x="320040" y="1848485"/>
                    <a:pt x="342138" y="1881759"/>
                  </a:cubicBezTo>
                  <a:cubicBezTo>
                    <a:pt x="364236" y="1903857"/>
                    <a:pt x="386334" y="1926082"/>
                    <a:pt x="430403" y="1926082"/>
                  </a:cubicBezTo>
                  <a:cubicBezTo>
                    <a:pt x="463550" y="1915033"/>
                    <a:pt x="485521" y="1892935"/>
                    <a:pt x="485521" y="1859661"/>
                  </a:cubicBezTo>
                  <a:cubicBezTo>
                    <a:pt x="496570" y="1837563"/>
                    <a:pt x="496570" y="1815338"/>
                    <a:pt x="496570" y="1782191"/>
                  </a:cubicBezTo>
                  <a:cubicBezTo>
                    <a:pt x="496570" y="1538605"/>
                    <a:pt x="496570" y="1295146"/>
                    <a:pt x="496570" y="1051560"/>
                  </a:cubicBezTo>
                  <a:cubicBezTo>
                    <a:pt x="496570" y="1018413"/>
                    <a:pt x="496570" y="963041"/>
                    <a:pt x="551688" y="974090"/>
                  </a:cubicBezTo>
                  <a:cubicBezTo>
                    <a:pt x="606806" y="974090"/>
                    <a:pt x="595884" y="1018413"/>
                    <a:pt x="595884" y="1051560"/>
                  </a:cubicBezTo>
                  <a:cubicBezTo>
                    <a:pt x="595884" y="1295146"/>
                    <a:pt x="595884" y="1527556"/>
                    <a:pt x="595884" y="1771015"/>
                  </a:cubicBezTo>
                  <a:cubicBezTo>
                    <a:pt x="595884" y="1903857"/>
                    <a:pt x="617982" y="1925955"/>
                    <a:pt x="761365" y="1914906"/>
                  </a:cubicBezTo>
                  <a:close/>
                </a:path>
              </a:pathLst>
            </a:custGeom>
            <a:solidFill>
              <a:srgbClr val="E12023"/>
            </a:solidFill>
          </p:spPr>
        </p:sp>
      </p:grpSp>
      <p:grpSp>
        <p:nvGrpSpPr>
          <p:cNvPr id="47" name="Group 47"/>
          <p:cNvGrpSpPr>
            <a:grpSpLocks noChangeAspect="1"/>
          </p:cNvGrpSpPr>
          <p:nvPr/>
        </p:nvGrpSpPr>
        <p:grpSpPr>
          <a:xfrm>
            <a:off x="2419200" y="4096080"/>
            <a:ext cx="844560" cy="1508400"/>
            <a:chOff x="0" y="0"/>
            <a:chExt cx="1126080" cy="2011200"/>
          </a:xfrm>
        </p:grpSpPr>
        <p:sp>
          <p:nvSpPr>
            <p:cNvPr id="48" name="Freeform 48"/>
            <p:cNvSpPr/>
            <p:nvPr/>
          </p:nvSpPr>
          <p:spPr>
            <a:xfrm>
              <a:off x="0" y="0"/>
              <a:ext cx="1126109" cy="2011172"/>
            </a:xfrm>
            <a:custGeom>
              <a:avLst/>
              <a:gdLst/>
              <a:ahLst/>
              <a:cxnLst/>
              <a:rect l="l" t="t" r="r" b="b"/>
              <a:pathLst>
                <a:path w="1126109" h="2011172">
                  <a:moveTo>
                    <a:pt x="585089" y="1005586"/>
                  </a:moveTo>
                  <a:cubicBezTo>
                    <a:pt x="629285" y="1038733"/>
                    <a:pt x="618236" y="1082929"/>
                    <a:pt x="618236" y="1127125"/>
                  </a:cubicBezTo>
                  <a:cubicBezTo>
                    <a:pt x="618236" y="1381252"/>
                    <a:pt x="596138" y="1624457"/>
                    <a:pt x="629285" y="1867535"/>
                  </a:cubicBezTo>
                  <a:cubicBezTo>
                    <a:pt x="629285" y="1922780"/>
                    <a:pt x="651383" y="1966976"/>
                    <a:pt x="706628" y="1955927"/>
                  </a:cubicBezTo>
                  <a:cubicBezTo>
                    <a:pt x="772922" y="1955927"/>
                    <a:pt x="783971" y="1911731"/>
                    <a:pt x="783971" y="1856486"/>
                  </a:cubicBezTo>
                  <a:cubicBezTo>
                    <a:pt x="783971" y="1414526"/>
                    <a:pt x="783971" y="983488"/>
                    <a:pt x="783971" y="541528"/>
                  </a:cubicBezTo>
                  <a:cubicBezTo>
                    <a:pt x="783971" y="497332"/>
                    <a:pt x="783971" y="442087"/>
                    <a:pt x="817118" y="397891"/>
                  </a:cubicBezTo>
                  <a:cubicBezTo>
                    <a:pt x="916432" y="475234"/>
                    <a:pt x="894461" y="585724"/>
                    <a:pt x="916432" y="674116"/>
                  </a:cubicBezTo>
                  <a:cubicBezTo>
                    <a:pt x="938530" y="729361"/>
                    <a:pt x="938530" y="784606"/>
                    <a:pt x="960628" y="828802"/>
                  </a:cubicBezTo>
                  <a:cubicBezTo>
                    <a:pt x="971677" y="872998"/>
                    <a:pt x="1004824" y="884047"/>
                    <a:pt x="1037971" y="872998"/>
                  </a:cubicBezTo>
                  <a:cubicBezTo>
                    <a:pt x="1071118" y="872998"/>
                    <a:pt x="1093216" y="839851"/>
                    <a:pt x="1082167" y="806704"/>
                  </a:cubicBezTo>
                  <a:cubicBezTo>
                    <a:pt x="1026668" y="574675"/>
                    <a:pt x="982599" y="331470"/>
                    <a:pt x="916305" y="99441"/>
                  </a:cubicBezTo>
                  <a:cubicBezTo>
                    <a:pt x="905256" y="44196"/>
                    <a:pt x="861060" y="22098"/>
                    <a:pt x="805942" y="22098"/>
                  </a:cubicBezTo>
                  <a:cubicBezTo>
                    <a:pt x="651383" y="22098"/>
                    <a:pt x="485775" y="22098"/>
                    <a:pt x="331216" y="22098"/>
                  </a:cubicBezTo>
                  <a:cubicBezTo>
                    <a:pt x="264922" y="22098"/>
                    <a:pt x="220853" y="44196"/>
                    <a:pt x="209804" y="110490"/>
                  </a:cubicBezTo>
                  <a:cubicBezTo>
                    <a:pt x="154559" y="342519"/>
                    <a:pt x="99314" y="563626"/>
                    <a:pt x="55245" y="784606"/>
                  </a:cubicBezTo>
                  <a:cubicBezTo>
                    <a:pt x="44196" y="828802"/>
                    <a:pt x="44196" y="872998"/>
                    <a:pt x="99441" y="884047"/>
                  </a:cubicBezTo>
                  <a:cubicBezTo>
                    <a:pt x="143637" y="895096"/>
                    <a:pt x="165735" y="861949"/>
                    <a:pt x="176784" y="817753"/>
                  </a:cubicBezTo>
                  <a:cubicBezTo>
                    <a:pt x="209931" y="696214"/>
                    <a:pt x="243078" y="574675"/>
                    <a:pt x="276098" y="453136"/>
                  </a:cubicBezTo>
                  <a:cubicBezTo>
                    <a:pt x="276098" y="431038"/>
                    <a:pt x="276098" y="397891"/>
                    <a:pt x="309245" y="397891"/>
                  </a:cubicBezTo>
                  <a:cubicBezTo>
                    <a:pt x="331343" y="397891"/>
                    <a:pt x="331343" y="431038"/>
                    <a:pt x="342392" y="453136"/>
                  </a:cubicBezTo>
                  <a:cubicBezTo>
                    <a:pt x="342392" y="475234"/>
                    <a:pt x="342392" y="497332"/>
                    <a:pt x="342392" y="519430"/>
                  </a:cubicBezTo>
                  <a:cubicBezTo>
                    <a:pt x="342392" y="939292"/>
                    <a:pt x="342392" y="1370330"/>
                    <a:pt x="342392" y="1790192"/>
                  </a:cubicBezTo>
                  <a:cubicBezTo>
                    <a:pt x="342392" y="1823339"/>
                    <a:pt x="342392" y="1845437"/>
                    <a:pt x="342392" y="1867535"/>
                  </a:cubicBezTo>
                  <a:cubicBezTo>
                    <a:pt x="342392" y="1933829"/>
                    <a:pt x="375539" y="1978025"/>
                    <a:pt x="430657" y="1966976"/>
                  </a:cubicBezTo>
                  <a:cubicBezTo>
                    <a:pt x="485902" y="1966976"/>
                    <a:pt x="508000" y="1922780"/>
                    <a:pt x="508000" y="1867535"/>
                  </a:cubicBezTo>
                  <a:cubicBezTo>
                    <a:pt x="508000" y="1613408"/>
                    <a:pt x="508000" y="1348105"/>
                    <a:pt x="508000" y="1093978"/>
                  </a:cubicBezTo>
                  <a:cubicBezTo>
                    <a:pt x="508000" y="1060831"/>
                    <a:pt x="496951" y="1016635"/>
                    <a:pt x="552196" y="1005586"/>
                  </a:cubicBezTo>
                  <a:cubicBezTo>
                    <a:pt x="552196" y="1281811"/>
                    <a:pt x="552196" y="1547114"/>
                    <a:pt x="541147" y="1823339"/>
                  </a:cubicBezTo>
                  <a:cubicBezTo>
                    <a:pt x="541147" y="1856486"/>
                    <a:pt x="552196" y="1878584"/>
                    <a:pt x="541147" y="1900682"/>
                  </a:cubicBezTo>
                  <a:cubicBezTo>
                    <a:pt x="530098" y="1966976"/>
                    <a:pt x="485902" y="2000123"/>
                    <a:pt x="419735" y="2000123"/>
                  </a:cubicBezTo>
                  <a:cubicBezTo>
                    <a:pt x="364490" y="2000123"/>
                    <a:pt x="320421" y="1966976"/>
                    <a:pt x="309372" y="1900682"/>
                  </a:cubicBezTo>
                  <a:cubicBezTo>
                    <a:pt x="309372" y="1878584"/>
                    <a:pt x="309372" y="1845437"/>
                    <a:pt x="309372" y="1812290"/>
                  </a:cubicBezTo>
                  <a:cubicBezTo>
                    <a:pt x="309372" y="1392428"/>
                    <a:pt x="309372" y="972439"/>
                    <a:pt x="309372" y="552577"/>
                  </a:cubicBezTo>
                  <a:cubicBezTo>
                    <a:pt x="309372" y="519430"/>
                    <a:pt x="309372" y="497332"/>
                    <a:pt x="298323" y="464185"/>
                  </a:cubicBezTo>
                  <a:cubicBezTo>
                    <a:pt x="276225" y="563626"/>
                    <a:pt x="243078" y="663067"/>
                    <a:pt x="220980" y="762508"/>
                  </a:cubicBezTo>
                  <a:cubicBezTo>
                    <a:pt x="220980" y="795655"/>
                    <a:pt x="209931" y="817753"/>
                    <a:pt x="198882" y="850900"/>
                  </a:cubicBezTo>
                  <a:cubicBezTo>
                    <a:pt x="187833" y="895096"/>
                    <a:pt x="143637" y="928243"/>
                    <a:pt x="88519" y="917194"/>
                  </a:cubicBezTo>
                  <a:cubicBezTo>
                    <a:pt x="33401" y="906144"/>
                    <a:pt x="0" y="861949"/>
                    <a:pt x="11049" y="806704"/>
                  </a:cubicBezTo>
                  <a:cubicBezTo>
                    <a:pt x="66294" y="563626"/>
                    <a:pt x="132461" y="309372"/>
                    <a:pt x="187706" y="66294"/>
                  </a:cubicBezTo>
                  <a:cubicBezTo>
                    <a:pt x="198755" y="22098"/>
                    <a:pt x="231902" y="0"/>
                    <a:pt x="275971" y="0"/>
                  </a:cubicBezTo>
                  <a:cubicBezTo>
                    <a:pt x="463677" y="0"/>
                    <a:pt x="651383" y="0"/>
                    <a:pt x="839089" y="0"/>
                  </a:cubicBezTo>
                  <a:cubicBezTo>
                    <a:pt x="905383" y="0"/>
                    <a:pt x="938403" y="33147"/>
                    <a:pt x="949452" y="88392"/>
                  </a:cubicBezTo>
                  <a:cubicBezTo>
                    <a:pt x="1004697" y="320421"/>
                    <a:pt x="1059815" y="541528"/>
                    <a:pt x="1104011" y="773557"/>
                  </a:cubicBezTo>
                  <a:cubicBezTo>
                    <a:pt x="1126109" y="828802"/>
                    <a:pt x="1126109" y="895096"/>
                    <a:pt x="1048766" y="917194"/>
                  </a:cubicBezTo>
                  <a:cubicBezTo>
                    <a:pt x="971423" y="928243"/>
                    <a:pt x="938403" y="884047"/>
                    <a:pt x="927354" y="817753"/>
                  </a:cubicBezTo>
                  <a:cubicBezTo>
                    <a:pt x="894207" y="707263"/>
                    <a:pt x="872109" y="607822"/>
                    <a:pt x="850011" y="497332"/>
                  </a:cubicBezTo>
                  <a:cubicBezTo>
                    <a:pt x="816864" y="530479"/>
                    <a:pt x="827913" y="563626"/>
                    <a:pt x="827913" y="596773"/>
                  </a:cubicBezTo>
                  <a:cubicBezTo>
                    <a:pt x="816864" y="1016635"/>
                    <a:pt x="816864" y="1436624"/>
                    <a:pt x="827913" y="1856486"/>
                  </a:cubicBezTo>
                  <a:cubicBezTo>
                    <a:pt x="827913" y="1922780"/>
                    <a:pt x="805815" y="1989074"/>
                    <a:pt x="728599" y="2000123"/>
                  </a:cubicBezTo>
                  <a:cubicBezTo>
                    <a:pt x="640334" y="2011172"/>
                    <a:pt x="596138" y="1955927"/>
                    <a:pt x="596138" y="1867535"/>
                  </a:cubicBezTo>
                  <a:cubicBezTo>
                    <a:pt x="585089" y="1580261"/>
                    <a:pt x="585089" y="1292860"/>
                    <a:pt x="585089" y="1005586"/>
                  </a:cubicBezTo>
                  <a:close/>
                </a:path>
              </a:pathLst>
            </a:custGeom>
            <a:solidFill>
              <a:srgbClr val="E12023"/>
            </a:solidFill>
          </p:spPr>
        </p:sp>
      </p:grpSp>
      <p:grpSp>
        <p:nvGrpSpPr>
          <p:cNvPr id="49" name="Group 49"/>
          <p:cNvGrpSpPr>
            <a:grpSpLocks noChangeAspect="1"/>
          </p:cNvGrpSpPr>
          <p:nvPr/>
        </p:nvGrpSpPr>
        <p:grpSpPr>
          <a:xfrm>
            <a:off x="3299040" y="4137120"/>
            <a:ext cx="736560" cy="1317600"/>
            <a:chOff x="0" y="0"/>
            <a:chExt cx="982080" cy="1756800"/>
          </a:xfrm>
        </p:grpSpPr>
        <p:sp>
          <p:nvSpPr>
            <p:cNvPr id="50" name="Freeform 50"/>
            <p:cNvSpPr/>
            <p:nvPr/>
          </p:nvSpPr>
          <p:spPr>
            <a:xfrm>
              <a:off x="0" y="0"/>
              <a:ext cx="982218" cy="1756791"/>
            </a:xfrm>
            <a:custGeom>
              <a:avLst/>
              <a:gdLst/>
              <a:ahLst/>
              <a:cxnLst/>
              <a:rect l="l" t="t" r="r" b="b"/>
              <a:pathLst>
                <a:path w="982218" h="1756791">
                  <a:moveTo>
                    <a:pt x="728345" y="397764"/>
                  </a:moveTo>
                  <a:cubicBezTo>
                    <a:pt x="772541" y="397764"/>
                    <a:pt x="772541" y="441960"/>
                    <a:pt x="772541" y="475107"/>
                  </a:cubicBezTo>
                  <a:cubicBezTo>
                    <a:pt x="794639" y="552450"/>
                    <a:pt x="816737" y="629793"/>
                    <a:pt x="838708" y="718185"/>
                  </a:cubicBezTo>
                  <a:cubicBezTo>
                    <a:pt x="838708" y="740283"/>
                    <a:pt x="849757" y="784479"/>
                    <a:pt x="893826" y="762381"/>
                  </a:cubicBezTo>
                  <a:cubicBezTo>
                    <a:pt x="938022" y="751332"/>
                    <a:pt x="959993" y="718185"/>
                    <a:pt x="938022" y="685038"/>
                  </a:cubicBezTo>
                  <a:cubicBezTo>
                    <a:pt x="871855" y="497205"/>
                    <a:pt x="860806" y="309372"/>
                    <a:pt x="805561" y="121539"/>
                  </a:cubicBezTo>
                  <a:cubicBezTo>
                    <a:pt x="794512" y="66294"/>
                    <a:pt x="761365" y="33147"/>
                    <a:pt x="695198" y="33147"/>
                  </a:cubicBezTo>
                  <a:cubicBezTo>
                    <a:pt x="562737" y="44196"/>
                    <a:pt x="419354" y="44196"/>
                    <a:pt x="275844" y="33147"/>
                  </a:cubicBezTo>
                  <a:cubicBezTo>
                    <a:pt x="220726" y="33147"/>
                    <a:pt x="187579" y="55245"/>
                    <a:pt x="176530" y="121539"/>
                  </a:cubicBezTo>
                  <a:cubicBezTo>
                    <a:pt x="132461" y="298323"/>
                    <a:pt x="88265" y="475107"/>
                    <a:pt x="44196" y="662940"/>
                  </a:cubicBezTo>
                  <a:cubicBezTo>
                    <a:pt x="33147" y="707136"/>
                    <a:pt x="33147" y="751332"/>
                    <a:pt x="88392" y="762381"/>
                  </a:cubicBezTo>
                  <a:cubicBezTo>
                    <a:pt x="132588" y="773430"/>
                    <a:pt x="143510" y="718185"/>
                    <a:pt x="154559" y="685038"/>
                  </a:cubicBezTo>
                  <a:cubicBezTo>
                    <a:pt x="187706" y="585597"/>
                    <a:pt x="209677" y="497205"/>
                    <a:pt x="231775" y="397764"/>
                  </a:cubicBezTo>
                  <a:cubicBezTo>
                    <a:pt x="231775" y="375666"/>
                    <a:pt x="220726" y="353568"/>
                    <a:pt x="253873" y="353568"/>
                  </a:cubicBezTo>
                  <a:cubicBezTo>
                    <a:pt x="275971" y="353568"/>
                    <a:pt x="287020" y="375666"/>
                    <a:pt x="287020" y="397764"/>
                  </a:cubicBezTo>
                  <a:cubicBezTo>
                    <a:pt x="298069" y="419862"/>
                    <a:pt x="298069" y="441960"/>
                    <a:pt x="298069" y="464058"/>
                  </a:cubicBezTo>
                  <a:cubicBezTo>
                    <a:pt x="298069" y="828675"/>
                    <a:pt x="298069" y="1193292"/>
                    <a:pt x="298069" y="1557909"/>
                  </a:cubicBezTo>
                  <a:cubicBezTo>
                    <a:pt x="298069" y="1591056"/>
                    <a:pt x="298069" y="1613154"/>
                    <a:pt x="298069" y="1635252"/>
                  </a:cubicBezTo>
                  <a:cubicBezTo>
                    <a:pt x="298069" y="1679448"/>
                    <a:pt x="320167" y="1712595"/>
                    <a:pt x="375285" y="1712595"/>
                  </a:cubicBezTo>
                  <a:cubicBezTo>
                    <a:pt x="419481" y="1712595"/>
                    <a:pt x="441452" y="1679448"/>
                    <a:pt x="441452" y="1635252"/>
                  </a:cubicBezTo>
                  <a:cubicBezTo>
                    <a:pt x="430403" y="1425321"/>
                    <a:pt x="430403" y="1204341"/>
                    <a:pt x="430403" y="994410"/>
                  </a:cubicBezTo>
                  <a:cubicBezTo>
                    <a:pt x="430403" y="983361"/>
                    <a:pt x="430403" y="961263"/>
                    <a:pt x="441452" y="939165"/>
                  </a:cubicBezTo>
                  <a:cubicBezTo>
                    <a:pt x="441452" y="906018"/>
                    <a:pt x="441452" y="861822"/>
                    <a:pt x="485648" y="861822"/>
                  </a:cubicBezTo>
                  <a:cubicBezTo>
                    <a:pt x="529844" y="861822"/>
                    <a:pt x="540766" y="906018"/>
                    <a:pt x="540766" y="939165"/>
                  </a:cubicBezTo>
                  <a:cubicBezTo>
                    <a:pt x="540766" y="1060704"/>
                    <a:pt x="540766" y="1182243"/>
                    <a:pt x="540766" y="1303782"/>
                  </a:cubicBezTo>
                  <a:cubicBezTo>
                    <a:pt x="540766" y="1403223"/>
                    <a:pt x="540766" y="1491615"/>
                    <a:pt x="540766" y="1580007"/>
                  </a:cubicBezTo>
                  <a:cubicBezTo>
                    <a:pt x="540766" y="1635252"/>
                    <a:pt x="518668" y="1712595"/>
                    <a:pt x="606933" y="1712595"/>
                  </a:cubicBezTo>
                  <a:cubicBezTo>
                    <a:pt x="684149" y="1712595"/>
                    <a:pt x="673100" y="1635252"/>
                    <a:pt x="673100" y="1580007"/>
                  </a:cubicBezTo>
                  <a:cubicBezTo>
                    <a:pt x="673100" y="1204341"/>
                    <a:pt x="673100" y="828675"/>
                    <a:pt x="673100" y="453009"/>
                  </a:cubicBezTo>
                  <a:cubicBezTo>
                    <a:pt x="673100" y="430911"/>
                    <a:pt x="673100" y="408813"/>
                    <a:pt x="673100" y="386715"/>
                  </a:cubicBezTo>
                  <a:cubicBezTo>
                    <a:pt x="695198" y="364617"/>
                    <a:pt x="706247" y="386715"/>
                    <a:pt x="706247" y="397764"/>
                  </a:cubicBezTo>
                  <a:cubicBezTo>
                    <a:pt x="706247" y="806577"/>
                    <a:pt x="706247" y="1215390"/>
                    <a:pt x="706247" y="1624203"/>
                  </a:cubicBezTo>
                  <a:cubicBezTo>
                    <a:pt x="706247" y="1712595"/>
                    <a:pt x="673100" y="1756791"/>
                    <a:pt x="606933" y="1756791"/>
                  </a:cubicBezTo>
                  <a:cubicBezTo>
                    <a:pt x="529717" y="1745742"/>
                    <a:pt x="507619" y="1690497"/>
                    <a:pt x="507619" y="1624203"/>
                  </a:cubicBezTo>
                  <a:cubicBezTo>
                    <a:pt x="507619" y="1403223"/>
                    <a:pt x="507619" y="1193292"/>
                    <a:pt x="507619" y="983361"/>
                  </a:cubicBezTo>
                  <a:cubicBezTo>
                    <a:pt x="507619" y="950214"/>
                    <a:pt x="518668" y="917067"/>
                    <a:pt x="485521" y="883920"/>
                  </a:cubicBezTo>
                  <a:cubicBezTo>
                    <a:pt x="463423" y="917067"/>
                    <a:pt x="474472" y="950214"/>
                    <a:pt x="474472" y="972312"/>
                  </a:cubicBezTo>
                  <a:cubicBezTo>
                    <a:pt x="474472" y="1182243"/>
                    <a:pt x="474472" y="1403223"/>
                    <a:pt x="474472" y="1613154"/>
                  </a:cubicBezTo>
                  <a:cubicBezTo>
                    <a:pt x="474472" y="1712595"/>
                    <a:pt x="441325" y="1756791"/>
                    <a:pt x="364109" y="1756791"/>
                  </a:cubicBezTo>
                  <a:cubicBezTo>
                    <a:pt x="297942" y="1756791"/>
                    <a:pt x="264795" y="1712595"/>
                    <a:pt x="264795" y="1613154"/>
                  </a:cubicBezTo>
                  <a:cubicBezTo>
                    <a:pt x="264795" y="1215390"/>
                    <a:pt x="264795" y="817626"/>
                    <a:pt x="253746" y="419862"/>
                  </a:cubicBezTo>
                  <a:cubicBezTo>
                    <a:pt x="231648" y="508254"/>
                    <a:pt x="198628" y="607695"/>
                    <a:pt x="176530" y="707136"/>
                  </a:cubicBezTo>
                  <a:cubicBezTo>
                    <a:pt x="165481" y="762381"/>
                    <a:pt x="143383" y="817626"/>
                    <a:pt x="77216" y="806577"/>
                  </a:cubicBezTo>
                  <a:cubicBezTo>
                    <a:pt x="11049" y="784479"/>
                    <a:pt x="0" y="740283"/>
                    <a:pt x="22098" y="673989"/>
                  </a:cubicBezTo>
                  <a:cubicBezTo>
                    <a:pt x="66167" y="486156"/>
                    <a:pt x="99314" y="298323"/>
                    <a:pt x="143510" y="110490"/>
                  </a:cubicBezTo>
                  <a:cubicBezTo>
                    <a:pt x="165481" y="33147"/>
                    <a:pt x="198628" y="0"/>
                    <a:pt x="275844" y="0"/>
                  </a:cubicBezTo>
                  <a:cubicBezTo>
                    <a:pt x="419354" y="0"/>
                    <a:pt x="562737" y="0"/>
                    <a:pt x="706247" y="0"/>
                  </a:cubicBezTo>
                  <a:cubicBezTo>
                    <a:pt x="772414" y="0"/>
                    <a:pt x="816610" y="22098"/>
                    <a:pt x="827659" y="88392"/>
                  </a:cubicBezTo>
                  <a:cubicBezTo>
                    <a:pt x="871855" y="287274"/>
                    <a:pt x="915924" y="486156"/>
                    <a:pt x="960120" y="673989"/>
                  </a:cubicBezTo>
                  <a:cubicBezTo>
                    <a:pt x="982218" y="729234"/>
                    <a:pt x="971169" y="784479"/>
                    <a:pt x="905002" y="806577"/>
                  </a:cubicBezTo>
                  <a:cubicBezTo>
                    <a:pt x="838835" y="817626"/>
                    <a:pt x="805688" y="762381"/>
                    <a:pt x="794639" y="707136"/>
                  </a:cubicBezTo>
                  <a:cubicBezTo>
                    <a:pt x="772541" y="607695"/>
                    <a:pt x="750443" y="497205"/>
                    <a:pt x="728472" y="397764"/>
                  </a:cubicBezTo>
                  <a:close/>
                </a:path>
              </a:pathLst>
            </a:custGeom>
            <a:solidFill>
              <a:srgbClr val="E12023"/>
            </a:solidFill>
          </p:spPr>
        </p:sp>
      </p:grpSp>
      <p:grpSp>
        <p:nvGrpSpPr>
          <p:cNvPr id="51" name="Group 51"/>
          <p:cNvGrpSpPr>
            <a:grpSpLocks noChangeAspect="1"/>
          </p:cNvGrpSpPr>
          <p:nvPr/>
        </p:nvGrpSpPr>
        <p:grpSpPr>
          <a:xfrm>
            <a:off x="2768400" y="5844960"/>
            <a:ext cx="787680" cy="1266480"/>
            <a:chOff x="0" y="0"/>
            <a:chExt cx="1050240" cy="1688640"/>
          </a:xfrm>
        </p:grpSpPr>
        <p:sp>
          <p:nvSpPr>
            <p:cNvPr id="52" name="Freeform 52"/>
            <p:cNvSpPr/>
            <p:nvPr/>
          </p:nvSpPr>
          <p:spPr>
            <a:xfrm>
              <a:off x="0" y="0"/>
              <a:ext cx="1050163" cy="1688592"/>
            </a:xfrm>
            <a:custGeom>
              <a:avLst/>
              <a:gdLst/>
              <a:ahLst/>
              <a:cxnLst/>
              <a:rect l="l" t="t" r="r" b="b"/>
              <a:pathLst>
                <a:path w="1050163" h="1688592">
                  <a:moveTo>
                    <a:pt x="541655" y="1070610"/>
                  </a:moveTo>
                  <a:cubicBezTo>
                    <a:pt x="486410" y="1070610"/>
                    <a:pt x="497459" y="1103757"/>
                    <a:pt x="497459" y="1136777"/>
                  </a:cubicBezTo>
                  <a:cubicBezTo>
                    <a:pt x="497459" y="1280287"/>
                    <a:pt x="497459" y="1423797"/>
                    <a:pt x="497459" y="1567180"/>
                  </a:cubicBezTo>
                  <a:cubicBezTo>
                    <a:pt x="497459" y="1633347"/>
                    <a:pt x="486410" y="1677543"/>
                    <a:pt x="420116" y="1688592"/>
                  </a:cubicBezTo>
                  <a:cubicBezTo>
                    <a:pt x="342773" y="1688592"/>
                    <a:pt x="331724" y="1633347"/>
                    <a:pt x="331724" y="1567180"/>
                  </a:cubicBezTo>
                  <a:cubicBezTo>
                    <a:pt x="320675" y="1423670"/>
                    <a:pt x="320675" y="1280160"/>
                    <a:pt x="331724" y="1136777"/>
                  </a:cubicBezTo>
                  <a:cubicBezTo>
                    <a:pt x="331724" y="1081532"/>
                    <a:pt x="309626" y="1059561"/>
                    <a:pt x="265430" y="1070610"/>
                  </a:cubicBezTo>
                  <a:cubicBezTo>
                    <a:pt x="199136" y="1081659"/>
                    <a:pt x="188087" y="1048512"/>
                    <a:pt x="199136" y="993394"/>
                  </a:cubicBezTo>
                  <a:cubicBezTo>
                    <a:pt x="232283" y="816864"/>
                    <a:pt x="265430" y="629158"/>
                    <a:pt x="287528" y="441579"/>
                  </a:cubicBezTo>
                  <a:cubicBezTo>
                    <a:pt x="243332" y="518795"/>
                    <a:pt x="199136" y="585089"/>
                    <a:pt x="154813" y="662305"/>
                  </a:cubicBezTo>
                  <a:cubicBezTo>
                    <a:pt x="132715" y="706501"/>
                    <a:pt x="99568" y="739521"/>
                    <a:pt x="44323" y="706501"/>
                  </a:cubicBezTo>
                  <a:cubicBezTo>
                    <a:pt x="0" y="684276"/>
                    <a:pt x="0" y="640080"/>
                    <a:pt x="22098" y="596011"/>
                  </a:cubicBezTo>
                  <a:cubicBezTo>
                    <a:pt x="121539" y="419481"/>
                    <a:pt x="210058" y="253873"/>
                    <a:pt x="309499" y="88265"/>
                  </a:cubicBezTo>
                  <a:cubicBezTo>
                    <a:pt x="364744" y="0"/>
                    <a:pt x="685419" y="22098"/>
                    <a:pt x="740664" y="99314"/>
                  </a:cubicBezTo>
                  <a:cubicBezTo>
                    <a:pt x="829056" y="264922"/>
                    <a:pt x="928624" y="419354"/>
                    <a:pt x="1017016" y="584962"/>
                  </a:cubicBezTo>
                  <a:cubicBezTo>
                    <a:pt x="1039114" y="629158"/>
                    <a:pt x="1050163" y="673227"/>
                    <a:pt x="1005967" y="706374"/>
                  </a:cubicBezTo>
                  <a:cubicBezTo>
                    <a:pt x="939673" y="739521"/>
                    <a:pt x="906526" y="706374"/>
                    <a:pt x="884301" y="662178"/>
                  </a:cubicBezTo>
                  <a:cubicBezTo>
                    <a:pt x="840105" y="584962"/>
                    <a:pt x="806958" y="507619"/>
                    <a:pt x="729488" y="452501"/>
                  </a:cubicBezTo>
                  <a:cubicBezTo>
                    <a:pt x="751586" y="529717"/>
                    <a:pt x="762635" y="607060"/>
                    <a:pt x="784733" y="684276"/>
                  </a:cubicBezTo>
                  <a:cubicBezTo>
                    <a:pt x="795782" y="783590"/>
                    <a:pt x="817880" y="893953"/>
                    <a:pt x="839978" y="1004316"/>
                  </a:cubicBezTo>
                  <a:cubicBezTo>
                    <a:pt x="851027" y="1048512"/>
                    <a:pt x="851027" y="1081532"/>
                    <a:pt x="784733" y="1070483"/>
                  </a:cubicBezTo>
                  <a:cubicBezTo>
                    <a:pt x="718439" y="1059434"/>
                    <a:pt x="718439" y="1092581"/>
                    <a:pt x="718439" y="1147699"/>
                  </a:cubicBezTo>
                  <a:cubicBezTo>
                    <a:pt x="718439" y="1291209"/>
                    <a:pt x="718439" y="1423670"/>
                    <a:pt x="718439" y="1567053"/>
                  </a:cubicBezTo>
                  <a:cubicBezTo>
                    <a:pt x="718439" y="1622298"/>
                    <a:pt x="707390" y="1688465"/>
                    <a:pt x="630047" y="1688465"/>
                  </a:cubicBezTo>
                  <a:cubicBezTo>
                    <a:pt x="541655" y="1688465"/>
                    <a:pt x="541655" y="1622298"/>
                    <a:pt x="541655" y="1567053"/>
                  </a:cubicBezTo>
                  <a:cubicBezTo>
                    <a:pt x="541655" y="1401445"/>
                    <a:pt x="541655" y="1235964"/>
                    <a:pt x="541655" y="1070356"/>
                  </a:cubicBezTo>
                  <a:cubicBezTo>
                    <a:pt x="596900" y="1070356"/>
                    <a:pt x="574802" y="1114552"/>
                    <a:pt x="574802" y="1136523"/>
                  </a:cubicBezTo>
                  <a:cubicBezTo>
                    <a:pt x="574802" y="1280033"/>
                    <a:pt x="574802" y="1434465"/>
                    <a:pt x="574802" y="1577975"/>
                  </a:cubicBezTo>
                  <a:cubicBezTo>
                    <a:pt x="574802" y="1611122"/>
                    <a:pt x="574802" y="1644142"/>
                    <a:pt x="618998" y="1644142"/>
                  </a:cubicBezTo>
                  <a:cubicBezTo>
                    <a:pt x="652145" y="1644142"/>
                    <a:pt x="674243" y="1610995"/>
                    <a:pt x="685292" y="1577975"/>
                  </a:cubicBezTo>
                  <a:cubicBezTo>
                    <a:pt x="685292" y="1555877"/>
                    <a:pt x="685292" y="1544828"/>
                    <a:pt x="685292" y="1522730"/>
                  </a:cubicBezTo>
                  <a:cubicBezTo>
                    <a:pt x="685292" y="1390269"/>
                    <a:pt x="685292" y="1268857"/>
                    <a:pt x="685292" y="1147445"/>
                  </a:cubicBezTo>
                  <a:cubicBezTo>
                    <a:pt x="685292" y="1092200"/>
                    <a:pt x="685292" y="1037082"/>
                    <a:pt x="762635" y="1026033"/>
                  </a:cubicBezTo>
                  <a:cubicBezTo>
                    <a:pt x="817880" y="1026033"/>
                    <a:pt x="806831" y="992886"/>
                    <a:pt x="795782" y="959866"/>
                  </a:cubicBezTo>
                  <a:cubicBezTo>
                    <a:pt x="773684" y="794258"/>
                    <a:pt x="740537" y="628777"/>
                    <a:pt x="707390" y="463169"/>
                  </a:cubicBezTo>
                  <a:cubicBezTo>
                    <a:pt x="707390" y="441071"/>
                    <a:pt x="685292" y="407924"/>
                    <a:pt x="718439" y="397002"/>
                  </a:cubicBezTo>
                  <a:cubicBezTo>
                    <a:pt x="751586" y="386080"/>
                    <a:pt x="773684" y="408051"/>
                    <a:pt x="795782" y="441198"/>
                  </a:cubicBezTo>
                  <a:cubicBezTo>
                    <a:pt x="828929" y="496443"/>
                    <a:pt x="862076" y="562610"/>
                    <a:pt x="895223" y="628777"/>
                  </a:cubicBezTo>
                  <a:cubicBezTo>
                    <a:pt x="917321" y="661924"/>
                    <a:pt x="928370" y="694944"/>
                    <a:pt x="972566" y="672973"/>
                  </a:cubicBezTo>
                  <a:cubicBezTo>
                    <a:pt x="1016762" y="651002"/>
                    <a:pt x="994664" y="617728"/>
                    <a:pt x="983615" y="584708"/>
                  </a:cubicBezTo>
                  <a:cubicBezTo>
                    <a:pt x="917321" y="485394"/>
                    <a:pt x="861949" y="386080"/>
                    <a:pt x="806704" y="275717"/>
                  </a:cubicBezTo>
                  <a:cubicBezTo>
                    <a:pt x="641223" y="11049"/>
                    <a:pt x="729615" y="88265"/>
                    <a:pt x="431165" y="77216"/>
                  </a:cubicBezTo>
                  <a:cubicBezTo>
                    <a:pt x="386969" y="66167"/>
                    <a:pt x="353822" y="88265"/>
                    <a:pt x="342773" y="110363"/>
                  </a:cubicBezTo>
                  <a:cubicBezTo>
                    <a:pt x="243332" y="275971"/>
                    <a:pt x="143764" y="430403"/>
                    <a:pt x="55372" y="596011"/>
                  </a:cubicBezTo>
                  <a:cubicBezTo>
                    <a:pt x="33274" y="629158"/>
                    <a:pt x="33274" y="662178"/>
                    <a:pt x="66421" y="684276"/>
                  </a:cubicBezTo>
                  <a:cubicBezTo>
                    <a:pt x="110617" y="695325"/>
                    <a:pt x="121666" y="662178"/>
                    <a:pt x="132715" y="640080"/>
                  </a:cubicBezTo>
                  <a:cubicBezTo>
                    <a:pt x="176911" y="573913"/>
                    <a:pt x="210058" y="507619"/>
                    <a:pt x="254381" y="441452"/>
                  </a:cubicBezTo>
                  <a:cubicBezTo>
                    <a:pt x="265430" y="408305"/>
                    <a:pt x="276479" y="386207"/>
                    <a:pt x="309626" y="408305"/>
                  </a:cubicBezTo>
                  <a:cubicBezTo>
                    <a:pt x="331724" y="419354"/>
                    <a:pt x="342773" y="441452"/>
                    <a:pt x="331724" y="463550"/>
                  </a:cubicBezTo>
                  <a:cubicBezTo>
                    <a:pt x="320675" y="518795"/>
                    <a:pt x="320675" y="573913"/>
                    <a:pt x="309626" y="629158"/>
                  </a:cubicBezTo>
                  <a:cubicBezTo>
                    <a:pt x="287528" y="739521"/>
                    <a:pt x="254381" y="849884"/>
                    <a:pt x="232283" y="971296"/>
                  </a:cubicBezTo>
                  <a:cubicBezTo>
                    <a:pt x="232283" y="1004443"/>
                    <a:pt x="232283" y="1026541"/>
                    <a:pt x="276479" y="1037463"/>
                  </a:cubicBezTo>
                  <a:cubicBezTo>
                    <a:pt x="342773" y="1037463"/>
                    <a:pt x="353822" y="1081659"/>
                    <a:pt x="353822" y="1147826"/>
                  </a:cubicBezTo>
                  <a:cubicBezTo>
                    <a:pt x="353822" y="1280287"/>
                    <a:pt x="353822" y="1412748"/>
                    <a:pt x="353822" y="1545209"/>
                  </a:cubicBezTo>
                  <a:cubicBezTo>
                    <a:pt x="353822" y="1589405"/>
                    <a:pt x="353822" y="1644523"/>
                    <a:pt x="409067" y="1644523"/>
                  </a:cubicBezTo>
                  <a:cubicBezTo>
                    <a:pt x="475361" y="1644523"/>
                    <a:pt x="464312" y="1578356"/>
                    <a:pt x="475361" y="1534160"/>
                  </a:cubicBezTo>
                  <a:cubicBezTo>
                    <a:pt x="475361" y="1523111"/>
                    <a:pt x="464312" y="1512062"/>
                    <a:pt x="464312" y="1501013"/>
                  </a:cubicBezTo>
                  <a:cubicBezTo>
                    <a:pt x="453263" y="1357503"/>
                    <a:pt x="453263" y="1225042"/>
                    <a:pt x="475361" y="1081659"/>
                  </a:cubicBezTo>
                  <a:cubicBezTo>
                    <a:pt x="475361" y="1059561"/>
                    <a:pt x="497459" y="1037463"/>
                    <a:pt x="519557" y="1037463"/>
                  </a:cubicBezTo>
                  <a:cubicBezTo>
                    <a:pt x="541655" y="1037463"/>
                    <a:pt x="541655" y="1048512"/>
                    <a:pt x="541655" y="1070610"/>
                  </a:cubicBezTo>
                  <a:close/>
                </a:path>
              </a:pathLst>
            </a:custGeom>
            <a:solidFill>
              <a:srgbClr val="E12023"/>
            </a:solidFill>
          </p:spPr>
        </p:sp>
      </p:grpSp>
      <p:grpSp>
        <p:nvGrpSpPr>
          <p:cNvPr id="53" name="Group 53"/>
          <p:cNvGrpSpPr>
            <a:grpSpLocks noChangeAspect="1"/>
          </p:cNvGrpSpPr>
          <p:nvPr/>
        </p:nvGrpSpPr>
        <p:grpSpPr>
          <a:xfrm>
            <a:off x="4051440" y="7204320"/>
            <a:ext cx="1193760" cy="2628720"/>
            <a:chOff x="0" y="0"/>
            <a:chExt cx="1591680" cy="3504960"/>
          </a:xfrm>
        </p:grpSpPr>
        <p:sp>
          <p:nvSpPr>
            <p:cNvPr id="54" name="Freeform 54"/>
            <p:cNvSpPr/>
            <p:nvPr/>
          </p:nvSpPr>
          <p:spPr>
            <a:xfrm>
              <a:off x="-127" y="0"/>
              <a:ext cx="1591818" cy="3505073"/>
            </a:xfrm>
            <a:custGeom>
              <a:avLst/>
              <a:gdLst/>
              <a:ahLst/>
              <a:cxnLst/>
              <a:rect l="l" t="t" r="r" b="b"/>
              <a:pathLst>
                <a:path w="1591818" h="3505073">
                  <a:moveTo>
                    <a:pt x="1591818" y="55245"/>
                  </a:moveTo>
                  <a:cubicBezTo>
                    <a:pt x="1425956" y="11049"/>
                    <a:pt x="1260221" y="11049"/>
                    <a:pt x="1094359" y="33147"/>
                  </a:cubicBezTo>
                  <a:cubicBezTo>
                    <a:pt x="884428" y="55245"/>
                    <a:pt x="674370" y="0"/>
                    <a:pt x="464312" y="33147"/>
                  </a:cubicBezTo>
                  <a:cubicBezTo>
                    <a:pt x="386969" y="55245"/>
                    <a:pt x="353822" y="88392"/>
                    <a:pt x="342773" y="154813"/>
                  </a:cubicBezTo>
                  <a:cubicBezTo>
                    <a:pt x="276479" y="431292"/>
                    <a:pt x="210185" y="718693"/>
                    <a:pt x="143764" y="995172"/>
                  </a:cubicBezTo>
                  <a:cubicBezTo>
                    <a:pt x="121666" y="1127760"/>
                    <a:pt x="88519" y="1260475"/>
                    <a:pt x="55372" y="1393190"/>
                  </a:cubicBezTo>
                  <a:cubicBezTo>
                    <a:pt x="33274" y="1470533"/>
                    <a:pt x="77470" y="1525905"/>
                    <a:pt x="154813" y="1548003"/>
                  </a:cubicBezTo>
                  <a:cubicBezTo>
                    <a:pt x="221107" y="1570101"/>
                    <a:pt x="287401" y="1536954"/>
                    <a:pt x="309499" y="1459611"/>
                  </a:cubicBezTo>
                  <a:cubicBezTo>
                    <a:pt x="364744" y="1249553"/>
                    <a:pt x="419989" y="1050544"/>
                    <a:pt x="453136" y="829437"/>
                  </a:cubicBezTo>
                  <a:cubicBezTo>
                    <a:pt x="464185" y="785241"/>
                    <a:pt x="475234" y="741045"/>
                    <a:pt x="497332" y="707771"/>
                  </a:cubicBezTo>
                  <a:cubicBezTo>
                    <a:pt x="497332" y="685673"/>
                    <a:pt x="508381" y="674624"/>
                    <a:pt x="530479" y="674624"/>
                  </a:cubicBezTo>
                  <a:cubicBezTo>
                    <a:pt x="552577" y="674624"/>
                    <a:pt x="552577" y="696722"/>
                    <a:pt x="552577" y="707771"/>
                  </a:cubicBezTo>
                  <a:cubicBezTo>
                    <a:pt x="563626" y="740918"/>
                    <a:pt x="563626" y="763016"/>
                    <a:pt x="563626" y="796163"/>
                  </a:cubicBezTo>
                  <a:cubicBezTo>
                    <a:pt x="563626" y="1581150"/>
                    <a:pt x="563626" y="2366264"/>
                    <a:pt x="563626" y="3162300"/>
                  </a:cubicBezTo>
                  <a:cubicBezTo>
                    <a:pt x="563626" y="3206496"/>
                    <a:pt x="563626" y="3250692"/>
                    <a:pt x="574675" y="3306064"/>
                  </a:cubicBezTo>
                  <a:cubicBezTo>
                    <a:pt x="596773" y="3427730"/>
                    <a:pt x="663067" y="3471926"/>
                    <a:pt x="784733" y="3438779"/>
                  </a:cubicBezTo>
                  <a:cubicBezTo>
                    <a:pt x="806831" y="3438779"/>
                    <a:pt x="828929" y="3427730"/>
                    <a:pt x="851027" y="3438779"/>
                  </a:cubicBezTo>
                  <a:cubicBezTo>
                    <a:pt x="795782" y="3494024"/>
                    <a:pt x="729488" y="3505073"/>
                    <a:pt x="652018" y="3460877"/>
                  </a:cubicBezTo>
                  <a:cubicBezTo>
                    <a:pt x="574675" y="3427730"/>
                    <a:pt x="530479" y="3361309"/>
                    <a:pt x="530479" y="3283966"/>
                  </a:cubicBezTo>
                  <a:cubicBezTo>
                    <a:pt x="530479" y="3173349"/>
                    <a:pt x="530479" y="3073908"/>
                    <a:pt x="530479" y="2963291"/>
                  </a:cubicBezTo>
                  <a:cubicBezTo>
                    <a:pt x="530479" y="2266696"/>
                    <a:pt x="530479" y="1559052"/>
                    <a:pt x="530479" y="862584"/>
                  </a:cubicBezTo>
                  <a:cubicBezTo>
                    <a:pt x="530479" y="818388"/>
                    <a:pt x="530479" y="785241"/>
                    <a:pt x="530479" y="751967"/>
                  </a:cubicBezTo>
                  <a:cubicBezTo>
                    <a:pt x="475234" y="840359"/>
                    <a:pt x="464185" y="939927"/>
                    <a:pt x="442087" y="1039495"/>
                  </a:cubicBezTo>
                  <a:cubicBezTo>
                    <a:pt x="408940" y="1172210"/>
                    <a:pt x="386842" y="1304798"/>
                    <a:pt x="353695" y="1437513"/>
                  </a:cubicBezTo>
                  <a:cubicBezTo>
                    <a:pt x="320548" y="1559179"/>
                    <a:pt x="243205" y="1614424"/>
                    <a:pt x="154686" y="1592326"/>
                  </a:cubicBezTo>
                  <a:cubicBezTo>
                    <a:pt x="44196" y="1570228"/>
                    <a:pt x="0" y="1481709"/>
                    <a:pt x="22098" y="1371219"/>
                  </a:cubicBezTo>
                  <a:cubicBezTo>
                    <a:pt x="121539" y="962152"/>
                    <a:pt x="210058" y="553085"/>
                    <a:pt x="309499" y="143891"/>
                  </a:cubicBezTo>
                  <a:cubicBezTo>
                    <a:pt x="331724" y="44196"/>
                    <a:pt x="386969" y="0"/>
                    <a:pt x="486537" y="0"/>
                  </a:cubicBezTo>
                  <a:cubicBezTo>
                    <a:pt x="818134" y="0"/>
                    <a:pt x="1138682" y="0"/>
                    <a:pt x="1470279" y="0"/>
                  </a:cubicBezTo>
                  <a:cubicBezTo>
                    <a:pt x="1514475" y="0"/>
                    <a:pt x="1558671" y="0"/>
                    <a:pt x="1591818" y="55245"/>
                  </a:cubicBezTo>
                  <a:close/>
                </a:path>
              </a:pathLst>
            </a:custGeom>
            <a:solidFill>
              <a:srgbClr val="E12023"/>
            </a:solidFill>
          </p:spPr>
        </p:sp>
      </p:grpSp>
      <p:grpSp>
        <p:nvGrpSpPr>
          <p:cNvPr id="55" name="Group 55"/>
          <p:cNvGrpSpPr>
            <a:grpSpLocks noChangeAspect="1"/>
          </p:cNvGrpSpPr>
          <p:nvPr/>
        </p:nvGrpSpPr>
        <p:grpSpPr>
          <a:xfrm>
            <a:off x="4806720" y="7245360"/>
            <a:ext cx="711360" cy="2612880"/>
            <a:chOff x="0" y="0"/>
            <a:chExt cx="948480" cy="3483840"/>
          </a:xfrm>
        </p:grpSpPr>
        <p:sp>
          <p:nvSpPr>
            <p:cNvPr id="56" name="Freeform 56"/>
            <p:cNvSpPr/>
            <p:nvPr/>
          </p:nvSpPr>
          <p:spPr>
            <a:xfrm>
              <a:off x="0" y="0"/>
              <a:ext cx="948563" cy="3483864"/>
            </a:xfrm>
            <a:custGeom>
              <a:avLst/>
              <a:gdLst/>
              <a:ahLst/>
              <a:cxnLst/>
              <a:rect l="l" t="t" r="r" b="b"/>
              <a:pathLst>
                <a:path w="948563" h="3483864">
                  <a:moveTo>
                    <a:pt x="0" y="1692148"/>
                  </a:moveTo>
                  <a:cubicBezTo>
                    <a:pt x="55118" y="1703197"/>
                    <a:pt x="33147" y="1747393"/>
                    <a:pt x="33147" y="1769618"/>
                  </a:cubicBezTo>
                  <a:cubicBezTo>
                    <a:pt x="33147" y="2245233"/>
                    <a:pt x="33147" y="2709672"/>
                    <a:pt x="33147" y="3174238"/>
                  </a:cubicBezTo>
                  <a:cubicBezTo>
                    <a:pt x="33147" y="3229483"/>
                    <a:pt x="44196" y="3284855"/>
                    <a:pt x="77216" y="3329051"/>
                  </a:cubicBezTo>
                  <a:cubicBezTo>
                    <a:pt x="132334" y="3395472"/>
                    <a:pt x="187452" y="3417570"/>
                    <a:pt x="264668" y="3384296"/>
                  </a:cubicBezTo>
                  <a:cubicBezTo>
                    <a:pt x="330835" y="3362198"/>
                    <a:pt x="374904" y="3317875"/>
                    <a:pt x="374904" y="3229483"/>
                  </a:cubicBezTo>
                  <a:cubicBezTo>
                    <a:pt x="374904" y="2477389"/>
                    <a:pt x="374904" y="1736471"/>
                    <a:pt x="374904" y="984377"/>
                  </a:cubicBezTo>
                  <a:cubicBezTo>
                    <a:pt x="374904" y="884809"/>
                    <a:pt x="385953" y="796417"/>
                    <a:pt x="374904" y="696849"/>
                  </a:cubicBezTo>
                  <a:cubicBezTo>
                    <a:pt x="374904" y="663702"/>
                    <a:pt x="374904" y="619379"/>
                    <a:pt x="408051" y="619379"/>
                  </a:cubicBezTo>
                  <a:cubicBezTo>
                    <a:pt x="441198" y="619379"/>
                    <a:pt x="452120" y="652526"/>
                    <a:pt x="463169" y="685800"/>
                  </a:cubicBezTo>
                  <a:cubicBezTo>
                    <a:pt x="529336" y="895985"/>
                    <a:pt x="562483" y="1106043"/>
                    <a:pt x="617601" y="1327277"/>
                  </a:cubicBezTo>
                  <a:cubicBezTo>
                    <a:pt x="628650" y="1360424"/>
                    <a:pt x="628650" y="1404747"/>
                    <a:pt x="661670" y="1437894"/>
                  </a:cubicBezTo>
                  <a:cubicBezTo>
                    <a:pt x="694817" y="1493139"/>
                    <a:pt x="738886" y="1526413"/>
                    <a:pt x="805053" y="1504315"/>
                  </a:cubicBezTo>
                  <a:cubicBezTo>
                    <a:pt x="871220" y="1471168"/>
                    <a:pt x="915289" y="1426845"/>
                    <a:pt x="893318" y="1349502"/>
                  </a:cubicBezTo>
                  <a:cubicBezTo>
                    <a:pt x="849249" y="1139317"/>
                    <a:pt x="794004" y="940308"/>
                    <a:pt x="749935" y="730123"/>
                  </a:cubicBezTo>
                  <a:cubicBezTo>
                    <a:pt x="705866" y="519938"/>
                    <a:pt x="661670" y="309626"/>
                    <a:pt x="617601" y="99568"/>
                  </a:cubicBezTo>
                  <a:cubicBezTo>
                    <a:pt x="606552" y="66421"/>
                    <a:pt x="562483" y="44196"/>
                    <a:pt x="584581" y="0"/>
                  </a:cubicBezTo>
                  <a:cubicBezTo>
                    <a:pt x="628650" y="22098"/>
                    <a:pt x="628650" y="55245"/>
                    <a:pt x="639699" y="99568"/>
                  </a:cubicBezTo>
                  <a:cubicBezTo>
                    <a:pt x="739013" y="508762"/>
                    <a:pt x="827151" y="917956"/>
                    <a:pt x="926465" y="1327150"/>
                  </a:cubicBezTo>
                  <a:cubicBezTo>
                    <a:pt x="948563" y="1426718"/>
                    <a:pt x="893318" y="1515110"/>
                    <a:pt x="794131" y="1537335"/>
                  </a:cubicBezTo>
                  <a:cubicBezTo>
                    <a:pt x="705866" y="1559433"/>
                    <a:pt x="628650" y="1504188"/>
                    <a:pt x="595630" y="1393571"/>
                  </a:cubicBezTo>
                  <a:cubicBezTo>
                    <a:pt x="551561" y="1194435"/>
                    <a:pt x="507365" y="995426"/>
                    <a:pt x="463296" y="796290"/>
                  </a:cubicBezTo>
                  <a:cubicBezTo>
                    <a:pt x="452247" y="763143"/>
                    <a:pt x="441198" y="741045"/>
                    <a:pt x="430149" y="696722"/>
                  </a:cubicBezTo>
                  <a:cubicBezTo>
                    <a:pt x="408051" y="740918"/>
                    <a:pt x="419100" y="774192"/>
                    <a:pt x="419100" y="807339"/>
                  </a:cubicBezTo>
                  <a:cubicBezTo>
                    <a:pt x="419100" y="1603629"/>
                    <a:pt x="408051" y="2399919"/>
                    <a:pt x="419100" y="3196209"/>
                  </a:cubicBezTo>
                  <a:cubicBezTo>
                    <a:pt x="419100" y="3284728"/>
                    <a:pt x="397002" y="3362071"/>
                    <a:pt x="308864" y="3406394"/>
                  </a:cubicBezTo>
                  <a:cubicBezTo>
                    <a:pt x="165481" y="3483864"/>
                    <a:pt x="11049" y="3384296"/>
                    <a:pt x="11049" y="3218434"/>
                  </a:cubicBezTo>
                  <a:cubicBezTo>
                    <a:pt x="11049" y="2742819"/>
                    <a:pt x="11049" y="2267331"/>
                    <a:pt x="11049" y="1791716"/>
                  </a:cubicBezTo>
                  <a:cubicBezTo>
                    <a:pt x="11049" y="1758569"/>
                    <a:pt x="22098" y="1725295"/>
                    <a:pt x="0" y="1692148"/>
                  </a:cubicBezTo>
                  <a:close/>
                </a:path>
              </a:pathLst>
            </a:custGeom>
            <a:solidFill>
              <a:srgbClr val="E12023"/>
            </a:solidFill>
          </p:spPr>
        </p:sp>
      </p:grpSp>
      <p:grpSp>
        <p:nvGrpSpPr>
          <p:cNvPr id="57" name="Group 57"/>
          <p:cNvGrpSpPr>
            <a:grpSpLocks noChangeAspect="1"/>
          </p:cNvGrpSpPr>
          <p:nvPr/>
        </p:nvGrpSpPr>
        <p:grpSpPr>
          <a:xfrm>
            <a:off x="5178240" y="4441680"/>
            <a:ext cx="612720" cy="1105200"/>
            <a:chOff x="0" y="0"/>
            <a:chExt cx="816960" cy="1473600"/>
          </a:xfrm>
        </p:grpSpPr>
        <p:sp>
          <p:nvSpPr>
            <p:cNvPr id="58" name="Freeform 58"/>
            <p:cNvSpPr/>
            <p:nvPr/>
          </p:nvSpPr>
          <p:spPr>
            <a:xfrm>
              <a:off x="0" y="0"/>
              <a:ext cx="816991" cy="1473708"/>
            </a:xfrm>
            <a:custGeom>
              <a:avLst/>
              <a:gdLst/>
              <a:ahLst/>
              <a:cxnLst/>
              <a:rect l="l" t="t" r="r" b="b"/>
              <a:pathLst>
                <a:path w="816991" h="1473708">
                  <a:moveTo>
                    <a:pt x="596138" y="376682"/>
                  </a:moveTo>
                  <a:cubicBezTo>
                    <a:pt x="596138" y="642620"/>
                    <a:pt x="596138" y="908558"/>
                    <a:pt x="596138" y="1185545"/>
                  </a:cubicBezTo>
                  <a:cubicBezTo>
                    <a:pt x="596138" y="1240917"/>
                    <a:pt x="596138" y="1296289"/>
                    <a:pt x="596138" y="1362837"/>
                  </a:cubicBezTo>
                  <a:cubicBezTo>
                    <a:pt x="596138" y="1418209"/>
                    <a:pt x="574040" y="1473581"/>
                    <a:pt x="507873" y="1473581"/>
                  </a:cubicBezTo>
                  <a:cubicBezTo>
                    <a:pt x="441579" y="1462532"/>
                    <a:pt x="419608" y="1418209"/>
                    <a:pt x="419608" y="1362837"/>
                  </a:cubicBezTo>
                  <a:cubicBezTo>
                    <a:pt x="419608" y="1185545"/>
                    <a:pt x="419608" y="997204"/>
                    <a:pt x="419608" y="819912"/>
                  </a:cubicBezTo>
                  <a:cubicBezTo>
                    <a:pt x="419608" y="797814"/>
                    <a:pt x="430657" y="775589"/>
                    <a:pt x="408559" y="742315"/>
                  </a:cubicBezTo>
                  <a:cubicBezTo>
                    <a:pt x="386461" y="764413"/>
                    <a:pt x="397510" y="797687"/>
                    <a:pt x="397510" y="819912"/>
                  </a:cubicBezTo>
                  <a:cubicBezTo>
                    <a:pt x="386461" y="997204"/>
                    <a:pt x="397510" y="1174496"/>
                    <a:pt x="397510" y="1351788"/>
                  </a:cubicBezTo>
                  <a:cubicBezTo>
                    <a:pt x="386461" y="1407160"/>
                    <a:pt x="386461" y="1473708"/>
                    <a:pt x="309245" y="1473708"/>
                  </a:cubicBezTo>
                  <a:cubicBezTo>
                    <a:pt x="220980" y="1473708"/>
                    <a:pt x="220980" y="1407287"/>
                    <a:pt x="220980" y="1351788"/>
                  </a:cubicBezTo>
                  <a:cubicBezTo>
                    <a:pt x="220980" y="1019429"/>
                    <a:pt x="220980" y="698119"/>
                    <a:pt x="209931" y="365633"/>
                  </a:cubicBezTo>
                  <a:cubicBezTo>
                    <a:pt x="176784" y="432054"/>
                    <a:pt x="165735" y="509651"/>
                    <a:pt x="154686" y="587248"/>
                  </a:cubicBezTo>
                  <a:cubicBezTo>
                    <a:pt x="132588" y="642620"/>
                    <a:pt x="121539" y="686943"/>
                    <a:pt x="55372" y="675894"/>
                  </a:cubicBezTo>
                  <a:cubicBezTo>
                    <a:pt x="0" y="653669"/>
                    <a:pt x="0" y="609346"/>
                    <a:pt x="11049" y="565023"/>
                  </a:cubicBezTo>
                  <a:cubicBezTo>
                    <a:pt x="44196" y="398907"/>
                    <a:pt x="88265" y="243713"/>
                    <a:pt x="121412" y="77597"/>
                  </a:cubicBezTo>
                  <a:cubicBezTo>
                    <a:pt x="132461" y="22098"/>
                    <a:pt x="165608" y="0"/>
                    <a:pt x="220853" y="0"/>
                  </a:cubicBezTo>
                  <a:cubicBezTo>
                    <a:pt x="342265" y="11049"/>
                    <a:pt x="474726" y="0"/>
                    <a:pt x="596265" y="0"/>
                  </a:cubicBezTo>
                  <a:cubicBezTo>
                    <a:pt x="651510" y="0"/>
                    <a:pt x="673608" y="22098"/>
                    <a:pt x="695579" y="77597"/>
                  </a:cubicBezTo>
                  <a:cubicBezTo>
                    <a:pt x="728726" y="243840"/>
                    <a:pt x="761873" y="398907"/>
                    <a:pt x="805942" y="565150"/>
                  </a:cubicBezTo>
                  <a:cubicBezTo>
                    <a:pt x="816991" y="609473"/>
                    <a:pt x="816991" y="664845"/>
                    <a:pt x="750697" y="675894"/>
                  </a:cubicBezTo>
                  <a:cubicBezTo>
                    <a:pt x="695452" y="686943"/>
                    <a:pt x="673354" y="642620"/>
                    <a:pt x="662432" y="587248"/>
                  </a:cubicBezTo>
                  <a:cubicBezTo>
                    <a:pt x="651383" y="520827"/>
                    <a:pt x="629285" y="443230"/>
                    <a:pt x="607187" y="376682"/>
                  </a:cubicBezTo>
                  <a:cubicBezTo>
                    <a:pt x="607187" y="376682"/>
                    <a:pt x="596138" y="376682"/>
                    <a:pt x="596138" y="376682"/>
                  </a:cubicBezTo>
                  <a:close/>
                  <a:moveTo>
                    <a:pt x="562991" y="864235"/>
                  </a:moveTo>
                  <a:cubicBezTo>
                    <a:pt x="562991" y="864235"/>
                    <a:pt x="562991" y="864235"/>
                    <a:pt x="562991" y="864235"/>
                  </a:cubicBezTo>
                  <a:cubicBezTo>
                    <a:pt x="562991" y="697992"/>
                    <a:pt x="562991" y="542925"/>
                    <a:pt x="562991" y="376682"/>
                  </a:cubicBezTo>
                  <a:cubicBezTo>
                    <a:pt x="562991" y="343408"/>
                    <a:pt x="562991" y="299085"/>
                    <a:pt x="596138" y="299085"/>
                  </a:cubicBezTo>
                  <a:cubicBezTo>
                    <a:pt x="629285" y="299085"/>
                    <a:pt x="640334" y="343408"/>
                    <a:pt x="651383" y="376682"/>
                  </a:cubicBezTo>
                  <a:cubicBezTo>
                    <a:pt x="662432" y="443103"/>
                    <a:pt x="673481" y="509651"/>
                    <a:pt x="695579" y="587248"/>
                  </a:cubicBezTo>
                  <a:cubicBezTo>
                    <a:pt x="706628" y="609346"/>
                    <a:pt x="706628" y="642620"/>
                    <a:pt x="739775" y="631571"/>
                  </a:cubicBezTo>
                  <a:cubicBezTo>
                    <a:pt x="772922" y="620522"/>
                    <a:pt x="772922" y="587248"/>
                    <a:pt x="761873" y="565150"/>
                  </a:cubicBezTo>
                  <a:cubicBezTo>
                    <a:pt x="739775" y="410083"/>
                    <a:pt x="695579" y="254889"/>
                    <a:pt x="662559" y="99822"/>
                  </a:cubicBezTo>
                  <a:cubicBezTo>
                    <a:pt x="651510" y="66548"/>
                    <a:pt x="629412" y="44450"/>
                    <a:pt x="585216" y="44450"/>
                  </a:cubicBezTo>
                  <a:cubicBezTo>
                    <a:pt x="463804" y="44450"/>
                    <a:pt x="342392" y="44450"/>
                    <a:pt x="209804" y="44450"/>
                  </a:cubicBezTo>
                  <a:cubicBezTo>
                    <a:pt x="187706" y="44450"/>
                    <a:pt x="165608" y="44450"/>
                    <a:pt x="154559" y="77724"/>
                  </a:cubicBezTo>
                  <a:cubicBezTo>
                    <a:pt x="121412" y="243713"/>
                    <a:pt x="66294" y="409956"/>
                    <a:pt x="55245" y="576199"/>
                  </a:cubicBezTo>
                  <a:cubicBezTo>
                    <a:pt x="44196" y="587248"/>
                    <a:pt x="33147" y="620522"/>
                    <a:pt x="66294" y="631571"/>
                  </a:cubicBezTo>
                  <a:cubicBezTo>
                    <a:pt x="99441" y="642620"/>
                    <a:pt x="110490" y="609473"/>
                    <a:pt x="121539" y="587248"/>
                  </a:cubicBezTo>
                  <a:cubicBezTo>
                    <a:pt x="132588" y="520827"/>
                    <a:pt x="154686" y="443230"/>
                    <a:pt x="165735" y="376682"/>
                  </a:cubicBezTo>
                  <a:cubicBezTo>
                    <a:pt x="176784" y="343408"/>
                    <a:pt x="187833" y="299085"/>
                    <a:pt x="220980" y="310261"/>
                  </a:cubicBezTo>
                  <a:cubicBezTo>
                    <a:pt x="265176" y="310261"/>
                    <a:pt x="254127" y="354584"/>
                    <a:pt x="254127" y="387858"/>
                  </a:cubicBezTo>
                  <a:cubicBezTo>
                    <a:pt x="254127" y="642747"/>
                    <a:pt x="254127" y="897509"/>
                    <a:pt x="254127" y="1163447"/>
                  </a:cubicBezTo>
                  <a:cubicBezTo>
                    <a:pt x="254127" y="1229868"/>
                    <a:pt x="254127" y="1296416"/>
                    <a:pt x="254127" y="1362837"/>
                  </a:cubicBezTo>
                  <a:cubicBezTo>
                    <a:pt x="254127" y="1396111"/>
                    <a:pt x="265176" y="1418209"/>
                    <a:pt x="298323" y="1429258"/>
                  </a:cubicBezTo>
                  <a:cubicBezTo>
                    <a:pt x="331470" y="1429258"/>
                    <a:pt x="353568" y="1395984"/>
                    <a:pt x="353568" y="1373886"/>
                  </a:cubicBezTo>
                  <a:cubicBezTo>
                    <a:pt x="364617" y="1351788"/>
                    <a:pt x="353568" y="1329563"/>
                    <a:pt x="353568" y="1307465"/>
                  </a:cubicBezTo>
                  <a:cubicBezTo>
                    <a:pt x="353568" y="1152398"/>
                    <a:pt x="353568" y="986155"/>
                    <a:pt x="353568" y="831088"/>
                  </a:cubicBezTo>
                  <a:cubicBezTo>
                    <a:pt x="353568" y="808990"/>
                    <a:pt x="353568" y="786765"/>
                    <a:pt x="364617" y="775716"/>
                  </a:cubicBezTo>
                  <a:cubicBezTo>
                    <a:pt x="364617" y="742442"/>
                    <a:pt x="375666" y="709295"/>
                    <a:pt x="408813" y="709295"/>
                  </a:cubicBezTo>
                  <a:cubicBezTo>
                    <a:pt x="453009" y="720344"/>
                    <a:pt x="453009" y="742569"/>
                    <a:pt x="453009" y="775716"/>
                  </a:cubicBezTo>
                  <a:cubicBezTo>
                    <a:pt x="464058" y="797814"/>
                    <a:pt x="464058" y="820039"/>
                    <a:pt x="464058" y="842137"/>
                  </a:cubicBezTo>
                  <a:cubicBezTo>
                    <a:pt x="464058" y="1008380"/>
                    <a:pt x="464058" y="1185545"/>
                    <a:pt x="464058" y="1351788"/>
                  </a:cubicBezTo>
                  <a:cubicBezTo>
                    <a:pt x="464058" y="1385062"/>
                    <a:pt x="453009" y="1429385"/>
                    <a:pt x="508254" y="1429385"/>
                  </a:cubicBezTo>
                  <a:cubicBezTo>
                    <a:pt x="563499" y="1429385"/>
                    <a:pt x="563499" y="1385062"/>
                    <a:pt x="563499" y="1351788"/>
                  </a:cubicBezTo>
                  <a:cubicBezTo>
                    <a:pt x="563499" y="1185545"/>
                    <a:pt x="563499" y="1019429"/>
                    <a:pt x="563499" y="864235"/>
                  </a:cubicBezTo>
                  <a:close/>
                </a:path>
              </a:pathLst>
            </a:custGeom>
            <a:solidFill>
              <a:srgbClr val="E12023"/>
            </a:solidFill>
          </p:spPr>
        </p:sp>
      </p:grpSp>
      <p:grpSp>
        <p:nvGrpSpPr>
          <p:cNvPr id="59" name="Group 59"/>
          <p:cNvGrpSpPr>
            <a:grpSpLocks noChangeAspect="1"/>
          </p:cNvGrpSpPr>
          <p:nvPr/>
        </p:nvGrpSpPr>
        <p:grpSpPr>
          <a:xfrm>
            <a:off x="4441680" y="5254560"/>
            <a:ext cx="768240" cy="1187280"/>
            <a:chOff x="0" y="0"/>
            <a:chExt cx="1024320" cy="1583040"/>
          </a:xfrm>
        </p:grpSpPr>
        <p:sp>
          <p:nvSpPr>
            <p:cNvPr id="60" name="Freeform 60"/>
            <p:cNvSpPr/>
            <p:nvPr/>
          </p:nvSpPr>
          <p:spPr>
            <a:xfrm>
              <a:off x="0" y="0"/>
              <a:ext cx="1024382" cy="1583055"/>
            </a:xfrm>
            <a:custGeom>
              <a:avLst/>
              <a:gdLst/>
              <a:ahLst/>
              <a:cxnLst/>
              <a:rect l="l" t="t" r="r" b="b"/>
              <a:pathLst>
                <a:path w="1024382" h="1583055">
                  <a:moveTo>
                    <a:pt x="539750" y="996315"/>
                  </a:moveTo>
                  <a:cubicBezTo>
                    <a:pt x="583819" y="1007364"/>
                    <a:pt x="572770" y="1051687"/>
                    <a:pt x="572770" y="1073785"/>
                  </a:cubicBezTo>
                  <a:cubicBezTo>
                    <a:pt x="572770" y="1206627"/>
                    <a:pt x="572770" y="1328420"/>
                    <a:pt x="572770" y="1461262"/>
                  </a:cubicBezTo>
                  <a:cubicBezTo>
                    <a:pt x="572770" y="1494536"/>
                    <a:pt x="561721" y="1538732"/>
                    <a:pt x="605790" y="1538732"/>
                  </a:cubicBezTo>
                  <a:cubicBezTo>
                    <a:pt x="660908" y="1538732"/>
                    <a:pt x="671830" y="1505458"/>
                    <a:pt x="671830" y="1461262"/>
                  </a:cubicBezTo>
                  <a:cubicBezTo>
                    <a:pt x="671830" y="1328420"/>
                    <a:pt x="671830" y="1206627"/>
                    <a:pt x="671830" y="1073785"/>
                  </a:cubicBezTo>
                  <a:cubicBezTo>
                    <a:pt x="671830" y="1018413"/>
                    <a:pt x="671830" y="974090"/>
                    <a:pt x="748919" y="963041"/>
                  </a:cubicBezTo>
                  <a:cubicBezTo>
                    <a:pt x="781939" y="951992"/>
                    <a:pt x="792988" y="940943"/>
                    <a:pt x="781939" y="907669"/>
                  </a:cubicBezTo>
                  <a:cubicBezTo>
                    <a:pt x="748919" y="752729"/>
                    <a:pt x="737870" y="597662"/>
                    <a:pt x="693801" y="442722"/>
                  </a:cubicBezTo>
                  <a:cubicBezTo>
                    <a:pt x="682752" y="409448"/>
                    <a:pt x="682752" y="365252"/>
                    <a:pt x="726821" y="343027"/>
                  </a:cubicBezTo>
                  <a:cubicBezTo>
                    <a:pt x="759841" y="331978"/>
                    <a:pt x="770890" y="376301"/>
                    <a:pt x="781939" y="398399"/>
                  </a:cubicBezTo>
                  <a:cubicBezTo>
                    <a:pt x="826008" y="464820"/>
                    <a:pt x="859028" y="520192"/>
                    <a:pt x="892048" y="586613"/>
                  </a:cubicBezTo>
                  <a:cubicBezTo>
                    <a:pt x="903097" y="608711"/>
                    <a:pt x="925068" y="619887"/>
                    <a:pt x="958088" y="597662"/>
                  </a:cubicBezTo>
                  <a:cubicBezTo>
                    <a:pt x="991108" y="586613"/>
                    <a:pt x="969137" y="564388"/>
                    <a:pt x="958088" y="542290"/>
                  </a:cubicBezTo>
                  <a:cubicBezTo>
                    <a:pt x="925068" y="464820"/>
                    <a:pt x="869950" y="387350"/>
                    <a:pt x="825881" y="298704"/>
                  </a:cubicBezTo>
                  <a:cubicBezTo>
                    <a:pt x="792861" y="232283"/>
                    <a:pt x="748792" y="165862"/>
                    <a:pt x="704723" y="88392"/>
                  </a:cubicBezTo>
                  <a:cubicBezTo>
                    <a:pt x="682752" y="44069"/>
                    <a:pt x="638683" y="10922"/>
                    <a:pt x="583565" y="21971"/>
                  </a:cubicBezTo>
                  <a:cubicBezTo>
                    <a:pt x="539496" y="21971"/>
                    <a:pt x="495427" y="21971"/>
                    <a:pt x="451358" y="21971"/>
                  </a:cubicBezTo>
                  <a:cubicBezTo>
                    <a:pt x="396240" y="21971"/>
                    <a:pt x="352171" y="44069"/>
                    <a:pt x="319151" y="99441"/>
                  </a:cubicBezTo>
                  <a:cubicBezTo>
                    <a:pt x="231013" y="243332"/>
                    <a:pt x="153924" y="387223"/>
                    <a:pt x="65786" y="531241"/>
                  </a:cubicBezTo>
                  <a:cubicBezTo>
                    <a:pt x="54737" y="553339"/>
                    <a:pt x="43815" y="586613"/>
                    <a:pt x="76835" y="608711"/>
                  </a:cubicBezTo>
                  <a:cubicBezTo>
                    <a:pt x="109855" y="630809"/>
                    <a:pt x="131953" y="597662"/>
                    <a:pt x="142875" y="575437"/>
                  </a:cubicBezTo>
                  <a:cubicBezTo>
                    <a:pt x="186944" y="520065"/>
                    <a:pt x="219964" y="453644"/>
                    <a:pt x="252984" y="398272"/>
                  </a:cubicBezTo>
                  <a:cubicBezTo>
                    <a:pt x="264033" y="376174"/>
                    <a:pt x="286004" y="331851"/>
                    <a:pt x="319024" y="342900"/>
                  </a:cubicBezTo>
                  <a:cubicBezTo>
                    <a:pt x="352044" y="353949"/>
                    <a:pt x="330073" y="398272"/>
                    <a:pt x="330073" y="431419"/>
                  </a:cubicBezTo>
                  <a:cubicBezTo>
                    <a:pt x="308102" y="575310"/>
                    <a:pt x="286004" y="730377"/>
                    <a:pt x="252984" y="874268"/>
                  </a:cubicBezTo>
                  <a:cubicBezTo>
                    <a:pt x="241935" y="929640"/>
                    <a:pt x="241935" y="962787"/>
                    <a:pt x="308102" y="962787"/>
                  </a:cubicBezTo>
                  <a:cubicBezTo>
                    <a:pt x="363220" y="962787"/>
                    <a:pt x="363220" y="1018159"/>
                    <a:pt x="363220" y="1051306"/>
                  </a:cubicBezTo>
                  <a:cubicBezTo>
                    <a:pt x="363220" y="1184148"/>
                    <a:pt x="363220" y="1316990"/>
                    <a:pt x="363220" y="1438783"/>
                  </a:cubicBezTo>
                  <a:cubicBezTo>
                    <a:pt x="363220" y="1483106"/>
                    <a:pt x="352171" y="1538478"/>
                    <a:pt x="407289" y="1538478"/>
                  </a:cubicBezTo>
                  <a:cubicBezTo>
                    <a:pt x="473329" y="1538478"/>
                    <a:pt x="462407" y="1483106"/>
                    <a:pt x="462407" y="1438783"/>
                  </a:cubicBezTo>
                  <a:cubicBezTo>
                    <a:pt x="462407" y="1316990"/>
                    <a:pt x="462407" y="1195197"/>
                    <a:pt x="462407" y="1062355"/>
                  </a:cubicBezTo>
                  <a:cubicBezTo>
                    <a:pt x="462407" y="1040257"/>
                    <a:pt x="451358" y="1018032"/>
                    <a:pt x="484378" y="995934"/>
                  </a:cubicBezTo>
                  <a:cubicBezTo>
                    <a:pt x="484378" y="1162050"/>
                    <a:pt x="484378" y="1316990"/>
                    <a:pt x="495427" y="1482979"/>
                  </a:cubicBezTo>
                  <a:cubicBezTo>
                    <a:pt x="495427" y="1538351"/>
                    <a:pt x="473456" y="1582674"/>
                    <a:pt x="407289" y="1582674"/>
                  </a:cubicBezTo>
                  <a:cubicBezTo>
                    <a:pt x="341122" y="1582674"/>
                    <a:pt x="330200" y="1527302"/>
                    <a:pt x="330200" y="1471930"/>
                  </a:cubicBezTo>
                  <a:cubicBezTo>
                    <a:pt x="330200" y="1328039"/>
                    <a:pt x="330200" y="1195197"/>
                    <a:pt x="330200" y="1051306"/>
                  </a:cubicBezTo>
                  <a:cubicBezTo>
                    <a:pt x="330200" y="1006983"/>
                    <a:pt x="319151" y="973836"/>
                    <a:pt x="275082" y="984885"/>
                  </a:cubicBezTo>
                  <a:cubicBezTo>
                    <a:pt x="209042" y="995934"/>
                    <a:pt x="197993" y="962787"/>
                    <a:pt x="209042" y="907415"/>
                  </a:cubicBezTo>
                  <a:cubicBezTo>
                    <a:pt x="242062" y="741299"/>
                    <a:pt x="275082" y="575310"/>
                    <a:pt x="286131" y="387096"/>
                  </a:cubicBezTo>
                  <a:cubicBezTo>
                    <a:pt x="253111" y="453517"/>
                    <a:pt x="209042" y="519938"/>
                    <a:pt x="176022" y="586359"/>
                  </a:cubicBezTo>
                  <a:cubicBezTo>
                    <a:pt x="154051" y="630682"/>
                    <a:pt x="120904" y="674878"/>
                    <a:pt x="65913" y="641731"/>
                  </a:cubicBezTo>
                  <a:cubicBezTo>
                    <a:pt x="0" y="608838"/>
                    <a:pt x="21971" y="553466"/>
                    <a:pt x="44069" y="509270"/>
                  </a:cubicBezTo>
                  <a:cubicBezTo>
                    <a:pt x="132207" y="365379"/>
                    <a:pt x="209296" y="221488"/>
                    <a:pt x="297434" y="77470"/>
                  </a:cubicBezTo>
                  <a:cubicBezTo>
                    <a:pt x="330454" y="22098"/>
                    <a:pt x="363474" y="0"/>
                    <a:pt x="440563" y="0"/>
                  </a:cubicBezTo>
                  <a:cubicBezTo>
                    <a:pt x="682879" y="0"/>
                    <a:pt x="682879" y="0"/>
                    <a:pt x="815086" y="210312"/>
                  </a:cubicBezTo>
                  <a:cubicBezTo>
                    <a:pt x="870204" y="310007"/>
                    <a:pt x="925195" y="409575"/>
                    <a:pt x="980313" y="509270"/>
                  </a:cubicBezTo>
                  <a:cubicBezTo>
                    <a:pt x="1013333" y="553593"/>
                    <a:pt x="1024382" y="608965"/>
                    <a:pt x="969264" y="642112"/>
                  </a:cubicBezTo>
                  <a:cubicBezTo>
                    <a:pt x="903224" y="675386"/>
                    <a:pt x="881126" y="631063"/>
                    <a:pt x="859155" y="586740"/>
                  </a:cubicBezTo>
                  <a:cubicBezTo>
                    <a:pt x="815086" y="509270"/>
                    <a:pt x="771017" y="442849"/>
                    <a:pt x="716026" y="387477"/>
                  </a:cubicBezTo>
                  <a:cubicBezTo>
                    <a:pt x="749046" y="564642"/>
                    <a:pt x="782066" y="741680"/>
                    <a:pt x="815213" y="918845"/>
                  </a:cubicBezTo>
                  <a:cubicBezTo>
                    <a:pt x="826262" y="974217"/>
                    <a:pt x="826262" y="996315"/>
                    <a:pt x="760095" y="985266"/>
                  </a:cubicBezTo>
                  <a:cubicBezTo>
                    <a:pt x="716026" y="985266"/>
                    <a:pt x="694055" y="1007364"/>
                    <a:pt x="694055" y="1051687"/>
                  </a:cubicBezTo>
                  <a:cubicBezTo>
                    <a:pt x="705104" y="1184529"/>
                    <a:pt x="705104" y="1306322"/>
                    <a:pt x="705104" y="1439164"/>
                  </a:cubicBezTo>
                  <a:cubicBezTo>
                    <a:pt x="705104" y="1461262"/>
                    <a:pt x="705104" y="1494536"/>
                    <a:pt x="694055" y="1516634"/>
                  </a:cubicBezTo>
                  <a:cubicBezTo>
                    <a:pt x="683006" y="1560957"/>
                    <a:pt x="649986" y="1583055"/>
                    <a:pt x="605917" y="1583055"/>
                  </a:cubicBezTo>
                  <a:cubicBezTo>
                    <a:pt x="550799" y="1572006"/>
                    <a:pt x="539877" y="1549781"/>
                    <a:pt x="539877" y="1494536"/>
                  </a:cubicBezTo>
                  <a:cubicBezTo>
                    <a:pt x="539877" y="1328420"/>
                    <a:pt x="539877" y="1162431"/>
                    <a:pt x="539877" y="996315"/>
                  </a:cubicBezTo>
                  <a:close/>
                </a:path>
              </a:pathLst>
            </a:custGeom>
            <a:solidFill>
              <a:srgbClr val="E12023"/>
            </a:solidFill>
          </p:spPr>
        </p:sp>
      </p:grpSp>
      <p:grpSp>
        <p:nvGrpSpPr>
          <p:cNvPr id="61" name="Group 61"/>
          <p:cNvGrpSpPr>
            <a:grpSpLocks noChangeAspect="1"/>
          </p:cNvGrpSpPr>
          <p:nvPr/>
        </p:nvGrpSpPr>
        <p:grpSpPr>
          <a:xfrm>
            <a:off x="5857920" y="4035600"/>
            <a:ext cx="581040" cy="1054080"/>
            <a:chOff x="0" y="0"/>
            <a:chExt cx="774720" cy="1405440"/>
          </a:xfrm>
        </p:grpSpPr>
        <p:sp>
          <p:nvSpPr>
            <p:cNvPr id="62" name="Freeform 62"/>
            <p:cNvSpPr/>
            <p:nvPr/>
          </p:nvSpPr>
          <p:spPr>
            <a:xfrm>
              <a:off x="0" y="0"/>
              <a:ext cx="774700" cy="1405382"/>
            </a:xfrm>
            <a:custGeom>
              <a:avLst/>
              <a:gdLst/>
              <a:ahLst/>
              <a:cxnLst/>
              <a:rect l="l" t="t" r="r" b="b"/>
              <a:pathLst>
                <a:path w="774700" h="1405382">
                  <a:moveTo>
                    <a:pt x="331978" y="1372235"/>
                  </a:moveTo>
                  <a:cubicBezTo>
                    <a:pt x="243459" y="1405382"/>
                    <a:pt x="210185" y="1394333"/>
                    <a:pt x="210185" y="1305814"/>
                  </a:cubicBezTo>
                  <a:cubicBezTo>
                    <a:pt x="210185" y="1150874"/>
                    <a:pt x="210185" y="984885"/>
                    <a:pt x="210185" y="829945"/>
                  </a:cubicBezTo>
                  <a:cubicBezTo>
                    <a:pt x="210185" y="675005"/>
                    <a:pt x="210185" y="509016"/>
                    <a:pt x="188087" y="354076"/>
                  </a:cubicBezTo>
                  <a:cubicBezTo>
                    <a:pt x="177038" y="420497"/>
                    <a:pt x="154940" y="486918"/>
                    <a:pt x="143764" y="553212"/>
                  </a:cubicBezTo>
                  <a:cubicBezTo>
                    <a:pt x="132715" y="597535"/>
                    <a:pt x="121666" y="652780"/>
                    <a:pt x="55245" y="630682"/>
                  </a:cubicBezTo>
                  <a:cubicBezTo>
                    <a:pt x="0" y="619760"/>
                    <a:pt x="0" y="575437"/>
                    <a:pt x="11049" y="520065"/>
                  </a:cubicBezTo>
                  <a:cubicBezTo>
                    <a:pt x="44196" y="365125"/>
                    <a:pt x="88519" y="221234"/>
                    <a:pt x="121666" y="66294"/>
                  </a:cubicBezTo>
                  <a:cubicBezTo>
                    <a:pt x="132842" y="22098"/>
                    <a:pt x="154940" y="0"/>
                    <a:pt x="199263" y="0"/>
                  </a:cubicBezTo>
                  <a:cubicBezTo>
                    <a:pt x="321056" y="0"/>
                    <a:pt x="442722" y="0"/>
                    <a:pt x="564515" y="0"/>
                  </a:cubicBezTo>
                  <a:cubicBezTo>
                    <a:pt x="619887" y="0"/>
                    <a:pt x="641985" y="11049"/>
                    <a:pt x="664083" y="66421"/>
                  </a:cubicBezTo>
                  <a:cubicBezTo>
                    <a:pt x="697230" y="221361"/>
                    <a:pt x="730504" y="376301"/>
                    <a:pt x="763651" y="531241"/>
                  </a:cubicBezTo>
                  <a:cubicBezTo>
                    <a:pt x="774700" y="575564"/>
                    <a:pt x="774700" y="619760"/>
                    <a:pt x="719328" y="630809"/>
                  </a:cubicBezTo>
                  <a:cubicBezTo>
                    <a:pt x="663956" y="652907"/>
                    <a:pt x="641858" y="608711"/>
                    <a:pt x="630809" y="564388"/>
                  </a:cubicBezTo>
                  <a:cubicBezTo>
                    <a:pt x="619760" y="497967"/>
                    <a:pt x="608711" y="431546"/>
                    <a:pt x="575437" y="365252"/>
                  </a:cubicBezTo>
                  <a:cubicBezTo>
                    <a:pt x="575437" y="387350"/>
                    <a:pt x="564388" y="409575"/>
                    <a:pt x="564388" y="431673"/>
                  </a:cubicBezTo>
                  <a:cubicBezTo>
                    <a:pt x="564388" y="708279"/>
                    <a:pt x="564388" y="973963"/>
                    <a:pt x="564388" y="1250569"/>
                  </a:cubicBezTo>
                  <a:cubicBezTo>
                    <a:pt x="564388" y="1272667"/>
                    <a:pt x="564388" y="1294892"/>
                    <a:pt x="564388" y="1316990"/>
                  </a:cubicBezTo>
                  <a:cubicBezTo>
                    <a:pt x="564388" y="1372362"/>
                    <a:pt x="531241" y="1394460"/>
                    <a:pt x="486918" y="1394460"/>
                  </a:cubicBezTo>
                  <a:cubicBezTo>
                    <a:pt x="420497" y="1394460"/>
                    <a:pt x="409448" y="1361313"/>
                    <a:pt x="409448" y="1316990"/>
                  </a:cubicBezTo>
                  <a:cubicBezTo>
                    <a:pt x="409448" y="1139952"/>
                    <a:pt x="409448" y="973963"/>
                    <a:pt x="409448" y="796925"/>
                  </a:cubicBezTo>
                  <a:cubicBezTo>
                    <a:pt x="409448" y="774827"/>
                    <a:pt x="409448" y="741553"/>
                    <a:pt x="398399" y="708406"/>
                  </a:cubicBezTo>
                  <a:cubicBezTo>
                    <a:pt x="365252" y="730504"/>
                    <a:pt x="376301" y="763778"/>
                    <a:pt x="376301" y="785876"/>
                  </a:cubicBezTo>
                  <a:cubicBezTo>
                    <a:pt x="376301" y="951865"/>
                    <a:pt x="376301" y="1106805"/>
                    <a:pt x="376301" y="1272794"/>
                  </a:cubicBezTo>
                  <a:cubicBezTo>
                    <a:pt x="376301" y="1305941"/>
                    <a:pt x="387350" y="1361313"/>
                    <a:pt x="331978" y="1372362"/>
                  </a:cubicBezTo>
                  <a:cubicBezTo>
                    <a:pt x="320929" y="1316990"/>
                    <a:pt x="343027" y="1261745"/>
                    <a:pt x="343027" y="1195324"/>
                  </a:cubicBezTo>
                  <a:cubicBezTo>
                    <a:pt x="343027" y="1051433"/>
                    <a:pt x="343027" y="907542"/>
                    <a:pt x="343027" y="763778"/>
                  </a:cubicBezTo>
                  <a:cubicBezTo>
                    <a:pt x="343027" y="730631"/>
                    <a:pt x="331978" y="675259"/>
                    <a:pt x="376174" y="675259"/>
                  </a:cubicBezTo>
                  <a:cubicBezTo>
                    <a:pt x="431546" y="675259"/>
                    <a:pt x="431546" y="719582"/>
                    <a:pt x="431546" y="763778"/>
                  </a:cubicBezTo>
                  <a:cubicBezTo>
                    <a:pt x="431546" y="918718"/>
                    <a:pt x="431546" y="1073658"/>
                    <a:pt x="431546" y="1228598"/>
                  </a:cubicBezTo>
                  <a:cubicBezTo>
                    <a:pt x="431546" y="1250696"/>
                    <a:pt x="431546" y="1283970"/>
                    <a:pt x="442595" y="1317117"/>
                  </a:cubicBezTo>
                  <a:cubicBezTo>
                    <a:pt x="453644" y="1339215"/>
                    <a:pt x="464693" y="1361440"/>
                    <a:pt x="486918" y="1350264"/>
                  </a:cubicBezTo>
                  <a:cubicBezTo>
                    <a:pt x="520065" y="1350264"/>
                    <a:pt x="531241" y="1328166"/>
                    <a:pt x="531241" y="1305941"/>
                  </a:cubicBezTo>
                  <a:cubicBezTo>
                    <a:pt x="531241" y="1283716"/>
                    <a:pt x="531241" y="1261618"/>
                    <a:pt x="531241" y="1250569"/>
                  </a:cubicBezTo>
                  <a:cubicBezTo>
                    <a:pt x="531241" y="962787"/>
                    <a:pt x="531241" y="686181"/>
                    <a:pt x="531241" y="398399"/>
                  </a:cubicBezTo>
                  <a:cubicBezTo>
                    <a:pt x="531241" y="354076"/>
                    <a:pt x="531241" y="309880"/>
                    <a:pt x="586613" y="287782"/>
                  </a:cubicBezTo>
                  <a:cubicBezTo>
                    <a:pt x="608711" y="376301"/>
                    <a:pt x="641985" y="464820"/>
                    <a:pt x="664083" y="542290"/>
                  </a:cubicBezTo>
                  <a:cubicBezTo>
                    <a:pt x="675132" y="564388"/>
                    <a:pt x="675132" y="597662"/>
                    <a:pt x="708406" y="597662"/>
                  </a:cubicBezTo>
                  <a:cubicBezTo>
                    <a:pt x="752729" y="586613"/>
                    <a:pt x="741553" y="553339"/>
                    <a:pt x="730504" y="531241"/>
                  </a:cubicBezTo>
                  <a:cubicBezTo>
                    <a:pt x="708406" y="387350"/>
                    <a:pt x="664083" y="243459"/>
                    <a:pt x="630936" y="99695"/>
                  </a:cubicBezTo>
                  <a:cubicBezTo>
                    <a:pt x="630936" y="55372"/>
                    <a:pt x="608838" y="33274"/>
                    <a:pt x="553466" y="33274"/>
                  </a:cubicBezTo>
                  <a:cubicBezTo>
                    <a:pt x="442849" y="33274"/>
                    <a:pt x="332105" y="33274"/>
                    <a:pt x="221488" y="33274"/>
                  </a:cubicBezTo>
                  <a:cubicBezTo>
                    <a:pt x="188341" y="33274"/>
                    <a:pt x="166116" y="44323"/>
                    <a:pt x="155067" y="88646"/>
                  </a:cubicBezTo>
                  <a:cubicBezTo>
                    <a:pt x="110617" y="232410"/>
                    <a:pt x="77470" y="387350"/>
                    <a:pt x="33147" y="531241"/>
                  </a:cubicBezTo>
                  <a:cubicBezTo>
                    <a:pt x="33147" y="553339"/>
                    <a:pt x="33147" y="586613"/>
                    <a:pt x="55245" y="586613"/>
                  </a:cubicBezTo>
                  <a:cubicBezTo>
                    <a:pt x="88392" y="608711"/>
                    <a:pt x="99568" y="575564"/>
                    <a:pt x="110617" y="553466"/>
                  </a:cubicBezTo>
                  <a:cubicBezTo>
                    <a:pt x="121666" y="487045"/>
                    <a:pt x="143764" y="431673"/>
                    <a:pt x="154940" y="376428"/>
                  </a:cubicBezTo>
                  <a:cubicBezTo>
                    <a:pt x="154940" y="343281"/>
                    <a:pt x="154940" y="298958"/>
                    <a:pt x="199263" y="298958"/>
                  </a:cubicBezTo>
                  <a:cubicBezTo>
                    <a:pt x="243586" y="298958"/>
                    <a:pt x="243586" y="354330"/>
                    <a:pt x="243586" y="387477"/>
                  </a:cubicBezTo>
                  <a:cubicBezTo>
                    <a:pt x="243586" y="409575"/>
                    <a:pt x="243586" y="431800"/>
                    <a:pt x="243586" y="464947"/>
                  </a:cubicBezTo>
                  <a:cubicBezTo>
                    <a:pt x="243586" y="730504"/>
                    <a:pt x="243586" y="996188"/>
                    <a:pt x="243586" y="1261745"/>
                  </a:cubicBezTo>
                  <a:cubicBezTo>
                    <a:pt x="243586" y="1328166"/>
                    <a:pt x="254635" y="1372362"/>
                    <a:pt x="332105" y="1372362"/>
                  </a:cubicBezTo>
                  <a:close/>
                </a:path>
              </a:pathLst>
            </a:custGeom>
            <a:solidFill>
              <a:srgbClr val="E12023"/>
            </a:solidFill>
          </p:spPr>
        </p:sp>
      </p:grpSp>
      <p:grpSp>
        <p:nvGrpSpPr>
          <p:cNvPr id="63" name="Group 63"/>
          <p:cNvGrpSpPr>
            <a:grpSpLocks noChangeAspect="1"/>
          </p:cNvGrpSpPr>
          <p:nvPr/>
        </p:nvGrpSpPr>
        <p:grpSpPr>
          <a:xfrm>
            <a:off x="2686320" y="7236000"/>
            <a:ext cx="380880" cy="831600"/>
            <a:chOff x="0" y="0"/>
            <a:chExt cx="507840" cy="1108800"/>
          </a:xfrm>
        </p:grpSpPr>
        <p:sp>
          <p:nvSpPr>
            <p:cNvPr id="64" name="Freeform 64"/>
            <p:cNvSpPr/>
            <p:nvPr/>
          </p:nvSpPr>
          <p:spPr>
            <a:xfrm>
              <a:off x="0" y="0"/>
              <a:ext cx="507873" cy="1108710"/>
            </a:xfrm>
            <a:custGeom>
              <a:avLst/>
              <a:gdLst/>
              <a:ahLst/>
              <a:cxnLst/>
              <a:rect l="l" t="t" r="r" b="b"/>
              <a:pathLst>
                <a:path w="507873" h="1108710">
                  <a:moveTo>
                    <a:pt x="253873" y="654177"/>
                  </a:moveTo>
                  <a:cubicBezTo>
                    <a:pt x="242824" y="776097"/>
                    <a:pt x="242824" y="898144"/>
                    <a:pt x="242824" y="1020064"/>
                  </a:cubicBezTo>
                  <a:cubicBezTo>
                    <a:pt x="242824" y="1053338"/>
                    <a:pt x="242824" y="1108710"/>
                    <a:pt x="187579" y="1108710"/>
                  </a:cubicBezTo>
                  <a:cubicBezTo>
                    <a:pt x="132334" y="1108710"/>
                    <a:pt x="132334" y="1053211"/>
                    <a:pt x="132334" y="1020064"/>
                  </a:cubicBezTo>
                  <a:cubicBezTo>
                    <a:pt x="132334" y="831596"/>
                    <a:pt x="132334" y="643128"/>
                    <a:pt x="132334" y="443484"/>
                  </a:cubicBezTo>
                  <a:cubicBezTo>
                    <a:pt x="99187" y="487807"/>
                    <a:pt x="99187" y="532130"/>
                    <a:pt x="88138" y="576580"/>
                  </a:cubicBezTo>
                  <a:cubicBezTo>
                    <a:pt x="88138" y="609854"/>
                    <a:pt x="66040" y="620903"/>
                    <a:pt x="32893" y="620903"/>
                  </a:cubicBezTo>
                  <a:cubicBezTo>
                    <a:pt x="0" y="609854"/>
                    <a:pt x="0" y="576580"/>
                    <a:pt x="0" y="554355"/>
                  </a:cubicBezTo>
                  <a:cubicBezTo>
                    <a:pt x="22098" y="454533"/>
                    <a:pt x="55245" y="365887"/>
                    <a:pt x="77343" y="266065"/>
                  </a:cubicBezTo>
                  <a:cubicBezTo>
                    <a:pt x="88392" y="188468"/>
                    <a:pt x="165608" y="232791"/>
                    <a:pt x="198755" y="199517"/>
                  </a:cubicBezTo>
                  <a:cubicBezTo>
                    <a:pt x="165608" y="144018"/>
                    <a:pt x="121412" y="88646"/>
                    <a:pt x="198755" y="33147"/>
                  </a:cubicBezTo>
                  <a:cubicBezTo>
                    <a:pt x="231902" y="0"/>
                    <a:pt x="275971" y="0"/>
                    <a:pt x="309118" y="33274"/>
                  </a:cubicBezTo>
                  <a:cubicBezTo>
                    <a:pt x="375412" y="99822"/>
                    <a:pt x="342265" y="155194"/>
                    <a:pt x="264922" y="221742"/>
                  </a:cubicBezTo>
                  <a:cubicBezTo>
                    <a:pt x="408432" y="188468"/>
                    <a:pt x="430530" y="255016"/>
                    <a:pt x="441579" y="343662"/>
                  </a:cubicBezTo>
                  <a:cubicBezTo>
                    <a:pt x="452628" y="410210"/>
                    <a:pt x="474726" y="476758"/>
                    <a:pt x="485775" y="532130"/>
                  </a:cubicBezTo>
                  <a:cubicBezTo>
                    <a:pt x="496824" y="565404"/>
                    <a:pt x="507873" y="598678"/>
                    <a:pt x="463677" y="620776"/>
                  </a:cubicBezTo>
                  <a:cubicBezTo>
                    <a:pt x="419481" y="631825"/>
                    <a:pt x="419481" y="587502"/>
                    <a:pt x="408432" y="554228"/>
                  </a:cubicBezTo>
                  <a:cubicBezTo>
                    <a:pt x="397383" y="543179"/>
                    <a:pt x="397383" y="520954"/>
                    <a:pt x="364236" y="520954"/>
                  </a:cubicBezTo>
                  <a:cubicBezTo>
                    <a:pt x="364236" y="654050"/>
                    <a:pt x="364236" y="798195"/>
                    <a:pt x="364236" y="942340"/>
                  </a:cubicBezTo>
                  <a:cubicBezTo>
                    <a:pt x="364236" y="975614"/>
                    <a:pt x="364236" y="997839"/>
                    <a:pt x="364236" y="1030986"/>
                  </a:cubicBezTo>
                  <a:cubicBezTo>
                    <a:pt x="364236" y="1075309"/>
                    <a:pt x="353187" y="1108583"/>
                    <a:pt x="308991" y="1108583"/>
                  </a:cubicBezTo>
                  <a:cubicBezTo>
                    <a:pt x="264795" y="1108583"/>
                    <a:pt x="253746" y="1075309"/>
                    <a:pt x="253746" y="1030986"/>
                  </a:cubicBezTo>
                  <a:cubicBezTo>
                    <a:pt x="253746" y="909066"/>
                    <a:pt x="253746" y="775970"/>
                    <a:pt x="253746" y="654050"/>
                  </a:cubicBezTo>
                  <a:cubicBezTo>
                    <a:pt x="320040" y="643001"/>
                    <a:pt x="264795" y="731647"/>
                    <a:pt x="331089" y="742696"/>
                  </a:cubicBezTo>
                  <a:cubicBezTo>
                    <a:pt x="331089" y="665099"/>
                    <a:pt x="331089" y="576326"/>
                    <a:pt x="331089" y="498729"/>
                  </a:cubicBezTo>
                  <a:cubicBezTo>
                    <a:pt x="331089" y="454406"/>
                    <a:pt x="331089" y="421132"/>
                    <a:pt x="375285" y="398907"/>
                  </a:cubicBezTo>
                  <a:cubicBezTo>
                    <a:pt x="419481" y="376682"/>
                    <a:pt x="408432" y="343408"/>
                    <a:pt x="397383" y="310261"/>
                  </a:cubicBezTo>
                  <a:cubicBezTo>
                    <a:pt x="386334" y="277114"/>
                    <a:pt x="375285" y="254762"/>
                    <a:pt x="331089" y="254762"/>
                  </a:cubicBezTo>
                  <a:cubicBezTo>
                    <a:pt x="275844" y="254762"/>
                    <a:pt x="209677" y="254762"/>
                    <a:pt x="154432" y="254762"/>
                  </a:cubicBezTo>
                  <a:cubicBezTo>
                    <a:pt x="121285" y="254762"/>
                    <a:pt x="110236" y="265811"/>
                    <a:pt x="99187" y="299085"/>
                  </a:cubicBezTo>
                  <a:cubicBezTo>
                    <a:pt x="88138" y="332359"/>
                    <a:pt x="77089" y="365633"/>
                    <a:pt x="99187" y="376682"/>
                  </a:cubicBezTo>
                  <a:cubicBezTo>
                    <a:pt x="176530" y="409956"/>
                    <a:pt x="165481" y="476504"/>
                    <a:pt x="176530" y="543052"/>
                  </a:cubicBezTo>
                  <a:cubicBezTo>
                    <a:pt x="176530" y="598551"/>
                    <a:pt x="154432" y="664972"/>
                    <a:pt x="198628" y="731520"/>
                  </a:cubicBezTo>
                  <a:cubicBezTo>
                    <a:pt x="220726" y="698246"/>
                    <a:pt x="209677" y="664972"/>
                    <a:pt x="253873" y="653923"/>
                  </a:cubicBezTo>
                  <a:close/>
                  <a:moveTo>
                    <a:pt x="309118" y="99822"/>
                  </a:moveTo>
                  <a:cubicBezTo>
                    <a:pt x="309118" y="55499"/>
                    <a:pt x="275971" y="44323"/>
                    <a:pt x="242824" y="44323"/>
                  </a:cubicBezTo>
                  <a:cubicBezTo>
                    <a:pt x="209677" y="55372"/>
                    <a:pt x="187579" y="66548"/>
                    <a:pt x="187579" y="99822"/>
                  </a:cubicBezTo>
                  <a:cubicBezTo>
                    <a:pt x="198628" y="144145"/>
                    <a:pt x="220726" y="166370"/>
                    <a:pt x="253873" y="166370"/>
                  </a:cubicBezTo>
                  <a:cubicBezTo>
                    <a:pt x="287020" y="166370"/>
                    <a:pt x="309118" y="133096"/>
                    <a:pt x="309118" y="99822"/>
                  </a:cubicBezTo>
                  <a:close/>
                  <a:moveTo>
                    <a:pt x="77343" y="421386"/>
                  </a:moveTo>
                  <a:cubicBezTo>
                    <a:pt x="77343" y="421386"/>
                    <a:pt x="77343" y="421386"/>
                    <a:pt x="77343" y="432435"/>
                  </a:cubicBezTo>
                  <a:cubicBezTo>
                    <a:pt x="77343" y="432435"/>
                    <a:pt x="77343" y="432435"/>
                    <a:pt x="88392" y="432435"/>
                  </a:cubicBezTo>
                  <a:cubicBezTo>
                    <a:pt x="88392" y="432435"/>
                    <a:pt x="88392" y="421386"/>
                    <a:pt x="88392" y="421386"/>
                  </a:cubicBezTo>
                  <a:cubicBezTo>
                    <a:pt x="77343" y="421386"/>
                    <a:pt x="77343" y="421386"/>
                    <a:pt x="77343" y="421386"/>
                  </a:cubicBezTo>
                  <a:close/>
                </a:path>
              </a:pathLst>
            </a:custGeom>
            <a:solidFill>
              <a:srgbClr val="E12023"/>
            </a:solidFill>
          </p:spPr>
        </p:sp>
      </p:grpSp>
      <p:grpSp>
        <p:nvGrpSpPr>
          <p:cNvPr id="65" name="Group 65"/>
          <p:cNvGrpSpPr>
            <a:grpSpLocks noChangeAspect="1"/>
          </p:cNvGrpSpPr>
          <p:nvPr/>
        </p:nvGrpSpPr>
        <p:grpSpPr>
          <a:xfrm>
            <a:off x="7350480" y="4343040"/>
            <a:ext cx="612720" cy="1101600"/>
            <a:chOff x="0" y="0"/>
            <a:chExt cx="816960" cy="1468800"/>
          </a:xfrm>
        </p:grpSpPr>
        <p:sp>
          <p:nvSpPr>
            <p:cNvPr id="66" name="Freeform 66"/>
            <p:cNvSpPr/>
            <p:nvPr/>
          </p:nvSpPr>
          <p:spPr>
            <a:xfrm>
              <a:off x="0" y="0"/>
              <a:ext cx="816864" cy="1469009"/>
            </a:xfrm>
            <a:custGeom>
              <a:avLst/>
              <a:gdLst/>
              <a:ahLst/>
              <a:cxnLst/>
              <a:rect l="l" t="t" r="r" b="b"/>
              <a:pathLst>
                <a:path w="816864" h="1469009">
                  <a:moveTo>
                    <a:pt x="419481" y="750951"/>
                  </a:moveTo>
                  <a:cubicBezTo>
                    <a:pt x="452628" y="773049"/>
                    <a:pt x="441579" y="806196"/>
                    <a:pt x="441579" y="839343"/>
                  </a:cubicBezTo>
                  <a:cubicBezTo>
                    <a:pt x="441579" y="982853"/>
                    <a:pt x="441579" y="1126490"/>
                    <a:pt x="441579" y="1281049"/>
                  </a:cubicBezTo>
                  <a:cubicBezTo>
                    <a:pt x="441579" y="1303147"/>
                    <a:pt x="441579" y="1325245"/>
                    <a:pt x="441579" y="1336294"/>
                  </a:cubicBezTo>
                  <a:cubicBezTo>
                    <a:pt x="452628" y="1380490"/>
                    <a:pt x="452628" y="1435735"/>
                    <a:pt x="507873" y="1435735"/>
                  </a:cubicBezTo>
                  <a:cubicBezTo>
                    <a:pt x="563118" y="1424686"/>
                    <a:pt x="563118" y="1369441"/>
                    <a:pt x="563118" y="1336294"/>
                  </a:cubicBezTo>
                  <a:cubicBezTo>
                    <a:pt x="563118" y="1027049"/>
                    <a:pt x="563118" y="728853"/>
                    <a:pt x="563118" y="430657"/>
                  </a:cubicBezTo>
                  <a:cubicBezTo>
                    <a:pt x="563118" y="408559"/>
                    <a:pt x="563118" y="397510"/>
                    <a:pt x="563118" y="375412"/>
                  </a:cubicBezTo>
                  <a:cubicBezTo>
                    <a:pt x="563118" y="342265"/>
                    <a:pt x="563118" y="309118"/>
                    <a:pt x="607314" y="309118"/>
                  </a:cubicBezTo>
                  <a:cubicBezTo>
                    <a:pt x="640461" y="309118"/>
                    <a:pt x="640461" y="342265"/>
                    <a:pt x="640461" y="375412"/>
                  </a:cubicBezTo>
                  <a:cubicBezTo>
                    <a:pt x="640461" y="452755"/>
                    <a:pt x="684657" y="518922"/>
                    <a:pt x="695706" y="596265"/>
                  </a:cubicBezTo>
                  <a:cubicBezTo>
                    <a:pt x="706755" y="629412"/>
                    <a:pt x="706755" y="651510"/>
                    <a:pt x="739902" y="640461"/>
                  </a:cubicBezTo>
                  <a:cubicBezTo>
                    <a:pt x="762000" y="640461"/>
                    <a:pt x="773049" y="618363"/>
                    <a:pt x="762000" y="596265"/>
                  </a:cubicBezTo>
                  <a:cubicBezTo>
                    <a:pt x="739902" y="419608"/>
                    <a:pt x="706755" y="253873"/>
                    <a:pt x="662686" y="88265"/>
                  </a:cubicBezTo>
                  <a:cubicBezTo>
                    <a:pt x="651637" y="44069"/>
                    <a:pt x="607441" y="33020"/>
                    <a:pt x="563372" y="33020"/>
                  </a:cubicBezTo>
                  <a:cubicBezTo>
                    <a:pt x="453009" y="33020"/>
                    <a:pt x="342519" y="33020"/>
                    <a:pt x="243205" y="33020"/>
                  </a:cubicBezTo>
                  <a:cubicBezTo>
                    <a:pt x="187960" y="33020"/>
                    <a:pt x="165862" y="55118"/>
                    <a:pt x="154940" y="99314"/>
                  </a:cubicBezTo>
                  <a:cubicBezTo>
                    <a:pt x="110363" y="254000"/>
                    <a:pt x="77343" y="419608"/>
                    <a:pt x="33147" y="574294"/>
                  </a:cubicBezTo>
                  <a:cubicBezTo>
                    <a:pt x="33147" y="607441"/>
                    <a:pt x="44196" y="629539"/>
                    <a:pt x="66294" y="640588"/>
                  </a:cubicBezTo>
                  <a:cubicBezTo>
                    <a:pt x="99441" y="651637"/>
                    <a:pt x="110490" y="618490"/>
                    <a:pt x="110490" y="596392"/>
                  </a:cubicBezTo>
                  <a:cubicBezTo>
                    <a:pt x="132588" y="530098"/>
                    <a:pt x="154686" y="452882"/>
                    <a:pt x="165735" y="386588"/>
                  </a:cubicBezTo>
                  <a:cubicBezTo>
                    <a:pt x="176784" y="353441"/>
                    <a:pt x="176784" y="331343"/>
                    <a:pt x="198882" y="309245"/>
                  </a:cubicBezTo>
                  <a:cubicBezTo>
                    <a:pt x="243078" y="342392"/>
                    <a:pt x="243078" y="386588"/>
                    <a:pt x="243078" y="430784"/>
                  </a:cubicBezTo>
                  <a:cubicBezTo>
                    <a:pt x="243078" y="717931"/>
                    <a:pt x="243078" y="1016127"/>
                    <a:pt x="243078" y="1303274"/>
                  </a:cubicBezTo>
                  <a:cubicBezTo>
                    <a:pt x="243078" y="1358519"/>
                    <a:pt x="232029" y="1424813"/>
                    <a:pt x="298323" y="1435735"/>
                  </a:cubicBezTo>
                  <a:cubicBezTo>
                    <a:pt x="364617" y="1435735"/>
                    <a:pt x="375666" y="1369441"/>
                    <a:pt x="375666" y="1303274"/>
                  </a:cubicBezTo>
                  <a:cubicBezTo>
                    <a:pt x="375666" y="1148715"/>
                    <a:pt x="375666" y="994029"/>
                    <a:pt x="375666" y="839470"/>
                  </a:cubicBezTo>
                  <a:cubicBezTo>
                    <a:pt x="375666" y="806323"/>
                    <a:pt x="364617" y="773176"/>
                    <a:pt x="386715" y="751078"/>
                  </a:cubicBezTo>
                  <a:cubicBezTo>
                    <a:pt x="386715" y="949833"/>
                    <a:pt x="386715" y="1159637"/>
                    <a:pt x="397764" y="1358519"/>
                  </a:cubicBezTo>
                  <a:cubicBezTo>
                    <a:pt x="397764" y="1413764"/>
                    <a:pt x="375666" y="1469009"/>
                    <a:pt x="309499" y="1469009"/>
                  </a:cubicBezTo>
                  <a:cubicBezTo>
                    <a:pt x="232156" y="1469009"/>
                    <a:pt x="221234" y="1413764"/>
                    <a:pt x="221234" y="1358519"/>
                  </a:cubicBezTo>
                  <a:cubicBezTo>
                    <a:pt x="221234" y="1071372"/>
                    <a:pt x="221234" y="795274"/>
                    <a:pt x="221234" y="508127"/>
                  </a:cubicBezTo>
                  <a:cubicBezTo>
                    <a:pt x="221234" y="486029"/>
                    <a:pt x="232283" y="452882"/>
                    <a:pt x="199136" y="452882"/>
                  </a:cubicBezTo>
                  <a:cubicBezTo>
                    <a:pt x="177038" y="441833"/>
                    <a:pt x="177038" y="486029"/>
                    <a:pt x="165989" y="497078"/>
                  </a:cubicBezTo>
                  <a:cubicBezTo>
                    <a:pt x="154940" y="541274"/>
                    <a:pt x="154940" y="585470"/>
                    <a:pt x="132842" y="629539"/>
                  </a:cubicBezTo>
                  <a:cubicBezTo>
                    <a:pt x="121793" y="662686"/>
                    <a:pt x="99695" y="684784"/>
                    <a:pt x="55499" y="673735"/>
                  </a:cubicBezTo>
                  <a:cubicBezTo>
                    <a:pt x="11303" y="662686"/>
                    <a:pt x="0" y="629539"/>
                    <a:pt x="0" y="585343"/>
                  </a:cubicBezTo>
                  <a:cubicBezTo>
                    <a:pt x="44196" y="419608"/>
                    <a:pt x="88265" y="242951"/>
                    <a:pt x="121412" y="66294"/>
                  </a:cubicBezTo>
                  <a:cubicBezTo>
                    <a:pt x="132461" y="22098"/>
                    <a:pt x="165608" y="11049"/>
                    <a:pt x="209804" y="11049"/>
                  </a:cubicBezTo>
                  <a:cubicBezTo>
                    <a:pt x="342265" y="11049"/>
                    <a:pt x="463677" y="0"/>
                    <a:pt x="596138" y="11049"/>
                  </a:cubicBezTo>
                  <a:cubicBezTo>
                    <a:pt x="651383" y="11049"/>
                    <a:pt x="673481" y="33147"/>
                    <a:pt x="684403" y="77343"/>
                  </a:cubicBezTo>
                  <a:cubicBezTo>
                    <a:pt x="728599" y="242951"/>
                    <a:pt x="761746" y="397637"/>
                    <a:pt x="794766" y="563245"/>
                  </a:cubicBezTo>
                  <a:cubicBezTo>
                    <a:pt x="805815" y="607441"/>
                    <a:pt x="816864" y="662686"/>
                    <a:pt x="750570" y="673735"/>
                  </a:cubicBezTo>
                  <a:cubicBezTo>
                    <a:pt x="695325" y="684784"/>
                    <a:pt x="673227" y="640588"/>
                    <a:pt x="662305" y="596392"/>
                  </a:cubicBezTo>
                  <a:cubicBezTo>
                    <a:pt x="651256" y="519049"/>
                    <a:pt x="629158" y="441833"/>
                    <a:pt x="596011" y="375539"/>
                  </a:cubicBezTo>
                  <a:cubicBezTo>
                    <a:pt x="596011" y="430784"/>
                    <a:pt x="596011" y="486029"/>
                    <a:pt x="596011" y="541147"/>
                  </a:cubicBezTo>
                  <a:cubicBezTo>
                    <a:pt x="596011" y="795147"/>
                    <a:pt x="596011" y="1060196"/>
                    <a:pt x="596011" y="1314196"/>
                  </a:cubicBezTo>
                  <a:cubicBezTo>
                    <a:pt x="596011" y="1336294"/>
                    <a:pt x="596011" y="1369441"/>
                    <a:pt x="584962" y="1391539"/>
                  </a:cubicBezTo>
                  <a:cubicBezTo>
                    <a:pt x="584962" y="1435735"/>
                    <a:pt x="551815" y="1468882"/>
                    <a:pt x="507619" y="1468882"/>
                  </a:cubicBezTo>
                  <a:cubicBezTo>
                    <a:pt x="452374" y="1468882"/>
                    <a:pt x="419354" y="1435735"/>
                    <a:pt x="419354" y="1380490"/>
                  </a:cubicBezTo>
                  <a:cubicBezTo>
                    <a:pt x="419354" y="1258951"/>
                    <a:pt x="419354" y="1137539"/>
                    <a:pt x="419354" y="1016000"/>
                  </a:cubicBezTo>
                  <a:cubicBezTo>
                    <a:pt x="419354" y="927608"/>
                    <a:pt x="419354" y="839343"/>
                    <a:pt x="419354" y="750951"/>
                  </a:cubicBezTo>
                  <a:close/>
                </a:path>
              </a:pathLst>
            </a:custGeom>
            <a:solidFill>
              <a:srgbClr val="E12023"/>
            </a:solidFill>
          </p:spPr>
        </p:sp>
      </p:grpSp>
      <p:grpSp>
        <p:nvGrpSpPr>
          <p:cNvPr id="67" name="Group 67"/>
          <p:cNvGrpSpPr>
            <a:grpSpLocks noChangeAspect="1"/>
          </p:cNvGrpSpPr>
          <p:nvPr/>
        </p:nvGrpSpPr>
        <p:grpSpPr>
          <a:xfrm>
            <a:off x="5775120" y="5531040"/>
            <a:ext cx="885600" cy="1390320"/>
            <a:chOff x="0" y="0"/>
            <a:chExt cx="1180800" cy="1853760"/>
          </a:xfrm>
        </p:grpSpPr>
        <p:sp>
          <p:nvSpPr>
            <p:cNvPr id="68" name="Freeform 68"/>
            <p:cNvSpPr/>
            <p:nvPr/>
          </p:nvSpPr>
          <p:spPr>
            <a:xfrm>
              <a:off x="127" y="0"/>
              <a:ext cx="1180592" cy="1853565"/>
            </a:xfrm>
            <a:custGeom>
              <a:avLst/>
              <a:gdLst/>
              <a:ahLst/>
              <a:cxnLst/>
              <a:rect l="l" t="t" r="r" b="b"/>
              <a:pathLst>
                <a:path w="1180592" h="1853565">
                  <a:moveTo>
                    <a:pt x="827532" y="441325"/>
                  </a:moveTo>
                  <a:cubicBezTo>
                    <a:pt x="827532" y="419227"/>
                    <a:pt x="827532" y="408178"/>
                    <a:pt x="827532" y="364109"/>
                  </a:cubicBezTo>
                  <a:cubicBezTo>
                    <a:pt x="904748" y="485521"/>
                    <a:pt x="959993" y="584835"/>
                    <a:pt x="1026160" y="684149"/>
                  </a:cubicBezTo>
                  <a:cubicBezTo>
                    <a:pt x="1037209" y="706247"/>
                    <a:pt x="1059307" y="750316"/>
                    <a:pt x="1103376" y="717296"/>
                  </a:cubicBezTo>
                  <a:cubicBezTo>
                    <a:pt x="1136523" y="695198"/>
                    <a:pt x="1125474" y="662178"/>
                    <a:pt x="1114425" y="629031"/>
                  </a:cubicBezTo>
                  <a:cubicBezTo>
                    <a:pt x="1015111" y="452501"/>
                    <a:pt x="904748" y="275971"/>
                    <a:pt x="805434" y="110363"/>
                  </a:cubicBezTo>
                  <a:cubicBezTo>
                    <a:pt x="750316" y="11049"/>
                    <a:pt x="651002" y="66167"/>
                    <a:pt x="573659" y="33147"/>
                  </a:cubicBezTo>
                  <a:cubicBezTo>
                    <a:pt x="540512" y="33147"/>
                    <a:pt x="507492" y="44196"/>
                    <a:pt x="474345" y="33147"/>
                  </a:cubicBezTo>
                  <a:cubicBezTo>
                    <a:pt x="430149" y="33147"/>
                    <a:pt x="386080" y="55245"/>
                    <a:pt x="363982" y="99314"/>
                  </a:cubicBezTo>
                  <a:cubicBezTo>
                    <a:pt x="275717" y="264795"/>
                    <a:pt x="176403" y="430276"/>
                    <a:pt x="77089" y="606933"/>
                  </a:cubicBezTo>
                  <a:cubicBezTo>
                    <a:pt x="77089" y="606933"/>
                    <a:pt x="77089" y="617982"/>
                    <a:pt x="66040" y="629031"/>
                  </a:cubicBezTo>
                  <a:cubicBezTo>
                    <a:pt x="54991" y="651129"/>
                    <a:pt x="43942" y="684149"/>
                    <a:pt x="77089" y="706247"/>
                  </a:cubicBezTo>
                  <a:cubicBezTo>
                    <a:pt x="110236" y="728345"/>
                    <a:pt x="143256" y="706247"/>
                    <a:pt x="165354" y="673100"/>
                  </a:cubicBezTo>
                  <a:cubicBezTo>
                    <a:pt x="198501" y="606933"/>
                    <a:pt x="253619" y="529717"/>
                    <a:pt x="286766" y="452374"/>
                  </a:cubicBezTo>
                  <a:cubicBezTo>
                    <a:pt x="308864" y="430276"/>
                    <a:pt x="319913" y="397256"/>
                    <a:pt x="363982" y="408178"/>
                  </a:cubicBezTo>
                  <a:cubicBezTo>
                    <a:pt x="386080" y="419227"/>
                    <a:pt x="386080" y="463296"/>
                    <a:pt x="375031" y="485394"/>
                  </a:cubicBezTo>
                  <a:cubicBezTo>
                    <a:pt x="341884" y="684022"/>
                    <a:pt x="308864" y="871601"/>
                    <a:pt x="275717" y="1059180"/>
                  </a:cubicBezTo>
                  <a:cubicBezTo>
                    <a:pt x="264668" y="1103376"/>
                    <a:pt x="264668" y="1125347"/>
                    <a:pt x="319913" y="1125347"/>
                  </a:cubicBezTo>
                  <a:cubicBezTo>
                    <a:pt x="386080" y="1125347"/>
                    <a:pt x="408178" y="1158494"/>
                    <a:pt x="397129" y="1213612"/>
                  </a:cubicBezTo>
                  <a:cubicBezTo>
                    <a:pt x="397129" y="1379093"/>
                    <a:pt x="397129" y="1533652"/>
                    <a:pt x="397129" y="1688084"/>
                  </a:cubicBezTo>
                  <a:cubicBezTo>
                    <a:pt x="397129" y="1710182"/>
                    <a:pt x="397129" y="1732280"/>
                    <a:pt x="408178" y="1743202"/>
                  </a:cubicBezTo>
                  <a:cubicBezTo>
                    <a:pt x="408178" y="1787398"/>
                    <a:pt x="430276" y="1809369"/>
                    <a:pt x="474345" y="1809369"/>
                  </a:cubicBezTo>
                  <a:cubicBezTo>
                    <a:pt x="507492" y="1809369"/>
                    <a:pt x="518541" y="1776222"/>
                    <a:pt x="518541" y="1754251"/>
                  </a:cubicBezTo>
                  <a:cubicBezTo>
                    <a:pt x="529590" y="1688084"/>
                    <a:pt x="540639" y="1632839"/>
                    <a:pt x="540639" y="1566672"/>
                  </a:cubicBezTo>
                  <a:cubicBezTo>
                    <a:pt x="540639" y="1456309"/>
                    <a:pt x="540639" y="1334897"/>
                    <a:pt x="540639" y="1224661"/>
                  </a:cubicBezTo>
                  <a:cubicBezTo>
                    <a:pt x="540639" y="1202563"/>
                    <a:pt x="518541" y="1158494"/>
                    <a:pt x="573786" y="1147445"/>
                  </a:cubicBezTo>
                  <a:cubicBezTo>
                    <a:pt x="551688" y="1191641"/>
                    <a:pt x="562737" y="1246759"/>
                    <a:pt x="562737" y="1290828"/>
                  </a:cubicBezTo>
                  <a:cubicBezTo>
                    <a:pt x="562737" y="1434211"/>
                    <a:pt x="562737" y="1566672"/>
                    <a:pt x="562737" y="1710182"/>
                  </a:cubicBezTo>
                  <a:cubicBezTo>
                    <a:pt x="562737" y="1809496"/>
                    <a:pt x="529590" y="1853565"/>
                    <a:pt x="463423" y="1842643"/>
                  </a:cubicBezTo>
                  <a:cubicBezTo>
                    <a:pt x="375158" y="1842643"/>
                    <a:pt x="375158" y="1776476"/>
                    <a:pt x="364109" y="1710182"/>
                  </a:cubicBezTo>
                  <a:cubicBezTo>
                    <a:pt x="364109" y="1555750"/>
                    <a:pt x="364109" y="1401191"/>
                    <a:pt x="375158" y="1235710"/>
                  </a:cubicBezTo>
                  <a:cubicBezTo>
                    <a:pt x="375158" y="1180592"/>
                    <a:pt x="364109" y="1147445"/>
                    <a:pt x="297942" y="1158494"/>
                  </a:cubicBezTo>
                  <a:cubicBezTo>
                    <a:pt x="220726" y="1169543"/>
                    <a:pt x="220726" y="1136396"/>
                    <a:pt x="231775" y="1081278"/>
                  </a:cubicBezTo>
                  <a:cubicBezTo>
                    <a:pt x="264922" y="915797"/>
                    <a:pt x="297942" y="761238"/>
                    <a:pt x="320040" y="595757"/>
                  </a:cubicBezTo>
                  <a:cubicBezTo>
                    <a:pt x="331089" y="562610"/>
                    <a:pt x="342138" y="518541"/>
                    <a:pt x="331089" y="474345"/>
                  </a:cubicBezTo>
                  <a:cubicBezTo>
                    <a:pt x="275971" y="518541"/>
                    <a:pt x="253873" y="573659"/>
                    <a:pt x="231775" y="628777"/>
                  </a:cubicBezTo>
                  <a:cubicBezTo>
                    <a:pt x="209677" y="650875"/>
                    <a:pt x="198628" y="683895"/>
                    <a:pt x="176657" y="705993"/>
                  </a:cubicBezTo>
                  <a:cubicBezTo>
                    <a:pt x="154559" y="750189"/>
                    <a:pt x="110490" y="783209"/>
                    <a:pt x="55245" y="750189"/>
                  </a:cubicBezTo>
                  <a:cubicBezTo>
                    <a:pt x="0" y="717169"/>
                    <a:pt x="10922" y="662051"/>
                    <a:pt x="33020" y="617982"/>
                  </a:cubicBezTo>
                  <a:cubicBezTo>
                    <a:pt x="77216" y="540766"/>
                    <a:pt x="121285" y="463550"/>
                    <a:pt x="165481" y="397256"/>
                  </a:cubicBezTo>
                  <a:cubicBezTo>
                    <a:pt x="220599" y="286893"/>
                    <a:pt x="286893" y="187579"/>
                    <a:pt x="342011" y="88265"/>
                  </a:cubicBezTo>
                  <a:cubicBezTo>
                    <a:pt x="363982" y="33147"/>
                    <a:pt x="408178" y="11049"/>
                    <a:pt x="463423" y="11049"/>
                  </a:cubicBezTo>
                  <a:cubicBezTo>
                    <a:pt x="540639" y="11049"/>
                    <a:pt x="606933" y="11049"/>
                    <a:pt x="684149" y="11049"/>
                  </a:cubicBezTo>
                  <a:cubicBezTo>
                    <a:pt x="761365" y="0"/>
                    <a:pt x="805434" y="33147"/>
                    <a:pt x="838581" y="99314"/>
                  </a:cubicBezTo>
                  <a:cubicBezTo>
                    <a:pt x="937895" y="264795"/>
                    <a:pt x="1037209" y="430403"/>
                    <a:pt x="1125474" y="595884"/>
                  </a:cubicBezTo>
                  <a:cubicBezTo>
                    <a:pt x="1158621" y="662051"/>
                    <a:pt x="1180592" y="717296"/>
                    <a:pt x="1114425" y="750316"/>
                  </a:cubicBezTo>
                  <a:cubicBezTo>
                    <a:pt x="1048258" y="783336"/>
                    <a:pt x="1004062" y="739267"/>
                    <a:pt x="970915" y="684149"/>
                  </a:cubicBezTo>
                  <a:cubicBezTo>
                    <a:pt x="915797" y="606933"/>
                    <a:pt x="893699" y="507619"/>
                    <a:pt x="827405" y="441452"/>
                  </a:cubicBezTo>
                  <a:close/>
                </a:path>
              </a:pathLst>
            </a:custGeom>
            <a:solidFill>
              <a:srgbClr val="E12023"/>
            </a:solidFill>
          </p:spPr>
        </p:sp>
      </p:grpSp>
      <p:grpSp>
        <p:nvGrpSpPr>
          <p:cNvPr id="69" name="Group 69"/>
          <p:cNvGrpSpPr>
            <a:grpSpLocks noChangeAspect="1"/>
          </p:cNvGrpSpPr>
          <p:nvPr/>
        </p:nvGrpSpPr>
        <p:grpSpPr>
          <a:xfrm>
            <a:off x="7547040" y="6010560"/>
            <a:ext cx="587520" cy="1143360"/>
            <a:chOff x="0" y="0"/>
            <a:chExt cx="783360" cy="1524480"/>
          </a:xfrm>
        </p:grpSpPr>
        <p:sp>
          <p:nvSpPr>
            <p:cNvPr id="70" name="Freeform 70"/>
            <p:cNvSpPr/>
            <p:nvPr/>
          </p:nvSpPr>
          <p:spPr>
            <a:xfrm>
              <a:off x="0" y="0"/>
              <a:ext cx="783336" cy="1524381"/>
            </a:xfrm>
            <a:custGeom>
              <a:avLst/>
              <a:gdLst/>
              <a:ahLst/>
              <a:cxnLst/>
              <a:rect l="l" t="t" r="r" b="b"/>
              <a:pathLst>
                <a:path w="783336" h="1524381">
                  <a:moveTo>
                    <a:pt x="695071" y="386588"/>
                  </a:moveTo>
                  <a:cubicBezTo>
                    <a:pt x="695071" y="386588"/>
                    <a:pt x="695071" y="386588"/>
                    <a:pt x="695071" y="386588"/>
                  </a:cubicBezTo>
                  <a:cubicBezTo>
                    <a:pt x="684022" y="386588"/>
                    <a:pt x="684022" y="386588"/>
                    <a:pt x="684022" y="386588"/>
                  </a:cubicBezTo>
                  <a:cubicBezTo>
                    <a:pt x="661924" y="430784"/>
                    <a:pt x="695071" y="463931"/>
                    <a:pt x="695071" y="508127"/>
                  </a:cubicBezTo>
                  <a:cubicBezTo>
                    <a:pt x="717169" y="640715"/>
                    <a:pt x="739267" y="773303"/>
                    <a:pt x="772287" y="905764"/>
                  </a:cubicBezTo>
                  <a:cubicBezTo>
                    <a:pt x="783336" y="949960"/>
                    <a:pt x="772287" y="972058"/>
                    <a:pt x="728091" y="961009"/>
                  </a:cubicBezTo>
                  <a:cubicBezTo>
                    <a:pt x="661924" y="949960"/>
                    <a:pt x="650875" y="983107"/>
                    <a:pt x="650875" y="1038352"/>
                  </a:cubicBezTo>
                  <a:cubicBezTo>
                    <a:pt x="661924" y="1148842"/>
                    <a:pt x="650875" y="1270381"/>
                    <a:pt x="650875" y="1391793"/>
                  </a:cubicBezTo>
                  <a:cubicBezTo>
                    <a:pt x="650875" y="1447038"/>
                    <a:pt x="661924" y="1524381"/>
                    <a:pt x="573659" y="1524381"/>
                  </a:cubicBezTo>
                  <a:cubicBezTo>
                    <a:pt x="496443" y="1524381"/>
                    <a:pt x="496443" y="1447038"/>
                    <a:pt x="496443" y="1391793"/>
                  </a:cubicBezTo>
                  <a:cubicBezTo>
                    <a:pt x="496443" y="1281303"/>
                    <a:pt x="507492" y="1170813"/>
                    <a:pt x="496443" y="1060323"/>
                  </a:cubicBezTo>
                  <a:cubicBezTo>
                    <a:pt x="496443" y="1027176"/>
                    <a:pt x="518541" y="971931"/>
                    <a:pt x="474345" y="971931"/>
                  </a:cubicBezTo>
                  <a:cubicBezTo>
                    <a:pt x="441198" y="971931"/>
                    <a:pt x="463296" y="1027176"/>
                    <a:pt x="463296" y="1060323"/>
                  </a:cubicBezTo>
                  <a:cubicBezTo>
                    <a:pt x="452247" y="1192911"/>
                    <a:pt x="463296" y="1314450"/>
                    <a:pt x="452247" y="1435862"/>
                  </a:cubicBezTo>
                  <a:cubicBezTo>
                    <a:pt x="452247" y="1491107"/>
                    <a:pt x="430149" y="1524254"/>
                    <a:pt x="375031" y="1524254"/>
                  </a:cubicBezTo>
                  <a:cubicBezTo>
                    <a:pt x="330835" y="1524254"/>
                    <a:pt x="308864" y="1491107"/>
                    <a:pt x="308864" y="1446911"/>
                  </a:cubicBezTo>
                  <a:cubicBezTo>
                    <a:pt x="308864" y="1424813"/>
                    <a:pt x="308864" y="1402715"/>
                    <a:pt x="308864" y="1380617"/>
                  </a:cubicBezTo>
                  <a:cubicBezTo>
                    <a:pt x="308864" y="1270127"/>
                    <a:pt x="297815" y="1159637"/>
                    <a:pt x="308864" y="1038098"/>
                  </a:cubicBezTo>
                  <a:cubicBezTo>
                    <a:pt x="308864" y="982853"/>
                    <a:pt x="297815" y="949706"/>
                    <a:pt x="231648" y="960755"/>
                  </a:cubicBezTo>
                  <a:cubicBezTo>
                    <a:pt x="187452" y="971804"/>
                    <a:pt x="176530" y="949706"/>
                    <a:pt x="187452" y="905510"/>
                  </a:cubicBezTo>
                  <a:cubicBezTo>
                    <a:pt x="220599" y="739775"/>
                    <a:pt x="253619" y="574040"/>
                    <a:pt x="286766" y="386334"/>
                  </a:cubicBezTo>
                  <a:cubicBezTo>
                    <a:pt x="220599" y="452628"/>
                    <a:pt x="187452" y="518922"/>
                    <a:pt x="154305" y="585216"/>
                  </a:cubicBezTo>
                  <a:cubicBezTo>
                    <a:pt x="132207" y="629412"/>
                    <a:pt x="99187" y="662559"/>
                    <a:pt x="43942" y="629412"/>
                  </a:cubicBezTo>
                  <a:cubicBezTo>
                    <a:pt x="0" y="607568"/>
                    <a:pt x="11049" y="552323"/>
                    <a:pt x="33147" y="508127"/>
                  </a:cubicBezTo>
                  <a:cubicBezTo>
                    <a:pt x="121412" y="364490"/>
                    <a:pt x="198628" y="220980"/>
                    <a:pt x="286893" y="88392"/>
                  </a:cubicBezTo>
                  <a:cubicBezTo>
                    <a:pt x="286893" y="77343"/>
                    <a:pt x="286893" y="77343"/>
                    <a:pt x="286893" y="66294"/>
                  </a:cubicBezTo>
                  <a:cubicBezTo>
                    <a:pt x="342011" y="0"/>
                    <a:pt x="628904" y="11049"/>
                    <a:pt x="672973" y="88392"/>
                  </a:cubicBezTo>
                  <a:cubicBezTo>
                    <a:pt x="672973" y="88392"/>
                    <a:pt x="672973" y="99441"/>
                    <a:pt x="672973" y="99441"/>
                  </a:cubicBezTo>
                  <a:cubicBezTo>
                    <a:pt x="595757" y="33147"/>
                    <a:pt x="507492" y="66294"/>
                    <a:pt x="419227" y="55245"/>
                  </a:cubicBezTo>
                  <a:cubicBezTo>
                    <a:pt x="364109" y="55245"/>
                    <a:pt x="319913" y="77343"/>
                    <a:pt x="297815" y="132588"/>
                  </a:cubicBezTo>
                  <a:cubicBezTo>
                    <a:pt x="220726" y="265176"/>
                    <a:pt x="143383" y="386588"/>
                    <a:pt x="66167" y="519176"/>
                  </a:cubicBezTo>
                  <a:cubicBezTo>
                    <a:pt x="55118" y="541274"/>
                    <a:pt x="21971" y="574421"/>
                    <a:pt x="66167" y="596519"/>
                  </a:cubicBezTo>
                  <a:cubicBezTo>
                    <a:pt x="99314" y="618617"/>
                    <a:pt x="121285" y="585470"/>
                    <a:pt x="143383" y="552323"/>
                  </a:cubicBezTo>
                  <a:cubicBezTo>
                    <a:pt x="176530" y="497078"/>
                    <a:pt x="209550" y="430784"/>
                    <a:pt x="242697" y="375539"/>
                  </a:cubicBezTo>
                  <a:cubicBezTo>
                    <a:pt x="253746" y="364490"/>
                    <a:pt x="253746" y="353441"/>
                    <a:pt x="275844" y="353441"/>
                  </a:cubicBezTo>
                  <a:cubicBezTo>
                    <a:pt x="297942" y="353441"/>
                    <a:pt x="297942" y="375539"/>
                    <a:pt x="308991" y="386588"/>
                  </a:cubicBezTo>
                  <a:cubicBezTo>
                    <a:pt x="320040" y="408686"/>
                    <a:pt x="308991" y="430784"/>
                    <a:pt x="297942" y="452882"/>
                  </a:cubicBezTo>
                  <a:cubicBezTo>
                    <a:pt x="275844" y="585470"/>
                    <a:pt x="253746" y="718058"/>
                    <a:pt x="231775" y="839470"/>
                  </a:cubicBezTo>
                  <a:cubicBezTo>
                    <a:pt x="220726" y="883666"/>
                    <a:pt x="220726" y="927862"/>
                    <a:pt x="286893" y="938911"/>
                  </a:cubicBezTo>
                  <a:cubicBezTo>
                    <a:pt x="331089" y="949960"/>
                    <a:pt x="353060" y="994156"/>
                    <a:pt x="342011" y="1049401"/>
                  </a:cubicBezTo>
                  <a:cubicBezTo>
                    <a:pt x="319913" y="1170940"/>
                    <a:pt x="330962" y="1292479"/>
                    <a:pt x="330962" y="1413891"/>
                  </a:cubicBezTo>
                  <a:cubicBezTo>
                    <a:pt x="330962" y="1447038"/>
                    <a:pt x="342011" y="1480185"/>
                    <a:pt x="375158" y="1480185"/>
                  </a:cubicBezTo>
                  <a:cubicBezTo>
                    <a:pt x="419354" y="1480185"/>
                    <a:pt x="430276" y="1458087"/>
                    <a:pt x="430276" y="1413891"/>
                  </a:cubicBezTo>
                  <a:cubicBezTo>
                    <a:pt x="430276" y="1358646"/>
                    <a:pt x="430276" y="1292352"/>
                    <a:pt x="430276" y="1226058"/>
                  </a:cubicBezTo>
                  <a:cubicBezTo>
                    <a:pt x="430276" y="1159764"/>
                    <a:pt x="430276" y="1082421"/>
                    <a:pt x="430276" y="1016127"/>
                  </a:cubicBezTo>
                  <a:cubicBezTo>
                    <a:pt x="430276" y="982980"/>
                    <a:pt x="441325" y="938784"/>
                    <a:pt x="485394" y="938784"/>
                  </a:cubicBezTo>
                  <a:cubicBezTo>
                    <a:pt x="518541" y="938784"/>
                    <a:pt x="529590" y="971931"/>
                    <a:pt x="529590" y="1005078"/>
                  </a:cubicBezTo>
                  <a:cubicBezTo>
                    <a:pt x="518541" y="1038225"/>
                    <a:pt x="529590" y="1071372"/>
                    <a:pt x="529590" y="1104519"/>
                  </a:cubicBezTo>
                  <a:cubicBezTo>
                    <a:pt x="529590" y="1226058"/>
                    <a:pt x="529590" y="1336548"/>
                    <a:pt x="540639" y="1447038"/>
                  </a:cubicBezTo>
                  <a:cubicBezTo>
                    <a:pt x="540639" y="1469136"/>
                    <a:pt x="540639" y="1480185"/>
                    <a:pt x="562737" y="1491234"/>
                  </a:cubicBezTo>
                  <a:cubicBezTo>
                    <a:pt x="584835" y="1491234"/>
                    <a:pt x="595884" y="1480185"/>
                    <a:pt x="606933" y="1458087"/>
                  </a:cubicBezTo>
                  <a:cubicBezTo>
                    <a:pt x="629031" y="1435989"/>
                    <a:pt x="617982" y="1413891"/>
                    <a:pt x="617982" y="1380744"/>
                  </a:cubicBezTo>
                  <a:cubicBezTo>
                    <a:pt x="617982" y="1270254"/>
                    <a:pt x="617982" y="1159764"/>
                    <a:pt x="617982" y="1038225"/>
                  </a:cubicBezTo>
                  <a:cubicBezTo>
                    <a:pt x="617982" y="1005078"/>
                    <a:pt x="629031" y="949833"/>
                    <a:pt x="651129" y="938784"/>
                  </a:cubicBezTo>
                  <a:cubicBezTo>
                    <a:pt x="772541" y="916686"/>
                    <a:pt x="717296" y="839343"/>
                    <a:pt x="706247" y="773049"/>
                  </a:cubicBezTo>
                  <a:cubicBezTo>
                    <a:pt x="695198" y="651510"/>
                    <a:pt x="662051" y="518922"/>
                    <a:pt x="651129" y="386461"/>
                  </a:cubicBezTo>
                  <a:cubicBezTo>
                    <a:pt x="651129" y="375412"/>
                    <a:pt x="651129" y="353314"/>
                    <a:pt x="673227" y="342265"/>
                  </a:cubicBezTo>
                  <a:cubicBezTo>
                    <a:pt x="695325" y="342265"/>
                    <a:pt x="706374" y="364363"/>
                    <a:pt x="706374" y="386461"/>
                  </a:cubicBezTo>
                  <a:cubicBezTo>
                    <a:pt x="706374" y="386461"/>
                    <a:pt x="706374" y="386461"/>
                    <a:pt x="695325" y="386461"/>
                  </a:cubicBezTo>
                  <a:close/>
                </a:path>
              </a:pathLst>
            </a:custGeom>
            <a:solidFill>
              <a:srgbClr val="E12023"/>
            </a:solidFill>
          </p:spPr>
        </p:sp>
      </p:grpSp>
      <p:grpSp>
        <p:nvGrpSpPr>
          <p:cNvPr id="71" name="Group 71"/>
          <p:cNvGrpSpPr>
            <a:grpSpLocks noChangeAspect="1"/>
          </p:cNvGrpSpPr>
          <p:nvPr/>
        </p:nvGrpSpPr>
        <p:grpSpPr>
          <a:xfrm>
            <a:off x="4117680" y="4353120"/>
            <a:ext cx="498240" cy="1076400"/>
            <a:chOff x="0" y="0"/>
            <a:chExt cx="664320" cy="1435200"/>
          </a:xfrm>
        </p:grpSpPr>
        <p:sp>
          <p:nvSpPr>
            <p:cNvPr id="72" name="Freeform 72"/>
            <p:cNvSpPr/>
            <p:nvPr/>
          </p:nvSpPr>
          <p:spPr>
            <a:xfrm>
              <a:off x="0" y="0"/>
              <a:ext cx="664337" cy="1435100"/>
            </a:xfrm>
            <a:custGeom>
              <a:avLst/>
              <a:gdLst/>
              <a:ahLst/>
              <a:cxnLst/>
              <a:rect l="l" t="t" r="r" b="b"/>
              <a:pathLst>
                <a:path w="664337" h="1435100">
                  <a:moveTo>
                    <a:pt x="199263" y="1391031"/>
                  </a:moveTo>
                  <a:cubicBezTo>
                    <a:pt x="165989" y="1368933"/>
                    <a:pt x="177165" y="1335786"/>
                    <a:pt x="177165" y="1302766"/>
                  </a:cubicBezTo>
                  <a:cubicBezTo>
                    <a:pt x="177165" y="1070864"/>
                    <a:pt x="177165" y="839089"/>
                    <a:pt x="177165" y="585216"/>
                  </a:cubicBezTo>
                  <a:cubicBezTo>
                    <a:pt x="132842" y="629412"/>
                    <a:pt x="143891" y="684530"/>
                    <a:pt x="132842" y="728726"/>
                  </a:cubicBezTo>
                  <a:cubicBezTo>
                    <a:pt x="110744" y="772922"/>
                    <a:pt x="110744" y="816991"/>
                    <a:pt x="55372" y="806069"/>
                  </a:cubicBezTo>
                  <a:cubicBezTo>
                    <a:pt x="0" y="783844"/>
                    <a:pt x="11049" y="739648"/>
                    <a:pt x="22098" y="706501"/>
                  </a:cubicBezTo>
                  <a:cubicBezTo>
                    <a:pt x="44323" y="596138"/>
                    <a:pt x="77470" y="485775"/>
                    <a:pt x="88519" y="375412"/>
                  </a:cubicBezTo>
                  <a:cubicBezTo>
                    <a:pt x="110617" y="298069"/>
                    <a:pt x="132842" y="265049"/>
                    <a:pt x="221361" y="276098"/>
                  </a:cubicBezTo>
                  <a:cubicBezTo>
                    <a:pt x="243459" y="276098"/>
                    <a:pt x="276733" y="287147"/>
                    <a:pt x="298831" y="265049"/>
                  </a:cubicBezTo>
                  <a:cubicBezTo>
                    <a:pt x="199136" y="187706"/>
                    <a:pt x="188087" y="110490"/>
                    <a:pt x="243459" y="55245"/>
                  </a:cubicBezTo>
                  <a:cubicBezTo>
                    <a:pt x="287909" y="0"/>
                    <a:pt x="376428" y="0"/>
                    <a:pt x="420751" y="55245"/>
                  </a:cubicBezTo>
                  <a:cubicBezTo>
                    <a:pt x="476123" y="110490"/>
                    <a:pt x="465074" y="176657"/>
                    <a:pt x="376428" y="254000"/>
                  </a:cubicBezTo>
                  <a:cubicBezTo>
                    <a:pt x="376428" y="276098"/>
                    <a:pt x="398526" y="276098"/>
                    <a:pt x="409702" y="276098"/>
                  </a:cubicBezTo>
                  <a:cubicBezTo>
                    <a:pt x="542544" y="276098"/>
                    <a:pt x="542544" y="276098"/>
                    <a:pt x="575818" y="408559"/>
                  </a:cubicBezTo>
                  <a:cubicBezTo>
                    <a:pt x="597916" y="507873"/>
                    <a:pt x="620141" y="607314"/>
                    <a:pt x="642239" y="706628"/>
                  </a:cubicBezTo>
                  <a:cubicBezTo>
                    <a:pt x="653288" y="739775"/>
                    <a:pt x="664337" y="783971"/>
                    <a:pt x="608965" y="805942"/>
                  </a:cubicBezTo>
                  <a:cubicBezTo>
                    <a:pt x="553593" y="816991"/>
                    <a:pt x="542544" y="772795"/>
                    <a:pt x="531495" y="728599"/>
                  </a:cubicBezTo>
                  <a:cubicBezTo>
                    <a:pt x="531495" y="684403"/>
                    <a:pt x="509397" y="651256"/>
                    <a:pt x="498221" y="596138"/>
                  </a:cubicBezTo>
                  <a:cubicBezTo>
                    <a:pt x="476123" y="640334"/>
                    <a:pt x="476123" y="662432"/>
                    <a:pt x="476123" y="695452"/>
                  </a:cubicBezTo>
                  <a:cubicBezTo>
                    <a:pt x="476123" y="905256"/>
                    <a:pt x="476123" y="1114933"/>
                    <a:pt x="476123" y="1313688"/>
                  </a:cubicBezTo>
                  <a:cubicBezTo>
                    <a:pt x="476123" y="1368933"/>
                    <a:pt x="487172" y="1435100"/>
                    <a:pt x="409702" y="1424051"/>
                  </a:cubicBezTo>
                  <a:cubicBezTo>
                    <a:pt x="332232" y="1424051"/>
                    <a:pt x="343281" y="1357757"/>
                    <a:pt x="343281" y="1313688"/>
                  </a:cubicBezTo>
                  <a:cubicBezTo>
                    <a:pt x="343281" y="1192276"/>
                    <a:pt x="343281" y="1059815"/>
                    <a:pt x="343281" y="938276"/>
                  </a:cubicBezTo>
                  <a:cubicBezTo>
                    <a:pt x="343281" y="916178"/>
                    <a:pt x="354330" y="883031"/>
                    <a:pt x="321183" y="860933"/>
                  </a:cubicBezTo>
                  <a:cubicBezTo>
                    <a:pt x="321183" y="860933"/>
                    <a:pt x="321183" y="860933"/>
                    <a:pt x="321183" y="860933"/>
                  </a:cubicBezTo>
                  <a:cubicBezTo>
                    <a:pt x="387604" y="849884"/>
                    <a:pt x="365506" y="905129"/>
                    <a:pt x="365506" y="938276"/>
                  </a:cubicBezTo>
                  <a:cubicBezTo>
                    <a:pt x="376555" y="1059688"/>
                    <a:pt x="365506" y="1192149"/>
                    <a:pt x="365506" y="1313688"/>
                  </a:cubicBezTo>
                  <a:cubicBezTo>
                    <a:pt x="365506" y="1346835"/>
                    <a:pt x="365506" y="1391031"/>
                    <a:pt x="409829" y="1391031"/>
                  </a:cubicBezTo>
                  <a:cubicBezTo>
                    <a:pt x="465201" y="1391031"/>
                    <a:pt x="454152" y="1346835"/>
                    <a:pt x="454152" y="1313688"/>
                  </a:cubicBezTo>
                  <a:cubicBezTo>
                    <a:pt x="454152" y="1291590"/>
                    <a:pt x="454152" y="1280541"/>
                    <a:pt x="454152" y="1258443"/>
                  </a:cubicBezTo>
                  <a:cubicBezTo>
                    <a:pt x="454152" y="1048639"/>
                    <a:pt x="454152" y="827913"/>
                    <a:pt x="454152" y="618109"/>
                  </a:cubicBezTo>
                  <a:cubicBezTo>
                    <a:pt x="454152" y="584962"/>
                    <a:pt x="443103" y="540766"/>
                    <a:pt x="487426" y="518795"/>
                  </a:cubicBezTo>
                  <a:cubicBezTo>
                    <a:pt x="542798" y="574040"/>
                    <a:pt x="542798" y="651256"/>
                    <a:pt x="553847" y="717550"/>
                  </a:cubicBezTo>
                  <a:cubicBezTo>
                    <a:pt x="564896" y="739648"/>
                    <a:pt x="575945" y="761746"/>
                    <a:pt x="598170" y="750697"/>
                  </a:cubicBezTo>
                  <a:cubicBezTo>
                    <a:pt x="631444" y="750697"/>
                    <a:pt x="620268" y="728599"/>
                    <a:pt x="620268" y="695452"/>
                  </a:cubicBezTo>
                  <a:cubicBezTo>
                    <a:pt x="586994" y="585089"/>
                    <a:pt x="553847" y="474599"/>
                    <a:pt x="531749" y="353187"/>
                  </a:cubicBezTo>
                  <a:cubicBezTo>
                    <a:pt x="520700" y="308991"/>
                    <a:pt x="498475" y="297942"/>
                    <a:pt x="454279" y="297942"/>
                  </a:cubicBezTo>
                  <a:cubicBezTo>
                    <a:pt x="376809" y="297942"/>
                    <a:pt x="288163" y="297942"/>
                    <a:pt x="210693" y="297942"/>
                  </a:cubicBezTo>
                  <a:cubicBezTo>
                    <a:pt x="166370" y="297942"/>
                    <a:pt x="144272" y="320040"/>
                    <a:pt x="133223" y="364236"/>
                  </a:cubicBezTo>
                  <a:cubicBezTo>
                    <a:pt x="99695" y="474726"/>
                    <a:pt x="77470" y="585089"/>
                    <a:pt x="44323" y="695579"/>
                  </a:cubicBezTo>
                  <a:cubicBezTo>
                    <a:pt x="44323" y="717677"/>
                    <a:pt x="33274" y="739775"/>
                    <a:pt x="66421" y="750824"/>
                  </a:cubicBezTo>
                  <a:cubicBezTo>
                    <a:pt x="88519" y="761873"/>
                    <a:pt x="88519" y="728726"/>
                    <a:pt x="99695" y="706628"/>
                  </a:cubicBezTo>
                  <a:cubicBezTo>
                    <a:pt x="132969" y="651383"/>
                    <a:pt x="110744" y="574167"/>
                    <a:pt x="166116" y="518922"/>
                  </a:cubicBezTo>
                  <a:cubicBezTo>
                    <a:pt x="199390" y="552069"/>
                    <a:pt x="199390" y="596265"/>
                    <a:pt x="199390" y="640334"/>
                  </a:cubicBezTo>
                  <a:cubicBezTo>
                    <a:pt x="199390" y="894207"/>
                    <a:pt x="199390" y="1137158"/>
                    <a:pt x="199390" y="1391031"/>
                  </a:cubicBezTo>
                  <a:cubicBezTo>
                    <a:pt x="199390" y="1391031"/>
                    <a:pt x="199390" y="1391031"/>
                    <a:pt x="199390" y="1391031"/>
                  </a:cubicBezTo>
                  <a:close/>
                  <a:moveTo>
                    <a:pt x="420751" y="132461"/>
                  </a:moveTo>
                  <a:cubicBezTo>
                    <a:pt x="409702" y="88265"/>
                    <a:pt x="387477" y="44196"/>
                    <a:pt x="332232" y="44196"/>
                  </a:cubicBezTo>
                  <a:cubicBezTo>
                    <a:pt x="276987" y="44196"/>
                    <a:pt x="243713" y="88392"/>
                    <a:pt x="243713" y="132461"/>
                  </a:cubicBezTo>
                  <a:cubicBezTo>
                    <a:pt x="243713" y="187706"/>
                    <a:pt x="288036" y="220726"/>
                    <a:pt x="332232" y="231775"/>
                  </a:cubicBezTo>
                  <a:cubicBezTo>
                    <a:pt x="387604" y="231775"/>
                    <a:pt x="409702" y="176530"/>
                    <a:pt x="420751" y="132461"/>
                  </a:cubicBezTo>
                  <a:close/>
                </a:path>
              </a:pathLst>
            </a:custGeom>
            <a:solidFill>
              <a:srgbClr val="E12023"/>
            </a:solidFill>
          </p:spPr>
        </p:sp>
      </p:grpSp>
      <p:grpSp>
        <p:nvGrpSpPr>
          <p:cNvPr id="73" name="Group 73"/>
          <p:cNvGrpSpPr>
            <a:grpSpLocks noChangeAspect="1"/>
          </p:cNvGrpSpPr>
          <p:nvPr/>
        </p:nvGrpSpPr>
        <p:grpSpPr>
          <a:xfrm>
            <a:off x="7283520" y="7096320"/>
            <a:ext cx="304560" cy="540000"/>
            <a:chOff x="0" y="0"/>
            <a:chExt cx="406080" cy="720000"/>
          </a:xfrm>
        </p:grpSpPr>
        <p:sp>
          <p:nvSpPr>
            <p:cNvPr id="74" name="Freeform 74"/>
            <p:cNvSpPr/>
            <p:nvPr/>
          </p:nvSpPr>
          <p:spPr>
            <a:xfrm>
              <a:off x="0" y="0"/>
              <a:ext cx="406273" cy="719836"/>
            </a:xfrm>
            <a:custGeom>
              <a:avLst/>
              <a:gdLst/>
              <a:ahLst/>
              <a:cxnLst/>
              <a:rect l="l" t="t" r="r" b="b"/>
              <a:pathLst>
                <a:path w="406273" h="719836">
                  <a:moveTo>
                    <a:pt x="65913" y="254762"/>
                  </a:moveTo>
                  <a:cubicBezTo>
                    <a:pt x="65913" y="265811"/>
                    <a:pt x="65913" y="288036"/>
                    <a:pt x="54991" y="310134"/>
                  </a:cubicBezTo>
                  <a:cubicBezTo>
                    <a:pt x="44069" y="299085"/>
                    <a:pt x="22098" y="299085"/>
                    <a:pt x="22098" y="288036"/>
                  </a:cubicBezTo>
                  <a:cubicBezTo>
                    <a:pt x="0" y="221488"/>
                    <a:pt x="76835" y="44323"/>
                    <a:pt x="131699" y="11049"/>
                  </a:cubicBezTo>
                  <a:cubicBezTo>
                    <a:pt x="142621" y="11049"/>
                    <a:pt x="142621" y="11049"/>
                    <a:pt x="153670" y="11049"/>
                  </a:cubicBezTo>
                  <a:cubicBezTo>
                    <a:pt x="175641" y="11049"/>
                    <a:pt x="197612" y="11049"/>
                    <a:pt x="219583" y="11049"/>
                  </a:cubicBezTo>
                  <a:cubicBezTo>
                    <a:pt x="296418" y="0"/>
                    <a:pt x="329311" y="22098"/>
                    <a:pt x="340360" y="99695"/>
                  </a:cubicBezTo>
                  <a:cubicBezTo>
                    <a:pt x="351282" y="155067"/>
                    <a:pt x="362331" y="221488"/>
                    <a:pt x="384302" y="276987"/>
                  </a:cubicBezTo>
                  <a:cubicBezTo>
                    <a:pt x="384302" y="299085"/>
                    <a:pt x="406273" y="332359"/>
                    <a:pt x="362331" y="343408"/>
                  </a:cubicBezTo>
                  <a:cubicBezTo>
                    <a:pt x="318389" y="354457"/>
                    <a:pt x="318389" y="321310"/>
                    <a:pt x="307467" y="299085"/>
                  </a:cubicBezTo>
                  <a:cubicBezTo>
                    <a:pt x="307467" y="276987"/>
                    <a:pt x="307467" y="265811"/>
                    <a:pt x="296545" y="254762"/>
                  </a:cubicBezTo>
                  <a:cubicBezTo>
                    <a:pt x="285623" y="254762"/>
                    <a:pt x="285623" y="254762"/>
                    <a:pt x="274574" y="254762"/>
                  </a:cubicBezTo>
                  <a:cubicBezTo>
                    <a:pt x="274574" y="409829"/>
                    <a:pt x="274574" y="564896"/>
                    <a:pt x="274574" y="708914"/>
                  </a:cubicBezTo>
                  <a:cubicBezTo>
                    <a:pt x="274574" y="553847"/>
                    <a:pt x="274574" y="387731"/>
                    <a:pt x="274574" y="221488"/>
                  </a:cubicBezTo>
                  <a:cubicBezTo>
                    <a:pt x="263652" y="221488"/>
                    <a:pt x="252603" y="221488"/>
                    <a:pt x="241681" y="221488"/>
                  </a:cubicBezTo>
                  <a:cubicBezTo>
                    <a:pt x="241681" y="387604"/>
                    <a:pt x="241681" y="542671"/>
                    <a:pt x="241681" y="697738"/>
                  </a:cubicBezTo>
                  <a:cubicBezTo>
                    <a:pt x="241681" y="697738"/>
                    <a:pt x="230759" y="697738"/>
                    <a:pt x="219710" y="697738"/>
                  </a:cubicBezTo>
                  <a:cubicBezTo>
                    <a:pt x="219710" y="609092"/>
                    <a:pt x="219710" y="509397"/>
                    <a:pt x="219710" y="409702"/>
                  </a:cubicBezTo>
                  <a:cubicBezTo>
                    <a:pt x="219710" y="409702"/>
                    <a:pt x="208788" y="409702"/>
                    <a:pt x="197739" y="409702"/>
                  </a:cubicBezTo>
                  <a:cubicBezTo>
                    <a:pt x="197739" y="509397"/>
                    <a:pt x="197739" y="620141"/>
                    <a:pt x="197739" y="719836"/>
                  </a:cubicBezTo>
                  <a:cubicBezTo>
                    <a:pt x="186817" y="708787"/>
                    <a:pt x="186817" y="708787"/>
                    <a:pt x="175768" y="719836"/>
                  </a:cubicBezTo>
                  <a:cubicBezTo>
                    <a:pt x="131826" y="697738"/>
                    <a:pt x="120904" y="675513"/>
                    <a:pt x="120904" y="620141"/>
                  </a:cubicBezTo>
                  <a:cubicBezTo>
                    <a:pt x="120904" y="509397"/>
                    <a:pt x="120904" y="398653"/>
                    <a:pt x="120904" y="287782"/>
                  </a:cubicBezTo>
                  <a:cubicBezTo>
                    <a:pt x="120904" y="254508"/>
                    <a:pt x="120904" y="210185"/>
                    <a:pt x="88011" y="177038"/>
                  </a:cubicBezTo>
                  <a:cubicBezTo>
                    <a:pt x="66040" y="199136"/>
                    <a:pt x="66040" y="221361"/>
                    <a:pt x="66040" y="254635"/>
                  </a:cubicBezTo>
                  <a:close/>
                </a:path>
              </a:pathLst>
            </a:custGeom>
            <a:solidFill>
              <a:srgbClr val="E12023"/>
            </a:solidFill>
          </p:spPr>
        </p:sp>
      </p:grpSp>
      <p:grpSp>
        <p:nvGrpSpPr>
          <p:cNvPr id="75" name="Group 75"/>
          <p:cNvGrpSpPr>
            <a:grpSpLocks noChangeAspect="1"/>
          </p:cNvGrpSpPr>
          <p:nvPr/>
        </p:nvGrpSpPr>
        <p:grpSpPr>
          <a:xfrm>
            <a:off x="7988400" y="4950000"/>
            <a:ext cx="380880" cy="835200"/>
            <a:chOff x="0" y="0"/>
            <a:chExt cx="507840" cy="1113600"/>
          </a:xfrm>
        </p:grpSpPr>
        <p:sp>
          <p:nvSpPr>
            <p:cNvPr id="76" name="Freeform 76"/>
            <p:cNvSpPr/>
            <p:nvPr/>
          </p:nvSpPr>
          <p:spPr>
            <a:xfrm>
              <a:off x="0" y="0"/>
              <a:ext cx="507873" cy="1113536"/>
            </a:xfrm>
            <a:custGeom>
              <a:avLst/>
              <a:gdLst/>
              <a:ahLst/>
              <a:cxnLst/>
              <a:rect l="l" t="t" r="r" b="b"/>
              <a:pathLst>
                <a:path w="507873" h="1113536">
                  <a:moveTo>
                    <a:pt x="364363" y="474091"/>
                  </a:moveTo>
                  <a:cubicBezTo>
                    <a:pt x="364363" y="661543"/>
                    <a:pt x="364363" y="837946"/>
                    <a:pt x="364363" y="1003300"/>
                  </a:cubicBezTo>
                  <a:cubicBezTo>
                    <a:pt x="353314" y="1102487"/>
                    <a:pt x="342265" y="1113536"/>
                    <a:pt x="254000" y="1069467"/>
                  </a:cubicBezTo>
                  <a:cubicBezTo>
                    <a:pt x="242951" y="1058418"/>
                    <a:pt x="242951" y="1069467"/>
                    <a:pt x="220853" y="1069467"/>
                  </a:cubicBezTo>
                  <a:cubicBezTo>
                    <a:pt x="154559" y="1113536"/>
                    <a:pt x="132588" y="1102487"/>
                    <a:pt x="132588" y="1014349"/>
                  </a:cubicBezTo>
                  <a:cubicBezTo>
                    <a:pt x="121539" y="837946"/>
                    <a:pt x="132588" y="661543"/>
                    <a:pt x="132588" y="474091"/>
                  </a:cubicBezTo>
                  <a:cubicBezTo>
                    <a:pt x="88392" y="507111"/>
                    <a:pt x="99441" y="540258"/>
                    <a:pt x="88392" y="573278"/>
                  </a:cubicBezTo>
                  <a:cubicBezTo>
                    <a:pt x="77343" y="595376"/>
                    <a:pt x="66294" y="617347"/>
                    <a:pt x="33147" y="617347"/>
                  </a:cubicBezTo>
                  <a:cubicBezTo>
                    <a:pt x="0" y="606425"/>
                    <a:pt x="0" y="584327"/>
                    <a:pt x="0" y="551307"/>
                  </a:cubicBezTo>
                  <a:cubicBezTo>
                    <a:pt x="22098" y="452120"/>
                    <a:pt x="44196" y="352806"/>
                    <a:pt x="66294" y="253619"/>
                  </a:cubicBezTo>
                  <a:cubicBezTo>
                    <a:pt x="88392" y="187452"/>
                    <a:pt x="154559" y="220599"/>
                    <a:pt x="209804" y="198501"/>
                  </a:cubicBezTo>
                  <a:cubicBezTo>
                    <a:pt x="165608" y="154432"/>
                    <a:pt x="110490" y="99314"/>
                    <a:pt x="176657" y="33147"/>
                  </a:cubicBezTo>
                  <a:cubicBezTo>
                    <a:pt x="220853" y="0"/>
                    <a:pt x="275971" y="0"/>
                    <a:pt x="309118" y="44069"/>
                  </a:cubicBezTo>
                  <a:cubicBezTo>
                    <a:pt x="364363" y="99187"/>
                    <a:pt x="342265" y="143256"/>
                    <a:pt x="253873" y="220472"/>
                  </a:cubicBezTo>
                  <a:cubicBezTo>
                    <a:pt x="419481" y="176403"/>
                    <a:pt x="430530" y="275590"/>
                    <a:pt x="441579" y="363855"/>
                  </a:cubicBezTo>
                  <a:cubicBezTo>
                    <a:pt x="452628" y="407924"/>
                    <a:pt x="474726" y="463042"/>
                    <a:pt x="474726" y="518160"/>
                  </a:cubicBezTo>
                  <a:cubicBezTo>
                    <a:pt x="485775" y="551180"/>
                    <a:pt x="507873" y="595376"/>
                    <a:pt x="452628" y="617347"/>
                  </a:cubicBezTo>
                  <a:cubicBezTo>
                    <a:pt x="408432" y="628396"/>
                    <a:pt x="397383" y="573278"/>
                    <a:pt x="397383" y="540131"/>
                  </a:cubicBezTo>
                  <a:cubicBezTo>
                    <a:pt x="386334" y="518033"/>
                    <a:pt x="386334" y="507111"/>
                    <a:pt x="364236" y="473964"/>
                  </a:cubicBezTo>
                  <a:close/>
                  <a:moveTo>
                    <a:pt x="55245" y="562356"/>
                  </a:moveTo>
                  <a:cubicBezTo>
                    <a:pt x="55245" y="551307"/>
                    <a:pt x="66294" y="529336"/>
                    <a:pt x="66294" y="507238"/>
                  </a:cubicBezTo>
                  <a:cubicBezTo>
                    <a:pt x="77343" y="474218"/>
                    <a:pt x="66294" y="408051"/>
                    <a:pt x="121539" y="418973"/>
                  </a:cubicBezTo>
                  <a:cubicBezTo>
                    <a:pt x="154686" y="418973"/>
                    <a:pt x="154686" y="485140"/>
                    <a:pt x="154686" y="518160"/>
                  </a:cubicBezTo>
                  <a:cubicBezTo>
                    <a:pt x="154686" y="573278"/>
                    <a:pt x="154686" y="628396"/>
                    <a:pt x="154686" y="672465"/>
                  </a:cubicBezTo>
                  <a:cubicBezTo>
                    <a:pt x="154686" y="782701"/>
                    <a:pt x="154686" y="892937"/>
                    <a:pt x="154686" y="1003300"/>
                  </a:cubicBezTo>
                  <a:cubicBezTo>
                    <a:pt x="154686" y="1025398"/>
                    <a:pt x="154686" y="1047369"/>
                    <a:pt x="176784" y="1058418"/>
                  </a:cubicBezTo>
                  <a:cubicBezTo>
                    <a:pt x="209931" y="1058418"/>
                    <a:pt x="209931" y="1025398"/>
                    <a:pt x="209931" y="1014349"/>
                  </a:cubicBezTo>
                  <a:cubicBezTo>
                    <a:pt x="209931" y="937133"/>
                    <a:pt x="209931" y="860044"/>
                    <a:pt x="209931" y="782828"/>
                  </a:cubicBezTo>
                  <a:cubicBezTo>
                    <a:pt x="209931" y="738759"/>
                    <a:pt x="209931" y="694563"/>
                    <a:pt x="254127" y="661543"/>
                  </a:cubicBezTo>
                  <a:cubicBezTo>
                    <a:pt x="265176" y="760730"/>
                    <a:pt x="265176" y="871093"/>
                    <a:pt x="265176" y="970280"/>
                  </a:cubicBezTo>
                  <a:cubicBezTo>
                    <a:pt x="265176" y="1003300"/>
                    <a:pt x="254127" y="1047496"/>
                    <a:pt x="298323" y="1058545"/>
                  </a:cubicBezTo>
                  <a:cubicBezTo>
                    <a:pt x="342519" y="1058545"/>
                    <a:pt x="342519" y="1003427"/>
                    <a:pt x="342519" y="970280"/>
                  </a:cubicBezTo>
                  <a:cubicBezTo>
                    <a:pt x="342519" y="959231"/>
                    <a:pt x="342519" y="937260"/>
                    <a:pt x="342519" y="926211"/>
                  </a:cubicBezTo>
                  <a:cubicBezTo>
                    <a:pt x="342519" y="771906"/>
                    <a:pt x="342519" y="617474"/>
                    <a:pt x="342519" y="463169"/>
                  </a:cubicBezTo>
                  <a:cubicBezTo>
                    <a:pt x="342519" y="441071"/>
                    <a:pt x="342519" y="419100"/>
                    <a:pt x="364617" y="419100"/>
                  </a:cubicBezTo>
                  <a:cubicBezTo>
                    <a:pt x="397764" y="408051"/>
                    <a:pt x="397764" y="441198"/>
                    <a:pt x="397764" y="452120"/>
                  </a:cubicBezTo>
                  <a:cubicBezTo>
                    <a:pt x="408813" y="485140"/>
                    <a:pt x="419862" y="507238"/>
                    <a:pt x="441960" y="529336"/>
                  </a:cubicBezTo>
                  <a:cubicBezTo>
                    <a:pt x="453009" y="485267"/>
                    <a:pt x="430911" y="452120"/>
                    <a:pt x="419862" y="408051"/>
                  </a:cubicBezTo>
                  <a:cubicBezTo>
                    <a:pt x="386461" y="220472"/>
                    <a:pt x="397383" y="242570"/>
                    <a:pt x="176657" y="242570"/>
                  </a:cubicBezTo>
                  <a:cubicBezTo>
                    <a:pt x="132461" y="242570"/>
                    <a:pt x="110363" y="253619"/>
                    <a:pt x="99314" y="297688"/>
                  </a:cubicBezTo>
                  <a:cubicBezTo>
                    <a:pt x="66167" y="385953"/>
                    <a:pt x="44069" y="474091"/>
                    <a:pt x="55118" y="562356"/>
                  </a:cubicBezTo>
                  <a:close/>
                  <a:moveTo>
                    <a:pt x="242824" y="44069"/>
                  </a:moveTo>
                  <a:cubicBezTo>
                    <a:pt x="209677" y="44069"/>
                    <a:pt x="176530" y="66167"/>
                    <a:pt x="176530" y="99187"/>
                  </a:cubicBezTo>
                  <a:cubicBezTo>
                    <a:pt x="176530" y="132207"/>
                    <a:pt x="209677" y="165354"/>
                    <a:pt x="242824" y="165354"/>
                  </a:cubicBezTo>
                  <a:cubicBezTo>
                    <a:pt x="275971" y="165354"/>
                    <a:pt x="309118" y="143256"/>
                    <a:pt x="309118" y="110236"/>
                  </a:cubicBezTo>
                  <a:cubicBezTo>
                    <a:pt x="309118" y="77216"/>
                    <a:pt x="287020" y="44069"/>
                    <a:pt x="242824" y="44069"/>
                  </a:cubicBezTo>
                  <a:close/>
                </a:path>
              </a:pathLst>
            </a:custGeom>
            <a:solidFill>
              <a:srgbClr val="E12023"/>
            </a:solidFill>
          </p:spPr>
        </p:sp>
      </p:grpSp>
      <p:grpSp>
        <p:nvGrpSpPr>
          <p:cNvPr id="77" name="Group 77"/>
          <p:cNvGrpSpPr>
            <a:grpSpLocks noChangeAspect="1"/>
          </p:cNvGrpSpPr>
          <p:nvPr/>
        </p:nvGrpSpPr>
        <p:grpSpPr>
          <a:xfrm>
            <a:off x="2378160" y="6216480"/>
            <a:ext cx="406080" cy="1450800"/>
            <a:chOff x="0" y="0"/>
            <a:chExt cx="541440" cy="1934400"/>
          </a:xfrm>
        </p:grpSpPr>
        <p:sp>
          <p:nvSpPr>
            <p:cNvPr id="78" name="Freeform 78"/>
            <p:cNvSpPr/>
            <p:nvPr/>
          </p:nvSpPr>
          <p:spPr>
            <a:xfrm>
              <a:off x="0" y="0"/>
              <a:ext cx="541401" cy="1934210"/>
            </a:xfrm>
            <a:custGeom>
              <a:avLst/>
              <a:gdLst/>
              <a:ahLst/>
              <a:cxnLst/>
              <a:rect l="l" t="t" r="r" b="b"/>
              <a:pathLst>
                <a:path w="541401" h="1934210">
                  <a:moveTo>
                    <a:pt x="0" y="961644"/>
                  </a:moveTo>
                  <a:cubicBezTo>
                    <a:pt x="55245" y="961644"/>
                    <a:pt x="33147" y="1005840"/>
                    <a:pt x="33147" y="1027938"/>
                  </a:cubicBezTo>
                  <a:cubicBezTo>
                    <a:pt x="33147" y="1160526"/>
                    <a:pt x="44196" y="1293241"/>
                    <a:pt x="33147" y="1425829"/>
                  </a:cubicBezTo>
                  <a:cubicBezTo>
                    <a:pt x="33147" y="1558417"/>
                    <a:pt x="55245" y="1691132"/>
                    <a:pt x="55245" y="1823720"/>
                  </a:cubicBezTo>
                  <a:cubicBezTo>
                    <a:pt x="55245" y="1867916"/>
                    <a:pt x="77343" y="1890014"/>
                    <a:pt x="110490" y="1901063"/>
                  </a:cubicBezTo>
                  <a:cubicBezTo>
                    <a:pt x="165735" y="1901063"/>
                    <a:pt x="198882" y="1867916"/>
                    <a:pt x="209931" y="1823720"/>
                  </a:cubicBezTo>
                  <a:cubicBezTo>
                    <a:pt x="209931" y="1801622"/>
                    <a:pt x="209931" y="1768475"/>
                    <a:pt x="209931" y="1735328"/>
                  </a:cubicBezTo>
                  <a:cubicBezTo>
                    <a:pt x="209931" y="1315339"/>
                    <a:pt x="209931" y="906272"/>
                    <a:pt x="209931" y="486283"/>
                  </a:cubicBezTo>
                  <a:cubicBezTo>
                    <a:pt x="209931" y="464185"/>
                    <a:pt x="209931" y="453136"/>
                    <a:pt x="209931" y="431038"/>
                  </a:cubicBezTo>
                  <a:cubicBezTo>
                    <a:pt x="209931" y="408940"/>
                    <a:pt x="209931" y="375793"/>
                    <a:pt x="243078" y="364744"/>
                  </a:cubicBezTo>
                  <a:cubicBezTo>
                    <a:pt x="276225" y="364744"/>
                    <a:pt x="276225" y="397891"/>
                    <a:pt x="287274" y="419989"/>
                  </a:cubicBezTo>
                  <a:cubicBezTo>
                    <a:pt x="298323" y="530479"/>
                    <a:pt x="353568" y="641096"/>
                    <a:pt x="364617" y="751586"/>
                  </a:cubicBezTo>
                  <a:cubicBezTo>
                    <a:pt x="364617" y="784733"/>
                    <a:pt x="386715" y="839978"/>
                    <a:pt x="441960" y="828929"/>
                  </a:cubicBezTo>
                  <a:cubicBezTo>
                    <a:pt x="497205" y="817880"/>
                    <a:pt x="497205" y="773684"/>
                    <a:pt x="486156" y="718439"/>
                  </a:cubicBezTo>
                  <a:cubicBezTo>
                    <a:pt x="430911" y="519430"/>
                    <a:pt x="386715" y="320548"/>
                    <a:pt x="342519" y="121539"/>
                  </a:cubicBezTo>
                  <a:cubicBezTo>
                    <a:pt x="342519" y="77343"/>
                    <a:pt x="309372" y="44196"/>
                    <a:pt x="309372" y="0"/>
                  </a:cubicBezTo>
                  <a:cubicBezTo>
                    <a:pt x="342519" y="0"/>
                    <a:pt x="353568" y="33147"/>
                    <a:pt x="364617" y="55245"/>
                  </a:cubicBezTo>
                  <a:cubicBezTo>
                    <a:pt x="419862" y="287401"/>
                    <a:pt x="464058" y="519557"/>
                    <a:pt x="519303" y="751586"/>
                  </a:cubicBezTo>
                  <a:cubicBezTo>
                    <a:pt x="541401" y="806831"/>
                    <a:pt x="508254" y="862076"/>
                    <a:pt x="453009" y="873125"/>
                  </a:cubicBezTo>
                  <a:cubicBezTo>
                    <a:pt x="386715" y="884174"/>
                    <a:pt x="353568" y="839978"/>
                    <a:pt x="342519" y="784733"/>
                  </a:cubicBezTo>
                  <a:cubicBezTo>
                    <a:pt x="309372" y="663194"/>
                    <a:pt x="287274" y="552577"/>
                    <a:pt x="243078" y="442087"/>
                  </a:cubicBezTo>
                  <a:cubicBezTo>
                    <a:pt x="243078" y="486283"/>
                    <a:pt x="243078" y="530479"/>
                    <a:pt x="243078" y="574675"/>
                  </a:cubicBezTo>
                  <a:cubicBezTo>
                    <a:pt x="243078" y="961517"/>
                    <a:pt x="243078" y="1359535"/>
                    <a:pt x="243078" y="1746377"/>
                  </a:cubicBezTo>
                  <a:cubicBezTo>
                    <a:pt x="243078" y="1779524"/>
                    <a:pt x="243078" y="1812671"/>
                    <a:pt x="232029" y="1845818"/>
                  </a:cubicBezTo>
                  <a:cubicBezTo>
                    <a:pt x="220980" y="1912112"/>
                    <a:pt x="176784" y="1934210"/>
                    <a:pt x="110490" y="1923161"/>
                  </a:cubicBezTo>
                  <a:cubicBezTo>
                    <a:pt x="55245" y="1923161"/>
                    <a:pt x="11049" y="1901063"/>
                    <a:pt x="11049" y="1823720"/>
                  </a:cubicBezTo>
                  <a:cubicBezTo>
                    <a:pt x="11049" y="1569466"/>
                    <a:pt x="11049" y="1315212"/>
                    <a:pt x="11049" y="1060958"/>
                  </a:cubicBezTo>
                  <a:cubicBezTo>
                    <a:pt x="11049" y="1027811"/>
                    <a:pt x="22098" y="994664"/>
                    <a:pt x="0" y="961517"/>
                  </a:cubicBezTo>
                  <a:close/>
                </a:path>
              </a:pathLst>
            </a:custGeom>
            <a:solidFill>
              <a:srgbClr val="E12023"/>
            </a:solidFill>
          </p:spPr>
        </p:sp>
      </p:grpSp>
      <p:grpSp>
        <p:nvGrpSpPr>
          <p:cNvPr id="79" name="Group 79"/>
          <p:cNvGrpSpPr>
            <a:grpSpLocks noChangeAspect="1"/>
          </p:cNvGrpSpPr>
          <p:nvPr/>
        </p:nvGrpSpPr>
        <p:grpSpPr>
          <a:xfrm>
            <a:off x="5178240" y="5952960"/>
            <a:ext cx="622080" cy="1101600"/>
            <a:chOff x="0" y="0"/>
            <a:chExt cx="829440" cy="1468800"/>
          </a:xfrm>
        </p:grpSpPr>
        <p:sp>
          <p:nvSpPr>
            <p:cNvPr id="80" name="Freeform 80"/>
            <p:cNvSpPr/>
            <p:nvPr/>
          </p:nvSpPr>
          <p:spPr>
            <a:xfrm>
              <a:off x="0" y="0"/>
              <a:ext cx="829564" cy="1468882"/>
            </a:xfrm>
            <a:custGeom>
              <a:avLst/>
              <a:gdLst/>
              <a:ahLst/>
              <a:cxnLst/>
              <a:rect l="l" t="t" r="r" b="b"/>
              <a:pathLst>
                <a:path w="829564" h="1468882">
                  <a:moveTo>
                    <a:pt x="663575" y="496951"/>
                  </a:moveTo>
                  <a:cubicBezTo>
                    <a:pt x="707771" y="508000"/>
                    <a:pt x="696722" y="552196"/>
                    <a:pt x="707771" y="585343"/>
                  </a:cubicBezTo>
                  <a:cubicBezTo>
                    <a:pt x="707771" y="607441"/>
                    <a:pt x="718820" y="629539"/>
                    <a:pt x="751967" y="629539"/>
                  </a:cubicBezTo>
                  <a:cubicBezTo>
                    <a:pt x="785114" y="629539"/>
                    <a:pt x="796163" y="596392"/>
                    <a:pt x="785114" y="574294"/>
                  </a:cubicBezTo>
                  <a:cubicBezTo>
                    <a:pt x="740918" y="408686"/>
                    <a:pt x="707644" y="242951"/>
                    <a:pt x="663448" y="77343"/>
                  </a:cubicBezTo>
                  <a:cubicBezTo>
                    <a:pt x="652399" y="44196"/>
                    <a:pt x="619252" y="33147"/>
                    <a:pt x="574929" y="33147"/>
                  </a:cubicBezTo>
                  <a:cubicBezTo>
                    <a:pt x="464312" y="33147"/>
                    <a:pt x="353695" y="33147"/>
                    <a:pt x="243205" y="33147"/>
                  </a:cubicBezTo>
                  <a:cubicBezTo>
                    <a:pt x="199009" y="33147"/>
                    <a:pt x="176911" y="44196"/>
                    <a:pt x="165735" y="88392"/>
                  </a:cubicBezTo>
                  <a:cubicBezTo>
                    <a:pt x="132588" y="242951"/>
                    <a:pt x="88265" y="408686"/>
                    <a:pt x="55118" y="563245"/>
                  </a:cubicBezTo>
                  <a:cubicBezTo>
                    <a:pt x="44069" y="585343"/>
                    <a:pt x="33020" y="618490"/>
                    <a:pt x="77216" y="629539"/>
                  </a:cubicBezTo>
                  <a:cubicBezTo>
                    <a:pt x="110363" y="629539"/>
                    <a:pt x="110363" y="607441"/>
                    <a:pt x="121412" y="585343"/>
                  </a:cubicBezTo>
                  <a:cubicBezTo>
                    <a:pt x="132461" y="519049"/>
                    <a:pt x="154559" y="463804"/>
                    <a:pt x="165608" y="408686"/>
                  </a:cubicBezTo>
                  <a:cubicBezTo>
                    <a:pt x="176657" y="364490"/>
                    <a:pt x="198755" y="320294"/>
                    <a:pt x="231902" y="287147"/>
                  </a:cubicBezTo>
                  <a:cubicBezTo>
                    <a:pt x="265049" y="320294"/>
                    <a:pt x="254000" y="353441"/>
                    <a:pt x="254000" y="386588"/>
                  </a:cubicBezTo>
                  <a:cubicBezTo>
                    <a:pt x="254000" y="695833"/>
                    <a:pt x="254000" y="1005078"/>
                    <a:pt x="254000" y="1314196"/>
                  </a:cubicBezTo>
                  <a:cubicBezTo>
                    <a:pt x="254000" y="1424686"/>
                    <a:pt x="265049" y="1435735"/>
                    <a:pt x="375666" y="1413637"/>
                  </a:cubicBezTo>
                  <a:cubicBezTo>
                    <a:pt x="364617" y="1468882"/>
                    <a:pt x="320421" y="1468882"/>
                    <a:pt x="287147" y="1468882"/>
                  </a:cubicBezTo>
                  <a:cubicBezTo>
                    <a:pt x="253873" y="1468882"/>
                    <a:pt x="242951" y="1435735"/>
                    <a:pt x="231902" y="1402588"/>
                  </a:cubicBezTo>
                  <a:cubicBezTo>
                    <a:pt x="231902" y="1380490"/>
                    <a:pt x="231902" y="1347343"/>
                    <a:pt x="231902" y="1325245"/>
                  </a:cubicBezTo>
                  <a:cubicBezTo>
                    <a:pt x="231902" y="1027049"/>
                    <a:pt x="231902" y="739902"/>
                    <a:pt x="231902" y="452755"/>
                  </a:cubicBezTo>
                  <a:cubicBezTo>
                    <a:pt x="231902" y="430657"/>
                    <a:pt x="231902" y="408559"/>
                    <a:pt x="231902" y="364363"/>
                  </a:cubicBezTo>
                  <a:cubicBezTo>
                    <a:pt x="176657" y="441706"/>
                    <a:pt x="176657" y="518922"/>
                    <a:pt x="154432" y="585216"/>
                  </a:cubicBezTo>
                  <a:cubicBezTo>
                    <a:pt x="143383" y="629412"/>
                    <a:pt x="132334" y="684657"/>
                    <a:pt x="65913" y="662559"/>
                  </a:cubicBezTo>
                  <a:cubicBezTo>
                    <a:pt x="0" y="651510"/>
                    <a:pt x="11049" y="596392"/>
                    <a:pt x="22098" y="552196"/>
                  </a:cubicBezTo>
                  <a:cubicBezTo>
                    <a:pt x="55245" y="397510"/>
                    <a:pt x="99568" y="242951"/>
                    <a:pt x="132715" y="88392"/>
                  </a:cubicBezTo>
                  <a:cubicBezTo>
                    <a:pt x="143764" y="22098"/>
                    <a:pt x="176911" y="0"/>
                    <a:pt x="232283" y="0"/>
                  </a:cubicBezTo>
                  <a:cubicBezTo>
                    <a:pt x="353949" y="0"/>
                    <a:pt x="475615" y="0"/>
                    <a:pt x="597281" y="0"/>
                  </a:cubicBezTo>
                  <a:cubicBezTo>
                    <a:pt x="652526" y="0"/>
                    <a:pt x="685800" y="22098"/>
                    <a:pt x="707898" y="88392"/>
                  </a:cubicBezTo>
                  <a:cubicBezTo>
                    <a:pt x="741045" y="242951"/>
                    <a:pt x="774192" y="397637"/>
                    <a:pt x="807466" y="563245"/>
                  </a:cubicBezTo>
                  <a:cubicBezTo>
                    <a:pt x="829564" y="607441"/>
                    <a:pt x="818515" y="651637"/>
                    <a:pt x="763270" y="662686"/>
                  </a:cubicBezTo>
                  <a:cubicBezTo>
                    <a:pt x="708025" y="684784"/>
                    <a:pt x="685800" y="640588"/>
                    <a:pt x="674751" y="585343"/>
                  </a:cubicBezTo>
                  <a:cubicBezTo>
                    <a:pt x="674751" y="563245"/>
                    <a:pt x="663702" y="530098"/>
                    <a:pt x="663702" y="496951"/>
                  </a:cubicBezTo>
                  <a:close/>
                </a:path>
              </a:pathLst>
            </a:custGeom>
            <a:solidFill>
              <a:srgbClr val="E12023"/>
            </a:solidFill>
          </p:spPr>
        </p:sp>
      </p:grpSp>
      <p:grpSp>
        <p:nvGrpSpPr>
          <p:cNvPr id="81" name="Group 81"/>
          <p:cNvGrpSpPr>
            <a:grpSpLocks noChangeAspect="1"/>
          </p:cNvGrpSpPr>
          <p:nvPr/>
        </p:nvGrpSpPr>
        <p:grpSpPr>
          <a:xfrm>
            <a:off x="6521760" y="7188480"/>
            <a:ext cx="447840" cy="895680"/>
            <a:chOff x="0" y="0"/>
            <a:chExt cx="597120" cy="1194240"/>
          </a:xfrm>
        </p:grpSpPr>
        <p:sp>
          <p:nvSpPr>
            <p:cNvPr id="82" name="Freeform 82"/>
            <p:cNvSpPr/>
            <p:nvPr/>
          </p:nvSpPr>
          <p:spPr>
            <a:xfrm>
              <a:off x="0" y="-254"/>
              <a:ext cx="596900" cy="1194181"/>
            </a:xfrm>
            <a:custGeom>
              <a:avLst/>
              <a:gdLst/>
              <a:ahLst/>
              <a:cxnLst/>
              <a:rect l="l" t="t" r="r" b="b"/>
              <a:pathLst>
                <a:path w="596900" h="1194181">
                  <a:moveTo>
                    <a:pt x="110617" y="33401"/>
                  </a:moveTo>
                  <a:cubicBezTo>
                    <a:pt x="143764" y="66548"/>
                    <a:pt x="121666" y="110744"/>
                    <a:pt x="121666" y="144018"/>
                  </a:cubicBezTo>
                  <a:cubicBezTo>
                    <a:pt x="99568" y="276733"/>
                    <a:pt x="66421" y="409448"/>
                    <a:pt x="44323" y="530987"/>
                  </a:cubicBezTo>
                  <a:cubicBezTo>
                    <a:pt x="44323" y="564134"/>
                    <a:pt x="44323" y="597281"/>
                    <a:pt x="77470" y="597281"/>
                  </a:cubicBezTo>
                  <a:cubicBezTo>
                    <a:pt x="132715" y="597281"/>
                    <a:pt x="143764" y="630428"/>
                    <a:pt x="143764" y="674624"/>
                  </a:cubicBezTo>
                  <a:cubicBezTo>
                    <a:pt x="143764" y="807339"/>
                    <a:pt x="143764" y="929005"/>
                    <a:pt x="143764" y="1061593"/>
                  </a:cubicBezTo>
                  <a:cubicBezTo>
                    <a:pt x="143764" y="1105789"/>
                    <a:pt x="143764" y="1150112"/>
                    <a:pt x="199009" y="1150112"/>
                  </a:cubicBezTo>
                  <a:cubicBezTo>
                    <a:pt x="243205" y="1150112"/>
                    <a:pt x="243205" y="1094867"/>
                    <a:pt x="243205" y="1061593"/>
                  </a:cubicBezTo>
                  <a:cubicBezTo>
                    <a:pt x="243205" y="928878"/>
                    <a:pt x="243205" y="807212"/>
                    <a:pt x="243205" y="685673"/>
                  </a:cubicBezTo>
                  <a:cubicBezTo>
                    <a:pt x="243205" y="652526"/>
                    <a:pt x="232156" y="597154"/>
                    <a:pt x="287401" y="608330"/>
                  </a:cubicBezTo>
                  <a:cubicBezTo>
                    <a:pt x="331597" y="608330"/>
                    <a:pt x="353695" y="641477"/>
                    <a:pt x="353695" y="685673"/>
                  </a:cubicBezTo>
                  <a:cubicBezTo>
                    <a:pt x="342646" y="807339"/>
                    <a:pt x="342646" y="929005"/>
                    <a:pt x="353695" y="1050544"/>
                  </a:cubicBezTo>
                  <a:cubicBezTo>
                    <a:pt x="353695" y="1083691"/>
                    <a:pt x="331597" y="1139063"/>
                    <a:pt x="397891" y="1139063"/>
                  </a:cubicBezTo>
                  <a:cubicBezTo>
                    <a:pt x="442087" y="1139063"/>
                    <a:pt x="431038" y="1083818"/>
                    <a:pt x="431038" y="1050544"/>
                  </a:cubicBezTo>
                  <a:cubicBezTo>
                    <a:pt x="431038" y="928878"/>
                    <a:pt x="431038" y="818388"/>
                    <a:pt x="431038" y="696722"/>
                  </a:cubicBezTo>
                  <a:cubicBezTo>
                    <a:pt x="442087" y="652526"/>
                    <a:pt x="442087" y="597154"/>
                    <a:pt x="508381" y="597154"/>
                  </a:cubicBezTo>
                  <a:cubicBezTo>
                    <a:pt x="552577" y="586105"/>
                    <a:pt x="552577" y="564007"/>
                    <a:pt x="541528" y="530860"/>
                  </a:cubicBezTo>
                  <a:cubicBezTo>
                    <a:pt x="519430" y="387096"/>
                    <a:pt x="497332" y="254381"/>
                    <a:pt x="464185" y="110617"/>
                  </a:cubicBezTo>
                  <a:cubicBezTo>
                    <a:pt x="464185" y="77470"/>
                    <a:pt x="442087" y="44323"/>
                    <a:pt x="475234" y="11049"/>
                  </a:cubicBezTo>
                  <a:cubicBezTo>
                    <a:pt x="486283" y="0"/>
                    <a:pt x="497332" y="11049"/>
                    <a:pt x="508381" y="22098"/>
                  </a:cubicBezTo>
                  <a:cubicBezTo>
                    <a:pt x="552577" y="44196"/>
                    <a:pt x="563626" y="77343"/>
                    <a:pt x="552577" y="121666"/>
                  </a:cubicBezTo>
                  <a:cubicBezTo>
                    <a:pt x="530479" y="110617"/>
                    <a:pt x="530479" y="77470"/>
                    <a:pt x="497332" y="88519"/>
                  </a:cubicBezTo>
                  <a:cubicBezTo>
                    <a:pt x="519430" y="243332"/>
                    <a:pt x="552577" y="409194"/>
                    <a:pt x="585851" y="564007"/>
                  </a:cubicBezTo>
                  <a:cubicBezTo>
                    <a:pt x="596900" y="619252"/>
                    <a:pt x="585851" y="641350"/>
                    <a:pt x="530606" y="630301"/>
                  </a:cubicBezTo>
                  <a:cubicBezTo>
                    <a:pt x="475361" y="619252"/>
                    <a:pt x="464312" y="641350"/>
                    <a:pt x="464312" y="696595"/>
                  </a:cubicBezTo>
                  <a:cubicBezTo>
                    <a:pt x="475361" y="818261"/>
                    <a:pt x="464312" y="950976"/>
                    <a:pt x="464312" y="1083564"/>
                  </a:cubicBezTo>
                  <a:cubicBezTo>
                    <a:pt x="475361" y="1138809"/>
                    <a:pt x="453263" y="1194181"/>
                    <a:pt x="386969" y="1194181"/>
                  </a:cubicBezTo>
                  <a:cubicBezTo>
                    <a:pt x="331724" y="1194181"/>
                    <a:pt x="309626" y="1138936"/>
                    <a:pt x="309626" y="1083564"/>
                  </a:cubicBezTo>
                  <a:cubicBezTo>
                    <a:pt x="309626" y="950849"/>
                    <a:pt x="309626" y="829183"/>
                    <a:pt x="309626" y="707644"/>
                  </a:cubicBezTo>
                  <a:cubicBezTo>
                    <a:pt x="309626" y="674497"/>
                    <a:pt x="331724" y="630301"/>
                    <a:pt x="287528" y="641350"/>
                  </a:cubicBezTo>
                  <a:cubicBezTo>
                    <a:pt x="254381" y="641350"/>
                    <a:pt x="265430" y="674497"/>
                    <a:pt x="265430" y="696595"/>
                  </a:cubicBezTo>
                  <a:cubicBezTo>
                    <a:pt x="265430" y="818261"/>
                    <a:pt x="265430" y="939927"/>
                    <a:pt x="265430" y="1072515"/>
                  </a:cubicBezTo>
                  <a:cubicBezTo>
                    <a:pt x="265430" y="1127760"/>
                    <a:pt x="276479" y="1194181"/>
                    <a:pt x="199136" y="1194181"/>
                  </a:cubicBezTo>
                  <a:cubicBezTo>
                    <a:pt x="121793" y="1194181"/>
                    <a:pt x="121666" y="1117092"/>
                    <a:pt x="121666" y="1061847"/>
                  </a:cubicBezTo>
                  <a:cubicBezTo>
                    <a:pt x="121666" y="940181"/>
                    <a:pt x="121666" y="818515"/>
                    <a:pt x="121666" y="708025"/>
                  </a:cubicBezTo>
                  <a:cubicBezTo>
                    <a:pt x="121666" y="652780"/>
                    <a:pt x="110617" y="619506"/>
                    <a:pt x="44323" y="630682"/>
                  </a:cubicBezTo>
                  <a:cubicBezTo>
                    <a:pt x="0" y="641604"/>
                    <a:pt x="0" y="619506"/>
                    <a:pt x="0" y="575310"/>
                  </a:cubicBezTo>
                  <a:cubicBezTo>
                    <a:pt x="22098" y="387223"/>
                    <a:pt x="77343" y="210312"/>
                    <a:pt x="110617" y="33401"/>
                  </a:cubicBezTo>
                  <a:close/>
                </a:path>
              </a:pathLst>
            </a:custGeom>
            <a:solidFill>
              <a:srgbClr val="E12023"/>
            </a:solidFill>
          </p:spPr>
        </p:sp>
      </p:grpSp>
      <p:grpSp>
        <p:nvGrpSpPr>
          <p:cNvPr id="83" name="Group 83"/>
          <p:cNvGrpSpPr>
            <a:grpSpLocks noChangeAspect="1"/>
          </p:cNvGrpSpPr>
          <p:nvPr/>
        </p:nvGrpSpPr>
        <p:grpSpPr>
          <a:xfrm>
            <a:off x="3679920" y="5702400"/>
            <a:ext cx="711360" cy="596880"/>
            <a:chOff x="0" y="0"/>
            <a:chExt cx="948480" cy="795840"/>
          </a:xfrm>
        </p:grpSpPr>
        <p:sp>
          <p:nvSpPr>
            <p:cNvPr id="84" name="Freeform 84"/>
            <p:cNvSpPr/>
            <p:nvPr/>
          </p:nvSpPr>
          <p:spPr>
            <a:xfrm>
              <a:off x="0" y="0"/>
              <a:ext cx="948436" cy="795909"/>
            </a:xfrm>
            <a:custGeom>
              <a:avLst/>
              <a:gdLst/>
              <a:ahLst/>
              <a:cxnLst/>
              <a:rect l="l" t="t" r="r" b="b"/>
              <a:pathLst>
                <a:path w="948436" h="795909">
                  <a:moveTo>
                    <a:pt x="694817" y="386842"/>
                  </a:moveTo>
                  <a:cubicBezTo>
                    <a:pt x="694817" y="375793"/>
                    <a:pt x="672719" y="342646"/>
                    <a:pt x="705866" y="342646"/>
                  </a:cubicBezTo>
                  <a:cubicBezTo>
                    <a:pt x="739013" y="331597"/>
                    <a:pt x="727964" y="364744"/>
                    <a:pt x="739013" y="375793"/>
                  </a:cubicBezTo>
                  <a:cubicBezTo>
                    <a:pt x="761111" y="464185"/>
                    <a:pt x="772160" y="541655"/>
                    <a:pt x="794131" y="630047"/>
                  </a:cubicBezTo>
                  <a:cubicBezTo>
                    <a:pt x="805180" y="652145"/>
                    <a:pt x="805180" y="685292"/>
                    <a:pt x="816229" y="707390"/>
                  </a:cubicBezTo>
                  <a:cubicBezTo>
                    <a:pt x="827278" y="729488"/>
                    <a:pt x="849376" y="762635"/>
                    <a:pt x="871347" y="751586"/>
                  </a:cubicBezTo>
                  <a:cubicBezTo>
                    <a:pt x="904494" y="740537"/>
                    <a:pt x="926465" y="718439"/>
                    <a:pt x="915416" y="674243"/>
                  </a:cubicBezTo>
                  <a:cubicBezTo>
                    <a:pt x="871220" y="519557"/>
                    <a:pt x="838200" y="364744"/>
                    <a:pt x="805053" y="199009"/>
                  </a:cubicBezTo>
                  <a:cubicBezTo>
                    <a:pt x="794004" y="176911"/>
                    <a:pt x="782955" y="143764"/>
                    <a:pt x="782955" y="121666"/>
                  </a:cubicBezTo>
                  <a:cubicBezTo>
                    <a:pt x="782955" y="55372"/>
                    <a:pt x="749808" y="33274"/>
                    <a:pt x="683641" y="33274"/>
                  </a:cubicBezTo>
                  <a:cubicBezTo>
                    <a:pt x="551307" y="44323"/>
                    <a:pt x="418973" y="44323"/>
                    <a:pt x="275590" y="33274"/>
                  </a:cubicBezTo>
                  <a:cubicBezTo>
                    <a:pt x="220472" y="33274"/>
                    <a:pt x="187325" y="55372"/>
                    <a:pt x="176276" y="110617"/>
                  </a:cubicBezTo>
                  <a:cubicBezTo>
                    <a:pt x="132334" y="287401"/>
                    <a:pt x="88265" y="464185"/>
                    <a:pt x="44069" y="652145"/>
                  </a:cubicBezTo>
                  <a:cubicBezTo>
                    <a:pt x="44069" y="685292"/>
                    <a:pt x="33020" y="729488"/>
                    <a:pt x="88138" y="740537"/>
                  </a:cubicBezTo>
                  <a:cubicBezTo>
                    <a:pt x="132207" y="740537"/>
                    <a:pt x="143256" y="707390"/>
                    <a:pt x="154305" y="663194"/>
                  </a:cubicBezTo>
                  <a:cubicBezTo>
                    <a:pt x="165354" y="618998"/>
                    <a:pt x="165354" y="563753"/>
                    <a:pt x="198374" y="519557"/>
                  </a:cubicBezTo>
                  <a:cubicBezTo>
                    <a:pt x="220472" y="574802"/>
                    <a:pt x="187325" y="630047"/>
                    <a:pt x="176276" y="685419"/>
                  </a:cubicBezTo>
                  <a:cubicBezTo>
                    <a:pt x="165227" y="740791"/>
                    <a:pt x="143129" y="795909"/>
                    <a:pt x="76962" y="784860"/>
                  </a:cubicBezTo>
                  <a:cubicBezTo>
                    <a:pt x="0" y="762635"/>
                    <a:pt x="11049" y="707390"/>
                    <a:pt x="22098" y="652145"/>
                  </a:cubicBezTo>
                  <a:cubicBezTo>
                    <a:pt x="44196" y="530606"/>
                    <a:pt x="77216" y="397891"/>
                    <a:pt x="99314" y="265303"/>
                  </a:cubicBezTo>
                  <a:cubicBezTo>
                    <a:pt x="121412" y="210058"/>
                    <a:pt x="132461" y="154813"/>
                    <a:pt x="143383" y="99441"/>
                  </a:cubicBezTo>
                  <a:cubicBezTo>
                    <a:pt x="154432" y="33147"/>
                    <a:pt x="187452" y="0"/>
                    <a:pt x="253619" y="0"/>
                  </a:cubicBezTo>
                  <a:cubicBezTo>
                    <a:pt x="408051" y="0"/>
                    <a:pt x="551434" y="0"/>
                    <a:pt x="705739" y="0"/>
                  </a:cubicBezTo>
                  <a:cubicBezTo>
                    <a:pt x="760857" y="0"/>
                    <a:pt x="794004" y="33147"/>
                    <a:pt x="805053" y="77343"/>
                  </a:cubicBezTo>
                  <a:cubicBezTo>
                    <a:pt x="849122" y="276352"/>
                    <a:pt x="893318" y="475234"/>
                    <a:pt x="937387" y="674243"/>
                  </a:cubicBezTo>
                  <a:cubicBezTo>
                    <a:pt x="948436" y="718439"/>
                    <a:pt x="948436" y="762635"/>
                    <a:pt x="893318" y="784733"/>
                  </a:cubicBezTo>
                  <a:cubicBezTo>
                    <a:pt x="827151" y="795782"/>
                    <a:pt x="805053" y="762635"/>
                    <a:pt x="783082" y="707390"/>
                  </a:cubicBezTo>
                  <a:cubicBezTo>
                    <a:pt x="749935" y="607949"/>
                    <a:pt x="749935" y="486283"/>
                    <a:pt x="694817" y="386842"/>
                  </a:cubicBezTo>
                  <a:close/>
                </a:path>
              </a:pathLst>
            </a:custGeom>
            <a:solidFill>
              <a:srgbClr val="E12023"/>
            </a:solidFill>
          </p:spPr>
        </p:sp>
      </p:grpSp>
      <p:grpSp>
        <p:nvGrpSpPr>
          <p:cNvPr id="85" name="Group 85"/>
          <p:cNvGrpSpPr>
            <a:grpSpLocks noChangeAspect="1"/>
          </p:cNvGrpSpPr>
          <p:nvPr/>
        </p:nvGrpSpPr>
        <p:grpSpPr>
          <a:xfrm>
            <a:off x="1311120" y="4975200"/>
            <a:ext cx="314640" cy="686160"/>
            <a:chOff x="0" y="0"/>
            <a:chExt cx="419520" cy="914880"/>
          </a:xfrm>
        </p:grpSpPr>
        <p:sp>
          <p:nvSpPr>
            <p:cNvPr id="86" name="Freeform 86"/>
            <p:cNvSpPr/>
            <p:nvPr/>
          </p:nvSpPr>
          <p:spPr>
            <a:xfrm>
              <a:off x="0" y="0"/>
              <a:ext cx="419481" cy="914908"/>
            </a:xfrm>
            <a:custGeom>
              <a:avLst/>
              <a:gdLst/>
              <a:ahLst/>
              <a:cxnLst/>
              <a:rect l="l" t="t" r="r" b="b"/>
              <a:pathLst>
                <a:path w="419481" h="914908">
                  <a:moveTo>
                    <a:pt x="198755" y="870839"/>
                  </a:moveTo>
                  <a:cubicBezTo>
                    <a:pt x="198755" y="903859"/>
                    <a:pt x="176657" y="914908"/>
                    <a:pt x="143510" y="903859"/>
                  </a:cubicBezTo>
                  <a:cubicBezTo>
                    <a:pt x="110363" y="903859"/>
                    <a:pt x="121412" y="870839"/>
                    <a:pt x="121412" y="848741"/>
                  </a:cubicBezTo>
                  <a:cubicBezTo>
                    <a:pt x="121412" y="727456"/>
                    <a:pt x="121412" y="606298"/>
                    <a:pt x="121412" y="496062"/>
                  </a:cubicBezTo>
                  <a:cubicBezTo>
                    <a:pt x="121412" y="463042"/>
                    <a:pt x="121412" y="440944"/>
                    <a:pt x="121412" y="418846"/>
                  </a:cubicBezTo>
                  <a:cubicBezTo>
                    <a:pt x="77216" y="429895"/>
                    <a:pt x="88265" y="451866"/>
                    <a:pt x="77216" y="485013"/>
                  </a:cubicBezTo>
                  <a:cubicBezTo>
                    <a:pt x="66167" y="496062"/>
                    <a:pt x="55118" y="518033"/>
                    <a:pt x="33020" y="507111"/>
                  </a:cubicBezTo>
                  <a:cubicBezTo>
                    <a:pt x="11049" y="506984"/>
                    <a:pt x="0" y="485013"/>
                    <a:pt x="11049" y="462915"/>
                  </a:cubicBezTo>
                  <a:cubicBezTo>
                    <a:pt x="22098" y="374777"/>
                    <a:pt x="44196" y="297561"/>
                    <a:pt x="66294" y="209423"/>
                  </a:cubicBezTo>
                  <a:cubicBezTo>
                    <a:pt x="77343" y="165354"/>
                    <a:pt x="121539" y="176403"/>
                    <a:pt x="165608" y="165354"/>
                  </a:cubicBezTo>
                  <a:cubicBezTo>
                    <a:pt x="143510" y="121285"/>
                    <a:pt x="99314" y="66167"/>
                    <a:pt x="165608" y="22098"/>
                  </a:cubicBezTo>
                  <a:cubicBezTo>
                    <a:pt x="198755" y="0"/>
                    <a:pt x="231902" y="0"/>
                    <a:pt x="253873" y="22098"/>
                  </a:cubicBezTo>
                  <a:cubicBezTo>
                    <a:pt x="309118" y="66167"/>
                    <a:pt x="275971" y="121285"/>
                    <a:pt x="253873" y="176403"/>
                  </a:cubicBezTo>
                  <a:cubicBezTo>
                    <a:pt x="342138" y="165354"/>
                    <a:pt x="364236" y="209423"/>
                    <a:pt x="364236" y="275590"/>
                  </a:cubicBezTo>
                  <a:cubicBezTo>
                    <a:pt x="375285" y="330708"/>
                    <a:pt x="397383" y="385826"/>
                    <a:pt x="408432" y="440944"/>
                  </a:cubicBezTo>
                  <a:cubicBezTo>
                    <a:pt x="408432" y="473964"/>
                    <a:pt x="419481" y="507111"/>
                    <a:pt x="386334" y="507111"/>
                  </a:cubicBezTo>
                  <a:cubicBezTo>
                    <a:pt x="342138" y="518160"/>
                    <a:pt x="353187" y="474091"/>
                    <a:pt x="342138" y="451993"/>
                  </a:cubicBezTo>
                  <a:cubicBezTo>
                    <a:pt x="331089" y="440944"/>
                    <a:pt x="331089" y="418973"/>
                    <a:pt x="297942" y="407924"/>
                  </a:cubicBezTo>
                  <a:cubicBezTo>
                    <a:pt x="297942" y="540258"/>
                    <a:pt x="297942" y="650367"/>
                    <a:pt x="297942" y="771652"/>
                  </a:cubicBezTo>
                  <a:cubicBezTo>
                    <a:pt x="297942" y="793750"/>
                    <a:pt x="297942" y="815721"/>
                    <a:pt x="297942" y="837819"/>
                  </a:cubicBezTo>
                  <a:cubicBezTo>
                    <a:pt x="297942" y="870839"/>
                    <a:pt x="308991" y="903986"/>
                    <a:pt x="264795" y="903986"/>
                  </a:cubicBezTo>
                  <a:cubicBezTo>
                    <a:pt x="220599" y="903986"/>
                    <a:pt x="220599" y="870966"/>
                    <a:pt x="220599" y="837819"/>
                  </a:cubicBezTo>
                  <a:cubicBezTo>
                    <a:pt x="264795" y="870839"/>
                    <a:pt x="275844" y="870839"/>
                    <a:pt x="275844" y="815721"/>
                  </a:cubicBezTo>
                  <a:cubicBezTo>
                    <a:pt x="275844" y="672465"/>
                    <a:pt x="275844" y="540131"/>
                    <a:pt x="275844" y="396875"/>
                  </a:cubicBezTo>
                  <a:cubicBezTo>
                    <a:pt x="275844" y="374777"/>
                    <a:pt x="264795" y="341757"/>
                    <a:pt x="297942" y="330708"/>
                  </a:cubicBezTo>
                  <a:cubicBezTo>
                    <a:pt x="331089" y="319659"/>
                    <a:pt x="353187" y="319659"/>
                    <a:pt x="342138" y="275590"/>
                  </a:cubicBezTo>
                  <a:cubicBezTo>
                    <a:pt x="331089" y="253492"/>
                    <a:pt x="320040" y="220472"/>
                    <a:pt x="286893" y="209423"/>
                  </a:cubicBezTo>
                  <a:cubicBezTo>
                    <a:pt x="154432" y="154305"/>
                    <a:pt x="77089" y="220472"/>
                    <a:pt x="77089" y="363728"/>
                  </a:cubicBezTo>
                  <a:cubicBezTo>
                    <a:pt x="77089" y="363728"/>
                    <a:pt x="66040" y="363728"/>
                    <a:pt x="66040" y="363728"/>
                  </a:cubicBezTo>
                  <a:cubicBezTo>
                    <a:pt x="66040" y="363728"/>
                    <a:pt x="77089" y="363728"/>
                    <a:pt x="77089" y="363728"/>
                  </a:cubicBezTo>
                  <a:cubicBezTo>
                    <a:pt x="99187" y="352679"/>
                    <a:pt x="121285" y="319659"/>
                    <a:pt x="132334" y="385826"/>
                  </a:cubicBezTo>
                  <a:cubicBezTo>
                    <a:pt x="154432" y="518160"/>
                    <a:pt x="132334" y="661416"/>
                    <a:pt x="143383" y="793623"/>
                  </a:cubicBezTo>
                  <a:cubicBezTo>
                    <a:pt x="143383" y="837692"/>
                    <a:pt x="132334" y="870839"/>
                    <a:pt x="198628" y="870839"/>
                  </a:cubicBezTo>
                  <a:close/>
                  <a:moveTo>
                    <a:pt x="220853" y="132334"/>
                  </a:moveTo>
                  <a:cubicBezTo>
                    <a:pt x="231902" y="121285"/>
                    <a:pt x="254000" y="110236"/>
                    <a:pt x="254000" y="88265"/>
                  </a:cubicBezTo>
                  <a:cubicBezTo>
                    <a:pt x="254000" y="55245"/>
                    <a:pt x="231902" y="33147"/>
                    <a:pt x="198755" y="44196"/>
                  </a:cubicBezTo>
                  <a:cubicBezTo>
                    <a:pt x="176657" y="44196"/>
                    <a:pt x="165608" y="66294"/>
                    <a:pt x="165608" y="88265"/>
                  </a:cubicBezTo>
                  <a:cubicBezTo>
                    <a:pt x="176657" y="110363"/>
                    <a:pt x="187706" y="132334"/>
                    <a:pt x="220853" y="132334"/>
                  </a:cubicBezTo>
                  <a:close/>
                </a:path>
              </a:pathLst>
            </a:custGeom>
            <a:solidFill>
              <a:srgbClr val="E12023"/>
            </a:solidFill>
          </p:spPr>
        </p:sp>
      </p:grpSp>
      <p:grpSp>
        <p:nvGrpSpPr>
          <p:cNvPr id="87" name="Group 87"/>
          <p:cNvGrpSpPr>
            <a:grpSpLocks noChangeAspect="1"/>
          </p:cNvGrpSpPr>
          <p:nvPr/>
        </p:nvGrpSpPr>
        <p:grpSpPr>
          <a:xfrm>
            <a:off x="1368720" y="5089680"/>
            <a:ext cx="206640" cy="540000"/>
            <a:chOff x="0" y="0"/>
            <a:chExt cx="275520" cy="720000"/>
          </a:xfrm>
        </p:grpSpPr>
        <p:sp>
          <p:nvSpPr>
            <p:cNvPr id="88" name="Freeform 88"/>
            <p:cNvSpPr/>
            <p:nvPr/>
          </p:nvSpPr>
          <p:spPr>
            <a:xfrm>
              <a:off x="0" y="0"/>
              <a:ext cx="275590" cy="719963"/>
            </a:xfrm>
            <a:custGeom>
              <a:avLst/>
              <a:gdLst/>
              <a:ahLst/>
              <a:cxnLst/>
              <a:rect l="l" t="t" r="r" b="b"/>
              <a:pathLst>
                <a:path w="275590" h="719963">
                  <a:moveTo>
                    <a:pt x="121285" y="719963"/>
                  </a:moveTo>
                  <a:cubicBezTo>
                    <a:pt x="55118" y="719963"/>
                    <a:pt x="66167" y="686689"/>
                    <a:pt x="66167" y="642366"/>
                  </a:cubicBezTo>
                  <a:cubicBezTo>
                    <a:pt x="55118" y="509397"/>
                    <a:pt x="77216" y="365506"/>
                    <a:pt x="55118" y="232537"/>
                  </a:cubicBezTo>
                  <a:cubicBezTo>
                    <a:pt x="44069" y="166116"/>
                    <a:pt x="22098" y="199263"/>
                    <a:pt x="0" y="210439"/>
                  </a:cubicBezTo>
                  <a:cubicBezTo>
                    <a:pt x="0" y="210439"/>
                    <a:pt x="0" y="210439"/>
                    <a:pt x="0" y="210439"/>
                  </a:cubicBezTo>
                  <a:cubicBezTo>
                    <a:pt x="0" y="66421"/>
                    <a:pt x="77089" y="0"/>
                    <a:pt x="209423" y="55372"/>
                  </a:cubicBezTo>
                  <a:cubicBezTo>
                    <a:pt x="242443" y="66421"/>
                    <a:pt x="253492" y="99695"/>
                    <a:pt x="264541" y="121793"/>
                  </a:cubicBezTo>
                  <a:cubicBezTo>
                    <a:pt x="275590" y="166116"/>
                    <a:pt x="253492" y="166116"/>
                    <a:pt x="220472" y="177165"/>
                  </a:cubicBezTo>
                  <a:cubicBezTo>
                    <a:pt x="187452" y="188214"/>
                    <a:pt x="198374" y="221488"/>
                    <a:pt x="198374" y="243586"/>
                  </a:cubicBezTo>
                  <a:cubicBezTo>
                    <a:pt x="198374" y="387604"/>
                    <a:pt x="198374" y="520446"/>
                    <a:pt x="198374" y="664464"/>
                  </a:cubicBezTo>
                  <a:cubicBezTo>
                    <a:pt x="198374" y="719836"/>
                    <a:pt x="187325" y="719836"/>
                    <a:pt x="143256" y="686562"/>
                  </a:cubicBezTo>
                  <a:cubicBezTo>
                    <a:pt x="143256" y="597916"/>
                    <a:pt x="143256" y="509270"/>
                    <a:pt x="143256" y="409702"/>
                  </a:cubicBezTo>
                  <a:cubicBezTo>
                    <a:pt x="132207" y="409702"/>
                    <a:pt x="132207" y="409702"/>
                    <a:pt x="121158" y="409702"/>
                  </a:cubicBezTo>
                  <a:cubicBezTo>
                    <a:pt x="121158" y="520446"/>
                    <a:pt x="121158" y="620141"/>
                    <a:pt x="121158" y="719836"/>
                  </a:cubicBezTo>
                  <a:close/>
                </a:path>
              </a:pathLst>
            </a:custGeom>
            <a:solidFill>
              <a:srgbClr val="E12023"/>
            </a:solidFill>
          </p:spPr>
        </p:sp>
      </p:grpSp>
      <p:grpSp>
        <p:nvGrpSpPr>
          <p:cNvPr id="89" name="Group 89"/>
          <p:cNvGrpSpPr>
            <a:grpSpLocks noChangeAspect="1"/>
          </p:cNvGrpSpPr>
          <p:nvPr/>
        </p:nvGrpSpPr>
        <p:grpSpPr>
          <a:xfrm>
            <a:off x="3232080" y="7220160"/>
            <a:ext cx="860400" cy="590400"/>
            <a:chOff x="0" y="0"/>
            <a:chExt cx="1147200" cy="787200"/>
          </a:xfrm>
        </p:grpSpPr>
        <p:sp>
          <p:nvSpPr>
            <p:cNvPr id="90" name="Freeform 90"/>
            <p:cNvSpPr/>
            <p:nvPr/>
          </p:nvSpPr>
          <p:spPr>
            <a:xfrm>
              <a:off x="0" y="0"/>
              <a:ext cx="1147191" cy="787146"/>
            </a:xfrm>
            <a:custGeom>
              <a:avLst/>
              <a:gdLst/>
              <a:ahLst/>
              <a:cxnLst/>
              <a:rect l="l" t="t" r="r" b="b"/>
              <a:pathLst>
                <a:path w="1147191" h="787146">
                  <a:moveTo>
                    <a:pt x="838327" y="487807"/>
                  </a:moveTo>
                  <a:cubicBezTo>
                    <a:pt x="882396" y="476758"/>
                    <a:pt x="882396" y="521081"/>
                    <a:pt x="904494" y="543306"/>
                  </a:cubicBezTo>
                  <a:cubicBezTo>
                    <a:pt x="926592" y="587629"/>
                    <a:pt x="959612" y="631952"/>
                    <a:pt x="981710" y="687451"/>
                  </a:cubicBezTo>
                  <a:cubicBezTo>
                    <a:pt x="1003808" y="709676"/>
                    <a:pt x="1025779" y="742950"/>
                    <a:pt x="1058926" y="720725"/>
                  </a:cubicBezTo>
                  <a:cubicBezTo>
                    <a:pt x="1092073" y="698500"/>
                    <a:pt x="1092073" y="665226"/>
                    <a:pt x="1069975" y="632079"/>
                  </a:cubicBezTo>
                  <a:cubicBezTo>
                    <a:pt x="1036828" y="565531"/>
                    <a:pt x="1003808" y="510159"/>
                    <a:pt x="970661" y="443611"/>
                  </a:cubicBezTo>
                  <a:cubicBezTo>
                    <a:pt x="904494" y="343662"/>
                    <a:pt x="838327" y="232791"/>
                    <a:pt x="772160" y="121920"/>
                  </a:cubicBezTo>
                  <a:cubicBezTo>
                    <a:pt x="750062" y="77597"/>
                    <a:pt x="705993" y="66421"/>
                    <a:pt x="661797" y="55372"/>
                  </a:cubicBezTo>
                  <a:cubicBezTo>
                    <a:pt x="595630" y="44323"/>
                    <a:pt x="518414" y="66421"/>
                    <a:pt x="441198" y="55372"/>
                  </a:cubicBezTo>
                  <a:cubicBezTo>
                    <a:pt x="408051" y="55372"/>
                    <a:pt x="375031" y="77597"/>
                    <a:pt x="352933" y="110871"/>
                  </a:cubicBezTo>
                  <a:cubicBezTo>
                    <a:pt x="253746" y="288290"/>
                    <a:pt x="154432" y="454533"/>
                    <a:pt x="55118" y="631952"/>
                  </a:cubicBezTo>
                  <a:cubicBezTo>
                    <a:pt x="44069" y="654177"/>
                    <a:pt x="33020" y="687451"/>
                    <a:pt x="66167" y="709549"/>
                  </a:cubicBezTo>
                  <a:cubicBezTo>
                    <a:pt x="99314" y="742823"/>
                    <a:pt x="121285" y="709549"/>
                    <a:pt x="143383" y="687324"/>
                  </a:cubicBezTo>
                  <a:cubicBezTo>
                    <a:pt x="176530" y="631825"/>
                    <a:pt x="220599" y="565404"/>
                    <a:pt x="253746" y="509905"/>
                  </a:cubicBezTo>
                  <a:cubicBezTo>
                    <a:pt x="264795" y="487680"/>
                    <a:pt x="264795" y="487680"/>
                    <a:pt x="286893" y="487680"/>
                  </a:cubicBezTo>
                  <a:cubicBezTo>
                    <a:pt x="242824" y="565277"/>
                    <a:pt x="198628" y="642874"/>
                    <a:pt x="165608" y="720471"/>
                  </a:cubicBezTo>
                  <a:cubicBezTo>
                    <a:pt x="132461" y="764794"/>
                    <a:pt x="99441" y="775970"/>
                    <a:pt x="55245" y="753745"/>
                  </a:cubicBezTo>
                  <a:cubicBezTo>
                    <a:pt x="11049" y="731520"/>
                    <a:pt x="0" y="687451"/>
                    <a:pt x="22098" y="643128"/>
                  </a:cubicBezTo>
                  <a:cubicBezTo>
                    <a:pt x="55245" y="565531"/>
                    <a:pt x="99314" y="487934"/>
                    <a:pt x="143383" y="410337"/>
                  </a:cubicBezTo>
                  <a:cubicBezTo>
                    <a:pt x="209550" y="310515"/>
                    <a:pt x="264668" y="199644"/>
                    <a:pt x="330962" y="99949"/>
                  </a:cubicBezTo>
                  <a:cubicBezTo>
                    <a:pt x="353060" y="44450"/>
                    <a:pt x="397129" y="22352"/>
                    <a:pt x="452247" y="22352"/>
                  </a:cubicBezTo>
                  <a:cubicBezTo>
                    <a:pt x="485394" y="22352"/>
                    <a:pt x="529463" y="33401"/>
                    <a:pt x="573532" y="22352"/>
                  </a:cubicBezTo>
                  <a:cubicBezTo>
                    <a:pt x="717042" y="0"/>
                    <a:pt x="794258" y="55499"/>
                    <a:pt x="860425" y="188468"/>
                  </a:cubicBezTo>
                  <a:cubicBezTo>
                    <a:pt x="926592" y="332613"/>
                    <a:pt x="1003808" y="465709"/>
                    <a:pt x="1092073" y="598678"/>
                  </a:cubicBezTo>
                  <a:cubicBezTo>
                    <a:pt x="1125220" y="654177"/>
                    <a:pt x="1147191" y="709549"/>
                    <a:pt x="1069975" y="753872"/>
                  </a:cubicBezTo>
                  <a:cubicBezTo>
                    <a:pt x="1014857" y="787146"/>
                    <a:pt x="970661" y="753872"/>
                    <a:pt x="937641" y="687324"/>
                  </a:cubicBezTo>
                  <a:cubicBezTo>
                    <a:pt x="904621" y="620776"/>
                    <a:pt x="849376" y="565404"/>
                    <a:pt x="838327" y="487807"/>
                  </a:cubicBezTo>
                  <a:close/>
                </a:path>
              </a:pathLst>
            </a:custGeom>
            <a:solidFill>
              <a:srgbClr val="E12023"/>
            </a:solidFill>
          </p:spPr>
        </p:sp>
      </p:grpSp>
      <p:grpSp>
        <p:nvGrpSpPr>
          <p:cNvPr id="91" name="Group 91"/>
          <p:cNvGrpSpPr>
            <a:grpSpLocks noChangeAspect="1"/>
          </p:cNvGrpSpPr>
          <p:nvPr/>
        </p:nvGrpSpPr>
        <p:grpSpPr>
          <a:xfrm>
            <a:off x="2180880" y="6499440"/>
            <a:ext cx="196560" cy="1168560"/>
            <a:chOff x="0" y="0"/>
            <a:chExt cx="262080" cy="1558080"/>
          </a:xfrm>
        </p:grpSpPr>
        <p:sp>
          <p:nvSpPr>
            <p:cNvPr id="92" name="Freeform 92"/>
            <p:cNvSpPr/>
            <p:nvPr/>
          </p:nvSpPr>
          <p:spPr>
            <a:xfrm>
              <a:off x="0" y="0"/>
              <a:ext cx="262128" cy="1558036"/>
            </a:xfrm>
            <a:custGeom>
              <a:avLst/>
              <a:gdLst/>
              <a:ahLst/>
              <a:cxnLst/>
              <a:rect l="l" t="t" r="r" b="b"/>
              <a:pathLst>
                <a:path w="262128" h="1558036">
                  <a:moveTo>
                    <a:pt x="0" y="0"/>
                  </a:moveTo>
                  <a:cubicBezTo>
                    <a:pt x="54610" y="22098"/>
                    <a:pt x="43688" y="66294"/>
                    <a:pt x="43688" y="110490"/>
                  </a:cubicBezTo>
                  <a:cubicBezTo>
                    <a:pt x="43688" y="530352"/>
                    <a:pt x="43688" y="950341"/>
                    <a:pt x="43688" y="1381252"/>
                  </a:cubicBezTo>
                  <a:cubicBezTo>
                    <a:pt x="43688" y="1403350"/>
                    <a:pt x="43688" y="1425448"/>
                    <a:pt x="43688" y="1458595"/>
                  </a:cubicBezTo>
                  <a:cubicBezTo>
                    <a:pt x="54610" y="1491742"/>
                    <a:pt x="76454" y="1513840"/>
                    <a:pt x="109220" y="1513840"/>
                  </a:cubicBezTo>
                  <a:cubicBezTo>
                    <a:pt x="141986" y="1513840"/>
                    <a:pt x="163830" y="1502791"/>
                    <a:pt x="185674" y="1469644"/>
                  </a:cubicBezTo>
                  <a:cubicBezTo>
                    <a:pt x="196596" y="1436497"/>
                    <a:pt x="196596" y="1403350"/>
                    <a:pt x="196596" y="1381252"/>
                  </a:cubicBezTo>
                  <a:cubicBezTo>
                    <a:pt x="196596" y="1138174"/>
                    <a:pt x="196596" y="906145"/>
                    <a:pt x="196596" y="662940"/>
                  </a:cubicBezTo>
                  <a:cubicBezTo>
                    <a:pt x="196596" y="629793"/>
                    <a:pt x="196596" y="596646"/>
                    <a:pt x="218440" y="574548"/>
                  </a:cubicBezTo>
                  <a:cubicBezTo>
                    <a:pt x="229362" y="552450"/>
                    <a:pt x="251206" y="541401"/>
                    <a:pt x="262128" y="574548"/>
                  </a:cubicBezTo>
                  <a:cubicBezTo>
                    <a:pt x="218440" y="585597"/>
                    <a:pt x="229362" y="629793"/>
                    <a:pt x="229362" y="651891"/>
                  </a:cubicBezTo>
                  <a:cubicBezTo>
                    <a:pt x="229362" y="894969"/>
                    <a:pt x="229362" y="1126998"/>
                    <a:pt x="229362" y="1370203"/>
                  </a:cubicBezTo>
                  <a:cubicBezTo>
                    <a:pt x="229362" y="1381252"/>
                    <a:pt x="229362" y="1392301"/>
                    <a:pt x="229362" y="1403350"/>
                  </a:cubicBezTo>
                  <a:cubicBezTo>
                    <a:pt x="229362" y="1502791"/>
                    <a:pt x="185674" y="1558036"/>
                    <a:pt x="120142" y="1558036"/>
                  </a:cubicBezTo>
                  <a:cubicBezTo>
                    <a:pt x="43688" y="1558036"/>
                    <a:pt x="0" y="1502791"/>
                    <a:pt x="0" y="1403350"/>
                  </a:cubicBezTo>
                  <a:cubicBezTo>
                    <a:pt x="0" y="939292"/>
                    <a:pt x="0" y="464058"/>
                    <a:pt x="0" y="0"/>
                  </a:cubicBezTo>
                  <a:close/>
                </a:path>
              </a:pathLst>
            </a:custGeom>
            <a:solidFill>
              <a:srgbClr val="E12023"/>
            </a:solidFill>
          </p:spPr>
        </p:sp>
      </p:grpSp>
      <p:grpSp>
        <p:nvGrpSpPr>
          <p:cNvPr id="93" name="Group 93"/>
          <p:cNvGrpSpPr>
            <a:grpSpLocks noChangeAspect="1"/>
          </p:cNvGrpSpPr>
          <p:nvPr/>
        </p:nvGrpSpPr>
        <p:grpSpPr>
          <a:xfrm>
            <a:off x="2743200" y="7429680"/>
            <a:ext cx="257040" cy="362160"/>
            <a:chOff x="0" y="0"/>
            <a:chExt cx="342720" cy="482880"/>
          </a:xfrm>
        </p:grpSpPr>
        <p:sp>
          <p:nvSpPr>
            <p:cNvPr id="94" name="Freeform 94"/>
            <p:cNvSpPr/>
            <p:nvPr/>
          </p:nvSpPr>
          <p:spPr>
            <a:xfrm>
              <a:off x="0" y="0"/>
              <a:ext cx="342646" cy="482854"/>
            </a:xfrm>
            <a:custGeom>
              <a:avLst/>
              <a:gdLst/>
              <a:ahLst/>
              <a:cxnLst/>
              <a:rect l="l" t="t" r="r" b="b"/>
              <a:pathLst>
                <a:path w="342646" h="482854">
                  <a:moveTo>
                    <a:pt x="176911" y="395097"/>
                  </a:moveTo>
                  <a:cubicBezTo>
                    <a:pt x="132715" y="406019"/>
                    <a:pt x="143764" y="439039"/>
                    <a:pt x="121666" y="471932"/>
                  </a:cubicBezTo>
                  <a:cubicBezTo>
                    <a:pt x="77470" y="406146"/>
                    <a:pt x="99568" y="340233"/>
                    <a:pt x="99568" y="285369"/>
                  </a:cubicBezTo>
                  <a:cubicBezTo>
                    <a:pt x="88519" y="219583"/>
                    <a:pt x="99568" y="153670"/>
                    <a:pt x="22225" y="120777"/>
                  </a:cubicBezTo>
                  <a:cubicBezTo>
                    <a:pt x="0" y="109728"/>
                    <a:pt x="11049" y="76835"/>
                    <a:pt x="22098" y="43942"/>
                  </a:cubicBezTo>
                  <a:cubicBezTo>
                    <a:pt x="33147" y="11049"/>
                    <a:pt x="44196" y="0"/>
                    <a:pt x="77343" y="0"/>
                  </a:cubicBezTo>
                  <a:cubicBezTo>
                    <a:pt x="132588" y="0"/>
                    <a:pt x="199009" y="0"/>
                    <a:pt x="254254" y="0"/>
                  </a:cubicBezTo>
                  <a:cubicBezTo>
                    <a:pt x="298450" y="0"/>
                    <a:pt x="309499" y="21971"/>
                    <a:pt x="320548" y="54864"/>
                  </a:cubicBezTo>
                  <a:cubicBezTo>
                    <a:pt x="331597" y="87757"/>
                    <a:pt x="342646" y="120650"/>
                    <a:pt x="298450" y="142621"/>
                  </a:cubicBezTo>
                  <a:cubicBezTo>
                    <a:pt x="254254" y="164592"/>
                    <a:pt x="254254" y="197485"/>
                    <a:pt x="254254" y="241427"/>
                  </a:cubicBezTo>
                  <a:cubicBezTo>
                    <a:pt x="254254" y="318262"/>
                    <a:pt x="254254" y="406019"/>
                    <a:pt x="254254" y="482854"/>
                  </a:cubicBezTo>
                  <a:cubicBezTo>
                    <a:pt x="187960" y="471932"/>
                    <a:pt x="243205" y="384048"/>
                    <a:pt x="176911" y="395097"/>
                  </a:cubicBezTo>
                  <a:cubicBezTo>
                    <a:pt x="176911" y="395097"/>
                    <a:pt x="176911" y="395097"/>
                    <a:pt x="176911" y="395097"/>
                  </a:cubicBezTo>
                  <a:close/>
                </a:path>
              </a:pathLst>
            </a:custGeom>
            <a:solidFill>
              <a:srgbClr val="E12023"/>
            </a:solidFill>
          </p:spPr>
        </p:sp>
      </p:grpSp>
      <p:grpSp>
        <p:nvGrpSpPr>
          <p:cNvPr id="95" name="Group 95"/>
          <p:cNvGrpSpPr>
            <a:grpSpLocks noChangeAspect="1"/>
          </p:cNvGrpSpPr>
          <p:nvPr/>
        </p:nvGrpSpPr>
        <p:grpSpPr>
          <a:xfrm>
            <a:off x="1574640" y="4400640"/>
            <a:ext cx="869760" cy="606240"/>
            <a:chOff x="0" y="0"/>
            <a:chExt cx="1159680" cy="808320"/>
          </a:xfrm>
        </p:grpSpPr>
        <p:sp>
          <p:nvSpPr>
            <p:cNvPr id="96" name="Freeform 96"/>
            <p:cNvSpPr/>
            <p:nvPr/>
          </p:nvSpPr>
          <p:spPr>
            <a:xfrm>
              <a:off x="0" y="0"/>
              <a:ext cx="1159637" cy="808228"/>
            </a:xfrm>
            <a:custGeom>
              <a:avLst/>
              <a:gdLst/>
              <a:ahLst/>
              <a:cxnLst/>
              <a:rect l="l" t="t" r="r" b="b"/>
              <a:pathLst>
                <a:path w="1159637" h="808228">
                  <a:moveTo>
                    <a:pt x="883539" y="542544"/>
                  </a:moveTo>
                  <a:cubicBezTo>
                    <a:pt x="949833" y="564642"/>
                    <a:pt x="960882" y="642239"/>
                    <a:pt x="994029" y="686435"/>
                  </a:cubicBezTo>
                  <a:cubicBezTo>
                    <a:pt x="1027176" y="719709"/>
                    <a:pt x="1038225" y="763905"/>
                    <a:pt x="1082421" y="730758"/>
                  </a:cubicBezTo>
                  <a:cubicBezTo>
                    <a:pt x="1115568" y="708660"/>
                    <a:pt x="1115568" y="675386"/>
                    <a:pt x="1082421" y="631063"/>
                  </a:cubicBezTo>
                  <a:cubicBezTo>
                    <a:pt x="1005078" y="498221"/>
                    <a:pt x="927735" y="365252"/>
                    <a:pt x="850519" y="232410"/>
                  </a:cubicBezTo>
                  <a:cubicBezTo>
                    <a:pt x="795274" y="121666"/>
                    <a:pt x="728980" y="77343"/>
                    <a:pt x="596519" y="66294"/>
                  </a:cubicBezTo>
                  <a:cubicBezTo>
                    <a:pt x="430911" y="66294"/>
                    <a:pt x="353568" y="132715"/>
                    <a:pt x="287274" y="254508"/>
                  </a:cubicBezTo>
                  <a:cubicBezTo>
                    <a:pt x="220980" y="376301"/>
                    <a:pt x="154686" y="498221"/>
                    <a:pt x="88392" y="620141"/>
                  </a:cubicBezTo>
                  <a:cubicBezTo>
                    <a:pt x="66294" y="653415"/>
                    <a:pt x="33147" y="675513"/>
                    <a:pt x="55245" y="719836"/>
                  </a:cubicBezTo>
                  <a:cubicBezTo>
                    <a:pt x="88392" y="775208"/>
                    <a:pt x="132588" y="719836"/>
                    <a:pt x="165735" y="730885"/>
                  </a:cubicBezTo>
                  <a:cubicBezTo>
                    <a:pt x="143637" y="797306"/>
                    <a:pt x="99441" y="797306"/>
                    <a:pt x="55245" y="775208"/>
                  </a:cubicBezTo>
                  <a:cubicBezTo>
                    <a:pt x="11049" y="753110"/>
                    <a:pt x="0" y="708660"/>
                    <a:pt x="22098" y="653288"/>
                  </a:cubicBezTo>
                  <a:cubicBezTo>
                    <a:pt x="132588" y="465074"/>
                    <a:pt x="242951" y="276860"/>
                    <a:pt x="353441" y="88646"/>
                  </a:cubicBezTo>
                  <a:cubicBezTo>
                    <a:pt x="375539" y="55372"/>
                    <a:pt x="397637" y="44323"/>
                    <a:pt x="430784" y="44323"/>
                  </a:cubicBezTo>
                  <a:cubicBezTo>
                    <a:pt x="441833" y="44323"/>
                    <a:pt x="441833" y="44323"/>
                    <a:pt x="452882" y="44323"/>
                  </a:cubicBezTo>
                  <a:cubicBezTo>
                    <a:pt x="684784" y="0"/>
                    <a:pt x="850392" y="66421"/>
                    <a:pt x="927735" y="298958"/>
                  </a:cubicBezTo>
                  <a:cubicBezTo>
                    <a:pt x="971931" y="420751"/>
                    <a:pt x="1060323" y="531495"/>
                    <a:pt x="1126490" y="642239"/>
                  </a:cubicBezTo>
                  <a:cubicBezTo>
                    <a:pt x="1148588" y="686562"/>
                    <a:pt x="1159637" y="741934"/>
                    <a:pt x="1104392" y="775081"/>
                  </a:cubicBezTo>
                  <a:cubicBezTo>
                    <a:pt x="1049147" y="808228"/>
                    <a:pt x="1004951" y="775081"/>
                    <a:pt x="982853" y="719709"/>
                  </a:cubicBezTo>
                  <a:cubicBezTo>
                    <a:pt x="949706" y="664337"/>
                    <a:pt x="905510" y="608965"/>
                    <a:pt x="883412" y="542544"/>
                  </a:cubicBezTo>
                  <a:close/>
                </a:path>
              </a:pathLst>
            </a:custGeom>
            <a:solidFill>
              <a:srgbClr val="E12023"/>
            </a:solidFill>
          </p:spPr>
        </p:sp>
      </p:grpSp>
      <p:grpSp>
        <p:nvGrpSpPr>
          <p:cNvPr id="97" name="Group 97"/>
          <p:cNvGrpSpPr>
            <a:grpSpLocks noChangeAspect="1"/>
          </p:cNvGrpSpPr>
          <p:nvPr/>
        </p:nvGrpSpPr>
        <p:grpSpPr>
          <a:xfrm>
            <a:off x="4508640" y="6607440"/>
            <a:ext cx="562320" cy="565200"/>
            <a:chOff x="0" y="0"/>
            <a:chExt cx="749760" cy="753600"/>
          </a:xfrm>
        </p:grpSpPr>
        <p:sp>
          <p:nvSpPr>
            <p:cNvPr id="98" name="Freeform 98"/>
            <p:cNvSpPr/>
            <p:nvPr/>
          </p:nvSpPr>
          <p:spPr>
            <a:xfrm>
              <a:off x="0" y="0"/>
              <a:ext cx="749808" cy="753618"/>
            </a:xfrm>
            <a:custGeom>
              <a:avLst/>
              <a:gdLst/>
              <a:ahLst/>
              <a:cxnLst/>
              <a:rect l="l" t="t" r="r" b="b"/>
              <a:pathLst>
                <a:path w="749808" h="753618">
                  <a:moveTo>
                    <a:pt x="0" y="365760"/>
                  </a:moveTo>
                  <a:cubicBezTo>
                    <a:pt x="0" y="166243"/>
                    <a:pt x="165354" y="0"/>
                    <a:pt x="363855" y="0"/>
                  </a:cubicBezTo>
                  <a:cubicBezTo>
                    <a:pt x="573405" y="0"/>
                    <a:pt x="749808" y="177292"/>
                    <a:pt x="738759" y="376809"/>
                  </a:cubicBezTo>
                  <a:cubicBezTo>
                    <a:pt x="727710" y="587375"/>
                    <a:pt x="584454" y="753618"/>
                    <a:pt x="330835" y="753618"/>
                  </a:cubicBezTo>
                  <a:cubicBezTo>
                    <a:pt x="165354" y="753618"/>
                    <a:pt x="0" y="565150"/>
                    <a:pt x="0" y="365760"/>
                  </a:cubicBezTo>
                  <a:close/>
                  <a:moveTo>
                    <a:pt x="33020" y="365760"/>
                  </a:moveTo>
                  <a:cubicBezTo>
                    <a:pt x="33020" y="554101"/>
                    <a:pt x="187325" y="709295"/>
                    <a:pt x="363855" y="709295"/>
                  </a:cubicBezTo>
                  <a:cubicBezTo>
                    <a:pt x="562356" y="709295"/>
                    <a:pt x="694690" y="587375"/>
                    <a:pt x="694690" y="376809"/>
                  </a:cubicBezTo>
                  <a:cubicBezTo>
                    <a:pt x="705739" y="166243"/>
                    <a:pt x="573405" y="44323"/>
                    <a:pt x="374904" y="33274"/>
                  </a:cubicBezTo>
                  <a:cubicBezTo>
                    <a:pt x="198501" y="22225"/>
                    <a:pt x="22098" y="188341"/>
                    <a:pt x="33020" y="365760"/>
                  </a:cubicBezTo>
                  <a:close/>
                </a:path>
              </a:pathLst>
            </a:custGeom>
            <a:solidFill>
              <a:srgbClr val="E12023"/>
            </a:solidFill>
          </p:spPr>
        </p:sp>
      </p:grpSp>
      <p:grpSp>
        <p:nvGrpSpPr>
          <p:cNvPr id="99" name="Group 99"/>
          <p:cNvGrpSpPr>
            <a:grpSpLocks noChangeAspect="1"/>
          </p:cNvGrpSpPr>
          <p:nvPr/>
        </p:nvGrpSpPr>
        <p:grpSpPr>
          <a:xfrm>
            <a:off x="6727680" y="5495760"/>
            <a:ext cx="752400" cy="632160"/>
            <a:chOff x="0" y="0"/>
            <a:chExt cx="1003200" cy="842880"/>
          </a:xfrm>
        </p:grpSpPr>
        <p:sp>
          <p:nvSpPr>
            <p:cNvPr id="100" name="Freeform 100"/>
            <p:cNvSpPr/>
            <p:nvPr/>
          </p:nvSpPr>
          <p:spPr>
            <a:xfrm>
              <a:off x="0" y="0"/>
              <a:ext cx="1003173" cy="842899"/>
            </a:xfrm>
            <a:custGeom>
              <a:avLst/>
              <a:gdLst/>
              <a:ahLst/>
              <a:cxnLst/>
              <a:rect l="l" t="t" r="r" b="b"/>
              <a:pathLst>
                <a:path w="1003173" h="842899">
                  <a:moveTo>
                    <a:pt x="771652" y="510159"/>
                  </a:moveTo>
                  <a:cubicBezTo>
                    <a:pt x="837819" y="543433"/>
                    <a:pt x="815721" y="621030"/>
                    <a:pt x="837819" y="676529"/>
                  </a:cubicBezTo>
                  <a:cubicBezTo>
                    <a:pt x="859917" y="720852"/>
                    <a:pt x="837819" y="809625"/>
                    <a:pt x="915035" y="787400"/>
                  </a:cubicBezTo>
                  <a:cubicBezTo>
                    <a:pt x="992251" y="776351"/>
                    <a:pt x="959104" y="698627"/>
                    <a:pt x="948055" y="654304"/>
                  </a:cubicBezTo>
                  <a:cubicBezTo>
                    <a:pt x="915035" y="476885"/>
                    <a:pt x="870839" y="299466"/>
                    <a:pt x="826770" y="121920"/>
                  </a:cubicBezTo>
                  <a:cubicBezTo>
                    <a:pt x="815721" y="55372"/>
                    <a:pt x="771652" y="22098"/>
                    <a:pt x="716534" y="22098"/>
                  </a:cubicBezTo>
                  <a:cubicBezTo>
                    <a:pt x="562229" y="22098"/>
                    <a:pt x="418846" y="22098"/>
                    <a:pt x="275590" y="22098"/>
                  </a:cubicBezTo>
                  <a:cubicBezTo>
                    <a:pt x="220472" y="22098"/>
                    <a:pt x="187452" y="66421"/>
                    <a:pt x="176403" y="110871"/>
                  </a:cubicBezTo>
                  <a:cubicBezTo>
                    <a:pt x="132334" y="310515"/>
                    <a:pt x="88138" y="510159"/>
                    <a:pt x="44069" y="709803"/>
                  </a:cubicBezTo>
                  <a:cubicBezTo>
                    <a:pt x="22098" y="787400"/>
                    <a:pt x="55118" y="798576"/>
                    <a:pt x="165354" y="787400"/>
                  </a:cubicBezTo>
                  <a:cubicBezTo>
                    <a:pt x="143256" y="831723"/>
                    <a:pt x="99187" y="842899"/>
                    <a:pt x="55118" y="820674"/>
                  </a:cubicBezTo>
                  <a:cubicBezTo>
                    <a:pt x="22098" y="809625"/>
                    <a:pt x="0" y="765302"/>
                    <a:pt x="11049" y="720852"/>
                  </a:cubicBezTo>
                  <a:cubicBezTo>
                    <a:pt x="55118" y="510159"/>
                    <a:pt x="110236" y="288417"/>
                    <a:pt x="154305" y="77597"/>
                  </a:cubicBezTo>
                  <a:cubicBezTo>
                    <a:pt x="165354" y="22225"/>
                    <a:pt x="198374" y="0"/>
                    <a:pt x="253619" y="0"/>
                  </a:cubicBezTo>
                  <a:cubicBezTo>
                    <a:pt x="418973" y="0"/>
                    <a:pt x="584327" y="0"/>
                    <a:pt x="749681" y="0"/>
                  </a:cubicBezTo>
                  <a:cubicBezTo>
                    <a:pt x="804799" y="0"/>
                    <a:pt x="837819" y="22225"/>
                    <a:pt x="848868" y="66548"/>
                  </a:cubicBezTo>
                  <a:cubicBezTo>
                    <a:pt x="892937" y="288417"/>
                    <a:pt x="948055" y="510159"/>
                    <a:pt x="992124" y="720852"/>
                  </a:cubicBezTo>
                  <a:cubicBezTo>
                    <a:pt x="1003173" y="776351"/>
                    <a:pt x="981075" y="820674"/>
                    <a:pt x="925957" y="831723"/>
                  </a:cubicBezTo>
                  <a:cubicBezTo>
                    <a:pt x="870839" y="842772"/>
                    <a:pt x="837819" y="809498"/>
                    <a:pt x="826770" y="754126"/>
                  </a:cubicBezTo>
                  <a:cubicBezTo>
                    <a:pt x="804672" y="676529"/>
                    <a:pt x="793750" y="587756"/>
                    <a:pt x="771652" y="510159"/>
                  </a:cubicBezTo>
                  <a:close/>
                </a:path>
              </a:pathLst>
            </a:custGeom>
            <a:solidFill>
              <a:srgbClr val="E12023"/>
            </a:solidFill>
          </p:spPr>
        </p:sp>
      </p:grpSp>
      <p:grpSp>
        <p:nvGrpSpPr>
          <p:cNvPr id="101" name="Group 101"/>
          <p:cNvGrpSpPr>
            <a:grpSpLocks noChangeAspect="1"/>
          </p:cNvGrpSpPr>
          <p:nvPr/>
        </p:nvGrpSpPr>
        <p:grpSpPr>
          <a:xfrm>
            <a:off x="5451120" y="6175440"/>
            <a:ext cx="184320" cy="879120"/>
            <a:chOff x="0" y="0"/>
            <a:chExt cx="245760" cy="1172160"/>
          </a:xfrm>
        </p:grpSpPr>
        <p:sp>
          <p:nvSpPr>
            <p:cNvPr id="102" name="Freeform 102"/>
            <p:cNvSpPr/>
            <p:nvPr/>
          </p:nvSpPr>
          <p:spPr>
            <a:xfrm>
              <a:off x="0" y="0"/>
              <a:ext cx="245745" cy="1172210"/>
            </a:xfrm>
            <a:custGeom>
              <a:avLst/>
              <a:gdLst/>
              <a:ahLst/>
              <a:cxnLst/>
              <a:rect l="l" t="t" r="r" b="b"/>
              <a:pathLst>
                <a:path w="245745" h="1172210">
                  <a:moveTo>
                    <a:pt x="11176" y="1116838"/>
                  </a:moveTo>
                  <a:cubicBezTo>
                    <a:pt x="11176" y="917829"/>
                    <a:pt x="11176" y="707644"/>
                    <a:pt x="11176" y="497586"/>
                  </a:cubicBezTo>
                  <a:cubicBezTo>
                    <a:pt x="11176" y="475488"/>
                    <a:pt x="0" y="431292"/>
                    <a:pt x="44704" y="420116"/>
                  </a:cubicBezTo>
                  <a:cubicBezTo>
                    <a:pt x="89408" y="420116"/>
                    <a:pt x="100584" y="464312"/>
                    <a:pt x="100584" y="497586"/>
                  </a:cubicBezTo>
                  <a:cubicBezTo>
                    <a:pt x="100584" y="663448"/>
                    <a:pt x="100584" y="829310"/>
                    <a:pt x="100584" y="984123"/>
                  </a:cubicBezTo>
                  <a:cubicBezTo>
                    <a:pt x="100584" y="1039368"/>
                    <a:pt x="78232" y="1116838"/>
                    <a:pt x="156464" y="1116838"/>
                  </a:cubicBezTo>
                  <a:cubicBezTo>
                    <a:pt x="234696" y="1116838"/>
                    <a:pt x="201168" y="1039368"/>
                    <a:pt x="201168" y="995172"/>
                  </a:cubicBezTo>
                  <a:cubicBezTo>
                    <a:pt x="201168" y="685546"/>
                    <a:pt x="201168" y="375920"/>
                    <a:pt x="201168" y="66294"/>
                  </a:cubicBezTo>
                  <a:cubicBezTo>
                    <a:pt x="201041" y="44196"/>
                    <a:pt x="178689" y="0"/>
                    <a:pt x="245745" y="0"/>
                  </a:cubicBezTo>
                  <a:cubicBezTo>
                    <a:pt x="245745" y="353822"/>
                    <a:pt x="234569" y="696722"/>
                    <a:pt x="234569" y="1050544"/>
                  </a:cubicBezTo>
                  <a:cubicBezTo>
                    <a:pt x="234569" y="1094740"/>
                    <a:pt x="234569" y="1139063"/>
                    <a:pt x="189865" y="1161161"/>
                  </a:cubicBezTo>
                  <a:cubicBezTo>
                    <a:pt x="156337" y="1172210"/>
                    <a:pt x="122809" y="1161161"/>
                    <a:pt x="89281" y="1139063"/>
                  </a:cubicBezTo>
                  <a:cubicBezTo>
                    <a:pt x="55753" y="1128014"/>
                    <a:pt x="66929" y="1094867"/>
                    <a:pt x="66929" y="1072769"/>
                  </a:cubicBezTo>
                  <a:cubicBezTo>
                    <a:pt x="66929" y="895858"/>
                    <a:pt x="66929" y="718947"/>
                    <a:pt x="66929" y="542036"/>
                  </a:cubicBezTo>
                  <a:cubicBezTo>
                    <a:pt x="66929" y="508889"/>
                    <a:pt x="66929" y="475742"/>
                    <a:pt x="66929" y="442468"/>
                  </a:cubicBezTo>
                  <a:cubicBezTo>
                    <a:pt x="22225" y="453517"/>
                    <a:pt x="33401" y="486664"/>
                    <a:pt x="33401" y="508762"/>
                  </a:cubicBezTo>
                  <a:cubicBezTo>
                    <a:pt x="33401" y="685673"/>
                    <a:pt x="33401" y="851535"/>
                    <a:pt x="33401" y="1028446"/>
                  </a:cubicBezTo>
                  <a:cubicBezTo>
                    <a:pt x="33401" y="1061593"/>
                    <a:pt x="44577" y="1094740"/>
                    <a:pt x="11049" y="1116965"/>
                  </a:cubicBezTo>
                  <a:close/>
                </a:path>
              </a:pathLst>
            </a:custGeom>
            <a:solidFill>
              <a:srgbClr val="E12023"/>
            </a:solidFill>
          </p:spPr>
        </p:sp>
      </p:grpSp>
      <p:grpSp>
        <p:nvGrpSpPr>
          <p:cNvPr id="103" name="Group 103"/>
          <p:cNvGrpSpPr>
            <a:grpSpLocks noChangeAspect="1"/>
          </p:cNvGrpSpPr>
          <p:nvPr/>
        </p:nvGrpSpPr>
        <p:grpSpPr>
          <a:xfrm>
            <a:off x="3638880" y="7527600"/>
            <a:ext cx="279360" cy="1060560"/>
            <a:chOff x="0" y="0"/>
            <a:chExt cx="372480" cy="1414080"/>
          </a:xfrm>
        </p:grpSpPr>
        <p:sp>
          <p:nvSpPr>
            <p:cNvPr id="104" name="Freeform 104"/>
            <p:cNvSpPr/>
            <p:nvPr/>
          </p:nvSpPr>
          <p:spPr>
            <a:xfrm>
              <a:off x="0" y="0"/>
              <a:ext cx="372618" cy="1414018"/>
            </a:xfrm>
            <a:custGeom>
              <a:avLst/>
              <a:gdLst/>
              <a:ahLst/>
              <a:cxnLst/>
              <a:rect l="l" t="t" r="r" b="b"/>
              <a:pathLst>
                <a:path w="372618" h="1414018">
                  <a:moveTo>
                    <a:pt x="0" y="729107"/>
                  </a:moveTo>
                  <a:cubicBezTo>
                    <a:pt x="76708" y="684911"/>
                    <a:pt x="76708" y="740156"/>
                    <a:pt x="87630" y="784352"/>
                  </a:cubicBezTo>
                  <a:cubicBezTo>
                    <a:pt x="87630" y="939038"/>
                    <a:pt x="87630" y="1093724"/>
                    <a:pt x="87630" y="1237361"/>
                  </a:cubicBezTo>
                  <a:cubicBezTo>
                    <a:pt x="87630" y="1259459"/>
                    <a:pt x="87630" y="1281557"/>
                    <a:pt x="87630" y="1314704"/>
                  </a:cubicBezTo>
                  <a:cubicBezTo>
                    <a:pt x="87630" y="1336802"/>
                    <a:pt x="98552" y="1358900"/>
                    <a:pt x="131445" y="1369949"/>
                  </a:cubicBezTo>
                  <a:cubicBezTo>
                    <a:pt x="153416" y="1369949"/>
                    <a:pt x="175260" y="1347851"/>
                    <a:pt x="186182" y="1325753"/>
                  </a:cubicBezTo>
                  <a:cubicBezTo>
                    <a:pt x="197104" y="1292606"/>
                    <a:pt x="208153" y="1248410"/>
                    <a:pt x="208153" y="1215263"/>
                  </a:cubicBezTo>
                  <a:cubicBezTo>
                    <a:pt x="197231" y="1071626"/>
                    <a:pt x="219075" y="927989"/>
                    <a:pt x="197231" y="784352"/>
                  </a:cubicBezTo>
                  <a:cubicBezTo>
                    <a:pt x="186309" y="729107"/>
                    <a:pt x="219202" y="707009"/>
                    <a:pt x="263017" y="707009"/>
                  </a:cubicBezTo>
                  <a:cubicBezTo>
                    <a:pt x="328803" y="707009"/>
                    <a:pt x="339725" y="684911"/>
                    <a:pt x="328803" y="629666"/>
                  </a:cubicBezTo>
                  <a:cubicBezTo>
                    <a:pt x="295783" y="453009"/>
                    <a:pt x="262890" y="287274"/>
                    <a:pt x="230124" y="110490"/>
                  </a:cubicBezTo>
                  <a:cubicBezTo>
                    <a:pt x="230124" y="110490"/>
                    <a:pt x="230124" y="99441"/>
                    <a:pt x="219202" y="88392"/>
                  </a:cubicBezTo>
                  <a:cubicBezTo>
                    <a:pt x="208280" y="55245"/>
                    <a:pt x="230124" y="11049"/>
                    <a:pt x="263017" y="11049"/>
                  </a:cubicBezTo>
                  <a:cubicBezTo>
                    <a:pt x="306832" y="0"/>
                    <a:pt x="306832" y="44196"/>
                    <a:pt x="295910" y="77343"/>
                  </a:cubicBezTo>
                  <a:cubicBezTo>
                    <a:pt x="284988" y="77343"/>
                    <a:pt x="284988" y="44196"/>
                    <a:pt x="252095" y="44196"/>
                  </a:cubicBezTo>
                  <a:cubicBezTo>
                    <a:pt x="284988" y="254127"/>
                    <a:pt x="328803" y="464058"/>
                    <a:pt x="361696" y="662813"/>
                  </a:cubicBezTo>
                  <a:cubicBezTo>
                    <a:pt x="372618" y="718058"/>
                    <a:pt x="361696" y="740156"/>
                    <a:pt x="306959" y="729107"/>
                  </a:cubicBezTo>
                  <a:cubicBezTo>
                    <a:pt x="241173" y="718058"/>
                    <a:pt x="230251" y="762254"/>
                    <a:pt x="230251" y="817499"/>
                  </a:cubicBezTo>
                  <a:cubicBezTo>
                    <a:pt x="230251" y="972185"/>
                    <a:pt x="230251" y="1137920"/>
                    <a:pt x="230251" y="1292479"/>
                  </a:cubicBezTo>
                  <a:cubicBezTo>
                    <a:pt x="230251" y="1336675"/>
                    <a:pt x="219329" y="1369822"/>
                    <a:pt x="175514" y="1391920"/>
                  </a:cubicBezTo>
                  <a:cubicBezTo>
                    <a:pt x="131699" y="1414018"/>
                    <a:pt x="109728" y="1391920"/>
                    <a:pt x="76962" y="1380871"/>
                  </a:cubicBezTo>
                  <a:cubicBezTo>
                    <a:pt x="33147" y="1358773"/>
                    <a:pt x="54991" y="1314577"/>
                    <a:pt x="44069" y="1292479"/>
                  </a:cubicBezTo>
                  <a:cubicBezTo>
                    <a:pt x="44069" y="1126744"/>
                    <a:pt x="44069" y="961009"/>
                    <a:pt x="44069" y="806450"/>
                  </a:cubicBezTo>
                  <a:cubicBezTo>
                    <a:pt x="44069" y="773303"/>
                    <a:pt x="54991" y="729107"/>
                    <a:pt x="254" y="729107"/>
                  </a:cubicBezTo>
                  <a:close/>
                </a:path>
              </a:pathLst>
            </a:custGeom>
            <a:solidFill>
              <a:srgbClr val="E12023"/>
            </a:solidFill>
          </p:spPr>
        </p:sp>
      </p:grpSp>
      <p:grpSp>
        <p:nvGrpSpPr>
          <p:cNvPr id="105" name="Group 105"/>
          <p:cNvGrpSpPr>
            <a:grpSpLocks noChangeAspect="1"/>
          </p:cNvGrpSpPr>
          <p:nvPr/>
        </p:nvGrpSpPr>
        <p:grpSpPr>
          <a:xfrm>
            <a:off x="1997280" y="4816800"/>
            <a:ext cx="288720" cy="977760"/>
            <a:chOff x="0" y="0"/>
            <a:chExt cx="384960" cy="1303680"/>
          </a:xfrm>
        </p:grpSpPr>
        <p:sp>
          <p:nvSpPr>
            <p:cNvPr id="106" name="Freeform 106"/>
            <p:cNvSpPr/>
            <p:nvPr/>
          </p:nvSpPr>
          <p:spPr>
            <a:xfrm>
              <a:off x="0" y="0"/>
              <a:ext cx="384937" cy="1303782"/>
            </a:xfrm>
            <a:custGeom>
              <a:avLst/>
              <a:gdLst/>
              <a:ahLst/>
              <a:cxnLst/>
              <a:rect l="l" t="t" r="r" b="b"/>
              <a:pathLst>
                <a:path w="384937" h="1303782">
                  <a:moveTo>
                    <a:pt x="0" y="618744"/>
                  </a:moveTo>
                  <a:cubicBezTo>
                    <a:pt x="0" y="607695"/>
                    <a:pt x="0" y="585597"/>
                    <a:pt x="33020" y="596646"/>
                  </a:cubicBezTo>
                  <a:cubicBezTo>
                    <a:pt x="54991" y="607695"/>
                    <a:pt x="76962" y="618744"/>
                    <a:pt x="76962" y="651891"/>
                  </a:cubicBezTo>
                  <a:cubicBezTo>
                    <a:pt x="76962" y="817626"/>
                    <a:pt x="88011" y="972312"/>
                    <a:pt x="76962" y="1138047"/>
                  </a:cubicBezTo>
                  <a:cubicBezTo>
                    <a:pt x="65913" y="1149096"/>
                    <a:pt x="65913" y="1160145"/>
                    <a:pt x="65913" y="1171194"/>
                  </a:cubicBezTo>
                  <a:cubicBezTo>
                    <a:pt x="65913" y="1215390"/>
                    <a:pt x="87884" y="1270635"/>
                    <a:pt x="142875" y="1270635"/>
                  </a:cubicBezTo>
                  <a:cubicBezTo>
                    <a:pt x="186817" y="1259586"/>
                    <a:pt x="208915" y="1204341"/>
                    <a:pt x="197866" y="1171194"/>
                  </a:cubicBezTo>
                  <a:cubicBezTo>
                    <a:pt x="164846" y="1005459"/>
                    <a:pt x="197866" y="861822"/>
                    <a:pt x="197866" y="696087"/>
                  </a:cubicBezTo>
                  <a:cubicBezTo>
                    <a:pt x="197866" y="629793"/>
                    <a:pt x="219837" y="596646"/>
                    <a:pt x="285877" y="585597"/>
                  </a:cubicBezTo>
                  <a:cubicBezTo>
                    <a:pt x="329819" y="585597"/>
                    <a:pt x="340868" y="574548"/>
                    <a:pt x="329819" y="530352"/>
                  </a:cubicBezTo>
                  <a:cubicBezTo>
                    <a:pt x="296799" y="364617"/>
                    <a:pt x="274828" y="209931"/>
                    <a:pt x="241808" y="44196"/>
                  </a:cubicBezTo>
                  <a:cubicBezTo>
                    <a:pt x="241808" y="33147"/>
                    <a:pt x="252857" y="22098"/>
                    <a:pt x="252857" y="0"/>
                  </a:cubicBezTo>
                  <a:cubicBezTo>
                    <a:pt x="307848" y="198882"/>
                    <a:pt x="329819" y="386715"/>
                    <a:pt x="373888" y="585597"/>
                  </a:cubicBezTo>
                  <a:cubicBezTo>
                    <a:pt x="384937" y="640842"/>
                    <a:pt x="329946" y="618744"/>
                    <a:pt x="307848" y="618744"/>
                  </a:cubicBezTo>
                  <a:cubicBezTo>
                    <a:pt x="241808" y="618744"/>
                    <a:pt x="219837" y="629793"/>
                    <a:pt x="230886" y="696087"/>
                  </a:cubicBezTo>
                  <a:cubicBezTo>
                    <a:pt x="230886" y="839724"/>
                    <a:pt x="230886" y="983361"/>
                    <a:pt x="230886" y="1115949"/>
                  </a:cubicBezTo>
                  <a:cubicBezTo>
                    <a:pt x="230886" y="1138047"/>
                    <a:pt x="230886" y="1160145"/>
                    <a:pt x="230886" y="1182243"/>
                  </a:cubicBezTo>
                  <a:cubicBezTo>
                    <a:pt x="219837" y="1248537"/>
                    <a:pt x="208915" y="1303782"/>
                    <a:pt x="131953" y="1303782"/>
                  </a:cubicBezTo>
                  <a:cubicBezTo>
                    <a:pt x="65913" y="1292733"/>
                    <a:pt x="43942" y="1237488"/>
                    <a:pt x="43942" y="1182243"/>
                  </a:cubicBezTo>
                  <a:cubicBezTo>
                    <a:pt x="43942" y="1016508"/>
                    <a:pt x="43942" y="861822"/>
                    <a:pt x="43942" y="707136"/>
                  </a:cubicBezTo>
                  <a:cubicBezTo>
                    <a:pt x="43942" y="685038"/>
                    <a:pt x="43942" y="673989"/>
                    <a:pt x="43942" y="651891"/>
                  </a:cubicBezTo>
                  <a:cubicBezTo>
                    <a:pt x="43942" y="618744"/>
                    <a:pt x="10922" y="629793"/>
                    <a:pt x="0" y="618744"/>
                  </a:cubicBezTo>
                  <a:close/>
                </a:path>
              </a:pathLst>
            </a:custGeom>
            <a:solidFill>
              <a:srgbClr val="E12023"/>
            </a:solidFill>
          </p:spPr>
        </p:sp>
      </p:grpSp>
      <p:grpSp>
        <p:nvGrpSpPr>
          <p:cNvPr id="107" name="Group 107"/>
          <p:cNvGrpSpPr>
            <a:grpSpLocks noChangeAspect="1"/>
          </p:cNvGrpSpPr>
          <p:nvPr/>
        </p:nvGrpSpPr>
        <p:grpSpPr>
          <a:xfrm>
            <a:off x="4044960" y="6019920"/>
            <a:ext cx="155520" cy="959040"/>
            <a:chOff x="0" y="0"/>
            <a:chExt cx="207360" cy="1278720"/>
          </a:xfrm>
        </p:grpSpPr>
        <p:sp>
          <p:nvSpPr>
            <p:cNvPr id="108" name="Freeform 108"/>
            <p:cNvSpPr/>
            <p:nvPr/>
          </p:nvSpPr>
          <p:spPr>
            <a:xfrm>
              <a:off x="0" y="0"/>
              <a:ext cx="207518" cy="1278763"/>
            </a:xfrm>
            <a:custGeom>
              <a:avLst/>
              <a:gdLst/>
              <a:ahLst/>
              <a:cxnLst/>
              <a:rect l="l" t="t" r="r" b="b"/>
              <a:pathLst>
                <a:path w="207518" h="1278763">
                  <a:moveTo>
                    <a:pt x="0" y="429895"/>
                  </a:moveTo>
                  <a:cubicBezTo>
                    <a:pt x="65532" y="429895"/>
                    <a:pt x="32766" y="473964"/>
                    <a:pt x="43688" y="496062"/>
                  </a:cubicBezTo>
                  <a:cubicBezTo>
                    <a:pt x="43688" y="694436"/>
                    <a:pt x="43688" y="903986"/>
                    <a:pt x="43688" y="1102360"/>
                  </a:cubicBezTo>
                  <a:cubicBezTo>
                    <a:pt x="43688" y="1124458"/>
                    <a:pt x="43688" y="1146429"/>
                    <a:pt x="43688" y="1168527"/>
                  </a:cubicBezTo>
                  <a:cubicBezTo>
                    <a:pt x="43688" y="1212596"/>
                    <a:pt x="65532" y="1245743"/>
                    <a:pt x="109220" y="1245743"/>
                  </a:cubicBezTo>
                  <a:cubicBezTo>
                    <a:pt x="163830" y="1245743"/>
                    <a:pt x="174752" y="1212723"/>
                    <a:pt x="174752" y="1168527"/>
                  </a:cubicBezTo>
                  <a:cubicBezTo>
                    <a:pt x="174752" y="1102360"/>
                    <a:pt x="174752" y="1036193"/>
                    <a:pt x="174752" y="970153"/>
                  </a:cubicBezTo>
                  <a:cubicBezTo>
                    <a:pt x="174752" y="672465"/>
                    <a:pt x="174752" y="374904"/>
                    <a:pt x="174752" y="77216"/>
                  </a:cubicBezTo>
                  <a:cubicBezTo>
                    <a:pt x="174752" y="55118"/>
                    <a:pt x="152908" y="11049"/>
                    <a:pt x="207518" y="0"/>
                  </a:cubicBezTo>
                  <a:cubicBezTo>
                    <a:pt x="207518" y="385826"/>
                    <a:pt x="207518" y="771652"/>
                    <a:pt x="207518" y="1168527"/>
                  </a:cubicBezTo>
                  <a:cubicBezTo>
                    <a:pt x="207518" y="1234694"/>
                    <a:pt x="185674" y="1278763"/>
                    <a:pt x="109347" y="1278763"/>
                  </a:cubicBezTo>
                  <a:cubicBezTo>
                    <a:pt x="22098" y="1278763"/>
                    <a:pt x="11176" y="1223645"/>
                    <a:pt x="11176" y="1157478"/>
                  </a:cubicBezTo>
                  <a:cubicBezTo>
                    <a:pt x="11176" y="948055"/>
                    <a:pt x="11176" y="727583"/>
                    <a:pt x="11176" y="518160"/>
                  </a:cubicBezTo>
                  <a:cubicBezTo>
                    <a:pt x="11176" y="485140"/>
                    <a:pt x="11176" y="451993"/>
                    <a:pt x="254" y="430022"/>
                  </a:cubicBezTo>
                  <a:close/>
                </a:path>
              </a:pathLst>
            </a:custGeom>
            <a:solidFill>
              <a:srgbClr val="E12023"/>
            </a:solidFill>
          </p:spPr>
        </p:sp>
      </p:grpSp>
      <p:grpSp>
        <p:nvGrpSpPr>
          <p:cNvPr id="109" name="Group 109"/>
          <p:cNvGrpSpPr>
            <a:grpSpLocks noChangeAspect="1"/>
          </p:cNvGrpSpPr>
          <p:nvPr/>
        </p:nvGrpSpPr>
        <p:grpSpPr>
          <a:xfrm>
            <a:off x="6527520" y="3946320"/>
            <a:ext cx="714240" cy="488880"/>
            <a:chOff x="0" y="0"/>
            <a:chExt cx="952320" cy="651840"/>
          </a:xfrm>
        </p:grpSpPr>
        <p:sp>
          <p:nvSpPr>
            <p:cNvPr id="110" name="Freeform 110"/>
            <p:cNvSpPr/>
            <p:nvPr/>
          </p:nvSpPr>
          <p:spPr>
            <a:xfrm>
              <a:off x="0" y="0"/>
              <a:ext cx="952373" cy="651891"/>
            </a:xfrm>
            <a:custGeom>
              <a:avLst/>
              <a:gdLst/>
              <a:ahLst/>
              <a:cxnLst/>
              <a:rect l="l" t="t" r="r" b="b"/>
              <a:pathLst>
                <a:path w="952373" h="651891">
                  <a:moveTo>
                    <a:pt x="697611" y="386715"/>
                  </a:moveTo>
                  <a:cubicBezTo>
                    <a:pt x="752983" y="397764"/>
                    <a:pt x="764032" y="453009"/>
                    <a:pt x="786257" y="497205"/>
                  </a:cubicBezTo>
                  <a:cubicBezTo>
                    <a:pt x="808355" y="530352"/>
                    <a:pt x="830580" y="618744"/>
                    <a:pt x="885952" y="585597"/>
                  </a:cubicBezTo>
                  <a:cubicBezTo>
                    <a:pt x="941324" y="552450"/>
                    <a:pt x="874903" y="497205"/>
                    <a:pt x="852678" y="464058"/>
                  </a:cubicBezTo>
                  <a:cubicBezTo>
                    <a:pt x="797306" y="353568"/>
                    <a:pt x="730885" y="254127"/>
                    <a:pt x="675513" y="143637"/>
                  </a:cubicBezTo>
                  <a:cubicBezTo>
                    <a:pt x="642239" y="77343"/>
                    <a:pt x="598043" y="55245"/>
                    <a:pt x="520446" y="44196"/>
                  </a:cubicBezTo>
                  <a:cubicBezTo>
                    <a:pt x="365379" y="33147"/>
                    <a:pt x="276860" y="99441"/>
                    <a:pt x="221488" y="232029"/>
                  </a:cubicBezTo>
                  <a:cubicBezTo>
                    <a:pt x="188214" y="320421"/>
                    <a:pt x="121793" y="397764"/>
                    <a:pt x="77470" y="475107"/>
                  </a:cubicBezTo>
                  <a:cubicBezTo>
                    <a:pt x="66421" y="497205"/>
                    <a:pt x="55372" y="508254"/>
                    <a:pt x="55372" y="530352"/>
                  </a:cubicBezTo>
                  <a:cubicBezTo>
                    <a:pt x="44323" y="552450"/>
                    <a:pt x="33274" y="585597"/>
                    <a:pt x="66421" y="596646"/>
                  </a:cubicBezTo>
                  <a:cubicBezTo>
                    <a:pt x="88519" y="607695"/>
                    <a:pt x="110744" y="585597"/>
                    <a:pt x="121793" y="563499"/>
                  </a:cubicBezTo>
                  <a:cubicBezTo>
                    <a:pt x="155067" y="530352"/>
                    <a:pt x="143891" y="475107"/>
                    <a:pt x="199263" y="464058"/>
                  </a:cubicBezTo>
                  <a:cubicBezTo>
                    <a:pt x="177165" y="508254"/>
                    <a:pt x="154940" y="552450"/>
                    <a:pt x="132842" y="596646"/>
                  </a:cubicBezTo>
                  <a:cubicBezTo>
                    <a:pt x="110744" y="629793"/>
                    <a:pt x="88519" y="651891"/>
                    <a:pt x="44196" y="629793"/>
                  </a:cubicBezTo>
                  <a:cubicBezTo>
                    <a:pt x="11049" y="607695"/>
                    <a:pt x="0" y="574548"/>
                    <a:pt x="11049" y="530352"/>
                  </a:cubicBezTo>
                  <a:cubicBezTo>
                    <a:pt x="11049" y="519303"/>
                    <a:pt x="22098" y="508254"/>
                    <a:pt x="33147" y="508254"/>
                  </a:cubicBezTo>
                  <a:cubicBezTo>
                    <a:pt x="110744" y="364617"/>
                    <a:pt x="188214" y="220980"/>
                    <a:pt x="276860" y="77343"/>
                  </a:cubicBezTo>
                  <a:cubicBezTo>
                    <a:pt x="298958" y="44196"/>
                    <a:pt x="321183" y="22098"/>
                    <a:pt x="376555" y="22098"/>
                  </a:cubicBezTo>
                  <a:cubicBezTo>
                    <a:pt x="631190" y="11049"/>
                    <a:pt x="631190" y="0"/>
                    <a:pt x="752983" y="232029"/>
                  </a:cubicBezTo>
                  <a:cubicBezTo>
                    <a:pt x="808355" y="320421"/>
                    <a:pt x="863727" y="419862"/>
                    <a:pt x="919099" y="508254"/>
                  </a:cubicBezTo>
                  <a:cubicBezTo>
                    <a:pt x="952373" y="552450"/>
                    <a:pt x="952373" y="596646"/>
                    <a:pt x="908050" y="629793"/>
                  </a:cubicBezTo>
                  <a:cubicBezTo>
                    <a:pt x="852678" y="651891"/>
                    <a:pt x="808355" y="607695"/>
                    <a:pt x="797306" y="574548"/>
                  </a:cubicBezTo>
                  <a:cubicBezTo>
                    <a:pt x="764032" y="508254"/>
                    <a:pt x="719836" y="453009"/>
                    <a:pt x="697611" y="386715"/>
                  </a:cubicBezTo>
                  <a:close/>
                </a:path>
              </a:pathLst>
            </a:custGeom>
            <a:solidFill>
              <a:srgbClr val="E12023"/>
            </a:solidFill>
          </p:spPr>
        </p:sp>
      </p:grpSp>
      <p:grpSp>
        <p:nvGrpSpPr>
          <p:cNvPr id="111" name="Group 111"/>
          <p:cNvGrpSpPr>
            <a:grpSpLocks noChangeAspect="1"/>
          </p:cNvGrpSpPr>
          <p:nvPr/>
        </p:nvGrpSpPr>
        <p:grpSpPr>
          <a:xfrm>
            <a:off x="1292400" y="5819760"/>
            <a:ext cx="540000" cy="571680"/>
            <a:chOff x="0" y="0"/>
            <a:chExt cx="720000" cy="762240"/>
          </a:xfrm>
        </p:grpSpPr>
        <p:sp>
          <p:nvSpPr>
            <p:cNvPr id="112" name="Freeform 112"/>
            <p:cNvSpPr/>
            <p:nvPr/>
          </p:nvSpPr>
          <p:spPr>
            <a:xfrm>
              <a:off x="0" y="0"/>
              <a:ext cx="719963" cy="762254"/>
            </a:xfrm>
            <a:custGeom>
              <a:avLst/>
              <a:gdLst/>
              <a:ahLst/>
              <a:cxnLst/>
              <a:rect l="l" t="t" r="r" b="b"/>
              <a:pathLst>
                <a:path w="719963" h="762254">
                  <a:moveTo>
                    <a:pt x="719963" y="640715"/>
                  </a:moveTo>
                  <a:cubicBezTo>
                    <a:pt x="653542" y="607568"/>
                    <a:pt x="642366" y="530225"/>
                    <a:pt x="598170" y="474980"/>
                  </a:cubicBezTo>
                  <a:cubicBezTo>
                    <a:pt x="576072" y="452882"/>
                    <a:pt x="564896" y="419735"/>
                    <a:pt x="553847" y="397637"/>
                  </a:cubicBezTo>
                  <a:cubicBezTo>
                    <a:pt x="498475" y="309245"/>
                    <a:pt x="387731" y="265049"/>
                    <a:pt x="288036" y="298196"/>
                  </a:cubicBezTo>
                  <a:cubicBezTo>
                    <a:pt x="265938" y="309245"/>
                    <a:pt x="254762" y="320294"/>
                    <a:pt x="243713" y="342392"/>
                  </a:cubicBezTo>
                  <a:cubicBezTo>
                    <a:pt x="177292" y="441833"/>
                    <a:pt x="121920" y="552323"/>
                    <a:pt x="55372" y="651764"/>
                  </a:cubicBezTo>
                  <a:cubicBezTo>
                    <a:pt x="33274" y="695960"/>
                    <a:pt x="44323" y="718058"/>
                    <a:pt x="99695" y="729107"/>
                  </a:cubicBezTo>
                  <a:cubicBezTo>
                    <a:pt x="88646" y="762254"/>
                    <a:pt x="66421" y="762254"/>
                    <a:pt x="44323" y="751205"/>
                  </a:cubicBezTo>
                  <a:cubicBezTo>
                    <a:pt x="11049" y="740156"/>
                    <a:pt x="0" y="707009"/>
                    <a:pt x="11049" y="684911"/>
                  </a:cubicBezTo>
                  <a:cubicBezTo>
                    <a:pt x="88646" y="552323"/>
                    <a:pt x="166116" y="419735"/>
                    <a:pt x="243713" y="287274"/>
                  </a:cubicBezTo>
                  <a:cubicBezTo>
                    <a:pt x="265811" y="243078"/>
                    <a:pt x="321310" y="265176"/>
                    <a:pt x="376682" y="254127"/>
                  </a:cubicBezTo>
                  <a:cubicBezTo>
                    <a:pt x="288036" y="220980"/>
                    <a:pt x="243713" y="176784"/>
                    <a:pt x="265938" y="88392"/>
                  </a:cubicBezTo>
                  <a:cubicBezTo>
                    <a:pt x="276860" y="33147"/>
                    <a:pt x="310134" y="0"/>
                    <a:pt x="376555" y="0"/>
                  </a:cubicBezTo>
                  <a:cubicBezTo>
                    <a:pt x="442976" y="0"/>
                    <a:pt x="487299" y="22098"/>
                    <a:pt x="498348" y="88392"/>
                  </a:cubicBezTo>
                  <a:cubicBezTo>
                    <a:pt x="531622" y="165735"/>
                    <a:pt x="476250" y="220980"/>
                    <a:pt x="387604" y="265176"/>
                  </a:cubicBezTo>
                  <a:cubicBezTo>
                    <a:pt x="487299" y="254127"/>
                    <a:pt x="531622" y="287274"/>
                    <a:pt x="564896" y="353568"/>
                  </a:cubicBezTo>
                  <a:cubicBezTo>
                    <a:pt x="609219" y="453009"/>
                    <a:pt x="686689" y="541401"/>
                    <a:pt x="719963" y="640842"/>
                  </a:cubicBezTo>
                  <a:close/>
                  <a:moveTo>
                    <a:pt x="398780" y="33147"/>
                  </a:moveTo>
                  <a:cubicBezTo>
                    <a:pt x="321183" y="33147"/>
                    <a:pt x="288036" y="77343"/>
                    <a:pt x="288036" y="132588"/>
                  </a:cubicBezTo>
                  <a:cubicBezTo>
                    <a:pt x="288036" y="176784"/>
                    <a:pt x="332359" y="220980"/>
                    <a:pt x="376682" y="220980"/>
                  </a:cubicBezTo>
                  <a:cubicBezTo>
                    <a:pt x="432054" y="220980"/>
                    <a:pt x="476377" y="176784"/>
                    <a:pt x="476377" y="121539"/>
                  </a:cubicBezTo>
                  <a:cubicBezTo>
                    <a:pt x="465328" y="66294"/>
                    <a:pt x="443103" y="33147"/>
                    <a:pt x="398780" y="33147"/>
                  </a:cubicBezTo>
                  <a:close/>
                </a:path>
              </a:pathLst>
            </a:custGeom>
            <a:solidFill>
              <a:srgbClr val="E12023"/>
            </a:solidFill>
          </p:spPr>
        </p:sp>
      </p:grpSp>
      <p:grpSp>
        <p:nvGrpSpPr>
          <p:cNvPr id="113" name="Group 113"/>
          <p:cNvGrpSpPr>
            <a:grpSpLocks noChangeAspect="1"/>
          </p:cNvGrpSpPr>
          <p:nvPr/>
        </p:nvGrpSpPr>
        <p:grpSpPr>
          <a:xfrm>
            <a:off x="5369040" y="5721120"/>
            <a:ext cx="231840" cy="206640"/>
            <a:chOff x="0" y="0"/>
            <a:chExt cx="309120" cy="275520"/>
          </a:xfrm>
        </p:grpSpPr>
        <p:sp>
          <p:nvSpPr>
            <p:cNvPr id="114" name="Freeform 114"/>
            <p:cNvSpPr/>
            <p:nvPr/>
          </p:nvSpPr>
          <p:spPr>
            <a:xfrm>
              <a:off x="0" y="0"/>
              <a:ext cx="309118" cy="275463"/>
            </a:xfrm>
            <a:custGeom>
              <a:avLst/>
              <a:gdLst/>
              <a:ahLst/>
              <a:cxnLst/>
              <a:rect l="l" t="t" r="r" b="b"/>
              <a:pathLst>
                <a:path w="309118" h="275463">
                  <a:moveTo>
                    <a:pt x="154559" y="0"/>
                  </a:moveTo>
                  <a:cubicBezTo>
                    <a:pt x="242824" y="0"/>
                    <a:pt x="309118" y="55118"/>
                    <a:pt x="309118" y="132207"/>
                  </a:cubicBezTo>
                  <a:cubicBezTo>
                    <a:pt x="309118" y="209296"/>
                    <a:pt x="231902" y="275463"/>
                    <a:pt x="143510" y="275463"/>
                  </a:cubicBezTo>
                  <a:cubicBezTo>
                    <a:pt x="77343" y="275463"/>
                    <a:pt x="0" y="198374"/>
                    <a:pt x="0" y="121285"/>
                  </a:cubicBezTo>
                  <a:cubicBezTo>
                    <a:pt x="0" y="55118"/>
                    <a:pt x="77343" y="0"/>
                    <a:pt x="154559" y="0"/>
                  </a:cubicBezTo>
                  <a:close/>
                </a:path>
              </a:pathLst>
            </a:custGeom>
            <a:solidFill>
              <a:srgbClr val="E12023"/>
            </a:solidFill>
          </p:spPr>
        </p:sp>
      </p:grpSp>
      <p:grpSp>
        <p:nvGrpSpPr>
          <p:cNvPr id="115" name="Group 115"/>
          <p:cNvGrpSpPr>
            <a:grpSpLocks noChangeAspect="1"/>
          </p:cNvGrpSpPr>
          <p:nvPr/>
        </p:nvGrpSpPr>
        <p:grpSpPr>
          <a:xfrm>
            <a:off x="6238800" y="5860800"/>
            <a:ext cx="257040" cy="1060560"/>
            <a:chOff x="0" y="0"/>
            <a:chExt cx="342720" cy="1414080"/>
          </a:xfrm>
        </p:grpSpPr>
        <p:sp>
          <p:nvSpPr>
            <p:cNvPr id="116" name="Freeform 116"/>
            <p:cNvSpPr/>
            <p:nvPr/>
          </p:nvSpPr>
          <p:spPr>
            <a:xfrm>
              <a:off x="0" y="127"/>
              <a:ext cx="342646" cy="1414018"/>
            </a:xfrm>
            <a:custGeom>
              <a:avLst/>
              <a:gdLst/>
              <a:ahLst/>
              <a:cxnLst/>
              <a:rect l="l" t="t" r="r" b="b"/>
              <a:pathLst>
                <a:path w="342646" h="1414018">
                  <a:moveTo>
                    <a:pt x="0" y="740029"/>
                  </a:moveTo>
                  <a:cubicBezTo>
                    <a:pt x="33147" y="762127"/>
                    <a:pt x="22098" y="784225"/>
                    <a:pt x="22098" y="817372"/>
                  </a:cubicBezTo>
                  <a:cubicBezTo>
                    <a:pt x="22098" y="961009"/>
                    <a:pt x="22098" y="1104646"/>
                    <a:pt x="22098" y="1237234"/>
                  </a:cubicBezTo>
                  <a:cubicBezTo>
                    <a:pt x="22098" y="1270381"/>
                    <a:pt x="22098" y="1303528"/>
                    <a:pt x="33147" y="1336675"/>
                  </a:cubicBezTo>
                  <a:cubicBezTo>
                    <a:pt x="55245" y="1358773"/>
                    <a:pt x="66294" y="1369822"/>
                    <a:pt x="88392" y="1369822"/>
                  </a:cubicBezTo>
                  <a:cubicBezTo>
                    <a:pt x="121539" y="1369822"/>
                    <a:pt x="132588" y="1358773"/>
                    <a:pt x="143637" y="1336675"/>
                  </a:cubicBezTo>
                  <a:cubicBezTo>
                    <a:pt x="154686" y="1314577"/>
                    <a:pt x="154686" y="1303528"/>
                    <a:pt x="154686" y="1281430"/>
                  </a:cubicBezTo>
                  <a:cubicBezTo>
                    <a:pt x="154686" y="1115695"/>
                    <a:pt x="165735" y="949960"/>
                    <a:pt x="154686" y="784352"/>
                  </a:cubicBezTo>
                  <a:cubicBezTo>
                    <a:pt x="154686" y="718058"/>
                    <a:pt x="165735" y="695960"/>
                    <a:pt x="232029" y="684911"/>
                  </a:cubicBezTo>
                  <a:cubicBezTo>
                    <a:pt x="276225" y="684911"/>
                    <a:pt x="298323" y="673862"/>
                    <a:pt x="287274" y="618617"/>
                  </a:cubicBezTo>
                  <a:cubicBezTo>
                    <a:pt x="254127" y="430784"/>
                    <a:pt x="220980" y="254000"/>
                    <a:pt x="187833" y="77343"/>
                  </a:cubicBezTo>
                  <a:cubicBezTo>
                    <a:pt x="176784" y="55245"/>
                    <a:pt x="165735" y="22098"/>
                    <a:pt x="198882" y="0"/>
                  </a:cubicBezTo>
                  <a:cubicBezTo>
                    <a:pt x="243078" y="220980"/>
                    <a:pt x="287274" y="441960"/>
                    <a:pt x="331597" y="662813"/>
                  </a:cubicBezTo>
                  <a:cubicBezTo>
                    <a:pt x="342646" y="718058"/>
                    <a:pt x="320548" y="729107"/>
                    <a:pt x="276352" y="718058"/>
                  </a:cubicBezTo>
                  <a:cubicBezTo>
                    <a:pt x="199009" y="707009"/>
                    <a:pt x="176911" y="740156"/>
                    <a:pt x="176911" y="806450"/>
                  </a:cubicBezTo>
                  <a:cubicBezTo>
                    <a:pt x="187960" y="972185"/>
                    <a:pt x="187960" y="1126871"/>
                    <a:pt x="176911" y="1292479"/>
                  </a:cubicBezTo>
                  <a:cubicBezTo>
                    <a:pt x="176911" y="1347724"/>
                    <a:pt x="176911" y="1391920"/>
                    <a:pt x="110617" y="1402969"/>
                  </a:cubicBezTo>
                  <a:cubicBezTo>
                    <a:pt x="33274" y="1414018"/>
                    <a:pt x="0" y="1380871"/>
                    <a:pt x="0" y="1314577"/>
                  </a:cubicBezTo>
                  <a:cubicBezTo>
                    <a:pt x="0" y="1115695"/>
                    <a:pt x="0" y="927862"/>
                    <a:pt x="0" y="740029"/>
                  </a:cubicBezTo>
                  <a:close/>
                </a:path>
              </a:pathLst>
            </a:custGeom>
            <a:solidFill>
              <a:srgbClr val="E12023"/>
            </a:solidFill>
          </p:spPr>
        </p:sp>
      </p:grpSp>
      <p:grpSp>
        <p:nvGrpSpPr>
          <p:cNvPr id="117" name="Group 117"/>
          <p:cNvGrpSpPr>
            <a:grpSpLocks noChangeAspect="1"/>
          </p:cNvGrpSpPr>
          <p:nvPr/>
        </p:nvGrpSpPr>
        <p:grpSpPr>
          <a:xfrm>
            <a:off x="1955520" y="6200640"/>
            <a:ext cx="653760" cy="679680"/>
            <a:chOff x="0" y="0"/>
            <a:chExt cx="871680" cy="906240"/>
          </a:xfrm>
        </p:grpSpPr>
        <p:sp>
          <p:nvSpPr>
            <p:cNvPr id="118" name="Freeform 118"/>
            <p:cNvSpPr/>
            <p:nvPr/>
          </p:nvSpPr>
          <p:spPr>
            <a:xfrm>
              <a:off x="0" y="0"/>
              <a:ext cx="871728" cy="906145"/>
            </a:xfrm>
            <a:custGeom>
              <a:avLst/>
              <a:gdLst/>
              <a:ahLst/>
              <a:cxnLst/>
              <a:rect l="l" t="t" r="r" b="b"/>
              <a:pathLst>
                <a:path w="871728" h="906145">
                  <a:moveTo>
                    <a:pt x="871728" y="22098"/>
                  </a:moveTo>
                  <a:cubicBezTo>
                    <a:pt x="695198" y="22098"/>
                    <a:pt x="507619" y="33147"/>
                    <a:pt x="331089" y="22098"/>
                  </a:cubicBezTo>
                  <a:cubicBezTo>
                    <a:pt x="242824" y="22098"/>
                    <a:pt x="209677" y="66294"/>
                    <a:pt x="187706" y="132588"/>
                  </a:cubicBezTo>
                  <a:cubicBezTo>
                    <a:pt x="143383" y="331597"/>
                    <a:pt x="99314" y="530479"/>
                    <a:pt x="55118" y="729361"/>
                  </a:cubicBezTo>
                  <a:cubicBezTo>
                    <a:pt x="55118" y="740410"/>
                    <a:pt x="55118" y="751459"/>
                    <a:pt x="55118" y="762508"/>
                  </a:cubicBezTo>
                  <a:cubicBezTo>
                    <a:pt x="44069" y="806704"/>
                    <a:pt x="55118" y="850900"/>
                    <a:pt x="99314" y="861949"/>
                  </a:cubicBezTo>
                  <a:cubicBezTo>
                    <a:pt x="132461" y="861949"/>
                    <a:pt x="154432" y="828802"/>
                    <a:pt x="165481" y="784606"/>
                  </a:cubicBezTo>
                  <a:cubicBezTo>
                    <a:pt x="198628" y="685165"/>
                    <a:pt x="209677" y="585724"/>
                    <a:pt x="242697" y="486156"/>
                  </a:cubicBezTo>
                  <a:cubicBezTo>
                    <a:pt x="253746" y="453009"/>
                    <a:pt x="242697" y="408813"/>
                    <a:pt x="286893" y="408813"/>
                  </a:cubicBezTo>
                  <a:cubicBezTo>
                    <a:pt x="264795" y="541401"/>
                    <a:pt x="231775" y="662940"/>
                    <a:pt x="198628" y="795655"/>
                  </a:cubicBezTo>
                  <a:cubicBezTo>
                    <a:pt x="187579" y="861949"/>
                    <a:pt x="154432" y="906145"/>
                    <a:pt x="88265" y="895096"/>
                  </a:cubicBezTo>
                  <a:cubicBezTo>
                    <a:pt x="11049" y="873125"/>
                    <a:pt x="0" y="817880"/>
                    <a:pt x="22098" y="751459"/>
                  </a:cubicBezTo>
                  <a:cubicBezTo>
                    <a:pt x="66167" y="530479"/>
                    <a:pt x="121412" y="309499"/>
                    <a:pt x="176530" y="88392"/>
                  </a:cubicBezTo>
                  <a:cubicBezTo>
                    <a:pt x="187579" y="33147"/>
                    <a:pt x="209677" y="0"/>
                    <a:pt x="264795" y="0"/>
                  </a:cubicBezTo>
                  <a:cubicBezTo>
                    <a:pt x="452374" y="0"/>
                    <a:pt x="639953" y="0"/>
                    <a:pt x="827532" y="0"/>
                  </a:cubicBezTo>
                  <a:cubicBezTo>
                    <a:pt x="849630" y="0"/>
                    <a:pt x="871728" y="0"/>
                    <a:pt x="871728" y="22098"/>
                  </a:cubicBezTo>
                  <a:close/>
                </a:path>
              </a:pathLst>
            </a:custGeom>
            <a:solidFill>
              <a:srgbClr val="E12023"/>
            </a:solidFill>
          </p:spPr>
        </p:sp>
      </p:grpSp>
      <p:grpSp>
        <p:nvGrpSpPr>
          <p:cNvPr id="119" name="Group 119"/>
          <p:cNvGrpSpPr>
            <a:grpSpLocks noChangeAspect="1"/>
          </p:cNvGrpSpPr>
          <p:nvPr/>
        </p:nvGrpSpPr>
        <p:grpSpPr>
          <a:xfrm>
            <a:off x="1476720" y="6565680"/>
            <a:ext cx="206640" cy="349200"/>
            <a:chOff x="0" y="0"/>
            <a:chExt cx="275520" cy="465600"/>
          </a:xfrm>
        </p:grpSpPr>
        <p:sp>
          <p:nvSpPr>
            <p:cNvPr id="120" name="Freeform 120"/>
            <p:cNvSpPr/>
            <p:nvPr/>
          </p:nvSpPr>
          <p:spPr>
            <a:xfrm>
              <a:off x="0" y="0"/>
              <a:ext cx="275463" cy="465582"/>
            </a:xfrm>
            <a:custGeom>
              <a:avLst/>
              <a:gdLst/>
              <a:ahLst/>
              <a:cxnLst/>
              <a:rect l="l" t="t" r="r" b="b"/>
              <a:pathLst>
                <a:path w="275463" h="465582">
                  <a:moveTo>
                    <a:pt x="0" y="22225"/>
                  </a:moveTo>
                  <a:cubicBezTo>
                    <a:pt x="33020" y="33274"/>
                    <a:pt x="22098" y="66548"/>
                    <a:pt x="22098" y="88773"/>
                  </a:cubicBezTo>
                  <a:cubicBezTo>
                    <a:pt x="22098" y="177419"/>
                    <a:pt x="22098" y="277241"/>
                    <a:pt x="22098" y="365887"/>
                  </a:cubicBezTo>
                  <a:cubicBezTo>
                    <a:pt x="22098" y="388112"/>
                    <a:pt x="22098" y="421259"/>
                    <a:pt x="55118" y="421259"/>
                  </a:cubicBezTo>
                  <a:cubicBezTo>
                    <a:pt x="88138" y="421259"/>
                    <a:pt x="88138" y="387985"/>
                    <a:pt x="88138" y="365887"/>
                  </a:cubicBezTo>
                  <a:cubicBezTo>
                    <a:pt x="88138" y="266065"/>
                    <a:pt x="88138" y="166370"/>
                    <a:pt x="88138" y="77597"/>
                  </a:cubicBezTo>
                  <a:cubicBezTo>
                    <a:pt x="88138" y="44323"/>
                    <a:pt x="99187" y="11049"/>
                    <a:pt x="132207" y="0"/>
                  </a:cubicBezTo>
                  <a:cubicBezTo>
                    <a:pt x="187325" y="0"/>
                    <a:pt x="176276" y="44323"/>
                    <a:pt x="176276" y="77597"/>
                  </a:cubicBezTo>
                  <a:cubicBezTo>
                    <a:pt x="176276" y="166243"/>
                    <a:pt x="176276" y="255016"/>
                    <a:pt x="176276" y="332613"/>
                  </a:cubicBezTo>
                  <a:cubicBezTo>
                    <a:pt x="176276" y="365887"/>
                    <a:pt x="176276" y="410210"/>
                    <a:pt x="220345" y="410210"/>
                  </a:cubicBezTo>
                  <a:cubicBezTo>
                    <a:pt x="264414" y="410210"/>
                    <a:pt x="242443" y="365887"/>
                    <a:pt x="242443" y="343662"/>
                  </a:cubicBezTo>
                  <a:cubicBezTo>
                    <a:pt x="242443" y="266065"/>
                    <a:pt x="242443" y="177419"/>
                    <a:pt x="242443" y="99822"/>
                  </a:cubicBezTo>
                  <a:cubicBezTo>
                    <a:pt x="242443" y="66548"/>
                    <a:pt x="242443" y="33274"/>
                    <a:pt x="275463" y="22225"/>
                  </a:cubicBezTo>
                  <a:cubicBezTo>
                    <a:pt x="275463" y="133096"/>
                    <a:pt x="275463" y="255016"/>
                    <a:pt x="275463" y="376936"/>
                  </a:cubicBezTo>
                  <a:cubicBezTo>
                    <a:pt x="275463" y="421259"/>
                    <a:pt x="264414" y="465582"/>
                    <a:pt x="209296" y="465582"/>
                  </a:cubicBezTo>
                  <a:cubicBezTo>
                    <a:pt x="154178" y="465582"/>
                    <a:pt x="154178" y="421259"/>
                    <a:pt x="154178" y="376936"/>
                  </a:cubicBezTo>
                  <a:cubicBezTo>
                    <a:pt x="154178" y="255016"/>
                    <a:pt x="154178" y="144145"/>
                    <a:pt x="143129" y="22225"/>
                  </a:cubicBezTo>
                  <a:cubicBezTo>
                    <a:pt x="110109" y="66548"/>
                    <a:pt x="121031" y="110871"/>
                    <a:pt x="121031" y="155194"/>
                  </a:cubicBezTo>
                  <a:cubicBezTo>
                    <a:pt x="121031" y="232791"/>
                    <a:pt x="121031" y="310388"/>
                    <a:pt x="121031" y="387985"/>
                  </a:cubicBezTo>
                  <a:cubicBezTo>
                    <a:pt x="121031" y="421259"/>
                    <a:pt x="109982" y="465582"/>
                    <a:pt x="65913" y="465582"/>
                  </a:cubicBezTo>
                  <a:cubicBezTo>
                    <a:pt x="11049" y="465582"/>
                    <a:pt x="0" y="421259"/>
                    <a:pt x="0" y="376936"/>
                  </a:cubicBezTo>
                  <a:cubicBezTo>
                    <a:pt x="0" y="255016"/>
                    <a:pt x="0" y="133096"/>
                    <a:pt x="0" y="22225"/>
                  </a:cubicBezTo>
                  <a:close/>
                </a:path>
              </a:pathLst>
            </a:custGeom>
            <a:solidFill>
              <a:srgbClr val="E12023"/>
            </a:solidFill>
          </p:spPr>
        </p:sp>
      </p:grpSp>
      <p:grpSp>
        <p:nvGrpSpPr>
          <p:cNvPr id="121" name="Group 121"/>
          <p:cNvGrpSpPr>
            <a:grpSpLocks noChangeAspect="1"/>
          </p:cNvGrpSpPr>
          <p:nvPr/>
        </p:nvGrpSpPr>
        <p:grpSpPr>
          <a:xfrm>
            <a:off x="6759360" y="3714480"/>
            <a:ext cx="250560" cy="238320"/>
            <a:chOff x="0" y="0"/>
            <a:chExt cx="334080" cy="317760"/>
          </a:xfrm>
        </p:grpSpPr>
        <p:sp>
          <p:nvSpPr>
            <p:cNvPr id="122" name="Freeform 122"/>
            <p:cNvSpPr/>
            <p:nvPr/>
          </p:nvSpPr>
          <p:spPr>
            <a:xfrm>
              <a:off x="0" y="0"/>
              <a:ext cx="334010" cy="317754"/>
            </a:xfrm>
            <a:custGeom>
              <a:avLst/>
              <a:gdLst/>
              <a:ahLst/>
              <a:cxnLst/>
              <a:rect l="l" t="t" r="r" b="b"/>
              <a:pathLst>
                <a:path w="334010" h="317754">
                  <a:moveTo>
                    <a:pt x="189357" y="295783"/>
                  </a:moveTo>
                  <a:cubicBezTo>
                    <a:pt x="66802" y="317754"/>
                    <a:pt x="0" y="241046"/>
                    <a:pt x="11176" y="109601"/>
                  </a:cubicBezTo>
                  <a:cubicBezTo>
                    <a:pt x="33401" y="109601"/>
                    <a:pt x="55753" y="87630"/>
                    <a:pt x="66802" y="65786"/>
                  </a:cubicBezTo>
                  <a:cubicBezTo>
                    <a:pt x="122555" y="0"/>
                    <a:pt x="200406" y="0"/>
                    <a:pt x="267208" y="65786"/>
                  </a:cubicBezTo>
                  <a:cubicBezTo>
                    <a:pt x="334010" y="131572"/>
                    <a:pt x="289433" y="186309"/>
                    <a:pt x="267208" y="252095"/>
                  </a:cubicBezTo>
                  <a:cubicBezTo>
                    <a:pt x="267208" y="252095"/>
                    <a:pt x="267208" y="252095"/>
                    <a:pt x="267208" y="252095"/>
                  </a:cubicBezTo>
                  <a:cubicBezTo>
                    <a:pt x="233807" y="263017"/>
                    <a:pt x="211582" y="274066"/>
                    <a:pt x="189230" y="295910"/>
                  </a:cubicBezTo>
                  <a:close/>
                </a:path>
              </a:pathLst>
            </a:custGeom>
            <a:solidFill>
              <a:srgbClr val="E12023"/>
            </a:solidFill>
          </p:spPr>
        </p:sp>
      </p:grpSp>
      <p:grpSp>
        <p:nvGrpSpPr>
          <p:cNvPr id="123" name="Group 123"/>
          <p:cNvGrpSpPr>
            <a:grpSpLocks noChangeAspect="1"/>
          </p:cNvGrpSpPr>
          <p:nvPr/>
        </p:nvGrpSpPr>
        <p:grpSpPr>
          <a:xfrm>
            <a:off x="4705200" y="8521920"/>
            <a:ext cx="51120" cy="1244880"/>
            <a:chOff x="0" y="0"/>
            <a:chExt cx="68160" cy="1659840"/>
          </a:xfrm>
        </p:grpSpPr>
        <p:sp>
          <p:nvSpPr>
            <p:cNvPr id="124" name="Freeform 124"/>
            <p:cNvSpPr/>
            <p:nvPr/>
          </p:nvSpPr>
          <p:spPr>
            <a:xfrm>
              <a:off x="0" y="0"/>
              <a:ext cx="68199" cy="1659890"/>
            </a:xfrm>
            <a:custGeom>
              <a:avLst/>
              <a:gdLst/>
              <a:ahLst/>
              <a:cxnLst/>
              <a:rect l="l" t="t" r="r" b="b"/>
              <a:pathLst>
                <a:path w="68199" h="1659890">
                  <a:moveTo>
                    <a:pt x="0" y="1659890"/>
                  </a:moveTo>
                  <a:cubicBezTo>
                    <a:pt x="68199" y="1139698"/>
                    <a:pt x="11303" y="608584"/>
                    <a:pt x="34036" y="77470"/>
                  </a:cubicBezTo>
                  <a:cubicBezTo>
                    <a:pt x="34036" y="55372"/>
                    <a:pt x="11303" y="11049"/>
                    <a:pt x="68199" y="0"/>
                  </a:cubicBezTo>
                  <a:cubicBezTo>
                    <a:pt x="68199" y="497967"/>
                    <a:pt x="68199" y="1006983"/>
                    <a:pt x="68199" y="1504950"/>
                  </a:cubicBezTo>
                  <a:cubicBezTo>
                    <a:pt x="68199" y="1571371"/>
                    <a:pt x="56896" y="1626616"/>
                    <a:pt x="0" y="1659890"/>
                  </a:cubicBezTo>
                  <a:close/>
                </a:path>
              </a:pathLst>
            </a:custGeom>
            <a:solidFill>
              <a:srgbClr val="E12023"/>
            </a:solidFill>
          </p:spPr>
        </p:sp>
      </p:grpSp>
      <p:grpSp>
        <p:nvGrpSpPr>
          <p:cNvPr id="125" name="Group 125"/>
          <p:cNvGrpSpPr>
            <a:grpSpLocks noChangeAspect="1"/>
          </p:cNvGrpSpPr>
          <p:nvPr/>
        </p:nvGrpSpPr>
        <p:grpSpPr>
          <a:xfrm>
            <a:off x="3876480" y="5978880"/>
            <a:ext cx="149040" cy="1025280"/>
            <a:chOff x="0" y="0"/>
            <a:chExt cx="198720" cy="1367040"/>
          </a:xfrm>
        </p:grpSpPr>
        <p:sp>
          <p:nvSpPr>
            <p:cNvPr id="126" name="Freeform 126"/>
            <p:cNvSpPr/>
            <p:nvPr/>
          </p:nvSpPr>
          <p:spPr>
            <a:xfrm>
              <a:off x="0" y="0"/>
              <a:ext cx="198882" cy="1366901"/>
            </a:xfrm>
            <a:custGeom>
              <a:avLst/>
              <a:gdLst/>
              <a:ahLst/>
              <a:cxnLst/>
              <a:rect l="l" t="t" r="r" b="b"/>
              <a:pathLst>
                <a:path w="198882" h="1366901">
                  <a:moveTo>
                    <a:pt x="0" y="0"/>
                  </a:moveTo>
                  <a:cubicBezTo>
                    <a:pt x="44196" y="22098"/>
                    <a:pt x="22098" y="66167"/>
                    <a:pt x="22098" y="99187"/>
                  </a:cubicBezTo>
                  <a:cubicBezTo>
                    <a:pt x="22098" y="451993"/>
                    <a:pt x="22098" y="804799"/>
                    <a:pt x="22098" y="1157478"/>
                  </a:cubicBezTo>
                  <a:cubicBezTo>
                    <a:pt x="22098" y="1179576"/>
                    <a:pt x="22098" y="1201547"/>
                    <a:pt x="22098" y="1223645"/>
                  </a:cubicBezTo>
                  <a:cubicBezTo>
                    <a:pt x="22098" y="1267714"/>
                    <a:pt x="44196" y="1300861"/>
                    <a:pt x="99441" y="1300861"/>
                  </a:cubicBezTo>
                  <a:cubicBezTo>
                    <a:pt x="154686" y="1300861"/>
                    <a:pt x="154686" y="1267841"/>
                    <a:pt x="154686" y="1223645"/>
                  </a:cubicBezTo>
                  <a:cubicBezTo>
                    <a:pt x="154686" y="1003173"/>
                    <a:pt x="154686" y="793750"/>
                    <a:pt x="154686" y="584200"/>
                  </a:cubicBezTo>
                  <a:cubicBezTo>
                    <a:pt x="154686" y="551180"/>
                    <a:pt x="154686" y="506984"/>
                    <a:pt x="198882" y="485013"/>
                  </a:cubicBezTo>
                  <a:cubicBezTo>
                    <a:pt x="198882" y="727583"/>
                    <a:pt x="198882" y="970153"/>
                    <a:pt x="198882" y="1212596"/>
                  </a:cubicBezTo>
                  <a:cubicBezTo>
                    <a:pt x="198882" y="1256665"/>
                    <a:pt x="187833" y="1311783"/>
                    <a:pt x="143637" y="1333881"/>
                  </a:cubicBezTo>
                  <a:cubicBezTo>
                    <a:pt x="55372" y="1366901"/>
                    <a:pt x="127" y="1322832"/>
                    <a:pt x="127" y="1234694"/>
                  </a:cubicBezTo>
                  <a:cubicBezTo>
                    <a:pt x="127" y="1146556"/>
                    <a:pt x="0" y="1058291"/>
                    <a:pt x="0" y="981202"/>
                  </a:cubicBezTo>
                  <a:cubicBezTo>
                    <a:pt x="0" y="650494"/>
                    <a:pt x="0" y="330708"/>
                    <a:pt x="0" y="0"/>
                  </a:cubicBezTo>
                  <a:close/>
                </a:path>
              </a:pathLst>
            </a:custGeom>
            <a:solidFill>
              <a:srgbClr val="E12023"/>
            </a:solidFill>
          </p:spPr>
        </p:sp>
      </p:grpSp>
      <p:grpSp>
        <p:nvGrpSpPr>
          <p:cNvPr id="127" name="Group 127"/>
          <p:cNvGrpSpPr>
            <a:grpSpLocks noChangeAspect="1"/>
          </p:cNvGrpSpPr>
          <p:nvPr/>
        </p:nvGrpSpPr>
        <p:grpSpPr>
          <a:xfrm>
            <a:off x="3387600" y="7534080"/>
            <a:ext cx="142560" cy="1028880"/>
            <a:chOff x="0" y="0"/>
            <a:chExt cx="190080" cy="1371840"/>
          </a:xfrm>
        </p:grpSpPr>
        <p:sp>
          <p:nvSpPr>
            <p:cNvPr id="128" name="Freeform 128"/>
            <p:cNvSpPr/>
            <p:nvPr/>
          </p:nvSpPr>
          <p:spPr>
            <a:xfrm>
              <a:off x="0" y="0"/>
              <a:ext cx="189992" cy="1371854"/>
            </a:xfrm>
            <a:custGeom>
              <a:avLst/>
              <a:gdLst/>
              <a:ahLst/>
              <a:cxnLst/>
              <a:rect l="l" t="t" r="r" b="b"/>
              <a:pathLst>
                <a:path w="189992" h="1371854">
                  <a:moveTo>
                    <a:pt x="78232" y="66421"/>
                  </a:moveTo>
                  <a:cubicBezTo>
                    <a:pt x="78232" y="33147"/>
                    <a:pt x="67056" y="0"/>
                    <a:pt x="122936" y="0"/>
                  </a:cubicBezTo>
                  <a:cubicBezTo>
                    <a:pt x="156464" y="0"/>
                    <a:pt x="167640" y="44196"/>
                    <a:pt x="156464" y="77470"/>
                  </a:cubicBezTo>
                  <a:cubicBezTo>
                    <a:pt x="122936" y="254508"/>
                    <a:pt x="89408" y="431546"/>
                    <a:pt x="44704" y="608457"/>
                  </a:cubicBezTo>
                  <a:cubicBezTo>
                    <a:pt x="33528" y="674878"/>
                    <a:pt x="55880" y="708025"/>
                    <a:pt x="111760" y="696976"/>
                  </a:cubicBezTo>
                  <a:cubicBezTo>
                    <a:pt x="178816" y="685927"/>
                    <a:pt x="178816" y="730123"/>
                    <a:pt x="178816" y="763397"/>
                  </a:cubicBezTo>
                  <a:cubicBezTo>
                    <a:pt x="178816" y="896112"/>
                    <a:pt x="178816" y="1017905"/>
                    <a:pt x="178816" y="1139571"/>
                  </a:cubicBezTo>
                  <a:cubicBezTo>
                    <a:pt x="178816" y="1217041"/>
                    <a:pt x="189992" y="1294511"/>
                    <a:pt x="189992" y="1371854"/>
                  </a:cubicBezTo>
                  <a:cubicBezTo>
                    <a:pt x="145288" y="1338707"/>
                    <a:pt x="145288" y="1294384"/>
                    <a:pt x="145288" y="1250188"/>
                  </a:cubicBezTo>
                  <a:cubicBezTo>
                    <a:pt x="145288" y="1095248"/>
                    <a:pt x="145288" y="951484"/>
                    <a:pt x="145288" y="796544"/>
                  </a:cubicBezTo>
                  <a:cubicBezTo>
                    <a:pt x="145288" y="741172"/>
                    <a:pt x="134112" y="708025"/>
                    <a:pt x="67056" y="719074"/>
                  </a:cubicBezTo>
                  <a:cubicBezTo>
                    <a:pt x="0" y="730123"/>
                    <a:pt x="0" y="696976"/>
                    <a:pt x="11176" y="641604"/>
                  </a:cubicBezTo>
                  <a:cubicBezTo>
                    <a:pt x="44704" y="486664"/>
                    <a:pt x="78232" y="331851"/>
                    <a:pt x="100584" y="165862"/>
                  </a:cubicBezTo>
                  <a:cubicBezTo>
                    <a:pt x="100584" y="143764"/>
                    <a:pt x="145288" y="88392"/>
                    <a:pt x="78232" y="66294"/>
                  </a:cubicBezTo>
                  <a:close/>
                </a:path>
              </a:pathLst>
            </a:custGeom>
            <a:solidFill>
              <a:srgbClr val="E12023"/>
            </a:solidFill>
          </p:spPr>
        </p:sp>
      </p:grpSp>
      <p:grpSp>
        <p:nvGrpSpPr>
          <p:cNvPr id="129" name="Group 129"/>
          <p:cNvGrpSpPr>
            <a:grpSpLocks noChangeAspect="1"/>
          </p:cNvGrpSpPr>
          <p:nvPr/>
        </p:nvGrpSpPr>
        <p:grpSpPr>
          <a:xfrm>
            <a:off x="6661440" y="4203360"/>
            <a:ext cx="206640" cy="879120"/>
            <a:chOff x="0" y="0"/>
            <a:chExt cx="275520" cy="1172160"/>
          </a:xfrm>
        </p:grpSpPr>
        <p:sp>
          <p:nvSpPr>
            <p:cNvPr id="130" name="Freeform 130"/>
            <p:cNvSpPr/>
            <p:nvPr/>
          </p:nvSpPr>
          <p:spPr>
            <a:xfrm>
              <a:off x="0" y="0"/>
              <a:ext cx="275590" cy="1172083"/>
            </a:xfrm>
            <a:custGeom>
              <a:avLst/>
              <a:gdLst/>
              <a:ahLst/>
              <a:cxnLst/>
              <a:rect l="l" t="t" r="r" b="b"/>
              <a:pathLst>
                <a:path w="275590" h="1172083">
                  <a:moveTo>
                    <a:pt x="44069" y="88519"/>
                  </a:moveTo>
                  <a:cubicBezTo>
                    <a:pt x="44069" y="55372"/>
                    <a:pt x="66167" y="22225"/>
                    <a:pt x="77089" y="0"/>
                  </a:cubicBezTo>
                  <a:cubicBezTo>
                    <a:pt x="121158" y="33147"/>
                    <a:pt x="143256" y="77470"/>
                    <a:pt x="121158" y="121666"/>
                  </a:cubicBezTo>
                  <a:cubicBezTo>
                    <a:pt x="77089" y="232283"/>
                    <a:pt x="88138" y="364998"/>
                    <a:pt x="44069" y="486537"/>
                  </a:cubicBezTo>
                  <a:cubicBezTo>
                    <a:pt x="33020" y="530733"/>
                    <a:pt x="33020" y="586105"/>
                    <a:pt x="110236" y="586105"/>
                  </a:cubicBezTo>
                  <a:cubicBezTo>
                    <a:pt x="154305" y="586105"/>
                    <a:pt x="143256" y="619252"/>
                    <a:pt x="143256" y="652399"/>
                  </a:cubicBezTo>
                  <a:cubicBezTo>
                    <a:pt x="143256" y="763016"/>
                    <a:pt x="143256" y="884682"/>
                    <a:pt x="143256" y="1006221"/>
                  </a:cubicBezTo>
                  <a:cubicBezTo>
                    <a:pt x="143256" y="1050417"/>
                    <a:pt x="143256" y="1127887"/>
                    <a:pt x="198374" y="1127887"/>
                  </a:cubicBezTo>
                  <a:cubicBezTo>
                    <a:pt x="264541" y="1127887"/>
                    <a:pt x="242443" y="1050417"/>
                    <a:pt x="242443" y="1006221"/>
                  </a:cubicBezTo>
                  <a:cubicBezTo>
                    <a:pt x="242443" y="895604"/>
                    <a:pt x="242443" y="796163"/>
                    <a:pt x="242443" y="696595"/>
                  </a:cubicBezTo>
                  <a:cubicBezTo>
                    <a:pt x="242443" y="674497"/>
                    <a:pt x="231394" y="641350"/>
                    <a:pt x="264541" y="619125"/>
                  </a:cubicBezTo>
                  <a:cubicBezTo>
                    <a:pt x="275590" y="773938"/>
                    <a:pt x="275590" y="928751"/>
                    <a:pt x="275590" y="1072515"/>
                  </a:cubicBezTo>
                  <a:cubicBezTo>
                    <a:pt x="275590" y="1116711"/>
                    <a:pt x="264541" y="1172083"/>
                    <a:pt x="198501" y="1172083"/>
                  </a:cubicBezTo>
                  <a:cubicBezTo>
                    <a:pt x="132334" y="1161034"/>
                    <a:pt x="121412" y="1127887"/>
                    <a:pt x="121412" y="1072515"/>
                  </a:cubicBezTo>
                  <a:cubicBezTo>
                    <a:pt x="121412" y="939800"/>
                    <a:pt x="121412" y="807085"/>
                    <a:pt x="121412" y="685419"/>
                  </a:cubicBezTo>
                  <a:cubicBezTo>
                    <a:pt x="121412" y="630174"/>
                    <a:pt x="110363" y="596900"/>
                    <a:pt x="55245" y="607949"/>
                  </a:cubicBezTo>
                  <a:cubicBezTo>
                    <a:pt x="11049" y="619252"/>
                    <a:pt x="0" y="597154"/>
                    <a:pt x="11049" y="552958"/>
                  </a:cubicBezTo>
                  <a:cubicBezTo>
                    <a:pt x="44069" y="398145"/>
                    <a:pt x="44069" y="221234"/>
                    <a:pt x="99187" y="66421"/>
                  </a:cubicBezTo>
                  <a:cubicBezTo>
                    <a:pt x="66167" y="55372"/>
                    <a:pt x="66167" y="88519"/>
                    <a:pt x="44069" y="88519"/>
                  </a:cubicBezTo>
                  <a:close/>
                </a:path>
              </a:pathLst>
            </a:custGeom>
            <a:solidFill>
              <a:srgbClr val="E12023"/>
            </a:solidFill>
          </p:spPr>
        </p:sp>
      </p:grpSp>
      <p:grpSp>
        <p:nvGrpSpPr>
          <p:cNvPr id="131" name="Group 131"/>
          <p:cNvGrpSpPr>
            <a:grpSpLocks noChangeAspect="1"/>
          </p:cNvGrpSpPr>
          <p:nvPr/>
        </p:nvGrpSpPr>
        <p:grpSpPr>
          <a:xfrm>
            <a:off x="1733760" y="4718160"/>
            <a:ext cx="149040" cy="1051200"/>
            <a:chOff x="0" y="0"/>
            <a:chExt cx="198720" cy="1401600"/>
          </a:xfrm>
        </p:grpSpPr>
        <p:sp>
          <p:nvSpPr>
            <p:cNvPr id="132" name="Freeform 132"/>
            <p:cNvSpPr/>
            <p:nvPr/>
          </p:nvSpPr>
          <p:spPr>
            <a:xfrm>
              <a:off x="0" y="0"/>
              <a:ext cx="198882" cy="1401445"/>
            </a:xfrm>
            <a:custGeom>
              <a:avLst/>
              <a:gdLst/>
              <a:ahLst/>
              <a:cxnLst/>
              <a:rect l="l" t="t" r="r" b="b"/>
              <a:pathLst>
                <a:path w="198882" h="1401445">
                  <a:moveTo>
                    <a:pt x="77343" y="110363"/>
                  </a:moveTo>
                  <a:cubicBezTo>
                    <a:pt x="66294" y="66167"/>
                    <a:pt x="99314" y="33147"/>
                    <a:pt x="110363" y="0"/>
                  </a:cubicBezTo>
                  <a:cubicBezTo>
                    <a:pt x="165608" y="22098"/>
                    <a:pt x="165608" y="66167"/>
                    <a:pt x="154559" y="110363"/>
                  </a:cubicBezTo>
                  <a:cubicBezTo>
                    <a:pt x="132461" y="275844"/>
                    <a:pt x="99314" y="441452"/>
                    <a:pt x="66294" y="606933"/>
                  </a:cubicBezTo>
                  <a:cubicBezTo>
                    <a:pt x="55245" y="673100"/>
                    <a:pt x="44196" y="728345"/>
                    <a:pt x="143637" y="717296"/>
                  </a:cubicBezTo>
                  <a:cubicBezTo>
                    <a:pt x="176784" y="717296"/>
                    <a:pt x="176784" y="750443"/>
                    <a:pt x="176784" y="783463"/>
                  </a:cubicBezTo>
                  <a:cubicBezTo>
                    <a:pt x="176784" y="882777"/>
                    <a:pt x="176784" y="982091"/>
                    <a:pt x="176784" y="1070356"/>
                  </a:cubicBezTo>
                  <a:cubicBezTo>
                    <a:pt x="176784" y="1180719"/>
                    <a:pt x="176784" y="1291082"/>
                    <a:pt x="198882" y="1401445"/>
                  </a:cubicBezTo>
                  <a:cubicBezTo>
                    <a:pt x="154686" y="1379347"/>
                    <a:pt x="154686" y="1335278"/>
                    <a:pt x="154686" y="1302131"/>
                  </a:cubicBezTo>
                  <a:cubicBezTo>
                    <a:pt x="154686" y="1147572"/>
                    <a:pt x="154686" y="993140"/>
                    <a:pt x="154686" y="827532"/>
                  </a:cubicBezTo>
                  <a:cubicBezTo>
                    <a:pt x="165735" y="761365"/>
                    <a:pt x="143637" y="750316"/>
                    <a:pt x="77343" y="750316"/>
                  </a:cubicBezTo>
                  <a:cubicBezTo>
                    <a:pt x="22098" y="761365"/>
                    <a:pt x="0" y="750316"/>
                    <a:pt x="22098" y="684149"/>
                  </a:cubicBezTo>
                  <a:cubicBezTo>
                    <a:pt x="55245" y="518668"/>
                    <a:pt x="88265" y="342138"/>
                    <a:pt x="110363" y="165481"/>
                  </a:cubicBezTo>
                  <a:cubicBezTo>
                    <a:pt x="121412" y="143383"/>
                    <a:pt x="121412" y="110363"/>
                    <a:pt x="132461" y="77216"/>
                  </a:cubicBezTo>
                  <a:cubicBezTo>
                    <a:pt x="99314" y="66167"/>
                    <a:pt x="99314" y="110363"/>
                    <a:pt x="77216" y="110363"/>
                  </a:cubicBezTo>
                  <a:close/>
                </a:path>
              </a:pathLst>
            </a:custGeom>
            <a:solidFill>
              <a:srgbClr val="E12023"/>
            </a:solidFill>
          </p:spPr>
        </p:sp>
      </p:grpSp>
      <p:grpSp>
        <p:nvGrpSpPr>
          <p:cNvPr id="133" name="Group 133"/>
          <p:cNvGrpSpPr>
            <a:grpSpLocks noChangeAspect="1"/>
          </p:cNvGrpSpPr>
          <p:nvPr/>
        </p:nvGrpSpPr>
        <p:grpSpPr>
          <a:xfrm>
            <a:off x="5740560" y="6889680"/>
            <a:ext cx="317520" cy="304560"/>
            <a:chOff x="0" y="0"/>
            <a:chExt cx="423360" cy="406080"/>
          </a:xfrm>
        </p:grpSpPr>
        <p:sp>
          <p:nvSpPr>
            <p:cNvPr id="134" name="Freeform 134"/>
            <p:cNvSpPr/>
            <p:nvPr/>
          </p:nvSpPr>
          <p:spPr>
            <a:xfrm>
              <a:off x="0" y="0"/>
              <a:ext cx="423418" cy="406146"/>
            </a:xfrm>
            <a:custGeom>
              <a:avLst/>
              <a:gdLst/>
              <a:ahLst/>
              <a:cxnLst/>
              <a:rect l="l" t="t" r="r" b="b"/>
              <a:pathLst>
                <a:path w="423418" h="406146">
                  <a:moveTo>
                    <a:pt x="211709" y="0"/>
                  </a:moveTo>
                  <a:cubicBezTo>
                    <a:pt x="334264" y="0"/>
                    <a:pt x="423418" y="87757"/>
                    <a:pt x="412242" y="197612"/>
                  </a:cubicBezTo>
                  <a:cubicBezTo>
                    <a:pt x="412242" y="329311"/>
                    <a:pt x="323088" y="395224"/>
                    <a:pt x="211709" y="406146"/>
                  </a:cubicBezTo>
                  <a:cubicBezTo>
                    <a:pt x="89154" y="406019"/>
                    <a:pt x="0" y="318262"/>
                    <a:pt x="0" y="197612"/>
                  </a:cubicBezTo>
                  <a:cubicBezTo>
                    <a:pt x="0" y="87757"/>
                    <a:pt x="89154" y="0"/>
                    <a:pt x="211709" y="0"/>
                  </a:cubicBezTo>
                  <a:close/>
                  <a:moveTo>
                    <a:pt x="378841" y="197612"/>
                  </a:moveTo>
                  <a:cubicBezTo>
                    <a:pt x="378841" y="98806"/>
                    <a:pt x="300863" y="33020"/>
                    <a:pt x="200533" y="33020"/>
                  </a:cubicBezTo>
                  <a:cubicBezTo>
                    <a:pt x="100203" y="33020"/>
                    <a:pt x="33401" y="109728"/>
                    <a:pt x="33401" y="197612"/>
                  </a:cubicBezTo>
                  <a:cubicBezTo>
                    <a:pt x="33401" y="296418"/>
                    <a:pt x="122555" y="373253"/>
                    <a:pt x="211709" y="373253"/>
                  </a:cubicBezTo>
                  <a:cubicBezTo>
                    <a:pt x="300863" y="373253"/>
                    <a:pt x="378841" y="285496"/>
                    <a:pt x="378841" y="197612"/>
                  </a:cubicBezTo>
                  <a:close/>
                </a:path>
              </a:pathLst>
            </a:custGeom>
            <a:solidFill>
              <a:srgbClr val="E12023"/>
            </a:solidFill>
          </p:spPr>
        </p:sp>
      </p:grpSp>
      <p:grpSp>
        <p:nvGrpSpPr>
          <p:cNvPr id="135" name="Group 135"/>
          <p:cNvGrpSpPr>
            <a:grpSpLocks noChangeAspect="1"/>
          </p:cNvGrpSpPr>
          <p:nvPr/>
        </p:nvGrpSpPr>
        <p:grpSpPr>
          <a:xfrm>
            <a:off x="2686320" y="3756240"/>
            <a:ext cx="314640" cy="314640"/>
            <a:chOff x="0" y="0"/>
            <a:chExt cx="419520" cy="419520"/>
          </a:xfrm>
        </p:grpSpPr>
        <p:sp>
          <p:nvSpPr>
            <p:cNvPr id="136" name="Freeform 136"/>
            <p:cNvSpPr/>
            <p:nvPr/>
          </p:nvSpPr>
          <p:spPr>
            <a:xfrm>
              <a:off x="0" y="0"/>
              <a:ext cx="419608" cy="419608"/>
            </a:xfrm>
            <a:custGeom>
              <a:avLst/>
              <a:gdLst/>
              <a:ahLst/>
              <a:cxnLst/>
              <a:rect l="l" t="t" r="r" b="b"/>
              <a:pathLst>
                <a:path w="419608" h="419608">
                  <a:moveTo>
                    <a:pt x="419481" y="209804"/>
                  </a:moveTo>
                  <a:cubicBezTo>
                    <a:pt x="419481" y="331216"/>
                    <a:pt x="331216" y="419608"/>
                    <a:pt x="220726" y="419608"/>
                  </a:cubicBezTo>
                  <a:cubicBezTo>
                    <a:pt x="88265" y="419481"/>
                    <a:pt x="0" y="331216"/>
                    <a:pt x="0" y="209804"/>
                  </a:cubicBezTo>
                  <a:cubicBezTo>
                    <a:pt x="0" y="99314"/>
                    <a:pt x="99314" y="0"/>
                    <a:pt x="209804" y="0"/>
                  </a:cubicBezTo>
                  <a:cubicBezTo>
                    <a:pt x="331216" y="0"/>
                    <a:pt x="419608" y="88265"/>
                    <a:pt x="419608" y="209804"/>
                  </a:cubicBezTo>
                  <a:close/>
                  <a:moveTo>
                    <a:pt x="209804" y="33147"/>
                  </a:moveTo>
                  <a:cubicBezTo>
                    <a:pt x="121412" y="33147"/>
                    <a:pt x="33147" y="121412"/>
                    <a:pt x="33147" y="209804"/>
                  </a:cubicBezTo>
                  <a:cubicBezTo>
                    <a:pt x="33147" y="298196"/>
                    <a:pt x="121412" y="386461"/>
                    <a:pt x="198755" y="386461"/>
                  </a:cubicBezTo>
                  <a:cubicBezTo>
                    <a:pt x="287020" y="397510"/>
                    <a:pt x="386461" y="309118"/>
                    <a:pt x="397510" y="220853"/>
                  </a:cubicBezTo>
                  <a:cubicBezTo>
                    <a:pt x="397510" y="132588"/>
                    <a:pt x="309245" y="33147"/>
                    <a:pt x="209804" y="33147"/>
                  </a:cubicBezTo>
                  <a:close/>
                </a:path>
              </a:pathLst>
            </a:custGeom>
            <a:solidFill>
              <a:srgbClr val="E12023"/>
            </a:solidFill>
          </p:spPr>
        </p:sp>
      </p:grpSp>
      <p:grpSp>
        <p:nvGrpSpPr>
          <p:cNvPr id="137" name="Group 137"/>
          <p:cNvGrpSpPr>
            <a:grpSpLocks noChangeAspect="1"/>
          </p:cNvGrpSpPr>
          <p:nvPr/>
        </p:nvGrpSpPr>
        <p:grpSpPr>
          <a:xfrm>
            <a:off x="2213280" y="5870880"/>
            <a:ext cx="314640" cy="304560"/>
            <a:chOff x="0" y="0"/>
            <a:chExt cx="419520" cy="406080"/>
          </a:xfrm>
        </p:grpSpPr>
        <p:sp>
          <p:nvSpPr>
            <p:cNvPr id="138" name="Freeform 138"/>
            <p:cNvSpPr/>
            <p:nvPr/>
          </p:nvSpPr>
          <p:spPr>
            <a:xfrm>
              <a:off x="0" y="0"/>
              <a:ext cx="419608" cy="406146"/>
            </a:xfrm>
            <a:custGeom>
              <a:avLst/>
              <a:gdLst/>
              <a:ahLst/>
              <a:cxnLst/>
              <a:rect l="l" t="t" r="r" b="b"/>
              <a:pathLst>
                <a:path w="419608" h="406146">
                  <a:moveTo>
                    <a:pt x="198755" y="406019"/>
                  </a:moveTo>
                  <a:cubicBezTo>
                    <a:pt x="88265" y="406019"/>
                    <a:pt x="0" y="307340"/>
                    <a:pt x="0" y="197612"/>
                  </a:cubicBezTo>
                  <a:cubicBezTo>
                    <a:pt x="0" y="87884"/>
                    <a:pt x="99314" y="0"/>
                    <a:pt x="220853" y="0"/>
                  </a:cubicBezTo>
                  <a:cubicBezTo>
                    <a:pt x="331216" y="0"/>
                    <a:pt x="419608" y="87757"/>
                    <a:pt x="408559" y="208534"/>
                  </a:cubicBezTo>
                  <a:cubicBezTo>
                    <a:pt x="408559" y="329311"/>
                    <a:pt x="320294" y="406146"/>
                    <a:pt x="198755" y="406146"/>
                  </a:cubicBezTo>
                  <a:close/>
                  <a:moveTo>
                    <a:pt x="375412" y="197612"/>
                  </a:moveTo>
                  <a:cubicBezTo>
                    <a:pt x="375412" y="98806"/>
                    <a:pt x="298069" y="21971"/>
                    <a:pt x="209804" y="21971"/>
                  </a:cubicBezTo>
                  <a:cubicBezTo>
                    <a:pt x="121539" y="21971"/>
                    <a:pt x="33147" y="109728"/>
                    <a:pt x="33147" y="197612"/>
                  </a:cubicBezTo>
                  <a:cubicBezTo>
                    <a:pt x="33147" y="296418"/>
                    <a:pt x="132461" y="384175"/>
                    <a:pt x="220853" y="373253"/>
                  </a:cubicBezTo>
                  <a:cubicBezTo>
                    <a:pt x="298196" y="373253"/>
                    <a:pt x="375412" y="285496"/>
                    <a:pt x="375412" y="197612"/>
                  </a:cubicBezTo>
                  <a:close/>
                </a:path>
              </a:pathLst>
            </a:custGeom>
            <a:solidFill>
              <a:srgbClr val="E12023"/>
            </a:solidFill>
          </p:spPr>
        </p:sp>
      </p:grpSp>
      <p:grpSp>
        <p:nvGrpSpPr>
          <p:cNvPr id="139" name="Group 139"/>
          <p:cNvGrpSpPr>
            <a:grpSpLocks noChangeAspect="1"/>
          </p:cNvGrpSpPr>
          <p:nvPr/>
        </p:nvGrpSpPr>
        <p:grpSpPr>
          <a:xfrm>
            <a:off x="6073920" y="5222880"/>
            <a:ext cx="288720" cy="298800"/>
            <a:chOff x="0" y="0"/>
            <a:chExt cx="384960" cy="398400"/>
          </a:xfrm>
        </p:grpSpPr>
        <p:sp>
          <p:nvSpPr>
            <p:cNvPr id="140" name="Freeform 140"/>
            <p:cNvSpPr/>
            <p:nvPr/>
          </p:nvSpPr>
          <p:spPr>
            <a:xfrm>
              <a:off x="0" y="0"/>
              <a:ext cx="384937" cy="398399"/>
            </a:xfrm>
            <a:custGeom>
              <a:avLst/>
              <a:gdLst/>
              <a:ahLst/>
              <a:cxnLst/>
              <a:rect l="l" t="t" r="r" b="b"/>
              <a:pathLst>
                <a:path w="384937" h="398399">
                  <a:moveTo>
                    <a:pt x="384937" y="188087"/>
                  </a:moveTo>
                  <a:cubicBezTo>
                    <a:pt x="384937" y="298704"/>
                    <a:pt x="296926" y="387350"/>
                    <a:pt x="186944" y="387350"/>
                  </a:cubicBezTo>
                  <a:cubicBezTo>
                    <a:pt x="88011" y="398399"/>
                    <a:pt x="0" y="298831"/>
                    <a:pt x="0" y="199263"/>
                  </a:cubicBezTo>
                  <a:cubicBezTo>
                    <a:pt x="0" y="88519"/>
                    <a:pt x="88011" y="0"/>
                    <a:pt x="186944" y="0"/>
                  </a:cubicBezTo>
                  <a:cubicBezTo>
                    <a:pt x="296926" y="0"/>
                    <a:pt x="384937" y="88519"/>
                    <a:pt x="384937" y="188087"/>
                  </a:cubicBezTo>
                  <a:close/>
                  <a:moveTo>
                    <a:pt x="340995" y="188087"/>
                  </a:moveTo>
                  <a:cubicBezTo>
                    <a:pt x="340995" y="99568"/>
                    <a:pt x="274955" y="22098"/>
                    <a:pt x="187071" y="33147"/>
                  </a:cubicBezTo>
                  <a:cubicBezTo>
                    <a:pt x="110109" y="33147"/>
                    <a:pt x="22098" y="110617"/>
                    <a:pt x="22098" y="199136"/>
                  </a:cubicBezTo>
                  <a:cubicBezTo>
                    <a:pt x="22098" y="276606"/>
                    <a:pt x="110109" y="354076"/>
                    <a:pt x="198120" y="354076"/>
                  </a:cubicBezTo>
                  <a:cubicBezTo>
                    <a:pt x="275082" y="354076"/>
                    <a:pt x="341122" y="276606"/>
                    <a:pt x="341122" y="188087"/>
                  </a:cubicBezTo>
                  <a:close/>
                </a:path>
              </a:pathLst>
            </a:custGeom>
            <a:solidFill>
              <a:srgbClr val="E12023"/>
            </a:solidFill>
          </p:spPr>
        </p:sp>
      </p:grpSp>
      <p:grpSp>
        <p:nvGrpSpPr>
          <p:cNvPr id="141" name="Group 141"/>
          <p:cNvGrpSpPr>
            <a:grpSpLocks noChangeAspect="1"/>
          </p:cNvGrpSpPr>
          <p:nvPr/>
        </p:nvGrpSpPr>
        <p:grpSpPr>
          <a:xfrm>
            <a:off x="6959520" y="5187600"/>
            <a:ext cx="288720" cy="292320"/>
            <a:chOff x="0" y="0"/>
            <a:chExt cx="384960" cy="389760"/>
          </a:xfrm>
        </p:grpSpPr>
        <p:sp>
          <p:nvSpPr>
            <p:cNvPr id="142" name="Freeform 142"/>
            <p:cNvSpPr/>
            <p:nvPr/>
          </p:nvSpPr>
          <p:spPr>
            <a:xfrm>
              <a:off x="0" y="0"/>
              <a:ext cx="384937" cy="389763"/>
            </a:xfrm>
            <a:custGeom>
              <a:avLst/>
              <a:gdLst/>
              <a:ahLst/>
              <a:cxnLst/>
              <a:rect l="l" t="t" r="r" b="b"/>
              <a:pathLst>
                <a:path w="384937" h="389763">
                  <a:moveTo>
                    <a:pt x="197993" y="0"/>
                  </a:moveTo>
                  <a:cubicBezTo>
                    <a:pt x="307975" y="0"/>
                    <a:pt x="384937" y="89027"/>
                    <a:pt x="384937" y="189357"/>
                  </a:cubicBezTo>
                  <a:cubicBezTo>
                    <a:pt x="384937" y="300736"/>
                    <a:pt x="296926" y="389763"/>
                    <a:pt x="197993" y="389763"/>
                  </a:cubicBezTo>
                  <a:cubicBezTo>
                    <a:pt x="88011" y="389763"/>
                    <a:pt x="0" y="289560"/>
                    <a:pt x="0" y="189357"/>
                  </a:cubicBezTo>
                  <a:cubicBezTo>
                    <a:pt x="0" y="89154"/>
                    <a:pt x="88011" y="0"/>
                    <a:pt x="197993" y="0"/>
                  </a:cubicBezTo>
                  <a:close/>
                  <a:moveTo>
                    <a:pt x="340995" y="189357"/>
                  </a:moveTo>
                  <a:cubicBezTo>
                    <a:pt x="340995" y="111379"/>
                    <a:pt x="274955" y="22352"/>
                    <a:pt x="209042" y="22352"/>
                  </a:cubicBezTo>
                  <a:cubicBezTo>
                    <a:pt x="109982" y="33401"/>
                    <a:pt x="33020" y="111379"/>
                    <a:pt x="33020" y="200406"/>
                  </a:cubicBezTo>
                  <a:cubicBezTo>
                    <a:pt x="33020" y="278384"/>
                    <a:pt x="109982" y="345186"/>
                    <a:pt x="197993" y="345186"/>
                  </a:cubicBezTo>
                  <a:cubicBezTo>
                    <a:pt x="274955" y="345186"/>
                    <a:pt x="340995" y="278384"/>
                    <a:pt x="340995" y="189230"/>
                  </a:cubicBezTo>
                  <a:close/>
                </a:path>
              </a:pathLst>
            </a:custGeom>
            <a:solidFill>
              <a:srgbClr val="E12023"/>
            </a:solidFill>
          </p:spPr>
        </p:sp>
      </p:grpSp>
      <p:grpSp>
        <p:nvGrpSpPr>
          <p:cNvPr id="143" name="Group 143"/>
          <p:cNvGrpSpPr>
            <a:grpSpLocks noChangeAspect="1"/>
          </p:cNvGrpSpPr>
          <p:nvPr/>
        </p:nvGrpSpPr>
        <p:grpSpPr>
          <a:xfrm>
            <a:off x="3031920" y="5594400"/>
            <a:ext cx="257040" cy="266400"/>
            <a:chOff x="0" y="0"/>
            <a:chExt cx="342720" cy="355200"/>
          </a:xfrm>
        </p:grpSpPr>
        <p:sp>
          <p:nvSpPr>
            <p:cNvPr id="144" name="Freeform 144"/>
            <p:cNvSpPr/>
            <p:nvPr/>
          </p:nvSpPr>
          <p:spPr>
            <a:xfrm>
              <a:off x="0" y="0"/>
              <a:ext cx="342773" cy="355219"/>
            </a:xfrm>
            <a:custGeom>
              <a:avLst/>
              <a:gdLst/>
              <a:ahLst/>
              <a:cxnLst/>
              <a:rect l="l" t="t" r="r" b="b"/>
              <a:pathLst>
                <a:path w="342773" h="355219">
                  <a:moveTo>
                    <a:pt x="0" y="177546"/>
                  </a:moveTo>
                  <a:cubicBezTo>
                    <a:pt x="0" y="77724"/>
                    <a:pt x="66294" y="0"/>
                    <a:pt x="165862" y="0"/>
                  </a:cubicBezTo>
                  <a:cubicBezTo>
                    <a:pt x="254254" y="0"/>
                    <a:pt x="342773" y="77724"/>
                    <a:pt x="342773" y="166497"/>
                  </a:cubicBezTo>
                  <a:cubicBezTo>
                    <a:pt x="342773" y="266446"/>
                    <a:pt x="265430" y="344043"/>
                    <a:pt x="165862" y="344043"/>
                  </a:cubicBezTo>
                  <a:cubicBezTo>
                    <a:pt x="77343" y="355219"/>
                    <a:pt x="0" y="277495"/>
                    <a:pt x="0" y="177546"/>
                  </a:cubicBezTo>
                  <a:close/>
                  <a:moveTo>
                    <a:pt x="165862" y="299720"/>
                  </a:moveTo>
                  <a:cubicBezTo>
                    <a:pt x="254254" y="299720"/>
                    <a:pt x="309626" y="244221"/>
                    <a:pt x="309626" y="166497"/>
                  </a:cubicBezTo>
                  <a:cubicBezTo>
                    <a:pt x="309626" y="110998"/>
                    <a:pt x="232283" y="33274"/>
                    <a:pt x="176911" y="33274"/>
                  </a:cubicBezTo>
                  <a:cubicBezTo>
                    <a:pt x="88519" y="33274"/>
                    <a:pt x="33147" y="88773"/>
                    <a:pt x="33147" y="166497"/>
                  </a:cubicBezTo>
                  <a:cubicBezTo>
                    <a:pt x="33147" y="266446"/>
                    <a:pt x="77343" y="299720"/>
                    <a:pt x="165862" y="299720"/>
                  </a:cubicBezTo>
                  <a:close/>
                </a:path>
              </a:pathLst>
            </a:custGeom>
            <a:solidFill>
              <a:srgbClr val="E12023"/>
            </a:solidFill>
          </p:spPr>
        </p:sp>
      </p:grpSp>
      <p:grpSp>
        <p:nvGrpSpPr>
          <p:cNvPr id="145" name="Group 145"/>
          <p:cNvGrpSpPr>
            <a:grpSpLocks noChangeAspect="1"/>
          </p:cNvGrpSpPr>
          <p:nvPr/>
        </p:nvGrpSpPr>
        <p:grpSpPr>
          <a:xfrm>
            <a:off x="3515040" y="6937200"/>
            <a:ext cx="279360" cy="282240"/>
            <a:chOff x="0" y="0"/>
            <a:chExt cx="372480" cy="376320"/>
          </a:xfrm>
        </p:grpSpPr>
        <p:sp>
          <p:nvSpPr>
            <p:cNvPr id="146" name="Freeform 146"/>
            <p:cNvSpPr/>
            <p:nvPr/>
          </p:nvSpPr>
          <p:spPr>
            <a:xfrm>
              <a:off x="0" y="0"/>
              <a:ext cx="372491" cy="376428"/>
            </a:xfrm>
            <a:custGeom>
              <a:avLst/>
              <a:gdLst/>
              <a:ahLst/>
              <a:cxnLst/>
              <a:rect l="l" t="t" r="r" b="b"/>
              <a:pathLst>
                <a:path w="372491" h="376428">
                  <a:moveTo>
                    <a:pt x="372491" y="188214"/>
                  </a:moveTo>
                  <a:cubicBezTo>
                    <a:pt x="372491" y="287782"/>
                    <a:pt x="284861" y="376428"/>
                    <a:pt x="186309" y="376428"/>
                  </a:cubicBezTo>
                  <a:cubicBezTo>
                    <a:pt x="76708" y="376301"/>
                    <a:pt x="0" y="298831"/>
                    <a:pt x="0" y="188214"/>
                  </a:cubicBezTo>
                  <a:cubicBezTo>
                    <a:pt x="0" y="88519"/>
                    <a:pt x="87630" y="0"/>
                    <a:pt x="186182" y="0"/>
                  </a:cubicBezTo>
                  <a:cubicBezTo>
                    <a:pt x="295783" y="0"/>
                    <a:pt x="372364" y="77470"/>
                    <a:pt x="372364" y="188214"/>
                  </a:cubicBezTo>
                  <a:close/>
                  <a:moveTo>
                    <a:pt x="197231" y="33147"/>
                  </a:moveTo>
                  <a:cubicBezTo>
                    <a:pt x="98679" y="33147"/>
                    <a:pt x="32893" y="110617"/>
                    <a:pt x="32893" y="199136"/>
                  </a:cubicBezTo>
                  <a:cubicBezTo>
                    <a:pt x="32893" y="265557"/>
                    <a:pt x="120523" y="343027"/>
                    <a:pt x="186309" y="343027"/>
                  </a:cubicBezTo>
                  <a:cubicBezTo>
                    <a:pt x="263017" y="343027"/>
                    <a:pt x="350647" y="254508"/>
                    <a:pt x="350647" y="188087"/>
                  </a:cubicBezTo>
                  <a:cubicBezTo>
                    <a:pt x="350647" y="110617"/>
                    <a:pt x="273939" y="33147"/>
                    <a:pt x="197231" y="33147"/>
                  </a:cubicBezTo>
                  <a:close/>
                </a:path>
              </a:pathLst>
            </a:custGeom>
            <a:solidFill>
              <a:srgbClr val="E12023"/>
            </a:solidFill>
          </p:spPr>
        </p:sp>
      </p:grpSp>
      <p:grpSp>
        <p:nvGrpSpPr>
          <p:cNvPr id="147" name="Group 147"/>
          <p:cNvGrpSpPr>
            <a:grpSpLocks noChangeAspect="1"/>
          </p:cNvGrpSpPr>
          <p:nvPr/>
        </p:nvGrpSpPr>
        <p:grpSpPr>
          <a:xfrm>
            <a:off x="3530880" y="3838320"/>
            <a:ext cx="272880" cy="282240"/>
            <a:chOff x="0" y="0"/>
            <a:chExt cx="363840" cy="376320"/>
          </a:xfrm>
        </p:grpSpPr>
        <p:sp>
          <p:nvSpPr>
            <p:cNvPr id="148" name="Freeform 148"/>
            <p:cNvSpPr/>
            <p:nvPr/>
          </p:nvSpPr>
          <p:spPr>
            <a:xfrm>
              <a:off x="0" y="0"/>
              <a:ext cx="363855" cy="376301"/>
            </a:xfrm>
            <a:custGeom>
              <a:avLst/>
              <a:gdLst/>
              <a:ahLst/>
              <a:cxnLst/>
              <a:rect l="l" t="t" r="r" b="b"/>
              <a:pathLst>
                <a:path w="363855" h="376301">
                  <a:moveTo>
                    <a:pt x="176403" y="376301"/>
                  </a:moveTo>
                  <a:cubicBezTo>
                    <a:pt x="77216" y="376301"/>
                    <a:pt x="0" y="287782"/>
                    <a:pt x="0" y="188214"/>
                  </a:cubicBezTo>
                  <a:cubicBezTo>
                    <a:pt x="0" y="77470"/>
                    <a:pt x="77216" y="0"/>
                    <a:pt x="187452" y="0"/>
                  </a:cubicBezTo>
                  <a:cubicBezTo>
                    <a:pt x="286639" y="11049"/>
                    <a:pt x="363855" y="88519"/>
                    <a:pt x="363855" y="188214"/>
                  </a:cubicBezTo>
                  <a:cubicBezTo>
                    <a:pt x="363855" y="287909"/>
                    <a:pt x="275590" y="376301"/>
                    <a:pt x="176403" y="376301"/>
                  </a:cubicBezTo>
                  <a:close/>
                  <a:moveTo>
                    <a:pt x="44069" y="188214"/>
                  </a:moveTo>
                  <a:cubicBezTo>
                    <a:pt x="33020" y="276733"/>
                    <a:pt x="88265" y="332105"/>
                    <a:pt x="176403" y="332105"/>
                  </a:cubicBezTo>
                  <a:cubicBezTo>
                    <a:pt x="264541" y="332105"/>
                    <a:pt x="330708" y="276733"/>
                    <a:pt x="330708" y="199263"/>
                  </a:cubicBezTo>
                  <a:cubicBezTo>
                    <a:pt x="330708" y="110744"/>
                    <a:pt x="253492" y="33274"/>
                    <a:pt x="165354" y="22225"/>
                  </a:cubicBezTo>
                  <a:cubicBezTo>
                    <a:pt x="88138" y="22225"/>
                    <a:pt x="44069" y="88646"/>
                    <a:pt x="44069" y="188214"/>
                  </a:cubicBezTo>
                  <a:close/>
                </a:path>
              </a:pathLst>
            </a:custGeom>
            <a:solidFill>
              <a:srgbClr val="E12023"/>
            </a:solidFill>
          </p:spPr>
        </p:sp>
      </p:grpSp>
      <p:grpSp>
        <p:nvGrpSpPr>
          <p:cNvPr id="149" name="Group 149"/>
          <p:cNvGrpSpPr>
            <a:grpSpLocks noChangeAspect="1"/>
          </p:cNvGrpSpPr>
          <p:nvPr/>
        </p:nvGrpSpPr>
        <p:grpSpPr>
          <a:xfrm>
            <a:off x="1857600" y="4111920"/>
            <a:ext cx="304560" cy="314640"/>
            <a:chOff x="0" y="0"/>
            <a:chExt cx="406080" cy="419520"/>
          </a:xfrm>
        </p:grpSpPr>
        <p:sp>
          <p:nvSpPr>
            <p:cNvPr id="150" name="Freeform 150"/>
            <p:cNvSpPr/>
            <p:nvPr/>
          </p:nvSpPr>
          <p:spPr>
            <a:xfrm>
              <a:off x="0" y="0"/>
              <a:ext cx="406019" cy="419481"/>
            </a:xfrm>
            <a:custGeom>
              <a:avLst/>
              <a:gdLst/>
              <a:ahLst/>
              <a:cxnLst/>
              <a:rect l="l" t="t" r="r" b="b"/>
              <a:pathLst>
                <a:path w="406019" h="419481">
                  <a:moveTo>
                    <a:pt x="340233" y="320167"/>
                  </a:moveTo>
                  <a:cubicBezTo>
                    <a:pt x="307340" y="386461"/>
                    <a:pt x="219456" y="419481"/>
                    <a:pt x="153670" y="397510"/>
                  </a:cubicBezTo>
                  <a:cubicBezTo>
                    <a:pt x="65913" y="375412"/>
                    <a:pt x="0" y="275971"/>
                    <a:pt x="10922" y="198755"/>
                  </a:cubicBezTo>
                  <a:cubicBezTo>
                    <a:pt x="21844" y="121539"/>
                    <a:pt x="65913" y="55245"/>
                    <a:pt x="142621" y="33147"/>
                  </a:cubicBezTo>
                  <a:cubicBezTo>
                    <a:pt x="219456" y="0"/>
                    <a:pt x="296291" y="22098"/>
                    <a:pt x="351155" y="88265"/>
                  </a:cubicBezTo>
                  <a:cubicBezTo>
                    <a:pt x="406019" y="154432"/>
                    <a:pt x="406019" y="220726"/>
                    <a:pt x="373126" y="298069"/>
                  </a:cubicBezTo>
                  <a:cubicBezTo>
                    <a:pt x="362204" y="309118"/>
                    <a:pt x="362204" y="320167"/>
                    <a:pt x="340233" y="320167"/>
                  </a:cubicBezTo>
                  <a:cubicBezTo>
                    <a:pt x="351155" y="275971"/>
                    <a:pt x="373126" y="220853"/>
                    <a:pt x="362204" y="187706"/>
                  </a:cubicBezTo>
                  <a:cubicBezTo>
                    <a:pt x="351282" y="121412"/>
                    <a:pt x="296291" y="66294"/>
                    <a:pt x="230505" y="55245"/>
                  </a:cubicBezTo>
                  <a:cubicBezTo>
                    <a:pt x="153670" y="44196"/>
                    <a:pt x="98806" y="77343"/>
                    <a:pt x="54864" y="143510"/>
                  </a:cubicBezTo>
                  <a:cubicBezTo>
                    <a:pt x="32893" y="209804"/>
                    <a:pt x="43942" y="264922"/>
                    <a:pt x="98806" y="320167"/>
                  </a:cubicBezTo>
                  <a:cubicBezTo>
                    <a:pt x="153670" y="375412"/>
                    <a:pt x="208534" y="375412"/>
                    <a:pt x="274447" y="342265"/>
                  </a:cubicBezTo>
                  <a:cubicBezTo>
                    <a:pt x="296418" y="331216"/>
                    <a:pt x="307340" y="309118"/>
                    <a:pt x="340360" y="320167"/>
                  </a:cubicBezTo>
                  <a:close/>
                </a:path>
              </a:pathLst>
            </a:custGeom>
            <a:solidFill>
              <a:srgbClr val="E12023"/>
            </a:solidFill>
          </p:spPr>
        </p:sp>
      </p:grpSp>
      <p:grpSp>
        <p:nvGrpSpPr>
          <p:cNvPr id="151" name="Group 151"/>
          <p:cNvGrpSpPr>
            <a:grpSpLocks noChangeAspect="1"/>
          </p:cNvGrpSpPr>
          <p:nvPr/>
        </p:nvGrpSpPr>
        <p:grpSpPr>
          <a:xfrm>
            <a:off x="3902400" y="5413680"/>
            <a:ext cx="266400" cy="272880"/>
            <a:chOff x="0" y="0"/>
            <a:chExt cx="355200" cy="363840"/>
          </a:xfrm>
        </p:grpSpPr>
        <p:sp>
          <p:nvSpPr>
            <p:cNvPr id="152" name="Freeform 152"/>
            <p:cNvSpPr/>
            <p:nvPr/>
          </p:nvSpPr>
          <p:spPr>
            <a:xfrm>
              <a:off x="0" y="0"/>
              <a:ext cx="355219" cy="363855"/>
            </a:xfrm>
            <a:custGeom>
              <a:avLst/>
              <a:gdLst/>
              <a:ahLst/>
              <a:cxnLst/>
              <a:rect l="l" t="t" r="r" b="b"/>
              <a:pathLst>
                <a:path w="355219" h="363855">
                  <a:moveTo>
                    <a:pt x="0" y="187452"/>
                  </a:moveTo>
                  <a:cubicBezTo>
                    <a:pt x="0" y="88265"/>
                    <a:pt x="88773" y="0"/>
                    <a:pt x="188722" y="0"/>
                  </a:cubicBezTo>
                  <a:cubicBezTo>
                    <a:pt x="277495" y="0"/>
                    <a:pt x="355219" y="88265"/>
                    <a:pt x="355219" y="187452"/>
                  </a:cubicBezTo>
                  <a:cubicBezTo>
                    <a:pt x="355219" y="286639"/>
                    <a:pt x="277495" y="363855"/>
                    <a:pt x="177546" y="363855"/>
                  </a:cubicBezTo>
                  <a:cubicBezTo>
                    <a:pt x="77597" y="363855"/>
                    <a:pt x="0" y="286639"/>
                    <a:pt x="0" y="187452"/>
                  </a:cubicBezTo>
                  <a:close/>
                  <a:moveTo>
                    <a:pt x="188722" y="330708"/>
                  </a:moveTo>
                  <a:cubicBezTo>
                    <a:pt x="255270" y="330708"/>
                    <a:pt x="344170" y="242443"/>
                    <a:pt x="344170" y="187325"/>
                  </a:cubicBezTo>
                  <a:cubicBezTo>
                    <a:pt x="344170" y="121158"/>
                    <a:pt x="244221" y="33020"/>
                    <a:pt x="177673" y="33020"/>
                  </a:cubicBezTo>
                  <a:cubicBezTo>
                    <a:pt x="111125" y="33020"/>
                    <a:pt x="22225" y="132334"/>
                    <a:pt x="22225" y="198501"/>
                  </a:cubicBezTo>
                  <a:cubicBezTo>
                    <a:pt x="33274" y="253619"/>
                    <a:pt x="122174" y="330835"/>
                    <a:pt x="188722" y="330835"/>
                  </a:cubicBezTo>
                  <a:close/>
                </a:path>
              </a:pathLst>
            </a:custGeom>
            <a:solidFill>
              <a:srgbClr val="E12023"/>
            </a:solidFill>
          </p:spPr>
        </p:sp>
      </p:grpSp>
      <p:grpSp>
        <p:nvGrpSpPr>
          <p:cNvPr id="153" name="Group 153"/>
          <p:cNvGrpSpPr>
            <a:grpSpLocks noChangeAspect="1"/>
          </p:cNvGrpSpPr>
          <p:nvPr/>
        </p:nvGrpSpPr>
        <p:grpSpPr>
          <a:xfrm>
            <a:off x="4705200" y="4981680"/>
            <a:ext cx="250560" cy="257040"/>
            <a:chOff x="0" y="0"/>
            <a:chExt cx="334080" cy="342720"/>
          </a:xfrm>
        </p:grpSpPr>
        <p:sp>
          <p:nvSpPr>
            <p:cNvPr id="154" name="Freeform 154"/>
            <p:cNvSpPr/>
            <p:nvPr/>
          </p:nvSpPr>
          <p:spPr>
            <a:xfrm>
              <a:off x="0" y="0"/>
              <a:ext cx="334137" cy="342773"/>
            </a:xfrm>
            <a:custGeom>
              <a:avLst/>
              <a:gdLst/>
              <a:ahLst/>
              <a:cxnLst/>
              <a:rect l="l" t="t" r="r" b="b"/>
              <a:pathLst>
                <a:path w="334137" h="342773">
                  <a:moveTo>
                    <a:pt x="167005" y="331724"/>
                  </a:moveTo>
                  <a:cubicBezTo>
                    <a:pt x="66802" y="342773"/>
                    <a:pt x="0" y="265303"/>
                    <a:pt x="0" y="176911"/>
                  </a:cubicBezTo>
                  <a:cubicBezTo>
                    <a:pt x="0" y="88519"/>
                    <a:pt x="77978" y="0"/>
                    <a:pt x="167005" y="0"/>
                  </a:cubicBezTo>
                  <a:cubicBezTo>
                    <a:pt x="256032" y="0"/>
                    <a:pt x="334137" y="77343"/>
                    <a:pt x="334137" y="165862"/>
                  </a:cubicBezTo>
                  <a:cubicBezTo>
                    <a:pt x="334137" y="265303"/>
                    <a:pt x="267335" y="331724"/>
                    <a:pt x="167132" y="331724"/>
                  </a:cubicBezTo>
                  <a:close/>
                  <a:moveTo>
                    <a:pt x="33401" y="176911"/>
                  </a:moveTo>
                  <a:cubicBezTo>
                    <a:pt x="22225" y="232156"/>
                    <a:pt x="100203" y="309626"/>
                    <a:pt x="155956" y="309626"/>
                  </a:cubicBezTo>
                  <a:cubicBezTo>
                    <a:pt x="211709" y="309626"/>
                    <a:pt x="300736" y="232283"/>
                    <a:pt x="300736" y="176911"/>
                  </a:cubicBezTo>
                  <a:cubicBezTo>
                    <a:pt x="311912" y="110617"/>
                    <a:pt x="233934" y="44196"/>
                    <a:pt x="167132" y="44196"/>
                  </a:cubicBezTo>
                  <a:cubicBezTo>
                    <a:pt x="89027" y="33147"/>
                    <a:pt x="33401" y="99441"/>
                    <a:pt x="33401" y="176911"/>
                  </a:cubicBezTo>
                  <a:close/>
                </a:path>
              </a:pathLst>
            </a:custGeom>
            <a:solidFill>
              <a:srgbClr val="E12023"/>
            </a:solidFill>
          </p:spPr>
        </p:sp>
      </p:grpSp>
      <p:grpSp>
        <p:nvGrpSpPr>
          <p:cNvPr id="155" name="Group 155"/>
          <p:cNvGrpSpPr>
            <a:grpSpLocks noChangeAspect="1"/>
          </p:cNvGrpSpPr>
          <p:nvPr/>
        </p:nvGrpSpPr>
        <p:grpSpPr>
          <a:xfrm>
            <a:off x="6038640" y="3797280"/>
            <a:ext cx="225360" cy="222480"/>
            <a:chOff x="0" y="0"/>
            <a:chExt cx="300480" cy="296640"/>
          </a:xfrm>
        </p:grpSpPr>
        <p:sp>
          <p:nvSpPr>
            <p:cNvPr id="156" name="Freeform 156"/>
            <p:cNvSpPr/>
            <p:nvPr/>
          </p:nvSpPr>
          <p:spPr>
            <a:xfrm>
              <a:off x="0" y="0"/>
              <a:ext cx="300482" cy="296672"/>
            </a:xfrm>
            <a:custGeom>
              <a:avLst/>
              <a:gdLst/>
              <a:ahLst/>
              <a:cxnLst/>
              <a:rect l="l" t="t" r="r" b="b"/>
              <a:pathLst>
                <a:path w="300482" h="296672">
                  <a:moveTo>
                    <a:pt x="144653" y="0"/>
                  </a:moveTo>
                  <a:cubicBezTo>
                    <a:pt x="222504" y="0"/>
                    <a:pt x="289306" y="65913"/>
                    <a:pt x="289306" y="142875"/>
                  </a:cubicBezTo>
                  <a:cubicBezTo>
                    <a:pt x="300482" y="230759"/>
                    <a:pt x="233680" y="296672"/>
                    <a:pt x="144653" y="296672"/>
                  </a:cubicBezTo>
                  <a:cubicBezTo>
                    <a:pt x="66802" y="296672"/>
                    <a:pt x="0" y="230759"/>
                    <a:pt x="0" y="153797"/>
                  </a:cubicBezTo>
                  <a:cubicBezTo>
                    <a:pt x="0" y="65913"/>
                    <a:pt x="55626" y="0"/>
                    <a:pt x="144653" y="0"/>
                  </a:cubicBezTo>
                  <a:close/>
                  <a:moveTo>
                    <a:pt x="255905" y="131826"/>
                  </a:moveTo>
                  <a:cubicBezTo>
                    <a:pt x="255905" y="87884"/>
                    <a:pt x="222504" y="43942"/>
                    <a:pt x="144653" y="43942"/>
                  </a:cubicBezTo>
                  <a:cubicBezTo>
                    <a:pt x="77851" y="43942"/>
                    <a:pt x="33401" y="65913"/>
                    <a:pt x="33401" y="142875"/>
                  </a:cubicBezTo>
                  <a:cubicBezTo>
                    <a:pt x="22225" y="197866"/>
                    <a:pt x="89027" y="263779"/>
                    <a:pt x="144653" y="263779"/>
                  </a:cubicBezTo>
                  <a:cubicBezTo>
                    <a:pt x="211455" y="263779"/>
                    <a:pt x="255905" y="219837"/>
                    <a:pt x="255905" y="131953"/>
                  </a:cubicBezTo>
                  <a:close/>
                </a:path>
              </a:pathLst>
            </a:custGeom>
            <a:solidFill>
              <a:srgbClr val="E12023"/>
            </a:solidFill>
          </p:spPr>
        </p:sp>
      </p:grpSp>
      <p:grpSp>
        <p:nvGrpSpPr>
          <p:cNvPr id="157" name="Group 157"/>
          <p:cNvGrpSpPr>
            <a:grpSpLocks noChangeAspect="1"/>
          </p:cNvGrpSpPr>
          <p:nvPr/>
        </p:nvGrpSpPr>
        <p:grpSpPr>
          <a:xfrm>
            <a:off x="6867360" y="6997680"/>
            <a:ext cx="231840" cy="432000"/>
            <a:chOff x="0" y="0"/>
            <a:chExt cx="309120" cy="576000"/>
          </a:xfrm>
        </p:grpSpPr>
        <p:sp>
          <p:nvSpPr>
            <p:cNvPr id="158" name="Freeform 158"/>
            <p:cNvSpPr/>
            <p:nvPr/>
          </p:nvSpPr>
          <p:spPr>
            <a:xfrm>
              <a:off x="0" y="0"/>
              <a:ext cx="309118" cy="575945"/>
            </a:xfrm>
            <a:custGeom>
              <a:avLst/>
              <a:gdLst/>
              <a:ahLst/>
              <a:cxnLst/>
              <a:rect l="l" t="t" r="r" b="b"/>
              <a:pathLst>
                <a:path w="309118" h="575945">
                  <a:moveTo>
                    <a:pt x="88265" y="376555"/>
                  </a:moveTo>
                  <a:cubicBezTo>
                    <a:pt x="143510" y="376555"/>
                    <a:pt x="143510" y="442976"/>
                    <a:pt x="176530" y="476250"/>
                  </a:cubicBezTo>
                  <a:cubicBezTo>
                    <a:pt x="198628" y="498348"/>
                    <a:pt x="209677" y="542671"/>
                    <a:pt x="242824" y="520573"/>
                  </a:cubicBezTo>
                  <a:cubicBezTo>
                    <a:pt x="275971" y="498475"/>
                    <a:pt x="253873" y="465201"/>
                    <a:pt x="231775" y="442976"/>
                  </a:cubicBezTo>
                  <a:cubicBezTo>
                    <a:pt x="176657" y="332359"/>
                    <a:pt x="110363" y="221488"/>
                    <a:pt x="44196" y="110744"/>
                  </a:cubicBezTo>
                  <a:cubicBezTo>
                    <a:pt x="33147" y="77597"/>
                    <a:pt x="0" y="44323"/>
                    <a:pt x="11049" y="0"/>
                  </a:cubicBezTo>
                  <a:cubicBezTo>
                    <a:pt x="77343" y="44323"/>
                    <a:pt x="88265" y="121793"/>
                    <a:pt x="121412" y="177292"/>
                  </a:cubicBezTo>
                  <a:cubicBezTo>
                    <a:pt x="176657" y="265938"/>
                    <a:pt x="231775" y="354584"/>
                    <a:pt x="275971" y="443103"/>
                  </a:cubicBezTo>
                  <a:cubicBezTo>
                    <a:pt x="298069" y="487426"/>
                    <a:pt x="309118" y="531749"/>
                    <a:pt x="264922" y="553847"/>
                  </a:cubicBezTo>
                  <a:cubicBezTo>
                    <a:pt x="220726" y="575945"/>
                    <a:pt x="176657" y="553847"/>
                    <a:pt x="154559" y="520573"/>
                  </a:cubicBezTo>
                  <a:cubicBezTo>
                    <a:pt x="121412" y="476250"/>
                    <a:pt x="110363" y="420878"/>
                    <a:pt x="88265" y="376555"/>
                  </a:cubicBezTo>
                  <a:close/>
                </a:path>
              </a:pathLst>
            </a:custGeom>
            <a:solidFill>
              <a:srgbClr val="E12023"/>
            </a:solidFill>
          </p:spPr>
        </p:sp>
      </p:grpSp>
      <p:grpSp>
        <p:nvGrpSpPr>
          <p:cNvPr id="159" name="Group 159"/>
          <p:cNvGrpSpPr>
            <a:grpSpLocks noChangeAspect="1"/>
          </p:cNvGrpSpPr>
          <p:nvPr/>
        </p:nvGrpSpPr>
        <p:grpSpPr>
          <a:xfrm>
            <a:off x="5369040" y="4194000"/>
            <a:ext cx="231840" cy="241200"/>
            <a:chOff x="0" y="0"/>
            <a:chExt cx="309120" cy="321600"/>
          </a:xfrm>
        </p:grpSpPr>
        <p:sp>
          <p:nvSpPr>
            <p:cNvPr id="160" name="Freeform 160"/>
            <p:cNvSpPr/>
            <p:nvPr/>
          </p:nvSpPr>
          <p:spPr>
            <a:xfrm>
              <a:off x="0" y="0"/>
              <a:ext cx="309118" cy="321564"/>
            </a:xfrm>
            <a:custGeom>
              <a:avLst/>
              <a:gdLst/>
              <a:ahLst/>
              <a:cxnLst/>
              <a:rect l="l" t="t" r="r" b="b"/>
              <a:pathLst>
                <a:path w="309118" h="321564">
                  <a:moveTo>
                    <a:pt x="309118" y="155194"/>
                  </a:moveTo>
                  <a:cubicBezTo>
                    <a:pt x="309118" y="243967"/>
                    <a:pt x="231775" y="321564"/>
                    <a:pt x="143510" y="310388"/>
                  </a:cubicBezTo>
                  <a:cubicBezTo>
                    <a:pt x="66294" y="310515"/>
                    <a:pt x="0" y="243967"/>
                    <a:pt x="0" y="155194"/>
                  </a:cubicBezTo>
                  <a:cubicBezTo>
                    <a:pt x="0" y="66421"/>
                    <a:pt x="66294" y="0"/>
                    <a:pt x="154559" y="11049"/>
                  </a:cubicBezTo>
                  <a:cubicBezTo>
                    <a:pt x="242824" y="11049"/>
                    <a:pt x="309118" y="77597"/>
                    <a:pt x="309118" y="155194"/>
                  </a:cubicBezTo>
                  <a:close/>
                  <a:moveTo>
                    <a:pt x="275971" y="144145"/>
                  </a:moveTo>
                  <a:cubicBezTo>
                    <a:pt x="275971" y="88646"/>
                    <a:pt x="209677" y="33274"/>
                    <a:pt x="154559" y="33274"/>
                  </a:cubicBezTo>
                  <a:cubicBezTo>
                    <a:pt x="88265" y="33274"/>
                    <a:pt x="33147" y="99822"/>
                    <a:pt x="33147" y="166370"/>
                  </a:cubicBezTo>
                  <a:cubicBezTo>
                    <a:pt x="33147" y="221869"/>
                    <a:pt x="99441" y="288417"/>
                    <a:pt x="154559" y="288417"/>
                  </a:cubicBezTo>
                  <a:cubicBezTo>
                    <a:pt x="220853" y="288417"/>
                    <a:pt x="275971" y="210820"/>
                    <a:pt x="275971" y="144272"/>
                  </a:cubicBezTo>
                  <a:close/>
                </a:path>
              </a:pathLst>
            </a:custGeom>
            <a:solidFill>
              <a:srgbClr val="E12023"/>
            </a:solidFill>
          </p:spPr>
        </p:sp>
      </p:grpSp>
      <p:grpSp>
        <p:nvGrpSpPr>
          <p:cNvPr id="161" name="Group 161"/>
          <p:cNvGrpSpPr>
            <a:grpSpLocks noChangeAspect="1"/>
          </p:cNvGrpSpPr>
          <p:nvPr/>
        </p:nvGrpSpPr>
        <p:grpSpPr>
          <a:xfrm>
            <a:off x="7772400" y="5762880"/>
            <a:ext cx="272880" cy="263520"/>
            <a:chOff x="0" y="0"/>
            <a:chExt cx="363840" cy="351360"/>
          </a:xfrm>
        </p:grpSpPr>
        <p:sp>
          <p:nvSpPr>
            <p:cNvPr id="162" name="Freeform 162"/>
            <p:cNvSpPr/>
            <p:nvPr/>
          </p:nvSpPr>
          <p:spPr>
            <a:xfrm>
              <a:off x="0" y="0"/>
              <a:ext cx="363855" cy="351409"/>
            </a:xfrm>
            <a:custGeom>
              <a:avLst/>
              <a:gdLst/>
              <a:ahLst/>
              <a:cxnLst/>
              <a:rect l="l" t="t" r="r" b="b"/>
              <a:pathLst>
                <a:path w="363855" h="351409">
                  <a:moveTo>
                    <a:pt x="253619" y="307467"/>
                  </a:moveTo>
                  <a:cubicBezTo>
                    <a:pt x="176403" y="351409"/>
                    <a:pt x="88265" y="329438"/>
                    <a:pt x="44196" y="263525"/>
                  </a:cubicBezTo>
                  <a:cubicBezTo>
                    <a:pt x="0" y="186690"/>
                    <a:pt x="22098" y="87884"/>
                    <a:pt x="99187" y="43942"/>
                  </a:cubicBezTo>
                  <a:cubicBezTo>
                    <a:pt x="176276" y="0"/>
                    <a:pt x="275590" y="32893"/>
                    <a:pt x="319786" y="98806"/>
                  </a:cubicBezTo>
                  <a:cubicBezTo>
                    <a:pt x="363855" y="175641"/>
                    <a:pt x="341884" y="263525"/>
                    <a:pt x="253619" y="307467"/>
                  </a:cubicBezTo>
                  <a:cubicBezTo>
                    <a:pt x="253619" y="274574"/>
                    <a:pt x="275717" y="252603"/>
                    <a:pt x="297688" y="230632"/>
                  </a:cubicBezTo>
                  <a:cubicBezTo>
                    <a:pt x="330708" y="164719"/>
                    <a:pt x="297688" y="109855"/>
                    <a:pt x="242570" y="76962"/>
                  </a:cubicBezTo>
                  <a:cubicBezTo>
                    <a:pt x="187452" y="44069"/>
                    <a:pt x="132334" y="54864"/>
                    <a:pt x="88265" y="98806"/>
                  </a:cubicBezTo>
                  <a:cubicBezTo>
                    <a:pt x="44196" y="153670"/>
                    <a:pt x="44196" y="197612"/>
                    <a:pt x="88265" y="252476"/>
                  </a:cubicBezTo>
                  <a:cubicBezTo>
                    <a:pt x="132334" y="307340"/>
                    <a:pt x="198501" y="296418"/>
                    <a:pt x="253619" y="307340"/>
                  </a:cubicBezTo>
                  <a:close/>
                </a:path>
              </a:pathLst>
            </a:custGeom>
            <a:solidFill>
              <a:srgbClr val="E12023"/>
            </a:solidFill>
          </p:spPr>
        </p:sp>
      </p:grpSp>
      <p:grpSp>
        <p:nvGrpSpPr>
          <p:cNvPr id="163" name="Group 163"/>
          <p:cNvGrpSpPr>
            <a:grpSpLocks noChangeAspect="1"/>
          </p:cNvGrpSpPr>
          <p:nvPr/>
        </p:nvGrpSpPr>
        <p:grpSpPr>
          <a:xfrm>
            <a:off x="6610320" y="6699600"/>
            <a:ext cx="257040" cy="257040"/>
            <a:chOff x="0" y="0"/>
            <a:chExt cx="342720" cy="342720"/>
          </a:xfrm>
        </p:grpSpPr>
        <p:sp>
          <p:nvSpPr>
            <p:cNvPr id="164" name="Freeform 164"/>
            <p:cNvSpPr/>
            <p:nvPr/>
          </p:nvSpPr>
          <p:spPr>
            <a:xfrm>
              <a:off x="0" y="0"/>
              <a:ext cx="342646" cy="342646"/>
            </a:xfrm>
            <a:custGeom>
              <a:avLst/>
              <a:gdLst/>
              <a:ahLst/>
              <a:cxnLst/>
              <a:rect l="l" t="t" r="r" b="b"/>
              <a:pathLst>
                <a:path w="342646" h="342646">
                  <a:moveTo>
                    <a:pt x="276352" y="276352"/>
                  </a:moveTo>
                  <a:cubicBezTo>
                    <a:pt x="199009" y="342646"/>
                    <a:pt x="121539" y="342646"/>
                    <a:pt x="55245" y="276352"/>
                  </a:cubicBezTo>
                  <a:cubicBezTo>
                    <a:pt x="0" y="210058"/>
                    <a:pt x="0" y="110617"/>
                    <a:pt x="55245" y="55245"/>
                  </a:cubicBezTo>
                  <a:cubicBezTo>
                    <a:pt x="121666" y="0"/>
                    <a:pt x="221107" y="0"/>
                    <a:pt x="287401" y="55245"/>
                  </a:cubicBezTo>
                  <a:cubicBezTo>
                    <a:pt x="342646" y="110490"/>
                    <a:pt x="342646" y="199009"/>
                    <a:pt x="276352" y="276352"/>
                  </a:cubicBezTo>
                  <a:cubicBezTo>
                    <a:pt x="287401" y="243205"/>
                    <a:pt x="298450" y="210058"/>
                    <a:pt x="298450" y="176911"/>
                  </a:cubicBezTo>
                  <a:cubicBezTo>
                    <a:pt x="298450" y="110617"/>
                    <a:pt x="276352" y="66294"/>
                    <a:pt x="221107" y="44196"/>
                  </a:cubicBezTo>
                  <a:cubicBezTo>
                    <a:pt x="154813" y="22098"/>
                    <a:pt x="110490" y="44196"/>
                    <a:pt x="66294" y="99441"/>
                  </a:cubicBezTo>
                  <a:cubicBezTo>
                    <a:pt x="33147" y="143637"/>
                    <a:pt x="33147" y="187833"/>
                    <a:pt x="66294" y="243205"/>
                  </a:cubicBezTo>
                  <a:cubicBezTo>
                    <a:pt x="110490" y="287401"/>
                    <a:pt x="154686" y="309499"/>
                    <a:pt x="210058" y="287401"/>
                  </a:cubicBezTo>
                  <a:cubicBezTo>
                    <a:pt x="232156" y="276352"/>
                    <a:pt x="254254" y="265303"/>
                    <a:pt x="276352" y="276352"/>
                  </a:cubicBezTo>
                  <a:close/>
                </a:path>
              </a:pathLst>
            </a:custGeom>
            <a:solidFill>
              <a:srgbClr val="E12023"/>
            </a:solidFill>
          </p:spPr>
        </p:sp>
      </p:grpSp>
      <p:grpSp>
        <p:nvGrpSpPr>
          <p:cNvPr id="165" name="Group 165"/>
          <p:cNvGrpSpPr>
            <a:grpSpLocks noChangeAspect="1"/>
          </p:cNvGrpSpPr>
          <p:nvPr/>
        </p:nvGrpSpPr>
        <p:grpSpPr>
          <a:xfrm>
            <a:off x="7540560" y="4096080"/>
            <a:ext cx="222480" cy="238320"/>
            <a:chOff x="0" y="0"/>
            <a:chExt cx="296640" cy="317760"/>
          </a:xfrm>
        </p:grpSpPr>
        <p:sp>
          <p:nvSpPr>
            <p:cNvPr id="166" name="Freeform 166"/>
            <p:cNvSpPr/>
            <p:nvPr/>
          </p:nvSpPr>
          <p:spPr>
            <a:xfrm>
              <a:off x="0" y="0"/>
              <a:ext cx="296672" cy="317754"/>
            </a:xfrm>
            <a:custGeom>
              <a:avLst/>
              <a:gdLst/>
              <a:ahLst/>
              <a:cxnLst/>
              <a:rect l="l" t="t" r="r" b="b"/>
              <a:pathLst>
                <a:path w="296672" h="317754">
                  <a:moveTo>
                    <a:pt x="296672" y="164338"/>
                  </a:moveTo>
                  <a:cubicBezTo>
                    <a:pt x="285623" y="251968"/>
                    <a:pt x="241681" y="306832"/>
                    <a:pt x="153797" y="306832"/>
                  </a:cubicBezTo>
                  <a:cubicBezTo>
                    <a:pt x="65913" y="317754"/>
                    <a:pt x="0" y="241046"/>
                    <a:pt x="0" y="153416"/>
                  </a:cubicBezTo>
                  <a:cubicBezTo>
                    <a:pt x="0" y="65786"/>
                    <a:pt x="65913" y="0"/>
                    <a:pt x="153797" y="10922"/>
                  </a:cubicBezTo>
                  <a:cubicBezTo>
                    <a:pt x="241681" y="10922"/>
                    <a:pt x="296672" y="65659"/>
                    <a:pt x="296672" y="164338"/>
                  </a:cubicBezTo>
                  <a:close/>
                  <a:moveTo>
                    <a:pt x="274701" y="164338"/>
                  </a:moveTo>
                  <a:cubicBezTo>
                    <a:pt x="274701" y="98552"/>
                    <a:pt x="208788" y="43815"/>
                    <a:pt x="142875" y="43815"/>
                  </a:cubicBezTo>
                  <a:cubicBezTo>
                    <a:pt x="87884" y="43815"/>
                    <a:pt x="21971" y="109601"/>
                    <a:pt x="21971" y="164338"/>
                  </a:cubicBezTo>
                  <a:cubicBezTo>
                    <a:pt x="33020" y="230124"/>
                    <a:pt x="87884" y="284861"/>
                    <a:pt x="164846" y="284861"/>
                  </a:cubicBezTo>
                  <a:cubicBezTo>
                    <a:pt x="219837" y="273939"/>
                    <a:pt x="274701" y="230124"/>
                    <a:pt x="274701" y="164338"/>
                  </a:cubicBezTo>
                  <a:close/>
                </a:path>
              </a:pathLst>
            </a:custGeom>
            <a:solidFill>
              <a:srgbClr val="E12023"/>
            </a:solidFill>
          </p:spPr>
        </p:sp>
      </p:grpSp>
      <p:grpSp>
        <p:nvGrpSpPr>
          <p:cNvPr id="167" name="Group 167"/>
          <p:cNvGrpSpPr>
            <a:grpSpLocks noChangeAspect="1"/>
          </p:cNvGrpSpPr>
          <p:nvPr/>
        </p:nvGrpSpPr>
        <p:grpSpPr>
          <a:xfrm>
            <a:off x="1882800" y="5279760"/>
            <a:ext cx="114480" cy="524160"/>
            <a:chOff x="0" y="0"/>
            <a:chExt cx="152640" cy="698880"/>
          </a:xfrm>
        </p:grpSpPr>
        <p:sp>
          <p:nvSpPr>
            <p:cNvPr id="168" name="Freeform 168"/>
            <p:cNvSpPr/>
            <p:nvPr/>
          </p:nvSpPr>
          <p:spPr>
            <a:xfrm>
              <a:off x="0" y="0"/>
              <a:ext cx="152654" cy="698881"/>
            </a:xfrm>
            <a:custGeom>
              <a:avLst/>
              <a:gdLst/>
              <a:ahLst/>
              <a:cxnLst/>
              <a:rect l="l" t="t" r="r" b="b"/>
              <a:pathLst>
                <a:path w="152654" h="698881">
                  <a:moveTo>
                    <a:pt x="0" y="654558"/>
                  </a:moveTo>
                  <a:cubicBezTo>
                    <a:pt x="98171" y="654558"/>
                    <a:pt x="119888" y="632333"/>
                    <a:pt x="108966" y="532511"/>
                  </a:cubicBezTo>
                  <a:cubicBezTo>
                    <a:pt x="108966" y="366141"/>
                    <a:pt x="130810" y="210820"/>
                    <a:pt x="108966" y="55499"/>
                  </a:cubicBezTo>
                  <a:cubicBezTo>
                    <a:pt x="98171" y="22225"/>
                    <a:pt x="119888" y="11049"/>
                    <a:pt x="152654" y="0"/>
                  </a:cubicBezTo>
                  <a:cubicBezTo>
                    <a:pt x="152654" y="177546"/>
                    <a:pt x="141732" y="343916"/>
                    <a:pt x="141732" y="510286"/>
                  </a:cubicBezTo>
                  <a:cubicBezTo>
                    <a:pt x="141732" y="543560"/>
                    <a:pt x="141732" y="576834"/>
                    <a:pt x="130810" y="621157"/>
                  </a:cubicBezTo>
                  <a:cubicBezTo>
                    <a:pt x="108966" y="687832"/>
                    <a:pt x="65405" y="698881"/>
                    <a:pt x="0" y="654558"/>
                  </a:cubicBezTo>
                  <a:close/>
                </a:path>
              </a:pathLst>
            </a:custGeom>
            <a:solidFill>
              <a:srgbClr val="E12023"/>
            </a:solidFill>
          </p:spPr>
        </p:sp>
      </p:grpSp>
      <p:grpSp>
        <p:nvGrpSpPr>
          <p:cNvPr id="169" name="Group 169"/>
          <p:cNvGrpSpPr>
            <a:grpSpLocks noChangeAspect="1"/>
          </p:cNvGrpSpPr>
          <p:nvPr/>
        </p:nvGrpSpPr>
        <p:grpSpPr>
          <a:xfrm>
            <a:off x="3530880" y="8083440"/>
            <a:ext cx="108000" cy="504720"/>
            <a:chOff x="0" y="0"/>
            <a:chExt cx="144000" cy="672960"/>
          </a:xfrm>
        </p:grpSpPr>
        <p:sp>
          <p:nvSpPr>
            <p:cNvPr id="170" name="Freeform 170"/>
            <p:cNvSpPr/>
            <p:nvPr/>
          </p:nvSpPr>
          <p:spPr>
            <a:xfrm>
              <a:off x="0" y="0"/>
              <a:ext cx="144018" cy="672973"/>
            </a:xfrm>
            <a:custGeom>
              <a:avLst/>
              <a:gdLst/>
              <a:ahLst/>
              <a:cxnLst/>
              <a:rect l="l" t="t" r="r" b="b"/>
              <a:pathLst>
                <a:path w="144018" h="672973">
                  <a:moveTo>
                    <a:pt x="0" y="639826"/>
                  </a:moveTo>
                  <a:cubicBezTo>
                    <a:pt x="77597" y="639826"/>
                    <a:pt x="110744" y="595757"/>
                    <a:pt x="110744" y="518414"/>
                  </a:cubicBezTo>
                  <a:cubicBezTo>
                    <a:pt x="110744" y="375031"/>
                    <a:pt x="110744" y="220599"/>
                    <a:pt x="110744" y="77089"/>
                  </a:cubicBezTo>
                  <a:cubicBezTo>
                    <a:pt x="110744" y="44069"/>
                    <a:pt x="99695" y="11049"/>
                    <a:pt x="144018" y="0"/>
                  </a:cubicBezTo>
                  <a:cubicBezTo>
                    <a:pt x="144018" y="176530"/>
                    <a:pt x="144018" y="353060"/>
                    <a:pt x="144018" y="529590"/>
                  </a:cubicBezTo>
                  <a:cubicBezTo>
                    <a:pt x="144018" y="617855"/>
                    <a:pt x="99695" y="672973"/>
                    <a:pt x="22225" y="661924"/>
                  </a:cubicBezTo>
                  <a:cubicBezTo>
                    <a:pt x="0" y="661924"/>
                    <a:pt x="0" y="650875"/>
                    <a:pt x="0" y="639826"/>
                  </a:cubicBezTo>
                  <a:close/>
                </a:path>
              </a:pathLst>
            </a:custGeom>
            <a:solidFill>
              <a:srgbClr val="E12023"/>
            </a:solidFill>
          </p:spPr>
        </p:sp>
      </p:grpSp>
      <p:grpSp>
        <p:nvGrpSpPr>
          <p:cNvPr id="171" name="Group 171"/>
          <p:cNvGrpSpPr>
            <a:grpSpLocks noChangeAspect="1"/>
          </p:cNvGrpSpPr>
          <p:nvPr/>
        </p:nvGrpSpPr>
        <p:grpSpPr>
          <a:xfrm>
            <a:off x="8071200" y="6232320"/>
            <a:ext cx="196560" cy="276480"/>
            <a:chOff x="0" y="0"/>
            <a:chExt cx="262080" cy="368640"/>
          </a:xfrm>
        </p:grpSpPr>
        <p:sp>
          <p:nvSpPr>
            <p:cNvPr id="172" name="Freeform 172"/>
            <p:cNvSpPr/>
            <p:nvPr/>
          </p:nvSpPr>
          <p:spPr>
            <a:xfrm>
              <a:off x="0" y="0"/>
              <a:ext cx="262128" cy="368681"/>
            </a:xfrm>
            <a:custGeom>
              <a:avLst/>
              <a:gdLst/>
              <a:ahLst/>
              <a:cxnLst/>
              <a:rect l="l" t="t" r="r" b="b"/>
              <a:pathLst>
                <a:path w="262128" h="368681">
                  <a:moveTo>
                    <a:pt x="98298" y="0"/>
                  </a:moveTo>
                  <a:cubicBezTo>
                    <a:pt x="141986" y="78232"/>
                    <a:pt x="185674" y="145161"/>
                    <a:pt x="229362" y="223393"/>
                  </a:cubicBezTo>
                  <a:cubicBezTo>
                    <a:pt x="251206" y="268097"/>
                    <a:pt x="262128" y="312801"/>
                    <a:pt x="218440" y="335153"/>
                  </a:cubicBezTo>
                  <a:cubicBezTo>
                    <a:pt x="163830" y="368681"/>
                    <a:pt x="131064" y="335153"/>
                    <a:pt x="109220" y="301625"/>
                  </a:cubicBezTo>
                  <a:cubicBezTo>
                    <a:pt x="76454" y="223393"/>
                    <a:pt x="43688" y="156337"/>
                    <a:pt x="0" y="89408"/>
                  </a:cubicBezTo>
                  <a:cubicBezTo>
                    <a:pt x="10922" y="89408"/>
                    <a:pt x="10922" y="89408"/>
                    <a:pt x="10922" y="89408"/>
                  </a:cubicBezTo>
                  <a:cubicBezTo>
                    <a:pt x="65532" y="134112"/>
                    <a:pt x="98298" y="201168"/>
                    <a:pt x="131064" y="268097"/>
                  </a:cubicBezTo>
                  <a:cubicBezTo>
                    <a:pt x="141986" y="301625"/>
                    <a:pt x="163830" y="323977"/>
                    <a:pt x="196596" y="301625"/>
                  </a:cubicBezTo>
                  <a:cubicBezTo>
                    <a:pt x="229362" y="290449"/>
                    <a:pt x="207518" y="256921"/>
                    <a:pt x="196596" y="234569"/>
                  </a:cubicBezTo>
                  <a:cubicBezTo>
                    <a:pt x="163830" y="156337"/>
                    <a:pt x="109220" y="89408"/>
                    <a:pt x="87376" y="0"/>
                  </a:cubicBezTo>
                  <a:cubicBezTo>
                    <a:pt x="98298" y="0"/>
                    <a:pt x="98298" y="0"/>
                    <a:pt x="98298" y="0"/>
                  </a:cubicBezTo>
                  <a:close/>
                </a:path>
              </a:pathLst>
            </a:custGeom>
            <a:solidFill>
              <a:srgbClr val="E12023"/>
            </a:solidFill>
          </p:spPr>
        </p:sp>
      </p:grpSp>
      <p:grpSp>
        <p:nvGrpSpPr>
          <p:cNvPr id="173" name="Group 173"/>
          <p:cNvGrpSpPr>
            <a:grpSpLocks noChangeAspect="1"/>
          </p:cNvGrpSpPr>
          <p:nvPr/>
        </p:nvGrpSpPr>
        <p:grpSpPr>
          <a:xfrm>
            <a:off x="7331040" y="7229520"/>
            <a:ext cx="85680" cy="432000"/>
            <a:chOff x="0" y="0"/>
            <a:chExt cx="114240" cy="576000"/>
          </a:xfrm>
        </p:grpSpPr>
        <p:sp>
          <p:nvSpPr>
            <p:cNvPr id="174" name="Freeform 174"/>
            <p:cNvSpPr/>
            <p:nvPr/>
          </p:nvSpPr>
          <p:spPr>
            <a:xfrm>
              <a:off x="0" y="0"/>
              <a:ext cx="114300" cy="576072"/>
            </a:xfrm>
            <a:custGeom>
              <a:avLst/>
              <a:gdLst/>
              <a:ahLst/>
              <a:cxnLst/>
              <a:rect l="l" t="t" r="r" b="b"/>
              <a:pathLst>
                <a:path w="114300" h="576072">
                  <a:moveTo>
                    <a:pt x="0" y="77597"/>
                  </a:moveTo>
                  <a:cubicBezTo>
                    <a:pt x="0" y="44323"/>
                    <a:pt x="0" y="22098"/>
                    <a:pt x="22860" y="0"/>
                  </a:cubicBezTo>
                  <a:cubicBezTo>
                    <a:pt x="57150" y="33274"/>
                    <a:pt x="57150" y="77597"/>
                    <a:pt x="57150" y="110744"/>
                  </a:cubicBezTo>
                  <a:cubicBezTo>
                    <a:pt x="57150" y="221488"/>
                    <a:pt x="57150" y="332232"/>
                    <a:pt x="57150" y="443103"/>
                  </a:cubicBezTo>
                  <a:cubicBezTo>
                    <a:pt x="57150" y="498475"/>
                    <a:pt x="68580" y="520700"/>
                    <a:pt x="114300" y="542798"/>
                  </a:cubicBezTo>
                  <a:cubicBezTo>
                    <a:pt x="102870" y="576072"/>
                    <a:pt x="80010" y="576072"/>
                    <a:pt x="57150" y="564896"/>
                  </a:cubicBezTo>
                  <a:cubicBezTo>
                    <a:pt x="22860" y="553847"/>
                    <a:pt x="22860" y="531622"/>
                    <a:pt x="22860" y="509524"/>
                  </a:cubicBezTo>
                  <a:cubicBezTo>
                    <a:pt x="22860" y="387731"/>
                    <a:pt x="22860" y="265811"/>
                    <a:pt x="22860" y="144018"/>
                  </a:cubicBezTo>
                  <a:cubicBezTo>
                    <a:pt x="22860" y="121793"/>
                    <a:pt x="45720" y="88646"/>
                    <a:pt x="0" y="77597"/>
                  </a:cubicBezTo>
                  <a:close/>
                </a:path>
              </a:pathLst>
            </a:custGeom>
            <a:solidFill>
              <a:srgbClr val="E12023"/>
            </a:solidFill>
          </p:spPr>
        </p:sp>
      </p:grpSp>
      <p:grpSp>
        <p:nvGrpSpPr>
          <p:cNvPr id="175" name="Group 175"/>
          <p:cNvGrpSpPr>
            <a:grpSpLocks noChangeAspect="1"/>
          </p:cNvGrpSpPr>
          <p:nvPr/>
        </p:nvGrpSpPr>
        <p:grpSpPr>
          <a:xfrm>
            <a:off x="1374480" y="6216480"/>
            <a:ext cx="101520" cy="374400"/>
            <a:chOff x="0" y="0"/>
            <a:chExt cx="135360" cy="499200"/>
          </a:xfrm>
        </p:grpSpPr>
        <p:sp>
          <p:nvSpPr>
            <p:cNvPr id="176" name="Freeform 176"/>
            <p:cNvSpPr/>
            <p:nvPr/>
          </p:nvSpPr>
          <p:spPr>
            <a:xfrm>
              <a:off x="0" y="0"/>
              <a:ext cx="135255" cy="499237"/>
            </a:xfrm>
            <a:custGeom>
              <a:avLst/>
              <a:gdLst/>
              <a:ahLst/>
              <a:cxnLst/>
              <a:rect l="l" t="t" r="r" b="b"/>
              <a:pathLst>
                <a:path w="135255" h="499237">
                  <a:moveTo>
                    <a:pt x="0" y="177546"/>
                  </a:moveTo>
                  <a:cubicBezTo>
                    <a:pt x="0" y="122047"/>
                    <a:pt x="33782" y="77597"/>
                    <a:pt x="56388" y="33274"/>
                  </a:cubicBezTo>
                  <a:cubicBezTo>
                    <a:pt x="67691" y="22225"/>
                    <a:pt x="78994" y="0"/>
                    <a:pt x="101473" y="11049"/>
                  </a:cubicBezTo>
                  <a:cubicBezTo>
                    <a:pt x="123952" y="22098"/>
                    <a:pt x="135255" y="33274"/>
                    <a:pt x="135255" y="66548"/>
                  </a:cubicBezTo>
                  <a:cubicBezTo>
                    <a:pt x="112776" y="155321"/>
                    <a:pt x="101473" y="255143"/>
                    <a:pt x="78994" y="343916"/>
                  </a:cubicBezTo>
                  <a:cubicBezTo>
                    <a:pt x="67691" y="399415"/>
                    <a:pt x="67691" y="443738"/>
                    <a:pt x="124079" y="477012"/>
                  </a:cubicBezTo>
                  <a:cubicBezTo>
                    <a:pt x="45085" y="499237"/>
                    <a:pt x="22606" y="465963"/>
                    <a:pt x="45085" y="388239"/>
                  </a:cubicBezTo>
                  <a:cubicBezTo>
                    <a:pt x="78994" y="277368"/>
                    <a:pt x="67691" y="155321"/>
                    <a:pt x="112776" y="33274"/>
                  </a:cubicBezTo>
                  <a:cubicBezTo>
                    <a:pt x="56388" y="77597"/>
                    <a:pt x="45085" y="133096"/>
                    <a:pt x="0" y="177546"/>
                  </a:cubicBezTo>
                  <a:close/>
                </a:path>
              </a:pathLst>
            </a:custGeom>
            <a:solidFill>
              <a:srgbClr val="E12023"/>
            </a:solidFill>
          </p:spPr>
        </p:sp>
      </p:grpSp>
      <p:grpSp>
        <p:nvGrpSpPr>
          <p:cNvPr id="177" name="Group 177"/>
          <p:cNvGrpSpPr>
            <a:grpSpLocks noChangeAspect="1"/>
          </p:cNvGrpSpPr>
          <p:nvPr/>
        </p:nvGrpSpPr>
        <p:grpSpPr>
          <a:xfrm>
            <a:off x="6378480" y="7105680"/>
            <a:ext cx="158400" cy="324000"/>
            <a:chOff x="0" y="0"/>
            <a:chExt cx="211200" cy="432000"/>
          </a:xfrm>
        </p:grpSpPr>
        <p:sp>
          <p:nvSpPr>
            <p:cNvPr id="178" name="Freeform 178"/>
            <p:cNvSpPr/>
            <p:nvPr/>
          </p:nvSpPr>
          <p:spPr>
            <a:xfrm>
              <a:off x="0" y="0"/>
              <a:ext cx="211201" cy="432054"/>
            </a:xfrm>
            <a:custGeom>
              <a:avLst/>
              <a:gdLst/>
              <a:ahLst/>
              <a:cxnLst/>
              <a:rect l="l" t="t" r="r" b="b"/>
              <a:pathLst>
                <a:path w="211201" h="432054">
                  <a:moveTo>
                    <a:pt x="211201" y="0"/>
                  </a:moveTo>
                  <a:cubicBezTo>
                    <a:pt x="200025" y="110744"/>
                    <a:pt x="133350" y="177292"/>
                    <a:pt x="88900" y="265811"/>
                  </a:cubicBezTo>
                  <a:cubicBezTo>
                    <a:pt x="77724" y="287909"/>
                    <a:pt x="66675" y="299085"/>
                    <a:pt x="55499" y="321183"/>
                  </a:cubicBezTo>
                  <a:cubicBezTo>
                    <a:pt x="55499" y="343281"/>
                    <a:pt x="55499" y="365506"/>
                    <a:pt x="77724" y="376555"/>
                  </a:cubicBezTo>
                  <a:cubicBezTo>
                    <a:pt x="88900" y="387604"/>
                    <a:pt x="111125" y="376555"/>
                    <a:pt x="122174" y="354457"/>
                  </a:cubicBezTo>
                  <a:cubicBezTo>
                    <a:pt x="133350" y="343408"/>
                    <a:pt x="144399" y="332359"/>
                    <a:pt x="166624" y="332359"/>
                  </a:cubicBezTo>
                  <a:cubicBezTo>
                    <a:pt x="155448" y="343408"/>
                    <a:pt x="155448" y="365633"/>
                    <a:pt x="144399" y="387731"/>
                  </a:cubicBezTo>
                  <a:cubicBezTo>
                    <a:pt x="122301" y="420878"/>
                    <a:pt x="88900" y="432054"/>
                    <a:pt x="44450" y="409829"/>
                  </a:cubicBezTo>
                  <a:cubicBezTo>
                    <a:pt x="11176" y="387731"/>
                    <a:pt x="0" y="354457"/>
                    <a:pt x="22225" y="310134"/>
                  </a:cubicBezTo>
                  <a:cubicBezTo>
                    <a:pt x="88900" y="210439"/>
                    <a:pt x="144526" y="110744"/>
                    <a:pt x="211201" y="0"/>
                  </a:cubicBezTo>
                  <a:close/>
                </a:path>
              </a:pathLst>
            </a:custGeom>
            <a:solidFill>
              <a:srgbClr val="E12023"/>
            </a:solidFill>
          </p:spPr>
        </p:sp>
      </p:grpSp>
      <p:grpSp>
        <p:nvGrpSpPr>
          <p:cNvPr id="179" name="Group 179"/>
          <p:cNvGrpSpPr>
            <a:grpSpLocks noChangeAspect="1"/>
          </p:cNvGrpSpPr>
          <p:nvPr/>
        </p:nvGrpSpPr>
        <p:grpSpPr>
          <a:xfrm>
            <a:off x="6537600" y="6937200"/>
            <a:ext cx="314640" cy="168480"/>
            <a:chOff x="0" y="0"/>
            <a:chExt cx="419520" cy="224640"/>
          </a:xfrm>
        </p:grpSpPr>
        <p:sp>
          <p:nvSpPr>
            <p:cNvPr id="180" name="Freeform 180"/>
            <p:cNvSpPr/>
            <p:nvPr/>
          </p:nvSpPr>
          <p:spPr>
            <a:xfrm>
              <a:off x="-127" y="0"/>
              <a:ext cx="419608" cy="224536"/>
            </a:xfrm>
            <a:custGeom>
              <a:avLst/>
              <a:gdLst/>
              <a:ahLst/>
              <a:cxnLst/>
              <a:rect l="l" t="t" r="r" b="b"/>
              <a:pathLst>
                <a:path w="419608" h="224536">
                  <a:moveTo>
                    <a:pt x="419608" y="56134"/>
                  </a:moveTo>
                  <a:cubicBezTo>
                    <a:pt x="364363" y="56134"/>
                    <a:pt x="298196" y="56134"/>
                    <a:pt x="242951" y="56134"/>
                  </a:cubicBezTo>
                  <a:cubicBezTo>
                    <a:pt x="165608" y="56134"/>
                    <a:pt x="99441" y="78613"/>
                    <a:pt x="66294" y="168402"/>
                  </a:cubicBezTo>
                  <a:cubicBezTo>
                    <a:pt x="55245" y="190881"/>
                    <a:pt x="44196" y="224536"/>
                    <a:pt x="0" y="224536"/>
                  </a:cubicBezTo>
                  <a:cubicBezTo>
                    <a:pt x="11049" y="168402"/>
                    <a:pt x="55245" y="123444"/>
                    <a:pt x="88265" y="67310"/>
                  </a:cubicBezTo>
                  <a:cubicBezTo>
                    <a:pt x="88265" y="56134"/>
                    <a:pt x="99314" y="44831"/>
                    <a:pt x="110363" y="33655"/>
                  </a:cubicBezTo>
                  <a:cubicBezTo>
                    <a:pt x="209677" y="33655"/>
                    <a:pt x="320167" y="0"/>
                    <a:pt x="419481" y="56134"/>
                  </a:cubicBezTo>
                  <a:close/>
                </a:path>
              </a:pathLst>
            </a:custGeom>
            <a:solidFill>
              <a:srgbClr val="E12023"/>
            </a:solidFill>
          </p:spPr>
        </p:sp>
      </p:grpSp>
      <p:grpSp>
        <p:nvGrpSpPr>
          <p:cNvPr id="181" name="Group 181"/>
          <p:cNvGrpSpPr>
            <a:grpSpLocks noChangeAspect="1"/>
          </p:cNvGrpSpPr>
          <p:nvPr/>
        </p:nvGrpSpPr>
        <p:grpSpPr>
          <a:xfrm>
            <a:off x="6769440" y="3705120"/>
            <a:ext cx="241200" cy="200160"/>
            <a:chOff x="0" y="0"/>
            <a:chExt cx="321600" cy="266880"/>
          </a:xfrm>
        </p:grpSpPr>
        <p:sp>
          <p:nvSpPr>
            <p:cNvPr id="182" name="Freeform 182"/>
            <p:cNvSpPr/>
            <p:nvPr/>
          </p:nvSpPr>
          <p:spPr>
            <a:xfrm>
              <a:off x="0" y="0"/>
              <a:ext cx="321564" cy="266827"/>
            </a:xfrm>
            <a:custGeom>
              <a:avLst/>
              <a:gdLst/>
              <a:ahLst/>
              <a:cxnLst/>
              <a:rect l="l" t="t" r="r" b="b"/>
              <a:pathLst>
                <a:path w="321564" h="266827">
                  <a:moveTo>
                    <a:pt x="255016" y="266827"/>
                  </a:moveTo>
                  <a:cubicBezTo>
                    <a:pt x="277241" y="200152"/>
                    <a:pt x="321564" y="144526"/>
                    <a:pt x="255016" y="77724"/>
                  </a:cubicBezTo>
                  <a:cubicBezTo>
                    <a:pt x="188468" y="10922"/>
                    <a:pt x="110871" y="11176"/>
                    <a:pt x="55499" y="77851"/>
                  </a:cubicBezTo>
                  <a:cubicBezTo>
                    <a:pt x="44323" y="100076"/>
                    <a:pt x="22225" y="122301"/>
                    <a:pt x="0" y="122301"/>
                  </a:cubicBezTo>
                  <a:cubicBezTo>
                    <a:pt x="22225" y="33401"/>
                    <a:pt x="77597" y="0"/>
                    <a:pt x="155194" y="0"/>
                  </a:cubicBezTo>
                  <a:cubicBezTo>
                    <a:pt x="221742" y="0"/>
                    <a:pt x="277241" y="44450"/>
                    <a:pt x="299339" y="100076"/>
                  </a:cubicBezTo>
                  <a:cubicBezTo>
                    <a:pt x="321564" y="166751"/>
                    <a:pt x="321564" y="233553"/>
                    <a:pt x="255016" y="266827"/>
                  </a:cubicBezTo>
                  <a:close/>
                </a:path>
              </a:pathLst>
            </a:custGeom>
            <a:solidFill>
              <a:srgbClr val="E12023"/>
            </a:solidFill>
          </p:spPr>
        </p:sp>
      </p:grpSp>
      <p:grpSp>
        <p:nvGrpSpPr>
          <p:cNvPr id="183" name="Group 183"/>
          <p:cNvGrpSpPr>
            <a:grpSpLocks noChangeAspect="1"/>
          </p:cNvGrpSpPr>
          <p:nvPr/>
        </p:nvGrpSpPr>
        <p:grpSpPr>
          <a:xfrm>
            <a:off x="7432560" y="7261200"/>
            <a:ext cx="56880" cy="406080"/>
            <a:chOff x="0" y="0"/>
            <a:chExt cx="75840" cy="541440"/>
          </a:xfrm>
        </p:grpSpPr>
        <p:sp>
          <p:nvSpPr>
            <p:cNvPr id="184" name="Freeform 184"/>
            <p:cNvSpPr/>
            <p:nvPr/>
          </p:nvSpPr>
          <p:spPr>
            <a:xfrm>
              <a:off x="0" y="0"/>
              <a:ext cx="75946" cy="541401"/>
            </a:xfrm>
            <a:custGeom>
              <a:avLst/>
              <a:gdLst/>
              <a:ahLst/>
              <a:cxnLst/>
              <a:rect l="l" t="t" r="r" b="b"/>
              <a:pathLst>
                <a:path w="75946" h="541401">
                  <a:moveTo>
                    <a:pt x="0" y="497205"/>
                  </a:moveTo>
                  <a:cubicBezTo>
                    <a:pt x="0" y="397764"/>
                    <a:pt x="0" y="287274"/>
                    <a:pt x="0" y="187833"/>
                  </a:cubicBezTo>
                  <a:cubicBezTo>
                    <a:pt x="10795" y="187833"/>
                    <a:pt x="21717" y="187833"/>
                    <a:pt x="21717" y="187833"/>
                  </a:cubicBezTo>
                  <a:cubicBezTo>
                    <a:pt x="21717" y="287274"/>
                    <a:pt x="21717" y="386715"/>
                    <a:pt x="21717" y="475107"/>
                  </a:cubicBezTo>
                  <a:cubicBezTo>
                    <a:pt x="32512" y="475107"/>
                    <a:pt x="43434" y="475107"/>
                    <a:pt x="43434" y="475107"/>
                  </a:cubicBezTo>
                  <a:cubicBezTo>
                    <a:pt x="43434" y="320421"/>
                    <a:pt x="43434" y="165735"/>
                    <a:pt x="43434" y="0"/>
                  </a:cubicBezTo>
                  <a:cubicBezTo>
                    <a:pt x="54229" y="0"/>
                    <a:pt x="65151" y="0"/>
                    <a:pt x="75946" y="0"/>
                  </a:cubicBezTo>
                  <a:cubicBezTo>
                    <a:pt x="75946" y="165735"/>
                    <a:pt x="75946" y="331470"/>
                    <a:pt x="75946" y="486156"/>
                  </a:cubicBezTo>
                  <a:cubicBezTo>
                    <a:pt x="54229" y="541401"/>
                    <a:pt x="32639" y="541401"/>
                    <a:pt x="127" y="497205"/>
                  </a:cubicBezTo>
                  <a:close/>
                </a:path>
              </a:pathLst>
            </a:custGeom>
            <a:solidFill>
              <a:srgbClr val="E12023"/>
            </a:solidFill>
          </p:spPr>
        </p:sp>
      </p:grpSp>
      <p:grpSp>
        <p:nvGrpSpPr>
          <p:cNvPr id="185" name="Group 185"/>
          <p:cNvGrpSpPr>
            <a:grpSpLocks noChangeAspect="1"/>
          </p:cNvGrpSpPr>
          <p:nvPr/>
        </p:nvGrpSpPr>
        <p:grpSpPr>
          <a:xfrm>
            <a:off x="7356240" y="6972480"/>
            <a:ext cx="133200" cy="133200"/>
            <a:chOff x="0" y="0"/>
            <a:chExt cx="177600" cy="177600"/>
          </a:xfrm>
        </p:grpSpPr>
        <p:sp>
          <p:nvSpPr>
            <p:cNvPr id="186" name="Freeform 186"/>
            <p:cNvSpPr/>
            <p:nvPr/>
          </p:nvSpPr>
          <p:spPr>
            <a:xfrm>
              <a:off x="0" y="0"/>
              <a:ext cx="177673" cy="177673"/>
            </a:xfrm>
            <a:custGeom>
              <a:avLst/>
              <a:gdLst/>
              <a:ahLst/>
              <a:cxnLst/>
              <a:rect l="l" t="t" r="r" b="b"/>
              <a:pathLst>
                <a:path w="177673" h="177673">
                  <a:moveTo>
                    <a:pt x="122047" y="177546"/>
                  </a:moveTo>
                  <a:cubicBezTo>
                    <a:pt x="99822" y="177546"/>
                    <a:pt x="77597" y="177546"/>
                    <a:pt x="55499" y="177546"/>
                  </a:cubicBezTo>
                  <a:cubicBezTo>
                    <a:pt x="66548" y="155321"/>
                    <a:pt x="33274" y="155321"/>
                    <a:pt x="22225" y="133096"/>
                  </a:cubicBezTo>
                  <a:cubicBezTo>
                    <a:pt x="0" y="99949"/>
                    <a:pt x="0" y="55499"/>
                    <a:pt x="33274" y="33274"/>
                  </a:cubicBezTo>
                  <a:cubicBezTo>
                    <a:pt x="66548" y="0"/>
                    <a:pt x="99949" y="0"/>
                    <a:pt x="133223" y="33274"/>
                  </a:cubicBezTo>
                  <a:cubicBezTo>
                    <a:pt x="177673" y="55499"/>
                    <a:pt x="177673" y="99822"/>
                    <a:pt x="155448" y="133223"/>
                  </a:cubicBezTo>
                  <a:cubicBezTo>
                    <a:pt x="144399" y="155448"/>
                    <a:pt x="110998" y="155448"/>
                    <a:pt x="122174" y="177673"/>
                  </a:cubicBezTo>
                  <a:close/>
                  <a:moveTo>
                    <a:pt x="99949" y="44450"/>
                  </a:moveTo>
                  <a:cubicBezTo>
                    <a:pt x="66675" y="44450"/>
                    <a:pt x="44450" y="55499"/>
                    <a:pt x="44450" y="88900"/>
                  </a:cubicBezTo>
                  <a:cubicBezTo>
                    <a:pt x="44450" y="111125"/>
                    <a:pt x="55499" y="144399"/>
                    <a:pt x="77724" y="144399"/>
                  </a:cubicBezTo>
                  <a:cubicBezTo>
                    <a:pt x="110998" y="144399"/>
                    <a:pt x="122174" y="111125"/>
                    <a:pt x="133223" y="88900"/>
                  </a:cubicBezTo>
                  <a:cubicBezTo>
                    <a:pt x="144272" y="55626"/>
                    <a:pt x="122174" y="44450"/>
                    <a:pt x="99949" y="44450"/>
                  </a:cubicBezTo>
                  <a:close/>
                </a:path>
              </a:pathLst>
            </a:custGeom>
            <a:solidFill>
              <a:srgbClr val="E12023"/>
            </a:solidFill>
          </p:spPr>
        </p:sp>
      </p:grpSp>
      <p:grpSp>
        <p:nvGrpSpPr>
          <p:cNvPr id="187" name="Group 187"/>
          <p:cNvGrpSpPr>
            <a:grpSpLocks noChangeAspect="1"/>
          </p:cNvGrpSpPr>
          <p:nvPr/>
        </p:nvGrpSpPr>
        <p:grpSpPr>
          <a:xfrm>
            <a:off x="1673280" y="6232320"/>
            <a:ext cx="92160" cy="365040"/>
            <a:chOff x="0" y="0"/>
            <a:chExt cx="122880" cy="486720"/>
          </a:xfrm>
        </p:grpSpPr>
        <p:sp>
          <p:nvSpPr>
            <p:cNvPr id="188" name="Freeform 188"/>
            <p:cNvSpPr/>
            <p:nvPr/>
          </p:nvSpPr>
          <p:spPr>
            <a:xfrm>
              <a:off x="0" y="0"/>
              <a:ext cx="122936" cy="486664"/>
            </a:xfrm>
            <a:custGeom>
              <a:avLst/>
              <a:gdLst/>
              <a:ahLst/>
              <a:cxnLst/>
              <a:rect l="l" t="t" r="r" b="b"/>
              <a:pathLst>
                <a:path w="122936" h="486664">
                  <a:moveTo>
                    <a:pt x="11176" y="464566"/>
                  </a:moveTo>
                  <a:cubicBezTo>
                    <a:pt x="78232" y="409321"/>
                    <a:pt x="67056" y="342900"/>
                    <a:pt x="44704" y="265430"/>
                  </a:cubicBezTo>
                  <a:cubicBezTo>
                    <a:pt x="22352" y="187960"/>
                    <a:pt x="11176" y="110617"/>
                    <a:pt x="0" y="33147"/>
                  </a:cubicBezTo>
                  <a:cubicBezTo>
                    <a:pt x="0" y="22098"/>
                    <a:pt x="0" y="11049"/>
                    <a:pt x="22352" y="0"/>
                  </a:cubicBezTo>
                  <a:cubicBezTo>
                    <a:pt x="44704" y="132715"/>
                    <a:pt x="78232" y="265430"/>
                    <a:pt x="100584" y="398272"/>
                  </a:cubicBezTo>
                  <a:cubicBezTo>
                    <a:pt x="122936" y="486664"/>
                    <a:pt x="55880" y="453517"/>
                    <a:pt x="11176" y="464566"/>
                  </a:cubicBezTo>
                  <a:close/>
                </a:path>
              </a:pathLst>
            </a:custGeom>
            <a:solidFill>
              <a:srgbClr val="E12023"/>
            </a:solidFill>
          </p:spPr>
        </p:sp>
      </p:grpSp>
      <p:grpSp>
        <p:nvGrpSpPr>
          <p:cNvPr id="189" name="Group 189"/>
          <p:cNvGrpSpPr>
            <a:grpSpLocks noChangeAspect="1"/>
          </p:cNvGrpSpPr>
          <p:nvPr/>
        </p:nvGrpSpPr>
        <p:grpSpPr>
          <a:xfrm>
            <a:off x="7267680" y="7096320"/>
            <a:ext cx="114480" cy="266400"/>
            <a:chOff x="0" y="0"/>
            <a:chExt cx="152640" cy="355200"/>
          </a:xfrm>
        </p:grpSpPr>
        <p:sp>
          <p:nvSpPr>
            <p:cNvPr id="190" name="Freeform 190"/>
            <p:cNvSpPr/>
            <p:nvPr/>
          </p:nvSpPr>
          <p:spPr>
            <a:xfrm>
              <a:off x="0" y="0"/>
              <a:ext cx="152654" cy="355219"/>
            </a:xfrm>
            <a:custGeom>
              <a:avLst/>
              <a:gdLst/>
              <a:ahLst/>
              <a:cxnLst/>
              <a:rect l="l" t="t" r="r" b="b"/>
              <a:pathLst>
                <a:path w="152654" h="355219">
                  <a:moveTo>
                    <a:pt x="152654" y="11049"/>
                  </a:moveTo>
                  <a:cubicBezTo>
                    <a:pt x="98171" y="44450"/>
                    <a:pt x="21844" y="221996"/>
                    <a:pt x="43561" y="288544"/>
                  </a:cubicBezTo>
                  <a:cubicBezTo>
                    <a:pt x="43561" y="299593"/>
                    <a:pt x="65405" y="299593"/>
                    <a:pt x="76327" y="310769"/>
                  </a:cubicBezTo>
                  <a:cubicBezTo>
                    <a:pt x="76327" y="344043"/>
                    <a:pt x="54483" y="355219"/>
                    <a:pt x="21844" y="344043"/>
                  </a:cubicBezTo>
                  <a:cubicBezTo>
                    <a:pt x="0" y="332994"/>
                    <a:pt x="0" y="310769"/>
                    <a:pt x="10922" y="299720"/>
                  </a:cubicBezTo>
                  <a:cubicBezTo>
                    <a:pt x="21844" y="221996"/>
                    <a:pt x="43688" y="155448"/>
                    <a:pt x="54483" y="88773"/>
                  </a:cubicBezTo>
                  <a:cubicBezTo>
                    <a:pt x="65278" y="22098"/>
                    <a:pt x="98171" y="0"/>
                    <a:pt x="152654" y="11049"/>
                  </a:cubicBezTo>
                  <a:close/>
                </a:path>
              </a:pathLst>
            </a:custGeom>
            <a:solidFill>
              <a:srgbClr val="E12023"/>
            </a:solidFill>
          </p:spPr>
        </p:sp>
      </p:grpSp>
      <p:grpSp>
        <p:nvGrpSpPr>
          <p:cNvPr id="191" name="Group 191"/>
          <p:cNvGrpSpPr>
            <a:grpSpLocks noChangeAspect="1"/>
          </p:cNvGrpSpPr>
          <p:nvPr/>
        </p:nvGrpSpPr>
        <p:grpSpPr>
          <a:xfrm>
            <a:off x="4267440" y="4997520"/>
            <a:ext cx="92160" cy="432000"/>
            <a:chOff x="0" y="0"/>
            <a:chExt cx="122880" cy="576000"/>
          </a:xfrm>
        </p:grpSpPr>
        <p:sp>
          <p:nvSpPr>
            <p:cNvPr id="192" name="Freeform 192"/>
            <p:cNvSpPr/>
            <p:nvPr/>
          </p:nvSpPr>
          <p:spPr>
            <a:xfrm>
              <a:off x="0" y="0"/>
              <a:ext cx="122936" cy="576199"/>
            </a:xfrm>
            <a:custGeom>
              <a:avLst/>
              <a:gdLst/>
              <a:ahLst/>
              <a:cxnLst/>
              <a:rect l="l" t="t" r="r" b="b"/>
              <a:pathLst>
                <a:path w="122936" h="576199">
                  <a:moveTo>
                    <a:pt x="122936" y="0"/>
                  </a:moveTo>
                  <a:cubicBezTo>
                    <a:pt x="122936" y="166116"/>
                    <a:pt x="122936" y="321183"/>
                    <a:pt x="122936" y="487426"/>
                  </a:cubicBezTo>
                  <a:cubicBezTo>
                    <a:pt x="122936" y="520700"/>
                    <a:pt x="111760" y="553847"/>
                    <a:pt x="78232" y="565023"/>
                  </a:cubicBezTo>
                  <a:cubicBezTo>
                    <a:pt x="44704" y="576199"/>
                    <a:pt x="11176" y="575945"/>
                    <a:pt x="0" y="531749"/>
                  </a:cubicBezTo>
                  <a:cubicBezTo>
                    <a:pt x="0" y="531749"/>
                    <a:pt x="0" y="531749"/>
                    <a:pt x="0" y="531749"/>
                  </a:cubicBezTo>
                  <a:cubicBezTo>
                    <a:pt x="78232" y="542798"/>
                    <a:pt x="100584" y="520700"/>
                    <a:pt x="100584" y="443103"/>
                  </a:cubicBezTo>
                  <a:cubicBezTo>
                    <a:pt x="100584" y="365506"/>
                    <a:pt x="100584" y="288036"/>
                    <a:pt x="100584" y="199390"/>
                  </a:cubicBezTo>
                  <a:cubicBezTo>
                    <a:pt x="111760" y="132969"/>
                    <a:pt x="78232" y="66421"/>
                    <a:pt x="122936" y="0"/>
                  </a:cubicBezTo>
                  <a:close/>
                </a:path>
              </a:pathLst>
            </a:custGeom>
            <a:solidFill>
              <a:srgbClr val="E12023"/>
            </a:solidFill>
          </p:spPr>
        </p:sp>
      </p:grpSp>
      <p:grpSp>
        <p:nvGrpSpPr>
          <p:cNvPr id="193" name="Group 193"/>
          <p:cNvGrpSpPr>
            <a:grpSpLocks noChangeAspect="1"/>
          </p:cNvGrpSpPr>
          <p:nvPr/>
        </p:nvGrpSpPr>
        <p:grpSpPr>
          <a:xfrm>
            <a:off x="1733760" y="6276960"/>
            <a:ext cx="139680" cy="123840"/>
            <a:chOff x="0" y="0"/>
            <a:chExt cx="186240" cy="165120"/>
          </a:xfrm>
        </p:grpSpPr>
        <p:sp>
          <p:nvSpPr>
            <p:cNvPr id="194" name="Freeform 194"/>
            <p:cNvSpPr/>
            <p:nvPr/>
          </p:nvSpPr>
          <p:spPr>
            <a:xfrm>
              <a:off x="0" y="0"/>
              <a:ext cx="186182" cy="165100"/>
            </a:xfrm>
            <a:custGeom>
              <a:avLst/>
              <a:gdLst/>
              <a:ahLst/>
              <a:cxnLst/>
              <a:rect l="l" t="t" r="r" b="b"/>
              <a:pathLst>
                <a:path w="186182" h="165100">
                  <a:moveTo>
                    <a:pt x="0" y="0"/>
                  </a:moveTo>
                  <a:cubicBezTo>
                    <a:pt x="32893" y="0"/>
                    <a:pt x="43815" y="21971"/>
                    <a:pt x="54737" y="44069"/>
                  </a:cubicBezTo>
                  <a:cubicBezTo>
                    <a:pt x="76708" y="66040"/>
                    <a:pt x="76708" y="110109"/>
                    <a:pt x="98552" y="110109"/>
                  </a:cubicBezTo>
                  <a:cubicBezTo>
                    <a:pt x="142367" y="99060"/>
                    <a:pt x="120523" y="55118"/>
                    <a:pt x="142367" y="33020"/>
                  </a:cubicBezTo>
                  <a:cubicBezTo>
                    <a:pt x="175260" y="77089"/>
                    <a:pt x="186182" y="121031"/>
                    <a:pt x="131445" y="143129"/>
                  </a:cubicBezTo>
                  <a:cubicBezTo>
                    <a:pt x="87630" y="165100"/>
                    <a:pt x="54737" y="132080"/>
                    <a:pt x="43815" y="99060"/>
                  </a:cubicBezTo>
                  <a:cubicBezTo>
                    <a:pt x="21971" y="66040"/>
                    <a:pt x="10922" y="33020"/>
                    <a:pt x="0" y="0"/>
                  </a:cubicBezTo>
                  <a:close/>
                </a:path>
              </a:pathLst>
            </a:custGeom>
            <a:solidFill>
              <a:srgbClr val="E12023"/>
            </a:solidFill>
          </p:spPr>
        </p:sp>
      </p:grpSp>
      <p:grpSp>
        <p:nvGrpSpPr>
          <p:cNvPr id="195" name="Group 195"/>
          <p:cNvGrpSpPr>
            <a:grpSpLocks noChangeAspect="1"/>
          </p:cNvGrpSpPr>
          <p:nvPr/>
        </p:nvGrpSpPr>
        <p:grpSpPr>
          <a:xfrm>
            <a:off x="8051760" y="6076800"/>
            <a:ext cx="92160" cy="155520"/>
            <a:chOff x="0" y="0"/>
            <a:chExt cx="122880" cy="207360"/>
          </a:xfrm>
        </p:grpSpPr>
        <p:sp>
          <p:nvSpPr>
            <p:cNvPr id="196" name="Freeform 196"/>
            <p:cNvSpPr/>
            <p:nvPr/>
          </p:nvSpPr>
          <p:spPr>
            <a:xfrm>
              <a:off x="0" y="0"/>
              <a:ext cx="122936" cy="207391"/>
            </a:xfrm>
            <a:custGeom>
              <a:avLst/>
              <a:gdLst/>
              <a:ahLst/>
              <a:cxnLst/>
              <a:rect l="l" t="t" r="r" b="b"/>
              <a:pathLst>
                <a:path w="122936" h="207391">
                  <a:moveTo>
                    <a:pt x="0" y="0"/>
                  </a:moveTo>
                  <a:cubicBezTo>
                    <a:pt x="44704" y="65532"/>
                    <a:pt x="78232" y="141859"/>
                    <a:pt x="122936" y="207391"/>
                  </a:cubicBezTo>
                  <a:cubicBezTo>
                    <a:pt x="122936" y="207391"/>
                    <a:pt x="122936" y="207391"/>
                    <a:pt x="111760" y="207391"/>
                  </a:cubicBezTo>
                  <a:cubicBezTo>
                    <a:pt x="44704" y="163703"/>
                    <a:pt x="22352" y="87249"/>
                    <a:pt x="0" y="10922"/>
                  </a:cubicBezTo>
                  <a:cubicBezTo>
                    <a:pt x="0" y="10922"/>
                    <a:pt x="0" y="0"/>
                    <a:pt x="0" y="0"/>
                  </a:cubicBezTo>
                  <a:close/>
                </a:path>
              </a:pathLst>
            </a:custGeom>
            <a:solidFill>
              <a:srgbClr val="E12023"/>
            </a:solidFill>
          </p:spPr>
        </p:sp>
      </p:grpSp>
      <p:grpSp>
        <p:nvGrpSpPr>
          <p:cNvPr id="197" name="Group 197"/>
          <p:cNvGrpSpPr>
            <a:grpSpLocks noChangeAspect="1"/>
          </p:cNvGrpSpPr>
          <p:nvPr/>
        </p:nvGrpSpPr>
        <p:grpSpPr>
          <a:xfrm>
            <a:off x="1698480" y="4816800"/>
            <a:ext cx="82800" cy="133200"/>
            <a:chOff x="0" y="0"/>
            <a:chExt cx="110400" cy="177600"/>
          </a:xfrm>
        </p:grpSpPr>
        <p:sp>
          <p:nvSpPr>
            <p:cNvPr id="198" name="Freeform 198"/>
            <p:cNvSpPr/>
            <p:nvPr/>
          </p:nvSpPr>
          <p:spPr>
            <a:xfrm>
              <a:off x="0" y="0"/>
              <a:ext cx="110363" cy="177546"/>
            </a:xfrm>
            <a:custGeom>
              <a:avLst/>
              <a:gdLst/>
              <a:ahLst/>
              <a:cxnLst/>
              <a:rect l="l" t="t" r="r" b="b"/>
              <a:pathLst>
                <a:path w="110363" h="177546">
                  <a:moveTo>
                    <a:pt x="0" y="177546"/>
                  </a:moveTo>
                  <a:cubicBezTo>
                    <a:pt x="11049" y="99949"/>
                    <a:pt x="22098" y="33274"/>
                    <a:pt x="110363" y="0"/>
                  </a:cubicBezTo>
                  <a:cubicBezTo>
                    <a:pt x="77343" y="55499"/>
                    <a:pt x="44196" y="122047"/>
                    <a:pt x="0" y="177546"/>
                  </a:cubicBezTo>
                  <a:close/>
                </a:path>
              </a:pathLst>
            </a:custGeom>
            <a:solidFill>
              <a:srgbClr val="E12023"/>
            </a:solidFill>
          </p:spPr>
        </p:sp>
      </p:grpSp>
      <p:grpSp>
        <p:nvGrpSpPr>
          <p:cNvPr id="199" name="Group 199"/>
          <p:cNvGrpSpPr>
            <a:grpSpLocks noChangeAspect="1"/>
          </p:cNvGrpSpPr>
          <p:nvPr/>
        </p:nvGrpSpPr>
        <p:grpSpPr>
          <a:xfrm>
            <a:off x="6842160" y="5902560"/>
            <a:ext cx="51120" cy="180720"/>
            <a:chOff x="0" y="0"/>
            <a:chExt cx="68160" cy="240960"/>
          </a:xfrm>
        </p:grpSpPr>
        <p:sp>
          <p:nvSpPr>
            <p:cNvPr id="200" name="Freeform 200"/>
            <p:cNvSpPr/>
            <p:nvPr/>
          </p:nvSpPr>
          <p:spPr>
            <a:xfrm>
              <a:off x="0" y="0"/>
              <a:ext cx="68199" cy="240919"/>
            </a:xfrm>
            <a:custGeom>
              <a:avLst/>
              <a:gdLst/>
              <a:ahLst/>
              <a:cxnLst/>
              <a:rect l="l" t="t" r="r" b="b"/>
              <a:pathLst>
                <a:path w="68199" h="240919">
                  <a:moveTo>
                    <a:pt x="11303" y="240919"/>
                  </a:moveTo>
                  <a:cubicBezTo>
                    <a:pt x="0" y="153289"/>
                    <a:pt x="11303" y="76708"/>
                    <a:pt x="56769" y="0"/>
                  </a:cubicBezTo>
                  <a:cubicBezTo>
                    <a:pt x="68199" y="87630"/>
                    <a:pt x="45466" y="164338"/>
                    <a:pt x="11303" y="240919"/>
                  </a:cubicBezTo>
                  <a:close/>
                </a:path>
              </a:pathLst>
            </a:custGeom>
            <a:solidFill>
              <a:srgbClr val="E12023"/>
            </a:solidFill>
          </p:spPr>
        </p:sp>
      </p:grpSp>
      <p:grpSp>
        <p:nvGrpSpPr>
          <p:cNvPr id="201" name="Group 201"/>
          <p:cNvGrpSpPr>
            <a:grpSpLocks noChangeAspect="1"/>
          </p:cNvGrpSpPr>
          <p:nvPr/>
        </p:nvGrpSpPr>
        <p:grpSpPr>
          <a:xfrm>
            <a:off x="5635440" y="6184800"/>
            <a:ext cx="56880" cy="139680"/>
            <a:chOff x="0" y="0"/>
            <a:chExt cx="75840" cy="186240"/>
          </a:xfrm>
        </p:grpSpPr>
        <p:sp>
          <p:nvSpPr>
            <p:cNvPr id="202" name="Freeform 202"/>
            <p:cNvSpPr/>
            <p:nvPr/>
          </p:nvSpPr>
          <p:spPr>
            <a:xfrm>
              <a:off x="0" y="0"/>
              <a:ext cx="75819" cy="186182"/>
            </a:xfrm>
            <a:custGeom>
              <a:avLst/>
              <a:gdLst/>
              <a:ahLst/>
              <a:cxnLst/>
              <a:rect l="l" t="t" r="r" b="b"/>
              <a:pathLst>
                <a:path w="75819" h="186182">
                  <a:moveTo>
                    <a:pt x="0" y="0"/>
                  </a:moveTo>
                  <a:cubicBezTo>
                    <a:pt x="75819" y="54737"/>
                    <a:pt x="54229" y="120523"/>
                    <a:pt x="54229" y="186182"/>
                  </a:cubicBezTo>
                  <a:cubicBezTo>
                    <a:pt x="21717" y="131445"/>
                    <a:pt x="10795" y="65786"/>
                    <a:pt x="0" y="0"/>
                  </a:cubicBezTo>
                  <a:close/>
                </a:path>
              </a:pathLst>
            </a:custGeom>
            <a:solidFill>
              <a:srgbClr val="E12023"/>
            </a:solidFill>
          </p:spPr>
        </p:sp>
      </p:grpSp>
      <p:grpSp>
        <p:nvGrpSpPr>
          <p:cNvPr id="203" name="Group 203"/>
          <p:cNvGrpSpPr>
            <a:grpSpLocks noChangeAspect="1"/>
          </p:cNvGrpSpPr>
          <p:nvPr/>
        </p:nvGrpSpPr>
        <p:grpSpPr>
          <a:xfrm>
            <a:off x="2162160" y="4708800"/>
            <a:ext cx="66960" cy="76320"/>
            <a:chOff x="0" y="0"/>
            <a:chExt cx="89280" cy="101760"/>
          </a:xfrm>
        </p:grpSpPr>
        <p:sp>
          <p:nvSpPr>
            <p:cNvPr id="204" name="Freeform 204"/>
            <p:cNvSpPr/>
            <p:nvPr/>
          </p:nvSpPr>
          <p:spPr>
            <a:xfrm>
              <a:off x="0" y="0"/>
              <a:ext cx="89281" cy="101727"/>
            </a:xfrm>
            <a:custGeom>
              <a:avLst/>
              <a:gdLst/>
              <a:ahLst/>
              <a:cxnLst/>
              <a:rect l="l" t="t" r="r" b="b"/>
              <a:pathLst>
                <a:path w="89281" h="101727">
                  <a:moveTo>
                    <a:pt x="33528" y="101727"/>
                  </a:moveTo>
                  <a:cubicBezTo>
                    <a:pt x="33528" y="67818"/>
                    <a:pt x="0" y="45212"/>
                    <a:pt x="33528" y="0"/>
                  </a:cubicBezTo>
                  <a:cubicBezTo>
                    <a:pt x="44704" y="45212"/>
                    <a:pt x="89281" y="56515"/>
                    <a:pt x="78105" y="101727"/>
                  </a:cubicBezTo>
                  <a:cubicBezTo>
                    <a:pt x="66929" y="101727"/>
                    <a:pt x="44577" y="101727"/>
                    <a:pt x="33528" y="101727"/>
                  </a:cubicBezTo>
                  <a:close/>
                </a:path>
              </a:pathLst>
            </a:custGeom>
            <a:solidFill>
              <a:srgbClr val="E12023"/>
            </a:solidFill>
          </p:spPr>
        </p:sp>
      </p:grpSp>
      <p:grpSp>
        <p:nvGrpSpPr>
          <p:cNvPr id="205" name="Group 205"/>
          <p:cNvGrpSpPr>
            <a:grpSpLocks noChangeAspect="1"/>
          </p:cNvGrpSpPr>
          <p:nvPr/>
        </p:nvGrpSpPr>
        <p:grpSpPr>
          <a:xfrm>
            <a:off x="6876720" y="5803920"/>
            <a:ext cx="51120" cy="72720"/>
            <a:chOff x="0" y="0"/>
            <a:chExt cx="68160" cy="96960"/>
          </a:xfrm>
        </p:grpSpPr>
        <p:sp>
          <p:nvSpPr>
            <p:cNvPr id="206" name="Freeform 206"/>
            <p:cNvSpPr/>
            <p:nvPr/>
          </p:nvSpPr>
          <p:spPr>
            <a:xfrm>
              <a:off x="0" y="0"/>
              <a:ext cx="68199" cy="96901"/>
            </a:xfrm>
            <a:custGeom>
              <a:avLst/>
              <a:gdLst/>
              <a:ahLst/>
              <a:cxnLst/>
              <a:rect l="l" t="t" r="r" b="b"/>
              <a:pathLst>
                <a:path w="68199" h="96901">
                  <a:moveTo>
                    <a:pt x="34036" y="96901"/>
                  </a:moveTo>
                  <a:cubicBezTo>
                    <a:pt x="0" y="43053"/>
                    <a:pt x="11303" y="10795"/>
                    <a:pt x="68199" y="0"/>
                  </a:cubicBezTo>
                  <a:cubicBezTo>
                    <a:pt x="56896" y="32258"/>
                    <a:pt x="56896" y="64643"/>
                    <a:pt x="34163" y="96901"/>
                  </a:cubicBezTo>
                  <a:close/>
                </a:path>
              </a:pathLst>
            </a:custGeom>
            <a:solidFill>
              <a:srgbClr val="E12023"/>
            </a:solidFill>
          </p:spPr>
        </p:sp>
      </p:grpSp>
      <p:grpSp>
        <p:nvGrpSpPr>
          <p:cNvPr id="207" name="Group 207"/>
          <p:cNvGrpSpPr>
            <a:grpSpLocks noChangeAspect="1"/>
          </p:cNvGrpSpPr>
          <p:nvPr/>
        </p:nvGrpSpPr>
        <p:grpSpPr>
          <a:xfrm>
            <a:off x="6902640" y="3905280"/>
            <a:ext cx="56880" cy="31680"/>
            <a:chOff x="0" y="0"/>
            <a:chExt cx="75840" cy="42240"/>
          </a:xfrm>
        </p:grpSpPr>
        <p:sp>
          <p:nvSpPr>
            <p:cNvPr id="208" name="Freeform 208"/>
            <p:cNvSpPr/>
            <p:nvPr/>
          </p:nvSpPr>
          <p:spPr>
            <a:xfrm>
              <a:off x="0" y="0"/>
              <a:ext cx="75819" cy="42291"/>
            </a:xfrm>
            <a:custGeom>
              <a:avLst/>
              <a:gdLst/>
              <a:ahLst/>
              <a:cxnLst/>
              <a:rect l="l" t="t" r="r" b="b"/>
              <a:pathLst>
                <a:path w="75819" h="42291">
                  <a:moveTo>
                    <a:pt x="0" y="42291"/>
                  </a:moveTo>
                  <a:cubicBezTo>
                    <a:pt x="21717" y="21082"/>
                    <a:pt x="43307" y="10541"/>
                    <a:pt x="75819" y="0"/>
                  </a:cubicBezTo>
                  <a:cubicBezTo>
                    <a:pt x="65024" y="42291"/>
                    <a:pt x="32512" y="42291"/>
                    <a:pt x="0" y="42291"/>
                  </a:cubicBezTo>
                  <a:close/>
                </a:path>
              </a:pathLst>
            </a:custGeom>
            <a:solidFill>
              <a:srgbClr val="E12023"/>
            </a:solidFill>
          </p:spPr>
        </p:sp>
      </p:grpSp>
      <p:grpSp>
        <p:nvGrpSpPr>
          <p:cNvPr id="209" name="Group 209"/>
          <p:cNvGrpSpPr>
            <a:grpSpLocks noChangeAspect="1"/>
          </p:cNvGrpSpPr>
          <p:nvPr/>
        </p:nvGrpSpPr>
        <p:grpSpPr>
          <a:xfrm>
            <a:off x="6851520" y="6972480"/>
            <a:ext cx="25200" cy="15840"/>
            <a:chOff x="0" y="0"/>
            <a:chExt cx="33600" cy="21120"/>
          </a:xfrm>
        </p:grpSpPr>
        <p:sp>
          <p:nvSpPr>
            <p:cNvPr id="210" name="Freeform 210"/>
            <p:cNvSpPr/>
            <p:nvPr/>
          </p:nvSpPr>
          <p:spPr>
            <a:xfrm>
              <a:off x="0" y="0"/>
              <a:ext cx="33655" cy="21082"/>
            </a:xfrm>
            <a:custGeom>
              <a:avLst/>
              <a:gdLst/>
              <a:ahLst/>
              <a:cxnLst/>
              <a:rect l="l" t="t" r="r" b="b"/>
              <a:pathLst>
                <a:path w="33655" h="21082">
                  <a:moveTo>
                    <a:pt x="22352" y="21082"/>
                  </a:moveTo>
                  <a:cubicBezTo>
                    <a:pt x="11176" y="21082"/>
                    <a:pt x="0" y="21082"/>
                    <a:pt x="0" y="0"/>
                  </a:cubicBezTo>
                  <a:cubicBezTo>
                    <a:pt x="11176" y="10541"/>
                    <a:pt x="33655" y="0"/>
                    <a:pt x="22352" y="21082"/>
                  </a:cubicBezTo>
                  <a:close/>
                </a:path>
              </a:pathLst>
            </a:custGeom>
            <a:solidFill>
              <a:srgbClr val="E12023"/>
            </a:solidFill>
          </p:spPr>
        </p:sp>
      </p:grpSp>
      <p:grpSp>
        <p:nvGrpSpPr>
          <p:cNvPr id="211" name="Group 211"/>
          <p:cNvGrpSpPr>
            <a:grpSpLocks noChangeAspect="1"/>
          </p:cNvGrpSpPr>
          <p:nvPr/>
        </p:nvGrpSpPr>
        <p:grpSpPr>
          <a:xfrm>
            <a:off x="6677280" y="4270320"/>
            <a:ext cx="18720" cy="22320"/>
            <a:chOff x="0" y="0"/>
            <a:chExt cx="24960" cy="29760"/>
          </a:xfrm>
        </p:grpSpPr>
        <p:sp>
          <p:nvSpPr>
            <p:cNvPr id="212" name="Freeform 212"/>
            <p:cNvSpPr/>
            <p:nvPr/>
          </p:nvSpPr>
          <p:spPr>
            <a:xfrm>
              <a:off x="0" y="0"/>
              <a:ext cx="25019" cy="29718"/>
            </a:xfrm>
            <a:custGeom>
              <a:avLst/>
              <a:gdLst/>
              <a:ahLst/>
              <a:cxnLst/>
              <a:rect l="l" t="t" r="r" b="b"/>
              <a:pathLst>
                <a:path w="25019" h="29718">
                  <a:moveTo>
                    <a:pt x="0" y="29718"/>
                  </a:moveTo>
                  <a:cubicBezTo>
                    <a:pt x="0" y="19812"/>
                    <a:pt x="0" y="0"/>
                    <a:pt x="25019" y="0"/>
                  </a:cubicBezTo>
                  <a:cubicBezTo>
                    <a:pt x="25019" y="9906"/>
                    <a:pt x="25019" y="29718"/>
                    <a:pt x="0" y="29718"/>
                  </a:cubicBezTo>
                  <a:close/>
                </a:path>
              </a:pathLst>
            </a:custGeom>
            <a:solidFill>
              <a:srgbClr val="E12023"/>
            </a:solidFill>
          </p:spPr>
        </p:sp>
      </p:grpSp>
      <p:grpSp>
        <p:nvGrpSpPr>
          <p:cNvPr id="213" name="Group 213"/>
          <p:cNvGrpSpPr>
            <a:grpSpLocks noChangeAspect="1"/>
          </p:cNvGrpSpPr>
          <p:nvPr/>
        </p:nvGrpSpPr>
        <p:grpSpPr>
          <a:xfrm>
            <a:off x="2222640" y="4784400"/>
            <a:ext cx="15840" cy="22320"/>
            <a:chOff x="0" y="0"/>
            <a:chExt cx="21120" cy="29760"/>
          </a:xfrm>
        </p:grpSpPr>
        <p:sp>
          <p:nvSpPr>
            <p:cNvPr id="214" name="Freeform 214"/>
            <p:cNvSpPr/>
            <p:nvPr/>
          </p:nvSpPr>
          <p:spPr>
            <a:xfrm>
              <a:off x="0" y="0"/>
              <a:ext cx="21082" cy="29718"/>
            </a:xfrm>
            <a:custGeom>
              <a:avLst/>
              <a:gdLst/>
              <a:ahLst/>
              <a:cxnLst/>
              <a:rect l="l" t="t" r="r" b="b"/>
              <a:pathLst>
                <a:path w="21082" h="29718">
                  <a:moveTo>
                    <a:pt x="0" y="0"/>
                  </a:moveTo>
                  <a:cubicBezTo>
                    <a:pt x="21082" y="0"/>
                    <a:pt x="21082" y="19812"/>
                    <a:pt x="21082" y="29718"/>
                  </a:cubicBezTo>
                  <a:cubicBezTo>
                    <a:pt x="10541" y="29718"/>
                    <a:pt x="0" y="9906"/>
                    <a:pt x="0" y="0"/>
                  </a:cubicBezTo>
                  <a:close/>
                </a:path>
              </a:pathLst>
            </a:custGeom>
            <a:solidFill>
              <a:srgbClr val="E12023"/>
            </a:solidFill>
          </p:spPr>
        </p:sp>
      </p:grpSp>
      <p:grpSp>
        <p:nvGrpSpPr>
          <p:cNvPr id="215" name="Group 215"/>
          <p:cNvGrpSpPr>
            <a:grpSpLocks noChangeAspect="1"/>
          </p:cNvGrpSpPr>
          <p:nvPr/>
        </p:nvGrpSpPr>
        <p:grpSpPr>
          <a:xfrm>
            <a:off x="1368720" y="6349680"/>
            <a:ext cx="6480" cy="15840"/>
            <a:chOff x="0" y="0"/>
            <a:chExt cx="8640" cy="21120"/>
          </a:xfrm>
        </p:grpSpPr>
        <p:sp>
          <p:nvSpPr>
            <p:cNvPr id="216" name="Freeform 216"/>
            <p:cNvSpPr/>
            <p:nvPr/>
          </p:nvSpPr>
          <p:spPr>
            <a:xfrm>
              <a:off x="0" y="0"/>
              <a:ext cx="8636" cy="21082"/>
            </a:xfrm>
            <a:custGeom>
              <a:avLst/>
              <a:gdLst/>
              <a:ahLst/>
              <a:cxnLst/>
              <a:rect l="l" t="t" r="r" b="b"/>
              <a:pathLst>
                <a:path w="8636" h="21082">
                  <a:moveTo>
                    <a:pt x="0" y="21082"/>
                  </a:moveTo>
                  <a:cubicBezTo>
                    <a:pt x="0" y="10541"/>
                    <a:pt x="8636" y="0"/>
                    <a:pt x="8636" y="0"/>
                  </a:cubicBezTo>
                  <a:cubicBezTo>
                    <a:pt x="8636" y="10541"/>
                    <a:pt x="8636" y="10541"/>
                    <a:pt x="0" y="21082"/>
                  </a:cubicBezTo>
                  <a:close/>
                </a:path>
              </a:pathLst>
            </a:custGeom>
            <a:solidFill>
              <a:srgbClr val="E12023"/>
            </a:solidFill>
          </p:spPr>
        </p:sp>
      </p:grpSp>
      <p:grpSp>
        <p:nvGrpSpPr>
          <p:cNvPr id="217" name="Group 217"/>
          <p:cNvGrpSpPr>
            <a:grpSpLocks noChangeAspect="1"/>
          </p:cNvGrpSpPr>
          <p:nvPr/>
        </p:nvGrpSpPr>
        <p:grpSpPr>
          <a:xfrm>
            <a:off x="1781280" y="4800960"/>
            <a:ext cx="9360" cy="6480"/>
            <a:chOff x="0" y="0"/>
            <a:chExt cx="12480" cy="8640"/>
          </a:xfrm>
        </p:grpSpPr>
        <p:sp>
          <p:nvSpPr>
            <p:cNvPr id="218" name="Freeform 218"/>
            <p:cNvSpPr/>
            <p:nvPr/>
          </p:nvSpPr>
          <p:spPr>
            <a:xfrm>
              <a:off x="0" y="0"/>
              <a:ext cx="12446" cy="8636"/>
            </a:xfrm>
            <a:custGeom>
              <a:avLst/>
              <a:gdLst/>
              <a:ahLst/>
              <a:cxnLst/>
              <a:rect l="l" t="t" r="r" b="b"/>
              <a:pathLst>
                <a:path w="12446" h="8636">
                  <a:moveTo>
                    <a:pt x="0" y="8636"/>
                  </a:moveTo>
                  <a:cubicBezTo>
                    <a:pt x="0" y="0"/>
                    <a:pt x="0" y="0"/>
                    <a:pt x="12446" y="0"/>
                  </a:cubicBezTo>
                  <a:cubicBezTo>
                    <a:pt x="12446" y="0"/>
                    <a:pt x="0" y="8636"/>
                    <a:pt x="0" y="8636"/>
                  </a:cubicBezTo>
                  <a:close/>
                </a:path>
              </a:pathLst>
            </a:custGeom>
            <a:solidFill>
              <a:srgbClr val="E12023"/>
            </a:solidFill>
          </p:spPr>
        </p:sp>
      </p:grpSp>
      <p:grpSp>
        <p:nvGrpSpPr>
          <p:cNvPr id="219" name="Group 219"/>
          <p:cNvGrpSpPr>
            <a:grpSpLocks noChangeAspect="1"/>
          </p:cNvGrpSpPr>
          <p:nvPr/>
        </p:nvGrpSpPr>
        <p:grpSpPr>
          <a:xfrm>
            <a:off x="4689360" y="9766080"/>
            <a:ext cx="15840" cy="15840"/>
            <a:chOff x="0" y="0"/>
            <a:chExt cx="21120" cy="21120"/>
          </a:xfrm>
        </p:grpSpPr>
        <p:sp>
          <p:nvSpPr>
            <p:cNvPr id="220" name="Freeform 220"/>
            <p:cNvSpPr/>
            <p:nvPr/>
          </p:nvSpPr>
          <p:spPr>
            <a:xfrm>
              <a:off x="0" y="0"/>
              <a:ext cx="21082" cy="21082"/>
            </a:xfrm>
            <a:custGeom>
              <a:avLst/>
              <a:gdLst/>
              <a:ahLst/>
              <a:cxnLst/>
              <a:rect l="l" t="t" r="r" b="b"/>
              <a:pathLst>
                <a:path w="21082" h="21082">
                  <a:moveTo>
                    <a:pt x="0" y="21082"/>
                  </a:moveTo>
                  <a:cubicBezTo>
                    <a:pt x="0" y="10541"/>
                    <a:pt x="10541" y="0"/>
                    <a:pt x="21082" y="0"/>
                  </a:cubicBezTo>
                  <a:cubicBezTo>
                    <a:pt x="21082" y="10541"/>
                    <a:pt x="10541" y="21082"/>
                    <a:pt x="0" y="21082"/>
                  </a:cubicBezTo>
                  <a:close/>
                </a:path>
              </a:pathLst>
            </a:custGeom>
            <a:solidFill>
              <a:srgbClr val="E12023"/>
            </a:solidFill>
          </p:spPr>
        </p:sp>
      </p:grpSp>
      <p:grpSp>
        <p:nvGrpSpPr>
          <p:cNvPr id="221" name="Group 221"/>
          <p:cNvGrpSpPr>
            <a:grpSpLocks noChangeAspect="1"/>
          </p:cNvGrpSpPr>
          <p:nvPr/>
        </p:nvGrpSpPr>
        <p:grpSpPr>
          <a:xfrm>
            <a:off x="5508720" y="7236000"/>
            <a:ext cx="771840" cy="1428480"/>
            <a:chOff x="0" y="0"/>
            <a:chExt cx="1029120" cy="1904640"/>
          </a:xfrm>
        </p:grpSpPr>
        <p:sp>
          <p:nvSpPr>
            <p:cNvPr id="222" name="Freeform 222"/>
            <p:cNvSpPr/>
            <p:nvPr/>
          </p:nvSpPr>
          <p:spPr>
            <a:xfrm>
              <a:off x="0" y="0"/>
              <a:ext cx="1029208" cy="1904619"/>
            </a:xfrm>
            <a:custGeom>
              <a:avLst/>
              <a:gdLst/>
              <a:ahLst/>
              <a:cxnLst/>
              <a:rect l="l" t="t" r="r" b="b"/>
              <a:pathLst>
                <a:path w="1029208" h="1904619">
                  <a:moveTo>
                    <a:pt x="730377" y="1893570"/>
                  </a:moveTo>
                  <a:cubicBezTo>
                    <a:pt x="586486" y="1904619"/>
                    <a:pt x="564388" y="1882521"/>
                    <a:pt x="564388" y="1749552"/>
                  </a:cubicBezTo>
                  <a:cubicBezTo>
                    <a:pt x="564388" y="1505966"/>
                    <a:pt x="564388" y="1273429"/>
                    <a:pt x="564388" y="1029716"/>
                  </a:cubicBezTo>
                  <a:cubicBezTo>
                    <a:pt x="564388" y="996442"/>
                    <a:pt x="575437" y="952246"/>
                    <a:pt x="520065" y="952246"/>
                  </a:cubicBezTo>
                  <a:cubicBezTo>
                    <a:pt x="464693" y="941197"/>
                    <a:pt x="464693" y="996569"/>
                    <a:pt x="464693" y="1029716"/>
                  </a:cubicBezTo>
                  <a:cubicBezTo>
                    <a:pt x="464693" y="1273302"/>
                    <a:pt x="464693" y="1516888"/>
                    <a:pt x="464693" y="1760601"/>
                  </a:cubicBezTo>
                  <a:cubicBezTo>
                    <a:pt x="464693" y="1793875"/>
                    <a:pt x="464693" y="1815973"/>
                    <a:pt x="453644" y="1838071"/>
                  </a:cubicBezTo>
                  <a:cubicBezTo>
                    <a:pt x="453644" y="1871345"/>
                    <a:pt x="431546" y="1893443"/>
                    <a:pt x="398272" y="1904492"/>
                  </a:cubicBezTo>
                  <a:cubicBezTo>
                    <a:pt x="353949" y="1904492"/>
                    <a:pt x="331851" y="1882394"/>
                    <a:pt x="309753" y="1860169"/>
                  </a:cubicBezTo>
                  <a:cubicBezTo>
                    <a:pt x="287655" y="1826895"/>
                    <a:pt x="287655" y="1782699"/>
                    <a:pt x="287655" y="1738376"/>
                  </a:cubicBezTo>
                  <a:cubicBezTo>
                    <a:pt x="298704" y="1328674"/>
                    <a:pt x="298704" y="918972"/>
                    <a:pt x="298704" y="498094"/>
                  </a:cubicBezTo>
                  <a:cubicBezTo>
                    <a:pt x="298704" y="453771"/>
                    <a:pt x="298704" y="409448"/>
                    <a:pt x="265557" y="365252"/>
                  </a:cubicBezTo>
                  <a:cubicBezTo>
                    <a:pt x="243459" y="376301"/>
                    <a:pt x="232410" y="398526"/>
                    <a:pt x="221234" y="420624"/>
                  </a:cubicBezTo>
                  <a:cubicBezTo>
                    <a:pt x="199136" y="531368"/>
                    <a:pt x="165862" y="653161"/>
                    <a:pt x="132715" y="763905"/>
                  </a:cubicBezTo>
                  <a:cubicBezTo>
                    <a:pt x="132715" y="797179"/>
                    <a:pt x="110617" y="841375"/>
                    <a:pt x="66294" y="830326"/>
                  </a:cubicBezTo>
                  <a:cubicBezTo>
                    <a:pt x="11049" y="819404"/>
                    <a:pt x="0" y="786257"/>
                    <a:pt x="11049" y="730885"/>
                  </a:cubicBezTo>
                  <a:cubicBezTo>
                    <a:pt x="55372" y="520446"/>
                    <a:pt x="110617" y="310007"/>
                    <a:pt x="154940" y="99695"/>
                  </a:cubicBezTo>
                  <a:cubicBezTo>
                    <a:pt x="177038" y="22098"/>
                    <a:pt x="221361" y="0"/>
                    <a:pt x="276606" y="0"/>
                  </a:cubicBezTo>
                  <a:cubicBezTo>
                    <a:pt x="431546" y="0"/>
                    <a:pt x="597535" y="0"/>
                    <a:pt x="752475" y="0"/>
                  </a:cubicBezTo>
                  <a:cubicBezTo>
                    <a:pt x="829945" y="0"/>
                    <a:pt x="863092" y="33274"/>
                    <a:pt x="885317" y="121793"/>
                  </a:cubicBezTo>
                  <a:cubicBezTo>
                    <a:pt x="929640" y="321056"/>
                    <a:pt x="973836" y="531495"/>
                    <a:pt x="1018159" y="730885"/>
                  </a:cubicBezTo>
                  <a:cubicBezTo>
                    <a:pt x="1029208" y="786257"/>
                    <a:pt x="1018159" y="819531"/>
                    <a:pt x="973836" y="830580"/>
                  </a:cubicBezTo>
                  <a:cubicBezTo>
                    <a:pt x="918464" y="841629"/>
                    <a:pt x="907415" y="797306"/>
                    <a:pt x="896366" y="753110"/>
                  </a:cubicBezTo>
                  <a:cubicBezTo>
                    <a:pt x="863219" y="642366"/>
                    <a:pt x="840994" y="531622"/>
                    <a:pt x="807847" y="409829"/>
                  </a:cubicBezTo>
                  <a:cubicBezTo>
                    <a:pt x="807847" y="398780"/>
                    <a:pt x="796798" y="376555"/>
                    <a:pt x="774700" y="376555"/>
                  </a:cubicBezTo>
                  <a:cubicBezTo>
                    <a:pt x="741553" y="376555"/>
                    <a:pt x="752602" y="398653"/>
                    <a:pt x="741553" y="420878"/>
                  </a:cubicBezTo>
                  <a:cubicBezTo>
                    <a:pt x="741553" y="442976"/>
                    <a:pt x="741553" y="476250"/>
                    <a:pt x="741553" y="509524"/>
                  </a:cubicBezTo>
                  <a:cubicBezTo>
                    <a:pt x="741553" y="897128"/>
                    <a:pt x="741553" y="1273556"/>
                    <a:pt x="741553" y="1661160"/>
                  </a:cubicBezTo>
                  <a:cubicBezTo>
                    <a:pt x="741553" y="1738630"/>
                    <a:pt x="730504" y="1816227"/>
                    <a:pt x="730504" y="1893697"/>
                  </a:cubicBezTo>
                  <a:cubicBezTo>
                    <a:pt x="730504" y="1893697"/>
                    <a:pt x="730504" y="1893697"/>
                    <a:pt x="730504" y="1893697"/>
                  </a:cubicBezTo>
                  <a:close/>
                </a:path>
              </a:pathLst>
            </a:custGeom>
            <a:solidFill>
              <a:srgbClr val="E12023"/>
            </a:solidFill>
          </p:spPr>
        </p:sp>
      </p:grpSp>
      <p:grpSp>
        <p:nvGrpSpPr>
          <p:cNvPr id="223" name="Group 223"/>
          <p:cNvGrpSpPr>
            <a:grpSpLocks noChangeAspect="1"/>
          </p:cNvGrpSpPr>
          <p:nvPr/>
        </p:nvGrpSpPr>
        <p:grpSpPr>
          <a:xfrm>
            <a:off x="2794320" y="5851440"/>
            <a:ext cx="736560" cy="1229040"/>
            <a:chOff x="0" y="0"/>
            <a:chExt cx="982080" cy="1638720"/>
          </a:xfrm>
        </p:grpSpPr>
        <p:sp>
          <p:nvSpPr>
            <p:cNvPr id="224" name="Freeform 224"/>
            <p:cNvSpPr/>
            <p:nvPr/>
          </p:nvSpPr>
          <p:spPr>
            <a:xfrm>
              <a:off x="0" y="0"/>
              <a:ext cx="982091" cy="1638808"/>
            </a:xfrm>
            <a:custGeom>
              <a:avLst/>
              <a:gdLst/>
              <a:ahLst/>
              <a:cxnLst/>
              <a:rect l="l" t="t" r="r" b="b"/>
              <a:pathLst>
                <a:path w="982091" h="1638808">
                  <a:moveTo>
                    <a:pt x="507619" y="1062990"/>
                  </a:moveTo>
                  <a:cubicBezTo>
                    <a:pt x="507619" y="1040892"/>
                    <a:pt x="507619" y="1029716"/>
                    <a:pt x="485521" y="1029716"/>
                  </a:cubicBezTo>
                  <a:cubicBezTo>
                    <a:pt x="463423" y="1029716"/>
                    <a:pt x="441325" y="1051814"/>
                    <a:pt x="441325" y="1074039"/>
                  </a:cubicBezTo>
                  <a:cubicBezTo>
                    <a:pt x="419227" y="1217930"/>
                    <a:pt x="419227" y="1350899"/>
                    <a:pt x="430276" y="1494790"/>
                  </a:cubicBezTo>
                  <a:cubicBezTo>
                    <a:pt x="430276" y="1505839"/>
                    <a:pt x="441325" y="1516888"/>
                    <a:pt x="441325" y="1528064"/>
                  </a:cubicBezTo>
                  <a:cubicBezTo>
                    <a:pt x="430276" y="1572387"/>
                    <a:pt x="441325" y="1638808"/>
                    <a:pt x="375158" y="1638808"/>
                  </a:cubicBezTo>
                  <a:cubicBezTo>
                    <a:pt x="320040" y="1638808"/>
                    <a:pt x="320040" y="1583436"/>
                    <a:pt x="320040" y="1539113"/>
                  </a:cubicBezTo>
                  <a:cubicBezTo>
                    <a:pt x="320040" y="1406271"/>
                    <a:pt x="320040" y="1273429"/>
                    <a:pt x="320040" y="1140460"/>
                  </a:cubicBezTo>
                  <a:cubicBezTo>
                    <a:pt x="320040" y="1074039"/>
                    <a:pt x="308991" y="1029716"/>
                    <a:pt x="242824" y="1029716"/>
                  </a:cubicBezTo>
                  <a:cubicBezTo>
                    <a:pt x="198628" y="1018667"/>
                    <a:pt x="198628" y="996442"/>
                    <a:pt x="198628" y="963295"/>
                  </a:cubicBezTo>
                  <a:cubicBezTo>
                    <a:pt x="220726" y="841502"/>
                    <a:pt x="253746" y="730758"/>
                    <a:pt x="275844" y="620014"/>
                  </a:cubicBezTo>
                  <a:cubicBezTo>
                    <a:pt x="286893" y="564642"/>
                    <a:pt x="286893" y="509270"/>
                    <a:pt x="297942" y="453898"/>
                  </a:cubicBezTo>
                  <a:cubicBezTo>
                    <a:pt x="308991" y="431800"/>
                    <a:pt x="297942" y="409575"/>
                    <a:pt x="275844" y="398526"/>
                  </a:cubicBezTo>
                  <a:cubicBezTo>
                    <a:pt x="242697" y="376428"/>
                    <a:pt x="231648" y="398526"/>
                    <a:pt x="220726" y="431800"/>
                  </a:cubicBezTo>
                  <a:cubicBezTo>
                    <a:pt x="176530" y="498221"/>
                    <a:pt x="143510" y="564642"/>
                    <a:pt x="99314" y="631190"/>
                  </a:cubicBezTo>
                  <a:cubicBezTo>
                    <a:pt x="88265" y="653288"/>
                    <a:pt x="77216" y="686562"/>
                    <a:pt x="33147" y="675513"/>
                  </a:cubicBezTo>
                  <a:cubicBezTo>
                    <a:pt x="0" y="653288"/>
                    <a:pt x="0" y="620014"/>
                    <a:pt x="22098" y="586867"/>
                  </a:cubicBezTo>
                  <a:cubicBezTo>
                    <a:pt x="110363" y="420751"/>
                    <a:pt x="209677" y="265684"/>
                    <a:pt x="308991" y="99695"/>
                  </a:cubicBezTo>
                  <a:cubicBezTo>
                    <a:pt x="320040" y="77597"/>
                    <a:pt x="353187" y="55372"/>
                    <a:pt x="397256" y="66421"/>
                  </a:cubicBezTo>
                  <a:cubicBezTo>
                    <a:pt x="695198" y="77470"/>
                    <a:pt x="606933" y="0"/>
                    <a:pt x="772414" y="265684"/>
                  </a:cubicBezTo>
                  <a:cubicBezTo>
                    <a:pt x="827532" y="376428"/>
                    <a:pt x="882777" y="476123"/>
                    <a:pt x="948944" y="575691"/>
                  </a:cubicBezTo>
                  <a:cubicBezTo>
                    <a:pt x="959993" y="608965"/>
                    <a:pt x="982091" y="642112"/>
                    <a:pt x="937895" y="664210"/>
                  </a:cubicBezTo>
                  <a:cubicBezTo>
                    <a:pt x="893699" y="686308"/>
                    <a:pt x="882777" y="653161"/>
                    <a:pt x="860679" y="619887"/>
                  </a:cubicBezTo>
                  <a:cubicBezTo>
                    <a:pt x="827659" y="553593"/>
                    <a:pt x="794512" y="487172"/>
                    <a:pt x="761365" y="431800"/>
                  </a:cubicBezTo>
                  <a:cubicBezTo>
                    <a:pt x="739267" y="398526"/>
                    <a:pt x="717169" y="376428"/>
                    <a:pt x="684149" y="387477"/>
                  </a:cubicBezTo>
                  <a:cubicBezTo>
                    <a:pt x="651129" y="398526"/>
                    <a:pt x="673100" y="431800"/>
                    <a:pt x="673100" y="454025"/>
                  </a:cubicBezTo>
                  <a:cubicBezTo>
                    <a:pt x="706247" y="620141"/>
                    <a:pt x="739267" y="786257"/>
                    <a:pt x="761365" y="952246"/>
                  </a:cubicBezTo>
                  <a:cubicBezTo>
                    <a:pt x="772414" y="985520"/>
                    <a:pt x="783463" y="1018667"/>
                    <a:pt x="728218" y="1018667"/>
                  </a:cubicBezTo>
                  <a:cubicBezTo>
                    <a:pt x="651002" y="1029716"/>
                    <a:pt x="651002" y="1085088"/>
                    <a:pt x="651002" y="1140460"/>
                  </a:cubicBezTo>
                  <a:cubicBezTo>
                    <a:pt x="651002" y="1262253"/>
                    <a:pt x="651002" y="1384046"/>
                    <a:pt x="651002" y="1516888"/>
                  </a:cubicBezTo>
                  <a:cubicBezTo>
                    <a:pt x="651002" y="1538986"/>
                    <a:pt x="651002" y="1550162"/>
                    <a:pt x="651002" y="1572260"/>
                  </a:cubicBezTo>
                  <a:cubicBezTo>
                    <a:pt x="639953" y="1605534"/>
                    <a:pt x="617855" y="1638681"/>
                    <a:pt x="584835" y="1638681"/>
                  </a:cubicBezTo>
                  <a:cubicBezTo>
                    <a:pt x="540639" y="1638681"/>
                    <a:pt x="540639" y="1605407"/>
                    <a:pt x="540639" y="1572260"/>
                  </a:cubicBezTo>
                  <a:cubicBezTo>
                    <a:pt x="540639" y="1428369"/>
                    <a:pt x="540639" y="1273302"/>
                    <a:pt x="540639" y="1129411"/>
                  </a:cubicBezTo>
                  <a:cubicBezTo>
                    <a:pt x="540639" y="1107313"/>
                    <a:pt x="562737" y="1062990"/>
                    <a:pt x="507492" y="1062990"/>
                  </a:cubicBezTo>
                  <a:cubicBezTo>
                    <a:pt x="507492" y="1062990"/>
                    <a:pt x="507492" y="1062990"/>
                    <a:pt x="507492" y="1062990"/>
                  </a:cubicBezTo>
                  <a:close/>
                </a:path>
              </a:pathLst>
            </a:custGeom>
            <a:solidFill>
              <a:srgbClr val="E12023"/>
            </a:solidFill>
          </p:spPr>
        </p:sp>
      </p:grpSp>
      <p:grpSp>
        <p:nvGrpSpPr>
          <p:cNvPr id="225" name="Group 225"/>
          <p:cNvGrpSpPr>
            <a:grpSpLocks noChangeAspect="1"/>
          </p:cNvGrpSpPr>
          <p:nvPr/>
        </p:nvGrpSpPr>
        <p:grpSpPr>
          <a:xfrm>
            <a:off x="5204160" y="4476960"/>
            <a:ext cx="555840" cy="1035360"/>
            <a:chOff x="0" y="0"/>
            <a:chExt cx="741120" cy="1380480"/>
          </a:xfrm>
        </p:grpSpPr>
        <p:sp>
          <p:nvSpPr>
            <p:cNvPr id="226" name="Freeform 226"/>
            <p:cNvSpPr/>
            <p:nvPr/>
          </p:nvSpPr>
          <p:spPr>
            <a:xfrm>
              <a:off x="635" y="0"/>
              <a:ext cx="740537" cy="1380490"/>
            </a:xfrm>
            <a:custGeom>
              <a:avLst/>
              <a:gdLst/>
              <a:ahLst/>
              <a:cxnLst/>
              <a:rect l="l" t="t" r="r" b="b"/>
              <a:pathLst>
                <a:path w="740537" h="1380490">
                  <a:moveTo>
                    <a:pt x="530352" y="817245"/>
                  </a:moveTo>
                  <a:cubicBezTo>
                    <a:pt x="530352" y="971804"/>
                    <a:pt x="530352" y="1137539"/>
                    <a:pt x="530352" y="1303147"/>
                  </a:cubicBezTo>
                  <a:cubicBezTo>
                    <a:pt x="530352" y="1336294"/>
                    <a:pt x="530352" y="1380490"/>
                    <a:pt x="475107" y="1380490"/>
                  </a:cubicBezTo>
                  <a:cubicBezTo>
                    <a:pt x="419862" y="1380490"/>
                    <a:pt x="430911" y="1336294"/>
                    <a:pt x="430911" y="1303147"/>
                  </a:cubicBezTo>
                  <a:cubicBezTo>
                    <a:pt x="430911" y="1137539"/>
                    <a:pt x="430911" y="960755"/>
                    <a:pt x="430911" y="795147"/>
                  </a:cubicBezTo>
                  <a:cubicBezTo>
                    <a:pt x="430911" y="773049"/>
                    <a:pt x="430911" y="750951"/>
                    <a:pt x="419862" y="728853"/>
                  </a:cubicBezTo>
                  <a:cubicBezTo>
                    <a:pt x="419862" y="695706"/>
                    <a:pt x="419862" y="673608"/>
                    <a:pt x="375666" y="662559"/>
                  </a:cubicBezTo>
                  <a:cubicBezTo>
                    <a:pt x="342519" y="662559"/>
                    <a:pt x="331470" y="695706"/>
                    <a:pt x="331470" y="728853"/>
                  </a:cubicBezTo>
                  <a:cubicBezTo>
                    <a:pt x="320421" y="739902"/>
                    <a:pt x="320421" y="762000"/>
                    <a:pt x="320421" y="784098"/>
                  </a:cubicBezTo>
                  <a:cubicBezTo>
                    <a:pt x="320421" y="938657"/>
                    <a:pt x="320421" y="1104392"/>
                    <a:pt x="320421" y="1258951"/>
                  </a:cubicBezTo>
                  <a:cubicBezTo>
                    <a:pt x="320421" y="1281049"/>
                    <a:pt x="331470" y="1303147"/>
                    <a:pt x="320421" y="1325245"/>
                  </a:cubicBezTo>
                  <a:cubicBezTo>
                    <a:pt x="320421" y="1347343"/>
                    <a:pt x="298323" y="1380490"/>
                    <a:pt x="265176" y="1380490"/>
                  </a:cubicBezTo>
                  <a:cubicBezTo>
                    <a:pt x="232029" y="1369441"/>
                    <a:pt x="220980" y="1347343"/>
                    <a:pt x="220980" y="1314196"/>
                  </a:cubicBezTo>
                  <a:cubicBezTo>
                    <a:pt x="220980" y="1247902"/>
                    <a:pt x="220980" y="1181608"/>
                    <a:pt x="220980" y="1115441"/>
                  </a:cubicBezTo>
                  <a:cubicBezTo>
                    <a:pt x="220980" y="850392"/>
                    <a:pt x="220980" y="596392"/>
                    <a:pt x="220980" y="342392"/>
                  </a:cubicBezTo>
                  <a:cubicBezTo>
                    <a:pt x="220980" y="309245"/>
                    <a:pt x="232029" y="265049"/>
                    <a:pt x="187833" y="265049"/>
                  </a:cubicBezTo>
                  <a:cubicBezTo>
                    <a:pt x="154686" y="254000"/>
                    <a:pt x="143637" y="298196"/>
                    <a:pt x="132588" y="331343"/>
                  </a:cubicBezTo>
                  <a:cubicBezTo>
                    <a:pt x="121539" y="397637"/>
                    <a:pt x="99441" y="474853"/>
                    <a:pt x="88392" y="541147"/>
                  </a:cubicBezTo>
                  <a:cubicBezTo>
                    <a:pt x="77343" y="563245"/>
                    <a:pt x="66294" y="596392"/>
                    <a:pt x="33147" y="585343"/>
                  </a:cubicBezTo>
                  <a:cubicBezTo>
                    <a:pt x="0" y="574294"/>
                    <a:pt x="11049" y="541147"/>
                    <a:pt x="22098" y="530098"/>
                  </a:cubicBezTo>
                  <a:cubicBezTo>
                    <a:pt x="32512" y="364490"/>
                    <a:pt x="87884" y="198755"/>
                    <a:pt x="121031" y="33147"/>
                  </a:cubicBezTo>
                  <a:cubicBezTo>
                    <a:pt x="132080" y="0"/>
                    <a:pt x="154178" y="0"/>
                    <a:pt x="176403" y="0"/>
                  </a:cubicBezTo>
                  <a:cubicBezTo>
                    <a:pt x="309118" y="0"/>
                    <a:pt x="430784" y="0"/>
                    <a:pt x="552450" y="0"/>
                  </a:cubicBezTo>
                  <a:cubicBezTo>
                    <a:pt x="596646" y="0"/>
                    <a:pt x="618871" y="22098"/>
                    <a:pt x="629920" y="55245"/>
                  </a:cubicBezTo>
                  <a:cubicBezTo>
                    <a:pt x="663067" y="209804"/>
                    <a:pt x="707390" y="364490"/>
                    <a:pt x="729488" y="519049"/>
                  </a:cubicBezTo>
                  <a:cubicBezTo>
                    <a:pt x="740537" y="541147"/>
                    <a:pt x="740537" y="574294"/>
                    <a:pt x="707390" y="585343"/>
                  </a:cubicBezTo>
                  <a:cubicBezTo>
                    <a:pt x="674243" y="596392"/>
                    <a:pt x="674243" y="563245"/>
                    <a:pt x="663194" y="541147"/>
                  </a:cubicBezTo>
                  <a:cubicBezTo>
                    <a:pt x="641096" y="463804"/>
                    <a:pt x="630047" y="397637"/>
                    <a:pt x="618998" y="331343"/>
                  </a:cubicBezTo>
                  <a:cubicBezTo>
                    <a:pt x="607695" y="298196"/>
                    <a:pt x="596646" y="254000"/>
                    <a:pt x="563499" y="254000"/>
                  </a:cubicBezTo>
                  <a:cubicBezTo>
                    <a:pt x="530352" y="254000"/>
                    <a:pt x="530352" y="298196"/>
                    <a:pt x="530352" y="331343"/>
                  </a:cubicBezTo>
                  <a:cubicBezTo>
                    <a:pt x="530352" y="496951"/>
                    <a:pt x="530352" y="651637"/>
                    <a:pt x="530352" y="817245"/>
                  </a:cubicBezTo>
                  <a:cubicBezTo>
                    <a:pt x="530352" y="817245"/>
                    <a:pt x="530352" y="817245"/>
                    <a:pt x="530352" y="817245"/>
                  </a:cubicBezTo>
                  <a:close/>
                </a:path>
              </a:pathLst>
            </a:custGeom>
            <a:solidFill>
              <a:srgbClr val="E12023"/>
            </a:solidFill>
          </p:spPr>
        </p:sp>
      </p:grpSp>
      <p:grpSp>
        <p:nvGrpSpPr>
          <p:cNvPr id="227" name="Group 227"/>
          <p:cNvGrpSpPr>
            <a:grpSpLocks noChangeAspect="1"/>
          </p:cNvGrpSpPr>
          <p:nvPr/>
        </p:nvGrpSpPr>
        <p:grpSpPr>
          <a:xfrm>
            <a:off x="5883120" y="4060800"/>
            <a:ext cx="536400" cy="1002960"/>
            <a:chOff x="0" y="0"/>
            <a:chExt cx="715200" cy="1337280"/>
          </a:xfrm>
        </p:grpSpPr>
        <p:sp>
          <p:nvSpPr>
            <p:cNvPr id="228" name="Freeform 228"/>
            <p:cNvSpPr/>
            <p:nvPr/>
          </p:nvSpPr>
          <p:spPr>
            <a:xfrm>
              <a:off x="0" y="0"/>
              <a:ext cx="715137" cy="1337310"/>
            </a:xfrm>
            <a:custGeom>
              <a:avLst/>
              <a:gdLst/>
              <a:ahLst/>
              <a:cxnLst/>
              <a:rect l="l" t="t" r="r" b="b"/>
              <a:pathLst>
                <a:path w="715137" h="1337310">
                  <a:moveTo>
                    <a:pt x="297053" y="1337310"/>
                  </a:moveTo>
                  <a:cubicBezTo>
                    <a:pt x="220091" y="1337310"/>
                    <a:pt x="209042" y="1293114"/>
                    <a:pt x="209042" y="1226820"/>
                  </a:cubicBezTo>
                  <a:cubicBezTo>
                    <a:pt x="209042" y="961517"/>
                    <a:pt x="209042" y="696341"/>
                    <a:pt x="209042" y="431038"/>
                  </a:cubicBezTo>
                  <a:cubicBezTo>
                    <a:pt x="209042" y="397891"/>
                    <a:pt x="209042" y="375793"/>
                    <a:pt x="209042" y="353695"/>
                  </a:cubicBezTo>
                  <a:cubicBezTo>
                    <a:pt x="209042" y="320548"/>
                    <a:pt x="209042" y="265303"/>
                    <a:pt x="164973" y="265303"/>
                  </a:cubicBezTo>
                  <a:cubicBezTo>
                    <a:pt x="120904" y="265303"/>
                    <a:pt x="120904" y="309499"/>
                    <a:pt x="120904" y="342646"/>
                  </a:cubicBezTo>
                  <a:cubicBezTo>
                    <a:pt x="109855" y="397891"/>
                    <a:pt x="87884" y="453136"/>
                    <a:pt x="76835" y="519430"/>
                  </a:cubicBezTo>
                  <a:cubicBezTo>
                    <a:pt x="65786" y="541528"/>
                    <a:pt x="54864" y="574675"/>
                    <a:pt x="21844" y="552577"/>
                  </a:cubicBezTo>
                  <a:cubicBezTo>
                    <a:pt x="0" y="552577"/>
                    <a:pt x="0" y="519430"/>
                    <a:pt x="0" y="497332"/>
                  </a:cubicBezTo>
                  <a:cubicBezTo>
                    <a:pt x="44069" y="353695"/>
                    <a:pt x="76962" y="198882"/>
                    <a:pt x="121031" y="55245"/>
                  </a:cubicBezTo>
                  <a:cubicBezTo>
                    <a:pt x="132080" y="11049"/>
                    <a:pt x="154051" y="0"/>
                    <a:pt x="187071" y="0"/>
                  </a:cubicBezTo>
                  <a:cubicBezTo>
                    <a:pt x="297053" y="0"/>
                    <a:pt x="407162" y="0"/>
                    <a:pt x="517144" y="0"/>
                  </a:cubicBezTo>
                  <a:cubicBezTo>
                    <a:pt x="572135" y="0"/>
                    <a:pt x="594106" y="22098"/>
                    <a:pt x="594106" y="66294"/>
                  </a:cubicBezTo>
                  <a:cubicBezTo>
                    <a:pt x="627126" y="209931"/>
                    <a:pt x="671068" y="353695"/>
                    <a:pt x="693166" y="497332"/>
                  </a:cubicBezTo>
                  <a:cubicBezTo>
                    <a:pt x="704215" y="519430"/>
                    <a:pt x="715137" y="552577"/>
                    <a:pt x="671195" y="563626"/>
                  </a:cubicBezTo>
                  <a:cubicBezTo>
                    <a:pt x="638175" y="563626"/>
                    <a:pt x="638175" y="530479"/>
                    <a:pt x="627126" y="508381"/>
                  </a:cubicBezTo>
                  <a:cubicBezTo>
                    <a:pt x="605155" y="431038"/>
                    <a:pt x="572135" y="342646"/>
                    <a:pt x="550164" y="254127"/>
                  </a:cubicBezTo>
                  <a:cubicBezTo>
                    <a:pt x="495173" y="276225"/>
                    <a:pt x="495173" y="320421"/>
                    <a:pt x="495173" y="364617"/>
                  </a:cubicBezTo>
                  <a:cubicBezTo>
                    <a:pt x="495173" y="652018"/>
                    <a:pt x="495173" y="928243"/>
                    <a:pt x="495173" y="1215644"/>
                  </a:cubicBezTo>
                  <a:cubicBezTo>
                    <a:pt x="495173" y="1226693"/>
                    <a:pt x="495173" y="1248791"/>
                    <a:pt x="495173" y="1270889"/>
                  </a:cubicBezTo>
                  <a:cubicBezTo>
                    <a:pt x="495173" y="1292987"/>
                    <a:pt x="484124" y="1315085"/>
                    <a:pt x="451104" y="1315085"/>
                  </a:cubicBezTo>
                  <a:cubicBezTo>
                    <a:pt x="429133" y="1326134"/>
                    <a:pt x="418084" y="1304036"/>
                    <a:pt x="407035" y="1281938"/>
                  </a:cubicBezTo>
                  <a:cubicBezTo>
                    <a:pt x="395986" y="1248791"/>
                    <a:pt x="395986" y="1215644"/>
                    <a:pt x="395986" y="1193546"/>
                  </a:cubicBezTo>
                  <a:cubicBezTo>
                    <a:pt x="395986" y="1038860"/>
                    <a:pt x="395986" y="884047"/>
                    <a:pt x="395986" y="729361"/>
                  </a:cubicBezTo>
                  <a:cubicBezTo>
                    <a:pt x="395986" y="685165"/>
                    <a:pt x="395986" y="640969"/>
                    <a:pt x="340995" y="640969"/>
                  </a:cubicBezTo>
                  <a:cubicBezTo>
                    <a:pt x="296926" y="640969"/>
                    <a:pt x="307975" y="696214"/>
                    <a:pt x="307975" y="729361"/>
                  </a:cubicBezTo>
                  <a:cubicBezTo>
                    <a:pt x="307975" y="872998"/>
                    <a:pt x="307975" y="1016762"/>
                    <a:pt x="307975" y="1160399"/>
                  </a:cubicBezTo>
                  <a:cubicBezTo>
                    <a:pt x="307975" y="1226693"/>
                    <a:pt x="286004" y="1281938"/>
                    <a:pt x="296926" y="1337183"/>
                  </a:cubicBezTo>
                  <a:close/>
                </a:path>
              </a:pathLst>
            </a:custGeom>
            <a:solidFill>
              <a:srgbClr val="E12023"/>
            </a:solidFill>
          </p:spPr>
        </p:sp>
      </p:grpSp>
      <p:grpSp>
        <p:nvGrpSpPr>
          <p:cNvPr id="229" name="Group 229"/>
          <p:cNvGrpSpPr>
            <a:grpSpLocks noChangeAspect="1"/>
          </p:cNvGrpSpPr>
          <p:nvPr/>
        </p:nvGrpSpPr>
        <p:grpSpPr>
          <a:xfrm>
            <a:off x="2826000" y="7270560"/>
            <a:ext cx="92160" cy="92160"/>
            <a:chOff x="0" y="0"/>
            <a:chExt cx="122880" cy="122880"/>
          </a:xfrm>
        </p:grpSpPr>
        <p:sp>
          <p:nvSpPr>
            <p:cNvPr id="230" name="Freeform 230"/>
            <p:cNvSpPr/>
            <p:nvPr/>
          </p:nvSpPr>
          <p:spPr>
            <a:xfrm>
              <a:off x="0" y="0"/>
              <a:ext cx="122936" cy="122936"/>
            </a:xfrm>
            <a:custGeom>
              <a:avLst/>
              <a:gdLst/>
              <a:ahLst/>
              <a:cxnLst/>
              <a:rect l="l" t="t" r="r" b="b"/>
              <a:pathLst>
                <a:path w="122936" h="122936">
                  <a:moveTo>
                    <a:pt x="122936" y="55880"/>
                  </a:moveTo>
                  <a:cubicBezTo>
                    <a:pt x="122936" y="89408"/>
                    <a:pt x="100584" y="122936"/>
                    <a:pt x="67056" y="122936"/>
                  </a:cubicBezTo>
                  <a:cubicBezTo>
                    <a:pt x="33528" y="122936"/>
                    <a:pt x="11176" y="100584"/>
                    <a:pt x="0" y="55880"/>
                  </a:cubicBezTo>
                  <a:cubicBezTo>
                    <a:pt x="0" y="22352"/>
                    <a:pt x="22352" y="11176"/>
                    <a:pt x="55880" y="0"/>
                  </a:cubicBezTo>
                  <a:cubicBezTo>
                    <a:pt x="89408" y="0"/>
                    <a:pt x="122936" y="11176"/>
                    <a:pt x="122936" y="55880"/>
                  </a:cubicBezTo>
                  <a:close/>
                </a:path>
              </a:pathLst>
            </a:custGeom>
            <a:solidFill>
              <a:srgbClr val="E12023"/>
            </a:solidFill>
          </p:spPr>
        </p:sp>
      </p:grpSp>
      <p:grpSp>
        <p:nvGrpSpPr>
          <p:cNvPr id="231" name="Group 231"/>
          <p:cNvGrpSpPr>
            <a:grpSpLocks noChangeAspect="1"/>
          </p:cNvGrpSpPr>
          <p:nvPr/>
        </p:nvGrpSpPr>
        <p:grpSpPr>
          <a:xfrm>
            <a:off x="2743200" y="7553520"/>
            <a:ext cx="9360" cy="6480"/>
            <a:chOff x="0" y="0"/>
            <a:chExt cx="12480" cy="8640"/>
          </a:xfrm>
        </p:grpSpPr>
        <p:sp>
          <p:nvSpPr>
            <p:cNvPr id="232" name="Freeform 232"/>
            <p:cNvSpPr/>
            <p:nvPr/>
          </p:nvSpPr>
          <p:spPr>
            <a:xfrm>
              <a:off x="0" y="0"/>
              <a:ext cx="12446" cy="8636"/>
            </a:xfrm>
            <a:custGeom>
              <a:avLst/>
              <a:gdLst/>
              <a:ahLst/>
              <a:cxnLst/>
              <a:rect l="l" t="t" r="r" b="b"/>
              <a:pathLst>
                <a:path w="12446" h="8636">
                  <a:moveTo>
                    <a:pt x="0" y="0"/>
                  </a:moveTo>
                  <a:cubicBezTo>
                    <a:pt x="0" y="0"/>
                    <a:pt x="0" y="0"/>
                    <a:pt x="12446" y="0"/>
                  </a:cubicBezTo>
                  <a:cubicBezTo>
                    <a:pt x="12446" y="0"/>
                    <a:pt x="12446" y="8636"/>
                    <a:pt x="12446" y="8636"/>
                  </a:cubicBezTo>
                  <a:cubicBezTo>
                    <a:pt x="0" y="8636"/>
                    <a:pt x="0" y="8636"/>
                    <a:pt x="0" y="8636"/>
                  </a:cubicBezTo>
                  <a:cubicBezTo>
                    <a:pt x="0" y="0"/>
                    <a:pt x="0" y="0"/>
                    <a:pt x="0" y="0"/>
                  </a:cubicBezTo>
                  <a:close/>
                </a:path>
              </a:pathLst>
            </a:custGeom>
            <a:solidFill>
              <a:srgbClr val="E12023"/>
            </a:solidFill>
          </p:spPr>
        </p:sp>
      </p:grpSp>
      <p:grpSp>
        <p:nvGrpSpPr>
          <p:cNvPr id="233" name="Group 233"/>
          <p:cNvGrpSpPr>
            <a:grpSpLocks noChangeAspect="1"/>
          </p:cNvGrpSpPr>
          <p:nvPr/>
        </p:nvGrpSpPr>
        <p:grpSpPr>
          <a:xfrm>
            <a:off x="7562880" y="6035760"/>
            <a:ext cx="679680" cy="1092240"/>
            <a:chOff x="0" y="0"/>
            <a:chExt cx="906240" cy="1456320"/>
          </a:xfrm>
        </p:grpSpPr>
        <p:sp>
          <p:nvSpPr>
            <p:cNvPr id="234" name="Freeform 234"/>
            <p:cNvSpPr/>
            <p:nvPr/>
          </p:nvSpPr>
          <p:spPr>
            <a:xfrm>
              <a:off x="127" y="0"/>
              <a:ext cx="906018" cy="1456309"/>
            </a:xfrm>
            <a:custGeom>
              <a:avLst/>
              <a:gdLst/>
              <a:ahLst/>
              <a:cxnLst/>
              <a:rect l="l" t="t" r="r" b="b"/>
              <a:pathLst>
                <a:path w="906018" h="1456309">
                  <a:moveTo>
                    <a:pt x="651891" y="66167"/>
                  </a:moveTo>
                  <a:cubicBezTo>
                    <a:pt x="673989" y="143383"/>
                    <a:pt x="696087" y="220599"/>
                    <a:pt x="762381" y="264795"/>
                  </a:cubicBezTo>
                  <a:cubicBezTo>
                    <a:pt x="784479" y="353060"/>
                    <a:pt x="839724" y="419227"/>
                    <a:pt x="872871" y="496443"/>
                  </a:cubicBezTo>
                  <a:cubicBezTo>
                    <a:pt x="883920" y="518541"/>
                    <a:pt x="906018" y="551561"/>
                    <a:pt x="872871" y="562610"/>
                  </a:cubicBezTo>
                  <a:cubicBezTo>
                    <a:pt x="839724" y="584708"/>
                    <a:pt x="817626" y="562610"/>
                    <a:pt x="806577" y="529463"/>
                  </a:cubicBezTo>
                  <a:cubicBezTo>
                    <a:pt x="773430" y="463296"/>
                    <a:pt x="740283" y="397129"/>
                    <a:pt x="685038" y="352933"/>
                  </a:cubicBezTo>
                  <a:cubicBezTo>
                    <a:pt x="685038" y="330835"/>
                    <a:pt x="673989" y="308864"/>
                    <a:pt x="651891" y="308864"/>
                  </a:cubicBezTo>
                  <a:cubicBezTo>
                    <a:pt x="629793" y="319913"/>
                    <a:pt x="629793" y="342011"/>
                    <a:pt x="629793" y="352933"/>
                  </a:cubicBezTo>
                  <a:cubicBezTo>
                    <a:pt x="640842" y="485267"/>
                    <a:pt x="673989" y="617728"/>
                    <a:pt x="685038" y="739140"/>
                  </a:cubicBezTo>
                  <a:cubicBezTo>
                    <a:pt x="696087" y="805307"/>
                    <a:pt x="751332" y="882523"/>
                    <a:pt x="629793" y="904621"/>
                  </a:cubicBezTo>
                  <a:cubicBezTo>
                    <a:pt x="607695" y="915670"/>
                    <a:pt x="596646" y="970788"/>
                    <a:pt x="596646" y="1003935"/>
                  </a:cubicBezTo>
                  <a:cubicBezTo>
                    <a:pt x="596646" y="1125347"/>
                    <a:pt x="596646" y="1235583"/>
                    <a:pt x="596646" y="1345946"/>
                  </a:cubicBezTo>
                  <a:cubicBezTo>
                    <a:pt x="596646" y="1379093"/>
                    <a:pt x="607695" y="1401064"/>
                    <a:pt x="585597" y="1423162"/>
                  </a:cubicBezTo>
                  <a:cubicBezTo>
                    <a:pt x="574548" y="1445260"/>
                    <a:pt x="563499" y="1456309"/>
                    <a:pt x="541401" y="1456309"/>
                  </a:cubicBezTo>
                  <a:cubicBezTo>
                    <a:pt x="519303" y="1445260"/>
                    <a:pt x="519303" y="1434211"/>
                    <a:pt x="519303" y="1412240"/>
                  </a:cubicBezTo>
                  <a:cubicBezTo>
                    <a:pt x="508254" y="1301877"/>
                    <a:pt x="508254" y="1191641"/>
                    <a:pt x="508254" y="1070229"/>
                  </a:cubicBezTo>
                  <a:cubicBezTo>
                    <a:pt x="508254" y="1037082"/>
                    <a:pt x="497205" y="1004062"/>
                    <a:pt x="508254" y="970915"/>
                  </a:cubicBezTo>
                  <a:cubicBezTo>
                    <a:pt x="508254" y="937768"/>
                    <a:pt x="497205" y="904748"/>
                    <a:pt x="464058" y="904748"/>
                  </a:cubicBezTo>
                  <a:cubicBezTo>
                    <a:pt x="419862" y="904748"/>
                    <a:pt x="408813" y="948817"/>
                    <a:pt x="408813" y="981964"/>
                  </a:cubicBezTo>
                  <a:cubicBezTo>
                    <a:pt x="408813" y="1048131"/>
                    <a:pt x="408813" y="1125347"/>
                    <a:pt x="408813" y="1191641"/>
                  </a:cubicBezTo>
                  <a:cubicBezTo>
                    <a:pt x="408813" y="1257935"/>
                    <a:pt x="408813" y="1323975"/>
                    <a:pt x="408813" y="1379220"/>
                  </a:cubicBezTo>
                  <a:cubicBezTo>
                    <a:pt x="408813" y="1423289"/>
                    <a:pt x="397764" y="1445387"/>
                    <a:pt x="353568" y="1445387"/>
                  </a:cubicBezTo>
                  <a:cubicBezTo>
                    <a:pt x="320421" y="1445387"/>
                    <a:pt x="309372" y="1412240"/>
                    <a:pt x="309372" y="1379220"/>
                  </a:cubicBezTo>
                  <a:cubicBezTo>
                    <a:pt x="309372" y="1257808"/>
                    <a:pt x="298323" y="1136523"/>
                    <a:pt x="320421" y="1015111"/>
                  </a:cubicBezTo>
                  <a:cubicBezTo>
                    <a:pt x="331470" y="959993"/>
                    <a:pt x="309372" y="915797"/>
                    <a:pt x="265176" y="904748"/>
                  </a:cubicBezTo>
                  <a:cubicBezTo>
                    <a:pt x="198882" y="893699"/>
                    <a:pt x="198882" y="849630"/>
                    <a:pt x="209931" y="805434"/>
                  </a:cubicBezTo>
                  <a:cubicBezTo>
                    <a:pt x="232029" y="684022"/>
                    <a:pt x="254127" y="551688"/>
                    <a:pt x="276225" y="419227"/>
                  </a:cubicBezTo>
                  <a:cubicBezTo>
                    <a:pt x="287274" y="397129"/>
                    <a:pt x="298323" y="375158"/>
                    <a:pt x="287274" y="353060"/>
                  </a:cubicBezTo>
                  <a:cubicBezTo>
                    <a:pt x="276225" y="342011"/>
                    <a:pt x="276225" y="319913"/>
                    <a:pt x="254127" y="319913"/>
                  </a:cubicBezTo>
                  <a:cubicBezTo>
                    <a:pt x="232029" y="319913"/>
                    <a:pt x="232029" y="330962"/>
                    <a:pt x="220980" y="342011"/>
                  </a:cubicBezTo>
                  <a:cubicBezTo>
                    <a:pt x="187833" y="397129"/>
                    <a:pt x="154686" y="463423"/>
                    <a:pt x="121539" y="518541"/>
                  </a:cubicBezTo>
                  <a:cubicBezTo>
                    <a:pt x="99441" y="551688"/>
                    <a:pt x="77343" y="584708"/>
                    <a:pt x="44196" y="562610"/>
                  </a:cubicBezTo>
                  <a:cubicBezTo>
                    <a:pt x="0" y="540512"/>
                    <a:pt x="33147" y="507492"/>
                    <a:pt x="44196" y="485394"/>
                  </a:cubicBezTo>
                  <a:cubicBezTo>
                    <a:pt x="121412" y="353060"/>
                    <a:pt x="198755" y="231648"/>
                    <a:pt x="276225" y="99314"/>
                  </a:cubicBezTo>
                  <a:cubicBezTo>
                    <a:pt x="298323" y="44196"/>
                    <a:pt x="342519" y="22098"/>
                    <a:pt x="397764" y="22098"/>
                  </a:cubicBezTo>
                  <a:cubicBezTo>
                    <a:pt x="486156" y="33147"/>
                    <a:pt x="574548" y="0"/>
                    <a:pt x="651891" y="66167"/>
                  </a:cubicBezTo>
                  <a:close/>
                </a:path>
              </a:pathLst>
            </a:custGeom>
            <a:solidFill>
              <a:srgbClr val="E12023"/>
            </a:solidFill>
          </p:spPr>
        </p:sp>
      </p:grpSp>
      <p:grpSp>
        <p:nvGrpSpPr>
          <p:cNvPr id="235" name="Group 235"/>
          <p:cNvGrpSpPr>
            <a:grpSpLocks noChangeAspect="1"/>
          </p:cNvGrpSpPr>
          <p:nvPr/>
        </p:nvGrpSpPr>
        <p:grpSpPr>
          <a:xfrm>
            <a:off x="4143600" y="4574880"/>
            <a:ext cx="447840" cy="828720"/>
            <a:chOff x="0" y="0"/>
            <a:chExt cx="597120" cy="1104960"/>
          </a:xfrm>
        </p:grpSpPr>
        <p:sp>
          <p:nvSpPr>
            <p:cNvPr id="236" name="Freeform 236"/>
            <p:cNvSpPr/>
            <p:nvPr/>
          </p:nvSpPr>
          <p:spPr>
            <a:xfrm>
              <a:off x="0" y="0"/>
              <a:ext cx="597154" cy="1104900"/>
            </a:xfrm>
            <a:custGeom>
              <a:avLst/>
              <a:gdLst/>
              <a:ahLst/>
              <a:cxnLst/>
              <a:rect l="l" t="t" r="r" b="b"/>
              <a:pathLst>
                <a:path w="597154" h="1104900">
                  <a:moveTo>
                    <a:pt x="287528" y="563499"/>
                  </a:moveTo>
                  <a:cubicBezTo>
                    <a:pt x="243332" y="629793"/>
                    <a:pt x="276479" y="696087"/>
                    <a:pt x="265430" y="762381"/>
                  </a:cubicBezTo>
                  <a:cubicBezTo>
                    <a:pt x="265430" y="850773"/>
                    <a:pt x="265430" y="928116"/>
                    <a:pt x="265430" y="1005459"/>
                  </a:cubicBezTo>
                  <a:cubicBezTo>
                    <a:pt x="265430" y="1082802"/>
                    <a:pt x="243332" y="1104900"/>
                    <a:pt x="165862" y="1093851"/>
                  </a:cubicBezTo>
                  <a:cubicBezTo>
                    <a:pt x="165862" y="839724"/>
                    <a:pt x="165862" y="596646"/>
                    <a:pt x="165862" y="342519"/>
                  </a:cubicBezTo>
                  <a:cubicBezTo>
                    <a:pt x="165862" y="298323"/>
                    <a:pt x="165862" y="254127"/>
                    <a:pt x="132715" y="220980"/>
                  </a:cubicBezTo>
                  <a:cubicBezTo>
                    <a:pt x="77470" y="276225"/>
                    <a:pt x="99568" y="353568"/>
                    <a:pt x="66421" y="408813"/>
                  </a:cubicBezTo>
                  <a:cubicBezTo>
                    <a:pt x="55372" y="430911"/>
                    <a:pt x="55372" y="464058"/>
                    <a:pt x="33274" y="453009"/>
                  </a:cubicBezTo>
                  <a:cubicBezTo>
                    <a:pt x="0" y="441960"/>
                    <a:pt x="11049" y="419862"/>
                    <a:pt x="11049" y="397764"/>
                  </a:cubicBezTo>
                  <a:cubicBezTo>
                    <a:pt x="44196" y="287274"/>
                    <a:pt x="66294" y="176784"/>
                    <a:pt x="99568" y="66294"/>
                  </a:cubicBezTo>
                  <a:cubicBezTo>
                    <a:pt x="110617" y="22098"/>
                    <a:pt x="132715" y="0"/>
                    <a:pt x="176911" y="0"/>
                  </a:cubicBezTo>
                  <a:cubicBezTo>
                    <a:pt x="254254" y="0"/>
                    <a:pt x="342773" y="0"/>
                    <a:pt x="420243" y="0"/>
                  </a:cubicBezTo>
                  <a:cubicBezTo>
                    <a:pt x="464439" y="0"/>
                    <a:pt x="486537" y="11049"/>
                    <a:pt x="497586" y="55245"/>
                  </a:cubicBezTo>
                  <a:cubicBezTo>
                    <a:pt x="519684" y="176784"/>
                    <a:pt x="552831" y="287274"/>
                    <a:pt x="586105" y="397764"/>
                  </a:cubicBezTo>
                  <a:cubicBezTo>
                    <a:pt x="586105" y="430911"/>
                    <a:pt x="597154" y="453009"/>
                    <a:pt x="564007" y="453009"/>
                  </a:cubicBezTo>
                  <a:cubicBezTo>
                    <a:pt x="541909" y="464058"/>
                    <a:pt x="530860" y="441960"/>
                    <a:pt x="519811" y="419862"/>
                  </a:cubicBezTo>
                  <a:cubicBezTo>
                    <a:pt x="508762" y="353568"/>
                    <a:pt x="508762" y="276225"/>
                    <a:pt x="453517" y="220980"/>
                  </a:cubicBezTo>
                  <a:cubicBezTo>
                    <a:pt x="409321" y="243078"/>
                    <a:pt x="420370" y="287274"/>
                    <a:pt x="420370" y="320421"/>
                  </a:cubicBezTo>
                  <a:cubicBezTo>
                    <a:pt x="420370" y="530352"/>
                    <a:pt x="420370" y="751332"/>
                    <a:pt x="420370" y="961263"/>
                  </a:cubicBezTo>
                  <a:cubicBezTo>
                    <a:pt x="420370" y="983361"/>
                    <a:pt x="420370" y="994410"/>
                    <a:pt x="420370" y="1016508"/>
                  </a:cubicBezTo>
                  <a:cubicBezTo>
                    <a:pt x="420370" y="1049655"/>
                    <a:pt x="431419" y="1093851"/>
                    <a:pt x="376174" y="1093851"/>
                  </a:cubicBezTo>
                  <a:cubicBezTo>
                    <a:pt x="331978" y="1093851"/>
                    <a:pt x="331978" y="1049655"/>
                    <a:pt x="331978" y="1016508"/>
                  </a:cubicBezTo>
                  <a:cubicBezTo>
                    <a:pt x="331978" y="894969"/>
                    <a:pt x="343027" y="762381"/>
                    <a:pt x="331978" y="640842"/>
                  </a:cubicBezTo>
                  <a:cubicBezTo>
                    <a:pt x="331978" y="607695"/>
                    <a:pt x="354076" y="552450"/>
                    <a:pt x="287782" y="563499"/>
                  </a:cubicBezTo>
                  <a:close/>
                </a:path>
              </a:pathLst>
            </a:custGeom>
            <a:solidFill>
              <a:srgbClr val="E12023"/>
            </a:solidFill>
          </p:spPr>
        </p:sp>
      </p:grpSp>
      <p:grpSp>
        <p:nvGrpSpPr>
          <p:cNvPr id="237" name="Group 237"/>
          <p:cNvGrpSpPr>
            <a:grpSpLocks noChangeAspect="1"/>
          </p:cNvGrpSpPr>
          <p:nvPr/>
        </p:nvGrpSpPr>
        <p:grpSpPr>
          <a:xfrm>
            <a:off x="4299120" y="4384800"/>
            <a:ext cx="133200" cy="142560"/>
            <a:chOff x="0" y="0"/>
            <a:chExt cx="177600" cy="190080"/>
          </a:xfrm>
        </p:grpSpPr>
        <p:sp>
          <p:nvSpPr>
            <p:cNvPr id="238" name="Freeform 238"/>
            <p:cNvSpPr/>
            <p:nvPr/>
          </p:nvSpPr>
          <p:spPr>
            <a:xfrm>
              <a:off x="0" y="0"/>
              <a:ext cx="177546" cy="189992"/>
            </a:xfrm>
            <a:custGeom>
              <a:avLst/>
              <a:gdLst/>
              <a:ahLst/>
              <a:cxnLst/>
              <a:rect l="l" t="t" r="r" b="b"/>
              <a:pathLst>
                <a:path w="177546" h="189992">
                  <a:moveTo>
                    <a:pt x="177546" y="89408"/>
                  </a:moveTo>
                  <a:cubicBezTo>
                    <a:pt x="166497" y="134112"/>
                    <a:pt x="144272" y="189992"/>
                    <a:pt x="88773" y="189992"/>
                  </a:cubicBezTo>
                  <a:cubicBezTo>
                    <a:pt x="44450" y="178943"/>
                    <a:pt x="0" y="145415"/>
                    <a:pt x="0" y="89408"/>
                  </a:cubicBezTo>
                  <a:cubicBezTo>
                    <a:pt x="0" y="44704"/>
                    <a:pt x="33274" y="0"/>
                    <a:pt x="88773" y="0"/>
                  </a:cubicBezTo>
                  <a:cubicBezTo>
                    <a:pt x="144272" y="0"/>
                    <a:pt x="166497" y="44704"/>
                    <a:pt x="177546" y="89408"/>
                  </a:cubicBezTo>
                  <a:close/>
                </a:path>
              </a:pathLst>
            </a:custGeom>
            <a:solidFill>
              <a:srgbClr val="E12023"/>
            </a:solidFill>
          </p:spPr>
        </p:sp>
      </p:grpSp>
      <p:grpSp>
        <p:nvGrpSpPr>
          <p:cNvPr id="239" name="Group 239"/>
          <p:cNvGrpSpPr>
            <a:grpSpLocks noChangeAspect="1"/>
          </p:cNvGrpSpPr>
          <p:nvPr/>
        </p:nvGrpSpPr>
        <p:grpSpPr>
          <a:xfrm>
            <a:off x="8020080" y="5114880"/>
            <a:ext cx="308160" cy="628560"/>
            <a:chOff x="0" y="0"/>
            <a:chExt cx="410880" cy="838080"/>
          </a:xfrm>
        </p:grpSpPr>
        <p:sp>
          <p:nvSpPr>
            <p:cNvPr id="240" name="Freeform 240"/>
            <p:cNvSpPr/>
            <p:nvPr/>
          </p:nvSpPr>
          <p:spPr>
            <a:xfrm>
              <a:off x="0" y="0"/>
              <a:ext cx="410845" cy="838073"/>
            </a:xfrm>
            <a:custGeom>
              <a:avLst/>
              <a:gdLst/>
              <a:ahLst/>
              <a:cxnLst/>
              <a:rect l="l" t="t" r="r" b="b"/>
              <a:pathLst>
                <a:path w="410845" h="838073">
                  <a:moveTo>
                    <a:pt x="11049" y="341884"/>
                  </a:moveTo>
                  <a:cubicBezTo>
                    <a:pt x="0" y="253619"/>
                    <a:pt x="22225" y="165354"/>
                    <a:pt x="55499" y="77216"/>
                  </a:cubicBezTo>
                  <a:cubicBezTo>
                    <a:pt x="66675" y="33020"/>
                    <a:pt x="88900" y="22098"/>
                    <a:pt x="133223" y="22098"/>
                  </a:cubicBezTo>
                  <a:cubicBezTo>
                    <a:pt x="355346" y="22098"/>
                    <a:pt x="344297" y="0"/>
                    <a:pt x="377571" y="187452"/>
                  </a:cubicBezTo>
                  <a:cubicBezTo>
                    <a:pt x="388620" y="231521"/>
                    <a:pt x="410845" y="264668"/>
                    <a:pt x="399796" y="308737"/>
                  </a:cubicBezTo>
                  <a:cubicBezTo>
                    <a:pt x="377571" y="286639"/>
                    <a:pt x="366522" y="264668"/>
                    <a:pt x="355346" y="231521"/>
                  </a:cubicBezTo>
                  <a:cubicBezTo>
                    <a:pt x="355346" y="220472"/>
                    <a:pt x="355346" y="187452"/>
                    <a:pt x="322072" y="198501"/>
                  </a:cubicBezTo>
                  <a:cubicBezTo>
                    <a:pt x="299847" y="198501"/>
                    <a:pt x="299847" y="220599"/>
                    <a:pt x="299847" y="242570"/>
                  </a:cubicBezTo>
                  <a:cubicBezTo>
                    <a:pt x="299847" y="397002"/>
                    <a:pt x="299847" y="551307"/>
                    <a:pt x="299847" y="705739"/>
                  </a:cubicBezTo>
                  <a:cubicBezTo>
                    <a:pt x="299847" y="716788"/>
                    <a:pt x="299847" y="738759"/>
                    <a:pt x="299847" y="749808"/>
                  </a:cubicBezTo>
                  <a:cubicBezTo>
                    <a:pt x="299847" y="782828"/>
                    <a:pt x="299847" y="838073"/>
                    <a:pt x="255397" y="838073"/>
                  </a:cubicBezTo>
                  <a:cubicBezTo>
                    <a:pt x="210947" y="827024"/>
                    <a:pt x="222123" y="782955"/>
                    <a:pt x="222123" y="749808"/>
                  </a:cubicBezTo>
                  <a:cubicBezTo>
                    <a:pt x="222123" y="650621"/>
                    <a:pt x="222123" y="540258"/>
                    <a:pt x="211074" y="441071"/>
                  </a:cubicBezTo>
                  <a:cubicBezTo>
                    <a:pt x="166624" y="474091"/>
                    <a:pt x="166624" y="518287"/>
                    <a:pt x="166624" y="562356"/>
                  </a:cubicBezTo>
                  <a:cubicBezTo>
                    <a:pt x="166624" y="639572"/>
                    <a:pt x="166624" y="716788"/>
                    <a:pt x="166624" y="793877"/>
                  </a:cubicBezTo>
                  <a:cubicBezTo>
                    <a:pt x="166624" y="804926"/>
                    <a:pt x="166624" y="837946"/>
                    <a:pt x="133350" y="837946"/>
                  </a:cubicBezTo>
                  <a:cubicBezTo>
                    <a:pt x="111125" y="826897"/>
                    <a:pt x="111125" y="804926"/>
                    <a:pt x="111125" y="782828"/>
                  </a:cubicBezTo>
                  <a:cubicBezTo>
                    <a:pt x="111125" y="672592"/>
                    <a:pt x="111125" y="562229"/>
                    <a:pt x="111125" y="451993"/>
                  </a:cubicBezTo>
                  <a:cubicBezTo>
                    <a:pt x="111125" y="407924"/>
                    <a:pt x="111125" y="352806"/>
                    <a:pt x="111125" y="297561"/>
                  </a:cubicBezTo>
                  <a:cubicBezTo>
                    <a:pt x="111125" y="264541"/>
                    <a:pt x="111125" y="198374"/>
                    <a:pt x="77851" y="198374"/>
                  </a:cubicBezTo>
                  <a:cubicBezTo>
                    <a:pt x="22352" y="187325"/>
                    <a:pt x="33401" y="253492"/>
                    <a:pt x="22352" y="286639"/>
                  </a:cubicBezTo>
                  <a:cubicBezTo>
                    <a:pt x="22352" y="308737"/>
                    <a:pt x="11303" y="330708"/>
                    <a:pt x="11303" y="341757"/>
                  </a:cubicBezTo>
                  <a:close/>
                </a:path>
              </a:pathLst>
            </a:custGeom>
            <a:solidFill>
              <a:srgbClr val="E12023"/>
            </a:solidFill>
          </p:spPr>
        </p:sp>
      </p:grpSp>
      <p:grpSp>
        <p:nvGrpSpPr>
          <p:cNvPr id="241" name="Group 241"/>
          <p:cNvGrpSpPr>
            <a:grpSpLocks noChangeAspect="1"/>
          </p:cNvGrpSpPr>
          <p:nvPr/>
        </p:nvGrpSpPr>
        <p:grpSpPr>
          <a:xfrm>
            <a:off x="8118720" y="4981680"/>
            <a:ext cx="101520" cy="92160"/>
            <a:chOff x="0" y="0"/>
            <a:chExt cx="135360" cy="122880"/>
          </a:xfrm>
        </p:grpSpPr>
        <p:sp>
          <p:nvSpPr>
            <p:cNvPr id="242" name="Freeform 242"/>
            <p:cNvSpPr/>
            <p:nvPr/>
          </p:nvSpPr>
          <p:spPr>
            <a:xfrm>
              <a:off x="0" y="0"/>
              <a:ext cx="135382" cy="122936"/>
            </a:xfrm>
            <a:custGeom>
              <a:avLst/>
              <a:gdLst/>
              <a:ahLst/>
              <a:cxnLst/>
              <a:rect l="l" t="t" r="r" b="b"/>
              <a:pathLst>
                <a:path w="135382" h="122936">
                  <a:moveTo>
                    <a:pt x="67691" y="0"/>
                  </a:moveTo>
                  <a:cubicBezTo>
                    <a:pt x="112776" y="0"/>
                    <a:pt x="135382" y="33528"/>
                    <a:pt x="135382" y="67056"/>
                  </a:cubicBezTo>
                  <a:cubicBezTo>
                    <a:pt x="135382" y="100584"/>
                    <a:pt x="101600" y="122936"/>
                    <a:pt x="67691" y="122936"/>
                  </a:cubicBezTo>
                  <a:cubicBezTo>
                    <a:pt x="33782" y="122936"/>
                    <a:pt x="0" y="89408"/>
                    <a:pt x="0" y="55880"/>
                  </a:cubicBezTo>
                  <a:cubicBezTo>
                    <a:pt x="0" y="22352"/>
                    <a:pt x="33782" y="0"/>
                    <a:pt x="67691" y="0"/>
                  </a:cubicBezTo>
                  <a:close/>
                </a:path>
              </a:pathLst>
            </a:custGeom>
            <a:solidFill>
              <a:srgbClr val="E12023"/>
            </a:solidFill>
          </p:spPr>
        </p:sp>
      </p:grpSp>
      <p:grpSp>
        <p:nvGrpSpPr>
          <p:cNvPr id="243" name="Group 243"/>
          <p:cNvGrpSpPr>
            <a:grpSpLocks noChangeAspect="1"/>
          </p:cNvGrpSpPr>
          <p:nvPr/>
        </p:nvGrpSpPr>
        <p:grpSpPr>
          <a:xfrm>
            <a:off x="1434960" y="4997520"/>
            <a:ext cx="66960" cy="76320"/>
            <a:chOff x="0" y="0"/>
            <a:chExt cx="89280" cy="101760"/>
          </a:xfrm>
        </p:grpSpPr>
        <p:sp>
          <p:nvSpPr>
            <p:cNvPr id="244" name="Freeform 244"/>
            <p:cNvSpPr/>
            <p:nvPr/>
          </p:nvSpPr>
          <p:spPr>
            <a:xfrm>
              <a:off x="0" y="0"/>
              <a:ext cx="89281" cy="101727"/>
            </a:xfrm>
            <a:custGeom>
              <a:avLst/>
              <a:gdLst/>
              <a:ahLst/>
              <a:cxnLst/>
              <a:rect l="l" t="t" r="r" b="b"/>
              <a:pathLst>
                <a:path w="89281" h="101727">
                  <a:moveTo>
                    <a:pt x="55753" y="101727"/>
                  </a:moveTo>
                  <a:cubicBezTo>
                    <a:pt x="22352" y="101727"/>
                    <a:pt x="11176" y="79121"/>
                    <a:pt x="0" y="56515"/>
                  </a:cubicBezTo>
                  <a:cubicBezTo>
                    <a:pt x="0" y="33909"/>
                    <a:pt x="11176" y="11303"/>
                    <a:pt x="33528" y="11303"/>
                  </a:cubicBezTo>
                  <a:cubicBezTo>
                    <a:pt x="66929" y="0"/>
                    <a:pt x="89281" y="22606"/>
                    <a:pt x="89281" y="56515"/>
                  </a:cubicBezTo>
                  <a:cubicBezTo>
                    <a:pt x="89281" y="79121"/>
                    <a:pt x="66929" y="90424"/>
                    <a:pt x="55753" y="101727"/>
                  </a:cubicBezTo>
                  <a:close/>
                </a:path>
              </a:pathLst>
            </a:custGeom>
            <a:solidFill>
              <a:srgbClr val="E12023"/>
            </a:solidFill>
          </p:spPr>
        </p:sp>
      </p:grpSp>
      <p:grpSp>
        <p:nvGrpSpPr>
          <p:cNvPr id="245" name="Group 245"/>
          <p:cNvGrpSpPr>
            <a:grpSpLocks noChangeAspect="1"/>
          </p:cNvGrpSpPr>
          <p:nvPr/>
        </p:nvGrpSpPr>
        <p:grpSpPr>
          <a:xfrm>
            <a:off x="4524480" y="6623280"/>
            <a:ext cx="514080" cy="514080"/>
            <a:chOff x="0" y="0"/>
            <a:chExt cx="685440" cy="685440"/>
          </a:xfrm>
        </p:grpSpPr>
        <p:sp>
          <p:nvSpPr>
            <p:cNvPr id="246" name="Freeform 246"/>
            <p:cNvSpPr/>
            <p:nvPr/>
          </p:nvSpPr>
          <p:spPr>
            <a:xfrm>
              <a:off x="0" y="0"/>
              <a:ext cx="685546" cy="685546"/>
            </a:xfrm>
            <a:custGeom>
              <a:avLst/>
              <a:gdLst/>
              <a:ahLst/>
              <a:cxnLst/>
              <a:rect l="l" t="t" r="r" b="b"/>
              <a:pathLst>
                <a:path w="685546" h="685546">
                  <a:moveTo>
                    <a:pt x="11049" y="342773"/>
                  </a:moveTo>
                  <a:cubicBezTo>
                    <a:pt x="0" y="165862"/>
                    <a:pt x="176911" y="0"/>
                    <a:pt x="353822" y="11049"/>
                  </a:cubicBezTo>
                  <a:cubicBezTo>
                    <a:pt x="552831" y="22098"/>
                    <a:pt x="685546" y="143764"/>
                    <a:pt x="674370" y="353822"/>
                  </a:cubicBezTo>
                  <a:cubicBezTo>
                    <a:pt x="674370" y="563880"/>
                    <a:pt x="541655" y="685546"/>
                    <a:pt x="342646" y="685546"/>
                  </a:cubicBezTo>
                  <a:cubicBezTo>
                    <a:pt x="165862" y="685419"/>
                    <a:pt x="11049" y="530606"/>
                    <a:pt x="11049" y="342773"/>
                  </a:cubicBezTo>
                  <a:close/>
                </a:path>
              </a:pathLst>
            </a:custGeom>
            <a:solidFill>
              <a:srgbClr val="E12023"/>
            </a:solidFill>
          </p:spPr>
        </p:sp>
      </p:grpSp>
      <p:grpSp>
        <p:nvGrpSpPr>
          <p:cNvPr id="247" name="Group 247"/>
          <p:cNvGrpSpPr>
            <a:grpSpLocks noChangeAspect="1"/>
          </p:cNvGrpSpPr>
          <p:nvPr/>
        </p:nvGrpSpPr>
        <p:grpSpPr>
          <a:xfrm>
            <a:off x="1508400" y="5844960"/>
            <a:ext cx="142560" cy="139680"/>
            <a:chOff x="0" y="0"/>
            <a:chExt cx="190080" cy="186240"/>
          </a:xfrm>
        </p:grpSpPr>
        <p:sp>
          <p:nvSpPr>
            <p:cNvPr id="248" name="Freeform 248"/>
            <p:cNvSpPr/>
            <p:nvPr/>
          </p:nvSpPr>
          <p:spPr>
            <a:xfrm>
              <a:off x="0" y="0"/>
              <a:ext cx="189992" cy="186182"/>
            </a:xfrm>
            <a:custGeom>
              <a:avLst/>
              <a:gdLst/>
              <a:ahLst/>
              <a:cxnLst/>
              <a:rect l="l" t="t" r="r" b="b"/>
              <a:pathLst>
                <a:path w="189992" h="186182">
                  <a:moveTo>
                    <a:pt x="111760" y="0"/>
                  </a:moveTo>
                  <a:cubicBezTo>
                    <a:pt x="156464" y="0"/>
                    <a:pt x="178816" y="32893"/>
                    <a:pt x="189992" y="87630"/>
                  </a:cubicBezTo>
                  <a:cubicBezTo>
                    <a:pt x="189992" y="142367"/>
                    <a:pt x="145288" y="186182"/>
                    <a:pt x="89408" y="186182"/>
                  </a:cubicBezTo>
                  <a:cubicBezTo>
                    <a:pt x="44704" y="186182"/>
                    <a:pt x="0" y="142367"/>
                    <a:pt x="0" y="98552"/>
                  </a:cubicBezTo>
                  <a:cubicBezTo>
                    <a:pt x="0" y="43815"/>
                    <a:pt x="33528" y="0"/>
                    <a:pt x="111760" y="0"/>
                  </a:cubicBezTo>
                  <a:close/>
                </a:path>
              </a:pathLst>
            </a:custGeom>
            <a:solidFill>
              <a:srgbClr val="E12023"/>
            </a:solidFill>
          </p:spPr>
        </p:sp>
      </p:grpSp>
      <p:grpSp>
        <p:nvGrpSpPr>
          <p:cNvPr id="249" name="Group 249"/>
          <p:cNvGrpSpPr>
            <a:grpSpLocks noChangeAspect="1"/>
          </p:cNvGrpSpPr>
          <p:nvPr/>
        </p:nvGrpSpPr>
        <p:grpSpPr>
          <a:xfrm>
            <a:off x="5765760" y="6914880"/>
            <a:ext cx="257040" cy="257040"/>
            <a:chOff x="0" y="0"/>
            <a:chExt cx="342720" cy="342720"/>
          </a:xfrm>
        </p:grpSpPr>
        <p:sp>
          <p:nvSpPr>
            <p:cNvPr id="250" name="Freeform 250"/>
            <p:cNvSpPr/>
            <p:nvPr/>
          </p:nvSpPr>
          <p:spPr>
            <a:xfrm>
              <a:off x="0" y="0"/>
              <a:ext cx="342773" cy="342773"/>
            </a:xfrm>
            <a:custGeom>
              <a:avLst/>
              <a:gdLst/>
              <a:ahLst/>
              <a:cxnLst/>
              <a:rect l="l" t="t" r="r" b="b"/>
              <a:pathLst>
                <a:path w="342773" h="342773">
                  <a:moveTo>
                    <a:pt x="342773" y="165862"/>
                  </a:moveTo>
                  <a:cubicBezTo>
                    <a:pt x="342773" y="254254"/>
                    <a:pt x="265430" y="342773"/>
                    <a:pt x="176911" y="342773"/>
                  </a:cubicBezTo>
                  <a:cubicBezTo>
                    <a:pt x="88392" y="342773"/>
                    <a:pt x="0" y="265303"/>
                    <a:pt x="0" y="165862"/>
                  </a:cubicBezTo>
                  <a:cubicBezTo>
                    <a:pt x="0" y="77343"/>
                    <a:pt x="66294" y="0"/>
                    <a:pt x="165862" y="0"/>
                  </a:cubicBezTo>
                  <a:cubicBezTo>
                    <a:pt x="265430" y="0"/>
                    <a:pt x="342773" y="66294"/>
                    <a:pt x="342773" y="165862"/>
                  </a:cubicBezTo>
                  <a:close/>
                </a:path>
              </a:pathLst>
            </a:custGeom>
            <a:solidFill>
              <a:srgbClr val="E12023"/>
            </a:solidFill>
          </p:spPr>
        </p:sp>
      </p:grpSp>
      <p:grpSp>
        <p:nvGrpSpPr>
          <p:cNvPr id="251" name="Group 251"/>
          <p:cNvGrpSpPr>
            <a:grpSpLocks noChangeAspect="1"/>
          </p:cNvGrpSpPr>
          <p:nvPr/>
        </p:nvGrpSpPr>
        <p:grpSpPr>
          <a:xfrm>
            <a:off x="2711520" y="3781440"/>
            <a:ext cx="272880" cy="272880"/>
            <a:chOff x="0" y="0"/>
            <a:chExt cx="363840" cy="363840"/>
          </a:xfrm>
        </p:grpSpPr>
        <p:sp>
          <p:nvSpPr>
            <p:cNvPr id="252" name="Freeform 252"/>
            <p:cNvSpPr/>
            <p:nvPr/>
          </p:nvSpPr>
          <p:spPr>
            <a:xfrm>
              <a:off x="0" y="0"/>
              <a:ext cx="363855" cy="363855"/>
            </a:xfrm>
            <a:custGeom>
              <a:avLst/>
              <a:gdLst/>
              <a:ahLst/>
              <a:cxnLst/>
              <a:rect l="l" t="t" r="r" b="b"/>
              <a:pathLst>
                <a:path w="363855" h="363855">
                  <a:moveTo>
                    <a:pt x="176403" y="0"/>
                  </a:moveTo>
                  <a:cubicBezTo>
                    <a:pt x="275590" y="0"/>
                    <a:pt x="363855" y="99187"/>
                    <a:pt x="363855" y="187452"/>
                  </a:cubicBezTo>
                  <a:cubicBezTo>
                    <a:pt x="352806" y="275717"/>
                    <a:pt x="253619" y="363855"/>
                    <a:pt x="165354" y="352806"/>
                  </a:cubicBezTo>
                  <a:cubicBezTo>
                    <a:pt x="88265" y="352806"/>
                    <a:pt x="0" y="264668"/>
                    <a:pt x="0" y="176403"/>
                  </a:cubicBezTo>
                  <a:cubicBezTo>
                    <a:pt x="0" y="88138"/>
                    <a:pt x="88265" y="0"/>
                    <a:pt x="176403" y="0"/>
                  </a:cubicBezTo>
                  <a:close/>
                </a:path>
              </a:pathLst>
            </a:custGeom>
            <a:solidFill>
              <a:srgbClr val="E12023"/>
            </a:solidFill>
          </p:spPr>
        </p:sp>
      </p:grpSp>
      <p:grpSp>
        <p:nvGrpSpPr>
          <p:cNvPr id="253" name="Group 253"/>
          <p:cNvGrpSpPr>
            <a:grpSpLocks noChangeAspect="1"/>
          </p:cNvGrpSpPr>
          <p:nvPr/>
        </p:nvGrpSpPr>
        <p:grpSpPr>
          <a:xfrm>
            <a:off x="2238480" y="5886720"/>
            <a:ext cx="257040" cy="272880"/>
            <a:chOff x="0" y="0"/>
            <a:chExt cx="342720" cy="363840"/>
          </a:xfrm>
        </p:grpSpPr>
        <p:sp>
          <p:nvSpPr>
            <p:cNvPr id="254" name="Freeform 254"/>
            <p:cNvSpPr/>
            <p:nvPr/>
          </p:nvSpPr>
          <p:spPr>
            <a:xfrm>
              <a:off x="0" y="0"/>
              <a:ext cx="342773" cy="363855"/>
            </a:xfrm>
            <a:custGeom>
              <a:avLst/>
              <a:gdLst/>
              <a:ahLst/>
              <a:cxnLst/>
              <a:rect l="l" t="t" r="r" b="b"/>
              <a:pathLst>
                <a:path w="342773" h="363855">
                  <a:moveTo>
                    <a:pt x="342773" y="176403"/>
                  </a:moveTo>
                  <a:cubicBezTo>
                    <a:pt x="342773" y="264668"/>
                    <a:pt x="265430" y="352806"/>
                    <a:pt x="187960" y="352806"/>
                  </a:cubicBezTo>
                  <a:cubicBezTo>
                    <a:pt x="99441" y="363855"/>
                    <a:pt x="0" y="275590"/>
                    <a:pt x="0" y="176403"/>
                  </a:cubicBezTo>
                  <a:cubicBezTo>
                    <a:pt x="0" y="88265"/>
                    <a:pt x="88392" y="0"/>
                    <a:pt x="176911" y="0"/>
                  </a:cubicBezTo>
                  <a:cubicBezTo>
                    <a:pt x="265430" y="0"/>
                    <a:pt x="342773" y="77216"/>
                    <a:pt x="342773" y="176403"/>
                  </a:cubicBezTo>
                  <a:close/>
                </a:path>
              </a:pathLst>
            </a:custGeom>
            <a:solidFill>
              <a:srgbClr val="E12023"/>
            </a:solidFill>
          </p:spPr>
        </p:sp>
      </p:grpSp>
      <p:grpSp>
        <p:nvGrpSpPr>
          <p:cNvPr id="255" name="Group 255"/>
          <p:cNvGrpSpPr>
            <a:grpSpLocks noChangeAspect="1"/>
          </p:cNvGrpSpPr>
          <p:nvPr/>
        </p:nvGrpSpPr>
        <p:grpSpPr>
          <a:xfrm>
            <a:off x="6089760" y="5238720"/>
            <a:ext cx="241200" cy="247680"/>
            <a:chOff x="0" y="0"/>
            <a:chExt cx="321600" cy="330240"/>
          </a:xfrm>
        </p:grpSpPr>
        <p:sp>
          <p:nvSpPr>
            <p:cNvPr id="256" name="Freeform 256"/>
            <p:cNvSpPr/>
            <p:nvPr/>
          </p:nvSpPr>
          <p:spPr>
            <a:xfrm>
              <a:off x="0" y="0"/>
              <a:ext cx="321564" cy="330200"/>
            </a:xfrm>
            <a:custGeom>
              <a:avLst/>
              <a:gdLst/>
              <a:ahLst/>
              <a:cxnLst/>
              <a:rect l="l" t="t" r="r" b="b"/>
              <a:pathLst>
                <a:path w="321564" h="330200">
                  <a:moveTo>
                    <a:pt x="321564" y="165100"/>
                  </a:moveTo>
                  <a:cubicBezTo>
                    <a:pt x="321564" y="253111"/>
                    <a:pt x="255016" y="330200"/>
                    <a:pt x="177419" y="330200"/>
                  </a:cubicBezTo>
                  <a:cubicBezTo>
                    <a:pt x="88773" y="330200"/>
                    <a:pt x="0" y="253238"/>
                    <a:pt x="0" y="176149"/>
                  </a:cubicBezTo>
                  <a:cubicBezTo>
                    <a:pt x="0" y="88011"/>
                    <a:pt x="88773" y="11049"/>
                    <a:pt x="166370" y="11049"/>
                  </a:cubicBezTo>
                  <a:cubicBezTo>
                    <a:pt x="255016" y="0"/>
                    <a:pt x="321564" y="77089"/>
                    <a:pt x="321564" y="165100"/>
                  </a:cubicBezTo>
                  <a:close/>
                </a:path>
              </a:pathLst>
            </a:custGeom>
            <a:solidFill>
              <a:srgbClr val="E12023"/>
            </a:solidFill>
          </p:spPr>
        </p:sp>
      </p:grpSp>
      <p:grpSp>
        <p:nvGrpSpPr>
          <p:cNvPr id="257" name="Group 257"/>
          <p:cNvGrpSpPr>
            <a:grpSpLocks noChangeAspect="1"/>
          </p:cNvGrpSpPr>
          <p:nvPr/>
        </p:nvGrpSpPr>
        <p:grpSpPr>
          <a:xfrm>
            <a:off x="6984720" y="5207040"/>
            <a:ext cx="231840" cy="238320"/>
            <a:chOff x="0" y="0"/>
            <a:chExt cx="309120" cy="317760"/>
          </a:xfrm>
        </p:grpSpPr>
        <p:sp>
          <p:nvSpPr>
            <p:cNvPr id="258" name="Freeform 258"/>
            <p:cNvSpPr/>
            <p:nvPr/>
          </p:nvSpPr>
          <p:spPr>
            <a:xfrm>
              <a:off x="0" y="0"/>
              <a:ext cx="309118" cy="317754"/>
            </a:xfrm>
            <a:custGeom>
              <a:avLst/>
              <a:gdLst/>
              <a:ahLst/>
              <a:cxnLst/>
              <a:rect l="l" t="t" r="r" b="b"/>
              <a:pathLst>
                <a:path w="309118" h="317754">
                  <a:moveTo>
                    <a:pt x="309118" y="164338"/>
                  </a:moveTo>
                  <a:cubicBezTo>
                    <a:pt x="309118" y="251968"/>
                    <a:pt x="242824" y="317754"/>
                    <a:pt x="165608" y="317754"/>
                  </a:cubicBezTo>
                  <a:cubicBezTo>
                    <a:pt x="77343" y="317754"/>
                    <a:pt x="0" y="251968"/>
                    <a:pt x="0" y="175260"/>
                  </a:cubicBezTo>
                  <a:cubicBezTo>
                    <a:pt x="0" y="87630"/>
                    <a:pt x="77343" y="10922"/>
                    <a:pt x="176657" y="0"/>
                  </a:cubicBezTo>
                  <a:cubicBezTo>
                    <a:pt x="242951" y="0"/>
                    <a:pt x="309118" y="87630"/>
                    <a:pt x="309118" y="164338"/>
                  </a:cubicBezTo>
                  <a:close/>
                </a:path>
              </a:pathLst>
            </a:custGeom>
            <a:solidFill>
              <a:srgbClr val="E12023"/>
            </a:solidFill>
          </p:spPr>
        </p:sp>
      </p:grpSp>
      <p:grpSp>
        <p:nvGrpSpPr>
          <p:cNvPr id="259" name="Group 259"/>
          <p:cNvGrpSpPr>
            <a:grpSpLocks noChangeAspect="1"/>
          </p:cNvGrpSpPr>
          <p:nvPr/>
        </p:nvGrpSpPr>
        <p:grpSpPr>
          <a:xfrm>
            <a:off x="3057840" y="5619600"/>
            <a:ext cx="206640" cy="200160"/>
            <a:chOff x="0" y="0"/>
            <a:chExt cx="275520" cy="266880"/>
          </a:xfrm>
        </p:grpSpPr>
        <p:sp>
          <p:nvSpPr>
            <p:cNvPr id="260" name="Freeform 260"/>
            <p:cNvSpPr/>
            <p:nvPr/>
          </p:nvSpPr>
          <p:spPr>
            <a:xfrm>
              <a:off x="0" y="0"/>
              <a:ext cx="275463" cy="266954"/>
            </a:xfrm>
            <a:custGeom>
              <a:avLst/>
              <a:gdLst/>
              <a:ahLst/>
              <a:cxnLst/>
              <a:rect l="l" t="t" r="r" b="b"/>
              <a:pathLst>
                <a:path w="275463" h="266954">
                  <a:moveTo>
                    <a:pt x="132207" y="266827"/>
                  </a:moveTo>
                  <a:cubicBezTo>
                    <a:pt x="44069" y="266827"/>
                    <a:pt x="0" y="233553"/>
                    <a:pt x="0" y="133477"/>
                  </a:cubicBezTo>
                  <a:cubicBezTo>
                    <a:pt x="0" y="55626"/>
                    <a:pt x="55118" y="0"/>
                    <a:pt x="143256" y="0"/>
                  </a:cubicBezTo>
                  <a:cubicBezTo>
                    <a:pt x="198374" y="0"/>
                    <a:pt x="275463" y="77851"/>
                    <a:pt x="275463" y="133477"/>
                  </a:cubicBezTo>
                  <a:cubicBezTo>
                    <a:pt x="275463" y="211328"/>
                    <a:pt x="220345" y="266954"/>
                    <a:pt x="132207" y="266954"/>
                  </a:cubicBezTo>
                  <a:close/>
                </a:path>
              </a:pathLst>
            </a:custGeom>
            <a:solidFill>
              <a:srgbClr val="E12023"/>
            </a:solidFill>
          </p:spPr>
        </p:sp>
      </p:grpSp>
      <p:grpSp>
        <p:nvGrpSpPr>
          <p:cNvPr id="261" name="Group 261"/>
          <p:cNvGrpSpPr>
            <a:grpSpLocks noChangeAspect="1"/>
          </p:cNvGrpSpPr>
          <p:nvPr/>
        </p:nvGrpSpPr>
        <p:grpSpPr>
          <a:xfrm>
            <a:off x="3536640" y="6963120"/>
            <a:ext cx="241200" cy="231840"/>
            <a:chOff x="0" y="0"/>
            <a:chExt cx="321600" cy="309120"/>
          </a:xfrm>
        </p:grpSpPr>
        <p:sp>
          <p:nvSpPr>
            <p:cNvPr id="262" name="Freeform 262"/>
            <p:cNvSpPr/>
            <p:nvPr/>
          </p:nvSpPr>
          <p:spPr>
            <a:xfrm>
              <a:off x="0" y="0"/>
              <a:ext cx="321564" cy="309118"/>
            </a:xfrm>
            <a:custGeom>
              <a:avLst/>
              <a:gdLst/>
              <a:ahLst/>
              <a:cxnLst/>
              <a:rect l="l" t="t" r="r" b="b"/>
              <a:pathLst>
                <a:path w="321564" h="309118">
                  <a:moveTo>
                    <a:pt x="166370" y="0"/>
                  </a:moveTo>
                  <a:cubicBezTo>
                    <a:pt x="243967" y="0"/>
                    <a:pt x="321564" y="77343"/>
                    <a:pt x="321564" y="154559"/>
                  </a:cubicBezTo>
                  <a:cubicBezTo>
                    <a:pt x="321564" y="220853"/>
                    <a:pt x="232791" y="309118"/>
                    <a:pt x="155194" y="309118"/>
                  </a:cubicBezTo>
                  <a:cubicBezTo>
                    <a:pt x="88773" y="309118"/>
                    <a:pt x="0" y="231902"/>
                    <a:pt x="0" y="165608"/>
                  </a:cubicBezTo>
                  <a:cubicBezTo>
                    <a:pt x="0" y="77343"/>
                    <a:pt x="66548" y="0"/>
                    <a:pt x="166370" y="0"/>
                  </a:cubicBezTo>
                  <a:close/>
                </a:path>
              </a:pathLst>
            </a:custGeom>
            <a:solidFill>
              <a:srgbClr val="E12023"/>
            </a:solidFill>
          </p:spPr>
        </p:sp>
      </p:grpSp>
      <p:grpSp>
        <p:nvGrpSpPr>
          <p:cNvPr id="263" name="Group 263"/>
          <p:cNvGrpSpPr>
            <a:grpSpLocks noChangeAspect="1"/>
          </p:cNvGrpSpPr>
          <p:nvPr/>
        </p:nvGrpSpPr>
        <p:grpSpPr>
          <a:xfrm>
            <a:off x="3556080" y="3854160"/>
            <a:ext cx="222480" cy="231840"/>
            <a:chOff x="0" y="0"/>
            <a:chExt cx="296640" cy="309120"/>
          </a:xfrm>
        </p:grpSpPr>
        <p:sp>
          <p:nvSpPr>
            <p:cNvPr id="264" name="Freeform 264"/>
            <p:cNvSpPr/>
            <p:nvPr/>
          </p:nvSpPr>
          <p:spPr>
            <a:xfrm>
              <a:off x="0" y="0"/>
              <a:ext cx="296672" cy="309118"/>
            </a:xfrm>
            <a:custGeom>
              <a:avLst/>
              <a:gdLst/>
              <a:ahLst/>
              <a:cxnLst/>
              <a:rect l="l" t="t" r="r" b="b"/>
              <a:pathLst>
                <a:path w="296672" h="309118">
                  <a:moveTo>
                    <a:pt x="11049" y="165608"/>
                  </a:moveTo>
                  <a:cubicBezTo>
                    <a:pt x="11049" y="66294"/>
                    <a:pt x="54991" y="0"/>
                    <a:pt x="131826" y="0"/>
                  </a:cubicBezTo>
                  <a:cubicBezTo>
                    <a:pt x="219710" y="11049"/>
                    <a:pt x="296672" y="88265"/>
                    <a:pt x="296672" y="176657"/>
                  </a:cubicBezTo>
                  <a:cubicBezTo>
                    <a:pt x="296672" y="254000"/>
                    <a:pt x="230759" y="309118"/>
                    <a:pt x="142875" y="309118"/>
                  </a:cubicBezTo>
                  <a:cubicBezTo>
                    <a:pt x="54991" y="309118"/>
                    <a:pt x="0" y="253873"/>
                    <a:pt x="11049" y="165608"/>
                  </a:cubicBezTo>
                  <a:close/>
                </a:path>
              </a:pathLst>
            </a:custGeom>
            <a:solidFill>
              <a:srgbClr val="E12023"/>
            </a:solidFill>
          </p:spPr>
        </p:sp>
      </p:grpSp>
      <p:grpSp>
        <p:nvGrpSpPr>
          <p:cNvPr id="265" name="Group 265"/>
          <p:cNvGrpSpPr>
            <a:grpSpLocks noChangeAspect="1"/>
          </p:cNvGrpSpPr>
          <p:nvPr/>
        </p:nvGrpSpPr>
        <p:grpSpPr>
          <a:xfrm>
            <a:off x="1882800" y="4143600"/>
            <a:ext cx="254160" cy="250560"/>
            <a:chOff x="0" y="0"/>
            <a:chExt cx="338880" cy="334080"/>
          </a:xfrm>
        </p:grpSpPr>
        <p:sp>
          <p:nvSpPr>
            <p:cNvPr id="266" name="Freeform 266"/>
            <p:cNvSpPr/>
            <p:nvPr/>
          </p:nvSpPr>
          <p:spPr>
            <a:xfrm>
              <a:off x="0" y="0"/>
              <a:ext cx="338836" cy="334010"/>
            </a:xfrm>
            <a:custGeom>
              <a:avLst/>
              <a:gdLst/>
              <a:ahLst/>
              <a:cxnLst/>
              <a:rect l="l" t="t" r="r" b="b"/>
              <a:pathLst>
                <a:path w="338836" h="334010">
                  <a:moveTo>
                    <a:pt x="306070" y="278384"/>
                  </a:moveTo>
                  <a:cubicBezTo>
                    <a:pt x="273304" y="267208"/>
                    <a:pt x="262382" y="289560"/>
                    <a:pt x="240538" y="300609"/>
                  </a:cubicBezTo>
                  <a:cubicBezTo>
                    <a:pt x="175006" y="334010"/>
                    <a:pt x="120269" y="334010"/>
                    <a:pt x="65659" y="278384"/>
                  </a:cubicBezTo>
                  <a:cubicBezTo>
                    <a:pt x="11049" y="222758"/>
                    <a:pt x="0" y="167005"/>
                    <a:pt x="21844" y="100203"/>
                  </a:cubicBezTo>
                  <a:cubicBezTo>
                    <a:pt x="65532" y="33401"/>
                    <a:pt x="120269" y="0"/>
                    <a:pt x="196723" y="11176"/>
                  </a:cubicBezTo>
                  <a:cubicBezTo>
                    <a:pt x="262255" y="22352"/>
                    <a:pt x="316992" y="77978"/>
                    <a:pt x="327914" y="144780"/>
                  </a:cubicBezTo>
                  <a:cubicBezTo>
                    <a:pt x="338836" y="178181"/>
                    <a:pt x="316992" y="233807"/>
                    <a:pt x="306070" y="278384"/>
                  </a:cubicBezTo>
                  <a:cubicBezTo>
                    <a:pt x="306070" y="278384"/>
                    <a:pt x="306070" y="278384"/>
                    <a:pt x="306070" y="278384"/>
                  </a:cubicBezTo>
                  <a:close/>
                </a:path>
              </a:pathLst>
            </a:custGeom>
            <a:solidFill>
              <a:srgbClr val="E12023"/>
            </a:solidFill>
          </p:spPr>
        </p:sp>
      </p:grpSp>
      <p:grpSp>
        <p:nvGrpSpPr>
          <p:cNvPr id="267" name="Group 267"/>
          <p:cNvGrpSpPr>
            <a:grpSpLocks noChangeAspect="1"/>
          </p:cNvGrpSpPr>
          <p:nvPr/>
        </p:nvGrpSpPr>
        <p:grpSpPr>
          <a:xfrm>
            <a:off x="3918240" y="5438880"/>
            <a:ext cx="241200" cy="222480"/>
            <a:chOff x="0" y="0"/>
            <a:chExt cx="321600" cy="296640"/>
          </a:xfrm>
        </p:grpSpPr>
        <p:sp>
          <p:nvSpPr>
            <p:cNvPr id="268" name="Freeform 268"/>
            <p:cNvSpPr/>
            <p:nvPr/>
          </p:nvSpPr>
          <p:spPr>
            <a:xfrm>
              <a:off x="0" y="0"/>
              <a:ext cx="321564" cy="296672"/>
            </a:xfrm>
            <a:custGeom>
              <a:avLst/>
              <a:gdLst/>
              <a:ahLst/>
              <a:cxnLst/>
              <a:rect l="l" t="t" r="r" b="b"/>
              <a:pathLst>
                <a:path w="321564" h="296672">
                  <a:moveTo>
                    <a:pt x="166370" y="296672"/>
                  </a:moveTo>
                  <a:cubicBezTo>
                    <a:pt x="99822" y="296672"/>
                    <a:pt x="11049" y="219710"/>
                    <a:pt x="0" y="164846"/>
                  </a:cubicBezTo>
                  <a:cubicBezTo>
                    <a:pt x="0" y="98933"/>
                    <a:pt x="88773" y="0"/>
                    <a:pt x="155194" y="0"/>
                  </a:cubicBezTo>
                  <a:cubicBezTo>
                    <a:pt x="221615" y="0"/>
                    <a:pt x="321564" y="87884"/>
                    <a:pt x="321564" y="153797"/>
                  </a:cubicBezTo>
                  <a:cubicBezTo>
                    <a:pt x="321564" y="208788"/>
                    <a:pt x="232791" y="296672"/>
                    <a:pt x="166370" y="296672"/>
                  </a:cubicBezTo>
                  <a:close/>
                </a:path>
              </a:pathLst>
            </a:custGeom>
            <a:solidFill>
              <a:srgbClr val="E12023"/>
            </a:solidFill>
          </p:spPr>
        </p:sp>
      </p:grpSp>
      <p:grpSp>
        <p:nvGrpSpPr>
          <p:cNvPr id="269" name="Group 269"/>
          <p:cNvGrpSpPr>
            <a:grpSpLocks noChangeAspect="1"/>
          </p:cNvGrpSpPr>
          <p:nvPr/>
        </p:nvGrpSpPr>
        <p:grpSpPr>
          <a:xfrm>
            <a:off x="4724640" y="5006880"/>
            <a:ext cx="212400" cy="206640"/>
            <a:chOff x="0" y="0"/>
            <a:chExt cx="283200" cy="275520"/>
          </a:xfrm>
        </p:grpSpPr>
        <p:sp>
          <p:nvSpPr>
            <p:cNvPr id="270" name="Freeform 270"/>
            <p:cNvSpPr/>
            <p:nvPr/>
          </p:nvSpPr>
          <p:spPr>
            <a:xfrm>
              <a:off x="0" y="0"/>
              <a:ext cx="283210" cy="275463"/>
            </a:xfrm>
            <a:custGeom>
              <a:avLst/>
              <a:gdLst/>
              <a:ahLst/>
              <a:cxnLst/>
              <a:rect l="l" t="t" r="r" b="b"/>
              <a:pathLst>
                <a:path w="283210" h="275463">
                  <a:moveTo>
                    <a:pt x="10922" y="143256"/>
                  </a:moveTo>
                  <a:cubicBezTo>
                    <a:pt x="10922" y="66167"/>
                    <a:pt x="65405" y="0"/>
                    <a:pt x="141605" y="11049"/>
                  </a:cubicBezTo>
                  <a:cubicBezTo>
                    <a:pt x="207010" y="11049"/>
                    <a:pt x="283210" y="77089"/>
                    <a:pt x="272288" y="143256"/>
                  </a:cubicBezTo>
                  <a:cubicBezTo>
                    <a:pt x="272288" y="198374"/>
                    <a:pt x="185166" y="275463"/>
                    <a:pt x="130683" y="275463"/>
                  </a:cubicBezTo>
                  <a:cubicBezTo>
                    <a:pt x="76200" y="275463"/>
                    <a:pt x="0" y="198374"/>
                    <a:pt x="10922" y="143256"/>
                  </a:cubicBezTo>
                  <a:close/>
                </a:path>
              </a:pathLst>
            </a:custGeom>
            <a:solidFill>
              <a:srgbClr val="E12023"/>
            </a:solidFill>
          </p:spPr>
        </p:sp>
      </p:grpSp>
      <p:grpSp>
        <p:nvGrpSpPr>
          <p:cNvPr id="271" name="Group 271"/>
          <p:cNvGrpSpPr>
            <a:grpSpLocks noChangeAspect="1"/>
          </p:cNvGrpSpPr>
          <p:nvPr/>
        </p:nvGrpSpPr>
        <p:grpSpPr>
          <a:xfrm>
            <a:off x="6058080" y="3828960"/>
            <a:ext cx="171360" cy="164880"/>
            <a:chOff x="0" y="0"/>
            <a:chExt cx="228480" cy="219840"/>
          </a:xfrm>
        </p:grpSpPr>
        <p:sp>
          <p:nvSpPr>
            <p:cNvPr id="272" name="Freeform 272"/>
            <p:cNvSpPr/>
            <p:nvPr/>
          </p:nvSpPr>
          <p:spPr>
            <a:xfrm>
              <a:off x="0" y="0"/>
              <a:ext cx="228473" cy="219837"/>
            </a:xfrm>
            <a:custGeom>
              <a:avLst/>
              <a:gdLst/>
              <a:ahLst/>
              <a:cxnLst/>
              <a:rect l="l" t="t" r="r" b="b"/>
              <a:pathLst>
                <a:path w="228473" h="219837">
                  <a:moveTo>
                    <a:pt x="228473" y="87884"/>
                  </a:moveTo>
                  <a:cubicBezTo>
                    <a:pt x="228473" y="175768"/>
                    <a:pt x="184912" y="219837"/>
                    <a:pt x="119634" y="219837"/>
                  </a:cubicBezTo>
                  <a:cubicBezTo>
                    <a:pt x="65278" y="219837"/>
                    <a:pt x="0" y="153924"/>
                    <a:pt x="10922" y="98933"/>
                  </a:cubicBezTo>
                  <a:cubicBezTo>
                    <a:pt x="10922" y="21971"/>
                    <a:pt x="54356" y="0"/>
                    <a:pt x="119634" y="0"/>
                  </a:cubicBezTo>
                  <a:cubicBezTo>
                    <a:pt x="195834" y="0"/>
                    <a:pt x="228473" y="43942"/>
                    <a:pt x="228473" y="87884"/>
                  </a:cubicBezTo>
                  <a:close/>
                </a:path>
              </a:pathLst>
            </a:custGeom>
            <a:solidFill>
              <a:srgbClr val="E12023"/>
            </a:solidFill>
          </p:spPr>
        </p:sp>
      </p:grpSp>
      <p:grpSp>
        <p:nvGrpSpPr>
          <p:cNvPr id="273" name="Group 273"/>
          <p:cNvGrpSpPr>
            <a:grpSpLocks noChangeAspect="1"/>
          </p:cNvGrpSpPr>
          <p:nvPr/>
        </p:nvGrpSpPr>
        <p:grpSpPr>
          <a:xfrm>
            <a:off x="5394240" y="4219920"/>
            <a:ext cx="180720" cy="190800"/>
            <a:chOff x="0" y="0"/>
            <a:chExt cx="240960" cy="254400"/>
          </a:xfrm>
        </p:grpSpPr>
        <p:sp>
          <p:nvSpPr>
            <p:cNvPr id="274" name="Freeform 274"/>
            <p:cNvSpPr/>
            <p:nvPr/>
          </p:nvSpPr>
          <p:spPr>
            <a:xfrm>
              <a:off x="0" y="0"/>
              <a:ext cx="241046" cy="254381"/>
            </a:xfrm>
            <a:custGeom>
              <a:avLst/>
              <a:gdLst/>
              <a:ahLst/>
              <a:cxnLst/>
              <a:rect l="l" t="t" r="r" b="b"/>
              <a:pathLst>
                <a:path w="241046" h="254381">
                  <a:moveTo>
                    <a:pt x="240919" y="110617"/>
                  </a:moveTo>
                  <a:cubicBezTo>
                    <a:pt x="240919" y="177038"/>
                    <a:pt x="186182" y="254381"/>
                    <a:pt x="120396" y="254381"/>
                  </a:cubicBezTo>
                  <a:cubicBezTo>
                    <a:pt x="65659" y="254381"/>
                    <a:pt x="0" y="188087"/>
                    <a:pt x="0" y="132715"/>
                  </a:cubicBezTo>
                  <a:cubicBezTo>
                    <a:pt x="0" y="66421"/>
                    <a:pt x="54737" y="0"/>
                    <a:pt x="120523" y="0"/>
                  </a:cubicBezTo>
                  <a:cubicBezTo>
                    <a:pt x="175260" y="0"/>
                    <a:pt x="241046" y="55245"/>
                    <a:pt x="241046" y="110617"/>
                  </a:cubicBezTo>
                  <a:close/>
                </a:path>
              </a:pathLst>
            </a:custGeom>
            <a:solidFill>
              <a:srgbClr val="E12023"/>
            </a:solidFill>
          </p:spPr>
        </p:sp>
      </p:grpSp>
      <p:grpSp>
        <p:nvGrpSpPr>
          <p:cNvPr id="275" name="Group 275"/>
          <p:cNvGrpSpPr>
            <a:grpSpLocks noChangeAspect="1"/>
          </p:cNvGrpSpPr>
          <p:nvPr/>
        </p:nvGrpSpPr>
        <p:grpSpPr>
          <a:xfrm>
            <a:off x="7804080" y="5794560"/>
            <a:ext cx="216000" cy="200160"/>
            <a:chOff x="0" y="0"/>
            <a:chExt cx="288000" cy="266880"/>
          </a:xfrm>
        </p:grpSpPr>
        <p:sp>
          <p:nvSpPr>
            <p:cNvPr id="276" name="Freeform 276"/>
            <p:cNvSpPr/>
            <p:nvPr/>
          </p:nvSpPr>
          <p:spPr>
            <a:xfrm>
              <a:off x="0" y="0"/>
              <a:ext cx="288036" cy="266954"/>
            </a:xfrm>
            <a:custGeom>
              <a:avLst/>
              <a:gdLst/>
              <a:ahLst/>
              <a:cxnLst/>
              <a:rect l="l" t="t" r="r" b="b"/>
              <a:pathLst>
                <a:path w="288036" h="266954">
                  <a:moveTo>
                    <a:pt x="210439" y="266827"/>
                  </a:moveTo>
                  <a:cubicBezTo>
                    <a:pt x="155067" y="255651"/>
                    <a:pt x="88646" y="266827"/>
                    <a:pt x="44323" y="211201"/>
                  </a:cubicBezTo>
                  <a:cubicBezTo>
                    <a:pt x="0" y="155575"/>
                    <a:pt x="0" y="111252"/>
                    <a:pt x="44323" y="55626"/>
                  </a:cubicBezTo>
                  <a:cubicBezTo>
                    <a:pt x="88646" y="11176"/>
                    <a:pt x="144018" y="0"/>
                    <a:pt x="199390" y="33401"/>
                  </a:cubicBezTo>
                  <a:cubicBezTo>
                    <a:pt x="254762" y="66802"/>
                    <a:pt x="288036" y="122301"/>
                    <a:pt x="254762" y="189103"/>
                  </a:cubicBezTo>
                  <a:cubicBezTo>
                    <a:pt x="232664" y="211328"/>
                    <a:pt x="210439" y="233553"/>
                    <a:pt x="210439" y="266954"/>
                  </a:cubicBezTo>
                  <a:close/>
                </a:path>
              </a:pathLst>
            </a:custGeom>
            <a:solidFill>
              <a:srgbClr val="E12023"/>
            </a:solidFill>
          </p:spPr>
        </p:sp>
      </p:grpSp>
      <p:grpSp>
        <p:nvGrpSpPr>
          <p:cNvPr id="277" name="Group 277"/>
          <p:cNvGrpSpPr>
            <a:grpSpLocks noChangeAspect="1"/>
          </p:cNvGrpSpPr>
          <p:nvPr/>
        </p:nvGrpSpPr>
        <p:grpSpPr>
          <a:xfrm>
            <a:off x="6635520" y="6715440"/>
            <a:ext cx="200160" cy="216000"/>
            <a:chOff x="0" y="0"/>
            <a:chExt cx="266880" cy="288000"/>
          </a:xfrm>
        </p:grpSpPr>
        <p:sp>
          <p:nvSpPr>
            <p:cNvPr id="278" name="Freeform 278"/>
            <p:cNvSpPr/>
            <p:nvPr/>
          </p:nvSpPr>
          <p:spPr>
            <a:xfrm>
              <a:off x="0" y="0"/>
              <a:ext cx="266954" cy="287909"/>
            </a:xfrm>
            <a:custGeom>
              <a:avLst/>
              <a:gdLst/>
              <a:ahLst/>
              <a:cxnLst/>
              <a:rect l="l" t="t" r="r" b="b"/>
              <a:pathLst>
                <a:path w="266954" h="287909">
                  <a:moveTo>
                    <a:pt x="244602" y="254762"/>
                  </a:moveTo>
                  <a:cubicBezTo>
                    <a:pt x="222377" y="243713"/>
                    <a:pt x="200152" y="254762"/>
                    <a:pt x="177927" y="265811"/>
                  </a:cubicBezTo>
                  <a:cubicBezTo>
                    <a:pt x="122301" y="287909"/>
                    <a:pt x="77851" y="265811"/>
                    <a:pt x="33401" y="221488"/>
                  </a:cubicBezTo>
                  <a:cubicBezTo>
                    <a:pt x="0" y="166116"/>
                    <a:pt x="0" y="121793"/>
                    <a:pt x="33401" y="77597"/>
                  </a:cubicBezTo>
                  <a:cubicBezTo>
                    <a:pt x="77851" y="22225"/>
                    <a:pt x="122301" y="0"/>
                    <a:pt x="189103" y="22225"/>
                  </a:cubicBezTo>
                  <a:cubicBezTo>
                    <a:pt x="244729" y="44323"/>
                    <a:pt x="266954" y="88646"/>
                    <a:pt x="266954" y="155194"/>
                  </a:cubicBezTo>
                  <a:cubicBezTo>
                    <a:pt x="266954" y="188468"/>
                    <a:pt x="255778" y="221615"/>
                    <a:pt x="244729" y="254889"/>
                  </a:cubicBezTo>
                  <a:close/>
                </a:path>
              </a:pathLst>
            </a:custGeom>
            <a:solidFill>
              <a:srgbClr val="E12023"/>
            </a:solidFill>
          </p:spPr>
        </p:sp>
      </p:grpSp>
      <p:grpSp>
        <p:nvGrpSpPr>
          <p:cNvPr id="279" name="Group 279"/>
          <p:cNvGrpSpPr>
            <a:grpSpLocks noChangeAspect="1"/>
          </p:cNvGrpSpPr>
          <p:nvPr/>
        </p:nvGrpSpPr>
        <p:grpSpPr>
          <a:xfrm>
            <a:off x="7556400" y="4127760"/>
            <a:ext cx="190800" cy="184320"/>
            <a:chOff x="0" y="0"/>
            <a:chExt cx="254400" cy="245760"/>
          </a:xfrm>
        </p:grpSpPr>
        <p:sp>
          <p:nvSpPr>
            <p:cNvPr id="280" name="Freeform 280"/>
            <p:cNvSpPr/>
            <p:nvPr/>
          </p:nvSpPr>
          <p:spPr>
            <a:xfrm>
              <a:off x="0" y="0"/>
              <a:ext cx="254381" cy="245872"/>
            </a:xfrm>
            <a:custGeom>
              <a:avLst/>
              <a:gdLst/>
              <a:ahLst/>
              <a:cxnLst/>
              <a:rect l="l" t="t" r="r" b="b"/>
              <a:pathLst>
                <a:path w="254381" h="245872">
                  <a:moveTo>
                    <a:pt x="254381" y="122936"/>
                  </a:moveTo>
                  <a:cubicBezTo>
                    <a:pt x="254381" y="189992"/>
                    <a:pt x="199136" y="234696"/>
                    <a:pt x="143764" y="245872"/>
                  </a:cubicBezTo>
                  <a:cubicBezTo>
                    <a:pt x="66421" y="245745"/>
                    <a:pt x="11049" y="189865"/>
                    <a:pt x="0" y="122936"/>
                  </a:cubicBezTo>
                  <a:cubicBezTo>
                    <a:pt x="0" y="67056"/>
                    <a:pt x="66421" y="0"/>
                    <a:pt x="121666" y="0"/>
                  </a:cubicBezTo>
                  <a:cubicBezTo>
                    <a:pt x="188087" y="0"/>
                    <a:pt x="254381" y="55880"/>
                    <a:pt x="254381" y="122936"/>
                  </a:cubicBezTo>
                  <a:close/>
                </a:path>
              </a:pathLst>
            </a:custGeom>
            <a:solidFill>
              <a:srgbClr val="E12023"/>
            </a:solidFill>
          </p:spPr>
        </p:sp>
      </p:grpSp>
      <p:grpSp>
        <p:nvGrpSpPr>
          <p:cNvPr id="281" name="Group 281"/>
          <p:cNvGrpSpPr>
            <a:grpSpLocks noChangeAspect="1"/>
          </p:cNvGrpSpPr>
          <p:nvPr/>
        </p:nvGrpSpPr>
        <p:grpSpPr>
          <a:xfrm>
            <a:off x="7391520" y="7004160"/>
            <a:ext cx="72720" cy="76320"/>
            <a:chOff x="0" y="0"/>
            <a:chExt cx="96960" cy="101760"/>
          </a:xfrm>
        </p:grpSpPr>
        <p:sp>
          <p:nvSpPr>
            <p:cNvPr id="282" name="Freeform 282"/>
            <p:cNvSpPr/>
            <p:nvPr/>
          </p:nvSpPr>
          <p:spPr>
            <a:xfrm>
              <a:off x="0" y="0"/>
              <a:ext cx="96901" cy="101727"/>
            </a:xfrm>
            <a:custGeom>
              <a:avLst/>
              <a:gdLst/>
              <a:ahLst/>
              <a:cxnLst/>
              <a:rect l="l" t="t" r="r" b="b"/>
              <a:pathLst>
                <a:path w="96901" h="101727">
                  <a:moveTo>
                    <a:pt x="53848" y="0"/>
                  </a:moveTo>
                  <a:cubicBezTo>
                    <a:pt x="75438" y="0"/>
                    <a:pt x="96901" y="11303"/>
                    <a:pt x="86106" y="45212"/>
                  </a:cubicBezTo>
                  <a:cubicBezTo>
                    <a:pt x="75311" y="67818"/>
                    <a:pt x="64516" y="101727"/>
                    <a:pt x="32258" y="101727"/>
                  </a:cubicBezTo>
                  <a:cubicBezTo>
                    <a:pt x="10795" y="101727"/>
                    <a:pt x="0" y="67818"/>
                    <a:pt x="0" y="45212"/>
                  </a:cubicBezTo>
                  <a:cubicBezTo>
                    <a:pt x="0" y="11303"/>
                    <a:pt x="21590" y="0"/>
                    <a:pt x="53848" y="0"/>
                  </a:cubicBezTo>
                  <a:close/>
                </a:path>
              </a:pathLst>
            </a:custGeom>
            <a:solidFill>
              <a:srgbClr val="E12023"/>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88880" y="113265"/>
            <a:ext cx="10602720" cy="551433"/>
          </a:xfrm>
          <a:prstGeom prst="rect">
            <a:avLst/>
          </a:prstGeom>
        </p:spPr>
        <p:txBody>
          <a:bodyPr lIns="0" tIns="0" rIns="0" bIns="0" rtlCol="0" anchor="t">
            <a:spAutoFit/>
          </a:bodyPr>
          <a:lstStyle/>
          <a:p>
            <a:pPr algn="ctr" rtl="1">
              <a:lnSpc>
                <a:spcPts val="4320"/>
              </a:lnSpc>
            </a:pPr>
            <a:r>
              <a:rPr lang="fa-IR" sz="3600" spc="-1" dirty="0">
                <a:solidFill>
                  <a:srgbClr val="C00000"/>
                </a:solidFill>
                <a:latin typeface="Arimo"/>
                <a:cs typeface="B Nazanin" panose="00000400000000000000" pitchFamily="2" charset="-78"/>
              </a:rPr>
              <a:t>رفتار</a:t>
            </a:r>
            <a:endParaRPr lang="en-US" sz="3600" spc="-1" dirty="0">
              <a:solidFill>
                <a:srgbClr val="C00000"/>
              </a:solidFill>
              <a:latin typeface="Arimo"/>
              <a:cs typeface="B Nazanin" panose="00000400000000000000" pitchFamily="2" charset="-78"/>
            </a:endParaRPr>
          </a:p>
        </p:txBody>
      </p:sp>
      <p:sp>
        <p:nvSpPr>
          <p:cNvPr id="3" name="TextBox 3"/>
          <p:cNvSpPr txBox="1"/>
          <p:nvPr/>
        </p:nvSpPr>
        <p:spPr>
          <a:xfrm>
            <a:off x="2655599" y="6116261"/>
            <a:ext cx="423720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عنوان در اینجا</a:t>
            </a:r>
            <a:endParaRPr lang="en-US" sz="1600" spc="-1" dirty="0">
              <a:solidFill>
                <a:srgbClr val="000000"/>
              </a:solidFill>
              <a:latin typeface="Arimo"/>
              <a:cs typeface="B Nazanin" panose="00000400000000000000" pitchFamily="2" charset="-78"/>
            </a:endParaRPr>
          </a:p>
        </p:txBody>
      </p:sp>
      <p:sp>
        <p:nvSpPr>
          <p:cNvPr id="4" name="TextBox 4"/>
          <p:cNvSpPr txBox="1"/>
          <p:nvPr/>
        </p:nvSpPr>
        <p:spPr>
          <a:xfrm>
            <a:off x="1858059" y="6628034"/>
            <a:ext cx="5205861" cy="2185214"/>
          </a:xfrm>
          <a:prstGeom prst="rect">
            <a:avLst/>
          </a:prstGeom>
        </p:spPr>
        <p:txBody>
          <a:bodyPr wrap="square" lIns="0" tIns="0" rIns="0" bIns="0" rtlCol="0" anchor="t">
            <a:spAutoFit/>
          </a:bodyPr>
          <a:lstStyle/>
          <a:p>
            <a:pPr algn="ctr" rtl="1">
              <a:lnSpc>
                <a:spcPct val="150000"/>
              </a:lnSpc>
            </a:pPr>
            <a:r>
              <a:rPr lang="fa-IR" sz="1600" spc="0" dirty="0">
                <a:solidFill>
                  <a:srgbClr val="6B6B6B"/>
                </a:solidFill>
                <a:latin typeface="Poppins"/>
                <a:cs typeface="B Nazanin" panose="00000400000000000000" pitchFamily="2" charset="-78"/>
              </a:rPr>
              <a:t>برای ارائه بهترین آموزش و بکارگیری راهکارهای به روز، قالب پاورپوینتی با تم صلیب سرخ برای شما عزیزان طراحی شده است. این قالب دارای 33 اسلاید است که در آن 29 اسلاید اول که مربوط به ارائه حرفه‌ای و متحرک است، به طورکامل قابل ویرایش می‌باشد. اسلایدهای بعدی، که 4 اسلاید هستند، به عنوان اسلایدهای کمکی شامل اشکال و جداول است و کاملاً قابل ویرایش می‌باشند.</a:t>
            </a:r>
            <a:endParaRPr lang="en-US" sz="1600" spc="0" dirty="0">
              <a:solidFill>
                <a:srgbClr val="6B6B6B"/>
              </a:solidFill>
              <a:latin typeface="Poppins"/>
              <a:cs typeface="B Nazanin" panose="00000400000000000000" pitchFamily="2" charset="-78"/>
            </a:endParaRPr>
          </a:p>
        </p:txBody>
      </p:sp>
      <p:sp>
        <p:nvSpPr>
          <p:cNvPr id="5" name="TextBox 5"/>
          <p:cNvSpPr txBox="1"/>
          <p:nvPr/>
        </p:nvSpPr>
        <p:spPr>
          <a:xfrm>
            <a:off x="11919420" y="6144782"/>
            <a:ext cx="423720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عنوان در اینجا</a:t>
            </a:r>
            <a:endParaRPr lang="en-US" sz="1600" spc="-1" dirty="0">
              <a:solidFill>
                <a:srgbClr val="000000"/>
              </a:solidFill>
              <a:latin typeface="Arimo"/>
              <a:cs typeface="B Nazanin" panose="00000400000000000000" pitchFamily="2" charset="-78"/>
            </a:endParaRPr>
          </a:p>
        </p:txBody>
      </p:sp>
      <p:sp>
        <p:nvSpPr>
          <p:cNvPr id="6" name="TextBox 6"/>
          <p:cNvSpPr txBox="1"/>
          <p:nvPr/>
        </p:nvSpPr>
        <p:spPr>
          <a:xfrm>
            <a:off x="10744199" y="6911294"/>
            <a:ext cx="5685741" cy="1815882"/>
          </a:xfrm>
          <a:prstGeom prst="rect">
            <a:avLst/>
          </a:prstGeom>
        </p:spPr>
        <p:txBody>
          <a:bodyPr wrap="square" lIns="0" tIns="0" rIns="0" bIns="0" rtlCol="0" anchor="t">
            <a:spAutoFit/>
          </a:bodyPr>
          <a:lstStyle/>
          <a:p>
            <a:pPr algn="ctr" rtl="1">
              <a:lnSpc>
                <a:spcPct val="150000"/>
              </a:lnSpc>
            </a:pPr>
            <a:r>
              <a:rPr lang="fa-IR" sz="1600" spc="0" dirty="0">
                <a:solidFill>
                  <a:srgbClr val="6B6B6B"/>
                </a:solidFill>
                <a:latin typeface="Poppins"/>
                <a:cs typeface="B Nazanin" panose="00000400000000000000" pitchFamily="2" charset="-78"/>
              </a:rPr>
              <a:t>برای ارائه بهترین آموزش و بکارگیری راهکارهای به روز، قالب پاورپوینتی با تم صلیب سرخ برای شما عزیزان طراحی شده است. این قالب دارای 33 اسلاید است که در آن 29 اسلاید اول که مربوط به ارائه حرفه‌ای و متحرک است، به طورکامل قابل ویرایش می‌باشد. اسلایدهای بعدی، که 4 اسلاید هستند، به عنوان اسلایدهای کمکی شامل اشکال و جداول است و کاملاً قابل ویرایش می‌باشند.</a:t>
            </a:r>
            <a:endParaRPr lang="en-US" sz="1600" spc="0" dirty="0">
              <a:solidFill>
                <a:srgbClr val="6B6B6B"/>
              </a:solidFill>
              <a:latin typeface="Poppins"/>
              <a:cs typeface="B Nazanin" panose="00000400000000000000" pitchFamily="2" charset="-78"/>
            </a:endParaRPr>
          </a:p>
        </p:txBody>
      </p:sp>
      <p:sp>
        <p:nvSpPr>
          <p:cNvPr id="7" name="TextBox 7"/>
          <p:cNvSpPr txBox="1"/>
          <p:nvPr/>
        </p:nvSpPr>
        <p:spPr>
          <a:xfrm>
            <a:off x="3094560" y="2377110"/>
            <a:ext cx="423720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عنوان در اینجا</a:t>
            </a:r>
            <a:endParaRPr lang="en-US" sz="1600" spc="-1" dirty="0">
              <a:solidFill>
                <a:srgbClr val="000000"/>
              </a:solidFill>
              <a:latin typeface="Arimo"/>
              <a:cs typeface="B Nazanin" panose="00000400000000000000" pitchFamily="2" charset="-78"/>
            </a:endParaRPr>
          </a:p>
        </p:txBody>
      </p:sp>
      <p:sp>
        <p:nvSpPr>
          <p:cNvPr id="8" name="TextBox 8"/>
          <p:cNvSpPr txBox="1"/>
          <p:nvPr/>
        </p:nvSpPr>
        <p:spPr>
          <a:xfrm>
            <a:off x="1858059" y="3126722"/>
            <a:ext cx="5023854" cy="2185214"/>
          </a:xfrm>
          <a:prstGeom prst="rect">
            <a:avLst/>
          </a:prstGeom>
        </p:spPr>
        <p:txBody>
          <a:bodyPr wrap="square" lIns="0" tIns="0" rIns="0" bIns="0" rtlCol="0" anchor="t">
            <a:spAutoFit/>
          </a:bodyPr>
          <a:lstStyle/>
          <a:p>
            <a:pPr algn="ctr" rtl="1">
              <a:lnSpc>
                <a:spcPct val="150000"/>
              </a:lnSpc>
            </a:pPr>
            <a:r>
              <a:rPr lang="fa-IR" sz="1600" spc="0" dirty="0">
                <a:solidFill>
                  <a:srgbClr val="6B6B6B"/>
                </a:solidFill>
                <a:latin typeface="Poppins"/>
                <a:cs typeface="B Nazanin" panose="00000400000000000000" pitchFamily="2" charset="-78"/>
              </a:rPr>
              <a:t>برای ارائه بهترین آموزش و بکارگیری راهکارهای به روز، قالب پاورپوینتی با تم صلیب سرخ برای شما عزیزان طراحی شده است. این قالب دارای 33 اسلاید است که در آن 29 اسلاید اول که مربوط به ارائه حرفه‌ای و متحرک است، به طورکامل قابل ویرایش می‌باشد. اسلایدهای بعدی، که 4 اسلاید هستند، به عنوان اسلایدهای کمکی شامل اشکال و جداول است و کاملاً قابل ویرایش می‌باشند.</a:t>
            </a:r>
            <a:endParaRPr lang="en-US" sz="1600" spc="0" dirty="0">
              <a:solidFill>
                <a:srgbClr val="6B6B6B"/>
              </a:solidFill>
              <a:latin typeface="Poppins"/>
              <a:cs typeface="B Nazanin" panose="00000400000000000000" pitchFamily="2" charset="-78"/>
            </a:endParaRPr>
          </a:p>
        </p:txBody>
      </p:sp>
      <p:sp>
        <p:nvSpPr>
          <p:cNvPr id="9" name="TextBox 9"/>
          <p:cNvSpPr txBox="1"/>
          <p:nvPr/>
        </p:nvSpPr>
        <p:spPr>
          <a:xfrm>
            <a:off x="11717280" y="2117910"/>
            <a:ext cx="423720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عنوان در اینجا</a:t>
            </a:r>
            <a:endParaRPr lang="en-US" sz="1600" spc="-1" dirty="0">
              <a:solidFill>
                <a:srgbClr val="000000"/>
              </a:solidFill>
              <a:latin typeface="Arimo"/>
              <a:cs typeface="B Nazanin" panose="00000400000000000000" pitchFamily="2" charset="-78"/>
            </a:endParaRPr>
          </a:p>
        </p:txBody>
      </p:sp>
      <p:sp>
        <p:nvSpPr>
          <p:cNvPr id="10" name="TextBox 10"/>
          <p:cNvSpPr txBox="1"/>
          <p:nvPr/>
        </p:nvSpPr>
        <p:spPr>
          <a:xfrm>
            <a:off x="11625840" y="2883990"/>
            <a:ext cx="4928158" cy="2185214"/>
          </a:xfrm>
          <a:prstGeom prst="rect">
            <a:avLst/>
          </a:prstGeom>
        </p:spPr>
        <p:txBody>
          <a:bodyPr wrap="square" lIns="0" tIns="0" rIns="0" bIns="0" rtlCol="0" anchor="t">
            <a:spAutoFit/>
          </a:bodyPr>
          <a:lstStyle/>
          <a:p>
            <a:pPr algn="ctr" rtl="1">
              <a:lnSpc>
                <a:spcPct val="150000"/>
              </a:lnSpc>
            </a:pPr>
            <a:r>
              <a:rPr lang="fa-IR" sz="1600" spc="0" dirty="0">
                <a:solidFill>
                  <a:srgbClr val="6B6B6B"/>
                </a:solidFill>
                <a:latin typeface="Poppins"/>
                <a:cs typeface="B Nazanin" panose="00000400000000000000" pitchFamily="2" charset="-78"/>
              </a:rPr>
              <a:t>برای ارائه بهترین آموزش و بکارگیری راهکارهای به روز، قالب پاورپوینتی با تم صلیب سرخ برای شما عزیزان طراحی شده است. این قالب دارای 33 اسلاید است که در آن 29 اسلاید اول که مربوط به ارائه حرفه‌ای و متحرک است، به طورکامل قابل ویرایش می‌باشد. اسلایدهای بعدی، که 4 اسلاید هستند، به عنوان اسلایدهای کمکی شامل اشکال و جداول است و کاملاً قابل ویرایش می‌باشند.</a:t>
            </a:r>
            <a:endParaRPr lang="en-US" sz="1600" spc="0" dirty="0">
              <a:solidFill>
                <a:srgbClr val="6B6B6B"/>
              </a:solidFill>
              <a:latin typeface="Poppins"/>
              <a:cs typeface="B Nazanin" panose="00000400000000000000" pitchFamily="2" charset="-78"/>
            </a:endParaRPr>
          </a:p>
        </p:txBody>
      </p:sp>
      <p:sp>
        <p:nvSpPr>
          <p:cNvPr id="11" name="AutoShape 11"/>
          <p:cNvSpPr/>
          <p:nvPr/>
        </p:nvSpPr>
        <p:spPr>
          <a:xfrm rot="5373312">
            <a:off x="5680688" y="5595675"/>
            <a:ext cx="7419824" cy="0"/>
          </a:xfrm>
          <a:prstGeom prst="line">
            <a:avLst/>
          </a:prstGeom>
          <a:ln w="19050" cap="rnd">
            <a:solidFill>
              <a:srgbClr val="FF0000"/>
            </a:solidFill>
            <a:prstDash val="solid"/>
            <a:headEnd type="triangle" w="lg" len="med"/>
            <a:tailEnd type="triangle" w="lg" len="med"/>
          </a:ln>
        </p:spPr>
      </p:sp>
      <p:sp>
        <p:nvSpPr>
          <p:cNvPr id="12" name="AutoShape 12"/>
          <p:cNvSpPr/>
          <p:nvPr/>
        </p:nvSpPr>
        <p:spPr>
          <a:xfrm rot="10785586">
            <a:off x="2521740" y="5411715"/>
            <a:ext cx="13738441" cy="0"/>
          </a:xfrm>
          <a:prstGeom prst="line">
            <a:avLst/>
          </a:prstGeom>
          <a:ln w="19050" cap="rnd">
            <a:solidFill>
              <a:srgbClr val="FF0000"/>
            </a:solidFill>
            <a:prstDash val="solid"/>
            <a:headEnd type="triangle" w="lg" len="med"/>
            <a:tailEnd type="triangle" w="lg" len="med"/>
          </a:ln>
        </p:spPr>
      </p:sp>
      <p:grpSp>
        <p:nvGrpSpPr>
          <p:cNvPr id="13" name="Group 13"/>
          <p:cNvGrpSpPr>
            <a:grpSpLocks noChangeAspect="1"/>
          </p:cNvGrpSpPr>
          <p:nvPr/>
        </p:nvGrpSpPr>
        <p:grpSpPr>
          <a:xfrm rot="-10800000">
            <a:off x="812880" y="9858960"/>
            <a:ext cx="17040960" cy="91440"/>
            <a:chOff x="0" y="0"/>
            <a:chExt cx="22721280" cy="121920"/>
          </a:xfrm>
        </p:grpSpPr>
        <p:sp>
          <p:nvSpPr>
            <p:cNvPr id="14" name="Freeform 14"/>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15" name="Group 15"/>
          <p:cNvGrpSpPr>
            <a:grpSpLocks noChangeAspect="1"/>
          </p:cNvGrpSpPr>
          <p:nvPr/>
        </p:nvGrpSpPr>
        <p:grpSpPr>
          <a:xfrm rot="-10800000">
            <a:off x="15840" y="1380240"/>
            <a:ext cx="17040960" cy="91440"/>
            <a:chOff x="0" y="0"/>
            <a:chExt cx="22721280" cy="121920"/>
          </a:xfrm>
        </p:grpSpPr>
        <p:sp>
          <p:nvSpPr>
            <p:cNvPr id="16" name="Freeform 16"/>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17" name="Group 17"/>
          <p:cNvGrpSpPr>
            <a:grpSpLocks noChangeAspect="1"/>
          </p:cNvGrpSpPr>
          <p:nvPr/>
        </p:nvGrpSpPr>
        <p:grpSpPr>
          <a:xfrm rot="-10800000">
            <a:off x="17093520" y="435600"/>
            <a:ext cx="1054800" cy="1055520"/>
            <a:chOff x="0" y="0"/>
            <a:chExt cx="1406400" cy="1407360"/>
          </a:xfrm>
        </p:grpSpPr>
        <p:sp>
          <p:nvSpPr>
            <p:cNvPr id="18" name="Freeform 18"/>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19" name="Group 19"/>
          <p:cNvGrpSpPr>
            <a:grpSpLocks noChangeAspect="1"/>
          </p:cNvGrpSpPr>
          <p:nvPr/>
        </p:nvGrpSpPr>
        <p:grpSpPr>
          <a:xfrm rot="-10800000">
            <a:off x="0" y="1216080"/>
            <a:ext cx="5399280" cy="427680"/>
            <a:chOff x="0" y="0"/>
            <a:chExt cx="7199040" cy="570240"/>
          </a:xfrm>
        </p:grpSpPr>
        <p:sp>
          <p:nvSpPr>
            <p:cNvPr id="20" name="Freeform 20"/>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21" name="Group 21"/>
          <p:cNvGrpSpPr>
            <a:grpSpLocks noChangeAspect="1"/>
          </p:cNvGrpSpPr>
          <p:nvPr/>
        </p:nvGrpSpPr>
        <p:grpSpPr>
          <a:xfrm>
            <a:off x="7003440" y="4826880"/>
            <a:ext cx="4774320" cy="1155600"/>
            <a:chOff x="0" y="0"/>
            <a:chExt cx="6365760" cy="1540800"/>
          </a:xfrm>
        </p:grpSpPr>
        <p:sp>
          <p:nvSpPr>
            <p:cNvPr id="22" name="Freeform 22"/>
            <p:cNvSpPr/>
            <p:nvPr/>
          </p:nvSpPr>
          <p:spPr>
            <a:xfrm>
              <a:off x="0" y="0"/>
              <a:ext cx="6365748" cy="1540764"/>
            </a:xfrm>
            <a:custGeom>
              <a:avLst/>
              <a:gdLst/>
              <a:ahLst/>
              <a:cxnLst/>
              <a:rect l="l" t="t" r="r" b="b"/>
              <a:pathLst>
                <a:path w="6365748" h="1540764">
                  <a:moveTo>
                    <a:pt x="0" y="0"/>
                  </a:moveTo>
                  <a:lnTo>
                    <a:pt x="6365748" y="0"/>
                  </a:lnTo>
                  <a:lnTo>
                    <a:pt x="6365748" y="1540764"/>
                  </a:lnTo>
                  <a:lnTo>
                    <a:pt x="0" y="1540764"/>
                  </a:lnTo>
                  <a:close/>
                </a:path>
              </a:pathLst>
            </a:custGeom>
            <a:solidFill>
              <a:srgbClr val="C00000"/>
            </a:solidFill>
          </p:spPr>
        </p:sp>
      </p:grpSp>
      <p:grpSp>
        <p:nvGrpSpPr>
          <p:cNvPr id="23" name="Group 23"/>
          <p:cNvGrpSpPr>
            <a:grpSpLocks noChangeAspect="1"/>
          </p:cNvGrpSpPr>
          <p:nvPr/>
        </p:nvGrpSpPr>
        <p:grpSpPr>
          <a:xfrm rot="-5400000">
            <a:off x="7013520" y="4845600"/>
            <a:ext cx="4774320" cy="1155600"/>
            <a:chOff x="0" y="0"/>
            <a:chExt cx="6365760" cy="1540800"/>
          </a:xfrm>
        </p:grpSpPr>
        <p:sp>
          <p:nvSpPr>
            <p:cNvPr id="24" name="Freeform 24"/>
            <p:cNvSpPr/>
            <p:nvPr/>
          </p:nvSpPr>
          <p:spPr>
            <a:xfrm>
              <a:off x="0" y="0"/>
              <a:ext cx="6365748" cy="1540764"/>
            </a:xfrm>
            <a:custGeom>
              <a:avLst/>
              <a:gdLst/>
              <a:ahLst/>
              <a:cxnLst/>
              <a:rect l="l" t="t" r="r" b="b"/>
              <a:pathLst>
                <a:path w="6365748" h="1540764">
                  <a:moveTo>
                    <a:pt x="0" y="0"/>
                  </a:moveTo>
                  <a:lnTo>
                    <a:pt x="6365748" y="0"/>
                  </a:lnTo>
                  <a:lnTo>
                    <a:pt x="6365748" y="1540764"/>
                  </a:lnTo>
                  <a:lnTo>
                    <a:pt x="0" y="1540764"/>
                  </a:ln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509200" y="2651760"/>
            <a:ext cx="1999440" cy="1996560"/>
            <a:chOff x="0" y="0"/>
            <a:chExt cx="2665920" cy="2662080"/>
          </a:xfrm>
        </p:grpSpPr>
        <p:sp>
          <p:nvSpPr>
            <p:cNvPr id="3" name="Freeform 3"/>
            <p:cNvSpPr/>
            <p:nvPr/>
          </p:nvSpPr>
          <p:spPr>
            <a:xfrm>
              <a:off x="-382" y="0"/>
              <a:ext cx="2666239" cy="2662175"/>
            </a:xfrm>
            <a:custGeom>
              <a:avLst/>
              <a:gdLst/>
              <a:ahLst/>
              <a:cxnLst/>
              <a:rect l="l" t="t" r="r" b="b"/>
              <a:pathLst>
                <a:path w="2666239" h="2662175">
                  <a:moveTo>
                    <a:pt x="2666239" y="1245870"/>
                  </a:moveTo>
                  <a:cubicBezTo>
                    <a:pt x="2666239" y="1305814"/>
                    <a:pt x="2666239" y="1362583"/>
                    <a:pt x="2666239" y="1419352"/>
                  </a:cubicBezTo>
                  <a:cubicBezTo>
                    <a:pt x="2656714" y="1447800"/>
                    <a:pt x="2659889" y="1479296"/>
                    <a:pt x="2653666" y="1510792"/>
                  </a:cubicBezTo>
                  <a:cubicBezTo>
                    <a:pt x="2650491" y="1542288"/>
                    <a:pt x="2644141" y="1573911"/>
                    <a:pt x="2641093" y="1602232"/>
                  </a:cubicBezTo>
                  <a:cubicBezTo>
                    <a:pt x="2634743" y="1617980"/>
                    <a:pt x="2631568" y="1633728"/>
                    <a:pt x="2628520" y="1649603"/>
                  </a:cubicBezTo>
                  <a:cubicBezTo>
                    <a:pt x="2622170" y="1665351"/>
                    <a:pt x="2618995" y="1681099"/>
                    <a:pt x="2615947" y="1700022"/>
                  </a:cubicBezTo>
                  <a:cubicBezTo>
                    <a:pt x="2612772" y="1706372"/>
                    <a:pt x="2612772" y="1715770"/>
                    <a:pt x="2609597" y="1722120"/>
                  </a:cubicBezTo>
                  <a:cubicBezTo>
                    <a:pt x="2606422" y="1725295"/>
                    <a:pt x="2606422" y="1728470"/>
                    <a:pt x="2606422" y="1734693"/>
                  </a:cubicBezTo>
                  <a:cubicBezTo>
                    <a:pt x="2600072" y="1747266"/>
                    <a:pt x="2593849" y="1763141"/>
                    <a:pt x="2590674" y="1775714"/>
                  </a:cubicBezTo>
                  <a:cubicBezTo>
                    <a:pt x="2584324" y="1791462"/>
                    <a:pt x="2578101" y="1807210"/>
                    <a:pt x="2574926" y="1823085"/>
                  </a:cubicBezTo>
                  <a:cubicBezTo>
                    <a:pt x="2562353" y="1851533"/>
                    <a:pt x="2549653" y="1879854"/>
                    <a:pt x="2537080" y="1908302"/>
                  </a:cubicBezTo>
                  <a:cubicBezTo>
                    <a:pt x="2521332" y="1936750"/>
                    <a:pt x="2505584" y="1968246"/>
                    <a:pt x="2489709" y="1996567"/>
                  </a:cubicBezTo>
                  <a:cubicBezTo>
                    <a:pt x="2483359" y="1999742"/>
                    <a:pt x="2483359" y="2006092"/>
                    <a:pt x="2480184" y="2012315"/>
                  </a:cubicBezTo>
                  <a:cubicBezTo>
                    <a:pt x="2473834" y="2021840"/>
                    <a:pt x="2467611" y="2034413"/>
                    <a:pt x="2461261" y="2046986"/>
                  </a:cubicBezTo>
                  <a:cubicBezTo>
                    <a:pt x="2451736" y="2059559"/>
                    <a:pt x="2442338" y="2069084"/>
                    <a:pt x="2435988" y="2084832"/>
                  </a:cubicBezTo>
                  <a:cubicBezTo>
                    <a:pt x="2432813" y="2084832"/>
                    <a:pt x="2432813" y="2088007"/>
                    <a:pt x="2429638" y="2088007"/>
                  </a:cubicBezTo>
                  <a:cubicBezTo>
                    <a:pt x="2423288" y="2100580"/>
                    <a:pt x="2413890" y="2113280"/>
                    <a:pt x="2404365" y="2125853"/>
                  </a:cubicBezTo>
                  <a:cubicBezTo>
                    <a:pt x="2401190" y="2132203"/>
                    <a:pt x="2394840" y="2138426"/>
                    <a:pt x="2388616" y="2147951"/>
                  </a:cubicBezTo>
                  <a:cubicBezTo>
                    <a:pt x="2382266" y="2154301"/>
                    <a:pt x="2376043" y="2160524"/>
                    <a:pt x="2372868" y="2166874"/>
                  </a:cubicBezTo>
                  <a:cubicBezTo>
                    <a:pt x="2369693" y="2170049"/>
                    <a:pt x="2366518" y="2173224"/>
                    <a:pt x="2363343" y="2179447"/>
                  </a:cubicBezTo>
                  <a:cubicBezTo>
                    <a:pt x="2331847" y="2214118"/>
                    <a:pt x="2300224" y="2248789"/>
                    <a:pt x="2268728" y="2283587"/>
                  </a:cubicBezTo>
                  <a:cubicBezTo>
                    <a:pt x="2237232" y="2312035"/>
                    <a:pt x="2202434" y="2340356"/>
                    <a:pt x="2170938" y="2371852"/>
                  </a:cubicBezTo>
                  <a:cubicBezTo>
                    <a:pt x="2161413" y="2371852"/>
                    <a:pt x="2158365" y="2381377"/>
                    <a:pt x="2152015" y="2384425"/>
                  </a:cubicBezTo>
                  <a:cubicBezTo>
                    <a:pt x="2139442" y="2393950"/>
                    <a:pt x="2129917" y="2400173"/>
                    <a:pt x="2120519" y="2406523"/>
                  </a:cubicBezTo>
                  <a:cubicBezTo>
                    <a:pt x="2111122" y="2412873"/>
                    <a:pt x="2101596" y="2422271"/>
                    <a:pt x="2092071" y="2428621"/>
                  </a:cubicBezTo>
                  <a:cubicBezTo>
                    <a:pt x="2092071" y="2428621"/>
                    <a:pt x="2088896" y="2431796"/>
                    <a:pt x="2085721" y="2431796"/>
                  </a:cubicBezTo>
                  <a:cubicBezTo>
                    <a:pt x="2073148" y="2438146"/>
                    <a:pt x="2060448" y="2447544"/>
                    <a:pt x="2047875" y="2457069"/>
                  </a:cubicBezTo>
                  <a:cubicBezTo>
                    <a:pt x="2038350" y="2463419"/>
                    <a:pt x="2028952" y="2469642"/>
                    <a:pt x="2019427" y="2475992"/>
                  </a:cubicBezTo>
                  <a:cubicBezTo>
                    <a:pt x="2013077" y="2475992"/>
                    <a:pt x="2006854" y="2482342"/>
                    <a:pt x="2000504" y="2485517"/>
                  </a:cubicBezTo>
                  <a:cubicBezTo>
                    <a:pt x="1969008" y="2501265"/>
                    <a:pt x="1940560" y="2517013"/>
                    <a:pt x="1909064" y="2532888"/>
                  </a:cubicBezTo>
                  <a:cubicBezTo>
                    <a:pt x="1883791" y="2545461"/>
                    <a:pt x="1855470" y="2558161"/>
                    <a:pt x="1830197" y="2570734"/>
                  </a:cubicBezTo>
                  <a:cubicBezTo>
                    <a:pt x="1811274" y="2573909"/>
                    <a:pt x="1795526" y="2580259"/>
                    <a:pt x="1779778" y="2589657"/>
                  </a:cubicBezTo>
                  <a:cubicBezTo>
                    <a:pt x="1767205" y="2592832"/>
                    <a:pt x="1751330" y="2596007"/>
                    <a:pt x="1738757" y="2602230"/>
                  </a:cubicBezTo>
                  <a:cubicBezTo>
                    <a:pt x="1738757" y="2602230"/>
                    <a:pt x="1735582" y="2602230"/>
                    <a:pt x="1732407" y="2602230"/>
                  </a:cubicBezTo>
                  <a:cubicBezTo>
                    <a:pt x="1722882" y="2605405"/>
                    <a:pt x="1713484" y="2608580"/>
                    <a:pt x="1700911" y="2614803"/>
                  </a:cubicBezTo>
                  <a:cubicBezTo>
                    <a:pt x="1685163" y="2617978"/>
                    <a:pt x="1669415" y="2621153"/>
                    <a:pt x="1653540" y="2627376"/>
                  </a:cubicBezTo>
                  <a:cubicBezTo>
                    <a:pt x="1637792" y="2630551"/>
                    <a:pt x="1625092" y="2630551"/>
                    <a:pt x="1612519" y="2633726"/>
                  </a:cubicBezTo>
                  <a:cubicBezTo>
                    <a:pt x="1568323" y="2643251"/>
                    <a:pt x="1527302" y="2649475"/>
                    <a:pt x="1483106" y="2655825"/>
                  </a:cubicBezTo>
                  <a:cubicBezTo>
                    <a:pt x="1464183" y="2659000"/>
                    <a:pt x="1442085" y="2655825"/>
                    <a:pt x="1423162" y="2662175"/>
                  </a:cubicBezTo>
                  <a:cubicBezTo>
                    <a:pt x="1363218" y="2662175"/>
                    <a:pt x="1303274" y="2662175"/>
                    <a:pt x="1240155" y="2662175"/>
                  </a:cubicBezTo>
                  <a:cubicBezTo>
                    <a:pt x="1240155" y="2662175"/>
                    <a:pt x="1240155" y="2662175"/>
                    <a:pt x="1240155" y="2662175"/>
                  </a:cubicBezTo>
                  <a:cubicBezTo>
                    <a:pt x="1202309" y="2655825"/>
                    <a:pt x="1167638" y="2652650"/>
                    <a:pt x="1129792" y="2649601"/>
                  </a:cubicBezTo>
                  <a:cubicBezTo>
                    <a:pt x="1101344" y="2643251"/>
                    <a:pt x="1069848" y="2637028"/>
                    <a:pt x="1041400" y="2633853"/>
                  </a:cubicBezTo>
                  <a:cubicBezTo>
                    <a:pt x="1028827" y="2630678"/>
                    <a:pt x="1016127" y="2627503"/>
                    <a:pt x="1003554" y="2624328"/>
                  </a:cubicBezTo>
                  <a:cubicBezTo>
                    <a:pt x="987806" y="2617978"/>
                    <a:pt x="972058" y="2614803"/>
                    <a:pt x="956183" y="2611755"/>
                  </a:cubicBezTo>
                  <a:cubicBezTo>
                    <a:pt x="927735" y="2602230"/>
                    <a:pt x="899414" y="2592832"/>
                    <a:pt x="874141" y="2583307"/>
                  </a:cubicBezTo>
                  <a:cubicBezTo>
                    <a:pt x="858393" y="2576957"/>
                    <a:pt x="839470" y="2570734"/>
                    <a:pt x="823722" y="2564384"/>
                  </a:cubicBezTo>
                  <a:cubicBezTo>
                    <a:pt x="820547" y="2561209"/>
                    <a:pt x="817372" y="2561209"/>
                    <a:pt x="814197" y="2558034"/>
                  </a:cubicBezTo>
                  <a:cubicBezTo>
                    <a:pt x="804672" y="2554859"/>
                    <a:pt x="795274" y="2548509"/>
                    <a:pt x="782701" y="2545461"/>
                  </a:cubicBezTo>
                  <a:cubicBezTo>
                    <a:pt x="770128" y="2539111"/>
                    <a:pt x="757428" y="2532888"/>
                    <a:pt x="741680" y="2526538"/>
                  </a:cubicBezTo>
                  <a:cubicBezTo>
                    <a:pt x="713232" y="2510790"/>
                    <a:pt x="681736" y="2495042"/>
                    <a:pt x="653288" y="2479167"/>
                  </a:cubicBezTo>
                  <a:cubicBezTo>
                    <a:pt x="653288" y="2475992"/>
                    <a:pt x="650113" y="2475992"/>
                    <a:pt x="646938" y="2475992"/>
                  </a:cubicBezTo>
                  <a:cubicBezTo>
                    <a:pt x="634365" y="2466467"/>
                    <a:pt x="621665" y="2460244"/>
                    <a:pt x="609092" y="2450719"/>
                  </a:cubicBezTo>
                  <a:cubicBezTo>
                    <a:pt x="580644" y="2431796"/>
                    <a:pt x="552323" y="2409698"/>
                    <a:pt x="523875" y="2390775"/>
                  </a:cubicBezTo>
                  <a:cubicBezTo>
                    <a:pt x="520700" y="2387600"/>
                    <a:pt x="517525" y="2387600"/>
                    <a:pt x="517525" y="2384425"/>
                  </a:cubicBezTo>
                  <a:cubicBezTo>
                    <a:pt x="504952" y="2374900"/>
                    <a:pt x="492252" y="2365502"/>
                    <a:pt x="479679" y="2355977"/>
                  </a:cubicBezTo>
                  <a:cubicBezTo>
                    <a:pt x="476504" y="2352802"/>
                    <a:pt x="470154" y="2346452"/>
                    <a:pt x="467106" y="2343404"/>
                  </a:cubicBezTo>
                  <a:cubicBezTo>
                    <a:pt x="457581" y="2333879"/>
                    <a:pt x="448183" y="2324481"/>
                    <a:pt x="435610" y="2318131"/>
                  </a:cubicBezTo>
                  <a:cubicBezTo>
                    <a:pt x="432435" y="2311781"/>
                    <a:pt x="426085" y="2305558"/>
                    <a:pt x="419862" y="2302383"/>
                  </a:cubicBezTo>
                  <a:cubicBezTo>
                    <a:pt x="410337" y="2292858"/>
                    <a:pt x="404114" y="2286635"/>
                    <a:pt x="394589" y="2277110"/>
                  </a:cubicBezTo>
                  <a:cubicBezTo>
                    <a:pt x="388239" y="2270760"/>
                    <a:pt x="378841" y="2261362"/>
                    <a:pt x="372491" y="2255012"/>
                  </a:cubicBezTo>
                  <a:cubicBezTo>
                    <a:pt x="366141" y="2248662"/>
                    <a:pt x="359918" y="2242439"/>
                    <a:pt x="353568" y="2232914"/>
                  </a:cubicBezTo>
                  <a:cubicBezTo>
                    <a:pt x="347218" y="2226564"/>
                    <a:pt x="340995" y="2217165"/>
                    <a:pt x="331470" y="2210815"/>
                  </a:cubicBezTo>
                  <a:cubicBezTo>
                    <a:pt x="325120" y="2201290"/>
                    <a:pt x="318897" y="2191892"/>
                    <a:pt x="309372" y="2185542"/>
                  </a:cubicBezTo>
                  <a:cubicBezTo>
                    <a:pt x="306197" y="2176017"/>
                    <a:pt x="299847" y="2172969"/>
                    <a:pt x="293624" y="2166619"/>
                  </a:cubicBezTo>
                  <a:cubicBezTo>
                    <a:pt x="287274" y="2154046"/>
                    <a:pt x="274701" y="2141346"/>
                    <a:pt x="265176" y="2128773"/>
                  </a:cubicBezTo>
                  <a:cubicBezTo>
                    <a:pt x="265176" y="2128773"/>
                    <a:pt x="262001" y="2125598"/>
                    <a:pt x="262001" y="2125598"/>
                  </a:cubicBezTo>
                  <a:cubicBezTo>
                    <a:pt x="243078" y="2097150"/>
                    <a:pt x="224155" y="2068829"/>
                    <a:pt x="205232" y="2040381"/>
                  </a:cubicBezTo>
                  <a:cubicBezTo>
                    <a:pt x="186309" y="2011933"/>
                    <a:pt x="170561" y="1983612"/>
                    <a:pt x="154813" y="1952116"/>
                  </a:cubicBezTo>
                  <a:cubicBezTo>
                    <a:pt x="148463" y="1939543"/>
                    <a:pt x="142240" y="1926843"/>
                    <a:pt x="135890" y="1917445"/>
                  </a:cubicBezTo>
                  <a:cubicBezTo>
                    <a:pt x="132715" y="1914270"/>
                    <a:pt x="132715" y="1911095"/>
                    <a:pt x="129540" y="1907920"/>
                  </a:cubicBezTo>
                  <a:cubicBezTo>
                    <a:pt x="123190" y="1892172"/>
                    <a:pt x="120015" y="1879472"/>
                    <a:pt x="113792" y="1866899"/>
                  </a:cubicBezTo>
                  <a:cubicBezTo>
                    <a:pt x="101219" y="1835403"/>
                    <a:pt x="88519" y="1806955"/>
                    <a:pt x="75946" y="1775459"/>
                  </a:cubicBezTo>
                  <a:cubicBezTo>
                    <a:pt x="72771" y="1762886"/>
                    <a:pt x="69596" y="1750186"/>
                    <a:pt x="63373" y="1734439"/>
                  </a:cubicBezTo>
                  <a:cubicBezTo>
                    <a:pt x="53848" y="1705990"/>
                    <a:pt x="47625" y="1677669"/>
                    <a:pt x="38100" y="1649221"/>
                  </a:cubicBezTo>
                  <a:cubicBezTo>
                    <a:pt x="34925" y="1633473"/>
                    <a:pt x="31750" y="1617725"/>
                    <a:pt x="28575" y="1601850"/>
                  </a:cubicBezTo>
                  <a:cubicBezTo>
                    <a:pt x="25400" y="1585975"/>
                    <a:pt x="22225" y="1567179"/>
                    <a:pt x="19050" y="1551431"/>
                  </a:cubicBezTo>
                  <a:cubicBezTo>
                    <a:pt x="19050" y="1541906"/>
                    <a:pt x="15875" y="1532508"/>
                    <a:pt x="12700" y="1522983"/>
                  </a:cubicBezTo>
                  <a:cubicBezTo>
                    <a:pt x="9525" y="1494535"/>
                    <a:pt x="9525" y="1466214"/>
                    <a:pt x="6350" y="1437766"/>
                  </a:cubicBezTo>
                  <a:cubicBezTo>
                    <a:pt x="3175" y="1431416"/>
                    <a:pt x="6350" y="1418843"/>
                    <a:pt x="0" y="1412493"/>
                  </a:cubicBezTo>
                  <a:cubicBezTo>
                    <a:pt x="0" y="1358899"/>
                    <a:pt x="0" y="1305305"/>
                    <a:pt x="0" y="1248536"/>
                  </a:cubicBezTo>
                  <a:cubicBezTo>
                    <a:pt x="3175" y="1248536"/>
                    <a:pt x="3175" y="1248536"/>
                    <a:pt x="3175" y="1245361"/>
                  </a:cubicBezTo>
                  <a:cubicBezTo>
                    <a:pt x="6350" y="1204340"/>
                    <a:pt x="12700" y="1163319"/>
                    <a:pt x="15748" y="1122298"/>
                  </a:cubicBezTo>
                  <a:cubicBezTo>
                    <a:pt x="18923" y="1112773"/>
                    <a:pt x="18923" y="1103375"/>
                    <a:pt x="22098" y="1097025"/>
                  </a:cubicBezTo>
                  <a:cubicBezTo>
                    <a:pt x="25273" y="1078102"/>
                    <a:pt x="28448" y="1062354"/>
                    <a:pt x="31623" y="1043431"/>
                  </a:cubicBezTo>
                  <a:cubicBezTo>
                    <a:pt x="34798" y="1030858"/>
                    <a:pt x="37973" y="1014983"/>
                    <a:pt x="41148" y="999235"/>
                  </a:cubicBezTo>
                  <a:cubicBezTo>
                    <a:pt x="50673" y="970787"/>
                    <a:pt x="60071" y="939291"/>
                    <a:pt x="69596" y="907795"/>
                  </a:cubicBezTo>
                  <a:cubicBezTo>
                    <a:pt x="72771" y="895222"/>
                    <a:pt x="79121" y="882522"/>
                    <a:pt x="82169" y="869949"/>
                  </a:cubicBezTo>
                  <a:cubicBezTo>
                    <a:pt x="94742" y="841501"/>
                    <a:pt x="104267" y="813180"/>
                    <a:pt x="116840" y="784732"/>
                  </a:cubicBezTo>
                  <a:cubicBezTo>
                    <a:pt x="132588" y="753236"/>
                    <a:pt x="145288" y="724788"/>
                    <a:pt x="161036" y="696467"/>
                  </a:cubicBezTo>
                  <a:cubicBezTo>
                    <a:pt x="176784" y="668146"/>
                    <a:pt x="195707" y="636523"/>
                    <a:pt x="214630" y="608202"/>
                  </a:cubicBezTo>
                  <a:cubicBezTo>
                    <a:pt x="217805" y="605027"/>
                    <a:pt x="217805" y="601852"/>
                    <a:pt x="217805" y="598677"/>
                  </a:cubicBezTo>
                  <a:cubicBezTo>
                    <a:pt x="227330" y="589152"/>
                    <a:pt x="236728" y="576579"/>
                    <a:pt x="243078" y="564006"/>
                  </a:cubicBezTo>
                  <a:cubicBezTo>
                    <a:pt x="274574" y="519810"/>
                    <a:pt x="309372" y="475741"/>
                    <a:pt x="344043" y="434720"/>
                  </a:cubicBezTo>
                  <a:cubicBezTo>
                    <a:pt x="347218" y="434720"/>
                    <a:pt x="350393" y="431545"/>
                    <a:pt x="353568" y="428370"/>
                  </a:cubicBezTo>
                  <a:cubicBezTo>
                    <a:pt x="363093" y="415797"/>
                    <a:pt x="375666" y="403097"/>
                    <a:pt x="385064" y="393699"/>
                  </a:cubicBezTo>
                  <a:cubicBezTo>
                    <a:pt x="388239" y="390524"/>
                    <a:pt x="391414" y="387349"/>
                    <a:pt x="394589" y="384174"/>
                  </a:cubicBezTo>
                  <a:cubicBezTo>
                    <a:pt x="407162" y="371601"/>
                    <a:pt x="419862" y="362076"/>
                    <a:pt x="429260" y="349503"/>
                  </a:cubicBezTo>
                  <a:cubicBezTo>
                    <a:pt x="432435" y="349503"/>
                    <a:pt x="435610" y="346328"/>
                    <a:pt x="435610" y="343153"/>
                  </a:cubicBezTo>
                  <a:cubicBezTo>
                    <a:pt x="479806" y="308482"/>
                    <a:pt x="520827" y="273811"/>
                    <a:pt x="568071" y="239013"/>
                  </a:cubicBezTo>
                  <a:cubicBezTo>
                    <a:pt x="580644" y="232663"/>
                    <a:pt x="593344" y="223265"/>
                    <a:pt x="605917" y="213740"/>
                  </a:cubicBezTo>
                  <a:cubicBezTo>
                    <a:pt x="609092" y="213740"/>
                    <a:pt x="609092" y="210565"/>
                    <a:pt x="609092" y="210565"/>
                  </a:cubicBezTo>
                  <a:cubicBezTo>
                    <a:pt x="640588" y="194817"/>
                    <a:pt x="669036" y="175894"/>
                    <a:pt x="700532" y="156971"/>
                  </a:cubicBezTo>
                  <a:cubicBezTo>
                    <a:pt x="728980" y="144398"/>
                    <a:pt x="757301" y="128523"/>
                    <a:pt x="785749" y="115950"/>
                  </a:cubicBezTo>
                  <a:cubicBezTo>
                    <a:pt x="814197" y="103377"/>
                    <a:pt x="845693" y="90677"/>
                    <a:pt x="874141" y="78104"/>
                  </a:cubicBezTo>
                  <a:cubicBezTo>
                    <a:pt x="886714" y="74929"/>
                    <a:pt x="899414" y="71754"/>
                    <a:pt x="911987" y="65531"/>
                  </a:cubicBezTo>
                  <a:cubicBezTo>
                    <a:pt x="943483" y="56006"/>
                    <a:pt x="971931" y="46608"/>
                    <a:pt x="1003427" y="40258"/>
                  </a:cubicBezTo>
                  <a:cubicBezTo>
                    <a:pt x="1019175" y="33908"/>
                    <a:pt x="1034923" y="30733"/>
                    <a:pt x="1050798" y="27685"/>
                  </a:cubicBezTo>
                  <a:cubicBezTo>
                    <a:pt x="1066673" y="24637"/>
                    <a:pt x="1082294" y="21335"/>
                    <a:pt x="1098169" y="18160"/>
                  </a:cubicBezTo>
                  <a:cubicBezTo>
                    <a:pt x="1104519" y="18160"/>
                    <a:pt x="1113917" y="14985"/>
                    <a:pt x="1120267" y="14985"/>
                  </a:cubicBezTo>
                  <a:cubicBezTo>
                    <a:pt x="1151891" y="12573"/>
                    <a:pt x="1186689" y="6350"/>
                    <a:pt x="1218185" y="3175"/>
                  </a:cubicBezTo>
                  <a:cubicBezTo>
                    <a:pt x="1230758" y="3175"/>
                    <a:pt x="1243458" y="6350"/>
                    <a:pt x="1256031" y="0"/>
                  </a:cubicBezTo>
                  <a:cubicBezTo>
                    <a:pt x="1306450" y="0"/>
                    <a:pt x="1360171" y="0"/>
                    <a:pt x="1410590" y="0"/>
                  </a:cubicBezTo>
                  <a:cubicBezTo>
                    <a:pt x="1413765" y="0"/>
                    <a:pt x="1413765" y="3175"/>
                    <a:pt x="1413765" y="3175"/>
                  </a:cubicBezTo>
                  <a:cubicBezTo>
                    <a:pt x="1451611" y="3175"/>
                    <a:pt x="1489457" y="9525"/>
                    <a:pt x="1524128" y="12700"/>
                  </a:cubicBezTo>
                  <a:cubicBezTo>
                    <a:pt x="1533653" y="15875"/>
                    <a:pt x="1543051" y="15875"/>
                    <a:pt x="1555624" y="15875"/>
                  </a:cubicBezTo>
                  <a:cubicBezTo>
                    <a:pt x="1571372" y="19050"/>
                    <a:pt x="1587120" y="22225"/>
                    <a:pt x="1606043" y="25400"/>
                  </a:cubicBezTo>
                  <a:cubicBezTo>
                    <a:pt x="1621791" y="31750"/>
                    <a:pt x="1637539" y="34925"/>
                    <a:pt x="1653414" y="37973"/>
                  </a:cubicBezTo>
                  <a:cubicBezTo>
                    <a:pt x="1681862" y="44323"/>
                    <a:pt x="1710183" y="53721"/>
                    <a:pt x="1738631" y="60071"/>
                  </a:cubicBezTo>
                  <a:cubicBezTo>
                    <a:pt x="1751204" y="66421"/>
                    <a:pt x="1767079" y="72644"/>
                    <a:pt x="1779652" y="75819"/>
                  </a:cubicBezTo>
                  <a:cubicBezTo>
                    <a:pt x="1811148" y="88392"/>
                    <a:pt x="1842771" y="101092"/>
                    <a:pt x="1874267" y="113665"/>
                  </a:cubicBezTo>
                  <a:cubicBezTo>
                    <a:pt x="1886840" y="120015"/>
                    <a:pt x="1899540" y="123190"/>
                    <a:pt x="1908938" y="129413"/>
                  </a:cubicBezTo>
                  <a:cubicBezTo>
                    <a:pt x="1912113" y="129413"/>
                    <a:pt x="1915288" y="132588"/>
                    <a:pt x="1918463" y="132588"/>
                  </a:cubicBezTo>
                  <a:cubicBezTo>
                    <a:pt x="1927988" y="138938"/>
                    <a:pt x="1940561" y="145161"/>
                    <a:pt x="1949959" y="148336"/>
                  </a:cubicBezTo>
                  <a:cubicBezTo>
                    <a:pt x="1981455" y="167259"/>
                    <a:pt x="2013078" y="186182"/>
                    <a:pt x="2044574" y="201930"/>
                  </a:cubicBezTo>
                  <a:cubicBezTo>
                    <a:pt x="2069847" y="220853"/>
                    <a:pt x="2098168" y="239776"/>
                    <a:pt x="2126616" y="258699"/>
                  </a:cubicBezTo>
                  <a:cubicBezTo>
                    <a:pt x="2129791" y="261874"/>
                    <a:pt x="2129791" y="261874"/>
                    <a:pt x="2132966" y="265049"/>
                  </a:cubicBezTo>
                  <a:cubicBezTo>
                    <a:pt x="2145539" y="274574"/>
                    <a:pt x="2155064" y="283972"/>
                    <a:pt x="2170812" y="293497"/>
                  </a:cubicBezTo>
                  <a:cubicBezTo>
                    <a:pt x="2173987" y="299847"/>
                    <a:pt x="2180337" y="303022"/>
                    <a:pt x="2186560" y="306070"/>
                  </a:cubicBezTo>
                  <a:cubicBezTo>
                    <a:pt x="2196085" y="315595"/>
                    <a:pt x="2205483" y="321818"/>
                    <a:pt x="2215008" y="331343"/>
                  </a:cubicBezTo>
                  <a:cubicBezTo>
                    <a:pt x="2221358" y="337693"/>
                    <a:pt x="2227581" y="343916"/>
                    <a:pt x="2237106" y="350266"/>
                  </a:cubicBezTo>
                  <a:cubicBezTo>
                    <a:pt x="2243456" y="356616"/>
                    <a:pt x="2249679" y="362839"/>
                    <a:pt x="2256029" y="369189"/>
                  </a:cubicBezTo>
                  <a:cubicBezTo>
                    <a:pt x="2262379" y="375539"/>
                    <a:pt x="2271777" y="384937"/>
                    <a:pt x="2281302" y="394462"/>
                  </a:cubicBezTo>
                  <a:cubicBezTo>
                    <a:pt x="2287652" y="400812"/>
                    <a:pt x="2293875" y="407035"/>
                    <a:pt x="2300225" y="413385"/>
                  </a:cubicBezTo>
                  <a:cubicBezTo>
                    <a:pt x="2306575" y="422910"/>
                    <a:pt x="2315973" y="429133"/>
                    <a:pt x="2322323" y="435483"/>
                  </a:cubicBezTo>
                  <a:cubicBezTo>
                    <a:pt x="2328673" y="445008"/>
                    <a:pt x="2334896" y="454406"/>
                    <a:pt x="2344421" y="460756"/>
                  </a:cubicBezTo>
                  <a:cubicBezTo>
                    <a:pt x="2347596" y="467106"/>
                    <a:pt x="2353946" y="473329"/>
                    <a:pt x="2356995" y="476504"/>
                  </a:cubicBezTo>
                  <a:cubicBezTo>
                    <a:pt x="2366520" y="492252"/>
                    <a:pt x="2379093" y="504952"/>
                    <a:pt x="2388490" y="514350"/>
                  </a:cubicBezTo>
                  <a:cubicBezTo>
                    <a:pt x="2388490" y="517525"/>
                    <a:pt x="2391665" y="520700"/>
                    <a:pt x="2391665" y="520700"/>
                  </a:cubicBezTo>
                  <a:cubicBezTo>
                    <a:pt x="2413764" y="549148"/>
                    <a:pt x="2432686" y="580644"/>
                    <a:pt x="2454785" y="608965"/>
                  </a:cubicBezTo>
                  <a:cubicBezTo>
                    <a:pt x="2480058" y="653161"/>
                    <a:pt x="2508379" y="697230"/>
                    <a:pt x="2530477" y="744601"/>
                  </a:cubicBezTo>
                  <a:cubicBezTo>
                    <a:pt x="2536827" y="757174"/>
                    <a:pt x="2543050" y="773049"/>
                    <a:pt x="2549400" y="785622"/>
                  </a:cubicBezTo>
                  <a:cubicBezTo>
                    <a:pt x="2555750" y="795147"/>
                    <a:pt x="2558925" y="807720"/>
                    <a:pt x="2565148" y="820293"/>
                  </a:cubicBezTo>
                  <a:cubicBezTo>
                    <a:pt x="2565148" y="820293"/>
                    <a:pt x="2565148" y="823468"/>
                    <a:pt x="2568323" y="823468"/>
                  </a:cubicBezTo>
                  <a:cubicBezTo>
                    <a:pt x="2574673" y="839216"/>
                    <a:pt x="2580896" y="854964"/>
                    <a:pt x="2584071" y="870839"/>
                  </a:cubicBezTo>
                  <a:cubicBezTo>
                    <a:pt x="2593596" y="899287"/>
                    <a:pt x="2602994" y="927608"/>
                    <a:pt x="2612519" y="956056"/>
                  </a:cubicBezTo>
                  <a:cubicBezTo>
                    <a:pt x="2615694" y="971804"/>
                    <a:pt x="2618869" y="987552"/>
                    <a:pt x="2625092" y="1000252"/>
                  </a:cubicBezTo>
                  <a:cubicBezTo>
                    <a:pt x="2628267" y="1019175"/>
                    <a:pt x="2631442" y="1031748"/>
                    <a:pt x="2637665" y="1047623"/>
                  </a:cubicBezTo>
                  <a:cubicBezTo>
                    <a:pt x="2640840" y="1076071"/>
                    <a:pt x="2647190" y="1101217"/>
                    <a:pt x="2653413" y="1129665"/>
                  </a:cubicBezTo>
                  <a:cubicBezTo>
                    <a:pt x="2650238" y="1139190"/>
                    <a:pt x="2656588" y="1151763"/>
                    <a:pt x="2656588" y="1161161"/>
                  </a:cubicBezTo>
                  <a:cubicBezTo>
                    <a:pt x="2656588" y="1176909"/>
                    <a:pt x="2659763" y="1195832"/>
                    <a:pt x="2659763" y="1211580"/>
                  </a:cubicBezTo>
                  <a:cubicBezTo>
                    <a:pt x="2662938" y="1224153"/>
                    <a:pt x="2659763" y="1236853"/>
                    <a:pt x="2666113" y="1246251"/>
                  </a:cubicBezTo>
                  <a:close/>
                  <a:moveTo>
                    <a:pt x="164339" y="1249045"/>
                  </a:moveTo>
                  <a:cubicBezTo>
                    <a:pt x="164339" y="1249045"/>
                    <a:pt x="164339" y="1252220"/>
                    <a:pt x="164339" y="1255395"/>
                  </a:cubicBezTo>
                  <a:cubicBezTo>
                    <a:pt x="157989" y="1308989"/>
                    <a:pt x="161164" y="1359535"/>
                    <a:pt x="164339" y="1409954"/>
                  </a:cubicBezTo>
                  <a:cubicBezTo>
                    <a:pt x="167514" y="1419479"/>
                    <a:pt x="164339" y="1432052"/>
                    <a:pt x="170689" y="1441450"/>
                  </a:cubicBezTo>
                  <a:cubicBezTo>
                    <a:pt x="170689" y="1469898"/>
                    <a:pt x="173864" y="1498219"/>
                    <a:pt x="180214" y="1526667"/>
                  </a:cubicBezTo>
                  <a:cubicBezTo>
                    <a:pt x="183389" y="1542415"/>
                    <a:pt x="183389" y="1555115"/>
                    <a:pt x="189739" y="1567688"/>
                  </a:cubicBezTo>
                  <a:cubicBezTo>
                    <a:pt x="189739" y="1580261"/>
                    <a:pt x="192914" y="1592961"/>
                    <a:pt x="199264" y="1605534"/>
                  </a:cubicBezTo>
                  <a:cubicBezTo>
                    <a:pt x="199264" y="1621282"/>
                    <a:pt x="205614" y="1633982"/>
                    <a:pt x="208789" y="1643380"/>
                  </a:cubicBezTo>
                  <a:cubicBezTo>
                    <a:pt x="218314" y="1678051"/>
                    <a:pt x="230887" y="1709674"/>
                    <a:pt x="243460" y="1741170"/>
                  </a:cubicBezTo>
                  <a:cubicBezTo>
                    <a:pt x="252985" y="1772666"/>
                    <a:pt x="265558" y="1797939"/>
                    <a:pt x="278131" y="1826387"/>
                  </a:cubicBezTo>
                  <a:cubicBezTo>
                    <a:pt x="293879" y="1854835"/>
                    <a:pt x="306579" y="1883156"/>
                    <a:pt x="325502" y="1911604"/>
                  </a:cubicBezTo>
                  <a:cubicBezTo>
                    <a:pt x="331852" y="1924177"/>
                    <a:pt x="338075" y="1933702"/>
                    <a:pt x="347600" y="1946275"/>
                  </a:cubicBezTo>
                  <a:cubicBezTo>
                    <a:pt x="347600" y="1949450"/>
                    <a:pt x="347600" y="1952625"/>
                    <a:pt x="350775" y="1952625"/>
                  </a:cubicBezTo>
                  <a:cubicBezTo>
                    <a:pt x="369698" y="1984121"/>
                    <a:pt x="388621" y="2012569"/>
                    <a:pt x="410719" y="2037842"/>
                  </a:cubicBezTo>
                  <a:cubicBezTo>
                    <a:pt x="420244" y="2047367"/>
                    <a:pt x="426467" y="2056765"/>
                    <a:pt x="435992" y="2066290"/>
                  </a:cubicBezTo>
                  <a:cubicBezTo>
                    <a:pt x="435992" y="2069465"/>
                    <a:pt x="439167" y="2072640"/>
                    <a:pt x="442342" y="2072640"/>
                  </a:cubicBezTo>
                  <a:cubicBezTo>
                    <a:pt x="451867" y="2088388"/>
                    <a:pt x="464440" y="2104136"/>
                    <a:pt x="480188" y="2116836"/>
                  </a:cubicBezTo>
                  <a:cubicBezTo>
                    <a:pt x="483363" y="2120011"/>
                    <a:pt x="486538" y="2123186"/>
                    <a:pt x="489713" y="2129409"/>
                  </a:cubicBezTo>
                  <a:cubicBezTo>
                    <a:pt x="502286" y="2138934"/>
                    <a:pt x="511811" y="2151507"/>
                    <a:pt x="524384" y="2160905"/>
                  </a:cubicBezTo>
                  <a:cubicBezTo>
                    <a:pt x="524384" y="2164080"/>
                    <a:pt x="530734" y="2167255"/>
                    <a:pt x="533909" y="2170430"/>
                  </a:cubicBezTo>
                  <a:cubicBezTo>
                    <a:pt x="546482" y="2183003"/>
                    <a:pt x="559182" y="2195703"/>
                    <a:pt x="574930" y="2208276"/>
                  </a:cubicBezTo>
                  <a:cubicBezTo>
                    <a:pt x="578105" y="2211451"/>
                    <a:pt x="581280" y="2214626"/>
                    <a:pt x="584455" y="2214626"/>
                  </a:cubicBezTo>
                  <a:cubicBezTo>
                    <a:pt x="590805" y="2224151"/>
                    <a:pt x="600203" y="2230374"/>
                    <a:pt x="609728" y="2236724"/>
                  </a:cubicBezTo>
                  <a:cubicBezTo>
                    <a:pt x="638176" y="2258822"/>
                    <a:pt x="666497" y="2280920"/>
                    <a:pt x="698120" y="2299843"/>
                  </a:cubicBezTo>
                  <a:cubicBezTo>
                    <a:pt x="701295" y="2299843"/>
                    <a:pt x="704470" y="2303018"/>
                    <a:pt x="707645" y="2306193"/>
                  </a:cubicBezTo>
                  <a:cubicBezTo>
                    <a:pt x="717170" y="2312543"/>
                    <a:pt x="726568" y="2318766"/>
                    <a:pt x="739141" y="2325116"/>
                  </a:cubicBezTo>
                  <a:cubicBezTo>
                    <a:pt x="767589" y="2340864"/>
                    <a:pt x="795910" y="2356612"/>
                    <a:pt x="827533" y="2372487"/>
                  </a:cubicBezTo>
                  <a:cubicBezTo>
                    <a:pt x="840106" y="2378837"/>
                    <a:pt x="855981" y="2385060"/>
                    <a:pt x="868554" y="2391410"/>
                  </a:cubicBezTo>
                  <a:cubicBezTo>
                    <a:pt x="868554" y="2391410"/>
                    <a:pt x="871729" y="2391410"/>
                    <a:pt x="874904" y="2391410"/>
                  </a:cubicBezTo>
                  <a:cubicBezTo>
                    <a:pt x="884429" y="2400935"/>
                    <a:pt x="900177" y="2403983"/>
                    <a:pt x="912750" y="2407158"/>
                  </a:cubicBezTo>
                  <a:cubicBezTo>
                    <a:pt x="925323" y="2413508"/>
                    <a:pt x="941198" y="2419732"/>
                    <a:pt x="953771" y="2422907"/>
                  </a:cubicBezTo>
                  <a:cubicBezTo>
                    <a:pt x="982219" y="2435480"/>
                    <a:pt x="1007365" y="2441830"/>
                    <a:pt x="1035813" y="2448180"/>
                  </a:cubicBezTo>
                  <a:cubicBezTo>
                    <a:pt x="1054736" y="2454530"/>
                    <a:pt x="1073659" y="2460753"/>
                    <a:pt x="1089407" y="2460753"/>
                  </a:cubicBezTo>
                  <a:cubicBezTo>
                    <a:pt x="1105155" y="2467103"/>
                    <a:pt x="1117855" y="2467103"/>
                    <a:pt x="1130428" y="2470278"/>
                  </a:cubicBezTo>
                  <a:cubicBezTo>
                    <a:pt x="1146176" y="2473453"/>
                    <a:pt x="1161924" y="2476628"/>
                    <a:pt x="1177799" y="2476628"/>
                  </a:cubicBezTo>
                  <a:cubicBezTo>
                    <a:pt x="1199897" y="2479803"/>
                    <a:pt x="1225170" y="2482978"/>
                    <a:pt x="1247268" y="2482978"/>
                  </a:cubicBezTo>
                  <a:cubicBezTo>
                    <a:pt x="1266191" y="2486153"/>
                    <a:pt x="1285114" y="2489328"/>
                    <a:pt x="1304037" y="2486153"/>
                  </a:cubicBezTo>
                  <a:cubicBezTo>
                    <a:pt x="1307212" y="2486153"/>
                    <a:pt x="1310387" y="2486153"/>
                    <a:pt x="1313562" y="2486153"/>
                  </a:cubicBezTo>
                  <a:cubicBezTo>
                    <a:pt x="1383031" y="2489328"/>
                    <a:pt x="1452373" y="2482978"/>
                    <a:pt x="1521842" y="2473580"/>
                  </a:cubicBezTo>
                  <a:cubicBezTo>
                    <a:pt x="1534415" y="2470405"/>
                    <a:pt x="1550290" y="2470405"/>
                    <a:pt x="1562863" y="2464055"/>
                  </a:cubicBezTo>
                  <a:cubicBezTo>
                    <a:pt x="1581786" y="2464055"/>
                    <a:pt x="1600709" y="2457705"/>
                    <a:pt x="1622807" y="2451482"/>
                  </a:cubicBezTo>
                  <a:cubicBezTo>
                    <a:pt x="1648080" y="2445132"/>
                    <a:pt x="1673226" y="2438908"/>
                    <a:pt x="1698499" y="2429383"/>
                  </a:cubicBezTo>
                  <a:cubicBezTo>
                    <a:pt x="1714248" y="2426208"/>
                    <a:pt x="1726948" y="2419858"/>
                    <a:pt x="1742695" y="2413635"/>
                  </a:cubicBezTo>
                  <a:cubicBezTo>
                    <a:pt x="1774191" y="2404110"/>
                    <a:pt x="1802639" y="2391537"/>
                    <a:pt x="1831088" y="2375789"/>
                  </a:cubicBezTo>
                  <a:cubicBezTo>
                    <a:pt x="1859536" y="2366264"/>
                    <a:pt x="1887857" y="2350516"/>
                    <a:pt x="1913130" y="2334769"/>
                  </a:cubicBezTo>
                  <a:cubicBezTo>
                    <a:pt x="1941578" y="2319020"/>
                    <a:pt x="1969899" y="2303273"/>
                    <a:pt x="1995172" y="2281175"/>
                  </a:cubicBezTo>
                  <a:cubicBezTo>
                    <a:pt x="2007745" y="2274825"/>
                    <a:pt x="2020445" y="2268601"/>
                    <a:pt x="2029843" y="2259076"/>
                  </a:cubicBezTo>
                  <a:cubicBezTo>
                    <a:pt x="2036193" y="2255901"/>
                    <a:pt x="2039368" y="2249551"/>
                    <a:pt x="2045591" y="2246503"/>
                  </a:cubicBezTo>
                  <a:cubicBezTo>
                    <a:pt x="2058164" y="2236978"/>
                    <a:pt x="2070864" y="2227580"/>
                    <a:pt x="2083437" y="2218055"/>
                  </a:cubicBezTo>
                  <a:cubicBezTo>
                    <a:pt x="2086612" y="2218055"/>
                    <a:pt x="2086612" y="2214880"/>
                    <a:pt x="2086612" y="2211705"/>
                  </a:cubicBezTo>
                  <a:cubicBezTo>
                    <a:pt x="2118108" y="2189607"/>
                    <a:pt x="2143381" y="2167509"/>
                    <a:pt x="2165479" y="2142363"/>
                  </a:cubicBezTo>
                  <a:cubicBezTo>
                    <a:pt x="2196975" y="2110867"/>
                    <a:pt x="2228598" y="2076069"/>
                    <a:pt x="2253871" y="2041398"/>
                  </a:cubicBezTo>
                  <a:cubicBezTo>
                    <a:pt x="2257046" y="2041398"/>
                    <a:pt x="2257046" y="2038223"/>
                    <a:pt x="2260221" y="2035048"/>
                  </a:cubicBezTo>
                  <a:cubicBezTo>
                    <a:pt x="2269746" y="2022475"/>
                    <a:pt x="2279144" y="2009775"/>
                    <a:pt x="2288669" y="1994027"/>
                  </a:cubicBezTo>
                  <a:cubicBezTo>
                    <a:pt x="2310767" y="1968754"/>
                    <a:pt x="2326515" y="1940433"/>
                    <a:pt x="2342263" y="1911985"/>
                  </a:cubicBezTo>
                  <a:cubicBezTo>
                    <a:pt x="2348613" y="1908810"/>
                    <a:pt x="2348613" y="1902460"/>
                    <a:pt x="2351788" y="1896237"/>
                  </a:cubicBezTo>
                  <a:cubicBezTo>
                    <a:pt x="2358138" y="1889887"/>
                    <a:pt x="2361313" y="1880489"/>
                    <a:pt x="2364361" y="1874139"/>
                  </a:cubicBezTo>
                  <a:cubicBezTo>
                    <a:pt x="2373886" y="1858391"/>
                    <a:pt x="2383284" y="1842643"/>
                    <a:pt x="2389634" y="1823720"/>
                  </a:cubicBezTo>
                  <a:cubicBezTo>
                    <a:pt x="2392809" y="1823720"/>
                    <a:pt x="2392809" y="1820545"/>
                    <a:pt x="2392809" y="1820545"/>
                  </a:cubicBezTo>
                  <a:cubicBezTo>
                    <a:pt x="2399159" y="1807972"/>
                    <a:pt x="2405382" y="1795272"/>
                    <a:pt x="2411732" y="1779524"/>
                  </a:cubicBezTo>
                  <a:cubicBezTo>
                    <a:pt x="2418082" y="1766951"/>
                    <a:pt x="2424305" y="1754251"/>
                    <a:pt x="2427480" y="1741678"/>
                  </a:cubicBezTo>
                  <a:cubicBezTo>
                    <a:pt x="2440053" y="1710182"/>
                    <a:pt x="2452753" y="1678559"/>
                    <a:pt x="2458976" y="1643888"/>
                  </a:cubicBezTo>
                  <a:cubicBezTo>
                    <a:pt x="2465326" y="1634363"/>
                    <a:pt x="2468501" y="1618615"/>
                    <a:pt x="2468501" y="1606042"/>
                  </a:cubicBezTo>
                  <a:cubicBezTo>
                    <a:pt x="2478026" y="1580769"/>
                    <a:pt x="2484249" y="1555623"/>
                    <a:pt x="2487424" y="1527175"/>
                  </a:cubicBezTo>
                  <a:cubicBezTo>
                    <a:pt x="2490599" y="1511427"/>
                    <a:pt x="2493774" y="1492504"/>
                    <a:pt x="2496949" y="1476756"/>
                  </a:cubicBezTo>
                  <a:cubicBezTo>
                    <a:pt x="2496949" y="1464183"/>
                    <a:pt x="2500124" y="1454658"/>
                    <a:pt x="2500124" y="1442085"/>
                  </a:cubicBezTo>
                  <a:cubicBezTo>
                    <a:pt x="2503299" y="1426337"/>
                    <a:pt x="2503299" y="1407414"/>
                    <a:pt x="2503299" y="1388491"/>
                  </a:cubicBezTo>
                  <a:cubicBezTo>
                    <a:pt x="2506474" y="1378966"/>
                    <a:pt x="2506474" y="1369568"/>
                    <a:pt x="2506474" y="1360043"/>
                  </a:cubicBezTo>
                  <a:cubicBezTo>
                    <a:pt x="2509649" y="1331595"/>
                    <a:pt x="2509649" y="1300099"/>
                    <a:pt x="2506474" y="1271778"/>
                  </a:cubicBezTo>
                  <a:cubicBezTo>
                    <a:pt x="2506474" y="1262253"/>
                    <a:pt x="2506474" y="1256030"/>
                    <a:pt x="2503299" y="1249680"/>
                  </a:cubicBezTo>
                  <a:cubicBezTo>
                    <a:pt x="2506474" y="1240155"/>
                    <a:pt x="2506474" y="1230757"/>
                    <a:pt x="2503299" y="1221232"/>
                  </a:cubicBezTo>
                  <a:cubicBezTo>
                    <a:pt x="2503299" y="1205484"/>
                    <a:pt x="2500124" y="1189736"/>
                    <a:pt x="2500124" y="1177036"/>
                  </a:cubicBezTo>
                  <a:cubicBezTo>
                    <a:pt x="2496949" y="1158113"/>
                    <a:pt x="2496949" y="1139190"/>
                    <a:pt x="2490599" y="1123442"/>
                  </a:cubicBezTo>
                  <a:cubicBezTo>
                    <a:pt x="2487424" y="1094994"/>
                    <a:pt x="2481074" y="1069848"/>
                    <a:pt x="2474851" y="1041400"/>
                  </a:cubicBezTo>
                  <a:cubicBezTo>
                    <a:pt x="2471676" y="1025652"/>
                    <a:pt x="2468501" y="1009904"/>
                    <a:pt x="2462278" y="997204"/>
                  </a:cubicBezTo>
                  <a:cubicBezTo>
                    <a:pt x="2459103" y="981456"/>
                    <a:pt x="2452753" y="965708"/>
                    <a:pt x="2449705" y="953008"/>
                  </a:cubicBezTo>
                  <a:cubicBezTo>
                    <a:pt x="2446530" y="943483"/>
                    <a:pt x="2443355" y="934085"/>
                    <a:pt x="2440180" y="924560"/>
                  </a:cubicBezTo>
                  <a:cubicBezTo>
                    <a:pt x="2437005" y="918210"/>
                    <a:pt x="2437005" y="915035"/>
                    <a:pt x="2433830" y="911987"/>
                  </a:cubicBezTo>
                  <a:cubicBezTo>
                    <a:pt x="2430655" y="899414"/>
                    <a:pt x="2427480" y="883539"/>
                    <a:pt x="2418082" y="870966"/>
                  </a:cubicBezTo>
                  <a:cubicBezTo>
                    <a:pt x="2408557" y="839470"/>
                    <a:pt x="2392809" y="811022"/>
                    <a:pt x="2377061" y="782701"/>
                  </a:cubicBezTo>
                  <a:cubicBezTo>
                    <a:pt x="2364488" y="751205"/>
                    <a:pt x="2348613" y="725932"/>
                    <a:pt x="2329690" y="697484"/>
                  </a:cubicBezTo>
                  <a:cubicBezTo>
                    <a:pt x="2323340" y="681736"/>
                    <a:pt x="2313942" y="669036"/>
                    <a:pt x="2301242" y="656463"/>
                  </a:cubicBezTo>
                  <a:cubicBezTo>
                    <a:pt x="2301242" y="653288"/>
                    <a:pt x="2301242" y="653288"/>
                    <a:pt x="2298067" y="650113"/>
                  </a:cubicBezTo>
                  <a:cubicBezTo>
                    <a:pt x="2291717" y="637540"/>
                    <a:pt x="2282319" y="624840"/>
                    <a:pt x="2272794" y="612267"/>
                  </a:cubicBezTo>
                  <a:cubicBezTo>
                    <a:pt x="2247521" y="577596"/>
                    <a:pt x="2222375" y="545973"/>
                    <a:pt x="2193927" y="517652"/>
                  </a:cubicBezTo>
                  <a:cubicBezTo>
                    <a:pt x="2190752" y="511302"/>
                    <a:pt x="2184402" y="508127"/>
                    <a:pt x="2178179" y="501904"/>
                  </a:cubicBezTo>
                  <a:cubicBezTo>
                    <a:pt x="2168654" y="492379"/>
                    <a:pt x="2159256" y="482981"/>
                    <a:pt x="2149731" y="473456"/>
                  </a:cubicBezTo>
                  <a:cubicBezTo>
                    <a:pt x="2146556" y="467106"/>
                    <a:pt x="2140206" y="463931"/>
                    <a:pt x="2133983" y="460883"/>
                  </a:cubicBezTo>
                  <a:cubicBezTo>
                    <a:pt x="2092962" y="419862"/>
                    <a:pt x="2048765" y="385191"/>
                    <a:pt x="2001521" y="353695"/>
                  </a:cubicBezTo>
                  <a:cubicBezTo>
                    <a:pt x="1998346" y="350520"/>
                    <a:pt x="1998346" y="347345"/>
                    <a:pt x="1991996" y="347345"/>
                  </a:cubicBezTo>
                  <a:cubicBezTo>
                    <a:pt x="1982471" y="337820"/>
                    <a:pt x="1969898" y="331597"/>
                    <a:pt x="1957326" y="322072"/>
                  </a:cubicBezTo>
                  <a:cubicBezTo>
                    <a:pt x="1932052" y="306324"/>
                    <a:pt x="1903732" y="290576"/>
                    <a:pt x="1872108" y="274701"/>
                  </a:cubicBezTo>
                  <a:cubicBezTo>
                    <a:pt x="1843660" y="258953"/>
                    <a:pt x="1815339" y="246253"/>
                    <a:pt x="1783716" y="233680"/>
                  </a:cubicBezTo>
                  <a:cubicBezTo>
                    <a:pt x="1771143" y="227330"/>
                    <a:pt x="1758443" y="221107"/>
                    <a:pt x="1742695" y="217932"/>
                  </a:cubicBezTo>
                  <a:cubicBezTo>
                    <a:pt x="1739520" y="214757"/>
                    <a:pt x="1736345" y="214757"/>
                    <a:pt x="1733170" y="214757"/>
                  </a:cubicBezTo>
                  <a:cubicBezTo>
                    <a:pt x="1720597" y="211582"/>
                    <a:pt x="1711072" y="205232"/>
                    <a:pt x="1701674" y="202184"/>
                  </a:cubicBezTo>
                  <a:cubicBezTo>
                    <a:pt x="1685926" y="195834"/>
                    <a:pt x="1667004" y="189611"/>
                    <a:pt x="1651255" y="186436"/>
                  </a:cubicBezTo>
                  <a:cubicBezTo>
                    <a:pt x="1638682" y="183261"/>
                    <a:pt x="1622807" y="180086"/>
                    <a:pt x="1610234" y="176911"/>
                  </a:cubicBezTo>
                  <a:cubicBezTo>
                    <a:pt x="1578738" y="167386"/>
                    <a:pt x="1550290" y="161163"/>
                    <a:pt x="1518794" y="157988"/>
                  </a:cubicBezTo>
                  <a:cubicBezTo>
                    <a:pt x="1506221" y="154813"/>
                    <a:pt x="1496696" y="154813"/>
                    <a:pt x="1484123" y="154813"/>
                  </a:cubicBezTo>
                  <a:cubicBezTo>
                    <a:pt x="1474598" y="151638"/>
                    <a:pt x="1462025" y="148463"/>
                    <a:pt x="1452627" y="148463"/>
                  </a:cubicBezTo>
                  <a:cubicBezTo>
                    <a:pt x="1430529" y="145288"/>
                    <a:pt x="1411606" y="145288"/>
                    <a:pt x="1389508" y="145288"/>
                  </a:cubicBezTo>
                  <a:cubicBezTo>
                    <a:pt x="1376935" y="145288"/>
                    <a:pt x="1361060" y="145288"/>
                    <a:pt x="1345312" y="145288"/>
                  </a:cubicBezTo>
                  <a:cubicBezTo>
                    <a:pt x="1332739" y="142113"/>
                    <a:pt x="1320039" y="142113"/>
                    <a:pt x="1307466" y="145288"/>
                  </a:cubicBezTo>
                  <a:cubicBezTo>
                    <a:pt x="1297941" y="145288"/>
                    <a:pt x="1288543" y="145288"/>
                    <a:pt x="1275970" y="145288"/>
                  </a:cubicBezTo>
                  <a:cubicBezTo>
                    <a:pt x="1257047" y="145288"/>
                    <a:pt x="1238124" y="145288"/>
                    <a:pt x="1219201" y="148463"/>
                  </a:cubicBezTo>
                  <a:cubicBezTo>
                    <a:pt x="1203453" y="151638"/>
                    <a:pt x="1187705" y="151638"/>
                    <a:pt x="1171830" y="154813"/>
                  </a:cubicBezTo>
                  <a:cubicBezTo>
                    <a:pt x="1159257" y="154813"/>
                    <a:pt x="1146557" y="157988"/>
                    <a:pt x="1133984" y="161163"/>
                  </a:cubicBezTo>
                  <a:cubicBezTo>
                    <a:pt x="1102488" y="164338"/>
                    <a:pt x="1067690" y="173736"/>
                    <a:pt x="1036194" y="183261"/>
                  </a:cubicBezTo>
                  <a:cubicBezTo>
                    <a:pt x="1023621" y="186436"/>
                    <a:pt x="1010921" y="189611"/>
                    <a:pt x="998348" y="192786"/>
                  </a:cubicBezTo>
                  <a:cubicBezTo>
                    <a:pt x="969900" y="199136"/>
                    <a:pt x="941579" y="211709"/>
                    <a:pt x="913131" y="224282"/>
                  </a:cubicBezTo>
                  <a:cubicBezTo>
                    <a:pt x="897383" y="227457"/>
                    <a:pt x="884683" y="233807"/>
                    <a:pt x="872110" y="240030"/>
                  </a:cubicBezTo>
                  <a:cubicBezTo>
                    <a:pt x="840614" y="249555"/>
                    <a:pt x="812166" y="265303"/>
                    <a:pt x="783718" y="281051"/>
                  </a:cubicBezTo>
                  <a:cubicBezTo>
                    <a:pt x="771145" y="287401"/>
                    <a:pt x="761620" y="293624"/>
                    <a:pt x="749047" y="299974"/>
                  </a:cubicBezTo>
                  <a:cubicBezTo>
                    <a:pt x="745872" y="299974"/>
                    <a:pt x="742697" y="303149"/>
                    <a:pt x="739522" y="306324"/>
                  </a:cubicBezTo>
                  <a:cubicBezTo>
                    <a:pt x="726949" y="312674"/>
                    <a:pt x="711074" y="322072"/>
                    <a:pt x="698501" y="331597"/>
                  </a:cubicBezTo>
                  <a:cubicBezTo>
                    <a:pt x="688976" y="337947"/>
                    <a:pt x="682753" y="341122"/>
                    <a:pt x="676403" y="347345"/>
                  </a:cubicBezTo>
                  <a:cubicBezTo>
                    <a:pt x="666878" y="350520"/>
                    <a:pt x="657480" y="356870"/>
                    <a:pt x="651130" y="363093"/>
                  </a:cubicBezTo>
                  <a:cubicBezTo>
                    <a:pt x="638557" y="372618"/>
                    <a:pt x="625857" y="378841"/>
                    <a:pt x="616459" y="391541"/>
                  </a:cubicBezTo>
                  <a:cubicBezTo>
                    <a:pt x="613284" y="391541"/>
                    <a:pt x="610109" y="394716"/>
                    <a:pt x="606934" y="397891"/>
                  </a:cubicBezTo>
                  <a:cubicBezTo>
                    <a:pt x="572263" y="423164"/>
                    <a:pt x="537465" y="454660"/>
                    <a:pt x="505969" y="489331"/>
                  </a:cubicBezTo>
                  <a:cubicBezTo>
                    <a:pt x="480696" y="511429"/>
                    <a:pt x="455550" y="536702"/>
                    <a:pt x="436500" y="565023"/>
                  </a:cubicBezTo>
                  <a:cubicBezTo>
                    <a:pt x="423927" y="577596"/>
                    <a:pt x="411227" y="590296"/>
                    <a:pt x="401829" y="609219"/>
                  </a:cubicBezTo>
                  <a:cubicBezTo>
                    <a:pt x="398654" y="612394"/>
                    <a:pt x="395479" y="612394"/>
                    <a:pt x="392304" y="618744"/>
                  </a:cubicBezTo>
                  <a:cubicBezTo>
                    <a:pt x="382779" y="631317"/>
                    <a:pt x="373381" y="647192"/>
                    <a:pt x="363856" y="659765"/>
                  </a:cubicBezTo>
                  <a:cubicBezTo>
                    <a:pt x="344933" y="685038"/>
                    <a:pt x="329185" y="710184"/>
                    <a:pt x="316485" y="738632"/>
                  </a:cubicBezTo>
                  <a:cubicBezTo>
                    <a:pt x="310135" y="744982"/>
                    <a:pt x="306960" y="751205"/>
                    <a:pt x="303912" y="760730"/>
                  </a:cubicBezTo>
                  <a:cubicBezTo>
                    <a:pt x="297562" y="767080"/>
                    <a:pt x="294387" y="773303"/>
                    <a:pt x="291339" y="782828"/>
                  </a:cubicBezTo>
                  <a:cubicBezTo>
                    <a:pt x="281814" y="795401"/>
                    <a:pt x="278766" y="808101"/>
                    <a:pt x="272416" y="823849"/>
                  </a:cubicBezTo>
                  <a:cubicBezTo>
                    <a:pt x="256668" y="852297"/>
                    <a:pt x="243968" y="880618"/>
                    <a:pt x="234570" y="912114"/>
                  </a:cubicBezTo>
                  <a:cubicBezTo>
                    <a:pt x="228220" y="924687"/>
                    <a:pt x="221997" y="940562"/>
                    <a:pt x="218822" y="956310"/>
                  </a:cubicBezTo>
                  <a:cubicBezTo>
                    <a:pt x="215647" y="956310"/>
                    <a:pt x="215647" y="959485"/>
                    <a:pt x="215647" y="962660"/>
                  </a:cubicBezTo>
                  <a:cubicBezTo>
                    <a:pt x="212472" y="972185"/>
                    <a:pt x="209297" y="981583"/>
                    <a:pt x="209297" y="994156"/>
                  </a:cubicBezTo>
                  <a:cubicBezTo>
                    <a:pt x="202947" y="1006729"/>
                    <a:pt x="199772" y="1019429"/>
                    <a:pt x="196724" y="1035177"/>
                  </a:cubicBezTo>
                  <a:cubicBezTo>
                    <a:pt x="190374" y="1054100"/>
                    <a:pt x="187199" y="1073023"/>
                    <a:pt x="184151" y="1095121"/>
                  </a:cubicBezTo>
                  <a:cubicBezTo>
                    <a:pt x="180976" y="1101471"/>
                    <a:pt x="180976" y="1110869"/>
                    <a:pt x="180976" y="1117219"/>
                  </a:cubicBezTo>
                  <a:cubicBezTo>
                    <a:pt x="171451" y="1151890"/>
                    <a:pt x="168403" y="1186561"/>
                    <a:pt x="168403" y="1221359"/>
                  </a:cubicBezTo>
                  <a:cubicBezTo>
                    <a:pt x="162053" y="1230884"/>
                    <a:pt x="165228" y="1240282"/>
                    <a:pt x="165228" y="1249807"/>
                  </a:cubicBezTo>
                  <a:close/>
                </a:path>
              </a:pathLst>
            </a:custGeom>
            <a:solidFill>
              <a:srgbClr val="C00000"/>
            </a:solidFill>
          </p:spPr>
        </p:sp>
      </p:grpSp>
      <p:grpSp>
        <p:nvGrpSpPr>
          <p:cNvPr id="4" name="Group 4"/>
          <p:cNvGrpSpPr>
            <a:grpSpLocks noChangeAspect="1"/>
          </p:cNvGrpSpPr>
          <p:nvPr/>
        </p:nvGrpSpPr>
        <p:grpSpPr>
          <a:xfrm>
            <a:off x="2795760" y="2923200"/>
            <a:ext cx="1428480" cy="1431360"/>
            <a:chOff x="0" y="0"/>
            <a:chExt cx="1904640" cy="1908480"/>
          </a:xfrm>
        </p:grpSpPr>
        <p:sp>
          <p:nvSpPr>
            <p:cNvPr id="5" name="Freeform 5"/>
            <p:cNvSpPr/>
            <p:nvPr/>
          </p:nvSpPr>
          <p:spPr>
            <a:xfrm>
              <a:off x="0" y="0"/>
              <a:ext cx="1904492" cy="1908429"/>
            </a:xfrm>
            <a:custGeom>
              <a:avLst/>
              <a:gdLst/>
              <a:ahLst/>
              <a:cxnLst/>
              <a:rect l="l" t="t" r="r" b="b"/>
              <a:pathLst>
                <a:path w="1904492" h="1908429">
                  <a:moveTo>
                    <a:pt x="835660" y="1905381"/>
                  </a:moveTo>
                  <a:cubicBezTo>
                    <a:pt x="819912" y="1905381"/>
                    <a:pt x="807339" y="1905381"/>
                    <a:pt x="791464" y="1905381"/>
                  </a:cubicBezTo>
                  <a:cubicBezTo>
                    <a:pt x="778891" y="1905381"/>
                    <a:pt x="763143" y="1905381"/>
                    <a:pt x="747268" y="1905381"/>
                  </a:cubicBezTo>
                  <a:cubicBezTo>
                    <a:pt x="734695" y="1905381"/>
                    <a:pt x="718947" y="1905381"/>
                    <a:pt x="706247" y="1905381"/>
                  </a:cubicBezTo>
                  <a:cubicBezTo>
                    <a:pt x="690499" y="1905381"/>
                    <a:pt x="674751" y="1905381"/>
                    <a:pt x="662051" y="1905381"/>
                  </a:cubicBezTo>
                  <a:cubicBezTo>
                    <a:pt x="658876" y="1902206"/>
                    <a:pt x="658876" y="1899031"/>
                    <a:pt x="658876" y="1895856"/>
                  </a:cubicBezTo>
                  <a:cubicBezTo>
                    <a:pt x="658876" y="1693926"/>
                    <a:pt x="658876" y="1492123"/>
                    <a:pt x="658876" y="1290193"/>
                  </a:cubicBezTo>
                  <a:cubicBezTo>
                    <a:pt x="658876" y="1277620"/>
                    <a:pt x="658876" y="1264920"/>
                    <a:pt x="658876" y="1249172"/>
                  </a:cubicBezTo>
                  <a:cubicBezTo>
                    <a:pt x="643128" y="1242822"/>
                    <a:pt x="630555" y="1245997"/>
                    <a:pt x="614680" y="1245997"/>
                  </a:cubicBezTo>
                  <a:cubicBezTo>
                    <a:pt x="602107" y="1245997"/>
                    <a:pt x="589407" y="1245997"/>
                    <a:pt x="576834" y="1245997"/>
                  </a:cubicBezTo>
                  <a:cubicBezTo>
                    <a:pt x="561086" y="1245997"/>
                    <a:pt x="545338" y="1245997"/>
                    <a:pt x="529590" y="1245997"/>
                  </a:cubicBezTo>
                  <a:cubicBezTo>
                    <a:pt x="517017" y="1245997"/>
                    <a:pt x="504317" y="1245997"/>
                    <a:pt x="491744" y="1245997"/>
                  </a:cubicBezTo>
                  <a:cubicBezTo>
                    <a:pt x="475996" y="1245997"/>
                    <a:pt x="457073" y="1245997"/>
                    <a:pt x="441325" y="1245997"/>
                  </a:cubicBezTo>
                  <a:cubicBezTo>
                    <a:pt x="428752" y="1245997"/>
                    <a:pt x="416052" y="1245997"/>
                    <a:pt x="403479" y="1245997"/>
                  </a:cubicBezTo>
                  <a:cubicBezTo>
                    <a:pt x="387731" y="1245997"/>
                    <a:pt x="371983" y="1245997"/>
                    <a:pt x="356235" y="1245997"/>
                  </a:cubicBezTo>
                  <a:cubicBezTo>
                    <a:pt x="343662" y="1245997"/>
                    <a:pt x="330962" y="1245997"/>
                    <a:pt x="318389" y="1245997"/>
                  </a:cubicBezTo>
                  <a:cubicBezTo>
                    <a:pt x="299466" y="1245997"/>
                    <a:pt x="283718" y="1245997"/>
                    <a:pt x="267970" y="1245997"/>
                  </a:cubicBezTo>
                  <a:cubicBezTo>
                    <a:pt x="255397" y="1245997"/>
                    <a:pt x="242697" y="1245997"/>
                    <a:pt x="230124" y="1245997"/>
                  </a:cubicBezTo>
                  <a:cubicBezTo>
                    <a:pt x="214376" y="1245997"/>
                    <a:pt x="198628" y="1245997"/>
                    <a:pt x="179705" y="1245997"/>
                  </a:cubicBezTo>
                  <a:cubicBezTo>
                    <a:pt x="170307" y="1245997"/>
                    <a:pt x="157607" y="1245997"/>
                    <a:pt x="145034" y="1245997"/>
                  </a:cubicBezTo>
                  <a:cubicBezTo>
                    <a:pt x="126111" y="1245997"/>
                    <a:pt x="110363" y="1245997"/>
                    <a:pt x="94615" y="1245997"/>
                  </a:cubicBezTo>
                  <a:cubicBezTo>
                    <a:pt x="82042" y="1245997"/>
                    <a:pt x="69342" y="1245997"/>
                    <a:pt x="56769" y="1245997"/>
                  </a:cubicBezTo>
                  <a:cubicBezTo>
                    <a:pt x="41021" y="1245997"/>
                    <a:pt x="25273" y="1245997"/>
                    <a:pt x="6350" y="1245997"/>
                  </a:cubicBezTo>
                  <a:cubicBezTo>
                    <a:pt x="6350" y="1245997"/>
                    <a:pt x="3175" y="1245997"/>
                    <a:pt x="0" y="1245997"/>
                  </a:cubicBezTo>
                  <a:cubicBezTo>
                    <a:pt x="0" y="1116711"/>
                    <a:pt x="0" y="984250"/>
                    <a:pt x="0" y="854837"/>
                  </a:cubicBezTo>
                  <a:cubicBezTo>
                    <a:pt x="0" y="794893"/>
                    <a:pt x="0" y="734949"/>
                    <a:pt x="0" y="675005"/>
                  </a:cubicBezTo>
                  <a:cubicBezTo>
                    <a:pt x="0" y="662432"/>
                    <a:pt x="0" y="659257"/>
                    <a:pt x="15748" y="659257"/>
                  </a:cubicBezTo>
                  <a:cubicBezTo>
                    <a:pt x="223901" y="659257"/>
                    <a:pt x="432054" y="659257"/>
                    <a:pt x="643255" y="659257"/>
                  </a:cubicBezTo>
                  <a:cubicBezTo>
                    <a:pt x="649605" y="659257"/>
                    <a:pt x="652653" y="662432"/>
                    <a:pt x="659003" y="656082"/>
                  </a:cubicBezTo>
                  <a:cubicBezTo>
                    <a:pt x="659003" y="643509"/>
                    <a:pt x="659003" y="633984"/>
                    <a:pt x="659003" y="621411"/>
                  </a:cubicBezTo>
                  <a:cubicBezTo>
                    <a:pt x="659003" y="476250"/>
                    <a:pt x="659003" y="331216"/>
                    <a:pt x="659003" y="186055"/>
                  </a:cubicBezTo>
                  <a:cubicBezTo>
                    <a:pt x="659003" y="126111"/>
                    <a:pt x="659003" y="62992"/>
                    <a:pt x="659003" y="0"/>
                  </a:cubicBezTo>
                  <a:cubicBezTo>
                    <a:pt x="659003" y="0"/>
                    <a:pt x="662178" y="0"/>
                    <a:pt x="662178" y="0"/>
                  </a:cubicBezTo>
                  <a:cubicBezTo>
                    <a:pt x="665353" y="3175"/>
                    <a:pt x="671576" y="0"/>
                    <a:pt x="677926" y="0"/>
                  </a:cubicBezTo>
                  <a:cubicBezTo>
                    <a:pt x="860806" y="0"/>
                    <a:pt x="1043686" y="0"/>
                    <a:pt x="1226566" y="0"/>
                  </a:cubicBezTo>
                  <a:cubicBezTo>
                    <a:pt x="1239139" y="0"/>
                    <a:pt x="1245489" y="3175"/>
                    <a:pt x="1245489" y="15748"/>
                  </a:cubicBezTo>
                  <a:cubicBezTo>
                    <a:pt x="1242314" y="227076"/>
                    <a:pt x="1242314" y="435356"/>
                    <a:pt x="1242314" y="646684"/>
                  </a:cubicBezTo>
                  <a:cubicBezTo>
                    <a:pt x="1242314" y="649859"/>
                    <a:pt x="1242314" y="656209"/>
                    <a:pt x="1245489" y="659257"/>
                  </a:cubicBezTo>
                  <a:cubicBezTo>
                    <a:pt x="1406271" y="659257"/>
                    <a:pt x="1567180" y="659257"/>
                    <a:pt x="1731137" y="659257"/>
                  </a:cubicBezTo>
                  <a:cubicBezTo>
                    <a:pt x="1781556" y="659257"/>
                    <a:pt x="1835150" y="659257"/>
                    <a:pt x="1888744" y="659257"/>
                  </a:cubicBezTo>
                  <a:cubicBezTo>
                    <a:pt x="1901317" y="659257"/>
                    <a:pt x="1904492" y="662432"/>
                    <a:pt x="1904492" y="675005"/>
                  </a:cubicBezTo>
                  <a:cubicBezTo>
                    <a:pt x="1904492" y="864235"/>
                    <a:pt x="1904492" y="1053592"/>
                    <a:pt x="1904492" y="1242822"/>
                  </a:cubicBezTo>
                  <a:cubicBezTo>
                    <a:pt x="1895094" y="1249172"/>
                    <a:pt x="1888744" y="1242822"/>
                    <a:pt x="1879219" y="1245997"/>
                  </a:cubicBezTo>
                  <a:cubicBezTo>
                    <a:pt x="1863471" y="1245997"/>
                    <a:pt x="1847723" y="1245997"/>
                    <a:pt x="1831975" y="1245997"/>
                  </a:cubicBezTo>
                  <a:cubicBezTo>
                    <a:pt x="1819402" y="1245997"/>
                    <a:pt x="1806702" y="1245997"/>
                    <a:pt x="1794129" y="1245997"/>
                  </a:cubicBezTo>
                  <a:cubicBezTo>
                    <a:pt x="1778381" y="1245997"/>
                    <a:pt x="1759458" y="1245997"/>
                    <a:pt x="1743710" y="1245997"/>
                  </a:cubicBezTo>
                  <a:cubicBezTo>
                    <a:pt x="1731137" y="1245997"/>
                    <a:pt x="1718437" y="1245997"/>
                    <a:pt x="1705864" y="1245997"/>
                  </a:cubicBezTo>
                  <a:cubicBezTo>
                    <a:pt x="1690116" y="1245997"/>
                    <a:pt x="1674368" y="1245997"/>
                    <a:pt x="1658620" y="1245997"/>
                  </a:cubicBezTo>
                  <a:cubicBezTo>
                    <a:pt x="1646047" y="1245997"/>
                    <a:pt x="1633347" y="1245997"/>
                    <a:pt x="1620774" y="1245997"/>
                  </a:cubicBezTo>
                  <a:cubicBezTo>
                    <a:pt x="1605026" y="1245997"/>
                    <a:pt x="1586103" y="1245997"/>
                    <a:pt x="1570355" y="1245997"/>
                  </a:cubicBezTo>
                  <a:cubicBezTo>
                    <a:pt x="1557782" y="1245997"/>
                    <a:pt x="1545082" y="1245997"/>
                    <a:pt x="1532509" y="1245997"/>
                  </a:cubicBezTo>
                  <a:cubicBezTo>
                    <a:pt x="1516761" y="1245997"/>
                    <a:pt x="1501013" y="1245997"/>
                    <a:pt x="1485265" y="1245997"/>
                  </a:cubicBezTo>
                  <a:cubicBezTo>
                    <a:pt x="1472692" y="1245997"/>
                    <a:pt x="1459992" y="1245997"/>
                    <a:pt x="1447419" y="1245997"/>
                  </a:cubicBezTo>
                  <a:cubicBezTo>
                    <a:pt x="1428496" y="1245997"/>
                    <a:pt x="1412748" y="1245997"/>
                    <a:pt x="1397000" y="1245997"/>
                  </a:cubicBezTo>
                  <a:cubicBezTo>
                    <a:pt x="1384427" y="1245997"/>
                    <a:pt x="1371727" y="1245997"/>
                    <a:pt x="1359154" y="1245997"/>
                  </a:cubicBezTo>
                  <a:cubicBezTo>
                    <a:pt x="1343406" y="1245997"/>
                    <a:pt x="1327658" y="1245997"/>
                    <a:pt x="1311910" y="1245997"/>
                  </a:cubicBezTo>
                  <a:cubicBezTo>
                    <a:pt x="1299337" y="1245997"/>
                    <a:pt x="1286637" y="1245997"/>
                    <a:pt x="1274064" y="1245997"/>
                  </a:cubicBezTo>
                  <a:cubicBezTo>
                    <a:pt x="1264666" y="1245997"/>
                    <a:pt x="1251966" y="1242822"/>
                    <a:pt x="1245743" y="1249172"/>
                  </a:cubicBezTo>
                  <a:cubicBezTo>
                    <a:pt x="1245743" y="1328039"/>
                    <a:pt x="1245743" y="1406906"/>
                    <a:pt x="1245743" y="1485773"/>
                  </a:cubicBezTo>
                  <a:cubicBezTo>
                    <a:pt x="1245743" y="1621409"/>
                    <a:pt x="1242568" y="1757045"/>
                    <a:pt x="1245743" y="1892681"/>
                  </a:cubicBezTo>
                  <a:cubicBezTo>
                    <a:pt x="1245743" y="1908429"/>
                    <a:pt x="1233170" y="1902206"/>
                    <a:pt x="1226820" y="1905254"/>
                  </a:cubicBezTo>
                  <a:cubicBezTo>
                    <a:pt x="1211072" y="1905254"/>
                    <a:pt x="1198499" y="1905254"/>
                    <a:pt x="1182624" y="1905254"/>
                  </a:cubicBezTo>
                  <a:cubicBezTo>
                    <a:pt x="1170051" y="1905254"/>
                    <a:pt x="1154303" y="1905254"/>
                    <a:pt x="1138428" y="1905254"/>
                  </a:cubicBezTo>
                  <a:cubicBezTo>
                    <a:pt x="1125855" y="1905254"/>
                    <a:pt x="1110107" y="1905254"/>
                    <a:pt x="1097407" y="1905254"/>
                  </a:cubicBezTo>
                  <a:cubicBezTo>
                    <a:pt x="1081659" y="1905254"/>
                    <a:pt x="1065911" y="1905254"/>
                    <a:pt x="1053211" y="1905254"/>
                  </a:cubicBezTo>
                  <a:cubicBezTo>
                    <a:pt x="1037463" y="1905254"/>
                    <a:pt x="1024890" y="1905254"/>
                    <a:pt x="1009015" y="1905254"/>
                  </a:cubicBezTo>
                  <a:cubicBezTo>
                    <a:pt x="993140" y="1905254"/>
                    <a:pt x="980694" y="1905254"/>
                    <a:pt x="964819" y="1905254"/>
                  </a:cubicBezTo>
                  <a:cubicBezTo>
                    <a:pt x="952246" y="1905254"/>
                    <a:pt x="936497" y="1905254"/>
                    <a:pt x="923797" y="1905254"/>
                  </a:cubicBezTo>
                  <a:cubicBezTo>
                    <a:pt x="908050" y="1905254"/>
                    <a:pt x="892301" y="1905254"/>
                    <a:pt x="879601" y="1905254"/>
                  </a:cubicBezTo>
                  <a:cubicBezTo>
                    <a:pt x="863853" y="1905254"/>
                    <a:pt x="851280" y="1905254"/>
                    <a:pt x="835405" y="1905254"/>
                  </a:cubicBezTo>
                  <a:close/>
                </a:path>
              </a:pathLst>
            </a:custGeom>
            <a:solidFill>
              <a:srgbClr val="C00000"/>
            </a:solidFill>
          </p:spPr>
        </p:sp>
      </p:grpSp>
      <p:grpSp>
        <p:nvGrpSpPr>
          <p:cNvPr id="6" name="Group 6"/>
          <p:cNvGrpSpPr>
            <a:grpSpLocks noChangeAspect="1"/>
          </p:cNvGrpSpPr>
          <p:nvPr/>
        </p:nvGrpSpPr>
        <p:grpSpPr>
          <a:xfrm>
            <a:off x="6279840" y="2634480"/>
            <a:ext cx="1999440" cy="1996560"/>
            <a:chOff x="0" y="0"/>
            <a:chExt cx="2665920" cy="2662080"/>
          </a:xfrm>
        </p:grpSpPr>
        <p:sp>
          <p:nvSpPr>
            <p:cNvPr id="7" name="Freeform 7"/>
            <p:cNvSpPr/>
            <p:nvPr/>
          </p:nvSpPr>
          <p:spPr>
            <a:xfrm>
              <a:off x="-382" y="0"/>
              <a:ext cx="2666239" cy="2662175"/>
            </a:xfrm>
            <a:custGeom>
              <a:avLst/>
              <a:gdLst/>
              <a:ahLst/>
              <a:cxnLst/>
              <a:rect l="l" t="t" r="r" b="b"/>
              <a:pathLst>
                <a:path w="2666239" h="2662175">
                  <a:moveTo>
                    <a:pt x="2666239" y="1245870"/>
                  </a:moveTo>
                  <a:cubicBezTo>
                    <a:pt x="2666239" y="1305814"/>
                    <a:pt x="2666239" y="1362583"/>
                    <a:pt x="2666239" y="1419352"/>
                  </a:cubicBezTo>
                  <a:cubicBezTo>
                    <a:pt x="2656714" y="1447800"/>
                    <a:pt x="2659889" y="1479296"/>
                    <a:pt x="2653666" y="1510792"/>
                  </a:cubicBezTo>
                  <a:cubicBezTo>
                    <a:pt x="2650491" y="1542288"/>
                    <a:pt x="2644141" y="1573911"/>
                    <a:pt x="2641093" y="1602232"/>
                  </a:cubicBezTo>
                  <a:cubicBezTo>
                    <a:pt x="2634743" y="1617980"/>
                    <a:pt x="2631568" y="1633728"/>
                    <a:pt x="2628520" y="1649603"/>
                  </a:cubicBezTo>
                  <a:cubicBezTo>
                    <a:pt x="2622170" y="1665351"/>
                    <a:pt x="2618995" y="1681099"/>
                    <a:pt x="2615947" y="1700022"/>
                  </a:cubicBezTo>
                  <a:cubicBezTo>
                    <a:pt x="2612772" y="1706372"/>
                    <a:pt x="2612772" y="1715770"/>
                    <a:pt x="2609597" y="1722120"/>
                  </a:cubicBezTo>
                  <a:cubicBezTo>
                    <a:pt x="2606422" y="1725295"/>
                    <a:pt x="2606422" y="1728470"/>
                    <a:pt x="2606422" y="1734693"/>
                  </a:cubicBezTo>
                  <a:cubicBezTo>
                    <a:pt x="2600072" y="1747266"/>
                    <a:pt x="2593849" y="1763141"/>
                    <a:pt x="2590674" y="1775714"/>
                  </a:cubicBezTo>
                  <a:cubicBezTo>
                    <a:pt x="2584324" y="1791462"/>
                    <a:pt x="2578101" y="1807210"/>
                    <a:pt x="2574926" y="1823085"/>
                  </a:cubicBezTo>
                  <a:cubicBezTo>
                    <a:pt x="2562353" y="1851533"/>
                    <a:pt x="2549653" y="1879854"/>
                    <a:pt x="2537080" y="1908302"/>
                  </a:cubicBezTo>
                  <a:cubicBezTo>
                    <a:pt x="2521332" y="1936750"/>
                    <a:pt x="2505584" y="1968246"/>
                    <a:pt x="2489709" y="1996567"/>
                  </a:cubicBezTo>
                  <a:cubicBezTo>
                    <a:pt x="2483359" y="1999742"/>
                    <a:pt x="2483359" y="2006092"/>
                    <a:pt x="2480184" y="2012315"/>
                  </a:cubicBezTo>
                  <a:cubicBezTo>
                    <a:pt x="2473834" y="2021840"/>
                    <a:pt x="2467611" y="2034413"/>
                    <a:pt x="2461261" y="2046986"/>
                  </a:cubicBezTo>
                  <a:cubicBezTo>
                    <a:pt x="2451736" y="2059559"/>
                    <a:pt x="2442338" y="2069084"/>
                    <a:pt x="2435988" y="2084832"/>
                  </a:cubicBezTo>
                  <a:cubicBezTo>
                    <a:pt x="2432813" y="2084832"/>
                    <a:pt x="2432813" y="2088007"/>
                    <a:pt x="2429638" y="2088007"/>
                  </a:cubicBezTo>
                  <a:cubicBezTo>
                    <a:pt x="2423288" y="2100580"/>
                    <a:pt x="2413890" y="2113280"/>
                    <a:pt x="2404365" y="2125853"/>
                  </a:cubicBezTo>
                  <a:cubicBezTo>
                    <a:pt x="2401190" y="2132203"/>
                    <a:pt x="2394840" y="2138426"/>
                    <a:pt x="2388616" y="2147951"/>
                  </a:cubicBezTo>
                  <a:cubicBezTo>
                    <a:pt x="2382266" y="2154301"/>
                    <a:pt x="2376043" y="2160524"/>
                    <a:pt x="2372868" y="2166874"/>
                  </a:cubicBezTo>
                  <a:cubicBezTo>
                    <a:pt x="2369693" y="2170049"/>
                    <a:pt x="2366518" y="2173224"/>
                    <a:pt x="2363343" y="2179447"/>
                  </a:cubicBezTo>
                  <a:cubicBezTo>
                    <a:pt x="2331847" y="2214118"/>
                    <a:pt x="2300224" y="2248789"/>
                    <a:pt x="2268728" y="2283587"/>
                  </a:cubicBezTo>
                  <a:cubicBezTo>
                    <a:pt x="2237232" y="2312035"/>
                    <a:pt x="2202434" y="2340356"/>
                    <a:pt x="2170938" y="2371852"/>
                  </a:cubicBezTo>
                  <a:cubicBezTo>
                    <a:pt x="2161413" y="2371852"/>
                    <a:pt x="2158365" y="2381377"/>
                    <a:pt x="2152015" y="2384425"/>
                  </a:cubicBezTo>
                  <a:cubicBezTo>
                    <a:pt x="2139442" y="2393950"/>
                    <a:pt x="2129917" y="2400173"/>
                    <a:pt x="2120519" y="2406523"/>
                  </a:cubicBezTo>
                  <a:cubicBezTo>
                    <a:pt x="2111122" y="2412873"/>
                    <a:pt x="2101596" y="2422271"/>
                    <a:pt x="2092071" y="2428621"/>
                  </a:cubicBezTo>
                  <a:cubicBezTo>
                    <a:pt x="2092071" y="2428621"/>
                    <a:pt x="2088896" y="2431796"/>
                    <a:pt x="2085721" y="2431796"/>
                  </a:cubicBezTo>
                  <a:cubicBezTo>
                    <a:pt x="2073148" y="2438146"/>
                    <a:pt x="2060448" y="2447544"/>
                    <a:pt x="2047875" y="2457069"/>
                  </a:cubicBezTo>
                  <a:cubicBezTo>
                    <a:pt x="2038350" y="2463419"/>
                    <a:pt x="2028952" y="2469642"/>
                    <a:pt x="2019427" y="2475992"/>
                  </a:cubicBezTo>
                  <a:cubicBezTo>
                    <a:pt x="2013077" y="2475992"/>
                    <a:pt x="2006854" y="2482342"/>
                    <a:pt x="2000504" y="2485517"/>
                  </a:cubicBezTo>
                  <a:cubicBezTo>
                    <a:pt x="1969008" y="2501265"/>
                    <a:pt x="1940560" y="2517013"/>
                    <a:pt x="1909064" y="2532888"/>
                  </a:cubicBezTo>
                  <a:cubicBezTo>
                    <a:pt x="1883791" y="2545461"/>
                    <a:pt x="1855470" y="2558161"/>
                    <a:pt x="1830197" y="2570734"/>
                  </a:cubicBezTo>
                  <a:cubicBezTo>
                    <a:pt x="1811274" y="2573909"/>
                    <a:pt x="1795526" y="2580259"/>
                    <a:pt x="1779778" y="2589657"/>
                  </a:cubicBezTo>
                  <a:cubicBezTo>
                    <a:pt x="1767205" y="2592832"/>
                    <a:pt x="1751330" y="2596007"/>
                    <a:pt x="1738757" y="2602230"/>
                  </a:cubicBezTo>
                  <a:cubicBezTo>
                    <a:pt x="1738757" y="2602230"/>
                    <a:pt x="1735582" y="2602230"/>
                    <a:pt x="1732407" y="2602230"/>
                  </a:cubicBezTo>
                  <a:cubicBezTo>
                    <a:pt x="1722882" y="2605405"/>
                    <a:pt x="1713484" y="2608580"/>
                    <a:pt x="1700911" y="2614803"/>
                  </a:cubicBezTo>
                  <a:cubicBezTo>
                    <a:pt x="1685163" y="2617978"/>
                    <a:pt x="1669415" y="2621153"/>
                    <a:pt x="1653540" y="2627376"/>
                  </a:cubicBezTo>
                  <a:cubicBezTo>
                    <a:pt x="1637792" y="2630551"/>
                    <a:pt x="1625092" y="2630551"/>
                    <a:pt x="1612519" y="2633726"/>
                  </a:cubicBezTo>
                  <a:cubicBezTo>
                    <a:pt x="1568323" y="2643251"/>
                    <a:pt x="1527302" y="2649475"/>
                    <a:pt x="1483106" y="2655825"/>
                  </a:cubicBezTo>
                  <a:cubicBezTo>
                    <a:pt x="1464183" y="2659000"/>
                    <a:pt x="1442085" y="2655825"/>
                    <a:pt x="1423162" y="2662175"/>
                  </a:cubicBezTo>
                  <a:cubicBezTo>
                    <a:pt x="1363218" y="2662175"/>
                    <a:pt x="1303274" y="2662175"/>
                    <a:pt x="1240155" y="2662175"/>
                  </a:cubicBezTo>
                  <a:cubicBezTo>
                    <a:pt x="1240155" y="2662175"/>
                    <a:pt x="1240155" y="2662175"/>
                    <a:pt x="1240155" y="2662175"/>
                  </a:cubicBezTo>
                  <a:cubicBezTo>
                    <a:pt x="1202309" y="2655825"/>
                    <a:pt x="1167638" y="2652650"/>
                    <a:pt x="1129792" y="2649601"/>
                  </a:cubicBezTo>
                  <a:cubicBezTo>
                    <a:pt x="1101344" y="2643251"/>
                    <a:pt x="1069848" y="2637028"/>
                    <a:pt x="1041400" y="2633853"/>
                  </a:cubicBezTo>
                  <a:cubicBezTo>
                    <a:pt x="1028827" y="2630678"/>
                    <a:pt x="1016127" y="2627503"/>
                    <a:pt x="1003554" y="2624328"/>
                  </a:cubicBezTo>
                  <a:cubicBezTo>
                    <a:pt x="987806" y="2617978"/>
                    <a:pt x="972058" y="2614803"/>
                    <a:pt x="956183" y="2611755"/>
                  </a:cubicBezTo>
                  <a:cubicBezTo>
                    <a:pt x="927735" y="2602230"/>
                    <a:pt x="899414" y="2592832"/>
                    <a:pt x="874141" y="2583307"/>
                  </a:cubicBezTo>
                  <a:cubicBezTo>
                    <a:pt x="858393" y="2576957"/>
                    <a:pt x="839470" y="2570734"/>
                    <a:pt x="823722" y="2564384"/>
                  </a:cubicBezTo>
                  <a:cubicBezTo>
                    <a:pt x="820547" y="2561209"/>
                    <a:pt x="817372" y="2561209"/>
                    <a:pt x="814197" y="2558034"/>
                  </a:cubicBezTo>
                  <a:cubicBezTo>
                    <a:pt x="804672" y="2554859"/>
                    <a:pt x="795274" y="2548509"/>
                    <a:pt x="782701" y="2545461"/>
                  </a:cubicBezTo>
                  <a:cubicBezTo>
                    <a:pt x="770128" y="2539111"/>
                    <a:pt x="757428" y="2532888"/>
                    <a:pt x="741680" y="2526538"/>
                  </a:cubicBezTo>
                  <a:cubicBezTo>
                    <a:pt x="713232" y="2510790"/>
                    <a:pt x="681736" y="2495042"/>
                    <a:pt x="653288" y="2479167"/>
                  </a:cubicBezTo>
                  <a:cubicBezTo>
                    <a:pt x="653288" y="2475992"/>
                    <a:pt x="650113" y="2475992"/>
                    <a:pt x="646938" y="2475992"/>
                  </a:cubicBezTo>
                  <a:cubicBezTo>
                    <a:pt x="634365" y="2466467"/>
                    <a:pt x="621665" y="2460244"/>
                    <a:pt x="609092" y="2450719"/>
                  </a:cubicBezTo>
                  <a:cubicBezTo>
                    <a:pt x="580644" y="2431796"/>
                    <a:pt x="552323" y="2409698"/>
                    <a:pt x="523875" y="2390775"/>
                  </a:cubicBezTo>
                  <a:cubicBezTo>
                    <a:pt x="520700" y="2387600"/>
                    <a:pt x="517525" y="2387600"/>
                    <a:pt x="517525" y="2384425"/>
                  </a:cubicBezTo>
                  <a:cubicBezTo>
                    <a:pt x="504952" y="2374900"/>
                    <a:pt x="492252" y="2365502"/>
                    <a:pt x="479679" y="2355977"/>
                  </a:cubicBezTo>
                  <a:cubicBezTo>
                    <a:pt x="476504" y="2352802"/>
                    <a:pt x="470154" y="2346452"/>
                    <a:pt x="467106" y="2343404"/>
                  </a:cubicBezTo>
                  <a:cubicBezTo>
                    <a:pt x="457581" y="2333879"/>
                    <a:pt x="448183" y="2324481"/>
                    <a:pt x="435610" y="2318131"/>
                  </a:cubicBezTo>
                  <a:cubicBezTo>
                    <a:pt x="432435" y="2311781"/>
                    <a:pt x="426085" y="2305558"/>
                    <a:pt x="419862" y="2302383"/>
                  </a:cubicBezTo>
                  <a:cubicBezTo>
                    <a:pt x="410337" y="2292858"/>
                    <a:pt x="404114" y="2286635"/>
                    <a:pt x="394589" y="2277110"/>
                  </a:cubicBezTo>
                  <a:cubicBezTo>
                    <a:pt x="388239" y="2270760"/>
                    <a:pt x="378841" y="2261362"/>
                    <a:pt x="372491" y="2255012"/>
                  </a:cubicBezTo>
                  <a:cubicBezTo>
                    <a:pt x="366141" y="2248662"/>
                    <a:pt x="359918" y="2242439"/>
                    <a:pt x="353568" y="2232914"/>
                  </a:cubicBezTo>
                  <a:cubicBezTo>
                    <a:pt x="347218" y="2226564"/>
                    <a:pt x="340995" y="2217165"/>
                    <a:pt x="331470" y="2210815"/>
                  </a:cubicBezTo>
                  <a:cubicBezTo>
                    <a:pt x="325120" y="2201290"/>
                    <a:pt x="318897" y="2191892"/>
                    <a:pt x="309372" y="2185542"/>
                  </a:cubicBezTo>
                  <a:cubicBezTo>
                    <a:pt x="306197" y="2176017"/>
                    <a:pt x="299847" y="2172969"/>
                    <a:pt x="293624" y="2166619"/>
                  </a:cubicBezTo>
                  <a:cubicBezTo>
                    <a:pt x="287274" y="2154046"/>
                    <a:pt x="274701" y="2141346"/>
                    <a:pt x="265176" y="2128773"/>
                  </a:cubicBezTo>
                  <a:cubicBezTo>
                    <a:pt x="265176" y="2128773"/>
                    <a:pt x="262001" y="2125598"/>
                    <a:pt x="262001" y="2125598"/>
                  </a:cubicBezTo>
                  <a:cubicBezTo>
                    <a:pt x="243078" y="2097150"/>
                    <a:pt x="224155" y="2068829"/>
                    <a:pt x="205232" y="2040381"/>
                  </a:cubicBezTo>
                  <a:cubicBezTo>
                    <a:pt x="186309" y="2011933"/>
                    <a:pt x="170561" y="1983612"/>
                    <a:pt x="154813" y="1952116"/>
                  </a:cubicBezTo>
                  <a:cubicBezTo>
                    <a:pt x="148463" y="1939543"/>
                    <a:pt x="142240" y="1926843"/>
                    <a:pt x="135890" y="1917445"/>
                  </a:cubicBezTo>
                  <a:cubicBezTo>
                    <a:pt x="132715" y="1914270"/>
                    <a:pt x="132715" y="1911095"/>
                    <a:pt x="129540" y="1907920"/>
                  </a:cubicBezTo>
                  <a:cubicBezTo>
                    <a:pt x="123190" y="1892172"/>
                    <a:pt x="120015" y="1879472"/>
                    <a:pt x="113792" y="1866899"/>
                  </a:cubicBezTo>
                  <a:cubicBezTo>
                    <a:pt x="101219" y="1835403"/>
                    <a:pt x="88519" y="1806955"/>
                    <a:pt x="75946" y="1775459"/>
                  </a:cubicBezTo>
                  <a:cubicBezTo>
                    <a:pt x="72771" y="1762886"/>
                    <a:pt x="69596" y="1750186"/>
                    <a:pt x="63373" y="1734439"/>
                  </a:cubicBezTo>
                  <a:cubicBezTo>
                    <a:pt x="53848" y="1705990"/>
                    <a:pt x="47625" y="1677669"/>
                    <a:pt x="38100" y="1649221"/>
                  </a:cubicBezTo>
                  <a:cubicBezTo>
                    <a:pt x="34925" y="1633473"/>
                    <a:pt x="31750" y="1617725"/>
                    <a:pt x="28575" y="1601850"/>
                  </a:cubicBezTo>
                  <a:cubicBezTo>
                    <a:pt x="25400" y="1585975"/>
                    <a:pt x="22225" y="1567179"/>
                    <a:pt x="19050" y="1551431"/>
                  </a:cubicBezTo>
                  <a:cubicBezTo>
                    <a:pt x="19050" y="1541906"/>
                    <a:pt x="15875" y="1532508"/>
                    <a:pt x="12700" y="1522983"/>
                  </a:cubicBezTo>
                  <a:cubicBezTo>
                    <a:pt x="9525" y="1494535"/>
                    <a:pt x="9525" y="1466214"/>
                    <a:pt x="6350" y="1437766"/>
                  </a:cubicBezTo>
                  <a:cubicBezTo>
                    <a:pt x="3175" y="1431416"/>
                    <a:pt x="6350" y="1418843"/>
                    <a:pt x="0" y="1412493"/>
                  </a:cubicBezTo>
                  <a:cubicBezTo>
                    <a:pt x="0" y="1358899"/>
                    <a:pt x="0" y="1305305"/>
                    <a:pt x="0" y="1248536"/>
                  </a:cubicBezTo>
                  <a:cubicBezTo>
                    <a:pt x="3175" y="1248536"/>
                    <a:pt x="3175" y="1248536"/>
                    <a:pt x="3175" y="1245361"/>
                  </a:cubicBezTo>
                  <a:cubicBezTo>
                    <a:pt x="6350" y="1204340"/>
                    <a:pt x="12700" y="1163319"/>
                    <a:pt x="15748" y="1122298"/>
                  </a:cubicBezTo>
                  <a:cubicBezTo>
                    <a:pt x="18923" y="1112773"/>
                    <a:pt x="18923" y="1103375"/>
                    <a:pt x="22098" y="1097025"/>
                  </a:cubicBezTo>
                  <a:cubicBezTo>
                    <a:pt x="25273" y="1078102"/>
                    <a:pt x="28448" y="1062354"/>
                    <a:pt x="31623" y="1043431"/>
                  </a:cubicBezTo>
                  <a:cubicBezTo>
                    <a:pt x="34798" y="1030858"/>
                    <a:pt x="37973" y="1014983"/>
                    <a:pt x="41148" y="999235"/>
                  </a:cubicBezTo>
                  <a:cubicBezTo>
                    <a:pt x="50673" y="970787"/>
                    <a:pt x="60071" y="939291"/>
                    <a:pt x="69596" y="907795"/>
                  </a:cubicBezTo>
                  <a:cubicBezTo>
                    <a:pt x="72771" y="895222"/>
                    <a:pt x="79121" y="882522"/>
                    <a:pt x="82169" y="869949"/>
                  </a:cubicBezTo>
                  <a:cubicBezTo>
                    <a:pt x="94742" y="841501"/>
                    <a:pt x="104267" y="813180"/>
                    <a:pt x="116840" y="784732"/>
                  </a:cubicBezTo>
                  <a:cubicBezTo>
                    <a:pt x="132588" y="753236"/>
                    <a:pt x="145288" y="724788"/>
                    <a:pt x="161036" y="696467"/>
                  </a:cubicBezTo>
                  <a:cubicBezTo>
                    <a:pt x="176784" y="668146"/>
                    <a:pt x="195707" y="636523"/>
                    <a:pt x="214630" y="608202"/>
                  </a:cubicBezTo>
                  <a:cubicBezTo>
                    <a:pt x="217805" y="605027"/>
                    <a:pt x="217805" y="601852"/>
                    <a:pt x="217805" y="598677"/>
                  </a:cubicBezTo>
                  <a:cubicBezTo>
                    <a:pt x="227330" y="589152"/>
                    <a:pt x="236728" y="576579"/>
                    <a:pt x="243078" y="564006"/>
                  </a:cubicBezTo>
                  <a:cubicBezTo>
                    <a:pt x="274574" y="519810"/>
                    <a:pt x="309372" y="475741"/>
                    <a:pt x="344043" y="434720"/>
                  </a:cubicBezTo>
                  <a:cubicBezTo>
                    <a:pt x="347218" y="434720"/>
                    <a:pt x="350393" y="431545"/>
                    <a:pt x="353568" y="428370"/>
                  </a:cubicBezTo>
                  <a:cubicBezTo>
                    <a:pt x="363093" y="415797"/>
                    <a:pt x="375666" y="403097"/>
                    <a:pt x="385064" y="393699"/>
                  </a:cubicBezTo>
                  <a:cubicBezTo>
                    <a:pt x="388239" y="390524"/>
                    <a:pt x="391414" y="387349"/>
                    <a:pt x="394589" y="384174"/>
                  </a:cubicBezTo>
                  <a:cubicBezTo>
                    <a:pt x="407162" y="371601"/>
                    <a:pt x="419862" y="362076"/>
                    <a:pt x="429260" y="349503"/>
                  </a:cubicBezTo>
                  <a:cubicBezTo>
                    <a:pt x="432435" y="349503"/>
                    <a:pt x="435610" y="346328"/>
                    <a:pt x="435610" y="343153"/>
                  </a:cubicBezTo>
                  <a:cubicBezTo>
                    <a:pt x="479806" y="308482"/>
                    <a:pt x="520827" y="273811"/>
                    <a:pt x="568071" y="239013"/>
                  </a:cubicBezTo>
                  <a:cubicBezTo>
                    <a:pt x="580644" y="232663"/>
                    <a:pt x="593344" y="223265"/>
                    <a:pt x="605917" y="213740"/>
                  </a:cubicBezTo>
                  <a:cubicBezTo>
                    <a:pt x="609092" y="213740"/>
                    <a:pt x="609092" y="210565"/>
                    <a:pt x="609092" y="210565"/>
                  </a:cubicBezTo>
                  <a:cubicBezTo>
                    <a:pt x="640588" y="194817"/>
                    <a:pt x="669036" y="175894"/>
                    <a:pt x="700532" y="156971"/>
                  </a:cubicBezTo>
                  <a:cubicBezTo>
                    <a:pt x="728980" y="144398"/>
                    <a:pt x="757301" y="128523"/>
                    <a:pt x="785749" y="115950"/>
                  </a:cubicBezTo>
                  <a:cubicBezTo>
                    <a:pt x="814197" y="103377"/>
                    <a:pt x="845693" y="90677"/>
                    <a:pt x="874141" y="78104"/>
                  </a:cubicBezTo>
                  <a:cubicBezTo>
                    <a:pt x="886714" y="74929"/>
                    <a:pt x="899414" y="71754"/>
                    <a:pt x="911987" y="65531"/>
                  </a:cubicBezTo>
                  <a:cubicBezTo>
                    <a:pt x="943483" y="56006"/>
                    <a:pt x="971931" y="46608"/>
                    <a:pt x="1003427" y="40258"/>
                  </a:cubicBezTo>
                  <a:cubicBezTo>
                    <a:pt x="1019175" y="33908"/>
                    <a:pt x="1034923" y="30733"/>
                    <a:pt x="1050798" y="27685"/>
                  </a:cubicBezTo>
                  <a:cubicBezTo>
                    <a:pt x="1066673" y="24637"/>
                    <a:pt x="1082294" y="21335"/>
                    <a:pt x="1098169" y="18160"/>
                  </a:cubicBezTo>
                  <a:cubicBezTo>
                    <a:pt x="1104519" y="18160"/>
                    <a:pt x="1113917" y="14985"/>
                    <a:pt x="1120267" y="14985"/>
                  </a:cubicBezTo>
                  <a:cubicBezTo>
                    <a:pt x="1151891" y="12573"/>
                    <a:pt x="1186689" y="6350"/>
                    <a:pt x="1218185" y="3175"/>
                  </a:cubicBezTo>
                  <a:cubicBezTo>
                    <a:pt x="1230758" y="3175"/>
                    <a:pt x="1243458" y="6350"/>
                    <a:pt x="1256031" y="0"/>
                  </a:cubicBezTo>
                  <a:cubicBezTo>
                    <a:pt x="1306450" y="0"/>
                    <a:pt x="1360171" y="0"/>
                    <a:pt x="1410590" y="0"/>
                  </a:cubicBezTo>
                  <a:cubicBezTo>
                    <a:pt x="1413765" y="0"/>
                    <a:pt x="1413765" y="3175"/>
                    <a:pt x="1413765" y="3175"/>
                  </a:cubicBezTo>
                  <a:cubicBezTo>
                    <a:pt x="1451611" y="3175"/>
                    <a:pt x="1489457" y="9525"/>
                    <a:pt x="1524128" y="12700"/>
                  </a:cubicBezTo>
                  <a:cubicBezTo>
                    <a:pt x="1533653" y="15875"/>
                    <a:pt x="1543051" y="15875"/>
                    <a:pt x="1555624" y="15875"/>
                  </a:cubicBezTo>
                  <a:cubicBezTo>
                    <a:pt x="1571372" y="19050"/>
                    <a:pt x="1587120" y="22225"/>
                    <a:pt x="1606043" y="25400"/>
                  </a:cubicBezTo>
                  <a:cubicBezTo>
                    <a:pt x="1621791" y="31750"/>
                    <a:pt x="1637539" y="34925"/>
                    <a:pt x="1653414" y="37973"/>
                  </a:cubicBezTo>
                  <a:cubicBezTo>
                    <a:pt x="1681862" y="44323"/>
                    <a:pt x="1710183" y="53721"/>
                    <a:pt x="1738631" y="60071"/>
                  </a:cubicBezTo>
                  <a:cubicBezTo>
                    <a:pt x="1751204" y="66421"/>
                    <a:pt x="1767079" y="72644"/>
                    <a:pt x="1779652" y="75819"/>
                  </a:cubicBezTo>
                  <a:cubicBezTo>
                    <a:pt x="1811148" y="88392"/>
                    <a:pt x="1842771" y="101092"/>
                    <a:pt x="1874267" y="113665"/>
                  </a:cubicBezTo>
                  <a:cubicBezTo>
                    <a:pt x="1886840" y="120015"/>
                    <a:pt x="1899540" y="123190"/>
                    <a:pt x="1908938" y="129413"/>
                  </a:cubicBezTo>
                  <a:cubicBezTo>
                    <a:pt x="1912113" y="129413"/>
                    <a:pt x="1915288" y="132588"/>
                    <a:pt x="1918463" y="132588"/>
                  </a:cubicBezTo>
                  <a:cubicBezTo>
                    <a:pt x="1927988" y="138938"/>
                    <a:pt x="1940561" y="145161"/>
                    <a:pt x="1949959" y="148336"/>
                  </a:cubicBezTo>
                  <a:cubicBezTo>
                    <a:pt x="1981455" y="167259"/>
                    <a:pt x="2013078" y="186182"/>
                    <a:pt x="2044574" y="201930"/>
                  </a:cubicBezTo>
                  <a:cubicBezTo>
                    <a:pt x="2069847" y="220853"/>
                    <a:pt x="2098168" y="239776"/>
                    <a:pt x="2126616" y="258699"/>
                  </a:cubicBezTo>
                  <a:cubicBezTo>
                    <a:pt x="2129791" y="261874"/>
                    <a:pt x="2129791" y="261874"/>
                    <a:pt x="2132966" y="265049"/>
                  </a:cubicBezTo>
                  <a:cubicBezTo>
                    <a:pt x="2145539" y="274574"/>
                    <a:pt x="2155064" y="283972"/>
                    <a:pt x="2170812" y="293497"/>
                  </a:cubicBezTo>
                  <a:cubicBezTo>
                    <a:pt x="2173987" y="299847"/>
                    <a:pt x="2180337" y="303022"/>
                    <a:pt x="2186560" y="306070"/>
                  </a:cubicBezTo>
                  <a:cubicBezTo>
                    <a:pt x="2196085" y="315595"/>
                    <a:pt x="2205483" y="321818"/>
                    <a:pt x="2215008" y="331343"/>
                  </a:cubicBezTo>
                  <a:cubicBezTo>
                    <a:pt x="2221358" y="337693"/>
                    <a:pt x="2227581" y="343916"/>
                    <a:pt x="2237106" y="350266"/>
                  </a:cubicBezTo>
                  <a:cubicBezTo>
                    <a:pt x="2243456" y="356616"/>
                    <a:pt x="2249679" y="362839"/>
                    <a:pt x="2256029" y="369189"/>
                  </a:cubicBezTo>
                  <a:cubicBezTo>
                    <a:pt x="2262379" y="375539"/>
                    <a:pt x="2271777" y="384937"/>
                    <a:pt x="2281302" y="394462"/>
                  </a:cubicBezTo>
                  <a:cubicBezTo>
                    <a:pt x="2287652" y="400812"/>
                    <a:pt x="2293875" y="407035"/>
                    <a:pt x="2300225" y="413385"/>
                  </a:cubicBezTo>
                  <a:cubicBezTo>
                    <a:pt x="2306575" y="422910"/>
                    <a:pt x="2315973" y="429133"/>
                    <a:pt x="2322323" y="435483"/>
                  </a:cubicBezTo>
                  <a:cubicBezTo>
                    <a:pt x="2328673" y="445008"/>
                    <a:pt x="2334896" y="454406"/>
                    <a:pt x="2344421" y="460756"/>
                  </a:cubicBezTo>
                  <a:cubicBezTo>
                    <a:pt x="2347596" y="467106"/>
                    <a:pt x="2353946" y="473329"/>
                    <a:pt x="2356995" y="476504"/>
                  </a:cubicBezTo>
                  <a:cubicBezTo>
                    <a:pt x="2366520" y="492252"/>
                    <a:pt x="2379093" y="504952"/>
                    <a:pt x="2388490" y="514350"/>
                  </a:cubicBezTo>
                  <a:cubicBezTo>
                    <a:pt x="2388490" y="517525"/>
                    <a:pt x="2391665" y="520700"/>
                    <a:pt x="2391665" y="520700"/>
                  </a:cubicBezTo>
                  <a:cubicBezTo>
                    <a:pt x="2413764" y="549148"/>
                    <a:pt x="2432686" y="580644"/>
                    <a:pt x="2454785" y="608965"/>
                  </a:cubicBezTo>
                  <a:cubicBezTo>
                    <a:pt x="2480058" y="653161"/>
                    <a:pt x="2508379" y="697230"/>
                    <a:pt x="2530477" y="744601"/>
                  </a:cubicBezTo>
                  <a:cubicBezTo>
                    <a:pt x="2536827" y="757174"/>
                    <a:pt x="2543050" y="773049"/>
                    <a:pt x="2549400" y="785622"/>
                  </a:cubicBezTo>
                  <a:cubicBezTo>
                    <a:pt x="2555750" y="795147"/>
                    <a:pt x="2558925" y="807720"/>
                    <a:pt x="2565148" y="820293"/>
                  </a:cubicBezTo>
                  <a:cubicBezTo>
                    <a:pt x="2565148" y="820293"/>
                    <a:pt x="2565148" y="823468"/>
                    <a:pt x="2568323" y="823468"/>
                  </a:cubicBezTo>
                  <a:cubicBezTo>
                    <a:pt x="2574673" y="839216"/>
                    <a:pt x="2580896" y="854964"/>
                    <a:pt x="2584071" y="870839"/>
                  </a:cubicBezTo>
                  <a:cubicBezTo>
                    <a:pt x="2593596" y="899287"/>
                    <a:pt x="2602994" y="927608"/>
                    <a:pt x="2612519" y="956056"/>
                  </a:cubicBezTo>
                  <a:cubicBezTo>
                    <a:pt x="2615694" y="971804"/>
                    <a:pt x="2618869" y="987552"/>
                    <a:pt x="2625092" y="1000252"/>
                  </a:cubicBezTo>
                  <a:cubicBezTo>
                    <a:pt x="2628267" y="1019175"/>
                    <a:pt x="2631442" y="1031748"/>
                    <a:pt x="2637665" y="1047623"/>
                  </a:cubicBezTo>
                  <a:cubicBezTo>
                    <a:pt x="2640840" y="1076071"/>
                    <a:pt x="2647190" y="1101217"/>
                    <a:pt x="2653413" y="1129665"/>
                  </a:cubicBezTo>
                  <a:cubicBezTo>
                    <a:pt x="2650238" y="1139190"/>
                    <a:pt x="2656588" y="1151763"/>
                    <a:pt x="2656588" y="1161161"/>
                  </a:cubicBezTo>
                  <a:cubicBezTo>
                    <a:pt x="2656588" y="1176909"/>
                    <a:pt x="2659763" y="1195832"/>
                    <a:pt x="2659763" y="1211580"/>
                  </a:cubicBezTo>
                  <a:cubicBezTo>
                    <a:pt x="2662938" y="1224153"/>
                    <a:pt x="2659763" y="1236853"/>
                    <a:pt x="2666113" y="1246251"/>
                  </a:cubicBezTo>
                  <a:close/>
                  <a:moveTo>
                    <a:pt x="164339" y="1249045"/>
                  </a:moveTo>
                  <a:cubicBezTo>
                    <a:pt x="164339" y="1249045"/>
                    <a:pt x="164339" y="1252220"/>
                    <a:pt x="164339" y="1255395"/>
                  </a:cubicBezTo>
                  <a:cubicBezTo>
                    <a:pt x="157989" y="1308989"/>
                    <a:pt x="161164" y="1359535"/>
                    <a:pt x="164339" y="1409954"/>
                  </a:cubicBezTo>
                  <a:cubicBezTo>
                    <a:pt x="167514" y="1419479"/>
                    <a:pt x="164339" y="1432052"/>
                    <a:pt x="170689" y="1441450"/>
                  </a:cubicBezTo>
                  <a:cubicBezTo>
                    <a:pt x="170689" y="1469898"/>
                    <a:pt x="173864" y="1498219"/>
                    <a:pt x="180214" y="1526667"/>
                  </a:cubicBezTo>
                  <a:cubicBezTo>
                    <a:pt x="183389" y="1542415"/>
                    <a:pt x="183389" y="1555115"/>
                    <a:pt x="189739" y="1567688"/>
                  </a:cubicBezTo>
                  <a:cubicBezTo>
                    <a:pt x="189739" y="1580261"/>
                    <a:pt x="192914" y="1592961"/>
                    <a:pt x="199264" y="1605534"/>
                  </a:cubicBezTo>
                  <a:cubicBezTo>
                    <a:pt x="199264" y="1621282"/>
                    <a:pt x="205614" y="1633982"/>
                    <a:pt x="208789" y="1643380"/>
                  </a:cubicBezTo>
                  <a:cubicBezTo>
                    <a:pt x="218314" y="1678051"/>
                    <a:pt x="230887" y="1709674"/>
                    <a:pt x="243460" y="1741170"/>
                  </a:cubicBezTo>
                  <a:cubicBezTo>
                    <a:pt x="252985" y="1772666"/>
                    <a:pt x="265558" y="1797939"/>
                    <a:pt x="278131" y="1826387"/>
                  </a:cubicBezTo>
                  <a:cubicBezTo>
                    <a:pt x="293879" y="1854835"/>
                    <a:pt x="306579" y="1883156"/>
                    <a:pt x="325502" y="1911604"/>
                  </a:cubicBezTo>
                  <a:cubicBezTo>
                    <a:pt x="331852" y="1924177"/>
                    <a:pt x="338075" y="1933702"/>
                    <a:pt x="347600" y="1946275"/>
                  </a:cubicBezTo>
                  <a:cubicBezTo>
                    <a:pt x="347600" y="1949450"/>
                    <a:pt x="347600" y="1952625"/>
                    <a:pt x="350775" y="1952625"/>
                  </a:cubicBezTo>
                  <a:cubicBezTo>
                    <a:pt x="369698" y="1984121"/>
                    <a:pt x="388621" y="2012569"/>
                    <a:pt x="410719" y="2037842"/>
                  </a:cubicBezTo>
                  <a:cubicBezTo>
                    <a:pt x="420244" y="2047367"/>
                    <a:pt x="426467" y="2056765"/>
                    <a:pt x="435992" y="2066290"/>
                  </a:cubicBezTo>
                  <a:cubicBezTo>
                    <a:pt x="435992" y="2069465"/>
                    <a:pt x="439167" y="2072640"/>
                    <a:pt x="442342" y="2072640"/>
                  </a:cubicBezTo>
                  <a:cubicBezTo>
                    <a:pt x="451867" y="2088388"/>
                    <a:pt x="464440" y="2104136"/>
                    <a:pt x="480188" y="2116836"/>
                  </a:cubicBezTo>
                  <a:cubicBezTo>
                    <a:pt x="483363" y="2120011"/>
                    <a:pt x="486538" y="2123186"/>
                    <a:pt x="489713" y="2129409"/>
                  </a:cubicBezTo>
                  <a:cubicBezTo>
                    <a:pt x="502286" y="2138934"/>
                    <a:pt x="511811" y="2151507"/>
                    <a:pt x="524384" y="2160905"/>
                  </a:cubicBezTo>
                  <a:cubicBezTo>
                    <a:pt x="524384" y="2164080"/>
                    <a:pt x="530734" y="2167255"/>
                    <a:pt x="533909" y="2170430"/>
                  </a:cubicBezTo>
                  <a:cubicBezTo>
                    <a:pt x="546482" y="2183003"/>
                    <a:pt x="559182" y="2195703"/>
                    <a:pt x="574930" y="2208276"/>
                  </a:cubicBezTo>
                  <a:cubicBezTo>
                    <a:pt x="578105" y="2211451"/>
                    <a:pt x="581280" y="2214626"/>
                    <a:pt x="584455" y="2214626"/>
                  </a:cubicBezTo>
                  <a:cubicBezTo>
                    <a:pt x="590805" y="2224151"/>
                    <a:pt x="600203" y="2230374"/>
                    <a:pt x="609728" y="2236724"/>
                  </a:cubicBezTo>
                  <a:cubicBezTo>
                    <a:pt x="638176" y="2258822"/>
                    <a:pt x="666497" y="2280920"/>
                    <a:pt x="698120" y="2299843"/>
                  </a:cubicBezTo>
                  <a:cubicBezTo>
                    <a:pt x="701295" y="2299843"/>
                    <a:pt x="704470" y="2303018"/>
                    <a:pt x="707645" y="2306193"/>
                  </a:cubicBezTo>
                  <a:cubicBezTo>
                    <a:pt x="717170" y="2312543"/>
                    <a:pt x="726568" y="2318766"/>
                    <a:pt x="739141" y="2325116"/>
                  </a:cubicBezTo>
                  <a:cubicBezTo>
                    <a:pt x="767589" y="2340864"/>
                    <a:pt x="795910" y="2356612"/>
                    <a:pt x="827533" y="2372487"/>
                  </a:cubicBezTo>
                  <a:cubicBezTo>
                    <a:pt x="840106" y="2378837"/>
                    <a:pt x="855981" y="2385060"/>
                    <a:pt x="868554" y="2391410"/>
                  </a:cubicBezTo>
                  <a:cubicBezTo>
                    <a:pt x="868554" y="2391410"/>
                    <a:pt x="871729" y="2391410"/>
                    <a:pt x="874904" y="2391410"/>
                  </a:cubicBezTo>
                  <a:cubicBezTo>
                    <a:pt x="884429" y="2400935"/>
                    <a:pt x="900177" y="2403983"/>
                    <a:pt x="912750" y="2407158"/>
                  </a:cubicBezTo>
                  <a:cubicBezTo>
                    <a:pt x="925323" y="2413508"/>
                    <a:pt x="941198" y="2419732"/>
                    <a:pt x="953771" y="2422907"/>
                  </a:cubicBezTo>
                  <a:cubicBezTo>
                    <a:pt x="982219" y="2435480"/>
                    <a:pt x="1007365" y="2441830"/>
                    <a:pt x="1035813" y="2448180"/>
                  </a:cubicBezTo>
                  <a:cubicBezTo>
                    <a:pt x="1054736" y="2454530"/>
                    <a:pt x="1073659" y="2460753"/>
                    <a:pt x="1089407" y="2460753"/>
                  </a:cubicBezTo>
                  <a:cubicBezTo>
                    <a:pt x="1105155" y="2467103"/>
                    <a:pt x="1117855" y="2467103"/>
                    <a:pt x="1130428" y="2470278"/>
                  </a:cubicBezTo>
                  <a:cubicBezTo>
                    <a:pt x="1146176" y="2473453"/>
                    <a:pt x="1161924" y="2476628"/>
                    <a:pt x="1177799" y="2476628"/>
                  </a:cubicBezTo>
                  <a:cubicBezTo>
                    <a:pt x="1199897" y="2479803"/>
                    <a:pt x="1225170" y="2482978"/>
                    <a:pt x="1247268" y="2482978"/>
                  </a:cubicBezTo>
                  <a:cubicBezTo>
                    <a:pt x="1266191" y="2486153"/>
                    <a:pt x="1285114" y="2489328"/>
                    <a:pt x="1304037" y="2486153"/>
                  </a:cubicBezTo>
                  <a:cubicBezTo>
                    <a:pt x="1307212" y="2486153"/>
                    <a:pt x="1310387" y="2486153"/>
                    <a:pt x="1313562" y="2486153"/>
                  </a:cubicBezTo>
                  <a:cubicBezTo>
                    <a:pt x="1383031" y="2489328"/>
                    <a:pt x="1452373" y="2482978"/>
                    <a:pt x="1521842" y="2473580"/>
                  </a:cubicBezTo>
                  <a:cubicBezTo>
                    <a:pt x="1534415" y="2470405"/>
                    <a:pt x="1550290" y="2470405"/>
                    <a:pt x="1562863" y="2464055"/>
                  </a:cubicBezTo>
                  <a:cubicBezTo>
                    <a:pt x="1581786" y="2464055"/>
                    <a:pt x="1600709" y="2457705"/>
                    <a:pt x="1622807" y="2451482"/>
                  </a:cubicBezTo>
                  <a:cubicBezTo>
                    <a:pt x="1648080" y="2445132"/>
                    <a:pt x="1673226" y="2438908"/>
                    <a:pt x="1698499" y="2429383"/>
                  </a:cubicBezTo>
                  <a:cubicBezTo>
                    <a:pt x="1714248" y="2426208"/>
                    <a:pt x="1726948" y="2419858"/>
                    <a:pt x="1742695" y="2413635"/>
                  </a:cubicBezTo>
                  <a:cubicBezTo>
                    <a:pt x="1774191" y="2404110"/>
                    <a:pt x="1802639" y="2391537"/>
                    <a:pt x="1831088" y="2375789"/>
                  </a:cubicBezTo>
                  <a:cubicBezTo>
                    <a:pt x="1859536" y="2366264"/>
                    <a:pt x="1887857" y="2350516"/>
                    <a:pt x="1913130" y="2334769"/>
                  </a:cubicBezTo>
                  <a:cubicBezTo>
                    <a:pt x="1941578" y="2319020"/>
                    <a:pt x="1969899" y="2303273"/>
                    <a:pt x="1995172" y="2281175"/>
                  </a:cubicBezTo>
                  <a:cubicBezTo>
                    <a:pt x="2007745" y="2274825"/>
                    <a:pt x="2020445" y="2268601"/>
                    <a:pt x="2029843" y="2259076"/>
                  </a:cubicBezTo>
                  <a:cubicBezTo>
                    <a:pt x="2036193" y="2255901"/>
                    <a:pt x="2039368" y="2249551"/>
                    <a:pt x="2045591" y="2246503"/>
                  </a:cubicBezTo>
                  <a:cubicBezTo>
                    <a:pt x="2058164" y="2236978"/>
                    <a:pt x="2070864" y="2227580"/>
                    <a:pt x="2083437" y="2218055"/>
                  </a:cubicBezTo>
                  <a:cubicBezTo>
                    <a:pt x="2086612" y="2218055"/>
                    <a:pt x="2086612" y="2214880"/>
                    <a:pt x="2086612" y="2211705"/>
                  </a:cubicBezTo>
                  <a:cubicBezTo>
                    <a:pt x="2118108" y="2189607"/>
                    <a:pt x="2143381" y="2167509"/>
                    <a:pt x="2165479" y="2142363"/>
                  </a:cubicBezTo>
                  <a:cubicBezTo>
                    <a:pt x="2196975" y="2110867"/>
                    <a:pt x="2228598" y="2076069"/>
                    <a:pt x="2253871" y="2041398"/>
                  </a:cubicBezTo>
                  <a:cubicBezTo>
                    <a:pt x="2257046" y="2041398"/>
                    <a:pt x="2257046" y="2038223"/>
                    <a:pt x="2260221" y="2035048"/>
                  </a:cubicBezTo>
                  <a:cubicBezTo>
                    <a:pt x="2269746" y="2022475"/>
                    <a:pt x="2279144" y="2009775"/>
                    <a:pt x="2288669" y="1994027"/>
                  </a:cubicBezTo>
                  <a:cubicBezTo>
                    <a:pt x="2310767" y="1968754"/>
                    <a:pt x="2326515" y="1940433"/>
                    <a:pt x="2342263" y="1911985"/>
                  </a:cubicBezTo>
                  <a:cubicBezTo>
                    <a:pt x="2348613" y="1908810"/>
                    <a:pt x="2348613" y="1902460"/>
                    <a:pt x="2351788" y="1896237"/>
                  </a:cubicBezTo>
                  <a:cubicBezTo>
                    <a:pt x="2358138" y="1889887"/>
                    <a:pt x="2361313" y="1880489"/>
                    <a:pt x="2364361" y="1874139"/>
                  </a:cubicBezTo>
                  <a:cubicBezTo>
                    <a:pt x="2373886" y="1858391"/>
                    <a:pt x="2383284" y="1842643"/>
                    <a:pt x="2389634" y="1823720"/>
                  </a:cubicBezTo>
                  <a:cubicBezTo>
                    <a:pt x="2392809" y="1823720"/>
                    <a:pt x="2392809" y="1820545"/>
                    <a:pt x="2392809" y="1820545"/>
                  </a:cubicBezTo>
                  <a:cubicBezTo>
                    <a:pt x="2399159" y="1807972"/>
                    <a:pt x="2405382" y="1795272"/>
                    <a:pt x="2411732" y="1779524"/>
                  </a:cubicBezTo>
                  <a:cubicBezTo>
                    <a:pt x="2418082" y="1766951"/>
                    <a:pt x="2424305" y="1754251"/>
                    <a:pt x="2427480" y="1741678"/>
                  </a:cubicBezTo>
                  <a:cubicBezTo>
                    <a:pt x="2440053" y="1710182"/>
                    <a:pt x="2452753" y="1678559"/>
                    <a:pt x="2458976" y="1643888"/>
                  </a:cubicBezTo>
                  <a:cubicBezTo>
                    <a:pt x="2465326" y="1634363"/>
                    <a:pt x="2468501" y="1618615"/>
                    <a:pt x="2468501" y="1606042"/>
                  </a:cubicBezTo>
                  <a:cubicBezTo>
                    <a:pt x="2478026" y="1580769"/>
                    <a:pt x="2484249" y="1555623"/>
                    <a:pt x="2487424" y="1527175"/>
                  </a:cubicBezTo>
                  <a:cubicBezTo>
                    <a:pt x="2490599" y="1511427"/>
                    <a:pt x="2493774" y="1492504"/>
                    <a:pt x="2496949" y="1476756"/>
                  </a:cubicBezTo>
                  <a:cubicBezTo>
                    <a:pt x="2496949" y="1464183"/>
                    <a:pt x="2500124" y="1454658"/>
                    <a:pt x="2500124" y="1442085"/>
                  </a:cubicBezTo>
                  <a:cubicBezTo>
                    <a:pt x="2503299" y="1426337"/>
                    <a:pt x="2503299" y="1407414"/>
                    <a:pt x="2503299" y="1388491"/>
                  </a:cubicBezTo>
                  <a:cubicBezTo>
                    <a:pt x="2506474" y="1378966"/>
                    <a:pt x="2506474" y="1369568"/>
                    <a:pt x="2506474" y="1360043"/>
                  </a:cubicBezTo>
                  <a:cubicBezTo>
                    <a:pt x="2509649" y="1331595"/>
                    <a:pt x="2509649" y="1300099"/>
                    <a:pt x="2506474" y="1271778"/>
                  </a:cubicBezTo>
                  <a:cubicBezTo>
                    <a:pt x="2506474" y="1262253"/>
                    <a:pt x="2506474" y="1256030"/>
                    <a:pt x="2503299" y="1249680"/>
                  </a:cubicBezTo>
                  <a:cubicBezTo>
                    <a:pt x="2506474" y="1240155"/>
                    <a:pt x="2506474" y="1230757"/>
                    <a:pt x="2503299" y="1221232"/>
                  </a:cubicBezTo>
                  <a:cubicBezTo>
                    <a:pt x="2503299" y="1205484"/>
                    <a:pt x="2500124" y="1189736"/>
                    <a:pt x="2500124" y="1177036"/>
                  </a:cubicBezTo>
                  <a:cubicBezTo>
                    <a:pt x="2496949" y="1158113"/>
                    <a:pt x="2496949" y="1139190"/>
                    <a:pt x="2490599" y="1123442"/>
                  </a:cubicBezTo>
                  <a:cubicBezTo>
                    <a:pt x="2487424" y="1094994"/>
                    <a:pt x="2481074" y="1069848"/>
                    <a:pt x="2474851" y="1041400"/>
                  </a:cubicBezTo>
                  <a:cubicBezTo>
                    <a:pt x="2471676" y="1025652"/>
                    <a:pt x="2468501" y="1009904"/>
                    <a:pt x="2462278" y="997204"/>
                  </a:cubicBezTo>
                  <a:cubicBezTo>
                    <a:pt x="2459103" y="981456"/>
                    <a:pt x="2452753" y="965708"/>
                    <a:pt x="2449705" y="953008"/>
                  </a:cubicBezTo>
                  <a:cubicBezTo>
                    <a:pt x="2446530" y="943483"/>
                    <a:pt x="2443355" y="934085"/>
                    <a:pt x="2440180" y="924560"/>
                  </a:cubicBezTo>
                  <a:cubicBezTo>
                    <a:pt x="2437005" y="918210"/>
                    <a:pt x="2437005" y="915035"/>
                    <a:pt x="2433830" y="911987"/>
                  </a:cubicBezTo>
                  <a:cubicBezTo>
                    <a:pt x="2430655" y="899414"/>
                    <a:pt x="2427480" y="883539"/>
                    <a:pt x="2418082" y="870966"/>
                  </a:cubicBezTo>
                  <a:cubicBezTo>
                    <a:pt x="2408557" y="839470"/>
                    <a:pt x="2392809" y="811022"/>
                    <a:pt x="2377061" y="782701"/>
                  </a:cubicBezTo>
                  <a:cubicBezTo>
                    <a:pt x="2364488" y="751205"/>
                    <a:pt x="2348613" y="725932"/>
                    <a:pt x="2329690" y="697484"/>
                  </a:cubicBezTo>
                  <a:cubicBezTo>
                    <a:pt x="2323340" y="681736"/>
                    <a:pt x="2313942" y="669036"/>
                    <a:pt x="2301242" y="656463"/>
                  </a:cubicBezTo>
                  <a:cubicBezTo>
                    <a:pt x="2301242" y="653288"/>
                    <a:pt x="2301242" y="653288"/>
                    <a:pt x="2298067" y="650113"/>
                  </a:cubicBezTo>
                  <a:cubicBezTo>
                    <a:pt x="2291717" y="637540"/>
                    <a:pt x="2282319" y="624840"/>
                    <a:pt x="2272794" y="612267"/>
                  </a:cubicBezTo>
                  <a:cubicBezTo>
                    <a:pt x="2247521" y="577596"/>
                    <a:pt x="2222375" y="545973"/>
                    <a:pt x="2193927" y="517652"/>
                  </a:cubicBezTo>
                  <a:cubicBezTo>
                    <a:pt x="2190752" y="511302"/>
                    <a:pt x="2184402" y="508127"/>
                    <a:pt x="2178179" y="501904"/>
                  </a:cubicBezTo>
                  <a:cubicBezTo>
                    <a:pt x="2168654" y="492379"/>
                    <a:pt x="2159256" y="482981"/>
                    <a:pt x="2149731" y="473456"/>
                  </a:cubicBezTo>
                  <a:cubicBezTo>
                    <a:pt x="2146556" y="467106"/>
                    <a:pt x="2140206" y="463931"/>
                    <a:pt x="2133983" y="460883"/>
                  </a:cubicBezTo>
                  <a:cubicBezTo>
                    <a:pt x="2092962" y="419862"/>
                    <a:pt x="2048765" y="385191"/>
                    <a:pt x="2001521" y="353695"/>
                  </a:cubicBezTo>
                  <a:cubicBezTo>
                    <a:pt x="1998346" y="350520"/>
                    <a:pt x="1998346" y="347345"/>
                    <a:pt x="1991996" y="347345"/>
                  </a:cubicBezTo>
                  <a:cubicBezTo>
                    <a:pt x="1982471" y="337820"/>
                    <a:pt x="1969898" y="331597"/>
                    <a:pt x="1957326" y="322072"/>
                  </a:cubicBezTo>
                  <a:cubicBezTo>
                    <a:pt x="1932052" y="306324"/>
                    <a:pt x="1903732" y="290576"/>
                    <a:pt x="1872108" y="274701"/>
                  </a:cubicBezTo>
                  <a:cubicBezTo>
                    <a:pt x="1843660" y="258953"/>
                    <a:pt x="1815339" y="246253"/>
                    <a:pt x="1783716" y="233680"/>
                  </a:cubicBezTo>
                  <a:cubicBezTo>
                    <a:pt x="1771143" y="227330"/>
                    <a:pt x="1758443" y="221107"/>
                    <a:pt x="1742695" y="217932"/>
                  </a:cubicBezTo>
                  <a:cubicBezTo>
                    <a:pt x="1739520" y="214757"/>
                    <a:pt x="1736345" y="214757"/>
                    <a:pt x="1733170" y="214757"/>
                  </a:cubicBezTo>
                  <a:cubicBezTo>
                    <a:pt x="1720597" y="211582"/>
                    <a:pt x="1711072" y="205232"/>
                    <a:pt x="1701674" y="202184"/>
                  </a:cubicBezTo>
                  <a:cubicBezTo>
                    <a:pt x="1685926" y="195834"/>
                    <a:pt x="1667004" y="189611"/>
                    <a:pt x="1651255" y="186436"/>
                  </a:cubicBezTo>
                  <a:cubicBezTo>
                    <a:pt x="1638682" y="183261"/>
                    <a:pt x="1622807" y="180086"/>
                    <a:pt x="1610234" y="176911"/>
                  </a:cubicBezTo>
                  <a:cubicBezTo>
                    <a:pt x="1578738" y="167386"/>
                    <a:pt x="1550290" y="161163"/>
                    <a:pt x="1518794" y="157988"/>
                  </a:cubicBezTo>
                  <a:cubicBezTo>
                    <a:pt x="1506221" y="154813"/>
                    <a:pt x="1496696" y="154813"/>
                    <a:pt x="1484123" y="154813"/>
                  </a:cubicBezTo>
                  <a:cubicBezTo>
                    <a:pt x="1474598" y="151638"/>
                    <a:pt x="1462025" y="148463"/>
                    <a:pt x="1452627" y="148463"/>
                  </a:cubicBezTo>
                  <a:cubicBezTo>
                    <a:pt x="1430529" y="145288"/>
                    <a:pt x="1411606" y="145288"/>
                    <a:pt x="1389508" y="145288"/>
                  </a:cubicBezTo>
                  <a:cubicBezTo>
                    <a:pt x="1376935" y="145288"/>
                    <a:pt x="1361060" y="145288"/>
                    <a:pt x="1345312" y="145288"/>
                  </a:cubicBezTo>
                  <a:cubicBezTo>
                    <a:pt x="1332739" y="142113"/>
                    <a:pt x="1320039" y="142113"/>
                    <a:pt x="1307466" y="145288"/>
                  </a:cubicBezTo>
                  <a:cubicBezTo>
                    <a:pt x="1297941" y="145288"/>
                    <a:pt x="1288543" y="145288"/>
                    <a:pt x="1275970" y="145288"/>
                  </a:cubicBezTo>
                  <a:cubicBezTo>
                    <a:pt x="1257047" y="145288"/>
                    <a:pt x="1238124" y="145288"/>
                    <a:pt x="1219201" y="148463"/>
                  </a:cubicBezTo>
                  <a:cubicBezTo>
                    <a:pt x="1203453" y="151638"/>
                    <a:pt x="1187705" y="151638"/>
                    <a:pt x="1171830" y="154813"/>
                  </a:cubicBezTo>
                  <a:cubicBezTo>
                    <a:pt x="1159257" y="154813"/>
                    <a:pt x="1146557" y="157988"/>
                    <a:pt x="1133984" y="161163"/>
                  </a:cubicBezTo>
                  <a:cubicBezTo>
                    <a:pt x="1102488" y="164338"/>
                    <a:pt x="1067690" y="173736"/>
                    <a:pt x="1036194" y="183261"/>
                  </a:cubicBezTo>
                  <a:cubicBezTo>
                    <a:pt x="1023621" y="186436"/>
                    <a:pt x="1010921" y="189611"/>
                    <a:pt x="998348" y="192786"/>
                  </a:cubicBezTo>
                  <a:cubicBezTo>
                    <a:pt x="969900" y="199136"/>
                    <a:pt x="941579" y="211709"/>
                    <a:pt x="913131" y="224282"/>
                  </a:cubicBezTo>
                  <a:cubicBezTo>
                    <a:pt x="897383" y="227457"/>
                    <a:pt x="884683" y="233807"/>
                    <a:pt x="872110" y="240030"/>
                  </a:cubicBezTo>
                  <a:cubicBezTo>
                    <a:pt x="840614" y="249555"/>
                    <a:pt x="812166" y="265303"/>
                    <a:pt x="783718" y="281051"/>
                  </a:cubicBezTo>
                  <a:cubicBezTo>
                    <a:pt x="771145" y="287401"/>
                    <a:pt x="761620" y="293624"/>
                    <a:pt x="749047" y="299974"/>
                  </a:cubicBezTo>
                  <a:cubicBezTo>
                    <a:pt x="745872" y="299974"/>
                    <a:pt x="742697" y="303149"/>
                    <a:pt x="739522" y="306324"/>
                  </a:cubicBezTo>
                  <a:cubicBezTo>
                    <a:pt x="726949" y="312674"/>
                    <a:pt x="711074" y="322072"/>
                    <a:pt x="698501" y="331597"/>
                  </a:cubicBezTo>
                  <a:cubicBezTo>
                    <a:pt x="688976" y="337947"/>
                    <a:pt x="682753" y="341122"/>
                    <a:pt x="676403" y="347345"/>
                  </a:cubicBezTo>
                  <a:cubicBezTo>
                    <a:pt x="666878" y="350520"/>
                    <a:pt x="657480" y="356870"/>
                    <a:pt x="651130" y="363093"/>
                  </a:cubicBezTo>
                  <a:cubicBezTo>
                    <a:pt x="638557" y="372618"/>
                    <a:pt x="625857" y="378841"/>
                    <a:pt x="616459" y="391541"/>
                  </a:cubicBezTo>
                  <a:cubicBezTo>
                    <a:pt x="613284" y="391541"/>
                    <a:pt x="610109" y="394716"/>
                    <a:pt x="606934" y="397891"/>
                  </a:cubicBezTo>
                  <a:cubicBezTo>
                    <a:pt x="572263" y="423164"/>
                    <a:pt x="537465" y="454660"/>
                    <a:pt x="505969" y="489331"/>
                  </a:cubicBezTo>
                  <a:cubicBezTo>
                    <a:pt x="480696" y="511429"/>
                    <a:pt x="455550" y="536702"/>
                    <a:pt x="436500" y="565023"/>
                  </a:cubicBezTo>
                  <a:cubicBezTo>
                    <a:pt x="423927" y="577596"/>
                    <a:pt x="411227" y="590296"/>
                    <a:pt x="401829" y="609219"/>
                  </a:cubicBezTo>
                  <a:cubicBezTo>
                    <a:pt x="398654" y="612394"/>
                    <a:pt x="395479" y="612394"/>
                    <a:pt x="392304" y="618744"/>
                  </a:cubicBezTo>
                  <a:cubicBezTo>
                    <a:pt x="382779" y="631317"/>
                    <a:pt x="373381" y="647192"/>
                    <a:pt x="363856" y="659765"/>
                  </a:cubicBezTo>
                  <a:cubicBezTo>
                    <a:pt x="344933" y="685038"/>
                    <a:pt x="329185" y="710184"/>
                    <a:pt x="316485" y="738632"/>
                  </a:cubicBezTo>
                  <a:cubicBezTo>
                    <a:pt x="310135" y="744982"/>
                    <a:pt x="306960" y="751205"/>
                    <a:pt x="303912" y="760730"/>
                  </a:cubicBezTo>
                  <a:cubicBezTo>
                    <a:pt x="297562" y="767080"/>
                    <a:pt x="294387" y="773303"/>
                    <a:pt x="291339" y="782828"/>
                  </a:cubicBezTo>
                  <a:cubicBezTo>
                    <a:pt x="281814" y="795401"/>
                    <a:pt x="278766" y="808101"/>
                    <a:pt x="272416" y="823849"/>
                  </a:cubicBezTo>
                  <a:cubicBezTo>
                    <a:pt x="256668" y="852297"/>
                    <a:pt x="243968" y="880618"/>
                    <a:pt x="234570" y="912114"/>
                  </a:cubicBezTo>
                  <a:cubicBezTo>
                    <a:pt x="228220" y="924687"/>
                    <a:pt x="221997" y="940562"/>
                    <a:pt x="218822" y="956310"/>
                  </a:cubicBezTo>
                  <a:cubicBezTo>
                    <a:pt x="215647" y="956310"/>
                    <a:pt x="215647" y="959485"/>
                    <a:pt x="215647" y="962660"/>
                  </a:cubicBezTo>
                  <a:cubicBezTo>
                    <a:pt x="212472" y="972185"/>
                    <a:pt x="209297" y="981583"/>
                    <a:pt x="209297" y="994156"/>
                  </a:cubicBezTo>
                  <a:cubicBezTo>
                    <a:pt x="202947" y="1006729"/>
                    <a:pt x="199772" y="1019429"/>
                    <a:pt x="196724" y="1035177"/>
                  </a:cubicBezTo>
                  <a:cubicBezTo>
                    <a:pt x="190374" y="1054100"/>
                    <a:pt x="187199" y="1073023"/>
                    <a:pt x="184151" y="1095121"/>
                  </a:cubicBezTo>
                  <a:cubicBezTo>
                    <a:pt x="180976" y="1101471"/>
                    <a:pt x="180976" y="1110869"/>
                    <a:pt x="180976" y="1117219"/>
                  </a:cubicBezTo>
                  <a:cubicBezTo>
                    <a:pt x="171451" y="1151890"/>
                    <a:pt x="168403" y="1186561"/>
                    <a:pt x="168403" y="1221359"/>
                  </a:cubicBezTo>
                  <a:cubicBezTo>
                    <a:pt x="162053" y="1230884"/>
                    <a:pt x="165228" y="1240282"/>
                    <a:pt x="165228" y="1249807"/>
                  </a:cubicBezTo>
                  <a:close/>
                </a:path>
              </a:pathLst>
            </a:custGeom>
            <a:solidFill>
              <a:srgbClr val="C00000"/>
            </a:solidFill>
          </p:spPr>
        </p:sp>
      </p:grpSp>
      <p:grpSp>
        <p:nvGrpSpPr>
          <p:cNvPr id="8" name="Group 8"/>
          <p:cNvGrpSpPr>
            <a:grpSpLocks noChangeAspect="1"/>
          </p:cNvGrpSpPr>
          <p:nvPr/>
        </p:nvGrpSpPr>
        <p:grpSpPr>
          <a:xfrm>
            <a:off x="6566400" y="2905920"/>
            <a:ext cx="1428480" cy="1431360"/>
            <a:chOff x="0" y="0"/>
            <a:chExt cx="1904640" cy="1908480"/>
          </a:xfrm>
        </p:grpSpPr>
        <p:sp>
          <p:nvSpPr>
            <p:cNvPr id="9" name="Freeform 9"/>
            <p:cNvSpPr/>
            <p:nvPr/>
          </p:nvSpPr>
          <p:spPr>
            <a:xfrm>
              <a:off x="0" y="0"/>
              <a:ext cx="1904492" cy="1908429"/>
            </a:xfrm>
            <a:custGeom>
              <a:avLst/>
              <a:gdLst/>
              <a:ahLst/>
              <a:cxnLst/>
              <a:rect l="l" t="t" r="r" b="b"/>
              <a:pathLst>
                <a:path w="1904492" h="1908429">
                  <a:moveTo>
                    <a:pt x="835660" y="1905381"/>
                  </a:moveTo>
                  <a:cubicBezTo>
                    <a:pt x="819912" y="1905381"/>
                    <a:pt x="807339" y="1905381"/>
                    <a:pt x="791464" y="1905381"/>
                  </a:cubicBezTo>
                  <a:cubicBezTo>
                    <a:pt x="778891" y="1905381"/>
                    <a:pt x="763143" y="1905381"/>
                    <a:pt x="747268" y="1905381"/>
                  </a:cubicBezTo>
                  <a:cubicBezTo>
                    <a:pt x="734695" y="1905381"/>
                    <a:pt x="718947" y="1905381"/>
                    <a:pt x="706247" y="1905381"/>
                  </a:cubicBezTo>
                  <a:cubicBezTo>
                    <a:pt x="690499" y="1905381"/>
                    <a:pt x="674751" y="1905381"/>
                    <a:pt x="662051" y="1905381"/>
                  </a:cubicBezTo>
                  <a:cubicBezTo>
                    <a:pt x="658876" y="1902206"/>
                    <a:pt x="658876" y="1899031"/>
                    <a:pt x="658876" y="1895856"/>
                  </a:cubicBezTo>
                  <a:cubicBezTo>
                    <a:pt x="658876" y="1693926"/>
                    <a:pt x="658876" y="1492123"/>
                    <a:pt x="658876" y="1290193"/>
                  </a:cubicBezTo>
                  <a:cubicBezTo>
                    <a:pt x="658876" y="1277620"/>
                    <a:pt x="658876" y="1264920"/>
                    <a:pt x="658876" y="1249172"/>
                  </a:cubicBezTo>
                  <a:cubicBezTo>
                    <a:pt x="643128" y="1242822"/>
                    <a:pt x="630555" y="1245997"/>
                    <a:pt x="614680" y="1245997"/>
                  </a:cubicBezTo>
                  <a:cubicBezTo>
                    <a:pt x="602107" y="1245997"/>
                    <a:pt x="589407" y="1245997"/>
                    <a:pt x="576834" y="1245997"/>
                  </a:cubicBezTo>
                  <a:cubicBezTo>
                    <a:pt x="561086" y="1245997"/>
                    <a:pt x="545338" y="1245997"/>
                    <a:pt x="529590" y="1245997"/>
                  </a:cubicBezTo>
                  <a:cubicBezTo>
                    <a:pt x="517017" y="1245997"/>
                    <a:pt x="504317" y="1245997"/>
                    <a:pt x="491744" y="1245997"/>
                  </a:cubicBezTo>
                  <a:cubicBezTo>
                    <a:pt x="475996" y="1245997"/>
                    <a:pt x="457073" y="1245997"/>
                    <a:pt x="441325" y="1245997"/>
                  </a:cubicBezTo>
                  <a:cubicBezTo>
                    <a:pt x="428752" y="1245997"/>
                    <a:pt x="416052" y="1245997"/>
                    <a:pt x="403479" y="1245997"/>
                  </a:cubicBezTo>
                  <a:cubicBezTo>
                    <a:pt x="387731" y="1245997"/>
                    <a:pt x="371983" y="1245997"/>
                    <a:pt x="356235" y="1245997"/>
                  </a:cubicBezTo>
                  <a:cubicBezTo>
                    <a:pt x="343662" y="1245997"/>
                    <a:pt x="330962" y="1245997"/>
                    <a:pt x="318389" y="1245997"/>
                  </a:cubicBezTo>
                  <a:cubicBezTo>
                    <a:pt x="299466" y="1245997"/>
                    <a:pt x="283718" y="1245997"/>
                    <a:pt x="267970" y="1245997"/>
                  </a:cubicBezTo>
                  <a:cubicBezTo>
                    <a:pt x="255397" y="1245997"/>
                    <a:pt x="242697" y="1245997"/>
                    <a:pt x="230124" y="1245997"/>
                  </a:cubicBezTo>
                  <a:cubicBezTo>
                    <a:pt x="214376" y="1245997"/>
                    <a:pt x="198628" y="1245997"/>
                    <a:pt x="179705" y="1245997"/>
                  </a:cubicBezTo>
                  <a:cubicBezTo>
                    <a:pt x="170307" y="1245997"/>
                    <a:pt x="157607" y="1245997"/>
                    <a:pt x="145034" y="1245997"/>
                  </a:cubicBezTo>
                  <a:cubicBezTo>
                    <a:pt x="126111" y="1245997"/>
                    <a:pt x="110363" y="1245997"/>
                    <a:pt x="94615" y="1245997"/>
                  </a:cubicBezTo>
                  <a:cubicBezTo>
                    <a:pt x="82042" y="1245997"/>
                    <a:pt x="69342" y="1245997"/>
                    <a:pt x="56769" y="1245997"/>
                  </a:cubicBezTo>
                  <a:cubicBezTo>
                    <a:pt x="41021" y="1245997"/>
                    <a:pt x="25273" y="1245997"/>
                    <a:pt x="6350" y="1245997"/>
                  </a:cubicBezTo>
                  <a:cubicBezTo>
                    <a:pt x="6350" y="1245997"/>
                    <a:pt x="3175" y="1245997"/>
                    <a:pt x="0" y="1245997"/>
                  </a:cubicBezTo>
                  <a:cubicBezTo>
                    <a:pt x="0" y="1116711"/>
                    <a:pt x="0" y="984250"/>
                    <a:pt x="0" y="854837"/>
                  </a:cubicBezTo>
                  <a:cubicBezTo>
                    <a:pt x="0" y="794893"/>
                    <a:pt x="0" y="734949"/>
                    <a:pt x="0" y="675005"/>
                  </a:cubicBezTo>
                  <a:cubicBezTo>
                    <a:pt x="0" y="662432"/>
                    <a:pt x="0" y="659257"/>
                    <a:pt x="15748" y="659257"/>
                  </a:cubicBezTo>
                  <a:cubicBezTo>
                    <a:pt x="223901" y="659257"/>
                    <a:pt x="432054" y="659257"/>
                    <a:pt x="643255" y="659257"/>
                  </a:cubicBezTo>
                  <a:cubicBezTo>
                    <a:pt x="649605" y="659257"/>
                    <a:pt x="652653" y="662432"/>
                    <a:pt x="659003" y="656082"/>
                  </a:cubicBezTo>
                  <a:cubicBezTo>
                    <a:pt x="659003" y="643509"/>
                    <a:pt x="659003" y="633984"/>
                    <a:pt x="659003" y="621411"/>
                  </a:cubicBezTo>
                  <a:cubicBezTo>
                    <a:pt x="659003" y="476250"/>
                    <a:pt x="659003" y="331216"/>
                    <a:pt x="659003" y="186055"/>
                  </a:cubicBezTo>
                  <a:cubicBezTo>
                    <a:pt x="659003" y="126111"/>
                    <a:pt x="659003" y="62992"/>
                    <a:pt x="659003" y="0"/>
                  </a:cubicBezTo>
                  <a:cubicBezTo>
                    <a:pt x="659003" y="0"/>
                    <a:pt x="662178" y="0"/>
                    <a:pt x="662178" y="0"/>
                  </a:cubicBezTo>
                  <a:cubicBezTo>
                    <a:pt x="665353" y="3175"/>
                    <a:pt x="671576" y="0"/>
                    <a:pt x="677926" y="0"/>
                  </a:cubicBezTo>
                  <a:cubicBezTo>
                    <a:pt x="860806" y="0"/>
                    <a:pt x="1043686" y="0"/>
                    <a:pt x="1226566" y="0"/>
                  </a:cubicBezTo>
                  <a:cubicBezTo>
                    <a:pt x="1239139" y="0"/>
                    <a:pt x="1245489" y="3175"/>
                    <a:pt x="1245489" y="15748"/>
                  </a:cubicBezTo>
                  <a:cubicBezTo>
                    <a:pt x="1242314" y="227076"/>
                    <a:pt x="1242314" y="435356"/>
                    <a:pt x="1242314" y="646684"/>
                  </a:cubicBezTo>
                  <a:cubicBezTo>
                    <a:pt x="1242314" y="649859"/>
                    <a:pt x="1242314" y="656209"/>
                    <a:pt x="1245489" y="659257"/>
                  </a:cubicBezTo>
                  <a:cubicBezTo>
                    <a:pt x="1406271" y="659257"/>
                    <a:pt x="1567180" y="659257"/>
                    <a:pt x="1731137" y="659257"/>
                  </a:cubicBezTo>
                  <a:cubicBezTo>
                    <a:pt x="1781556" y="659257"/>
                    <a:pt x="1835150" y="659257"/>
                    <a:pt x="1888744" y="659257"/>
                  </a:cubicBezTo>
                  <a:cubicBezTo>
                    <a:pt x="1901317" y="659257"/>
                    <a:pt x="1904492" y="662432"/>
                    <a:pt x="1904492" y="675005"/>
                  </a:cubicBezTo>
                  <a:cubicBezTo>
                    <a:pt x="1904492" y="864235"/>
                    <a:pt x="1904492" y="1053592"/>
                    <a:pt x="1904492" y="1242822"/>
                  </a:cubicBezTo>
                  <a:cubicBezTo>
                    <a:pt x="1895094" y="1249172"/>
                    <a:pt x="1888744" y="1242822"/>
                    <a:pt x="1879219" y="1245997"/>
                  </a:cubicBezTo>
                  <a:cubicBezTo>
                    <a:pt x="1863471" y="1245997"/>
                    <a:pt x="1847723" y="1245997"/>
                    <a:pt x="1831975" y="1245997"/>
                  </a:cubicBezTo>
                  <a:cubicBezTo>
                    <a:pt x="1819402" y="1245997"/>
                    <a:pt x="1806702" y="1245997"/>
                    <a:pt x="1794129" y="1245997"/>
                  </a:cubicBezTo>
                  <a:cubicBezTo>
                    <a:pt x="1778381" y="1245997"/>
                    <a:pt x="1759458" y="1245997"/>
                    <a:pt x="1743710" y="1245997"/>
                  </a:cubicBezTo>
                  <a:cubicBezTo>
                    <a:pt x="1731137" y="1245997"/>
                    <a:pt x="1718437" y="1245997"/>
                    <a:pt x="1705864" y="1245997"/>
                  </a:cubicBezTo>
                  <a:cubicBezTo>
                    <a:pt x="1690116" y="1245997"/>
                    <a:pt x="1674368" y="1245997"/>
                    <a:pt x="1658620" y="1245997"/>
                  </a:cubicBezTo>
                  <a:cubicBezTo>
                    <a:pt x="1646047" y="1245997"/>
                    <a:pt x="1633347" y="1245997"/>
                    <a:pt x="1620774" y="1245997"/>
                  </a:cubicBezTo>
                  <a:cubicBezTo>
                    <a:pt x="1605026" y="1245997"/>
                    <a:pt x="1586103" y="1245997"/>
                    <a:pt x="1570355" y="1245997"/>
                  </a:cubicBezTo>
                  <a:cubicBezTo>
                    <a:pt x="1557782" y="1245997"/>
                    <a:pt x="1545082" y="1245997"/>
                    <a:pt x="1532509" y="1245997"/>
                  </a:cubicBezTo>
                  <a:cubicBezTo>
                    <a:pt x="1516761" y="1245997"/>
                    <a:pt x="1501013" y="1245997"/>
                    <a:pt x="1485265" y="1245997"/>
                  </a:cubicBezTo>
                  <a:cubicBezTo>
                    <a:pt x="1472692" y="1245997"/>
                    <a:pt x="1459992" y="1245997"/>
                    <a:pt x="1447419" y="1245997"/>
                  </a:cubicBezTo>
                  <a:cubicBezTo>
                    <a:pt x="1428496" y="1245997"/>
                    <a:pt x="1412748" y="1245997"/>
                    <a:pt x="1397000" y="1245997"/>
                  </a:cubicBezTo>
                  <a:cubicBezTo>
                    <a:pt x="1384427" y="1245997"/>
                    <a:pt x="1371727" y="1245997"/>
                    <a:pt x="1359154" y="1245997"/>
                  </a:cubicBezTo>
                  <a:cubicBezTo>
                    <a:pt x="1343406" y="1245997"/>
                    <a:pt x="1327658" y="1245997"/>
                    <a:pt x="1311910" y="1245997"/>
                  </a:cubicBezTo>
                  <a:cubicBezTo>
                    <a:pt x="1299337" y="1245997"/>
                    <a:pt x="1286637" y="1245997"/>
                    <a:pt x="1274064" y="1245997"/>
                  </a:cubicBezTo>
                  <a:cubicBezTo>
                    <a:pt x="1264666" y="1245997"/>
                    <a:pt x="1251966" y="1242822"/>
                    <a:pt x="1245743" y="1249172"/>
                  </a:cubicBezTo>
                  <a:cubicBezTo>
                    <a:pt x="1245743" y="1328039"/>
                    <a:pt x="1245743" y="1406906"/>
                    <a:pt x="1245743" y="1485773"/>
                  </a:cubicBezTo>
                  <a:cubicBezTo>
                    <a:pt x="1245743" y="1621409"/>
                    <a:pt x="1242568" y="1757045"/>
                    <a:pt x="1245743" y="1892681"/>
                  </a:cubicBezTo>
                  <a:cubicBezTo>
                    <a:pt x="1245743" y="1908429"/>
                    <a:pt x="1233170" y="1902206"/>
                    <a:pt x="1226820" y="1905254"/>
                  </a:cubicBezTo>
                  <a:cubicBezTo>
                    <a:pt x="1211072" y="1905254"/>
                    <a:pt x="1198499" y="1905254"/>
                    <a:pt x="1182624" y="1905254"/>
                  </a:cubicBezTo>
                  <a:cubicBezTo>
                    <a:pt x="1170051" y="1905254"/>
                    <a:pt x="1154303" y="1905254"/>
                    <a:pt x="1138428" y="1905254"/>
                  </a:cubicBezTo>
                  <a:cubicBezTo>
                    <a:pt x="1125855" y="1905254"/>
                    <a:pt x="1110107" y="1905254"/>
                    <a:pt x="1097407" y="1905254"/>
                  </a:cubicBezTo>
                  <a:cubicBezTo>
                    <a:pt x="1081659" y="1905254"/>
                    <a:pt x="1065911" y="1905254"/>
                    <a:pt x="1053211" y="1905254"/>
                  </a:cubicBezTo>
                  <a:cubicBezTo>
                    <a:pt x="1037463" y="1905254"/>
                    <a:pt x="1024890" y="1905254"/>
                    <a:pt x="1009015" y="1905254"/>
                  </a:cubicBezTo>
                  <a:cubicBezTo>
                    <a:pt x="993140" y="1905254"/>
                    <a:pt x="980694" y="1905254"/>
                    <a:pt x="964819" y="1905254"/>
                  </a:cubicBezTo>
                  <a:cubicBezTo>
                    <a:pt x="952246" y="1905254"/>
                    <a:pt x="936497" y="1905254"/>
                    <a:pt x="923797" y="1905254"/>
                  </a:cubicBezTo>
                  <a:cubicBezTo>
                    <a:pt x="908050" y="1905254"/>
                    <a:pt x="892301" y="1905254"/>
                    <a:pt x="879601" y="1905254"/>
                  </a:cubicBezTo>
                  <a:cubicBezTo>
                    <a:pt x="863853" y="1905254"/>
                    <a:pt x="851280" y="1905254"/>
                    <a:pt x="835405" y="1905254"/>
                  </a:cubicBezTo>
                  <a:close/>
                </a:path>
              </a:pathLst>
            </a:custGeom>
            <a:solidFill>
              <a:srgbClr val="C00000"/>
            </a:solidFill>
          </p:spPr>
        </p:sp>
      </p:grpSp>
      <p:grpSp>
        <p:nvGrpSpPr>
          <p:cNvPr id="10" name="Group 10"/>
          <p:cNvGrpSpPr>
            <a:grpSpLocks noChangeAspect="1"/>
          </p:cNvGrpSpPr>
          <p:nvPr/>
        </p:nvGrpSpPr>
        <p:grpSpPr>
          <a:xfrm>
            <a:off x="10135440" y="2658960"/>
            <a:ext cx="1999440" cy="1996560"/>
            <a:chOff x="0" y="0"/>
            <a:chExt cx="2665920" cy="2662080"/>
          </a:xfrm>
        </p:grpSpPr>
        <p:sp>
          <p:nvSpPr>
            <p:cNvPr id="11" name="Freeform 11"/>
            <p:cNvSpPr/>
            <p:nvPr/>
          </p:nvSpPr>
          <p:spPr>
            <a:xfrm>
              <a:off x="-382" y="0"/>
              <a:ext cx="2666239" cy="2662175"/>
            </a:xfrm>
            <a:custGeom>
              <a:avLst/>
              <a:gdLst/>
              <a:ahLst/>
              <a:cxnLst/>
              <a:rect l="l" t="t" r="r" b="b"/>
              <a:pathLst>
                <a:path w="2666239" h="2662175">
                  <a:moveTo>
                    <a:pt x="2666239" y="1245870"/>
                  </a:moveTo>
                  <a:cubicBezTo>
                    <a:pt x="2666239" y="1305814"/>
                    <a:pt x="2666239" y="1362583"/>
                    <a:pt x="2666239" y="1419352"/>
                  </a:cubicBezTo>
                  <a:cubicBezTo>
                    <a:pt x="2656714" y="1447800"/>
                    <a:pt x="2659889" y="1479296"/>
                    <a:pt x="2653666" y="1510792"/>
                  </a:cubicBezTo>
                  <a:cubicBezTo>
                    <a:pt x="2650491" y="1542288"/>
                    <a:pt x="2644141" y="1573911"/>
                    <a:pt x="2641093" y="1602232"/>
                  </a:cubicBezTo>
                  <a:cubicBezTo>
                    <a:pt x="2634743" y="1617980"/>
                    <a:pt x="2631568" y="1633728"/>
                    <a:pt x="2628520" y="1649603"/>
                  </a:cubicBezTo>
                  <a:cubicBezTo>
                    <a:pt x="2622170" y="1665351"/>
                    <a:pt x="2618995" y="1681099"/>
                    <a:pt x="2615947" y="1700022"/>
                  </a:cubicBezTo>
                  <a:cubicBezTo>
                    <a:pt x="2612772" y="1706372"/>
                    <a:pt x="2612772" y="1715770"/>
                    <a:pt x="2609597" y="1722120"/>
                  </a:cubicBezTo>
                  <a:cubicBezTo>
                    <a:pt x="2606422" y="1725295"/>
                    <a:pt x="2606422" y="1728470"/>
                    <a:pt x="2606422" y="1734693"/>
                  </a:cubicBezTo>
                  <a:cubicBezTo>
                    <a:pt x="2600072" y="1747266"/>
                    <a:pt x="2593849" y="1763141"/>
                    <a:pt x="2590674" y="1775714"/>
                  </a:cubicBezTo>
                  <a:cubicBezTo>
                    <a:pt x="2584324" y="1791462"/>
                    <a:pt x="2578101" y="1807210"/>
                    <a:pt x="2574926" y="1823085"/>
                  </a:cubicBezTo>
                  <a:cubicBezTo>
                    <a:pt x="2562353" y="1851533"/>
                    <a:pt x="2549653" y="1879854"/>
                    <a:pt x="2537080" y="1908302"/>
                  </a:cubicBezTo>
                  <a:cubicBezTo>
                    <a:pt x="2521332" y="1936750"/>
                    <a:pt x="2505584" y="1968246"/>
                    <a:pt x="2489709" y="1996567"/>
                  </a:cubicBezTo>
                  <a:cubicBezTo>
                    <a:pt x="2483359" y="1999742"/>
                    <a:pt x="2483359" y="2006092"/>
                    <a:pt x="2480184" y="2012315"/>
                  </a:cubicBezTo>
                  <a:cubicBezTo>
                    <a:pt x="2473834" y="2021840"/>
                    <a:pt x="2467611" y="2034413"/>
                    <a:pt x="2461261" y="2046986"/>
                  </a:cubicBezTo>
                  <a:cubicBezTo>
                    <a:pt x="2451736" y="2059559"/>
                    <a:pt x="2442338" y="2069084"/>
                    <a:pt x="2435988" y="2084832"/>
                  </a:cubicBezTo>
                  <a:cubicBezTo>
                    <a:pt x="2432813" y="2084832"/>
                    <a:pt x="2432813" y="2088007"/>
                    <a:pt x="2429638" y="2088007"/>
                  </a:cubicBezTo>
                  <a:cubicBezTo>
                    <a:pt x="2423288" y="2100580"/>
                    <a:pt x="2413890" y="2113280"/>
                    <a:pt x="2404365" y="2125853"/>
                  </a:cubicBezTo>
                  <a:cubicBezTo>
                    <a:pt x="2401190" y="2132203"/>
                    <a:pt x="2394840" y="2138426"/>
                    <a:pt x="2388616" y="2147951"/>
                  </a:cubicBezTo>
                  <a:cubicBezTo>
                    <a:pt x="2382266" y="2154301"/>
                    <a:pt x="2376043" y="2160524"/>
                    <a:pt x="2372868" y="2166874"/>
                  </a:cubicBezTo>
                  <a:cubicBezTo>
                    <a:pt x="2369693" y="2170049"/>
                    <a:pt x="2366518" y="2173224"/>
                    <a:pt x="2363343" y="2179447"/>
                  </a:cubicBezTo>
                  <a:cubicBezTo>
                    <a:pt x="2331847" y="2214118"/>
                    <a:pt x="2300224" y="2248789"/>
                    <a:pt x="2268728" y="2283587"/>
                  </a:cubicBezTo>
                  <a:cubicBezTo>
                    <a:pt x="2237232" y="2312035"/>
                    <a:pt x="2202434" y="2340356"/>
                    <a:pt x="2170938" y="2371852"/>
                  </a:cubicBezTo>
                  <a:cubicBezTo>
                    <a:pt x="2161413" y="2371852"/>
                    <a:pt x="2158365" y="2381377"/>
                    <a:pt x="2152015" y="2384425"/>
                  </a:cubicBezTo>
                  <a:cubicBezTo>
                    <a:pt x="2139442" y="2393950"/>
                    <a:pt x="2129917" y="2400173"/>
                    <a:pt x="2120519" y="2406523"/>
                  </a:cubicBezTo>
                  <a:cubicBezTo>
                    <a:pt x="2111122" y="2412873"/>
                    <a:pt x="2101596" y="2422271"/>
                    <a:pt x="2092071" y="2428621"/>
                  </a:cubicBezTo>
                  <a:cubicBezTo>
                    <a:pt x="2092071" y="2428621"/>
                    <a:pt x="2088896" y="2431796"/>
                    <a:pt x="2085721" y="2431796"/>
                  </a:cubicBezTo>
                  <a:cubicBezTo>
                    <a:pt x="2073148" y="2438146"/>
                    <a:pt x="2060448" y="2447544"/>
                    <a:pt x="2047875" y="2457069"/>
                  </a:cubicBezTo>
                  <a:cubicBezTo>
                    <a:pt x="2038350" y="2463419"/>
                    <a:pt x="2028952" y="2469642"/>
                    <a:pt x="2019427" y="2475992"/>
                  </a:cubicBezTo>
                  <a:cubicBezTo>
                    <a:pt x="2013077" y="2475992"/>
                    <a:pt x="2006854" y="2482342"/>
                    <a:pt x="2000504" y="2485517"/>
                  </a:cubicBezTo>
                  <a:cubicBezTo>
                    <a:pt x="1969008" y="2501265"/>
                    <a:pt x="1940560" y="2517013"/>
                    <a:pt x="1909064" y="2532888"/>
                  </a:cubicBezTo>
                  <a:cubicBezTo>
                    <a:pt x="1883791" y="2545461"/>
                    <a:pt x="1855470" y="2558161"/>
                    <a:pt x="1830197" y="2570734"/>
                  </a:cubicBezTo>
                  <a:cubicBezTo>
                    <a:pt x="1811274" y="2573909"/>
                    <a:pt x="1795526" y="2580259"/>
                    <a:pt x="1779778" y="2589657"/>
                  </a:cubicBezTo>
                  <a:cubicBezTo>
                    <a:pt x="1767205" y="2592832"/>
                    <a:pt x="1751330" y="2596007"/>
                    <a:pt x="1738757" y="2602230"/>
                  </a:cubicBezTo>
                  <a:cubicBezTo>
                    <a:pt x="1738757" y="2602230"/>
                    <a:pt x="1735582" y="2602230"/>
                    <a:pt x="1732407" y="2602230"/>
                  </a:cubicBezTo>
                  <a:cubicBezTo>
                    <a:pt x="1722882" y="2605405"/>
                    <a:pt x="1713484" y="2608580"/>
                    <a:pt x="1700911" y="2614803"/>
                  </a:cubicBezTo>
                  <a:cubicBezTo>
                    <a:pt x="1685163" y="2617978"/>
                    <a:pt x="1669415" y="2621153"/>
                    <a:pt x="1653540" y="2627376"/>
                  </a:cubicBezTo>
                  <a:cubicBezTo>
                    <a:pt x="1637792" y="2630551"/>
                    <a:pt x="1625092" y="2630551"/>
                    <a:pt x="1612519" y="2633726"/>
                  </a:cubicBezTo>
                  <a:cubicBezTo>
                    <a:pt x="1568323" y="2643251"/>
                    <a:pt x="1527302" y="2649475"/>
                    <a:pt x="1483106" y="2655825"/>
                  </a:cubicBezTo>
                  <a:cubicBezTo>
                    <a:pt x="1464183" y="2659000"/>
                    <a:pt x="1442085" y="2655825"/>
                    <a:pt x="1423162" y="2662175"/>
                  </a:cubicBezTo>
                  <a:cubicBezTo>
                    <a:pt x="1363218" y="2662175"/>
                    <a:pt x="1303274" y="2662175"/>
                    <a:pt x="1240155" y="2662175"/>
                  </a:cubicBezTo>
                  <a:cubicBezTo>
                    <a:pt x="1240155" y="2662175"/>
                    <a:pt x="1240155" y="2662175"/>
                    <a:pt x="1240155" y="2662175"/>
                  </a:cubicBezTo>
                  <a:cubicBezTo>
                    <a:pt x="1202309" y="2655825"/>
                    <a:pt x="1167638" y="2652650"/>
                    <a:pt x="1129792" y="2649601"/>
                  </a:cubicBezTo>
                  <a:cubicBezTo>
                    <a:pt x="1101344" y="2643251"/>
                    <a:pt x="1069848" y="2637028"/>
                    <a:pt x="1041400" y="2633853"/>
                  </a:cubicBezTo>
                  <a:cubicBezTo>
                    <a:pt x="1028827" y="2630678"/>
                    <a:pt x="1016127" y="2627503"/>
                    <a:pt x="1003554" y="2624328"/>
                  </a:cubicBezTo>
                  <a:cubicBezTo>
                    <a:pt x="987806" y="2617978"/>
                    <a:pt x="972058" y="2614803"/>
                    <a:pt x="956183" y="2611755"/>
                  </a:cubicBezTo>
                  <a:cubicBezTo>
                    <a:pt x="927735" y="2602230"/>
                    <a:pt x="899414" y="2592832"/>
                    <a:pt x="874141" y="2583307"/>
                  </a:cubicBezTo>
                  <a:cubicBezTo>
                    <a:pt x="858393" y="2576957"/>
                    <a:pt x="839470" y="2570734"/>
                    <a:pt x="823722" y="2564384"/>
                  </a:cubicBezTo>
                  <a:cubicBezTo>
                    <a:pt x="820547" y="2561209"/>
                    <a:pt x="817372" y="2561209"/>
                    <a:pt x="814197" y="2558034"/>
                  </a:cubicBezTo>
                  <a:cubicBezTo>
                    <a:pt x="804672" y="2554859"/>
                    <a:pt x="795274" y="2548509"/>
                    <a:pt x="782701" y="2545461"/>
                  </a:cubicBezTo>
                  <a:cubicBezTo>
                    <a:pt x="770128" y="2539111"/>
                    <a:pt x="757428" y="2532888"/>
                    <a:pt x="741680" y="2526538"/>
                  </a:cubicBezTo>
                  <a:cubicBezTo>
                    <a:pt x="713232" y="2510790"/>
                    <a:pt x="681736" y="2495042"/>
                    <a:pt x="653288" y="2479167"/>
                  </a:cubicBezTo>
                  <a:cubicBezTo>
                    <a:pt x="653288" y="2475992"/>
                    <a:pt x="650113" y="2475992"/>
                    <a:pt x="646938" y="2475992"/>
                  </a:cubicBezTo>
                  <a:cubicBezTo>
                    <a:pt x="634365" y="2466467"/>
                    <a:pt x="621665" y="2460244"/>
                    <a:pt x="609092" y="2450719"/>
                  </a:cubicBezTo>
                  <a:cubicBezTo>
                    <a:pt x="580644" y="2431796"/>
                    <a:pt x="552323" y="2409698"/>
                    <a:pt x="523875" y="2390775"/>
                  </a:cubicBezTo>
                  <a:cubicBezTo>
                    <a:pt x="520700" y="2387600"/>
                    <a:pt x="517525" y="2387600"/>
                    <a:pt x="517525" y="2384425"/>
                  </a:cubicBezTo>
                  <a:cubicBezTo>
                    <a:pt x="504952" y="2374900"/>
                    <a:pt x="492252" y="2365502"/>
                    <a:pt x="479679" y="2355977"/>
                  </a:cubicBezTo>
                  <a:cubicBezTo>
                    <a:pt x="476504" y="2352802"/>
                    <a:pt x="470154" y="2346452"/>
                    <a:pt x="467106" y="2343404"/>
                  </a:cubicBezTo>
                  <a:cubicBezTo>
                    <a:pt x="457581" y="2333879"/>
                    <a:pt x="448183" y="2324481"/>
                    <a:pt x="435610" y="2318131"/>
                  </a:cubicBezTo>
                  <a:cubicBezTo>
                    <a:pt x="432435" y="2311781"/>
                    <a:pt x="426085" y="2305558"/>
                    <a:pt x="419862" y="2302383"/>
                  </a:cubicBezTo>
                  <a:cubicBezTo>
                    <a:pt x="410337" y="2292858"/>
                    <a:pt x="404114" y="2286635"/>
                    <a:pt x="394589" y="2277110"/>
                  </a:cubicBezTo>
                  <a:cubicBezTo>
                    <a:pt x="388239" y="2270760"/>
                    <a:pt x="378841" y="2261362"/>
                    <a:pt x="372491" y="2255012"/>
                  </a:cubicBezTo>
                  <a:cubicBezTo>
                    <a:pt x="366141" y="2248662"/>
                    <a:pt x="359918" y="2242439"/>
                    <a:pt x="353568" y="2232914"/>
                  </a:cubicBezTo>
                  <a:cubicBezTo>
                    <a:pt x="347218" y="2226564"/>
                    <a:pt x="340995" y="2217165"/>
                    <a:pt x="331470" y="2210815"/>
                  </a:cubicBezTo>
                  <a:cubicBezTo>
                    <a:pt x="325120" y="2201290"/>
                    <a:pt x="318897" y="2191892"/>
                    <a:pt x="309372" y="2185542"/>
                  </a:cubicBezTo>
                  <a:cubicBezTo>
                    <a:pt x="306197" y="2176017"/>
                    <a:pt x="299847" y="2172969"/>
                    <a:pt x="293624" y="2166619"/>
                  </a:cubicBezTo>
                  <a:cubicBezTo>
                    <a:pt x="287274" y="2154046"/>
                    <a:pt x="274701" y="2141346"/>
                    <a:pt x="265176" y="2128773"/>
                  </a:cubicBezTo>
                  <a:cubicBezTo>
                    <a:pt x="265176" y="2128773"/>
                    <a:pt x="262001" y="2125598"/>
                    <a:pt x="262001" y="2125598"/>
                  </a:cubicBezTo>
                  <a:cubicBezTo>
                    <a:pt x="243078" y="2097150"/>
                    <a:pt x="224155" y="2068829"/>
                    <a:pt x="205232" y="2040381"/>
                  </a:cubicBezTo>
                  <a:cubicBezTo>
                    <a:pt x="186309" y="2011933"/>
                    <a:pt x="170561" y="1983612"/>
                    <a:pt x="154813" y="1952116"/>
                  </a:cubicBezTo>
                  <a:cubicBezTo>
                    <a:pt x="148463" y="1939543"/>
                    <a:pt x="142240" y="1926843"/>
                    <a:pt x="135890" y="1917445"/>
                  </a:cubicBezTo>
                  <a:cubicBezTo>
                    <a:pt x="132715" y="1914270"/>
                    <a:pt x="132715" y="1911095"/>
                    <a:pt x="129540" y="1907920"/>
                  </a:cubicBezTo>
                  <a:cubicBezTo>
                    <a:pt x="123190" y="1892172"/>
                    <a:pt x="120015" y="1879472"/>
                    <a:pt x="113792" y="1866899"/>
                  </a:cubicBezTo>
                  <a:cubicBezTo>
                    <a:pt x="101219" y="1835403"/>
                    <a:pt x="88519" y="1806955"/>
                    <a:pt x="75946" y="1775459"/>
                  </a:cubicBezTo>
                  <a:cubicBezTo>
                    <a:pt x="72771" y="1762886"/>
                    <a:pt x="69596" y="1750186"/>
                    <a:pt x="63373" y="1734439"/>
                  </a:cubicBezTo>
                  <a:cubicBezTo>
                    <a:pt x="53848" y="1705990"/>
                    <a:pt x="47625" y="1677669"/>
                    <a:pt x="38100" y="1649221"/>
                  </a:cubicBezTo>
                  <a:cubicBezTo>
                    <a:pt x="34925" y="1633473"/>
                    <a:pt x="31750" y="1617725"/>
                    <a:pt x="28575" y="1601850"/>
                  </a:cubicBezTo>
                  <a:cubicBezTo>
                    <a:pt x="25400" y="1585975"/>
                    <a:pt x="22225" y="1567179"/>
                    <a:pt x="19050" y="1551431"/>
                  </a:cubicBezTo>
                  <a:cubicBezTo>
                    <a:pt x="19050" y="1541906"/>
                    <a:pt x="15875" y="1532508"/>
                    <a:pt x="12700" y="1522983"/>
                  </a:cubicBezTo>
                  <a:cubicBezTo>
                    <a:pt x="9525" y="1494535"/>
                    <a:pt x="9525" y="1466214"/>
                    <a:pt x="6350" y="1437766"/>
                  </a:cubicBezTo>
                  <a:cubicBezTo>
                    <a:pt x="3175" y="1431416"/>
                    <a:pt x="6350" y="1418843"/>
                    <a:pt x="0" y="1412493"/>
                  </a:cubicBezTo>
                  <a:cubicBezTo>
                    <a:pt x="0" y="1358899"/>
                    <a:pt x="0" y="1305305"/>
                    <a:pt x="0" y="1248536"/>
                  </a:cubicBezTo>
                  <a:cubicBezTo>
                    <a:pt x="3175" y="1248536"/>
                    <a:pt x="3175" y="1248536"/>
                    <a:pt x="3175" y="1245361"/>
                  </a:cubicBezTo>
                  <a:cubicBezTo>
                    <a:pt x="6350" y="1204340"/>
                    <a:pt x="12700" y="1163319"/>
                    <a:pt x="15748" y="1122298"/>
                  </a:cubicBezTo>
                  <a:cubicBezTo>
                    <a:pt x="18923" y="1112773"/>
                    <a:pt x="18923" y="1103375"/>
                    <a:pt x="22098" y="1097025"/>
                  </a:cubicBezTo>
                  <a:cubicBezTo>
                    <a:pt x="25273" y="1078102"/>
                    <a:pt x="28448" y="1062354"/>
                    <a:pt x="31623" y="1043431"/>
                  </a:cubicBezTo>
                  <a:cubicBezTo>
                    <a:pt x="34798" y="1030858"/>
                    <a:pt x="37973" y="1014983"/>
                    <a:pt x="41148" y="999235"/>
                  </a:cubicBezTo>
                  <a:cubicBezTo>
                    <a:pt x="50673" y="970787"/>
                    <a:pt x="60071" y="939291"/>
                    <a:pt x="69596" y="907795"/>
                  </a:cubicBezTo>
                  <a:cubicBezTo>
                    <a:pt x="72771" y="895222"/>
                    <a:pt x="79121" y="882522"/>
                    <a:pt x="82169" y="869949"/>
                  </a:cubicBezTo>
                  <a:cubicBezTo>
                    <a:pt x="94742" y="841501"/>
                    <a:pt x="104267" y="813180"/>
                    <a:pt x="116840" y="784732"/>
                  </a:cubicBezTo>
                  <a:cubicBezTo>
                    <a:pt x="132588" y="753236"/>
                    <a:pt x="145288" y="724788"/>
                    <a:pt x="161036" y="696467"/>
                  </a:cubicBezTo>
                  <a:cubicBezTo>
                    <a:pt x="176784" y="668146"/>
                    <a:pt x="195707" y="636523"/>
                    <a:pt x="214630" y="608202"/>
                  </a:cubicBezTo>
                  <a:cubicBezTo>
                    <a:pt x="217805" y="605027"/>
                    <a:pt x="217805" y="601852"/>
                    <a:pt x="217805" y="598677"/>
                  </a:cubicBezTo>
                  <a:cubicBezTo>
                    <a:pt x="227330" y="589152"/>
                    <a:pt x="236728" y="576579"/>
                    <a:pt x="243078" y="564006"/>
                  </a:cubicBezTo>
                  <a:cubicBezTo>
                    <a:pt x="274574" y="519810"/>
                    <a:pt x="309372" y="475741"/>
                    <a:pt x="344043" y="434720"/>
                  </a:cubicBezTo>
                  <a:cubicBezTo>
                    <a:pt x="347218" y="434720"/>
                    <a:pt x="350393" y="431545"/>
                    <a:pt x="353568" y="428370"/>
                  </a:cubicBezTo>
                  <a:cubicBezTo>
                    <a:pt x="363093" y="415797"/>
                    <a:pt x="375666" y="403097"/>
                    <a:pt x="385064" y="393699"/>
                  </a:cubicBezTo>
                  <a:cubicBezTo>
                    <a:pt x="388239" y="390524"/>
                    <a:pt x="391414" y="387349"/>
                    <a:pt x="394589" y="384174"/>
                  </a:cubicBezTo>
                  <a:cubicBezTo>
                    <a:pt x="407162" y="371601"/>
                    <a:pt x="419862" y="362076"/>
                    <a:pt x="429260" y="349503"/>
                  </a:cubicBezTo>
                  <a:cubicBezTo>
                    <a:pt x="432435" y="349503"/>
                    <a:pt x="435610" y="346328"/>
                    <a:pt x="435610" y="343153"/>
                  </a:cubicBezTo>
                  <a:cubicBezTo>
                    <a:pt x="479806" y="308482"/>
                    <a:pt x="520827" y="273811"/>
                    <a:pt x="568071" y="239013"/>
                  </a:cubicBezTo>
                  <a:cubicBezTo>
                    <a:pt x="580644" y="232663"/>
                    <a:pt x="593344" y="223265"/>
                    <a:pt x="605917" y="213740"/>
                  </a:cubicBezTo>
                  <a:cubicBezTo>
                    <a:pt x="609092" y="213740"/>
                    <a:pt x="609092" y="210565"/>
                    <a:pt x="609092" y="210565"/>
                  </a:cubicBezTo>
                  <a:cubicBezTo>
                    <a:pt x="640588" y="194817"/>
                    <a:pt x="669036" y="175894"/>
                    <a:pt x="700532" y="156971"/>
                  </a:cubicBezTo>
                  <a:cubicBezTo>
                    <a:pt x="728980" y="144398"/>
                    <a:pt x="757301" y="128523"/>
                    <a:pt x="785749" y="115950"/>
                  </a:cubicBezTo>
                  <a:cubicBezTo>
                    <a:pt x="814197" y="103377"/>
                    <a:pt x="845693" y="90677"/>
                    <a:pt x="874141" y="78104"/>
                  </a:cubicBezTo>
                  <a:cubicBezTo>
                    <a:pt x="886714" y="74929"/>
                    <a:pt x="899414" y="71754"/>
                    <a:pt x="911987" y="65531"/>
                  </a:cubicBezTo>
                  <a:cubicBezTo>
                    <a:pt x="943483" y="56006"/>
                    <a:pt x="971931" y="46608"/>
                    <a:pt x="1003427" y="40258"/>
                  </a:cubicBezTo>
                  <a:cubicBezTo>
                    <a:pt x="1019175" y="33908"/>
                    <a:pt x="1034923" y="30733"/>
                    <a:pt x="1050798" y="27685"/>
                  </a:cubicBezTo>
                  <a:cubicBezTo>
                    <a:pt x="1066673" y="24637"/>
                    <a:pt x="1082294" y="21335"/>
                    <a:pt x="1098169" y="18160"/>
                  </a:cubicBezTo>
                  <a:cubicBezTo>
                    <a:pt x="1104519" y="18160"/>
                    <a:pt x="1113917" y="14985"/>
                    <a:pt x="1120267" y="14985"/>
                  </a:cubicBezTo>
                  <a:cubicBezTo>
                    <a:pt x="1151891" y="12573"/>
                    <a:pt x="1186689" y="6350"/>
                    <a:pt x="1218185" y="3175"/>
                  </a:cubicBezTo>
                  <a:cubicBezTo>
                    <a:pt x="1230758" y="3175"/>
                    <a:pt x="1243458" y="6350"/>
                    <a:pt x="1256031" y="0"/>
                  </a:cubicBezTo>
                  <a:cubicBezTo>
                    <a:pt x="1306450" y="0"/>
                    <a:pt x="1360171" y="0"/>
                    <a:pt x="1410590" y="0"/>
                  </a:cubicBezTo>
                  <a:cubicBezTo>
                    <a:pt x="1413765" y="0"/>
                    <a:pt x="1413765" y="3175"/>
                    <a:pt x="1413765" y="3175"/>
                  </a:cubicBezTo>
                  <a:cubicBezTo>
                    <a:pt x="1451611" y="3175"/>
                    <a:pt x="1489457" y="9525"/>
                    <a:pt x="1524128" y="12700"/>
                  </a:cubicBezTo>
                  <a:cubicBezTo>
                    <a:pt x="1533653" y="15875"/>
                    <a:pt x="1543051" y="15875"/>
                    <a:pt x="1555624" y="15875"/>
                  </a:cubicBezTo>
                  <a:cubicBezTo>
                    <a:pt x="1571372" y="19050"/>
                    <a:pt x="1587120" y="22225"/>
                    <a:pt x="1606043" y="25400"/>
                  </a:cubicBezTo>
                  <a:cubicBezTo>
                    <a:pt x="1621791" y="31750"/>
                    <a:pt x="1637539" y="34925"/>
                    <a:pt x="1653414" y="37973"/>
                  </a:cubicBezTo>
                  <a:cubicBezTo>
                    <a:pt x="1681862" y="44323"/>
                    <a:pt x="1710183" y="53721"/>
                    <a:pt x="1738631" y="60071"/>
                  </a:cubicBezTo>
                  <a:cubicBezTo>
                    <a:pt x="1751204" y="66421"/>
                    <a:pt x="1767079" y="72644"/>
                    <a:pt x="1779652" y="75819"/>
                  </a:cubicBezTo>
                  <a:cubicBezTo>
                    <a:pt x="1811148" y="88392"/>
                    <a:pt x="1842771" y="101092"/>
                    <a:pt x="1874267" y="113665"/>
                  </a:cubicBezTo>
                  <a:cubicBezTo>
                    <a:pt x="1886840" y="120015"/>
                    <a:pt x="1899540" y="123190"/>
                    <a:pt x="1908938" y="129413"/>
                  </a:cubicBezTo>
                  <a:cubicBezTo>
                    <a:pt x="1912113" y="129413"/>
                    <a:pt x="1915288" y="132588"/>
                    <a:pt x="1918463" y="132588"/>
                  </a:cubicBezTo>
                  <a:cubicBezTo>
                    <a:pt x="1927988" y="138938"/>
                    <a:pt x="1940561" y="145161"/>
                    <a:pt x="1949959" y="148336"/>
                  </a:cubicBezTo>
                  <a:cubicBezTo>
                    <a:pt x="1981455" y="167259"/>
                    <a:pt x="2013078" y="186182"/>
                    <a:pt x="2044574" y="201930"/>
                  </a:cubicBezTo>
                  <a:cubicBezTo>
                    <a:pt x="2069847" y="220853"/>
                    <a:pt x="2098168" y="239776"/>
                    <a:pt x="2126616" y="258699"/>
                  </a:cubicBezTo>
                  <a:cubicBezTo>
                    <a:pt x="2129791" y="261874"/>
                    <a:pt x="2129791" y="261874"/>
                    <a:pt x="2132966" y="265049"/>
                  </a:cubicBezTo>
                  <a:cubicBezTo>
                    <a:pt x="2145539" y="274574"/>
                    <a:pt x="2155064" y="283972"/>
                    <a:pt x="2170812" y="293497"/>
                  </a:cubicBezTo>
                  <a:cubicBezTo>
                    <a:pt x="2173987" y="299847"/>
                    <a:pt x="2180337" y="303022"/>
                    <a:pt x="2186560" y="306070"/>
                  </a:cubicBezTo>
                  <a:cubicBezTo>
                    <a:pt x="2196085" y="315595"/>
                    <a:pt x="2205483" y="321818"/>
                    <a:pt x="2215008" y="331343"/>
                  </a:cubicBezTo>
                  <a:cubicBezTo>
                    <a:pt x="2221358" y="337693"/>
                    <a:pt x="2227581" y="343916"/>
                    <a:pt x="2237106" y="350266"/>
                  </a:cubicBezTo>
                  <a:cubicBezTo>
                    <a:pt x="2243456" y="356616"/>
                    <a:pt x="2249679" y="362839"/>
                    <a:pt x="2256029" y="369189"/>
                  </a:cubicBezTo>
                  <a:cubicBezTo>
                    <a:pt x="2262379" y="375539"/>
                    <a:pt x="2271777" y="384937"/>
                    <a:pt x="2281302" y="394462"/>
                  </a:cubicBezTo>
                  <a:cubicBezTo>
                    <a:pt x="2287652" y="400812"/>
                    <a:pt x="2293875" y="407035"/>
                    <a:pt x="2300225" y="413385"/>
                  </a:cubicBezTo>
                  <a:cubicBezTo>
                    <a:pt x="2306575" y="422910"/>
                    <a:pt x="2315973" y="429133"/>
                    <a:pt x="2322323" y="435483"/>
                  </a:cubicBezTo>
                  <a:cubicBezTo>
                    <a:pt x="2328673" y="445008"/>
                    <a:pt x="2334896" y="454406"/>
                    <a:pt x="2344421" y="460756"/>
                  </a:cubicBezTo>
                  <a:cubicBezTo>
                    <a:pt x="2347596" y="467106"/>
                    <a:pt x="2353946" y="473329"/>
                    <a:pt x="2356995" y="476504"/>
                  </a:cubicBezTo>
                  <a:cubicBezTo>
                    <a:pt x="2366520" y="492252"/>
                    <a:pt x="2379093" y="504952"/>
                    <a:pt x="2388490" y="514350"/>
                  </a:cubicBezTo>
                  <a:cubicBezTo>
                    <a:pt x="2388490" y="517525"/>
                    <a:pt x="2391665" y="520700"/>
                    <a:pt x="2391665" y="520700"/>
                  </a:cubicBezTo>
                  <a:cubicBezTo>
                    <a:pt x="2413764" y="549148"/>
                    <a:pt x="2432686" y="580644"/>
                    <a:pt x="2454785" y="608965"/>
                  </a:cubicBezTo>
                  <a:cubicBezTo>
                    <a:pt x="2480058" y="653161"/>
                    <a:pt x="2508379" y="697230"/>
                    <a:pt x="2530477" y="744601"/>
                  </a:cubicBezTo>
                  <a:cubicBezTo>
                    <a:pt x="2536827" y="757174"/>
                    <a:pt x="2543050" y="773049"/>
                    <a:pt x="2549400" y="785622"/>
                  </a:cubicBezTo>
                  <a:cubicBezTo>
                    <a:pt x="2555750" y="795147"/>
                    <a:pt x="2558925" y="807720"/>
                    <a:pt x="2565148" y="820293"/>
                  </a:cubicBezTo>
                  <a:cubicBezTo>
                    <a:pt x="2565148" y="820293"/>
                    <a:pt x="2565148" y="823468"/>
                    <a:pt x="2568323" y="823468"/>
                  </a:cubicBezTo>
                  <a:cubicBezTo>
                    <a:pt x="2574673" y="839216"/>
                    <a:pt x="2580896" y="854964"/>
                    <a:pt x="2584071" y="870839"/>
                  </a:cubicBezTo>
                  <a:cubicBezTo>
                    <a:pt x="2593596" y="899287"/>
                    <a:pt x="2602994" y="927608"/>
                    <a:pt x="2612519" y="956056"/>
                  </a:cubicBezTo>
                  <a:cubicBezTo>
                    <a:pt x="2615694" y="971804"/>
                    <a:pt x="2618869" y="987552"/>
                    <a:pt x="2625092" y="1000252"/>
                  </a:cubicBezTo>
                  <a:cubicBezTo>
                    <a:pt x="2628267" y="1019175"/>
                    <a:pt x="2631442" y="1031748"/>
                    <a:pt x="2637665" y="1047623"/>
                  </a:cubicBezTo>
                  <a:cubicBezTo>
                    <a:pt x="2640840" y="1076071"/>
                    <a:pt x="2647190" y="1101217"/>
                    <a:pt x="2653413" y="1129665"/>
                  </a:cubicBezTo>
                  <a:cubicBezTo>
                    <a:pt x="2650238" y="1139190"/>
                    <a:pt x="2656588" y="1151763"/>
                    <a:pt x="2656588" y="1161161"/>
                  </a:cubicBezTo>
                  <a:cubicBezTo>
                    <a:pt x="2656588" y="1176909"/>
                    <a:pt x="2659763" y="1195832"/>
                    <a:pt x="2659763" y="1211580"/>
                  </a:cubicBezTo>
                  <a:cubicBezTo>
                    <a:pt x="2662938" y="1224153"/>
                    <a:pt x="2659763" y="1236853"/>
                    <a:pt x="2666113" y="1246251"/>
                  </a:cubicBezTo>
                  <a:close/>
                  <a:moveTo>
                    <a:pt x="164339" y="1249045"/>
                  </a:moveTo>
                  <a:cubicBezTo>
                    <a:pt x="164339" y="1249045"/>
                    <a:pt x="164339" y="1252220"/>
                    <a:pt x="164339" y="1255395"/>
                  </a:cubicBezTo>
                  <a:cubicBezTo>
                    <a:pt x="157989" y="1308989"/>
                    <a:pt x="161164" y="1359535"/>
                    <a:pt x="164339" y="1409954"/>
                  </a:cubicBezTo>
                  <a:cubicBezTo>
                    <a:pt x="167514" y="1419479"/>
                    <a:pt x="164339" y="1432052"/>
                    <a:pt x="170689" y="1441450"/>
                  </a:cubicBezTo>
                  <a:cubicBezTo>
                    <a:pt x="170689" y="1469898"/>
                    <a:pt x="173864" y="1498219"/>
                    <a:pt x="180214" y="1526667"/>
                  </a:cubicBezTo>
                  <a:cubicBezTo>
                    <a:pt x="183389" y="1542415"/>
                    <a:pt x="183389" y="1555115"/>
                    <a:pt x="189739" y="1567688"/>
                  </a:cubicBezTo>
                  <a:cubicBezTo>
                    <a:pt x="189739" y="1580261"/>
                    <a:pt x="192914" y="1592961"/>
                    <a:pt x="199264" y="1605534"/>
                  </a:cubicBezTo>
                  <a:cubicBezTo>
                    <a:pt x="199264" y="1621282"/>
                    <a:pt x="205614" y="1633982"/>
                    <a:pt x="208789" y="1643380"/>
                  </a:cubicBezTo>
                  <a:cubicBezTo>
                    <a:pt x="218314" y="1678051"/>
                    <a:pt x="230887" y="1709674"/>
                    <a:pt x="243460" y="1741170"/>
                  </a:cubicBezTo>
                  <a:cubicBezTo>
                    <a:pt x="252985" y="1772666"/>
                    <a:pt x="265558" y="1797939"/>
                    <a:pt x="278131" y="1826387"/>
                  </a:cubicBezTo>
                  <a:cubicBezTo>
                    <a:pt x="293879" y="1854835"/>
                    <a:pt x="306579" y="1883156"/>
                    <a:pt x="325502" y="1911604"/>
                  </a:cubicBezTo>
                  <a:cubicBezTo>
                    <a:pt x="331852" y="1924177"/>
                    <a:pt x="338075" y="1933702"/>
                    <a:pt x="347600" y="1946275"/>
                  </a:cubicBezTo>
                  <a:cubicBezTo>
                    <a:pt x="347600" y="1949450"/>
                    <a:pt x="347600" y="1952625"/>
                    <a:pt x="350775" y="1952625"/>
                  </a:cubicBezTo>
                  <a:cubicBezTo>
                    <a:pt x="369698" y="1984121"/>
                    <a:pt x="388621" y="2012569"/>
                    <a:pt x="410719" y="2037842"/>
                  </a:cubicBezTo>
                  <a:cubicBezTo>
                    <a:pt x="420244" y="2047367"/>
                    <a:pt x="426467" y="2056765"/>
                    <a:pt x="435992" y="2066290"/>
                  </a:cubicBezTo>
                  <a:cubicBezTo>
                    <a:pt x="435992" y="2069465"/>
                    <a:pt x="439167" y="2072640"/>
                    <a:pt x="442342" y="2072640"/>
                  </a:cubicBezTo>
                  <a:cubicBezTo>
                    <a:pt x="451867" y="2088388"/>
                    <a:pt x="464440" y="2104136"/>
                    <a:pt x="480188" y="2116836"/>
                  </a:cubicBezTo>
                  <a:cubicBezTo>
                    <a:pt x="483363" y="2120011"/>
                    <a:pt x="486538" y="2123186"/>
                    <a:pt x="489713" y="2129409"/>
                  </a:cubicBezTo>
                  <a:cubicBezTo>
                    <a:pt x="502286" y="2138934"/>
                    <a:pt x="511811" y="2151507"/>
                    <a:pt x="524384" y="2160905"/>
                  </a:cubicBezTo>
                  <a:cubicBezTo>
                    <a:pt x="524384" y="2164080"/>
                    <a:pt x="530734" y="2167255"/>
                    <a:pt x="533909" y="2170430"/>
                  </a:cubicBezTo>
                  <a:cubicBezTo>
                    <a:pt x="546482" y="2183003"/>
                    <a:pt x="559182" y="2195703"/>
                    <a:pt x="574930" y="2208276"/>
                  </a:cubicBezTo>
                  <a:cubicBezTo>
                    <a:pt x="578105" y="2211451"/>
                    <a:pt x="581280" y="2214626"/>
                    <a:pt x="584455" y="2214626"/>
                  </a:cubicBezTo>
                  <a:cubicBezTo>
                    <a:pt x="590805" y="2224151"/>
                    <a:pt x="600203" y="2230374"/>
                    <a:pt x="609728" y="2236724"/>
                  </a:cubicBezTo>
                  <a:cubicBezTo>
                    <a:pt x="638176" y="2258822"/>
                    <a:pt x="666497" y="2280920"/>
                    <a:pt x="698120" y="2299843"/>
                  </a:cubicBezTo>
                  <a:cubicBezTo>
                    <a:pt x="701295" y="2299843"/>
                    <a:pt x="704470" y="2303018"/>
                    <a:pt x="707645" y="2306193"/>
                  </a:cubicBezTo>
                  <a:cubicBezTo>
                    <a:pt x="717170" y="2312543"/>
                    <a:pt x="726568" y="2318766"/>
                    <a:pt x="739141" y="2325116"/>
                  </a:cubicBezTo>
                  <a:cubicBezTo>
                    <a:pt x="767589" y="2340864"/>
                    <a:pt x="795910" y="2356612"/>
                    <a:pt x="827533" y="2372487"/>
                  </a:cubicBezTo>
                  <a:cubicBezTo>
                    <a:pt x="840106" y="2378837"/>
                    <a:pt x="855981" y="2385060"/>
                    <a:pt x="868554" y="2391410"/>
                  </a:cubicBezTo>
                  <a:cubicBezTo>
                    <a:pt x="868554" y="2391410"/>
                    <a:pt x="871729" y="2391410"/>
                    <a:pt x="874904" y="2391410"/>
                  </a:cubicBezTo>
                  <a:cubicBezTo>
                    <a:pt x="884429" y="2400935"/>
                    <a:pt x="900177" y="2403983"/>
                    <a:pt x="912750" y="2407158"/>
                  </a:cubicBezTo>
                  <a:cubicBezTo>
                    <a:pt x="925323" y="2413508"/>
                    <a:pt x="941198" y="2419732"/>
                    <a:pt x="953771" y="2422907"/>
                  </a:cubicBezTo>
                  <a:cubicBezTo>
                    <a:pt x="982219" y="2435480"/>
                    <a:pt x="1007365" y="2441830"/>
                    <a:pt x="1035813" y="2448180"/>
                  </a:cubicBezTo>
                  <a:cubicBezTo>
                    <a:pt x="1054736" y="2454530"/>
                    <a:pt x="1073659" y="2460753"/>
                    <a:pt x="1089407" y="2460753"/>
                  </a:cubicBezTo>
                  <a:cubicBezTo>
                    <a:pt x="1105155" y="2467103"/>
                    <a:pt x="1117855" y="2467103"/>
                    <a:pt x="1130428" y="2470278"/>
                  </a:cubicBezTo>
                  <a:cubicBezTo>
                    <a:pt x="1146176" y="2473453"/>
                    <a:pt x="1161924" y="2476628"/>
                    <a:pt x="1177799" y="2476628"/>
                  </a:cubicBezTo>
                  <a:cubicBezTo>
                    <a:pt x="1199897" y="2479803"/>
                    <a:pt x="1225170" y="2482978"/>
                    <a:pt x="1247268" y="2482978"/>
                  </a:cubicBezTo>
                  <a:cubicBezTo>
                    <a:pt x="1266191" y="2486153"/>
                    <a:pt x="1285114" y="2489328"/>
                    <a:pt x="1304037" y="2486153"/>
                  </a:cubicBezTo>
                  <a:cubicBezTo>
                    <a:pt x="1307212" y="2486153"/>
                    <a:pt x="1310387" y="2486153"/>
                    <a:pt x="1313562" y="2486153"/>
                  </a:cubicBezTo>
                  <a:cubicBezTo>
                    <a:pt x="1383031" y="2489328"/>
                    <a:pt x="1452373" y="2482978"/>
                    <a:pt x="1521842" y="2473580"/>
                  </a:cubicBezTo>
                  <a:cubicBezTo>
                    <a:pt x="1534415" y="2470405"/>
                    <a:pt x="1550290" y="2470405"/>
                    <a:pt x="1562863" y="2464055"/>
                  </a:cubicBezTo>
                  <a:cubicBezTo>
                    <a:pt x="1581786" y="2464055"/>
                    <a:pt x="1600709" y="2457705"/>
                    <a:pt x="1622807" y="2451482"/>
                  </a:cubicBezTo>
                  <a:cubicBezTo>
                    <a:pt x="1648080" y="2445132"/>
                    <a:pt x="1673226" y="2438908"/>
                    <a:pt x="1698499" y="2429383"/>
                  </a:cubicBezTo>
                  <a:cubicBezTo>
                    <a:pt x="1714248" y="2426208"/>
                    <a:pt x="1726948" y="2419858"/>
                    <a:pt x="1742695" y="2413635"/>
                  </a:cubicBezTo>
                  <a:cubicBezTo>
                    <a:pt x="1774191" y="2404110"/>
                    <a:pt x="1802639" y="2391537"/>
                    <a:pt x="1831088" y="2375789"/>
                  </a:cubicBezTo>
                  <a:cubicBezTo>
                    <a:pt x="1859536" y="2366264"/>
                    <a:pt x="1887857" y="2350516"/>
                    <a:pt x="1913130" y="2334769"/>
                  </a:cubicBezTo>
                  <a:cubicBezTo>
                    <a:pt x="1941578" y="2319020"/>
                    <a:pt x="1969899" y="2303273"/>
                    <a:pt x="1995172" y="2281175"/>
                  </a:cubicBezTo>
                  <a:cubicBezTo>
                    <a:pt x="2007745" y="2274825"/>
                    <a:pt x="2020445" y="2268601"/>
                    <a:pt x="2029843" y="2259076"/>
                  </a:cubicBezTo>
                  <a:cubicBezTo>
                    <a:pt x="2036193" y="2255901"/>
                    <a:pt x="2039368" y="2249551"/>
                    <a:pt x="2045591" y="2246503"/>
                  </a:cubicBezTo>
                  <a:cubicBezTo>
                    <a:pt x="2058164" y="2236978"/>
                    <a:pt x="2070864" y="2227580"/>
                    <a:pt x="2083437" y="2218055"/>
                  </a:cubicBezTo>
                  <a:cubicBezTo>
                    <a:pt x="2086612" y="2218055"/>
                    <a:pt x="2086612" y="2214880"/>
                    <a:pt x="2086612" y="2211705"/>
                  </a:cubicBezTo>
                  <a:cubicBezTo>
                    <a:pt x="2118108" y="2189607"/>
                    <a:pt x="2143381" y="2167509"/>
                    <a:pt x="2165479" y="2142363"/>
                  </a:cubicBezTo>
                  <a:cubicBezTo>
                    <a:pt x="2196975" y="2110867"/>
                    <a:pt x="2228598" y="2076069"/>
                    <a:pt x="2253871" y="2041398"/>
                  </a:cubicBezTo>
                  <a:cubicBezTo>
                    <a:pt x="2257046" y="2041398"/>
                    <a:pt x="2257046" y="2038223"/>
                    <a:pt x="2260221" y="2035048"/>
                  </a:cubicBezTo>
                  <a:cubicBezTo>
                    <a:pt x="2269746" y="2022475"/>
                    <a:pt x="2279144" y="2009775"/>
                    <a:pt x="2288669" y="1994027"/>
                  </a:cubicBezTo>
                  <a:cubicBezTo>
                    <a:pt x="2310767" y="1968754"/>
                    <a:pt x="2326515" y="1940433"/>
                    <a:pt x="2342263" y="1911985"/>
                  </a:cubicBezTo>
                  <a:cubicBezTo>
                    <a:pt x="2348613" y="1908810"/>
                    <a:pt x="2348613" y="1902460"/>
                    <a:pt x="2351788" y="1896237"/>
                  </a:cubicBezTo>
                  <a:cubicBezTo>
                    <a:pt x="2358138" y="1889887"/>
                    <a:pt x="2361313" y="1880489"/>
                    <a:pt x="2364361" y="1874139"/>
                  </a:cubicBezTo>
                  <a:cubicBezTo>
                    <a:pt x="2373886" y="1858391"/>
                    <a:pt x="2383284" y="1842643"/>
                    <a:pt x="2389634" y="1823720"/>
                  </a:cubicBezTo>
                  <a:cubicBezTo>
                    <a:pt x="2392809" y="1823720"/>
                    <a:pt x="2392809" y="1820545"/>
                    <a:pt x="2392809" y="1820545"/>
                  </a:cubicBezTo>
                  <a:cubicBezTo>
                    <a:pt x="2399159" y="1807972"/>
                    <a:pt x="2405382" y="1795272"/>
                    <a:pt x="2411732" y="1779524"/>
                  </a:cubicBezTo>
                  <a:cubicBezTo>
                    <a:pt x="2418082" y="1766951"/>
                    <a:pt x="2424305" y="1754251"/>
                    <a:pt x="2427480" y="1741678"/>
                  </a:cubicBezTo>
                  <a:cubicBezTo>
                    <a:pt x="2440053" y="1710182"/>
                    <a:pt x="2452753" y="1678559"/>
                    <a:pt x="2458976" y="1643888"/>
                  </a:cubicBezTo>
                  <a:cubicBezTo>
                    <a:pt x="2465326" y="1634363"/>
                    <a:pt x="2468501" y="1618615"/>
                    <a:pt x="2468501" y="1606042"/>
                  </a:cubicBezTo>
                  <a:cubicBezTo>
                    <a:pt x="2478026" y="1580769"/>
                    <a:pt x="2484249" y="1555623"/>
                    <a:pt x="2487424" y="1527175"/>
                  </a:cubicBezTo>
                  <a:cubicBezTo>
                    <a:pt x="2490599" y="1511427"/>
                    <a:pt x="2493774" y="1492504"/>
                    <a:pt x="2496949" y="1476756"/>
                  </a:cubicBezTo>
                  <a:cubicBezTo>
                    <a:pt x="2496949" y="1464183"/>
                    <a:pt x="2500124" y="1454658"/>
                    <a:pt x="2500124" y="1442085"/>
                  </a:cubicBezTo>
                  <a:cubicBezTo>
                    <a:pt x="2503299" y="1426337"/>
                    <a:pt x="2503299" y="1407414"/>
                    <a:pt x="2503299" y="1388491"/>
                  </a:cubicBezTo>
                  <a:cubicBezTo>
                    <a:pt x="2506474" y="1378966"/>
                    <a:pt x="2506474" y="1369568"/>
                    <a:pt x="2506474" y="1360043"/>
                  </a:cubicBezTo>
                  <a:cubicBezTo>
                    <a:pt x="2509649" y="1331595"/>
                    <a:pt x="2509649" y="1300099"/>
                    <a:pt x="2506474" y="1271778"/>
                  </a:cubicBezTo>
                  <a:cubicBezTo>
                    <a:pt x="2506474" y="1262253"/>
                    <a:pt x="2506474" y="1256030"/>
                    <a:pt x="2503299" y="1249680"/>
                  </a:cubicBezTo>
                  <a:cubicBezTo>
                    <a:pt x="2506474" y="1240155"/>
                    <a:pt x="2506474" y="1230757"/>
                    <a:pt x="2503299" y="1221232"/>
                  </a:cubicBezTo>
                  <a:cubicBezTo>
                    <a:pt x="2503299" y="1205484"/>
                    <a:pt x="2500124" y="1189736"/>
                    <a:pt x="2500124" y="1177036"/>
                  </a:cubicBezTo>
                  <a:cubicBezTo>
                    <a:pt x="2496949" y="1158113"/>
                    <a:pt x="2496949" y="1139190"/>
                    <a:pt x="2490599" y="1123442"/>
                  </a:cubicBezTo>
                  <a:cubicBezTo>
                    <a:pt x="2487424" y="1094994"/>
                    <a:pt x="2481074" y="1069848"/>
                    <a:pt x="2474851" y="1041400"/>
                  </a:cubicBezTo>
                  <a:cubicBezTo>
                    <a:pt x="2471676" y="1025652"/>
                    <a:pt x="2468501" y="1009904"/>
                    <a:pt x="2462278" y="997204"/>
                  </a:cubicBezTo>
                  <a:cubicBezTo>
                    <a:pt x="2459103" y="981456"/>
                    <a:pt x="2452753" y="965708"/>
                    <a:pt x="2449705" y="953008"/>
                  </a:cubicBezTo>
                  <a:cubicBezTo>
                    <a:pt x="2446530" y="943483"/>
                    <a:pt x="2443355" y="934085"/>
                    <a:pt x="2440180" y="924560"/>
                  </a:cubicBezTo>
                  <a:cubicBezTo>
                    <a:pt x="2437005" y="918210"/>
                    <a:pt x="2437005" y="915035"/>
                    <a:pt x="2433830" y="911987"/>
                  </a:cubicBezTo>
                  <a:cubicBezTo>
                    <a:pt x="2430655" y="899414"/>
                    <a:pt x="2427480" y="883539"/>
                    <a:pt x="2418082" y="870966"/>
                  </a:cubicBezTo>
                  <a:cubicBezTo>
                    <a:pt x="2408557" y="839470"/>
                    <a:pt x="2392809" y="811022"/>
                    <a:pt x="2377061" y="782701"/>
                  </a:cubicBezTo>
                  <a:cubicBezTo>
                    <a:pt x="2364488" y="751205"/>
                    <a:pt x="2348613" y="725932"/>
                    <a:pt x="2329690" y="697484"/>
                  </a:cubicBezTo>
                  <a:cubicBezTo>
                    <a:pt x="2323340" y="681736"/>
                    <a:pt x="2313942" y="669036"/>
                    <a:pt x="2301242" y="656463"/>
                  </a:cubicBezTo>
                  <a:cubicBezTo>
                    <a:pt x="2301242" y="653288"/>
                    <a:pt x="2301242" y="653288"/>
                    <a:pt x="2298067" y="650113"/>
                  </a:cubicBezTo>
                  <a:cubicBezTo>
                    <a:pt x="2291717" y="637540"/>
                    <a:pt x="2282319" y="624840"/>
                    <a:pt x="2272794" y="612267"/>
                  </a:cubicBezTo>
                  <a:cubicBezTo>
                    <a:pt x="2247521" y="577596"/>
                    <a:pt x="2222375" y="545973"/>
                    <a:pt x="2193927" y="517652"/>
                  </a:cubicBezTo>
                  <a:cubicBezTo>
                    <a:pt x="2190752" y="511302"/>
                    <a:pt x="2184402" y="508127"/>
                    <a:pt x="2178179" y="501904"/>
                  </a:cubicBezTo>
                  <a:cubicBezTo>
                    <a:pt x="2168654" y="492379"/>
                    <a:pt x="2159256" y="482981"/>
                    <a:pt x="2149731" y="473456"/>
                  </a:cubicBezTo>
                  <a:cubicBezTo>
                    <a:pt x="2146556" y="467106"/>
                    <a:pt x="2140206" y="463931"/>
                    <a:pt x="2133983" y="460883"/>
                  </a:cubicBezTo>
                  <a:cubicBezTo>
                    <a:pt x="2092962" y="419862"/>
                    <a:pt x="2048765" y="385191"/>
                    <a:pt x="2001521" y="353695"/>
                  </a:cubicBezTo>
                  <a:cubicBezTo>
                    <a:pt x="1998346" y="350520"/>
                    <a:pt x="1998346" y="347345"/>
                    <a:pt x="1991996" y="347345"/>
                  </a:cubicBezTo>
                  <a:cubicBezTo>
                    <a:pt x="1982471" y="337820"/>
                    <a:pt x="1969898" y="331597"/>
                    <a:pt x="1957326" y="322072"/>
                  </a:cubicBezTo>
                  <a:cubicBezTo>
                    <a:pt x="1932052" y="306324"/>
                    <a:pt x="1903732" y="290576"/>
                    <a:pt x="1872108" y="274701"/>
                  </a:cubicBezTo>
                  <a:cubicBezTo>
                    <a:pt x="1843660" y="258953"/>
                    <a:pt x="1815339" y="246253"/>
                    <a:pt x="1783716" y="233680"/>
                  </a:cubicBezTo>
                  <a:cubicBezTo>
                    <a:pt x="1771143" y="227330"/>
                    <a:pt x="1758443" y="221107"/>
                    <a:pt x="1742695" y="217932"/>
                  </a:cubicBezTo>
                  <a:cubicBezTo>
                    <a:pt x="1739520" y="214757"/>
                    <a:pt x="1736345" y="214757"/>
                    <a:pt x="1733170" y="214757"/>
                  </a:cubicBezTo>
                  <a:cubicBezTo>
                    <a:pt x="1720597" y="211582"/>
                    <a:pt x="1711072" y="205232"/>
                    <a:pt x="1701674" y="202184"/>
                  </a:cubicBezTo>
                  <a:cubicBezTo>
                    <a:pt x="1685926" y="195834"/>
                    <a:pt x="1667004" y="189611"/>
                    <a:pt x="1651255" y="186436"/>
                  </a:cubicBezTo>
                  <a:cubicBezTo>
                    <a:pt x="1638682" y="183261"/>
                    <a:pt x="1622807" y="180086"/>
                    <a:pt x="1610234" y="176911"/>
                  </a:cubicBezTo>
                  <a:cubicBezTo>
                    <a:pt x="1578738" y="167386"/>
                    <a:pt x="1550290" y="161163"/>
                    <a:pt x="1518794" y="157988"/>
                  </a:cubicBezTo>
                  <a:cubicBezTo>
                    <a:pt x="1506221" y="154813"/>
                    <a:pt x="1496696" y="154813"/>
                    <a:pt x="1484123" y="154813"/>
                  </a:cubicBezTo>
                  <a:cubicBezTo>
                    <a:pt x="1474598" y="151638"/>
                    <a:pt x="1462025" y="148463"/>
                    <a:pt x="1452627" y="148463"/>
                  </a:cubicBezTo>
                  <a:cubicBezTo>
                    <a:pt x="1430529" y="145288"/>
                    <a:pt x="1411606" y="145288"/>
                    <a:pt x="1389508" y="145288"/>
                  </a:cubicBezTo>
                  <a:cubicBezTo>
                    <a:pt x="1376935" y="145288"/>
                    <a:pt x="1361060" y="145288"/>
                    <a:pt x="1345312" y="145288"/>
                  </a:cubicBezTo>
                  <a:cubicBezTo>
                    <a:pt x="1332739" y="142113"/>
                    <a:pt x="1320039" y="142113"/>
                    <a:pt x="1307466" y="145288"/>
                  </a:cubicBezTo>
                  <a:cubicBezTo>
                    <a:pt x="1297941" y="145288"/>
                    <a:pt x="1288543" y="145288"/>
                    <a:pt x="1275970" y="145288"/>
                  </a:cubicBezTo>
                  <a:cubicBezTo>
                    <a:pt x="1257047" y="145288"/>
                    <a:pt x="1238124" y="145288"/>
                    <a:pt x="1219201" y="148463"/>
                  </a:cubicBezTo>
                  <a:cubicBezTo>
                    <a:pt x="1203453" y="151638"/>
                    <a:pt x="1187705" y="151638"/>
                    <a:pt x="1171830" y="154813"/>
                  </a:cubicBezTo>
                  <a:cubicBezTo>
                    <a:pt x="1159257" y="154813"/>
                    <a:pt x="1146557" y="157988"/>
                    <a:pt x="1133984" y="161163"/>
                  </a:cubicBezTo>
                  <a:cubicBezTo>
                    <a:pt x="1102488" y="164338"/>
                    <a:pt x="1067690" y="173736"/>
                    <a:pt x="1036194" y="183261"/>
                  </a:cubicBezTo>
                  <a:cubicBezTo>
                    <a:pt x="1023621" y="186436"/>
                    <a:pt x="1010921" y="189611"/>
                    <a:pt x="998348" y="192786"/>
                  </a:cubicBezTo>
                  <a:cubicBezTo>
                    <a:pt x="969900" y="199136"/>
                    <a:pt x="941579" y="211709"/>
                    <a:pt x="913131" y="224282"/>
                  </a:cubicBezTo>
                  <a:cubicBezTo>
                    <a:pt x="897383" y="227457"/>
                    <a:pt x="884683" y="233807"/>
                    <a:pt x="872110" y="240030"/>
                  </a:cubicBezTo>
                  <a:cubicBezTo>
                    <a:pt x="840614" y="249555"/>
                    <a:pt x="812166" y="265303"/>
                    <a:pt x="783718" y="281051"/>
                  </a:cubicBezTo>
                  <a:cubicBezTo>
                    <a:pt x="771145" y="287401"/>
                    <a:pt x="761620" y="293624"/>
                    <a:pt x="749047" y="299974"/>
                  </a:cubicBezTo>
                  <a:cubicBezTo>
                    <a:pt x="745872" y="299974"/>
                    <a:pt x="742697" y="303149"/>
                    <a:pt x="739522" y="306324"/>
                  </a:cubicBezTo>
                  <a:cubicBezTo>
                    <a:pt x="726949" y="312674"/>
                    <a:pt x="711074" y="322072"/>
                    <a:pt x="698501" y="331597"/>
                  </a:cubicBezTo>
                  <a:cubicBezTo>
                    <a:pt x="688976" y="337947"/>
                    <a:pt x="682753" y="341122"/>
                    <a:pt x="676403" y="347345"/>
                  </a:cubicBezTo>
                  <a:cubicBezTo>
                    <a:pt x="666878" y="350520"/>
                    <a:pt x="657480" y="356870"/>
                    <a:pt x="651130" y="363093"/>
                  </a:cubicBezTo>
                  <a:cubicBezTo>
                    <a:pt x="638557" y="372618"/>
                    <a:pt x="625857" y="378841"/>
                    <a:pt x="616459" y="391541"/>
                  </a:cubicBezTo>
                  <a:cubicBezTo>
                    <a:pt x="613284" y="391541"/>
                    <a:pt x="610109" y="394716"/>
                    <a:pt x="606934" y="397891"/>
                  </a:cubicBezTo>
                  <a:cubicBezTo>
                    <a:pt x="572263" y="423164"/>
                    <a:pt x="537465" y="454660"/>
                    <a:pt x="505969" y="489331"/>
                  </a:cubicBezTo>
                  <a:cubicBezTo>
                    <a:pt x="480696" y="511429"/>
                    <a:pt x="455550" y="536702"/>
                    <a:pt x="436500" y="565023"/>
                  </a:cubicBezTo>
                  <a:cubicBezTo>
                    <a:pt x="423927" y="577596"/>
                    <a:pt x="411227" y="590296"/>
                    <a:pt x="401829" y="609219"/>
                  </a:cubicBezTo>
                  <a:cubicBezTo>
                    <a:pt x="398654" y="612394"/>
                    <a:pt x="395479" y="612394"/>
                    <a:pt x="392304" y="618744"/>
                  </a:cubicBezTo>
                  <a:cubicBezTo>
                    <a:pt x="382779" y="631317"/>
                    <a:pt x="373381" y="647192"/>
                    <a:pt x="363856" y="659765"/>
                  </a:cubicBezTo>
                  <a:cubicBezTo>
                    <a:pt x="344933" y="685038"/>
                    <a:pt x="329185" y="710184"/>
                    <a:pt x="316485" y="738632"/>
                  </a:cubicBezTo>
                  <a:cubicBezTo>
                    <a:pt x="310135" y="744982"/>
                    <a:pt x="306960" y="751205"/>
                    <a:pt x="303912" y="760730"/>
                  </a:cubicBezTo>
                  <a:cubicBezTo>
                    <a:pt x="297562" y="767080"/>
                    <a:pt x="294387" y="773303"/>
                    <a:pt x="291339" y="782828"/>
                  </a:cubicBezTo>
                  <a:cubicBezTo>
                    <a:pt x="281814" y="795401"/>
                    <a:pt x="278766" y="808101"/>
                    <a:pt x="272416" y="823849"/>
                  </a:cubicBezTo>
                  <a:cubicBezTo>
                    <a:pt x="256668" y="852297"/>
                    <a:pt x="243968" y="880618"/>
                    <a:pt x="234570" y="912114"/>
                  </a:cubicBezTo>
                  <a:cubicBezTo>
                    <a:pt x="228220" y="924687"/>
                    <a:pt x="221997" y="940562"/>
                    <a:pt x="218822" y="956310"/>
                  </a:cubicBezTo>
                  <a:cubicBezTo>
                    <a:pt x="215647" y="956310"/>
                    <a:pt x="215647" y="959485"/>
                    <a:pt x="215647" y="962660"/>
                  </a:cubicBezTo>
                  <a:cubicBezTo>
                    <a:pt x="212472" y="972185"/>
                    <a:pt x="209297" y="981583"/>
                    <a:pt x="209297" y="994156"/>
                  </a:cubicBezTo>
                  <a:cubicBezTo>
                    <a:pt x="202947" y="1006729"/>
                    <a:pt x="199772" y="1019429"/>
                    <a:pt x="196724" y="1035177"/>
                  </a:cubicBezTo>
                  <a:cubicBezTo>
                    <a:pt x="190374" y="1054100"/>
                    <a:pt x="187199" y="1073023"/>
                    <a:pt x="184151" y="1095121"/>
                  </a:cubicBezTo>
                  <a:cubicBezTo>
                    <a:pt x="180976" y="1101471"/>
                    <a:pt x="180976" y="1110869"/>
                    <a:pt x="180976" y="1117219"/>
                  </a:cubicBezTo>
                  <a:cubicBezTo>
                    <a:pt x="171451" y="1151890"/>
                    <a:pt x="168403" y="1186561"/>
                    <a:pt x="168403" y="1221359"/>
                  </a:cubicBezTo>
                  <a:cubicBezTo>
                    <a:pt x="162053" y="1230884"/>
                    <a:pt x="165228" y="1240282"/>
                    <a:pt x="165228" y="1249807"/>
                  </a:cubicBezTo>
                  <a:close/>
                </a:path>
              </a:pathLst>
            </a:custGeom>
            <a:solidFill>
              <a:srgbClr val="C00000"/>
            </a:solidFill>
          </p:spPr>
        </p:sp>
      </p:grpSp>
      <p:grpSp>
        <p:nvGrpSpPr>
          <p:cNvPr id="12" name="Group 12"/>
          <p:cNvGrpSpPr>
            <a:grpSpLocks noChangeAspect="1"/>
          </p:cNvGrpSpPr>
          <p:nvPr/>
        </p:nvGrpSpPr>
        <p:grpSpPr>
          <a:xfrm>
            <a:off x="10422000" y="2930400"/>
            <a:ext cx="1428480" cy="1431360"/>
            <a:chOff x="0" y="0"/>
            <a:chExt cx="1904640" cy="1908480"/>
          </a:xfrm>
        </p:grpSpPr>
        <p:sp>
          <p:nvSpPr>
            <p:cNvPr id="13" name="Freeform 13"/>
            <p:cNvSpPr/>
            <p:nvPr/>
          </p:nvSpPr>
          <p:spPr>
            <a:xfrm>
              <a:off x="0" y="0"/>
              <a:ext cx="1904492" cy="1908429"/>
            </a:xfrm>
            <a:custGeom>
              <a:avLst/>
              <a:gdLst/>
              <a:ahLst/>
              <a:cxnLst/>
              <a:rect l="l" t="t" r="r" b="b"/>
              <a:pathLst>
                <a:path w="1904492" h="1908429">
                  <a:moveTo>
                    <a:pt x="835660" y="1905381"/>
                  </a:moveTo>
                  <a:cubicBezTo>
                    <a:pt x="819912" y="1905381"/>
                    <a:pt x="807339" y="1905381"/>
                    <a:pt x="791464" y="1905381"/>
                  </a:cubicBezTo>
                  <a:cubicBezTo>
                    <a:pt x="778891" y="1905381"/>
                    <a:pt x="763143" y="1905381"/>
                    <a:pt x="747268" y="1905381"/>
                  </a:cubicBezTo>
                  <a:cubicBezTo>
                    <a:pt x="734695" y="1905381"/>
                    <a:pt x="718947" y="1905381"/>
                    <a:pt x="706247" y="1905381"/>
                  </a:cubicBezTo>
                  <a:cubicBezTo>
                    <a:pt x="690499" y="1905381"/>
                    <a:pt x="674751" y="1905381"/>
                    <a:pt x="662051" y="1905381"/>
                  </a:cubicBezTo>
                  <a:cubicBezTo>
                    <a:pt x="658876" y="1902206"/>
                    <a:pt x="658876" y="1899031"/>
                    <a:pt x="658876" y="1895856"/>
                  </a:cubicBezTo>
                  <a:cubicBezTo>
                    <a:pt x="658876" y="1693926"/>
                    <a:pt x="658876" y="1492123"/>
                    <a:pt x="658876" y="1290193"/>
                  </a:cubicBezTo>
                  <a:cubicBezTo>
                    <a:pt x="658876" y="1277620"/>
                    <a:pt x="658876" y="1264920"/>
                    <a:pt x="658876" y="1249172"/>
                  </a:cubicBezTo>
                  <a:cubicBezTo>
                    <a:pt x="643128" y="1242822"/>
                    <a:pt x="630555" y="1245997"/>
                    <a:pt x="614680" y="1245997"/>
                  </a:cubicBezTo>
                  <a:cubicBezTo>
                    <a:pt x="602107" y="1245997"/>
                    <a:pt x="589407" y="1245997"/>
                    <a:pt x="576834" y="1245997"/>
                  </a:cubicBezTo>
                  <a:cubicBezTo>
                    <a:pt x="561086" y="1245997"/>
                    <a:pt x="545338" y="1245997"/>
                    <a:pt x="529590" y="1245997"/>
                  </a:cubicBezTo>
                  <a:cubicBezTo>
                    <a:pt x="517017" y="1245997"/>
                    <a:pt x="504317" y="1245997"/>
                    <a:pt x="491744" y="1245997"/>
                  </a:cubicBezTo>
                  <a:cubicBezTo>
                    <a:pt x="475996" y="1245997"/>
                    <a:pt x="457073" y="1245997"/>
                    <a:pt x="441325" y="1245997"/>
                  </a:cubicBezTo>
                  <a:cubicBezTo>
                    <a:pt x="428752" y="1245997"/>
                    <a:pt x="416052" y="1245997"/>
                    <a:pt x="403479" y="1245997"/>
                  </a:cubicBezTo>
                  <a:cubicBezTo>
                    <a:pt x="387731" y="1245997"/>
                    <a:pt x="371983" y="1245997"/>
                    <a:pt x="356235" y="1245997"/>
                  </a:cubicBezTo>
                  <a:cubicBezTo>
                    <a:pt x="343662" y="1245997"/>
                    <a:pt x="330962" y="1245997"/>
                    <a:pt x="318389" y="1245997"/>
                  </a:cubicBezTo>
                  <a:cubicBezTo>
                    <a:pt x="299466" y="1245997"/>
                    <a:pt x="283718" y="1245997"/>
                    <a:pt x="267970" y="1245997"/>
                  </a:cubicBezTo>
                  <a:cubicBezTo>
                    <a:pt x="255397" y="1245997"/>
                    <a:pt x="242697" y="1245997"/>
                    <a:pt x="230124" y="1245997"/>
                  </a:cubicBezTo>
                  <a:cubicBezTo>
                    <a:pt x="214376" y="1245997"/>
                    <a:pt x="198628" y="1245997"/>
                    <a:pt x="179705" y="1245997"/>
                  </a:cubicBezTo>
                  <a:cubicBezTo>
                    <a:pt x="170307" y="1245997"/>
                    <a:pt x="157607" y="1245997"/>
                    <a:pt x="145034" y="1245997"/>
                  </a:cubicBezTo>
                  <a:cubicBezTo>
                    <a:pt x="126111" y="1245997"/>
                    <a:pt x="110363" y="1245997"/>
                    <a:pt x="94615" y="1245997"/>
                  </a:cubicBezTo>
                  <a:cubicBezTo>
                    <a:pt x="82042" y="1245997"/>
                    <a:pt x="69342" y="1245997"/>
                    <a:pt x="56769" y="1245997"/>
                  </a:cubicBezTo>
                  <a:cubicBezTo>
                    <a:pt x="41021" y="1245997"/>
                    <a:pt x="25273" y="1245997"/>
                    <a:pt x="6350" y="1245997"/>
                  </a:cubicBezTo>
                  <a:cubicBezTo>
                    <a:pt x="6350" y="1245997"/>
                    <a:pt x="3175" y="1245997"/>
                    <a:pt x="0" y="1245997"/>
                  </a:cubicBezTo>
                  <a:cubicBezTo>
                    <a:pt x="0" y="1116711"/>
                    <a:pt x="0" y="984250"/>
                    <a:pt x="0" y="854837"/>
                  </a:cubicBezTo>
                  <a:cubicBezTo>
                    <a:pt x="0" y="794893"/>
                    <a:pt x="0" y="734949"/>
                    <a:pt x="0" y="675005"/>
                  </a:cubicBezTo>
                  <a:cubicBezTo>
                    <a:pt x="0" y="662432"/>
                    <a:pt x="0" y="659257"/>
                    <a:pt x="15748" y="659257"/>
                  </a:cubicBezTo>
                  <a:cubicBezTo>
                    <a:pt x="223901" y="659257"/>
                    <a:pt x="432054" y="659257"/>
                    <a:pt x="643255" y="659257"/>
                  </a:cubicBezTo>
                  <a:cubicBezTo>
                    <a:pt x="649605" y="659257"/>
                    <a:pt x="652653" y="662432"/>
                    <a:pt x="659003" y="656082"/>
                  </a:cubicBezTo>
                  <a:cubicBezTo>
                    <a:pt x="659003" y="643509"/>
                    <a:pt x="659003" y="633984"/>
                    <a:pt x="659003" y="621411"/>
                  </a:cubicBezTo>
                  <a:cubicBezTo>
                    <a:pt x="659003" y="476250"/>
                    <a:pt x="659003" y="331216"/>
                    <a:pt x="659003" y="186055"/>
                  </a:cubicBezTo>
                  <a:cubicBezTo>
                    <a:pt x="659003" y="126111"/>
                    <a:pt x="659003" y="62992"/>
                    <a:pt x="659003" y="0"/>
                  </a:cubicBezTo>
                  <a:cubicBezTo>
                    <a:pt x="659003" y="0"/>
                    <a:pt x="662178" y="0"/>
                    <a:pt x="662178" y="0"/>
                  </a:cubicBezTo>
                  <a:cubicBezTo>
                    <a:pt x="665353" y="3175"/>
                    <a:pt x="671576" y="0"/>
                    <a:pt x="677926" y="0"/>
                  </a:cubicBezTo>
                  <a:cubicBezTo>
                    <a:pt x="860806" y="0"/>
                    <a:pt x="1043686" y="0"/>
                    <a:pt x="1226566" y="0"/>
                  </a:cubicBezTo>
                  <a:cubicBezTo>
                    <a:pt x="1239139" y="0"/>
                    <a:pt x="1245489" y="3175"/>
                    <a:pt x="1245489" y="15748"/>
                  </a:cubicBezTo>
                  <a:cubicBezTo>
                    <a:pt x="1242314" y="227076"/>
                    <a:pt x="1242314" y="435356"/>
                    <a:pt x="1242314" y="646684"/>
                  </a:cubicBezTo>
                  <a:cubicBezTo>
                    <a:pt x="1242314" y="649859"/>
                    <a:pt x="1242314" y="656209"/>
                    <a:pt x="1245489" y="659257"/>
                  </a:cubicBezTo>
                  <a:cubicBezTo>
                    <a:pt x="1406271" y="659257"/>
                    <a:pt x="1567180" y="659257"/>
                    <a:pt x="1731137" y="659257"/>
                  </a:cubicBezTo>
                  <a:cubicBezTo>
                    <a:pt x="1781556" y="659257"/>
                    <a:pt x="1835150" y="659257"/>
                    <a:pt x="1888744" y="659257"/>
                  </a:cubicBezTo>
                  <a:cubicBezTo>
                    <a:pt x="1901317" y="659257"/>
                    <a:pt x="1904492" y="662432"/>
                    <a:pt x="1904492" y="675005"/>
                  </a:cubicBezTo>
                  <a:cubicBezTo>
                    <a:pt x="1904492" y="864235"/>
                    <a:pt x="1904492" y="1053592"/>
                    <a:pt x="1904492" y="1242822"/>
                  </a:cubicBezTo>
                  <a:cubicBezTo>
                    <a:pt x="1895094" y="1249172"/>
                    <a:pt x="1888744" y="1242822"/>
                    <a:pt x="1879219" y="1245997"/>
                  </a:cubicBezTo>
                  <a:cubicBezTo>
                    <a:pt x="1863471" y="1245997"/>
                    <a:pt x="1847723" y="1245997"/>
                    <a:pt x="1831975" y="1245997"/>
                  </a:cubicBezTo>
                  <a:cubicBezTo>
                    <a:pt x="1819402" y="1245997"/>
                    <a:pt x="1806702" y="1245997"/>
                    <a:pt x="1794129" y="1245997"/>
                  </a:cubicBezTo>
                  <a:cubicBezTo>
                    <a:pt x="1778381" y="1245997"/>
                    <a:pt x="1759458" y="1245997"/>
                    <a:pt x="1743710" y="1245997"/>
                  </a:cubicBezTo>
                  <a:cubicBezTo>
                    <a:pt x="1731137" y="1245997"/>
                    <a:pt x="1718437" y="1245997"/>
                    <a:pt x="1705864" y="1245997"/>
                  </a:cubicBezTo>
                  <a:cubicBezTo>
                    <a:pt x="1690116" y="1245997"/>
                    <a:pt x="1674368" y="1245997"/>
                    <a:pt x="1658620" y="1245997"/>
                  </a:cubicBezTo>
                  <a:cubicBezTo>
                    <a:pt x="1646047" y="1245997"/>
                    <a:pt x="1633347" y="1245997"/>
                    <a:pt x="1620774" y="1245997"/>
                  </a:cubicBezTo>
                  <a:cubicBezTo>
                    <a:pt x="1605026" y="1245997"/>
                    <a:pt x="1586103" y="1245997"/>
                    <a:pt x="1570355" y="1245997"/>
                  </a:cubicBezTo>
                  <a:cubicBezTo>
                    <a:pt x="1557782" y="1245997"/>
                    <a:pt x="1545082" y="1245997"/>
                    <a:pt x="1532509" y="1245997"/>
                  </a:cubicBezTo>
                  <a:cubicBezTo>
                    <a:pt x="1516761" y="1245997"/>
                    <a:pt x="1501013" y="1245997"/>
                    <a:pt x="1485265" y="1245997"/>
                  </a:cubicBezTo>
                  <a:cubicBezTo>
                    <a:pt x="1472692" y="1245997"/>
                    <a:pt x="1459992" y="1245997"/>
                    <a:pt x="1447419" y="1245997"/>
                  </a:cubicBezTo>
                  <a:cubicBezTo>
                    <a:pt x="1428496" y="1245997"/>
                    <a:pt x="1412748" y="1245997"/>
                    <a:pt x="1397000" y="1245997"/>
                  </a:cubicBezTo>
                  <a:cubicBezTo>
                    <a:pt x="1384427" y="1245997"/>
                    <a:pt x="1371727" y="1245997"/>
                    <a:pt x="1359154" y="1245997"/>
                  </a:cubicBezTo>
                  <a:cubicBezTo>
                    <a:pt x="1343406" y="1245997"/>
                    <a:pt x="1327658" y="1245997"/>
                    <a:pt x="1311910" y="1245997"/>
                  </a:cubicBezTo>
                  <a:cubicBezTo>
                    <a:pt x="1299337" y="1245997"/>
                    <a:pt x="1286637" y="1245997"/>
                    <a:pt x="1274064" y="1245997"/>
                  </a:cubicBezTo>
                  <a:cubicBezTo>
                    <a:pt x="1264666" y="1245997"/>
                    <a:pt x="1251966" y="1242822"/>
                    <a:pt x="1245743" y="1249172"/>
                  </a:cubicBezTo>
                  <a:cubicBezTo>
                    <a:pt x="1245743" y="1328039"/>
                    <a:pt x="1245743" y="1406906"/>
                    <a:pt x="1245743" y="1485773"/>
                  </a:cubicBezTo>
                  <a:cubicBezTo>
                    <a:pt x="1245743" y="1621409"/>
                    <a:pt x="1242568" y="1757045"/>
                    <a:pt x="1245743" y="1892681"/>
                  </a:cubicBezTo>
                  <a:cubicBezTo>
                    <a:pt x="1245743" y="1908429"/>
                    <a:pt x="1233170" y="1902206"/>
                    <a:pt x="1226820" y="1905254"/>
                  </a:cubicBezTo>
                  <a:cubicBezTo>
                    <a:pt x="1211072" y="1905254"/>
                    <a:pt x="1198499" y="1905254"/>
                    <a:pt x="1182624" y="1905254"/>
                  </a:cubicBezTo>
                  <a:cubicBezTo>
                    <a:pt x="1170051" y="1905254"/>
                    <a:pt x="1154303" y="1905254"/>
                    <a:pt x="1138428" y="1905254"/>
                  </a:cubicBezTo>
                  <a:cubicBezTo>
                    <a:pt x="1125855" y="1905254"/>
                    <a:pt x="1110107" y="1905254"/>
                    <a:pt x="1097407" y="1905254"/>
                  </a:cubicBezTo>
                  <a:cubicBezTo>
                    <a:pt x="1081659" y="1905254"/>
                    <a:pt x="1065911" y="1905254"/>
                    <a:pt x="1053211" y="1905254"/>
                  </a:cubicBezTo>
                  <a:cubicBezTo>
                    <a:pt x="1037463" y="1905254"/>
                    <a:pt x="1024890" y="1905254"/>
                    <a:pt x="1009015" y="1905254"/>
                  </a:cubicBezTo>
                  <a:cubicBezTo>
                    <a:pt x="993140" y="1905254"/>
                    <a:pt x="980694" y="1905254"/>
                    <a:pt x="964819" y="1905254"/>
                  </a:cubicBezTo>
                  <a:cubicBezTo>
                    <a:pt x="952246" y="1905254"/>
                    <a:pt x="936497" y="1905254"/>
                    <a:pt x="923797" y="1905254"/>
                  </a:cubicBezTo>
                  <a:cubicBezTo>
                    <a:pt x="908050" y="1905254"/>
                    <a:pt x="892301" y="1905254"/>
                    <a:pt x="879601" y="1905254"/>
                  </a:cubicBezTo>
                  <a:cubicBezTo>
                    <a:pt x="863853" y="1905254"/>
                    <a:pt x="851280" y="1905254"/>
                    <a:pt x="835405" y="1905254"/>
                  </a:cubicBezTo>
                  <a:close/>
                </a:path>
              </a:pathLst>
            </a:custGeom>
            <a:solidFill>
              <a:srgbClr val="C00000"/>
            </a:solidFill>
          </p:spPr>
        </p:sp>
      </p:grpSp>
      <p:grpSp>
        <p:nvGrpSpPr>
          <p:cNvPr id="14" name="Group 14"/>
          <p:cNvGrpSpPr>
            <a:grpSpLocks noChangeAspect="1"/>
          </p:cNvGrpSpPr>
          <p:nvPr/>
        </p:nvGrpSpPr>
        <p:grpSpPr>
          <a:xfrm>
            <a:off x="13991040" y="2594160"/>
            <a:ext cx="1999440" cy="1996560"/>
            <a:chOff x="0" y="0"/>
            <a:chExt cx="2665920" cy="2662080"/>
          </a:xfrm>
        </p:grpSpPr>
        <p:sp>
          <p:nvSpPr>
            <p:cNvPr id="15" name="Freeform 15"/>
            <p:cNvSpPr/>
            <p:nvPr/>
          </p:nvSpPr>
          <p:spPr>
            <a:xfrm>
              <a:off x="-382" y="0"/>
              <a:ext cx="2666239" cy="2662175"/>
            </a:xfrm>
            <a:custGeom>
              <a:avLst/>
              <a:gdLst/>
              <a:ahLst/>
              <a:cxnLst/>
              <a:rect l="l" t="t" r="r" b="b"/>
              <a:pathLst>
                <a:path w="2666239" h="2662175">
                  <a:moveTo>
                    <a:pt x="2666239" y="1245870"/>
                  </a:moveTo>
                  <a:cubicBezTo>
                    <a:pt x="2666239" y="1305814"/>
                    <a:pt x="2666239" y="1362583"/>
                    <a:pt x="2666239" y="1419352"/>
                  </a:cubicBezTo>
                  <a:cubicBezTo>
                    <a:pt x="2656714" y="1447800"/>
                    <a:pt x="2659889" y="1479296"/>
                    <a:pt x="2653666" y="1510792"/>
                  </a:cubicBezTo>
                  <a:cubicBezTo>
                    <a:pt x="2650491" y="1542288"/>
                    <a:pt x="2644141" y="1573911"/>
                    <a:pt x="2641093" y="1602232"/>
                  </a:cubicBezTo>
                  <a:cubicBezTo>
                    <a:pt x="2634743" y="1617980"/>
                    <a:pt x="2631568" y="1633728"/>
                    <a:pt x="2628520" y="1649603"/>
                  </a:cubicBezTo>
                  <a:cubicBezTo>
                    <a:pt x="2622170" y="1665351"/>
                    <a:pt x="2618995" y="1681099"/>
                    <a:pt x="2615947" y="1700022"/>
                  </a:cubicBezTo>
                  <a:cubicBezTo>
                    <a:pt x="2612772" y="1706372"/>
                    <a:pt x="2612772" y="1715770"/>
                    <a:pt x="2609597" y="1722120"/>
                  </a:cubicBezTo>
                  <a:cubicBezTo>
                    <a:pt x="2606422" y="1725295"/>
                    <a:pt x="2606422" y="1728470"/>
                    <a:pt x="2606422" y="1734693"/>
                  </a:cubicBezTo>
                  <a:cubicBezTo>
                    <a:pt x="2600072" y="1747266"/>
                    <a:pt x="2593849" y="1763141"/>
                    <a:pt x="2590674" y="1775714"/>
                  </a:cubicBezTo>
                  <a:cubicBezTo>
                    <a:pt x="2584324" y="1791462"/>
                    <a:pt x="2578101" y="1807210"/>
                    <a:pt x="2574926" y="1823085"/>
                  </a:cubicBezTo>
                  <a:cubicBezTo>
                    <a:pt x="2562353" y="1851533"/>
                    <a:pt x="2549653" y="1879854"/>
                    <a:pt x="2537080" y="1908302"/>
                  </a:cubicBezTo>
                  <a:cubicBezTo>
                    <a:pt x="2521332" y="1936750"/>
                    <a:pt x="2505584" y="1968246"/>
                    <a:pt x="2489709" y="1996567"/>
                  </a:cubicBezTo>
                  <a:cubicBezTo>
                    <a:pt x="2483359" y="1999742"/>
                    <a:pt x="2483359" y="2006092"/>
                    <a:pt x="2480184" y="2012315"/>
                  </a:cubicBezTo>
                  <a:cubicBezTo>
                    <a:pt x="2473834" y="2021840"/>
                    <a:pt x="2467611" y="2034413"/>
                    <a:pt x="2461261" y="2046986"/>
                  </a:cubicBezTo>
                  <a:cubicBezTo>
                    <a:pt x="2451736" y="2059559"/>
                    <a:pt x="2442338" y="2069084"/>
                    <a:pt x="2435988" y="2084832"/>
                  </a:cubicBezTo>
                  <a:cubicBezTo>
                    <a:pt x="2432813" y="2084832"/>
                    <a:pt x="2432813" y="2088007"/>
                    <a:pt x="2429638" y="2088007"/>
                  </a:cubicBezTo>
                  <a:cubicBezTo>
                    <a:pt x="2423288" y="2100580"/>
                    <a:pt x="2413890" y="2113280"/>
                    <a:pt x="2404365" y="2125853"/>
                  </a:cubicBezTo>
                  <a:cubicBezTo>
                    <a:pt x="2401190" y="2132203"/>
                    <a:pt x="2394840" y="2138426"/>
                    <a:pt x="2388616" y="2147951"/>
                  </a:cubicBezTo>
                  <a:cubicBezTo>
                    <a:pt x="2382266" y="2154301"/>
                    <a:pt x="2376043" y="2160524"/>
                    <a:pt x="2372868" y="2166874"/>
                  </a:cubicBezTo>
                  <a:cubicBezTo>
                    <a:pt x="2369693" y="2170049"/>
                    <a:pt x="2366518" y="2173224"/>
                    <a:pt x="2363343" y="2179447"/>
                  </a:cubicBezTo>
                  <a:cubicBezTo>
                    <a:pt x="2331847" y="2214118"/>
                    <a:pt x="2300224" y="2248789"/>
                    <a:pt x="2268728" y="2283587"/>
                  </a:cubicBezTo>
                  <a:cubicBezTo>
                    <a:pt x="2237232" y="2312035"/>
                    <a:pt x="2202434" y="2340356"/>
                    <a:pt x="2170938" y="2371852"/>
                  </a:cubicBezTo>
                  <a:cubicBezTo>
                    <a:pt x="2161413" y="2371852"/>
                    <a:pt x="2158365" y="2381377"/>
                    <a:pt x="2152015" y="2384425"/>
                  </a:cubicBezTo>
                  <a:cubicBezTo>
                    <a:pt x="2139442" y="2393950"/>
                    <a:pt x="2129917" y="2400173"/>
                    <a:pt x="2120519" y="2406523"/>
                  </a:cubicBezTo>
                  <a:cubicBezTo>
                    <a:pt x="2111122" y="2412873"/>
                    <a:pt x="2101596" y="2422271"/>
                    <a:pt x="2092071" y="2428621"/>
                  </a:cubicBezTo>
                  <a:cubicBezTo>
                    <a:pt x="2092071" y="2428621"/>
                    <a:pt x="2088896" y="2431796"/>
                    <a:pt x="2085721" y="2431796"/>
                  </a:cubicBezTo>
                  <a:cubicBezTo>
                    <a:pt x="2073148" y="2438146"/>
                    <a:pt x="2060448" y="2447544"/>
                    <a:pt x="2047875" y="2457069"/>
                  </a:cubicBezTo>
                  <a:cubicBezTo>
                    <a:pt x="2038350" y="2463419"/>
                    <a:pt x="2028952" y="2469642"/>
                    <a:pt x="2019427" y="2475992"/>
                  </a:cubicBezTo>
                  <a:cubicBezTo>
                    <a:pt x="2013077" y="2475992"/>
                    <a:pt x="2006854" y="2482342"/>
                    <a:pt x="2000504" y="2485517"/>
                  </a:cubicBezTo>
                  <a:cubicBezTo>
                    <a:pt x="1969008" y="2501265"/>
                    <a:pt x="1940560" y="2517013"/>
                    <a:pt x="1909064" y="2532888"/>
                  </a:cubicBezTo>
                  <a:cubicBezTo>
                    <a:pt x="1883791" y="2545461"/>
                    <a:pt x="1855470" y="2558161"/>
                    <a:pt x="1830197" y="2570734"/>
                  </a:cubicBezTo>
                  <a:cubicBezTo>
                    <a:pt x="1811274" y="2573909"/>
                    <a:pt x="1795526" y="2580259"/>
                    <a:pt x="1779778" y="2589657"/>
                  </a:cubicBezTo>
                  <a:cubicBezTo>
                    <a:pt x="1767205" y="2592832"/>
                    <a:pt x="1751330" y="2596007"/>
                    <a:pt x="1738757" y="2602230"/>
                  </a:cubicBezTo>
                  <a:cubicBezTo>
                    <a:pt x="1738757" y="2602230"/>
                    <a:pt x="1735582" y="2602230"/>
                    <a:pt x="1732407" y="2602230"/>
                  </a:cubicBezTo>
                  <a:cubicBezTo>
                    <a:pt x="1722882" y="2605405"/>
                    <a:pt x="1713484" y="2608580"/>
                    <a:pt x="1700911" y="2614803"/>
                  </a:cubicBezTo>
                  <a:cubicBezTo>
                    <a:pt x="1685163" y="2617978"/>
                    <a:pt x="1669415" y="2621153"/>
                    <a:pt x="1653540" y="2627376"/>
                  </a:cubicBezTo>
                  <a:cubicBezTo>
                    <a:pt x="1637792" y="2630551"/>
                    <a:pt x="1625092" y="2630551"/>
                    <a:pt x="1612519" y="2633726"/>
                  </a:cubicBezTo>
                  <a:cubicBezTo>
                    <a:pt x="1568323" y="2643251"/>
                    <a:pt x="1527302" y="2649475"/>
                    <a:pt x="1483106" y="2655825"/>
                  </a:cubicBezTo>
                  <a:cubicBezTo>
                    <a:pt x="1464183" y="2659000"/>
                    <a:pt x="1442085" y="2655825"/>
                    <a:pt x="1423162" y="2662175"/>
                  </a:cubicBezTo>
                  <a:cubicBezTo>
                    <a:pt x="1363218" y="2662175"/>
                    <a:pt x="1303274" y="2662175"/>
                    <a:pt x="1240155" y="2662175"/>
                  </a:cubicBezTo>
                  <a:cubicBezTo>
                    <a:pt x="1240155" y="2662175"/>
                    <a:pt x="1240155" y="2662175"/>
                    <a:pt x="1240155" y="2662175"/>
                  </a:cubicBezTo>
                  <a:cubicBezTo>
                    <a:pt x="1202309" y="2655825"/>
                    <a:pt x="1167638" y="2652650"/>
                    <a:pt x="1129792" y="2649601"/>
                  </a:cubicBezTo>
                  <a:cubicBezTo>
                    <a:pt x="1101344" y="2643251"/>
                    <a:pt x="1069848" y="2637028"/>
                    <a:pt x="1041400" y="2633853"/>
                  </a:cubicBezTo>
                  <a:cubicBezTo>
                    <a:pt x="1028827" y="2630678"/>
                    <a:pt x="1016127" y="2627503"/>
                    <a:pt x="1003554" y="2624328"/>
                  </a:cubicBezTo>
                  <a:cubicBezTo>
                    <a:pt x="987806" y="2617978"/>
                    <a:pt x="972058" y="2614803"/>
                    <a:pt x="956183" y="2611755"/>
                  </a:cubicBezTo>
                  <a:cubicBezTo>
                    <a:pt x="927735" y="2602230"/>
                    <a:pt x="899414" y="2592832"/>
                    <a:pt x="874141" y="2583307"/>
                  </a:cubicBezTo>
                  <a:cubicBezTo>
                    <a:pt x="858393" y="2576957"/>
                    <a:pt x="839470" y="2570734"/>
                    <a:pt x="823722" y="2564384"/>
                  </a:cubicBezTo>
                  <a:cubicBezTo>
                    <a:pt x="820547" y="2561209"/>
                    <a:pt x="817372" y="2561209"/>
                    <a:pt x="814197" y="2558034"/>
                  </a:cubicBezTo>
                  <a:cubicBezTo>
                    <a:pt x="804672" y="2554859"/>
                    <a:pt x="795274" y="2548509"/>
                    <a:pt x="782701" y="2545461"/>
                  </a:cubicBezTo>
                  <a:cubicBezTo>
                    <a:pt x="770128" y="2539111"/>
                    <a:pt x="757428" y="2532888"/>
                    <a:pt x="741680" y="2526538"/>
                  </a:cubicBezTo>
                  <a:cubicBezTo>
                    <a:pt x="713232" y="2510790"/>
                    <a:pt x="681736" y="2495042"/>
                    <a:pt x="653288" y="2479167"/>
                  </a:cubicBezTo>
                  <a:cubicBezTo>
                    <a:pt x="653288" y="2475992"/>
                    <a:pt x="650113" y="2475992"/>
                    <a:pt x="646938" y="2475992"/>
                  </a:cubicBezTo>
                  <a:cubicBezTo>
                    <a:pt x="634365" y="2466467"/>
                    <a:pt x="621665" y="2460244"/>
                    <a:pt x="609092" y="2450719"/>
                  </a:cubicBezTo>
                  <a:cubicBezTo>
                    <a:pt x="580644" y="2431796"/>
                    <a:pt x="552323" y="2409698"/>
                    <a:pt x="523875" y="2390775"/>
                  </a:cubicBezTo>
                  <a:cubicBezTo>
                    <a:pt x="520700" y="2387600"/>
                    <a:pt x="517525" y="2387600"/>
                    <a:pt x="517525" y="2384425"/>
                  </a:cubicBezTo>
                  <a:cubicBezTo>
                    <a:pt x="504952" y="2374900"/>
                    <a:pt x="492252" y="2365502"/>
                    <a:pt x="479679" y="2355977"/>
                  </a:cubicBezTo>
                  <a:cubicBezTo>
                    <a:pt x="476504" y="2352802"/>
                    <a:pt x="470154" y="2346452"/>
                    <a:pt x="467106" y="2343404"/>
                  </a:cubicBezTo>
                  <a:cubicBezTo>
                    <a:pt x="457581" y="2333879"/>
                    <a:pt x="448183" y="2324481"/>
                    <a:pt x="435610" y="2318131"/>
                  </a:cubicBezTo>
                  <a:cubicBezTo>
                    <a:pt x="432435" y="2311781"/>
                    <a:pt x="426085" y="2305558"/>
                    <a:pt x="419862" y="2302383"/>
                  </a:cubicBezTo>
                  <a:cubicBezTo>
                    <a:pt x="410337" y="2292858"/>
                    <a:pt x="404114" y="2286635"/>
                    <a:pt x="394589" y="2277110"/>
                  </a:cubicBezTo>
                  <a:cubicBezTo>
                    <a:pt x="388239" y="2270760"/>
                    <a:pt x="378841" y="2261362"/>
                    <a:pt x="372491" y="2255012"/>
                  </a:cubicBezTo>
                  <a:cubicBezTo>
                    <a:pt x="366141" y="2248662"/>
                    <a:pt x="359918" y="2242439"/>
                    <a:pt x="353568" y="2232914"/>
                  </a:cubicBezTo>
                  <a:cubicBezTo>
                    <a:pt x="347218" y="2226564"/>
                    <a:pt x="340995" y="2217165"/>
                    <a:pt x="331470" y="2210815"/>
                  </a:cubicBezTo>
                  <a:cubicBezTo>
                    <a:pt x="325120" y="2201290"/>
                    <a:pt x="318897" y="2191892"/>
                    <a:pt x="309372" y="2185542"/>
                  </a:cubicBezTo>
                  <a:cubicBezTo>
                    <a:pt x="306197" y="2176017"/>
                    <a:pt x="299847" y="2172969"/>
                    <a:pt x="293624" y="2166619"/>
                  </a:cubicBezTo>
                  <a:cubicBezTo>
                    <a:pt x="287274" y="2154046"/>
                    <a:pt x="274701" y="2141346"/>
                    <a:pt x="265176" y="2128773"/>
                  </a:cubicBezTo>
                  <a:cubicBezTo>
                    <a:pt x="265176" y="2128773"/>
                    <a:pt x="262001" y="2125598"/>
                    <a:pt x="262001" y="2125598"/>
                  </a:cubicBezTo>
                  <a:cubicBezTo>
                    <a:pt x="243078" y="2097150"/>
                    <a:pt x="224155" y="2068829"/>
                    <a:pt x="205232" y="2040381"/>
                  </a:cubicBezTo>
                  <a:cubicBezTo>
                    <a:pt x="186309" y="2011933"/>
                    <a:pt x="170561" y="1983612"/>
                    <a:pt x="154813" y="1952116"/>
                  </a:cubicBezTo>
                  <a:cubicBezTo>
                    <a:pt x="148463" y="1939543"/>
                    <a:pt x="142240" y="1926843"/>
                    <a:pt x="135890" y="1917445"/>
                  </a:cubicBezTo>
                  <a:cubicBezTo>
                    <a:pt x="132715" y="1914270"/>
                    <a:pt x="132715" y="1911095"/>
                    <a:pt x="129540" y="1907920"/>
                  </a:cubicBezTo>
                  <a:cubicBezTo>
                    <a:pt x="123190" y="1892172"/>
                    <a:pt x="120015" y="1879472"/>
                    <a:pt x="113792" y="1866899"/>
                  </a:cubicBezTo>
                  <a:cubicBezTo>
                    <a:pt x="101219" y="1835403"/>
                    <a:pt x="88519" y="1806955"/>
                    <a:pt x="75946" y="1775459"/>
                  </a:cubicBezTo>
                  <a:cubicBezTo>
                    <a:pt x="72771" y="1762886"/>
                    <a:pt x="69596" y="1750186"/>
                    <a:pt x="63373" y="1734439"/>
                  </a:cubicBezTo>
                  <a:cubicBezTo>
                    <a:pt x="53848" y="1705990"/>
                    <a:pt x="47625" y="1677669"/>
                    <a:pt x="38100" y="1649221"/>
                  </a:cubicBezTo>
                  <a:cubicBezTo>
                    <a:pt x="34925" y="1633473"/>
                    <a:pt x="31750" y="1617725"/>
                    <a:pt x="28575" y="1601850"/>
                  </a:cubicBezTo>
                  <a:cubicBezTo>
                    <a:pt x="25400" y="1585975"/>
                    <a:pt x="22225" y="1567179"/>
                    <a:pt x="19050" y="1551431"/>
                  </a:cubicBezTo>
                  <a:cubicBezTo>
                    <a:pt x="19050" y="1541906"/>
                    <a:pt x="15875" y="1532508"/>
                    <a:pt x="12700" y="1522983"/>
                  </a:cubicBezTo>
                  <a:cubicBezTo>
                    <a:pt x="9525" y="1494535"/>
                    <a:pt x="9525" y="1466214"/>
                    <a:pt x="6350" y="1437766"/>
                  </a:cubicBezTo>
                  <a:cubicBezTo>
                    <a:pt x="3175" y="1431416"/>
                    <a:pt x="6350" y="1418843"/>
                    <a:pt x="0" y="1412493"/>
                  </a:cubicBezTo>
                  <a:cubicBezTo>
                    <a:pt x="0" y="1358899"/>
                    <a:pt x="0" y="1305305"/>
                    <a:pt x="0" y="1248536"/>
                  </a:cubicBezTo>
                  <a:cubicBezTo>
                    <a:pt x="3175" y="1248536"/>
                    <a:pt x="3175" y="1248536"/>
                    <a:pt x="3175" y="1245361"/>
                  </a:cubicBezTo>
                  <a:cubicBezTo>
                    <a:pt x="6350" y="1204340"/>
                    <a:pt x="12700" y="1163319"/>
                    <a:pt x="15748" y="1122298"/>
                  </a:cubicBezTo>
                  <a:cubicBezTo>
                    <a:pt x="18923" y="1112773"/>
                    <a:pt x="18923" y="1103375"/>
                    <a:pt x="22098" y="1097025"/>
                  </a:cubicBezTo>
                  <a:cubicBezTo>
                    <a:pt x="25273" y="1078102"/>
                    <a:pt x="28448" y="1062354"/>
                    <a:pt x="31623" y="1043431"/>
                  </a:cubicBezTo>
                  <a:cubicBezTo>
                    <a:pt x="34798" y="1030858"/>
                    <a:pt x="37973" y="1014983"/>
                    <a:pt x="41148" y="999235"/>
                  </a:cubicBezTo>
                  <a:cubicBezTo>
                    <a:pt x="50673" y="970787"/>
                    <a:pt x="60071" y="939291"/>
                    <a:pt x="69596" y="907795"/>
                  </a:cubicBezTo>
                  <a:cubicBezTo>
                    <a:pt x="72771" y="895222"/>
                    <a:pt x="79121" y="882522"/>
                    <a:pt x="82169" y="869949"/>
                  </a:cubicBezTo>
                  <a:cubicBezTo>
                    <a:pt x="94742" y="841501"/>
                    <a:pt x="104267" y="813180"/>
                    <a:pt x="116840" y="784732"/>
                  </a:cubicBezTo>
                  <a:cubicBezTo>
                    <a:pt x="132588" y="753236"/>
                    <a:pt x="145288" y="724788"/>
                    <a:pt x="161036" y="696467"/>
                  </a:cubicBezTo>
                  <a:cubicBezTo>
                    <a:pt x="176784" y="668146"/>
                    <a:pt x="195707" y="636523"/>
                    <a:pt x="214630" y="608202"/>
                  </a:cubicBezTo>
                  <a:cubicBezTo>
                    <a:pt x="217805" y="605027"/>
                    <a:pt x="217805" y="601852"/>
                    <a:pt x="217805" y="598677"/>
                  </a:cubicBezTo>
                  <a:cubicBezTo>
                    <a:pt x="227330" y="589152"/>
                    <a:pt x="236728" y="576579"/>
                    <a:pt x="243078" y="564006"/>
                  </a:cubicBezTo>
                  <a:cubicBezTo>
                    <a:pt x="274574" y="519810"/>
                    <a:pt x="309372" y="475741"/>
                    <a:pt x="344043" y="434720"/>
                  </a:cubicBezTo>
                  <a:cubicBezTo>
                    <a:pt x="347218" y="434720"/>
                    <a:pt x="350393" y="431545"/>
                    <a:pt x="353568" y="428370"/>
                  </a:cubicBezTo>
                  <a:cubicBezTo>
                    <a:pt x="363093" y="415797"/>
                    <a:pt x="375666" y="403097"/>
                    <a:pt x="385064" y="393699"/>
                  </a:cubicBezTo>
                  <a:cubicBezTo>
                    <a:pt x="388239" y="390524"/>
                    <a:pt x="391414" y="387349"/>
                    <a:pt x="394589" y="384174"/>
                  </a:cubicBezTo>
                  <a:cubicBezTo>
                    <a:pt x="407162" y="371601"/>
                    <a:pt x="419862" y="362076"/>
                    <a:pt x="429260" y="349503"/>
                  </a:cubicBezTo>
                  <a:cubicBezTo>
                    <a:pt x="432435" y="349503"/>
                    <a:pt x="435610" y="346328"/>
                    <a:pt x="435610" y="343153"/>
                  </a:cubicBezTo>
                  <a:cubicBezTo>
                    <a:pt x="479806" y="308482"/>
                    <a:pt x="520827" y="273811"/>
                    <a:pt x="568071" y="239013"/>
                  </a:cubicBezTo>
                  <a:cubicBezTo>
                    <a:pt x="580644" y="232663"/>
                    <a:pt x="593344" y="223265"/>
                    <a:pt x="605917" y="213740"/>
                  </a:cubicBezTo>
                  <a:cubicBezTo>
                    <a:pt x="609092" y="213740"/>
                    <a:pt x="609092" y="210565"/>
                    <a:pt x="609092" y="210565"/>
                  </a:cubicBezTo>
                  <a:cubicBezTo>
                    <a:pt x="640588" y="194817"/>
                    <a:pt x="669036" y="175894"/>
                    <a:pt x="700532" y="156971"/>
                  </a:cubicBezTo>
                  <a:cubicBezTo>
                    <a:pt x="728980" y="144398"/>
                    <a:pt x="757301" y="128523"/>
                    <a:pt x="785749" y="115950"/>
                  </a:cubicBezTo>
                  <a:cubicBezTo>
                    <a:pt x="814197" y="103377"/>
                    <a:pt x="845693" y="90677"/>
                    <a:pt x="874141" y="78104"/>
                  </a:cubicBezTo>
                  <a:cubicBezTo>
                    <a:pt x="886714" y="74929"/>
                    <a:pt x="899414" y="71754"/>
                    <a:pt x="911987" y="65531"/>
                  </a:cubicBezTo>
                  <a:cubicBezTo>
                    <a:pt x="943483" y="56006"/>
                    <a:pt x="971931" y="46608"/>
                    <a:pt x="1003427" y="40258"/>
                  </a:cubicBezTo>
                  <a:cubicBezTo>
                    <a:pt x="1019175" y="33908"/>
                    <a:pt x="1034923" y="30733"/>
                    <a:pt x="1050798" y="27685"/>
                  </a:cubicBezTo>
                  <a:cubicBezTo>
                    <a:pt x="1066673" y="24637"/>
                    <a:pt x="1082294" y="21335"/>
                    <a:pt x="1098169" y="18160"/>
                  </a:cubicBezTo>
                  <a:cubicBezTo>
                    <a:pt x="1104519" y="18160"/>
                    <a:pt x="1113917" y="14985"/>
                    <a:pt x="1120267" y="14985"/>
                  </a:cubicBezTo>
                  <a:cubicBezTo>
                    <a:pt x="1151891" y="12573"/>
                    <a:pt x="1186689" y="6350"/>
                    <a:pt x="1218185" y="3175"/>
                  </a:cubicBezTo>
                  <a:cubicBezTo>
                    <a:pt x="1230758" y="3175"/>
                    <a:pt x="1243458" y="6350"/>
                    <a:pt x="1256031" y="0"/>
                  </a:cubicBezTo>
                  <a:cubicBezTo>
                    <a:pt x="1306450" y="0"/>
                    <a:pt x="1360171" y="0"/>
                    <a:pt x="1410590" y="0"/>
                  </a:cubicBezTo>
                  <a:cubicBezTo>
                    <a:pt x="1413765" y="0"/>
                    <a:pt x="1413765" y="3175"/>
                    <a:pt x="1413765" y="3175"/>
                  </a:cubicBezTo>
                  <a:cubicBezTo>
                    <a:pt x="1451611" y="3175"/>
                    <a:pt x="1489457" y="9525"/>
                    <a:pt x="1524128" y="12700"/>
                  </a:cubicBezTo>
                  <a:cubicBezTo>
                    <a:pt x="1533653" y="15875"/>
                    <a:pt x="1543051" y="15875"/>
                    <a:pt x="1555624" y="15875"/>
                  </a:cubicBezTo>
                  <a:cubicBezTo>
                    <a:pt x="1571372" y="19050"/>
                    <a:pt x="1587120" y="22225"/>
                    <a:pt x="1606043" y="25400"/>
                  </a:cubicBezTo>
                  <a:cubicBezTo>
                    <a:pt x="1621791" y="31750"/>
                    <a:pt x="1637539" y="34925"/>
                    <a:pt x="1653414" y="37973"/>
                  </a:cubicBezTo>
                  <a:cubicBezTo>
                    <a:pt x="1681862" y="44323"/>
                    <a:pt x="1710183" y="53721"/>
                    <a:pt x="1738631" y="60071"/>
                  </a:cubicBezTo>
                  <a:cubicBezTo>
                    <a:pt x="1751204" y="66421"/>
                    <a:pt x="1767079" y="72644"/>
                    <a:pt x="1779652" y="75819"/>
                  </a:cubicBezTo>
                  <a:cubicBezTo>
                    <a:pt x="1811148" y="88392"/>
                    <a:pt x="1842771" y="101092"/>
                    <a:pt x="1874267" y="113665"/>
                  </a:cubicBezTo>
                  <a:cubicBezTo>
                    <a:pt x="1886840" y="120015"/>
                    <a:pt x="1899540" y="123190"/>
                    <a:pt x="1908938" y="129413"/>
                  </a:cubicBezTo>
                  <a:cubicBezTo>
                    <a:pt x="1912113" y="129413"/>
                    <a:pt x="1915288" y="132588"/>
                    <a:pt x="1918463" y="132588"/>
                  </a:cubicBezTo>
                  <a:cubicBezTo>
                    <a:pt x="1927988" y="138938"/>
                    <a:pt x="1940561" y="145161"/>
                    <a:pt x="1949959" y="148336"/>
                  </a:cubicBezTo>
                  <a:cubicBezTo>
                    <a:pt x="1981455" y="167259"/>
                    <a:pt x="2013078" y="186182"/>
                    <a:pt x="2044574" y="201930"/>
                  </a:cubicBezTo>
                  <a:cubicBezTo>
                    <a:pt x="2069847" y="220853"/>
                    <a:pt x="2098168" y="239776"/>
                    <a:pt x="2126616" y="258699"/>
                  </a:cubicBezTo>
                  <a:cubicBezTo>
                    <a:pt x="2129791" y="261874"/>
                    <a:pt x="2129791" y="261874"/>
                    <a:pt x="2132966" y="265049"/>
                  </a:cubicBezTo>
                  <a:cubicBezTo>
                    <a:pt x="2145539" y="274574"/>
                    <a:pt x="2155064" y="283972"/>
                    <a:pt x="2170812" y="293497"/>
                  </a:cubicBezTo>
                  <a:cubicBezTo>
                    <a:pt x="2173987" y="299847"/>
                    <a:pt x="2180337" y="303022"/>
                    <a:pt x="2186560" y="306070"/>
                  </a:cubicBezTo>
                  <a:cubicBezTo>
                    <a:pt x="2196085" y="315595"/>
                    <a:pt x="2205483" y="321818"/>
                    <a:pt x="2215008" y="331343"/>
                  </a:cubicBezTo>
                  <a:cubicBezTo>
                    <a:pt x="2221358" y="337693"/>
                    <a:pt x="2227581" y="343916"/>
                    <a:pt x="2237106" y="350266"/>
                  </a:cubicBezTo>
                  <a:cubicBezTo>
                    <a:pt x="2243456" y="356616"/>
                    <a:pt x="2249679" y="362839"/>
                    <a:pt x="2256029" y="369189"/>
                  </a:cubicBezTo>
                  <a:cubicBezTo>
                    <a:pt x="2262379" y="375539"/>
                    <a:pt x="2271777" y="384937"/>
                    <a:pt x="2281302" y="394462"/>
                  </a:cubicBezTo>
                  <a:cubicBezTo>
                    <a:pt x="2287652" y="400812"/>
                    <a:pt x="2293875" y="407035"/>
                    <a:pt x="2300225" y="413385"/>
                  </a:cubicBezTo>
                  <a:cubicBezTo>
                    <a:pt x="2306575" y="422910"/>
                    <a:pt x="2315973" y="429133"/>
                    <a:pt x="2322323" y="435483"/>
                  </a:cubicBezTo>
                  <a:cubicBezTo>
                    <a:pt x="2328673" y="445008"/>
                    <a:pt x="2334896" y="454406"/>
                    <a:pt x="2344421" y="460756"/>
                  </a:cubicBezTo>
                  <a:cubicBezTo>
                    <a:pt x="2347596" y="467106"/>
                    <a:pt x="2353946" y="473329"/>
                    <a:pt x="2356995" y="476504"/>
                  </a:cubicBezTo>
                  <a:cubicBezTo>
                    <a:pt x="2366520" y="492252"/>
                    <a:pt x="2379093" y="504952"/>
                    <a:pt x="2388490" y="514350"/>
                  </a:cubicBezTo>
                  <a:cubicBezTo>
                    <a:pt x="2388490" y="517525"/>
                    <a:pt x="2391665" y="520700"/>
                    <a:pt x="2391665" y="520700"/>
                  </a:cubicBezTo>
                  <a:cubicBezTo>
                    <a:pt x="2413764" y="549148"/>
                    <a:pt x="2432686" y="580644"/>
                    <a:pt x="2454785" y="608965"/>
                  </a:cubicBezTo>
                  <a:cubicBezTo>
                    <a:pt x="2480058" y="653161"/>
                    <a:pt x="2508379" y="697230"/>
                    <a:pt x="2530477" y="744601"/>
                  </a:cubicBezTo>
                  <a:cubicBezTo>
                    <a:pt x="2536827" y="757174"/>
                    <a:pt x="2543050" y="773049"/>
                    <a:pt x="2549400" y="785622"/>
                  </a:cubicBezTo>
                  <a:cubicBezTo>
                    <a:pt x="2555750" y="795147"/>
                    <a:pt x="2558925" y="807720"/>
                    <a:pt x="2565148" y="820293"/>
                  </a:cubicBezTo>
                  <a:cubicBezTo>
                    <a:pt x="2565148" y="820293"/>
                    <a:pt x="2565148" y="823468"/>
                    <a:pt x="2568323" y="823468"/>
                  </a:cubicBezTo>
                  <a:cubicBezTo>
                    <a:pt x="2574673" y="839216"/>
                    <a:pt x="2580896" y="854964"/>
                    <a:pt x="2584071" y="870839"/>
                  </a:cubicBezTo>
                  <a:cubicBezTo>
                    <a:pt x="2593596" y="899287"/>
                    <a:pt x="2602994" y="927608"/>
                    <a:pt x="2612519" y="956056"/>
                  </a:cubicBezTo>
                  <a:cubicBezTo>
                    <a:pt x="2615694" y="971804"/>
                    <a:pt x="2618869" y="987552"/>
                    <a:pt x="2625092" y="1000252"/>
                  </a:cubicBezTo>
                  <a:cubicBezTo>
                    <a:pt x="2628267" y="1019175"/>
                    <a:pt x="2631442" y="1031748"/>
                    <a:pt x="2637665" y="1047623"/>
                  </a:cubicBezTo>
                  <a:cubicBezTo>
                    <a:pt x="2640840" y="1076071"/>
                    <a:pt x="2647190" y="1101217"/>
                    <a:pt x="2653413" y="1129665"/>
                  </a:cubicBezTo>
                  <a:cubicBezTo>
                    <a:pt x="2650238" y="1139190"/>
                    <a:pt x="2656588" y="1151763"/>
                    <a:pt x="2656588" y="1161161"/>
                  </a:cubicBezTo>
                  <a:cubicBezTo>
                    <a:pt x="2656588" y="1176909"/>
                    <a:pt x="2659763" y="1195832"/>
                    <a:pt x="2659763" y="1211580"/>
                  </a:cubicBezTo>
                  <a:cubicBezTo>
                    <a:pt x="2662938" y="1224153"/>
                    <a:pt x="2659763" y="1236853"/>
                    <a:pt x="2666113" y="1246251"/>
                  </a:cubicBezTo>
                  <a:close/>
                  <a:moveTo>
                    <a:pt x="164339" y="1249045"/>
                  </a:moveTo>
                  <a:cubicBezTo>
                    <a:pt x="164339" y="1249045"/>
                    <a:pt x="164339" y="1252220"/>
                    <a:pt x="164339" y="1255395"/>
                  </a:cubicBezTo>
                  <a:cubicBezTo>
                    <a:pt x="157989" y="1308989"/>
                    <a:pt x="161164" y="1359535"/>
                    <a:pt x="164339" y="1409954"/>
                  </a:cubicBezTo>
                  <a:cubicBezTo>
                    <a:pt x="167514" y="1419479"/>
                    <a:pt x="164339" y="1432052"/>
                    <a:pt x="170689" y="1441450"/>
                  </a:cubicBezTo>
                  <a:cubicBezTo>
                    <a:pt x="170689" y="1469898"/>
                    <a:pt x="173864" y="1498219"/>
                    <a:pt x="180214" y="1526667"/>
                  </a:cubicBezTo>
                  <a:cubicBezTo>
                    <a:pt x="183389" y="1542415"/>
                    <a:pt x="183389" y="1555115"/>
                    <a:pt x="189739" y="1567688"/>
                  </a:cubicBezTo>
                  <a:cubicBezTo>
                    <a:pt x="189739" y="1580261"/>
                    <a:pt x="192914" y="1592961"/>
                    <a:pt x="199264" y="1605534"/>
                  </a:cubicBezTo>
                  <a:cubicBezTo>
                    <a:pt x="199264" y="1621282"/>
                    <a:pt x="205614" y="1633982"/>
                    <a:pt x="208789" y="1643380"/>
                  </a:cubicBezTo>
                  <a:cubicBezTo>
                    <a:pt x="218314" y="1678051"/>
                    <a:pt x="230887" y="1709674"/>
                    <a:pt x="243460" y="1741170"/>
                  </a:cubicBezTo>
                  <a:cubicBezTo>
                    <a:pt x="252985" y="1772666"/>
                    <a:pt x="265558" y="1797939"/>
                    <a:pt x="278131" y="1826387"/>
                  </a:cubicBezTo>
                  <a:cubicBezTo>
                    <a:pt x="293879" y="1854835"/>
                    <a:pt x="306579" y="1883156"/>
                    <a:pt x="325502" y="1911604"/>
                  </a:cubicBezTo>
                  <a:cubicBezTo>
                    <a:pt x="331852" y="1924177"/>
                    <a:pt x="338075" y="1933702"/>
                    <a:pt x="347600" y="1946275"/>
                  </a:cubicBezTo>
                  <a:cubicBezTo>
                    <a:pt x="347600" y="1949450"/>
                    <a:pt x="347600" y="1952625"/>
                    <a:pt x="350775" y="1952625"/>
                  </a:cubicBezTo>
                  <a:cubicBezTo>
                    <a:pt x="369698" y="1984121"/>
                    <a:pt x="388621" y="2012569"/>
                    <a:pt x="410719" y="2037842"/>
                  </a:cubicBezTo>
                  <a:cubicBezTo>
                    <a:pt x="420244" y="2047367"/>
                    <a:pt x="426467" y="2056765"/>
                    <a:pt x="435992" y="2066290"/>
                  </a:cubicBezTo>
                  <a:cubicBezTo>
                    <a:pt x="435992" y="2069465"/>
                    <a:pt x="439167" y="2072640"/>
                    <a:pt x="442342" y="2072640"/>
                  </a:cubicBezTo>
                  <a:cubicBezTo>
                    <a:pt x="451867" y="2088388"/>
                    <a:pt x="464440" y="2104136"/>
                    <a:pt x="480188" y="2116836"/>
                  </a:cubicBezTo>
                  <a:cubicBezTo>
                    <a:pt x="483363" y="2120011"/>
                    <a:pt x="486538" y="2123186"/>
                    <a:pt x="489713" y="2129409"/>
                  </a:cubicBezTo>
                  <a:cubicBezTo>
                    <a:pt x="502286" y="2138934"/>
                    <a:pt x="511811" y="2151507"/>
                    <a:pt x="524384" y="2160905"/>
                  </a:cubicBezTo>
                  <a:cubicBezTo>
                    <a:pt x="524384" y="2164080"/>
                    <a:pt x="530734" y="2167255"/>
                    <a:pt x="533909" y="2170430"/>
                  </a:cubicBezTo>
                  <a:cubicBezTo>
                    <a:pt x="546482" y="2183003"/>
                    <a:pt x="559182" y="2195703"/>
                    <a:pt x="574930" y="2208276"/>
                  </a:cubicBezTo>
                  <a:cubicBezTo>
                    <a:pt x="578105" y="2211451"/>
                    <a:pt x="581280" y="2214626"/>
                    <a:pt x="584455" y="2214626"/>
                  </a:cubicBezTo>
                  <a:cubicBezTo>
                    <a:pt x="590805" y="2224151"/>
                    <a:pt x="600203" y="2230374"/>
                    <a:pt x="609728" y="2236724"/>
                  </a:cubicBezTo>
                  <a:cubicBezTo>
                    <a:pt x="638176" y="2258822"/>
                    <a:pt x="666497" y="2280920"/>
                    <a:pt x="698120" y="2299843"/>
                  </a:cubicBezTo>
                  <a:cubicBezTo>
                    <a:pt x="701295" y="2299843"/>
                    <a:pt x="704470" y="2303018"/>
                    <a:pt x="707645" y="2306193"/>
                  </a:cubicBezTo>
                  <a:cubicBezTo>
                    <a:pt x="717170" y="2312543"/>
                    <a:pt x="726568" y="2318766"/>
                    <a:pt x="739141" y="2325116"/>
                  </a:cubicBezTo>
                  <a:cubicBezTo>
                    <a:pt x="767589" y="2340864"/>
                    <a:pt x="795910" y="2356612"/>
                    <a:pt x="827533" y="2372487"/>
                  </a:cubicBezTo>
                  <a:cubicBezTo>
                    <a:pt x="840106" y="2378837"/>
                    <a:pt x="855981" y="2385060"/>
                    <a:pt x="868554" y="2391410"/>
                  </a:cubicBezTo>
                  <a:cubicBezTo>
                    <a:pt x="868554" y="2391410"/>
                    <a:pt x="871729" y="2391410"/>
                    <a:pt x="874904" y="2391410"/>
                  </a:cubicBezTo>
                  <a:cubicBezTo>
                    <a:pt x="884429" y="2400935"/>
                    <a:pt x="900177" y="2403983"/>
                    <a:pt x="912750" y="2407158"/>
                  </a:cubicBezTo>
                  <a:cubicBezTo>
                    <a:pt x="925323" y="2413508"/>
                    <a:pt x="941198" y="2419732"/>
                    <a:pt x="953771" y="2422907"/>
                  </a:cubicBezTo>
                  <a:cubicBezTo>
                    <a:pt x="982219" y="2435480"/>
                    <a:pt x="1007365" y="2441830"/>
                    <a:pt x="1035813" y="2448180"/>
                  </a:cubicBezTo>
                  <a:cubicBezTo>
                    <a:pt x="1054736" y="2454530"/>
                    <a:pt x="1073659" y="2460753"/>
                    <a:pt x="1089407" y="2460753"/>
                  </a:cubicBezTo>
                  <a:cubicBezTo>
                    <a:pt x="1105155" y="2467103"/>
                    <a:pt x="1117855" y="2467103"/>
                    <a:pt x="1130428" y="2470278"/>
                  </a:cubicBezTo>
                  <a:cubicBezTo>
                    <a:pt x="1146176" y="2473453"/>
                    <a:pt x="1161924" y="2476628"/>
                    <a:pt x="1177799" y="2476628"/>
                  </a:cubicBezTo>
                  <a:cubicBezTo>
                    <a:pt x="1199897" y="2479803"/>
                    <a:pt x="1225170" y="2482978"/>
                    <a:pt x="1247268" y="2482978"/>
                  </a:cubicBezTo>
                  <a:cubicBezTo>
                    <a:pt x="1266191" y="2486153"/>
                    <a:pt x="1285114" y="2489328"/>
                    <a:pt x="1304037" y="2486153"/>
                  </a:cubicBezTo>
                  <a:cubicBezTo>
                    <a:pt x="1307212" y="2486153"/>
                    <a:pt x="1310387" y="2486153"/>
                    <a:pt x="1313562" y="2486153"/>
                  </a:cubicBezTo>
                  <a:cubicBezTo>
                    <a:pt x="1383031" y="2489328"/>
                    <a:pt x="1452373" y="2482978"/>
                    <a:pt x="1521842" y="2473580"/>
                  </a:cubicBezTo>
                  <a:cubicBezTo>
                    <a:pt x="1534415" y="2470405"/>
                    <a:pt x="1550290" y="2470405"/>
                    <a:pt x="1562863" y="2464055"/>
                  </a:cubicBezTo>
                  <a:cubicBezTo>
                    <a:pt x="1581786" y="2464055"/>
                    <a:pt x="1600709" y="2457705"/>
                    <a:pt x="1622807" y="2451482"/>
                  </a:cubicBezTo>
                  <a:cubicBezTo>
                    <a:pt x="1648080" y="2445132"/>
                    <a:pt x="1673226" y="2438908"/>
                    <a:pt x="1698499" y="2429383"/>
                  </a:cubicBezTo>
                  <a:cubicBezTo>
                    <a:pt x="1714248" y="2426208"/>
                    <a:pt x="1726948" y="2419858"/>
                    <a:pt x="1742695" y="2413635"/>
                  </a:cubicBezTo>
                  <a:cubicBezTo>
                    <a:pt x="1774191" y="2404110"/>
                    <a:pt x="1802639" y="2391537"/>
                    <a:pt x="1831088" y="2375789"/>
                  </a:cubicBezTo>
                  <a:cubicBezTo>
                    <a:pt x="1859536" y="2366264"/>
                    <a:pt x="1887857" y="2350516"/>
                    <a:pt x="1913130" y="2334769"/>
                  </a:cubicBezTo>
                  <a:cubicBezTo>
                    <a:pt x="1941578" y="2319020"/>
                    <a:pt x="1969899" y="2303273"/>
                    <a:pt x="1995172" y="2281175"/>
                  </a:cubicBezTo>
                  <a:cubicBezTo>
                    <a:pt x="2007745" y="2274825"/>
                    <a:pt x="2020445" y="2268601"/>
                    <a:pt x="2029843" y="2259076"/>
                  </a:cubicBezTo>
                  <a:cubicBezTo>
                    <a:pt x="2036193" y="2255901"/>
                    <a:pt x="2039368" y="2249551"/>
                    <a:pt x="2045591" y="2246503"/>
                  </a:cubicBezTo>
                  <a:cubicBezTo>
                    <a:pt x="2058164" y="2236978"/>
                    <a:pt x="2070864" y="2227580"/>
                    <a:pt x="2083437" y="2218055"/>
                  </a:cubicBezTo>
                  <a:cubicBezTo>
                    <a:pt x="2086612" y="2218055"/>
                    <a:pt x="2086612" y="2214880"/>
                    <a:pt x="2086612" y="2211705"/>
                  </a:cubicBezTo>
                  <a:cubicBezTo>
                    <a:pt x="2118108" y="2189607"/>
                    <a:pt x="2143381" y="2167509"/>
                    <a:pt x="2165479" y="2142363"/>
                  </a:cubicBezTo>
                  <a:cubicBezTo>
                    <a:pt x="2196975" y="2110867"/>
                    <a:pt x="2228598" y="2076069"/>
                    <a:pt x="2253871" y="2041398"/>
                  </a:cubicBezTo>
                  <a:cubicBezTo>
                    <a:pt x="2257046" y="2041398"/>
                    <a:pt x="2257046" y="2038223"/>
                    <a:pt x="2260221" y="2035048"/>
                  </a:cubicBezTo>
                  <a:cubicBezTo>
                    <a:pt x="2269746" y="2022475"/>
                    <a:pt x="2279144" y="2009775"/>
                    <a:pt x="2288669" y="1994027"/>
                  </a:cubicBezTo>
                  <a:cubicBezTo>
                    <a:pt x="2310767" y="1968754"/>
                    <a:pt x="2326515" y="1940433"/>
                    <a:pt x="2342263" y="1911985"/>
                  </a:cubicBezTo>
                  <a:cubicBezTo>
                    <a:pt x="2348613" y="1908810"/>
                    <a:pt x="2348613" y="1902460"/>
                    <a:pt x="2351788" y="1896237"/>
                  </a:cubicBezTo>
                  <a:cubicBezTo>
                    <a:pt x="2358138" y="1889887"/>
                    <a:pt x="2361313" y="1880489"/>
                    <a:pt x="2364361" y="1874139"/>
                  </a:cubicBezTo>
                  <a:cubicBezTo>
                    <a:pt x="2373886" y="1858391"/>
                    <a:pt x="2383284" y="1842643"/>
                    <a:pt x="2389634" y="1823720"/>
                  </a:cubicBezTo>
                  <a:cubicBezTo>
                    <a:pt x="2392809" y="1823720"/>
                    <a:pt x="2392809" y="1820545"/>
                    <a:pt x="2392809" y="1820545"/>
                  </a:cubicBezTo>
                  <a:cubicBezTo>
                    <a:pt x="2399159" y="1807972"/>
                    <a:pt x="2405382" y="1795272"/>
                    <a:pt x="2411732" y="1779524"/>
                  </a:cubicBezTo>
                  <a:cubicBezTo>
                    <a:pt x="2418082" y="1766951"/>
                    <a:pt x="2424305" y="1754251"/>
                    <a:pt x="2427480" y="1741678"/>
                  </a:cubicBezTo>
                  <a:cubicBezTo>
                    <a:pt x="2440053" y="1710182"/>
                    <a:pt x="2452753" y="1678559"/>
                    <a:pt x="2458976" y="1643888"/>
                  </a:cubicBezTo>
                  <a:cubicBezTo>
                    <a:pt x="2465326" y="1634363"/>
                    <a:pt x="2468501" y="1618615"/>
                    <a:pt x="2468501" y="1606042"/>
                  </a:cubicBezTo>
                  <a:cubicBezTo>
                    <a:pt x="2478026" y="1580769"/>
                    <a:pt x="2484249" y="1555623"/>
                    <a:pt x="2487424" y="1527175"/>
                  </a:cubicBezTo>
                  <a:cubicBezTo>
                    <a:pt x="2490599" y="1511427"/>
                    <a:pt x="2493774" y="1492504"/>
                    <a:pt x="2496949" y="1476756"/>
                  </a:cubicBezTo>
                  <a:cubicBezTo>
                    <a:pt x="2496949" y="1464183"/>
                    <a:pt x="2500124" y="1454658"/>
                    <a:pt x="2500124" y="1442085"/>
                  </a:cubicBezTo>
                  <a:cubicBezTo>
                    <a:pt x="2503299" y="1426337"/>
                    <a:pt x="2503299" y="1407414"/>
                    <a:pt x="2503299" y="1388491"/>
                  </a:cubicBezTo>
                  <a:cubicBezTo>
                    <a:pt x="2506474" y="1378966"/>
                    <a:pt x="2506474" y="1369568"/>
                    <a:pt x="2506474" y="1360043"/>
                  </a:cubicBezTo>
                  <a:cubicBezTo>
                    <a:pt x="2509649" y="1331595"/>
                    <a:pt x="2509649" y="1300099"/>
                    <a:pt x="2506474" y="1271778"/>
                  </a:cubicBezTo>
                  <a:cubicBezTo>
                    <a:pt x="2506474" y="1262253"/>
                    <a:pt x="2506474" y="1256030"/>
                    <a:pt x="2503299" y="1249680"/>
                  </a:cubicBezTo>
                  <a:cubicBezTo>
                    <a:pt x="2506474" y="1240155"/>
                    <a:pt x="2506474" y="1230757"/>
                    <a:pt x="2503299" y="1221232"/>
                  </a:cubicBezTo>
                  <a:cubicBezTo>
                    <a:pt x="2503299" y="1205484"/>
                    <a:pt x="2500124" y="1189736"/>
                    <a:pt x="2500124" y="1177036"/>
                  </a:cubicBezTo>
                  <a:cubicBezTo>
                    <a:pt x="2496949" y="1158113"/>
                    <a:pt x="2496949" y="1139190"/>
                    <a:pt x="2490599" y="1123442"/>
                  </a:cubicBezTo>
                  <a:cubicBezTo>
                    <a:pt x="2487424" y="1094994"/>
                    <a:pt x="2481074" y="1069848"/>
                    <a:pt x="2474851" y="1041400"/>
                  </a:cubicBezTo>
                  <a:cubicBezTo>
                    <a:pt x="2471676" y="1025652"/>
                    <a:pt x="2468501" y="1009904"/>
                    <a:pt x="2462278" y="997204"/>
                  </a:cubicBezTo>
                  <a:cubicBezTo>
                    <a:pt x="2459103" y="981456"/>
                    <a:pt x="2452753" y="965708"/>
                    <a:pt x="2449705" y="953008"/>
                  </a:cubicBezTo>
                  <a:cubicBezTo>
                    <a:pt x="2446530" y="943483"/>
                    <a:pt x="2443355" y="934085"/>
                    <a:pt x="2440180" y="924560"/>
                  </a:cubicBezTo>
                  <a:cubicBezTo>
                    <a:pt x="2437005" y="918210"/>
                    <a:pt x="2437005" y="915035"/>
                    <a:pt x="2433830" y="911987"/>
                  </a:cubicBezTo>
                  <a:cubicBezTo>
                    <a:pt x="2430655" y="899414"/>
                    <a:pt x="2427480" y="883539"/>
                    <a:pt x="2418082" y="870966"/>
                  </a:cubicBezTo>
                  <a:cubicBezTo>
                    <a:pt x="2408557" y="839470"/>
                    <a:pt x="2392809" y="811022"/>
                    <a:pt x="2377061" y="782701"/>
                  </a:cubicBezTo>
                  <a:cubicBezTo>
                    <a:pt x="2364488" y="751205"/>
                    <a:pt x="2348613" y="725932"/>
                    <a:pt x="2329690" y="697484"/>
                  </a:cubicBezTo>
                  <a:cubicBezTo>
                    <a:pt x="2323340" y="681736"/>
                    <a:pt x="2313942" y="669036"/>
                    <a:pt x="2301242" y="656463"/>
                  </a:cubicBezTo>
                  <a:cubicBezTo>
                    <a:pt x="2301242" y="653288"/>
                    <a:pt x="2301242" y="653288"/>
                    <a:pt x="2298067" y="650113"/>
                  </a:cubicBezTo>
                  <a:cubicBezTo>
                    <a:pt x="2291717" y="637540"/>
                    <a:pt x="2282319" y="624840"/>
                    <a:pt x="2272794" y="612267"/>
                  </a:cubicBezTo>
                  <a:cubicBezTo>
                    <a:pt x="2247521" y="577596"/>
                    <a:pt x="2222375" y="545973"/>
                    <a:pt x="2193927" y="517652"/>
                  </a:cubicBezTo>
                  <a:cubicBezTo>
                    <a:pt x="2190752" y="511302"/>
                    <a:pt x="2184402" y="508127"/>
                    <a:pt x="2178179" y="501904"/>
                  </a:cubicBezTo>
                  <a:cubicBezTo>
                    <a:pt x="2168654" y="492379"/>
                    <a:pt x="2159256" y="482981"/>
                    <a:pt x="2149731" y="473456"/>
                  </a:cubicBezTo>
                  <a:cubicBezTo>
                    <a:pt x="2146556" y="467106"/>
                    <a:pt x="2140206" y="463931"/>
                    <a:pt x="2133983" y="460883"/>
                  </a:cubicBezTo>
                  <a:cubicBezTo>
                    <a:pt x="2092962" y="419862"/>
                    <a:pt x="2048765" y="385191"/>
                    <a:pt x="2001521" y="353695"/>
                  </a:cubicBezTo>
                  <a:cubicBezTo>
                    <a:pt x="1998346" y="350520"/>
                    <a:pt x="1998346" y="347345"/>
                    <a:pt x="1991996" y="347345"/>
                  </a:cubicBezTo>
                  <a:cubicBezTo>
                    <a:pt x="1982471" y="337820"/>
                    <a:pt x="1969898" y="331597"/>
                    <a:pt x="1957326" y="322072"/>
                  </a:cubicBezTo>
                  <a:cubicBezTo>
                    <a:pt x="1932052" y="306324"/>
                    <a:pt x="1903732" y="290576"/>
                    <a:pt x="1872108" y="274701"/>
                  </a:cubicBezTo>
                  <a:cubicBezTo>
                    <a:pt x="1843660" y="258953"/>
                    <a:pt x="1815339" y="246253"/>
                    <a:pt x="1783716" y="233680"/>
                  </a:cubicBezTo>
                  <a:cubicBezTo>
                    <a:pt x="1771143" y="227330"/>
                    <a:pt x="1758443" y="221107"/>
                    <a:pt x="1742695" y="217932"/>
                  </a:cubicBezTo>
                  <a:cubicBezTo>
                    <a:pt x="1739520" y="214757"/>
                    <a:pt x="1736345" y="214757"/>
                    <a:pt x="1733170" y="214757"/>
                  </a:cubicBezTo>
                  <a:cubicBezTo>
                    <a:pt x="1720597" y="211582"/>
                    <a:pt x="1711072" y="205232"/>
                    <a:pt x="1701674" y="202184"/>
                  </a:cubicBezTo>
                  <a:cubicBezTo>
                    <a:pt x="1685926" y="195834"/>
                    <a:pt x="1667004" y="189611"/>
                    <a:pt x="1651255" y="186436"/>
                  </a:cubicBezTo>
                  <a:cubicBezTo>
                    <a:pt x="1638682" y="183261"/>
                    <a:pt x="1622807" y="180086"/>
                    <a:pt x="1610234" y="176911"/>
                  </a:cubicBezTo>
                  <a:cubicBezTo>
                    <a:pt x="1578738" y="167386"/>
                    <a:pt x="1550290" y="161163"/>
                    <a:pt x="1518794" y="157988"/>
                  </a:cubicBezTo>
                  <a:cubicBezTo>
                    <a:pt x="1506221" y="154813"/>
                    <a:pt x="1496696" y="154813"/>
                    <a:pt x="1484123" y="154813"/>
                  </a:cubicBezTo>
                  <a:cubicBezTo>
                    <a:pt x="1474598" y="151638"/>
                    <a:pt x="1462025" y="148463"/>
                    <a:pt x="1452627" y="148463"/>
                  </a:cubicBezTo>
                  <a:cubicBezTo>
                    <a:pt x="1430529" y="145288"/>
                    <a:pt x="1411606" y="145288"/>
                    <a:pt x="1389508" y="145288"/>
                  </a:cubicBezTo>
                  <a:cubicBezTo>
                    <a:pt x="1376935" y="145288"/>
                    <a:pt x="1361060" y="145288"/>
                    <a:pt x="1345312" y="145288"/>
                  </a:cubicBezTo>
                  <a:cubicBezTo>
                    <a:pt x="1332739" y="142113"/>
                    <a:pt x="1320039" y="142113"/>
                    <a:pt x="1307466" y="145288"/>
                  </a:cubicBezTo>
                  <a:cubicBezTo>
                    <a:pt x="1297941" y="145288"/>
                    <a:pt x="1288543" y="145288"/>
                    <a:pt x="1275970" y="145288"/>
                  </a:cubicBezTo>
                  <a:cubicBezTo>
                    <a:pt x="1257047" y="145288"/>
                    <a:pt x="1238124" y="145288"/>
                    <a:pt x="1219201" y="148463"/>
                  </a:cubicBezTo>
                  <a:cubicBezTo>
                    <a:pt x="1203453" y="151638"/>
                    <a:pt x="1187705" y="151638"/>
                    <a:pt x="1171830" y="154813"/>
                  </a:cubicBezTo>
                  <a:cubicBezTo>
                    <a:pt x="1159257" y="154813"/>
                    <a:pt x="1146557" y="157988"/>
                    <a:pt x="1133984" y="161163"/>
                  </a:cubicBezTo>
                  <a:cubicBezTo>
                    <a:pt x="1102488" y="164338"/>
                    <a:pt x="1067690" y="173736"/>
                    <a:pt x="1036194" y="183261"/>
                  </a:cubicBezTo>
                  <a:cubicBezTo>
                    <a:pt x="1023621" y="186436"/>
                    <a:pt x="1010921" y="189611"/>
                    <a:pt x="998348" y="192786"/>
                  </a:cubicBezTo>
                  <a:cubicBezTo>
                    <a:pt x="969900" y="199136"/>
                    <a:pt x="941579" y="211709"/>
                    <a:pt x="913131" y="224282"/>
                  </a:cubicBezTo>
                  <a:cubicBezTo>
                    <a:pt x="897383" y="227457"/>
                    <a:pt x="884683" y="233807"/>
                    <a:pt x="872110" y="240030"/>
                  </a:cubicBezTo>
                  <a:cubicBezTo>
                    <a:pt x="840614" y="249555"/>
                    <a:pt x="812166" y="265303"/>
                    <a:pt x="783718" y="281051"/>
                  </a:cubicBezTo>
                  <a:cubicBezTo>
                    <a:pt x="771145" y="287401"/>
                    <a:pt x="761620" y="293624"/>
                    <a:pt x="749047" y="299974"/>
                  </a:cubicBezTo>
                  <a:cubicBezTo>
                    <a:pt x="745872" y="299974"/>
                    <a:pt x="742697" y="303149"/>
                    <a:pt x="739522" y="306324"/>
                  </a:cubicBezTo>
                  <a:cubicBezTo>
                    <a:pt x="726949" y="312674"/>
                    <a:pt x="711074" y="322072"/>
                    <a:pt x="698501" y="331597"/>
                  </a:cubicBezTo>
                  <a:cubicBezTo>
                    <a:pt x="688976" y="337947"/>
                    <a:pt x="682753" y="341122"/>
                    <a:pt x="676403" y="347345"/>
                  </a:cubicBezTo>
                  <a:cubicBezTo>
                    <a:pt x="666878" y="350520"/>
                    <a:pt x="657480" y="356870"/>
                    <a:pt x="651130" y="363093"/>
                  </a:cubicBezTo>
                  <a:cubicBezTo>
                    <a:pt x="638557" y="372618"/>
                    <a:pt x="625857" y="378841"/>
                    <a:pt x="616459" y="391541"/>
                  </a:cubicBezTo>
                  <a:cubicBezTo>
                    <a:pt x="613284" y="391541"/>
                    <a:pt x="610109" y="394716"/>
                    <a:pt x="606934" y="397891"/>
                  </a:cubicBezTo>
                  <a:cubicBezTo>
                    <a:pt x="572263" y="423164"/>
                    <a:pt x="537465" y="454660"/>
                    <a:pt x="505969" y="489331"/>
                  </a:cubicBezTo>
                  <a:cubicBezTo>
                    <a:pt x="480696" y="511429"/>
                    <a:pt x="455550" y="536702"/>
                    <a:pt x="436500" y="565023"/>
                  </a:cubicBezTo>
                  <a:cubicBezTo>
                    <a:pt x="423927" y="577596"/>
                    <a:pt x="411227" y="590296"/>
                    <a:pt x="401829" y="609219"/>
                  </a:cubicBezTo>
                  <a:cubicBezTo>
                    <a:pt x="398654" y="612394"/>
                    <a:pt x="395479" y="612394"/>
                    <a:pt x="392304" y="618744"/>
                  </a:cubicBezTo>
                  <a:cubicBezTo>
                    <a:pt x="382779" y="631317"/>
                    <a:pt x="373381" y="647192"/>
                    <a:pt x="363856" y="659765"/>
                  </a:cubicBezTo>
                  <a:cubicBezTo>
                    <a:pt x="344933" y="685038"/>
                    <a:pt x="329185" y="710184"/>
                    <a:pt x="316485" y="738632"/>
                  </a:cubicBezTo>
                  <a:cubicBezTo>
                    <a:pt x="310135" y="744982"/>
                    <a:pt x="306960" y="751205"/>
                    <a:pt x="303912" y="760730"/>
                  </a:cubicBezTo>
                  <a:cubicBezTo>
                    <a:pt x="297562" y="767080"/>
                    <a:pt x="294387" y="773303"/>
                    <a:pt x="291339" y="782828"/>
                  </a:cubicBezTo>
                  <a:cubicBezTo>
                    <a:pt x="281814" y="795401"/>
                    <a:pt x="278766" y="808101"/>
                    <a:pt x="272416" y="823849"/>
                  </a:cubicBezTo>
                  <a:cubicBezTo>
                    <a:pt x="256668" y="852297"/>
                    <a:pt x="243968" y="880618"/>
                    <a:pt x="234570" y="912114"/>
                  </a:cubicBezTo>
                  <a:cubicBezTo>
                    <a:pt x="228220" y="924687"/>
                    <a:pt x="221997" y="940562"/>
                    <a:pt x="218822" y="956310"/>
                  </a:cubicBezTo>
                  <a:cubicBezTo>
                    <a:pt x="215647" y="956310"/>
                    <a:pt x="215647" y="959485"/>
                    <a:pt x="215647" y="962660"/>
                  </a:cubicBezTo>
                  <a:cubicBezTo>
                    <a:pt x="212472" y="972185"/>
                    <a:pt x="209297" y="981583"/>
                    <a:pt x="209297" y="994156"/>
                  </a:cubicBezTo>
                  <a:cubicBezTo>
                    <a:pt x="202947" y="1006729"/>
                    <a:pt x="199772" y="1019429"/>
                    <a:pt x="196724" y="1035177"/>
                  </a:cubicBezTo>
                  <a:cubicBezTo>
                    <a:pt x="190374" y="1054100"/>
                    <a:pt x="187199" y="1073023"/>
                    <a:pt x="184151" y="1095121"/>
                  </a:cubicBezTo>
                  <a:cubicBezTo>
                    <a:pt x="180976" y="1101471"/>
                    <a:pt x="180976" y="1110869"/>
                    <a:pt x="180976" y="1117219"/>
                  </a:cubicBezTo>
                  <a:cubicBezTo>
                    <a:pt x="171451" y="1151890"/>
                    <a:pt x="168403" y="1186561"/>
                    <a:pt x="168403" y="1221359"/>
                  </a:cubicBezTo>
                  <a:cubicBezTo>
                    <a:pt x="162053" y="1230884"/>
                    <a:pt x="165228" y="1240282"/>
                    <a:pt x="165228" y="1249807"/>
                  </a:cubicBezTo>
                  <a:close/>
                </a:path>
              </a:pathLst>
            </a:custGeom>
            <a:solidFill>
              <a:srgbClr val="C00000"/>
            </a:solidFill>
          </p:spPr>
        </p:sp>
      </p:grpSp>
      <p:grpSp>
        <p:nvGrpSpPr>
          <p:cNvPr id="16" name="Group 16"/>
          <p:cNvGrpSpPr>
            <a:grpSpLocks noChangeAspect="1"/>
          </p:cNvGrpSpPr>
          <p:nvPr/>
        </p:nvGrpSpPr>
        <p:grpSpPr>
          <a:xfrm>
            <a:off x="14276880" y="2865600"/>
            <a:ext cx="1428480" cy="1431360"/>
            <a:chOff x="0" y="0"/>
            <a:chExt cx="1904640" cy="1908480"/>
          </a:xfrm>
        </p:grpSpPr>
        <p:sp>
          <p:nvSpPr>
            <p:cNvPr id="17" name="Freeform 17"/>
            <p:cNvSpPr/>
            <p:nvPr/>
          </p:nvSpPr>
          <p:spPr>
            <a:xfrm>
              <a:off x="0" y="0"/>
              <a:ext cx="1904492" cy="1908429"/>
            </a:xfrm>
            <a:custGeom>
              <a:avLst/>
              <a:gdLst/>
              <a:ahLst/>
              <a:cxnLst/>
              <a:rect l="l" t="t" r="r" b="b"/>
              <a:pathLst>
                <a:path w="1904492" h="1908429">
                  <a:moveTo>
                    <a:pt x="835660" y="1905381"/>
                  </a:moveTo>
                  <a:cubicBezTo>
                    <a:pt x="819912" y="1905381"/>
                    <a:pt x="807339" y="1905381"/>
                    <a:pt x="791464" y="1905381"/>
                  </a:cubicBezTo>
                  <a:cubicBezTo>
                    <a:pt x="778891" y="1905381"/>
                    <a:pt x="763143" y="1905381"/>
                    <a:pt x="747268" y="1905381"/>
                  </a:cubicBezTo>
                  <a:cubicBezTo>
                    <a:pt x="734695" y="1905381"/>
                    <a:pt x="718947" y="1905381"/>
                    <a:pt x="706247" y="1905381"/>
                  </a:cubicBezTo>
                  <a:cubicBezTo>
                    <a:pt x="690499" y="1905381"/>
                    <a:pt x="674751" y="1905381"/>
                    <a:pt x="662051" y="1905381"/>
                  </a:cubicBezTo>
                  <a:cubicBezTo>
                    <a:pt x="658876" y="1902206"/>
                    <a:pt x="658876" y="1899031"/>
                    <a:pt x="658876" y="1895856"/>
                  </a:cubicBezTo>
                  <a:cubicBezTo>
                    <a:pt x="658876" y="1693926"/>
                    <a:pt x="658876" y="1492123"/>
                    <a:pt x="658876" y="1290193"/>
                  </a:cubicBezTo>
                  <a:cubicBezTo>
                    <a:pt x="658876" y="1277620"/>
                    <a:pt x="658876" y="1264920"/>
                    <a:pt x="658876" y="1249172"/>
                  </a:cubicBezTo>
                  <a:cubicBezTo>
                    <a:pt x="643128" y="1242822"/>
                    <a:pt x="630555" y="1245997"/>
                    <a:pt x="614680" y="1245997"/>
                  </a:cubicBezTo>
                  <a:cubicBezTo>
                    <a:pt x="602107" y="1245997"/>
                    <a:pt x="589407" y="1245997"/>
                    <a:pt x="576834" y="1245997"/>
                  </a:cubicBezTo>
                  <a:cubicBezTo>
                    <a:pt x="561086" y="1245997"/>
                    <a:pt x="545338" y="1245997"/>
                    <a:pt x="529590" y="1245997"/>
                  </a:cubicBezTo>
                  <a:cubicBezTo>
                    <a:pt x="517017" y="1245997"/>
                    <a:pt x="504317" y="1245997"/>
                    <a:pt x="491744" y="1245997"/>
                  </a:cubicBezTo>
                  <a:cubicBezTo>
                    <a:pt x="475996" y="1245997"/>
                    <a:pt x="457073" y="1245997"/>
                    <a:pt x="441325" y="1245997"/>
                  </a:cubicBezTo>
                  <a:cubicBezTo>
                    <a:pt x="428752" y="1245997"/>
                    <a:pt x="416052" y="1245997"/>
                    <a:pt x="403479" y="1245997"/>
                  </a:cubicBezTo>
                  <a:cubicBezTo>
                    <a:pt x="387731" y="1245997"/>
                    <a:pt x="371983" y="1245997"/>
                    <a:pt x="356235" y="1245997"/>
                  </a:cubicBezTo>
                  <a:cubicBezTo>
                    <a:pt x="343662" y="1245997"/>
                    <a:pt x="330962" y="1245997"/>
                    <a:pt x="318389" y="1245997"/>
                  </a:cubicBezTo>
                  <a:cubicBezTo>
                    <a:pt x="299466" y="1245997"/>
                    <a:pt x="283718" y="1245997"/>
                    <a:pt x="267970" y="1245997"/>
                  </a:cubicBezTo>
                  <a:cubicBezTo>
                    <a:pt x="255397" y="1245997"/>
                    <a:pt x="242697" y="1245997"/>
                    <a:pt x="230124" y="1245997"/>
                  </a:cubicBezTo>
                  <a:cubicBezTo>
                    <a:pt x="214376" y="1245997"/>
                    <a:pt x="198628" y="1245997"/>
                    <a:pt x="179705" y="1245997"/>
                  </a:cubicBezTo>
                  <a:cubicBezTo>
                    <a:pt x="170307" y="1245997"/>
                    <a:pt x="157607" y="1245997"/>
                    <a:pt x="145034" y="1245997"/>
                  </a:cubicBezTo>
                  <a:cubicBezTo>
                    <a:pt x="126111" y="1245997"/>
                    <a:pt x="110363" y="1245997"/>
                    <a:pt x="94615" y="1245997"/>
                  </a:cubicBezTo>
                  <a:cubicBezTo>
                    <a:pt x="82042" y="1245997"/>
                    <a:pt x="69342" y="1245997"/>
                    <a:pt x="56769" y="1245997"/>
                  </a:cubicBezTo>
                  <a:cubicBezTo>
                    <a:pt x="41021" y="1245997"/>
                    <a:pt x="25273" y="1245997"/>
                    <a:pt x="6350" y="1245997"/>
                  </a:cubicBezTo>
                  <a:cubicBezTo>
                    <a:pt x="6350" y="1245997"/>
                    <a:pt x="3175" y="1245997"/>
                    <a:pt x="0" y="1245997"/>
                  </a:cubicBezTo>
                  <a:cubicBezTo>
                    <a:pt x="0" y="1116711"/>
                    <a:pt x="0" y="984250"/>
                    <a:pt x="0" y="854837"/>
                  </a:cubicBezTo>
                  <a:cubicBezTo>
                    <a:pt x="0" y="794893"/>
                    <a:pt x="0" y="734949"/>
                    <a:pt x="0" y="675005"/>
                  </a:cubicBezTo>
                  <a:cubicBezTo>
                    <a:pt x="0" y="662432"/>
                    <a:pt x="0" y="659257"/>
                    <a:pt x="15748" y="659257"/>
                  </a:cubicBezTo>
                  <a:cubicBezTo>
                    <a:pt x="223901" y="659257"/>
                    <a:pt x="432054" y="659257"/>
                    <a:pt x="643255" y="659257"/>
                  </a:cubicBezTo>
                  <a:cubicBezTo>
                    <a:pt x="649605" y="659257"/>
                    <a:pt x="652653" y="662432"/>
                    <a:pt x="659003" y="656082"/>
                  </a:cubicBezTo>
                  <a:cubicBezTo>
                    <a:pt x="659003" y="643509"/>
                    <a:pt x="659003" y="633984"/>
                    <a:pt x="659003" y="621411"/>
                  </a:cubicBezTo>
                  <a:cubicBezTo>
                    <a:pt x="659003" y="476250"/>
                    <a:pt x="659003" y="331216"/>
                    <a:pt x="659003" y="186055"/>
                  </a:cubicBezTo>
                  <a:cubicBezTo>
                    <a:pt x="659003" y="126111"/>
                    <a:pt x="659003" y="62992"/>
                    <a:pt x="659003" y="0"/>
                  </a:cubicBezTo>
                  <a:cubicBezTo>
                    <a:pt x="659003" y="0"/>
                    <a:pt x="662178" y="0"/>
                    <a:pt x="662178" y="0"/>
                  </a:cubicBezTo>
                  <a:cubicBezTo>
                    <a:pt x="665353" y="3175"/>
                    <a:pt x="671576" y="0"/>
                    <a:pt x="677926" y="0"/>
                  </a:cubicBezTo>
                  <a:cubicBezTo>
                    <a:pt x="860806" y="0"/>
                    <a:pt x="1043686" y="0"/>
                    <a:pt x="1226566" y="0"/>
                  </a:cubicBezTo>
                  <a:cubicBezTo>
                    <a:pt x="1239139" y="0"/>
                    <a:pt x="1245489" y="3175"/>
                    <a:pt x="1245489" y="15748"/>
                  </a:cubicBezTo>
                  <a:cubicBezTo>
                    <a:pt x="1242314" y="227076"/>
                    <a:pt x="1242314" y="435356"/>
                    <a:pt x="1242314" y="646684"/>
                  </a:cubicBezTo>
                  <a:cubicBezTo>
                    <a:pt x="1242314" y="649859"/>
                    <a:pt x="1242314" y="656209"/>
                    <a:pt x="1245489" y="659257"/>
                  </a:cubicBezTo>
                  <a:cubicBezTo>
                    <a:pt x="1406271" y="659257"/>
                    <a:pt x="1567180" y="659257"/>
                    <a:pt x="1731137" y="659257"/>
                  </a:cubicBezTo>
                  <a:cubicBezTo>
                    <a:pt x="1781556" y="659257"/>
                    <a:pt x="1835150" y="659257"/>
                    <a:pt x="1888744" y="659257"/>
                  </a:cubicBezTo>
                  <a:cubicBezTo>
                    <a:pt x="1901317" y="659257"/>
                    <a:pt x="1904492" y="662432"/>
                    <a:pt x="1904492" y="675005"/>
                  </a:cubicBezTo>
                  <a:cubicBezTo>
                    <a:pt x="1904492" y="864235"/>
                    <a:pt x="1904492" y="1053592"/>
                    <a:pt x="1904492" y="1242822"/>
                  </a:cubicBezTo>
                  <a:cubicBezTo>
                    <a:pt x="1895094" y="1249172"/>
                    <a:pt x="1888744" y="1242822"/>
                    <a:pt x="1879219" y="1245997"/>
                  </a:cubicBezTo>
                  <a:cubicBezTo>
                    <a:pt x="1863471" y="1245997"/>
                    <a:pt x="1847723" y="1245997"/>
                    <a:pt x="1831975" y="1245997"/>
                  </a:cubicBezTo>
                  <a:cubicBezTo>
                    <a:pt x="1819402" y="1245997"/>
                    <a:pt x="1806702" y="1245997"/>
                    <a:pt x="1794129" y="1245997"/>
                  </a:cubicBezTo>
                  <a:cubicBezTo>
                    <a:pt x="1778381" y="1245997"/>
                    <a:pt x="1759458" y="1245997"/>
                    <a:pt x="1743710" y="1245997"/>
                  </a:cubicBezTo>
                  <a:cubicBezTo>
                    <a:pt x="1731137" y="1245997"/>
                    <a:pt x="1718437" y="1245997"/>
                    <a:pt x="1705864" y="1245997"/>
                  </a:cubicBezTo>
                  <a:cubicBezTo>
                    <a:pt x="1690116" y="1245997"/>
                    <a:pt x="1674368" y="1245997"/>
                    <a:pt x="1658620" y="1245997"/>
                  </a:cubicBezTo>
                  <a:cubicBezTo>
                    <a:pt x="1646047" y="1245997"/>
                    <a:pt x="1633347" y="1245997"/>
                    <a:pt x="1620774" y="1245997"/>
                  </a:cubicBezTo>
                  <a:cubicBezTo>
                    <a:pt x="1605026" y="1245997"/>
                    <a:pt x="1586103" y="1245997"/>
                    <a:pt x="1570355" y="1245997"/>
                  </a:cubicBezTo>
                  <a:cubicBezTo>
                    <a:pt x="1557782" y="1245997"/>
                    <a:pt x="1545082" y="1245997"/>
                    <a:pt x="1532509" y="1245997"/>
                  </a:cubicBezTo>
                  <a:cubicBezTo>
                    <a:pt x="1516761" y="1245997"/>
                    <a:pt x="1501013" y="1245997"/>
                    <a:pt x="1485265" y="1245997"/>
                  </a:cubicBezTo>
                  <a:cubicBezTo>
                    <a:pt x="1472692" y="1245997"/>
                    <a:pt x="1459992" y="1245997"/>
                    <a:pt x="1447419" y="1245997"/>
                  </a:cubicBezTo>
                  <a:cubicBezTo>
                    <a:pt x="1428496" y="1245997"/>
                    <a:pt x="1412748" y="1245997"/>
                    <a:pt x="1397000" y="1245997"/>
                  </a:cubicBezTo>
                  <a:cubicBezTo>
                    <a:pt x="1384427" y="1245997"/>
                    <a:pt x="1371727" y="1245997"/>
                    <a:pt x="1359154" y="1245997"/>
                  </a:cubicBezTo>
                  <a:cubicBezTo>
                    <a:pt x="1343406" y="1245997"/>
                    <a:pt x="1327658" y="1245997"/>
                    <a:pt x="1311910" y="1245997"/>
                  </a:cubicBezTo>
                  <a:cubicBezTo>
                    <a:pt x="1299337" y="1245997"/>
                    <a:pt x="1286637" y="1245997"/>
                    <a:pt x="1274064" y="1245997"/>
                  </a:cubicBezTo>
                  <a:cubicBezTo>
                    <a:pt x="1264666" y="1245997"/>
                    <a:pt x="1251966" y="1242822"/>
                    <a:pt x="1245743" y="1249172"/>
                  </a:cubicBezTo>
                  <a:cubicBezTo>
                    <a:pt x="1245743" y="1328039"/>
                    <a:pt x="1245743" y="1406906"/>
                    <a:pt x="1245743" y="1485773"/>
                  </a:cubicBezTo>
                  <a:cubicBezTo>
                    <a:pt x="1245743" y="1621409"/>
                    <a:pt x="1242568" y="1757045"/>
                    <a:pt x="1245743" y="1892681"/>
                  </a:cubicBezTo>
                  <a:cubicBezTo>
                    <a:pt x="1245743" y="1908429"/>
                    <a:pt x="1233170" y="1902206"/>
                    <a:pt x="1226820" y="1905254"/>
                  </a:cubicBezTo>
                  <a:cubicBezTo>
                    <a:pt x="1211072" y="1905254"/>
                    <a:pt x="1198499" y="1905254"/>
                    <a:pt x="1182624" y="1905254"/>
                  </a:cubicBezTo>
                  <a:cubicBezTo>
                    <a:pt x="1170051" y="1905254"/>
                    <a:pt x="1154303" y="1905254"/>
                    <a:pt x="1138428" y="1905254"/>
                  </a:cubicBezTo>
                  <a:cubicBezTo>
                    <a:pt x="1125855" y="1905254"/>
                    <a:pt x="1110107" y="1905254"/>
                    <a:pt x="1097407" y="1905254"/>
                  </a:cubicBezTo>
                  <a:cubicBezTo>
                    <a:pt x="1081659" y="1905254"/>
                    <a:pt x="1065911" y="1905254"/>
                    <a:pt x="1053211" y="1905254"/>
                  </a:cubicBezTo>
                  <a:cubicBezTo>
                    <a:pt x="1037463" y="1905254"/>
                    <a:pt x="1024890" y="1905254"/>
                    <a:pt x="1009015" y="1905254"/>
                  </a:cubicBezTo>
                  <a:cubicBezTo>
                    <a:pt x="993140" y="1905254"/>
                    <a:pt x="980694" y="1905254"/>
                    <a:pt x="964819" y="1905254"/>
                  </a:cubicBezTo>
                  <a:cubicBezTo>
                    <a:pt x="952246" y="1905254"/>
                    <a:pt x="936497" y="1905254"/>
                    <a:pt x="923797" y="1905254"/>
                  </a:cubicBezTo>
                  <a:cubicBezTo>
                    <a:pt x="908050" y="1905254"/>
                    <a:pt x="892301" y="1905254"/>
                    <a:pt x="879601" y="1905254"/>
                  </a:cubicBezTo>
                  <a:cubicBezTo>
                    <a:pt x="863853" y="1905254"/>
                    <a:pt x="851280" y="1905254"/>
                    <a:pt x="835405" y="1905254"/>
                  </a:cubicBezTo>
                  <a:close/>
                </a:path>
              </a:pathLst>
            </a:custGeom>
            <a:solidFill>
              <a:srgbClr val="C00000"/>
            </a:solidFill>
          </p:spPr>
        </p:sp>
      </p:grpSp>
      <p:sp>
        <p:nvSpPr>
          <p:cNvPr id="18" name="TextBox 18"/>
          <p:cNvSpPr txBox="1"/>
          <p:nvPr/>
        </p:nvSpPr>
        <p:spPr>
          <a:xfrm>
            <a:off x="4448880" y="592395"/>
            <a:ext cx="9390240" cy="371897"/>
          </a:xfrm>
          <a:prstGeom prst="rect">
            <a:avLst/>
          </a:prstGeom>
        </p:spPr>
        <p:txBody>
          <a:bodyPr lIns="0" tIns="0" rIns="0" bIns="0" rtlCol="0" anchor="t">
            <a:spAutoFit/>
          </a:bodyPr>
          <a:lstStyle/>
          <a:p>
            <a:pPr algn="ctr" rtl="1">
              <a:lnSpc>
                <a:spcPts val="2879"/>
              </a:lnSpc>
            </a:pPr>
            <a:r>
              <a:rPr lang="fa-IR" sz="2400" spc="-1" dirty="0">
                <a:solidFill>
                  <a:srgbClr val="C00000"/>
                </a:solidFill>
                <a:latin typeface="Arimo"/>
                <a:cs typeface="B Nazanin" panose="00000400000000000000" pitchFamily="2" charset="-78"/>
              </a:rPr>
              <a:t>جدول زمانی پرونده</a:t>
            </a:r>
            <a:endParaRPr lang="en-US" sz="2400" spc="-1" dirty="0">
              <a:solidFill>
                <a:srgbClr val="C00000"/>
              </a:solidFill>
              <a:latin typeface="Arimo"/>
              <a:cs typeface="B Nazanin" panose="00000400000000000000" pitchFamily="2" charset="-78"/>
            </a:endParaRPr>
          </a:p>
        </p:txBody>
      </p:sp>
      <p:sp>
        <p:nvSpPr>
          <p:cNvPr id="19" name="TextBox 19"/>
          <p:cNvSpPr txBox="1"/>
          <p:nvPr/>
        </p:nvSpPr>
        <p:spPr>
          <a:xfrm>
            <a:off x="1749600" y="7515030"/>
            <a:ext cx="3487680" cy="1587999"/>
          </a:xfrm>
          <a:prstGeom prst="rect">
            <a:avLst/>
          </a:prstGeom>
        </p:spPr>
        <p:txBody>
          <a:bodyPr lIns="0" tIns="0" rIns="0" bIns="0" rtlCol="0" anchor="t">
            <a:spAutoFit/>
          </a:bodyPr>
          <a:lstStyle/>
          <a:p>
            <a:pPr algn="ctr" rtl="1">
              <a:lnSpc>
                <a:spcPct val="150000"/>
              </a:lnSpc>
            </a:pPr>
            <a:r>
              <a:rPr lang="fa-IR" sz="1399" spc="0" dirty="0">
                <a:solidFill>
                  <a:srgbClr val="6B6B6B"/>
                </a:solidFill>
                <a:latin typeface="Poppins"/>
                <a:cs typeface="B Nazanin" panose="00000400000000000000" pitchFamily="2" charset="-78"/>
              </a:rPr>
              <a:t>با توجه به کیفیت بالا و طراحی جذاب قالب پاورپوینت کمک های اولیه و هلال احمر با تم صلیب سرخ، این قالب اقتناع آوری در ارائه آموزش به کاربران دارد. با استفاده از اسلایدهای متحرک و کاملاً حرفه‌ای، کاربر احساس نیاز به دانلود و خریداری این قالب پاورپوینت را خواهد کرد</a:t>
            </a:r>
            <a:endParaRPr lang="en-US" sz="1399" spc="0" dirty="0">
              <a:solidFill>
                <a:srgbClr val="6B6B6B"/>
              </a:solidFill>
              <a:latin typeface="Poppins"/>
              <a:cs typeface="B Nazanin" panose="00000400000000000000" pitchFamily="2" charset="-78"/>
            </a:endParaRPr>
          </a:p>
        </p:txBody>
      </p:sp>
      <p:sp>
        <p:nvSpPr>
          <p:cNvPr id="20" name="TextBox 20"/>
          <p:cNvSpPr txBox="1"/>
          <p:nvPr/>
        </p:nvSpPr>
        <p:spPr>
          <a:xfrm>
            <a:off x="5570640" y="7515030"/>
            <a:ext cx="3487680" cy="1587999"/>
          </a:xfrm>
          <a:prstGeom prst="rect">
            <a:avLst/>
          </a:prstGeom>
        </p:spPr>
        <p:txBody>
          <a:bodyPr lIns="0" tIns="0" rIns="0" bIns="0" rtlCol="0" anchor="t">
            <a:spAutoFit/>
          </a:bodyPr>
          <a:lstStyle/>
          <a:p>
            <a:pPr algn="ctr" rtl="1">
              <a:lnSpc>
                <a:spcPct val="150000"/>
              </a:lnSpc>
            </a:pPr>
            <a:r>
              <a:rPr lang="fa-IR" sz="1399" spc="0" dirty="0">
                <a:solidFill>
                  <a:srgbClr val="6B6B6B"/>
                </a:solidFill>
                <a:latin typeface="Poppins"/>
                <a:cs typeface="B Nazanin" panose="00000400000000000000" pitchFamily="2" charset="-78"/>
              </a:rPr>
              <a:t>با توجه به کیفیت بالا و طراحی جذاب قالب پاورپوینت کمک های اولیه و هلال احمر با تم صلیب سرخ، این قالب اقتناع آوری در ارائه آموزش به کاربران دارد. با استفاده از اسلایدهای متحرک و کاملاً حرفه‌ای، کاربر احساس نیاز به دانلود و خریداری این قالب پاورپوینت را خواهد کرد</a:t>
            </a:r>
            <a:endParaRPr lang="en-US" sz="1399" spc="0" dirty="0">
              <a:solidFill>
                <a:srgbClr val="6B6B6B"/>
              </a:solidFill>
              <a:latin typeface="Poppins"/>
              <a:cs typeface="B Nazanin" panose="00000400000000000000" pitchFamily="2" charset="-78"/>
            </a:endParaRPr>
          </a:p>
        </p:txBody>
      </p:sp>
      <p:sp>
        <p:nvSpPr>
          <p:cNvPr id="21" name="TextBox 21"/>
          <p:cNvSpPr txBox="1"/>
          <p:nvPr/>
        </p:nvSpPr>
        <p:spPr>
          <a:xfrm>
            <a:off x="9390960" y="7515030"/>
            <a:ext cx="3487680" cy="1587999"/>
          </a:xfrm>
          <a:prstGeom prst="rect">
            <a:avLst/>
          </a:prstGeom>
        </p:spPr>
        <p:txBody>
          <a:bodyPr lIns="0" tIns="0" rIns="0" bIns="0" rtlCol="0" anchor="t">
            <a:spAutoFit/>
          </a:bodyPr>
          <a:lstStyle/>
          <a:p>
            <a:pPr algn="ctr" rtl="1">
              <a:lnSpc>
                <a:spcPct val="150000"/>
              </a:lnSpc>
            </a:pPr>
            <a:r>
              <a:rPr lang="fa-IR" sz="1399" spc="0" dirty="0">
                <a:solidFill>
                  <a:srgbClr val="6B6B6B"/>
                </a:solidFill>
                <a:latin typeface="Poppins"/>
                <a:cs typeface="B Nazanin" panose="00000400000000000000" pitchFamily="2" charset="-78"/>
              </a:rPr>
              <a:t>با توجه به کیفیت بالا و طراحی جذاب قالب پاورپوینت کمک های اولیه و هلال احمر با تم صلیب سرخ، این قالب اقتناع آوری در ارائه آموزش به کاربران دارد. با استفاده از اسلایدهای متحرک و کاملاً حرفه‌ای، کاربر احساس نیاز به دانلود و خریداری این قالب پاورپوینت را خواهد کرد</a:t>
            </a:r>
            <a:endParaRPr lang="en-US" sz="1399" spc="0" dirty="0">
              <a:solidFill>
                <a:srgbClr val="6B6B6B"/>
              </a:solidFill>
              <a:latin typeface="Poppins"/>
              <a:cs typeface="B Nazanin" panose="00000400000000000000" pitchFamily="2" charset="-78"/>
            </a:endParaRPr>
          </a:p>
        </p:txBody>
      </p:sp>
      <p:sp>
        <p:nvSpPr>
          <p:cNvPr id="22" name="TextBox 22"/>
          <p:cNvSpPr txBox="1"/>
          <p:nvPr/>
        </p:nvSpPr>
        <p:spPr>
          <a:xfrm>
            <a:off x="13212000" y="7515030"/>
            <a:ext cx="3487680" cy="1587999"/>
          </a:xfrm>
          <a:prstGeom prst="rect">
            <a:avLst/>
          </a:prstGeom>
        </p:spPr>
        <p:txBody>
          <a:bodyPr lIns="0" tIns="0" rIns="0" bIns="0" rtlCol="0" anchor="t">
            <a:spAutoFit/>
          </a:bodyPr>
          <a:lstStyle/>
          <a:p>
            <a:pPr algn="ctr" rtl="1">
              <a:lnSpc>
                <a:spcPct val="150000"/>
              </a:lnSpc>
            </a:pPr>
            <a:r>
              <a:rPr lang="fa-IR" sz="1399" spc="0" dirty="0">
                <a:solidFill>
                  <a:srgbClr val="6B6B6B"/>
                </a:solidFill>
                <a:latin typeface="Poppins"/>
                <a:cs typeface="B Nazanin" panose="00000400000000000000" pitchFamily="2" charset="-78"/>
              </a:rPr>
              <a:t>با توجه به کیفیت بالا و طراحی جذاب قالب پاورپوینت کمک های اولیه و هلال احمر با تم صلیب سرخ، این قالب اقتناع آوری در ارائه آموزش به کاربران دارد. با استفاده از اسلایدهای متحرک و کاملاً حرفه‌ای، کاربر احساس نیاز به دانلود و خریداری این قالب پاورپوینت را خواهد کرد</a:t>
            </a:r>
            <a:endParaRPr lang="en-US" sz="1399" spc="0" dirty="0">
              <a:solidFill>
                <a:srgbClr val="6B6B6B"/>
              </a:solidFill>
              <a:latin typeface="Poppins"/>
              <a:cs typeface="B Nazanin" panose="00000400000000000000" pitchFamily="2" charset="-78"/>
            </a:endParaRPr>
          </a:p>
        </p:txBody>
      </p:sp>
      <p:sp>
        <p:nvSpPr>
          <p:cNvPr id="23" name="TextBox 23"/>
          <p:cNvSpPr txBox="1"/>
          <p:nvPr/>
        </p:nvSpPr>
        <p:spPr>
          <a:xfrm>
            <a:off x="2607120" y="4614150"/>
            <a:ext cx="177336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روز 1</a:t>
            </a:r>
            <a:endParaRPr lang="en-US" sz="1600" spc="-1" dirty="0">
              <a:solidFill>
                <a:srgbClr val="000000"/>
              </a:solidFill>
              <a:latin typeface="Arimo"/>
              <a:cs typeface="B Nazanin" panose="00000400000000000000" pitchFamily="2" charset="-78"/>
            </a:endParaRPr>
          </a:p>
        </p:txBody>
      </p:sp>
      <p:sp>
        <p:nvSpPr>
          <p:cNvPr id="24" name="TextBox 24"/>
          <p:cNvSpPr txBox="1"/>
          <p:nvPr/>
        </p:nvSpPr>
        <p:spPr>
          <a:xfrm>
            <a:off x="6427440" y="4614150"/>
            <a:ext cx="177336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روز 2</a:t>
            </a:r>
            <a:endParaRPr lang="en-US" sz="1600" spc="-1" dirty="0">
              <a:solidFill>
                <a:srgbClr val="000000"/>
              </a:solidFill>
              <a:latin typeface="Arimo"/>
              <a:cs typeface="B Nazanin" panose="00000400000000000000" pitchFamily="2" charset="-78"/>
            </a:endParaRPr>
          </a:p>
        </p:txBody>
      </p:sp>
      <p:sp>
        <p:nvSpPr>
          <p:cNvPr id="25" name="TextBox 25"/>
          <p:cNvSpPr txBox="1"/>
          <p:nvPr/>
        </p:nvSpPr>
        <p:spPr>
          <a:xfrm>
            <a:off x="10248480" y="4614150"/>
            <a:ext cx="177336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روز 3</a:t>
            </a:r>
            <a:endParaRPr lang="en-US" sz="1600" spc="-1" dirty="0">
              <a:solidFill>
                <a:srgbClr val="000000"/>
              </a:solidFill>
              <a:latin typeface="Arimo"/>
              <a:cs typeface="B Nazanin" panose="00000400000000000000" pitchFamily="2" charset="-78"/>
            </a:endParaRPr>
          </a:p>
        </p:txBody>
      </p:sp>
      <p:sp>
        <p:nvSpPr>
          <p:cNvPr id="26" name="TextBox 26"/>
          <p:cNvSpPr txBox="1"/>
          <p:nvPr/>
        </p:nvSpPr>
        <p:spPr>
          <a:xfrm>
            <a:off x="14069520" y="4614150"/>
            <a:ext cx="1773360" cy="243656"/>
          </a:xfrm>
          <a:prstGeom prst="rect">
            <a:avLst/>
          </a:prstGeom>
        </p:spPr>
        <p:txBody>
          <a:bodyPr lIns="0" tIns="0" rIns="0" bIns="0" rtlCol="0" anchor="t">
            <a:spAutoFit/>
          </a:bodyPr>
          <a:lstStyle/>
          <a:p>
            <a:pPr algn="ctr" rtl="1">
              <a:lnSpc>
                <a:spcPts val="1920"/>
              </a:lnSpc>
            </a:pPr>
            <a:r>
              <a:rPr lang="fa-IR" sz="1600" spc="-1" dirty="0">
                <a:solidFill>
                  <a:srgbClr val="000000"/>
                </a:solidFill>
                <a:latin typeface="Arimo"/>
                <a:cs typeface="B Nazanin" panose="00000400000000000000" pitchFamily="2" charset="-78"/>
              </a:rPr>
              <a:t>روز 4</a:t>
            </a:r>
            <a:endParaRPr lang="en-US" sz="1600" spc="-1" dirty="0">
              <a:solidFill>
                <a:srgbClr val="000000"/>
              </a:solidFill>
              <a:latin typeface="Arimo"/>
              <a:cs typeface="B Nazanin" panose="00000400000000000000" pitchFamily="2" charset="-78"/>
            </a:endParaRPr>
          </a:p>
        </p:txBody>
      </p:sp>
      <p:sp>
        <p:nvSpPr>
          <p:cNvPr id="27" name="AutoShape 27"/>
          <p:cNvSpPr/>
          <p:nvPr/>
        </p:nvSpPr>
        <p:spPr>
          <a:xfrm rot="5253956">
            <a:off x="2815668" y="6421155"/>
            <a:ext cx="1356264" cy="0"/>
          </a:xfrm>
          <a:prstGeom prst="line">
            <a:avLst/>
          </a:prstGeom>
          <a:ln w="19050" cap="rnd">
            <a:solidFill>
              <a:srgbClr val="000000"/>
            </a:solidFill>
            <a:prstDash val="solid"/>
            <a:headEnd type="none" w="sm" len="sm"/>
            <a:tailEnd type="none" w="sm" len="sm"/>
          </a:ln>
        </p:spPr>
      </p:sp>
      <p:sp>
        <p:nvSpPr>
          <p:cNvPr id="28" name="AutoShape 28"/>
          <p:cNvSpPr/>
          <p:nvPr/>
        </p:nvSpPr>
        <p:spPr>
          <a:xfrm rot="5253956">
            <a:off x="6636708" y="6421155"/>
            <a:ext cx="1356264" cy="0"/>
          </a:xfrm>
          <a:prstGeom prst="line">
            <a:avLst/>
          </a:prstGeom>
          <a:ln w="19050" cap="rnd">
            <a:solidFill>
              <a:srgbClr val="000000"/>
            </a:solidFill>
            <a:prstDash val="solid"/>
            <a:headEnd type="none" w="sm" len="sm"/>
            <a:tailEnd type="none" w="sm" len="sm"/>
          </a:ln>
        </p:spPr>
      </p:sp>
      <p:sp>
        <p:nvSpPr>
          <p:cNvPr id="29" name="AutoShape 29"/>
          <p:cNvSpPr/>
          <p:nvPr/>
        </p:nvSpPr>
        <p:spPr>
          <a:xfrm rot="5253956">
            <a:off x="10457028" y="6421155"/>
            <a:ext cx="1356264" cy="0"/>
          </a:xfrm>
          <a:prstGeom prst="line">
            <a:avLst/>
          </a:prstGeom>
          <a:ln w="19050" cap="rnd">
            <a:solidFill>
              <a:srgbClr val="000000"/>
            </a:solidFill>
            <a:prstDash val="solid"/>
            <a:headEnd type="none" w="sm" len="sm"/>
            <a:tailEnd type="none" w="sm" len="sm"/>
          </a:ln>
        </p:spPr>
      </p:sp>
      <p:sp>
        <p:nvSpPr>
          <p:cNvPr id="30" name="AutoShape 30"/>
          <p:cNvSpPr/>
          <p:nvPr/>
        </p:nvSpPr>
        <p:spPr>
          <a:xfrm rot="5253956">
            <a:off x="14278068" y="6421155"/>
            <a:ext cx="1356264" cy="0"/>
          </a:xfrm>
          <a:prstGeom prst="line">
            <a:avLst/>
          </a:prstGeom>
          <a:ln w="19050" cap="rnd">
            <a:solidFill>
              <a:srgbClr val="000000"/>
            </a:solidFill>
            <a:prstDash val="solid"/>
            <a:headEnd type="none" w="sm" len="sm"/>
            <a:tailEnd type="none" w="sm" len="sm"/>
          </a:ln>
        </p:spPr>
      </p:sp>
      <p:sp>
        <p:nvSpPr>
          <p:cNvPr id="31" name="AutoShape 31"/>
          <p:cNvSpPr/>
          <p:nvPr/>
        </p:nvSpPr>
        <p:spPr>
          <a:xfrm rot="17188">
            <a:off x="3760128" y="6421155"/>
            <a:ext cx="11520144" cy="0"/>
          </a:xfrm>
          <a:prstGeom prst="line">
            <a:avLst/>
          </a:prstGeom>
          <a:ln w="19050" cap="rnd">
            <a:solidFill>
              <a:srgbClr val="000000"/>
            </a:solidFill>
            <a:prstDash val="solid"/>
            <a:headEnd type="none" w="sm" len="sm"/>
            <a:tailEnd type="none" w="sm" len="sm"/>
          </a:ln>
        </p:spPr>
      </p:sp>
      <p:grpSp>
        <p:nvGrpSpPr>
          <p:cNvPr id="32" name="Group 32"/>
          <p:cNvGrpSpPr>
            <a:grpSpLocks noChangeAspect="1"/>
          </p:cNvGrpSpPr>
          <p:nvPr/>
        </p:nvGrpSpPr>
        <p:grpSpPr>
          <a:xfrm>
            <a:off x="3188880" y="6125760"/>
            <a:ext cx="609840" cy="609840"/>
            <a:chOff x="0" y="0"/>
            <a:chExt cx="813120" cy="813120"/>
          </a:xfrm>
        </p:grpSpPr>
        <p:sp>
          <p:nvSpPr>
            <p:cNvPr id="33" name="Freeform 33"/>
            <p:cNvSpPr/>
            <p:nvPr/>
          </p:nvSpPr>
          <p:spPr>
            <a:xfrm>
              <a:off x="0" y="0"/>
              <a:ext cx="0" cy="0"/>
            </a:xfrm>
            <a:custGeom>
              <a:avLst/>
              <a:gdLst/>
              <a:ahLst/>
              <a:cxnLst/>
              <a:rect l="l" t="t" r="r" b="b"/>
              <a:pathLst>
                <a:path/>
              </a:pathLst>
            </a:custGeom>
            <a:solidFill>
              <a:srgbClr val="C00000"/>
            </a:solidFill>
          </p:spPr>
        </p:sp>
        <p:sp>
          <p:nvSpPr>
            <p:cNvPr id="34" name="Freeform 34"/>
            <p:cNvSpPr/>
            <p:nvPr/>
          </p:nvSpPr>
          <p:spPr>
            <a:xfrm>
              <a:off x="0" y="0"/>
              <a:ext cx="0" cy="0"/>
            </a:xfrm>
            <a:custGeom>
              <a:avLst/>
              <a:gdLst/>
              <a:ahLst/>
              <a:cxnLst/>
              <a:rect l="l" t="t" r="r" b="b"/>
              <a:pathLst>
                <a:path/>
              </a:pathLst>
            </a:custGeom>
            <a:solidFill>
              <a:srgbClr val="000000"/>
            </a:solidFill>
          </p:spPr>
        </p:sp>
      </p:grpSp>
      <p:grpSp>
        <p:nvGrpSpPr>
          <p:cNvPr id="35" name="Group 35"/>
          <p:cNvGrpSpPr>
            <a:grpSpLocks noChangeAspect="1"/>
          </p:cNvGrpSpPr>
          <p:nvPr/>
        </p:nvGrpSpPr>
        <p:grpSpPr>
          <a:xfrm>
            <a:off x="7009200" y="6125760"/>
            <a:ext cx="609840" cy="609840"/>
            <a:chOff x="0" y="0"/>
            <a:chExt cx="813120" cy="813120"/>
          </a:xfrm>
        </p:grpSpPr>
        <p:sp>
          <p:nvSpPr>
            <p:cNvPr id="36" name="Freeform 36"/>
            <p:cNvSpPr/>
            <p:nvPr/>
          </p:nvSpPr>
          <p:spPr>
            <a:xfrm>
              <a:off x="0" y="0"/>
              <a:ext cx="0" cy="0"/>
            </a:xfrm>
            <a:custGeom>
              <a:avLst/>
              <a:gdLst/>
              <a:ahLst/>
              <a:cxnLst/>
              <a:rect l="l" t="t" r="r" b="b"/>
              <a:pathLst>
                <a:path/>
              </a:pathLst>
            </a:custGeom>
            <a:solidFill>
              <a:srgbClr val="C00000"/>
            </a:solidFill>
          </p:spPr>
        </p:sp>
        <p:sp>
          <p:nvSpPr>
            <p:cNvPr id="37" name="Freeform 37"/>
            <p:cNvSpPr/>
            <p:nvPr/>
          </p:nvSpPr>
          <p:spPr>
            <a:xfrm>
              <a:off x="0" y="0"/>
              <a:ext cx="0" cy="0"/>
            </a:xfrm>
            <a:custGeom>
              <a:avLst/>
              <a:gdLst/>
              <a:ahLst/>
              <a:cxnLst/>
              <a:rect l="l" t="t" r="r" b="b"/>
              <a:pathLst>
                <a:path/>
              </a:pathLst>
            </a:custGeom>
            <a:solidFill>
              <a:srgbClr val="000000"/>
            </a:solidFill>
          </p:spPr>
        </p:sp>
      </p:grpSp>
      <p:grpSp>
        <p:nvGrpSpPr>
          <p:cNvPr id="38" name="Group 38"/>
          <p:cNvGrpSpPr>
            <a:grpSpLocks noChangeAspect="1"/>
          </p:cNvGrpSpPr>
          <p:nvPr/>
        </p:nvGrpSpPr>
        <p:grpSpPr>
          <a:xfrm>
            <a:off x="10830240" y="6125760"/>
            <a:ext cx="609840" cy="609840"/>
            <a:chOff x="0" y="0"/>
            <a:chExt cx="813120" cy="813120"/>
          </a:xfrm>
        </p:grpSpPr>
        <p:sp>
          <p:nvSpPr>
            <p:cNvPr id="39" name="Freeform 39"/>
            <p:cNvSpPr/>
            <p:nvPr/>
          </p:nvSpPr>
          <p:spPr>
            <a:xfrm>
              <a:off x="0" y="0"/>
              <a:ext cx="0" cy="0"/>
            </a:xfrm>
            <a:custGeom>
              <a:avLst/>
              <a:gdLst/>
              <a:ahLst/>
              <a:cxnLst/>
              <a:rect l="l" t="t" r="r" b="b"/>
              <a:pathLst>
                <a:path/>
              </a:pathLst>
            </a:custGeom>
            <a:solidFill>
              <a:srgbClr val="C00000"/>
            </a:solidFill>
          </p:spPr>
        </p:sp>
        <p:sp>
          <p:nvSpPr>
            <p:cNvPr id="40" name="Freeform 40"/>
            <p:cNvSpPr/>
            <p:nvPr/>
          </p:nvSpPr>
          <p:spPr>
            <a:xfrm>
              <a:off x="0" y="0"/>
              <a:ext cx="0" cy="0"/>
            </a:xfrm>
            <a:custGeom>
              <a:avLst/>
              <a:gdLst/>
              <a:ahLst/>
              <a:cxnLst/>
              <a:rect l="l" t="t" r="r" b="b"/>
              <a:pathLst>
                <a:path/>
              </a:pathLst>
            </a:custGeom>
            <a:solidFill>
              <a:srgbClr val="000000"/>
            </a:solidFill>
          </p:spPr>
        </p:sp>
      </p:grpSp>
      <p:grpSp>
        <p:nvGrpSpPr>
          <p:cNvPr id="41" name="Group 41"/>
          <p:cNvGrpSpPr>
            <a:grpSpLocks noChangeAspect="1"/>
          </p:cNvGrpSpPr>
          <p:nvPr/>
        </p:nvGrpSpPr>
        <p:grpSpPr>
          <a:xfrm>
            <a:off x="14651280" y="6125760"/>
            <a:ext cx="609840" cy="609840"/>
            <a:chOff x="0" y="0"/>
            <a:chExt cx="813120" cy="813120"/>
          </a:xfrm>
        </p:grpSpPr>
        <p:sp>
          <p:nvSpPr>
            <p:cNvPr id="42" name="Freeform 42"/>
            <p:cNvSpPr/>
            <p:nvPr/>
          </p:nvSpPr>
          <p:spPr>
            <a:xfrm>
              <a:off x="0" y="0"/>
              <a:ext cx="0" cy="0"/>
            </a:xfrm>
            <a:custGeom>
              <a:avLst/>
              <a:gdLst/>
              <a:ahLst/>
              <a:cxnLst/>
              <a:rect l="l" t="t" r="r" b="b"/>
              <a:pathLst>
                <a:path/>
              </a:pathLst>
            </a:custGeom>
            <a:solidFill>
              <a:srgbClr val="C00000"/>
            </a:solidFill>
          </p:spPr>
        </p:sp>
        <p:sp>
          <p:nvSpPr>
            <p:cNvPr id="43" name="Freeform 43"/>
            <p:cNvSpPr/>
            <p:nvPr/>
          </p:nvSpPr>
          <p:spPr>
            <a:xfrm>
              <a:off x="0" y="0"/>
              <a:ext cx="0" cy="0"/>
            </a:xfrm>
            <a:custGeom>
              <a:avLst/>
              <a:gdLst/>
              <a:ahLst/>
              <a:cxnLst/>
              <a:rect l="l" t="t" r="r" b="b"/>
              <a:pathLst>
                <a:path/>
              </a:pathLst>
            </a:custGeom>
            <a:solidFill>
              <a:srgbClr val="000000"/>
            </a:solidFill>
          </p:spPr>
        </p:sp>
      </p:grpSp>
      <p:sp>
        <p:nvSpPr>
          <p:cNvPr id="44" name="AutoShape 44"/>
          <p:cNvSpPr/>
          <p:nvPr/>
        </p:nvSpPr>
        <p:spPr>
          <a:xfrm rot="8049827">
            <a:off x="2266771" y="3532545"/>
            <a:ext cx="2581498" cy="0"/>
          </a:xfrm>
          <a:prstGeom prst="line">
            <a:avLst/>
          </a:prstGeom>
          <a:ln w="57150" cap="rnd">
            <a:solidFill>
              <a:srgbClr val="FFFF00"/>
            </a:solidFill>
            <a:prstDash val="solid"/>
            <a:headEnd type="none" w="sm" len="sm"/>
            <a:tailEnd type="none" w="sm" len="sm"/>
          </a:ln>
        </p:spPr>
      </p:sp>
      <p:sp>
        <p:nvSpPr>
          <p:cNvPr id="45" name="AutoShape 45"/>
          <p:cNvSpPr/>
          <p:nvPr/>
        </p:nvSpPr>
        <p:spPr>
          <a:xfrm rot="8049827">
            <a:off x="6023731" y="3470625"/>
            <a:ext cx="2581498" cy="0"/>
          </a:xfrm>
          <a:prstGeom prst="line">
            <a:avLst/>
          </a:prstGeom>
          <a:ln w="57150" cap="rnd">
            <a:solidFill>
              <a:srgbClr val="00B050"/>
            </a:solidFill>
            <a:prstDash val="solid"/>
            <a:headEnd type="none" w="sm" len="sm"/>
            <a:tailEnd type="none" w="sm" len="sm"/>
          </a:ln>
        </p:spPr>
      </p:sp>
      <p:sp>
        <p:nvSpPr>
          <p:cNvPr id="46" name="AutoShape 46"/>
          <p:cNvSpPr/>
          <p:nvPr/>
        </p:nvSpPr>
        <p:spPr>
          <a:xfrm rot="8050495">
            <a:off x="9901189" y="3488265"/>
            <a:ext cx="2580981" cy="0"/>
          </a:xfrm>
          <a:prstGeom prst="line">
            <a:avLst/>
          </a:prstGeom>
          <a:ln w="57150" cap="rnd">
            <a:solidFill>
              <a:srgbClr val="00B0F0"/>
            </a:solidFill>
            <a:prstDash val="solid"/>
            <a:headEnd type="none" w="sm" len="sm"/>
            <a:tailEnd type="none" w="sm" len="sm"/>
          </a:ln>
        </p:spPr>
      </p:sp>
      <p:sp>
        <p:nvSpPr>
          <p:cNvPr id="47" name="AutoShape 47"/>
          <p:cNvSpPr/>
          <p:nvPr/>
        </p:nvSpPr>
        <p:spPr>
          <a:xfrm rot="8049827">
            <a:off x="13665811" y="3412305"/>
            <a:ext cx="2581498" cy="0"/>
          </a:xfrm>
          <a:prstGeom prst="line">
            <a:avLst/>
          </a:prstGeom>
          <a:ln w="57150" cap="rnd">
            <a:solidFill>
              <a:srgbClr val="7030A0"/>
            </a:solidFill>
            <a:prstDash val="solid"/>
            <a:headEnd type="none" w="sm" len="sm"/>
            <a:tailEnd type="none" w="sm" len="sm"/>
          </a:ln>
        </p:spPr>
      </p:sp>
      <p:grpSp>
        <p:nvGrpSpPr>
          <p:cNvPr id="48" name="Group 48"/>
          <p:cNvGrpSpPr>
            <a:grpSpLocks noChangeAspect="1"/>
          </p:cNvGrpSpPr>
          <p:nvPr/>
        </p:nvGrpSpPr>
        <p:grpSpPr>
          <a:xfrm rot="-10800000">
            <a:off x="305280" y="1807920"/>
            <a:ext cx="17040960" cy="91440"/>
            <a:chOff x="0" y="0"/>
            <a:chExt cx="22721280" cy="121920"/>
          </a:xfrm>
        </p:grpSpPr>
        <p:sp>
          <p:nvSpPr>
            <p:cNvPr id="49" name="Freeform 49"/>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50" name="Group 50"/>
          <p:cNvGrpSpPr>
            <a:grpSpLocks noChangeAspect="1"/>
          </p:cNvGrpSpPr>
          <p:nvPr/>
        </p:nvGrpSpPr>
        <p:grpSpPr>
          <a:xfrm rot="-10800000">
            <a:off x="17382960" y="863280"/>
            <a:ext cx="1054800" cy="1055520"/>
            <a:chOff x="0" y="0"/>
            <a:chExt cx="1406400" cy="1407360"/>
          </a:xfrm>
        </p:grpSpPr>
        <p:sp>
          <p:nvSpPr>
            <p:cNvPr id="51" name="Freeform 51"/>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52" name="Group 52"/>
          <p:cNvGrpSpPr>
            <a:grpSpLocks noChangeAspect="1"/>
          </p:cNvGrpSpPr>
          <p:nvPr/>
        </p:nvGrpSpPr>
        <p:grpSpPr>
          <a:xfrm rot="-10800000">
            <a:off x="289440" y="1643040"/>
            <a:ext cx="5399280" cy="427680"/>
            <a:chOff x="0" y="0"/>
            <a:chExt cx="7199040" cy="570240"/>
          </a:xfrm>
        </p:grpSpPr>
        <p:sp>
          <p:nvSpPr>
            <p:cNvPr id="53" name="Freeform 53"/>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54" name="Group 54"/>
          <p:cNvGrpSpPr>
            <a:grpSpLocks noChangeAspect="1"/>
          </p:cNvGrpSpPr>
          <p:nvPr/>
        </p:nvGrpSpPr>
        <p:grpSpPr>
          <a:xfrm rot="-10800000">
            <a:off x="267120" y="9501120"/>
            <a:ext cx="5399280" cy="427680"/>
            <a:chOff x="0" y="0"/>
            <a:chExt cx="7199040" cy="570240"/>
          </a:xfrm>
        </p:grpSpPr>
        <p:sp>
          <p:nvSpPr>
            <p:cNvPr id="55" name="Freeform 55"/>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56" name="Group 56"/>
          <p:cNvGrpSpPr>
            <a:grpSpLocks noChangeAspect="1"/>
          </p:cNvGrpSpPr>
          <p:nvPr/>
        </p:nvGrpSpPr>
        <p:grpSpPr>
          <a:xfrm rot="-10800000">
            <a:off x="12621600" y="9421920"/>
            <a:ext cx="5399280" cy="427680"/>
            <a:chOff x="0" y="0"/>
            <a:chExt cx="7199040" cy="570240"/>
          </a:xfrm>
        </p:grpSpPr>
        <p:sp>
          <p:nvSpPr>
            <p:cNvPr id="57" name="Freeform 57"/>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1516" y="1832974"/>
            <a:ext cx="10785600" cy="487313"/>
          </a:xfrm>
          <a:prstGeom prst="rect">
            <a:avLst/>
          </a:prstGeom>
        </p:spPr>
        <p:txBody>
          <a:bodyPr lIns="0" tIns="0" rIns="0" bIns="0" rtlCol="0" anchor="t">
            <a:spAutoFit/>
          </a:bodyPr>
          <a:lstStyle/>
          <a:p>
            <a:pPr algn="r" rtl="1">
              <a:lnSpc>
                <a:spcPts val="3840"/>
              </a:lnSpc>
            </a:pPr>
            <a:r>
              <a:rPr lang="fa-IR" sz="3200" spc="-1" dirty="0">
                <a:solidFill>
                  <a:srgbClr val="C00000"/>
                </a:solidFill>
                <a:latin typeface="Arimo"/>
                <a:cs typeface="B Nazanin" panose="00000400000000000000" pitchFamily="2" charset="-78"/>
              </a:rPr>
              <a:t>نتیجه</a:t>
            </a:r>
            <a:endParaRPr lang="en-US" sz="3200" spc="-1" dirty="0">
              <a:solidFill>
                <a:srgbClr val="C00000"/>
              </a:solidFill>
              <a:latin typeface="Arimo"/>
              <a:cs typeface="B Nazanin" panose="00000400000000000000" pitchFamily="2" charset="-78"/>
            </a:endParaRPr>
          </a:p>
        </p:txBody>
      </p:sp>
      <p:sp>
        <p:nvSpPr>
          <p:cNvPr id="3" name="TextBox 3"/>
          <p:cNvSpPr txBox="1"/>
          <p:nvPr/>
        </p:nvSpPr>
        <p:spPr>
          <a:xfrm>
            <a:off x="1640794" y="3449317"/>
            <a:ext cx="7492320" cy="3616375"/>
          </a:xfrm>
          <a:prstGeom prst="rect">
            <a:avLst/>
          </a:prstGeom>
        </p:spPr>
        <p:txBody>
          <a:bodyPr lIns="0" tIns="0" rIns="0" bIns="0" rtlCol="0" anchor="t">
            <a:spAutoFit/>
          </a:bodyPr>
          <a:lstStyle/>
          <a:p>
            <a:pPr algn="ctr" rtl="1">
              <a:lnSpc>
                <a:spcPct val="200000"/>
              </a:lnSpc>
            </a:pPr>
            <a:r>
              <a:rPr lang="fa-IR" sz="2000" spc="-1" dirty="0">
                <a:solidFill>
                  <a:srgbClr val="7F7F7F"/>
                </a:solidFill>
                <a:latin typeface="Poppins"/>
                <a:cs typeface="B Nazanin" panose="00000400000000000000" pitchFamily="2" charset="-78"/>
              </a:rPr>
              <a:t>قالب پاورپوینت کمک های اولیه و هلال احمر با تم صلیب سرخ یک ابزار آموزشی حرفه‌ای و کارآمد است. با استفاده از این قالب، می‌توان به کاربران ضرورت آموزش کمک های اولیه و اهمیت سازمان هلال احمر را به دست آورد. با اسلایدهای متحرک و جذاب این قالب، این احساس را به کاربر منتقل می‌کند که با داشتن این قالب، می‌توان بهترین و کامل‌ترین آموزش را در اختیار داشت. با امکان ویرایش اسلایدهای کمکی، این قالب همچنین به سادگی به نیازهای خاص شما عزیزان تطبیق می‌یابد</a:t>
            </a:r>
            <a:endParaRPr lang="en-US" sz="2000" spc="-1" dirty="0">
              <a:solidFill>
                <a:srgbClr val="7F7F7F"/>
              </a:solidFill>
              <a:latin typeface="Poppins"/>
              <a:cs typeface="B Nazanin" panose="00000400000000000000" pitchFamily="2" charset="-78"/>
            </a:endParaRPr>
          </a:p>
        </p:txBody>
      </p:sp>
      <p:grpSp>
        <p:nvGrpSpPr>
          <p:cNvPr id="4" name="Group 4"/>
          <p:cNvGrpSpPr>
            <a:grpSpLocks noChangeAspect="1"/>
          </p:cNvGrpSpPr>
          <p:nvPr/>
        </p:nvGrpSpPr>
        <p:grpSpPr>
          <a:xfrm rot="-10800000">
            <a:off x="15840" y="9672480"/>
            <a:ext cx="17040960" cy="91440"/>
            <a:chOff x="0" y="0"/>
            <a:chExt cx="22721280" cy="121920"/>
          </a:xfrm>
        </p:grpSpPr>
        <p:sp>
          <p:nvSpPr>
            <p:cNvPr id="5" name="Freeform 5"/>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6" name="Group 6"/>
          <p:cNvGrpSpPr>
            <a:grpSpLocks noChangeAspect="1"/>
          </p:cNvGrpSpPr>
          <p:nvPr/>
        </p:nvGrpSpPr>
        <p:grpSpPr>
          <a:xfrm rot="-10800000">
            <a:off x="17093520" y="8728560"/>
            <a:ext cx="1054800" cy="1055520"/>
            <a:chOff x="0" y="0"/>
            <a:chExt cx="1406400" cy="1407360"/>
          </a:xfrm>
        </p:grpSpPr>
        <p:sp>
          <p:nvSpPr>
            <p:cNvPr id="7" name="Freeform 7"/>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8" name="Group 8"/>
          <p:cNvGrpSpPr>
            <a:grpSpLocks noChangeAspect="1"/>
          </p:cNvGrpSpPr>
          <p:nvPr/>
        </p:nvGrpSpPr>
        <p:grpSpPr>
          <a:xfrm rot="-10800000">
            <a:off x="0" y="9507600"/>
            <a:ext cx="5399280" cy="427680"/>
            <a:chOff x="0" y="0"/>
            <a:chExt cx="7199040" cy="570240"/>
          </a:xfrm>
        </p:grpSpPr>
        <p:sp>
          <p:nvSpPr>
            <p:cNvPr id="9" name="Freeform 9"/>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10" name="Group 10"/>
          <p:cNvGrpSpPr>
            <a:grpSpLocks noChangeAspect="1"/>
          </p:cNvGrpSpPr>
          <p:nvPr/>
        </p:nvGrpSpPr>
        <p:grpSpPr>
          <a:xfrm>
            <a:off x="10468080" y="2698560"/>
            <a:ext cx="5324400" cy="5803920"/>
            <a:chOff x="0" y="0"/>
            <a:chExt cx="7099200" cy="7738560"/>
          </a:xfrm>
        </p:grpSpPr>
        <p:sp>
          <p:nvSpPr>
            <p:cNvPr id="11" name="Freeform 11"/>
            <p:cNvSpPr/>
            <p:nvPr/>
          </p:nvSpPr>
          <p:spPr>
            <a:xfrm>
              <a:off x="0" y="0"/>
              <a:ext cx="7099173" cy="7738618"/>
            </a:xfrm>
            <a:custGeom>
              <a:avLst/>
              <a:gdLst/>
              <a:ahLst/>
              <a:cxnLst/>
              <a:rect l="l" t="t" r="r" b="b"/>
              <a:pathLst>
                <a:path w="7099173" h="7738618">
                  <a:moveTo>
                    <a:pt x="4283964" y="7738618"/>
                  </a:moveTo>
                  <a:cubicBezTo>
                    <a:pt x="4039108" y="7555865"/>
                    <a:pt x="3978021" y="7312025"/>
                    <a:pt x="3978021" y="7007352"/>
                  </a:cubicBezTo>
                  <a:cubicBezTo>
                    <a:pt x="3978021" y="6458966"/>
                    <a:pt x="4039235" y="5910580"/>
                    <a:pt x="3978021" y="5301234"/>
                  </a:cubicBezTo>
                  <a:cubicBezTo>
                    <a:pt x="3978021" y="4569968"/>
                    <a:pt x="4039235" y="4021582"/>
                    <a:pt x="4957191" y="4082542"/>
                  </a:cubicBezTo>
                  <a:cubicBezTo>
                    <a:pt x="5385562" y="4143502"/>
                    <a:pt x="5263134" y="3777869"/>
                    <a:pt x="5263134" y="3473196"/>
                  </a:cubicBezTo>
                  <a:cubicBezTo>
                    <a:pt x="4712335" y="3899789"/>
                    <a:pt x="4100322" y="3777869"/>
                    <a:pt x="3549523" y="3777869"/>
                  </a:cubicBezTo>
                  <a:cubicBezTo>
                    <a:pt x="2937510" y="3716909"/>
                    <a:pt x="2815082" y="3473196"/>
                    <a:pt x="3243580" y="2802890"/>
                  </a:cubicBezTo>
                  <a:cubicBezTo>
                    <a:pt x="2570353" y="2863850"/>
                    <a:pt x="2019554" y="2680970"/>
                    <a:pt x="1958340" y="1888871"/>
                  </a:cubicBezTo>
                  <a:cubicBezTo>
                    <a:pt x="1346327" y="2741930"/>
                    <a:pt x="1040384" y="3655949"/>
                    <a:pt x="1101598" y="4691761"/>
                  </a:cubicBezTo>
                  <a:cubicBezTo>
                    <a:pt x="1162812" y="5483860"/>
                    <a:pt x="1101598" y="6276086"/>
                    <a:pt x="1101598" y="7129145"/>
                  </a:cubicBezTo>
                  <a:cubicBezTo>
                    <a:pt x="1101598" y="7433818"/>
                    <a:pt x="979170" y="7738490"/>
                    <a:pt x="550799" y="7738490"/>
                  </a:cubicBezTo>
                  <a:cubicBezTo>
                    <a:pt x="244856" y="7677531"/>
                    <a:pt x="122428" y="7433818"/>
                    <a:pt x="122428" y="7129145"/>
                  </a:cubicBezTo>
                  <a:cubicBezTo>
                    <a:pt x="122428" y="5849493"/>
                    <a:pt x="0" y="4509008"/>
                    <a:pt x="122428" y="3290316"/>
                  </a:cubicBezTo>
                  <a:cubicBezTo>
                    <a:pt x="305943" y="2193671"/>
                    <a:pt x="1040384" y="1218692"/>
                    <a:pt x="1591183" y="243713"/>
                  </a:cubicBezTo>
                  <a:cubicBezTo>
                    <a:pt x="1713611" y="0"/>
                    <a:pt x="2019554" y="121920"/>
                    <a:pt x="2264410" y="121920"/>
                  </a:cubicBezTo>
                  <a:cubicBezTo>
                    <a:pt x="2264410" y="121920"/>
                    <a:pt x="2264410" y="121920"/>
                    <a:pt x="2264410" y="121920"/>
                  </a:cubicBezTo>
                  <a:cubicBezTo>
                    <a:pt x="2386838" y="365633"/>
                    <a:pt x="2570353" y="670306"/>
                    <a:pt x="2570353" y="974979"/>
                  </a:cubicBezTo>
                  <a:cubicBezTo>
                    <a:pt x="2631567" y="1645285"/>
                    <a:pt x="2876296" y="2132711"/>
                    <a:pt x="3733165" y="2010791"/>
                  </a:cubicBezTo>
                  <a:cubicBezTo>
                    <a:pt x="4345178" y="1949831"/>
                    <a:pt x="4467606" y="2254504"/>
                    <a:pt x="4100322" y="2863850"/>
                  </a:cubicBezTo>
                  <a:cubicBezTo>
                    <a:pt x="4528693" y="3046603"/>
                    <a:pt x="4651121" y="2681097"/>
                    <a:pt x="4834763" y="2437257"/>
                  </a:cubicBezTo>
                  <a:cubicBezTo>
                    <a:pt x="5079619" y="2132584"/>
                    <a:pt x="5324348" y="1766951"/>
                    <a:pt x="5875147" y="1766951"/>
                  </a:cubicBezTo>
                  <a:cubicBezTo>
                    <a:pt x="6915531" y="1766951"/>
                    <a:pt x="7037959" y="1888871"/>
                    <a:pt x="7037959" y="2924683"/>
                  </a:cubicBezTo>
                  <a:cubicBezTo>
                    <a:pt x="7037959" y="3290316"/>
                    <a:pt x="7037959" y="3594989"/>
                    <a:pt x="7037959" y="3960495"/>
                  </a:cubicBezTo>
                  <a:cubicBezTo>
                    <a:pt x="7099173" y="4630801"/>
                    <a:pt x="7099173" y="5240147"/>
                    <a:pt x="6120003" y="5118227"/>
                  </a:cubicBezTo>
                  <a:cubicBezTo>
                    <a:pt x="5814060" y="5057267"/>
                    <a:pt x="5814060" y="5300980"/>
                    <a:pt x="5814060" y="5544820"/>
                  </a:cubicBezTo>
                  <a:cubicBezTo>
                    <a:pt x="5814060" y="6032246"/>
                    <a:pt x="5814060" y="6519799"/>
                    <a:pt x="5814060" y="7068185"/>
                  </a:cubicBezTo>
                  <a:cubicBezTo>
                    <a:pt x="5875274" y="7372858"/>
                    <a:pt x="5752846" y="7616571"/>
                    <a:pt x="5508117" y="7738490"/>
                  </a:cubicBezTo>
                  <a:cubicBezTo>
                    <a:pt x="5385689" y="7738490"/>
                    <a:pt x="5324475" y="7738490"/>
                    <a:pt x="5263261" y="7738490"/>
                  </a:cubicBezTo>
                  <a:cubicBezTo>
                    <a:pt x="5140833" y="7677531"/>
                    <a:pt x="5079619" y="7555737"/>
                    <a:pt x="5018405" y="7494777"/>
                  </a:cubicBezTo>
                  <a:cubicBezTo>
                    <a:pt x="5018405" y="6763511"/>
                    <a:pt x="5018405" y="6032372"/>
                    <a:pt x="5018405" y="5301107"/>
                  </a:cubicBezTo>
                  <a:cubicBezTo>
                    <a:pt x="4957191" y="5301107"/>
                    <a:pt x="4895977" y="5301107"/>
                    <a:pt x="4895977" y="5301107"/>
                  </a:cubicBezTo>
                  <a:cubicBezTo>
                    <a:pt x="4895977" y="6032373"/>
                    <a:pt x="4895977" y="6763512"/>
                    <a:pt x="4895977" y="7494777"/>
                  </a:cubicBezTo>
                  <a:cubicBezTo>
                    <a:pt x="4773549" y="7555737"/>
                    <a:pt x="4651121" y="7677531"/>
                    <a:pt x="4590034" y="7738490"/>
                  </a:cubicBezTo>
                  <a:cubicBezTo>
                    <a:pt x="4467606" y="7738490"/>
                    <a:pt x="4406392" y="7738490"/>
                    <a:pt x="4284091" y="7738490"/>
                  </a:cubicBezTo>
                  <a:close/>
                </a:path>
              </a:pathLst>
            </a:custGeom>
            <a:solidFill>
              <a:srgbClr val="C00000"/>
            </a:solidFill>
          </p:spPr>
        </p:sp>
      </p:grpSp>
      <p:grpSp>
        <p:nvGrpSpPr>
          <p:cNvPr id="12" name="Group 12"/>
          <p:cNvGrpSpPr>
            <a:grpSpLocks noChangeAspect="1"/>
          </p:cNvGrpSpPr>
          <p:nvPr/>
        </p:nvGrpSpPr>
        <p:grpSpPr>
          <a:xfrm>
            <a:off x="11846160" y="1740240"/>
            <a:ext cx="1193760" cy="1098720"/>
            <a:chOff x="0" y="0"/>
            <a:chExt cx="1591680" cy="1464960"/>
          </a:xfrm>
        </p:grpSpPr>
        <p:sp>
          <p:nvSpPr>
            <p:cNvPr id="13" name="Freeform 13"/>
            <p:cNvSpPr/>
            <p:nvPr/>
          </p:nvSpPr>
          <p:spPr>
            <a:xfrm>
              <a:off x="0" y="0"/>
              <a:ext cx="1591691" cy="1464945"/>
            </a:xfrm>
            <a:custGeom>
              <a:avLst/>
              <a:gdLst/>
              <a:ahLst/>
              <a:cxnLst/>
              <a:rect l="l" t="t" r="r" b="b"/>
              <a:pathLst>
                <a:path w="1591691" h="1464945">
                  <a:moveTo>
                    <a:pt x="428498" y="1403858"/>
                  </a:moveTo>
                  <a:cubicBezTo>
                    <a:pt x="428498" y="1342771"/>
                    <a:pt x="428498" y="1281811"/>
                    <a:pt x="428498" y="1281811"/>
                  </a:cubicBezTo>
                  <a:cubicBezTo>
                    <a:pt x="122428" y="976630"/>
                    <a:pt x="0" y="671449"/>
                    <a:pt x="306070" y="366268"/>
                  </a:cubicBezTo>
                  <a:cubicBezTo>
                    <a:pt x="489712" y="61087"/>
                    <a:pt x="795782" y="0"/>
                    <a:pt x="1101979" y="122047"/>
                  </a:cubicBezTo>
                  <a:cubicBezTo>
                    <a:pt x="1408049" y="305181"/>
                    <a:pt x="1591691" y="549275"/>
                    <a:pt x="1469263" y="915543"/>
                  </a:cubicBezTo>
                  <a:cubicBezTo>
                    <a:pt x="1346835" y="1281811"/>
                    <a:pt x="1101979" y="1464945"/>
                    <a:pt x="673481" y="1403858"/>
                  </a:cubicBezTo>
                  <a:cubicBezTo>
                    <a:pt x="612267" y="1403858"/>
                    <a:pt x="489839" y="1403858"/>
                    <a:pt x="428625" y="1403858"/>
                  </a:cubicBezTo>
                  <a:cubicBezTo>
                    <a:pt x="428625" y="1403858"/>
                    <a:pt x="428625" y="1403858"/>
                    <a:pt x="428625" y="1403858"/>
                  </a:cubicBezTo>
                  <a:close/>
                </a:path>
              </a:pathLst>
            </a:custGeom>
            <a:solidFill>
              <a:srgbClr val="C00000"/>
            </a:solidFill>
          </p:spPr>
        </p:sp>
      </p:grpSp>
      <p:grpSp>
        <p:nvGrpSpPr>
          <p:cNvPr id="14" name="Group 14"/>
          <p:cNvGrpSpPr>
            <a:grpSpLocks noChangeAspect="1"/>
          </p:cNvGrpSpPr>
          <p:nvPr/>
        </p:nvGrpSpPr>
        <p:grpSpPr>
          <a:xfrm>
            <a:off x="14601600" y="2975040"/>
            <a:ext cx="961920" cy="1002960"/>
            <a:chOff x="0" y="0"/>
            <a:chExt cx="1282560" cy="1337280"/>
          </a:xfrm>
        </p:grpSpPr>
        <p:sp>
          <p:nvSpPr>
            <p:cNvPr id="15" name="Freeform 15"/>
            <p:cNvSpPr/>
            <p:nvPr/>
          </p:nvSpPr>
          <p:spPr>
            <a:xfrm>
              <a:off x="0" y="0"/>
              <a:ext cx="1282573" cy="1337310"/>
            </a:xfrm>
            <a:custGeom>
              <a:avLst/>
              <a:gdLst/>
              <a:ahLst/>
              <a:cxnLst/>
              <a:rect l="l" t="t" r="r" b="b"/>
              <a:pathLst>
                <a:path w="1282573" h="1337310">
                  <a:moveTo>
                    <a:pt x="1282573" y="607822"/>
                  </a:moveTo>
                  <a:cubicBezTo>
                    <a:pt x="1221486" y="1094105"/>
                    <a:pt x="1099312" y="1276477"/>
                    <a:pt x="671830" y="1276477"/>
                  </a:cubicBezTo>
                  <a:cubicBezTo>
                    <a:pt x="244348" y="1337310"/>
                    <a:pt x="0" y="1154938"/>
                    <a:pt x="0" y="668655"/>
                  </a:cubicBezTo>
                  <a:cubicBezTo>
                    <a:pt x="0" y="303911"/>
                    <a:pt x="183261" y="60833"/>
                    <a:pt x="549656" y="60833"/>
                  </a:cubicBezTo>
                  <a:cubicBezTo>
                    <a:pt x="1038225" y="0"/>
                    <a:pt x="1221486" y="243205"/>
                    <a:pt x="1282573" y="607822"/>
                  </a:cubicBezTo>
                  <a:close/>
                </a:path>
              </a:pathLst>
            </a:custGeom>
            <a:solidFill>
              <a:srgbClr val="C00000"/>
            </a:solidFill>
          </p:spPr>
        </p:sp>
      </p:grpSp>
      <p:grpSp>
        <p:nvGrpSpPr>
          <p:cNvPr id="16" name="Group 16"/>
          <p:cNvGrpSpPr>
            <a:grpSpLocks noChangeAspect="1"/>
          </p:cNvGrpSpPr>
          <p:nvPr/>
        </p:nvGrpSpPr>
        <p:grpSpPr>
          <a:xfrm>
            <a:off x="17373600" y="2880"/>
            <a:ext cx="914400" cy="944640"/>
            <a:chOff x="0" y="0"/>
            <a:chExt cx="1219200" cy="1259520"/>
          </a:xfrm>
        </p:grpSpPr>
        <p:sp>
          <p:nvSpPr>
            <p:cNvPr id="17" name="Freeform 17"/>
            <p:cNvSpPr/>
            <p:nvPr/>
          </p:nvSpPr>
          <p:spPr>
            <a:xfrm>
              <a:off x="-127" y="0"/>
              <a:ext cx="1219327" cy="1259459"/>
            </a:xfrm>
            <a:custGeom>
              <a:avLst/>
              <a:gdLst/>
              <a:ahLst/>
              <a:cxnLst/>
              <a:rect l="l" t="t" r="r" b="b"/>
              <a:pathLst>
                <a:path w="1219327" h="1259459">
                  <a:moveTo>
                    <a:pt x="127" y="418973"/>
                  </a:moveTo>
                  <a:cubicBezTo>
                    <a:pt x="134493" y="418973"/>
                    <a:pt x="268986" y="418973"/>
                    <a:pt x="403352" y="418973"/>
                  </a:cubicBezTo>
                  <a:cubicBezTo>
                    <a:pt x="403352" y="280162"/>
                    <a:pt x="403352" y="141224"/>
                    <a:pt x="403352" y="0"/>
                  </a:cubicBezTo>
                  <a:cubicBezTo>
                    <a:pt x="540131" y="0"/>
                    <a:pt x="674497" y="0"/>
                    <a:pt x="811276" y="0"/>
                  </a:cubicBezTo>
                  <a:cubicBezTo>
                    <a:pt x="811276" y="138811"/>
                    <a:pt x="811276" y="277749"/>
                    <a:pt x="811276" y="418973"/>
                  </a:cubicBezTo>
                  <a:cubicBezTo>
                    <a:pt x="948055" y="418973"/>
                    <a:pt x="1082421" y="418973"/>
                    <a:pt x="1219327" y="418973"/>
                  </a:cubicBezTo>
                  <a:cubicBezTo>
                    <a:pt x="1219327" y="560324"/>
                    <a:pt x="1219327" y="699135"/>
                    <a:pt x="1219327" y="840486"/>
                  </a:cubicBezTo>
                  <a:cubicBezTo>
                    <a:pt x="1084961" y="840486"/>
                    <a:pt x="948182" y="840486"/>
                    <a:pt x="813689" y="840486"/>
                  </a:cubicBezTo>
                  <a:cubicBezTo>
                    <a:pt x="813689" y="981837"/>
                    <a:pt x="813689" y="1118235"/>
                    <a:pt x="813689" y="1259459"/>
                  </a:cubicBezTo>
                  <a:cubicBezTo>
                    <a:pt x="676910" y="1259459"/>
                    <a:pt x="542544" y="1259459"/>
                    <a:pt x="405638" y="1259459"/>
                  </a:cubicBezTo>
                  <a:cubicBezTo>
                    <a:pt x="405638" y="1120648"/>
                    <a:pt x="405638" y="981710"/>
                    <a:pt x="405638" y="840486"/>
                  </a:cubicBezTo>
                  <a:cubicBezTo>
                    <a:pt x="268859" y="840486"/>
                    <a:pt x="134493" y="840486"/>
                    <a:pt x="0" y="840486"/>
                  </a:cubicBezTo>
                  <a:cubicBezTo>
                    <a:pt x="127" y="699135"/>
                    <a:pt x="127" y="560324"/>
                    <a:pt x="127" y="418973"/>
                  </a:cubicBezTo>
                  <a:close/>
                </a:path>
              </a:pathLst>
            </a:custGeom>
            <a:solidFill>
              <a:srgbClr val="C00000"/>
            </a:solidFill>
          </p:spPr>
        </p:sp>
      </p:grpSp>
      <p:grpSp>
        <p:nvGrpSpPr>
          <p:cNvPr id="18" name="Group 18"/>
          <p:cNvGrpSpPr>
            <a:grpSpLocks noChangeAspect="1"/>
          </p:cNvGrpSpPr>
          <p:nvPr/>
        </p:nvGrpSpPr>
        <p:grpSpPr>
          <a:xfrm>
            <a:off x="17673840" y="799200"/>
            <a:ext cx="313200" cy="3493440"/>
            <a:chOff x="0" y="0"/>
            <a:chExt cx="417600" cy="4657920"/>
          </a:xfrm>
        </p:grpSpPr>
        <p:sp>
          <p:nvSpPr>
            <p:cNvPr id="19" name="Freeform 19"/>
            <p:cNvSpPr/>
            <p:nvPr/>
          </p:nvSpPr>
          <p:spPr>
            <a:xfrm>
              <a:off x="0" y="0"/>
              <a:ext cx="417576" cy="4657979"/>
            </a:xfrm>
            <a:custGeom>
              <a:avLst/>
              <a:gdLst/>
              <a:ahLst/>
              <a:cxnLst/>
              <a:rect l="l" t="t" r="r" b="b"/>
              <a:pathLst>
                <a:path w="417576" h="4657979">
                  <a:moveTo>
                    <a:pt x="0" y="0"/>
                  </a:moveTo>
                  <a:lnTo>
                    <a:pt x="417576" y="0"/>
                  </a:lnTo>
                  <a:lnTo>
                    <a:pt x="417576" y="4657979"/>
                  </a:lnTo>
                  <a:lnTo>
                    <a:pt x="0" y="4657979"/>
                  </a:lnTo>
                  <a:close/>
                </a:path>
              </a:pathLst>
            </a:custGeom>
            <a:solidFill>
              <a:srgbClr val="C00000"/>
            </a:solidFill>
          </p:spPr>
        </p:sp>
      </p:grpSp>
      <p:grpSp>
        <p:nvGrpSpPr>
          <p:cNvPr id="20" name="Group 20"/>
          <p:cNvGrpSpPr>
            <a:grpSpLocks noChangeAspect="1"/>
          </p:cNvGrpSpPr>
          <p:nvPr/>
        </p:nvGrpSpPr>
        <p:grpSpPr>
          <a:xfrm rot="5400000">
            <a:off x="16002720" y="-941760"/>
            <a:ext cx="332640" cy="2818080"/>
            <a:chOff x="0" y="0"/>
            <a:chExt cx="443520" cy="3757440"/>
          </a:xfrm>
        </p:grpSpPr>
        <p:sp>
          <p:nvSpPr>
            <p:cNvPr id="21" name="Freeform 21"/>
            <p:cNvSpPr/>
            <p:nvPr/>
          </p:nvSpPr>
          <p:spPr>
            <a:xfrm>
              <a:off x="0" y="0"/>
              <a:ext cx="443484" cy="3757422"/>
            </a:xfrm>
            <a:custGeom>
              <a:avLst/>
              <a:gdLst/>
              <a:ahLst/>
              <a:cxnLst/>
              <a:rect l="l" t="t" r="r" b="b"/>
              <a:pathLst>
                <a:path w="443484" h="3757422">
                  <a:moveTo>
                    <a:pt x="0" y="0"/>
                  </a:moveTo>
                  <a:lnTo>
                    <a:pt x="443484" y="0"/>
                  </a:lnTo>
                  <a:lnTo>
                    <a:pt x="443484" y="3757422"/>
                  </a:lnTo>
                  <a:lnTo>
                    <a:pt x="0" y="3757422"/>
                  </a:lnTo>
                  <a:close/>
                </a:path>
              </a:pathLst>
            </a:custGeom>
            <a:solidFill>
              <a:srgbClr val="C00000"/>
            </a:solidFill>
          </p:spPr>
        </p:sp>
      </p:grpSp>
      <p:grpSp>
        <p:nvGrpSpPr>
          <p:cNvPr id="22" name="Group 22"/>
          <p:cNvGrpSpPr>
            <a:grpSpLocks noChangeAspect="1"/>
          </p:cNvGrpSpPr>
          <p:nvPr/>
        </p:nvGrpSpPr>
        <p:grpSpPr>
          <a:xfrm>
            <a:off x="-1440" y="0"/>
            <a:ext cx="930960" cy="961920"/>
            <a:chOff x="0" y="0"/>
            <a:chExt cx="1241280" cy="1282560"/>
          </a:xfrm>
        </p:grpSpPr>
        <p:sp>
          <p:nvSpPr>
            <p:cNvPr id="23" name="Freeform 23"/>
            <p:cNvSpPr/>
            <p:nvPr/>
          </p:nvSpPr>
          <p:spPr>
            <a:xfrm>
              <a:off x="0" y="0"/>
              <a:ext cx="1241425" cy="1282700"/>
            </a:xfrm>
            <a:custGeom>
              <a:avLst/>
              <a:gdLst/>
              <a:ahLst/>
              <a:cxnLst/>
              <a:rect l="l" t="t" r="r" b="b"/>
              <a:pathLst>
                <a:path w="1241425" h="1282700">
                  <a:moveTo>
                    <a:pt x="1241298" y="426720"/>
                  </a:moveTo>
                  <a:cubicBezTo>
                    <a:pt x="1104519" y="426720"/>
                    <a:pt x="967613" y="426720"/>
                    <a:pt x="830834" y="426720"/>
                  </a:cubicBezTo>
                  <a:cubicBezTo>
                    <a:pt x="830834" y="285369"/>
                    <a:pt x="830834" y="143891"/>
                    <a:pt x="830834" y="0"/>
                  </a:cubicBezTo>
                  <a:cubicBezTo>
                    <a:pt x="691515" y="0"/>
                    <a:pt x="554609" y="0"/>
                    <a:pt x="415417" y="0"/>
                  </a:cubicBezTo>
                  <a:cubicBezTo>
                    <a:pt x="415417" y="141351"/>
                    <a:pt x="415417" y="282829"/>
                    <a:pt x="415417" y="426720"/>
                  </a:cubicBezTo>
                  <a:cubicBezTo>
                    <a:pt x="276098" y="426720"/>
                    <a:pt x="139319" y="426720"/>
                    <a:pt x="0" y="426720"/>
                  </a:cubicBezTo>
                  <a:cubicBezTo>
                    <a:pt x="0" y="570611"/>
                    <a:pt x="0" y="711962"/>
                    <a:pt x="0" y="855980"/>
                  </a:cubicBezTo>
                  <a:cubicBezTo>
                    <a:pt x="136779" y="855980"/>
                    <a:pt x="276098" y="855980"/>
                    <a:pt x="413004" y="855980"/>
                  </a:cubicBezTo>
                  <a:cubicBezTo>
                    <a:pt x="413004" y="999871"/>
                    <a:pt x="413004" y="1138809"/>
                    <a:pt x="413004" y="1282700"/>
                  </a:cubicBezTo>
                  <a:cubicBezTo>
                    <a:pt x="552323" y="1282700"/>
                    <a:pt x="689102" y="1282700"/>
                    <a:pt x="828421" y="1282700"/>
                  </a:cubicBezTo>
                  <a:cubicBezTo>
                    <a:pt x="828421" y="1141349"/>
                    <a:pt x="828421" y="999871"/>
                    <a:pt x="828421" y="855980"/>
                  </a:cubicBezTo>
                  <a:cubicBezTo>
                    <a:pt x="967740" y="855980"/>
                    <a:pt x="1104519" y="855980"/>
                    <a:pt x="1241425" y="855980"/>
                  </a:cubicBezTo>
                  <a:cubicBezTo>
                    <a:pt x="1241425" y="712089"/>
                    <a:pt x="1241425" y="570738"/>
                    <a:pt x="1241425" y="426720"/>
                  </a:cubicBezTo>
                  <a:close/>
                </a:path>
              </a:pathLst>
            </a:custGeom>
            <a:solidFill>
              <a:srgbClr val="C00000"/>
            </a:solidFill>
          </p:spPr>
        </p:sp>
      </p:grpSp>
      <p:grpSp>
        <p:nvGrpSpPr>
          <p:cNvPr id="24" name="Group 24"/>
          <p:cNvGrpSpPr>
            <a:grpSpLocks noChangeAspect="1"/>
          </p:cNvGrpSpPr>
          <p:nvPr/>
        </p:nvGrpSpPr>
        <p:grpSpPr>
          <a:xfrm>
            <a:off x="304560" y="810720"/>
            <a:ext cx="318960" cy="3558240"/>
            <a:chOff x="0" y="0"/>
            <a:chExt cx="425280" cy="4744320"/>
          </a:xfrm>
        </p:grpSpPr>
        <p:sp>
          <p:nvSpPr>
            <p:cNvPr id="25" name="Freeform 25"/>
            <p:cNvSpPr/>
            <p:nvPr/>
          </p:nvSpPr>
          <p:spPr>
            <a:xfrm>
              <a:off x="0" y="0"/>
              <a:ext cx="425323" cy="4744339"/>
            </a:xfrm>
            <a:custGeom>
              <a:avLst/>
              <a:gdLst/>
              <a:ahLst/>
              <a:cxnLst/>
              <a:rect l="l" t="t" r="r" b="b"/>
              <a:pathLst>
                <a:path w="425323" h="4744339">
                  <a:moveTo>
                    <a:pt x="425323" y="0"/>
                  </a:moveTo>
                  <a:lnTo>
                    <a:pt x="0" y="0"/>
                  </a:lnTo>
                  <a:lnTo>
                    <a:pt x="0" y="4744339"/>
                  </a:lnTo>
                  <a:lnTo>
                    <a:pt x="425323" y="4744339"/>
                  </a:lnTo>
                  <a:close/>
                </a:path>
              </a:pathLst>
            </a:custGeom>
            <a:solidFill>
              <a:srgbClr val="C00000"/>
            </a:solidFill>
          </p:spPr>
        </p:sp>
      </p:grpSp>
      <p:grpSp>
        <p:nvGrpSpPr>
          <p:cNvPr id="26" name="Group 26"/>
          <p:cNvGrpSpPr>
            <a:grpSpLocks noChangeAspect="1"/>
          </p:cNvGrpSpPr>
          <p:nvPr/>
        </p:nvGrpSpPr>
        <p:grpSpPr>
          <a:xfrm rot="-5400000">
            <a:off x="1987200" y="-961920"/>
            <a:ext cx="338400" cy="2870640"/>
            <a:chOff x="0" y="0"/>
            <a:chExt cx="451200" cy="3827520"/>
          </a:xfrm>
        </p:grpSpPr>
        <p:sp>
          <p:nvSpPr>
            <p:cNvPr id="27" name="Freeform 27"/>
            <p:cNvSpPr/>
            <p:nvPr/>
          </p:nvSpPr>
          <p:spPr>
            <a:xfrm>
              <a:off x="0" y="0"/>
              <a:ext cx="451231" cy="3827526"/>
            </a:xfrm>
            <a:custGeom>
              <a:avLst/>
              <a:gdLst/>
              <a:ahLst/>
              <a:cxnLst/>
              <a:rect l="l" t="t" r="r" b="b"/>
              <a:pathLst>
                <a:path w="451231" h="3827526">
                  <a:moveTo>
                    <a:pt x="451231" y="0"/>
                  </a:moveTo>
                  <a:lnTo>
                    <a:pt x="0" y="0"/>
                  </a:lnTo>
                  <a:lnTo>
                    <a:pt x="0" y="3827526"/>
                  </a:lnTo>
                  <a:lnTo>
                    <a:pt x="451231" y="3827526"/>
                  </a:ln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04720" y="425355"/>
            <a:ext cx="10602720" cy="371897"/>
          </a:xfrm>
          <a:prstGeom prst="rect">
            <a:avLst/>
          </a:prstGeom>
        </p:spPr>
        <p:txBody>
          <a:bodyPr lIns="0" tIns="0" rIns="0" bIns="0" rtlCol="0" anchor="t">
            <a:spAutoFit/>
          </a:bodyPr>
          <a:lstStyle/>
          <a:p>
            <a:pPr algn="ctr" rtl="1">
              <a:lnSpc>
                <a:spcPts val="2879"/>
              </a:lnSpc>
            </a:pPr>
            <a:r>
              <a:rPr lang="fa-IR" sz="2400" spc="-1" dirty="0">
                <a:solidFill>
                  <a:srgbClr val="C00000"/>
                </a:solidFill>
                <a:latin typeface="Arimo"/>
                <a:cs typeface="B Nazanin" panose="00000400000000000000" pitchFamily="2" charset="-78"/>
              </a:rPr>
              <a:t>تیم ما</a:t>
            </a:r>
            <a:endParaRPr lang="en-US" sz="2400" spc="-1" dirty="0">
              <a:solidFill>
                <a:srgbClr val="C00000"/>
              </a:solidFill>
              <a:latin typeface="Arimo"/>
              <a:cs typeface="B Nazanin" panose="00000400000000000000" pitchFamily="2" charset="-78"/>
            </a:endParaRPr>
          </a:p>
        </p:txBody>
      </p:sp>
      <p:sp>
        <p:nvSpPr>
          <p:cNvPr id="3" name="TextBox 3"/>
          <p:cNvSpPr txBox="1"/>
          <p:nvPr/>
        </p:nvSpPr>
        <p:spPr>
          <a:xfrm>
            <a:off x="3054240" y="6496230"/>
            <a:ext cx="4812480" cy="275075"/>
          </a:xfrm>
          <a:prstGeom prst="rect">
            <a:avLst/>
          </a:prstGeom>
        </p:spPr>
        <p:txBody>
          <a:bodyPr lIns="0" tIns="0" rIns="0" bIns="0" rtlCol="0" anchor="t">
            <a:spAutoFit/>
          </a:bodyPr>
          <a:lstStyle/>
          <a:p>
            <a:pPr algn="ctr" rtl="1">
              <a:lnSpc>
                <a:spcPts val="1920"/>
              </a:lnSpc>
            </a:pPr>
            <a:r>
              <a:rPr lang="fa-IR" sz="2400" spc="-1" dirty="0">
                <a:solidFill>
                  <a:srgbClr val="7F7F7F"/>
                </a:solidFill>
                <a:latin typeface="Arimo"/>
                <a:cs typeface="B Nazanin" panose="00000400000000000000" pitchFamily="2" charset="-78"/>
              </a:rPr>
              <a:t>دکتر. ریچارد مک کین</a:t>
            </a:r>
            <a:endParaRPr lang="en-US" sz="2400" spc="-1" dirty="0">
              <a:solidFill>
                <a:srgbClr val="7F7F7F"/>
              </a:solidFill>
              <a:latin typeface="Arimo"/>
              <a:cs typeface="B Nazanin" panose="00000400000000000000" pitchFamily="2" charset="-78"/>
            </a:endParaRPr>
          </a:p>
        </p:txBody>
      </p:sp>
      <p:sp>
        <p:nvSpPr>
          <p:cNvPr id="4" name="TextBox 4"/>
          <p:cNvSpPr txBox="1"/>
          <p:nvPr/>
        </p:nvSpPr>
        <p:spPr>
          <a:xfrm>
            <a:off x="1981200" y="7412790"/>
            <a:ext cx="5976960" cy="2169825"/>
          </a:xfrm>
          <a:prstGeom prst="rect">
            <a:avLst/>
          </a:prstGeom>
        </p:spPr>
        <p:txBody>
          <a:bodyPr wrap="square" lIns="0" tIns="0" rIns="0" bIns="0" rtlCol="0" anchor="t">
            <a:spAutoFit/>
          </a:bodyPr>
          <a:lstStyle/>
          <a:p>
            <a:pPr algn="ctr" rtl="1">
              <a:lnSpc>
                <a:spcPct val="150000"/>
              </a:lnSpc>
            </a:pPr>
            <a:r>
              <a:rPr lang="fa-IR" sz="2400" spc="0" dirty="0">
                <a:solidFill>
                  <a:srgbClr val="000000"/>
                </a:solidFill>
                <a:latin typeface="Poppins"/>
                <a:cs typeface="B Nazanin" panose="00000400000000000000" pitchFamily="2" charset="-78"/>
              </a:rPr>
              <a:t>در قالب پاورپوینت شما، 29 اسلاید ابتدایی به صورت حرفه‌ای و متحرک برای ارائه اصلی شما استفاده می‌شود، و سپس 4 اسلاید دیگر قابل ویرایش به عنوان اسلایدهای کمکی با اشکال و جدول‌ها در نظر گرفته شده است. </a:t>
            </a:r>
            <a:endParaRPr lang="en-US" sz="2400" spc="0" dirty="0">
              <a:solidFill>
                <a:srgbClr val="000000"/>
              </a:solidFill>
              <a:latin typeface="Poppins"/>
              <a:cs typeface="B Nazanin" panose="00000400000000000000" pitchFamily="2" charset="-78"/>
            </a:endParaRPr>
          </a:p>
        </p:txBody>
      </p:sp>
      <p:sp>
        <p:nvSpPr>
          <p:cNvPr id="5" name="TextBox 5"/>
          <p:cNvSpPr txBox="1"/>
          <p:nvPr/>
        </p:nvSpPr>
        <p:spPr>
          <a:xfrm>
            <a:off x="10421280" y="6496230"/>
            <a:ext cx="4812480" cy="275075"/>
          </a:xfrm>
          <a:prstGeom prst="rect">
            <a:avLst/>
          </a:prstGeom>
        </p:spPr>
        <p:txBody>
          <a:bodyPr lIns="0" tIns="0" rIns="0" bIns="0" rtlCol="0" anchor="t">
            <a:spAutoFit/>
          </a:bodyPr>
          <a:lstStyle/>
          <a:p>
            <a:pPr algn="ctr" rtl="1">
              <a:lnSpc>
                <a:spcPts val="1920"/>
              </a:lnSpc>
            </a:pPr>
            <a:r>
              <a:rPr lang="fa-IR" sz="2400" spc="-1" dirty="0">
                <a:solidFill>
                  <a:srgbClr val="7F7F7F"/>
                </a:solidFill>
                <a:latin typeface="Arimo"/>
                <a:cs typeface="B Nazanin" panose="00000400000000000000" pitchFamily="2" charset="-78"/>
              </a:rPr>
              <a:t>دکتر. جین پترسون</a:t>
            </a:r>
            <a:endParaRPr lang="en-US" sz="2400" spc="-1" dirty="0">
              <a:solidFill>
                <a:srgbClr val="7F7F7F"/>
              </a:solidFill>
              <a:latin typeface="Arimo"/>
              <a:cs typeface="B Nazanin" panose="00000400000000000000" pitchFamily="2" charset="-78"/>
            </a:endParaRPr>
          </a:p>
        </p:txBody>
      </p:sp>
      <p:sp>
        <p:nvSpPr>
          <p:cNvPr id="6" name="TextBox 6"/>
          <p:cNvSpPr txBox="1"/>
          <p:nvPr/>
        </p:nvSpPr>
        <p:spPr>
          <a:xfrm>
            <a:off x="10329842" y="7178917"/>
            <a:ext cx="6129360" cy="2169825"/>
          </a:xfrm>
          <a:prstGeom prst="rect">
            <a:avLst/>
          </a:prstGeom>
        </p:spPr>
        <p:txBody>
          <a:bodyPr wrap="square" lIns="0" tIns="0" rIns="0" bIns="0" rtlCol="0" anchor="t">
            <a:spAutoFit/>
          </a:bodyPr>
          <a:lstStyle/>
          <a:p>
            <a:pPr algn="ctr" rtl="1">
              <a:lnSpc>
                <a:spcPct val="150000"/>
              </a:lnSpc>
            </a:pPr>
            <a:r>
              <a:rPr lang="fa-IR" sz="2400" spc="0" dirty="0">
                <a:solidFill>
                  <a:srgbClr val="000000"/>
                </a:solidFill>
                <a:latin typeface="Poppins"/>
                <a:cs typeface="B Nazanin" panose="00000400000000000000" pitchFamily="2" charset="-78"/>
              </a:rPr>
              <a:t>در قالب پاورپوینت شما، 29 اسلاید ابتدایی به صورت حرفه‌ای و متحرک برای ارائه اصلی شما استفاده می‌شود، و سپس 4 اسلاید دیگر قابل ویرایش به عنوان اسلایدهای کمکی با اشکال و جدول‌ها در نظر گرفته شده است. </a:t>
            </a:r>
            <a:endParaRPr lang="en-US" sz="2400" spc="0" dirty="0">
              <a:solidFill>
                <a:srgbClr val="000000"/>
              </a:solidFill>
              <a:latin typeface="Poppins"/>
              <a:cs typeface="B Nazanin" panose="00000400000000000000" pitchFamily="2" charset="-78"/>
            </a:endParaRPr>
          </a:p>
        </p:txBody>
      </p:sp>
      <p:grpSp>
        <p:nvGrpSpPr>
          <p:cNvPr id="7" name="Group 7"/>
          <p:cNvGrpSpPr>
            <a:grpSpLocks noChangeAspect="1"/>
          </p:cNvGrpSpPr>
          <p:nvPr/>
        </p:nvGrpSpPr>
        <p:grpSpPr>
          <a:xfrm>
            <a:off x="3222720" y="4553280"/>
            <a:ext cx="4502160" cy="1869840"/>
            <a:chOff x="0" y="0"/>
            <a:chExt cx="6002880" cy="2493120"/>
          </a:xfrm>
        </p:grpSpPr>
        <p:sp>
          <p:nvSpPr>
            <p:cNvPr id="8" name="Freeform 8"/>
            <p:cNvSpPr/>
            <p:nvPr/>
          </p:nvSpPr>
          <p:spPr>
            <a:xfrm>
              <a:off x="-127" y="0"/>
              <a:ext cx="6002909" cy="2493264"/>
            </a:xfrm>
            <a:custGeom>
              <a:avLst/>
              <a:gdLst/>
              <a:ahLst/>
              <a:cxnLst/>
              <a:rect l="l" t="t" r="r" b="b"/>
              <a:pathLst>
                <a:path w="6002909" h="2493264">
                  <a:moveTo>
                    <a:pt x="3037713" y="1625981"/>
                  </a:moveTo>
                  <a:cubicBezTo>
                    <a:pt x="3363214" y="1156208"/>
                    <a:pt x="3652520" y="758825"/>
                    <a:pt x="3977894" y="325247"/>
                  </a:cubicBezTo>
                  <a:cubicBezTo>
                    <a:pt x="4194937" y="0"/>
                    <a:pt x="4231132" y="0"/>
                    <a:pt x="4556506" y="180721"/>
                  </a:cubicBezTo>
                  <a:cubicBezTo>
                    <a:pt x="4954270" y="433705"/>
                    <a:pt x="5388229" y="686562"/>
                    <a:pt x="5785993" y="903351"/>
                  </a:cubicBezTo>
                  <a:cubicBezTo>
                    <a:pt x="5930646" y="975614"/>
                    <a:pt x="6002909" y="1084072"/>
                    <a:pt x="6002909" y="1264666"/>
                  </a:cubicBezTo>
                  <a:cubicBezTo>
                    <a:pt x="6002909" y="1662176"/>
                    <a:pt x="6002909" y="2059559"/>
                    <a:pt x="6002909" y="2493137"/>
                  </a:cubicBezTo>
                  <a:cubicBezTo>
                    <a:pt x="5858255" y="2493137"/>
                    <a:pt x="5713603" y="2493137"/>
                    <a:pt x="5568950" y="2493137"/>
                  </a:cubicBezTo>
                  <a:cubicBezTo>
                    <a:pt x="5568950" y="2131822"/>
                    <a:pt x="5568950" y="1770507"/>
                    <a:pt x="5568950" y="1445260"/>
                  </a:cubicBezTo>
                  <a:cubicBezTo>
                    <a:pt x="5532755" y="1372997"/>
                    <a:pt x="5460492" y="1264539"/>
                    <a:pt x="5424297" y="1192276"/>
                  </a:cubicBezTo>
                  <a:cubicBezTo>
                    <a:pt x="5352034" y="1156081"/>
                    <a:pt x="5243449" y="1120013"/>
                    <a:pt x="5171186" y="1047750"/>
                  </a:cubicBezTo>
                  <a:cubicBezTo>
                    <a:pt x="4918075" y="830961"/>
                    <a:pt x="4701032" y="867029"/>
                    <a:pt x="4447921" y="1083945"/>
                  </a:cubicBezTo>
                  <a:cubicBezTo>
                    <a:pt x="4267073" y="1192403"/>
                    <a:pt x="4267073" y="1336929"/>
                    <a:pt x="4303267" y="1481455"/>
                  </a:cubicBezTo>
                  <a:cubicBezTo>
                    <a:pt x="4303267" y="1662176"/>
                    <a:pt x="4267072" y="1734439"/>
                    <a:pt x="4086352" y="1806702"/>
                  </a:cubicBezTo>
                  <a:cubicBezTo>
                    <a:pt x="3760851" y="1951228"/>
                    <a:pt x="3471545" y="2095754"/>
                    <a:pt x="3146171" y="2240280"/>
                  </a:cubicBezTo>
                  <a:cubicBezTo>
                    <a:pt x="3073908" y="2276475"/>
                    <a:pt x="2965323" y="2276475"/>
                    <a:pt x="2856865" y="2240280"/>
                  </a:cubicBezTo>
                  <a:cubicBezTo>
                    <a:pt x="2531364" y="2095754"/>
                    <a:pt x="2242058" y="1951228"/>
                    <a:pt x="1916684" y="1806702"/>
                  </a:cubicBezTo>
                  <a:cubicBezTo>
                    <a:pt x="1772031" y="1734439"/>
                    <a:pt x="1735836" y="1662176"/>
                    <a:pt x="1735836" y="1517650"/>
                  </a:cubicBezTo>
                  <a:cubicBezTo>
                    <a:pt x="1735836" y="1192403"/>
                    <a:pt x="1591183" y="1011809"/>
                    <a:pt x="1301877" y="903351"/>
                  </a:cubicBezTo>
                  <a:cubicBezTo>
                    <a:pt x="1121029" y="831088"/>
                    <a:pt x="470154" y="1300861"/>
                    <a:pt x="470154" y="1445387"/>
                  </a:cubicBezTo>
                  <a:cubicBezTo>
                    <a:pt x="470154" y="1806702"/>
                    <a:pt x="470154" y="2131949"/>
                    <a:pt x="470154" y="2493264"/>
                  </a:cubicBezTo>
                  <a:cubicBezTo>
                    <a:pt x="289306" y="2493264"/>
                    <a:pt x="180848" y="2493264"/>
                    <a:pt x="36195" y="2493264"/>
                  </a:cubicBezTo>
                  <a:cubicBezTo>
                    <a:pt x="36195" y="2023491"/>
                    <a:pt x="0" y="1589913"/>
                    <a:pt x="36195" y="1120267"/>
                  </a:cubicBezTo>
                  <a:cubicBezTo>
                    <a:pt x="36195" y="1084072"/>
                    <a:pt x="108458" y="975741"/>
                    <a:pt x="180848" y="939546"/>
                  </a:cubicBezTo>
                  <a:cubicBezTo>
                    <a:pt x="687197" y="650367"/>
                    <a:pt x="1193419" y="397510"/>
                    <a:pt x="1699768" y="108458"/>
                  </a:cubicBezTo>
                  <a:cubicBezTo>
                    <a:pt x="1844421" y="36195"/>
                    <a:pt x="1952879" y="72263"/>
                    <a:pt x="2061337" y="216916"/>
                  </a:cubicBezTo>
                  <a:cubicBezTo>
                    <a:pt x="2350643" y="650494"/>
                    <a:pt x="2639949" y="1084072"/>
                    <a:pt x="2929255" y="1481582"/>
                  </a:cubicBezTo>
                  <a:cubicBezTo>
                    <a:pt x="2965450" y="1517777"/>
                    <a:pt x="2965450" y="1553845"/>
                    <a:pt x="3037713" y="1626108"/>
                  </a:cubicBezTo>
                  <a:close/>
                </a:path>
              </a:pathLst>
            </a:custGeom>
            <a:solidFill>
              <a:srgbClr val="C00000"/>
            </a:solidFill>
          </p:spPr>
        </p:sp>
      </p:grpSp>
      <p:grpSp>
        <p:nvGrpSpPr>
          <p:cNvPr id="9" name="Group 9"/>
          <p:cNvGrpSpPr>
            <a:grpSpLocks noChangeAspect="1"/>
          </p:cNvGrpSpPr>
          <p:nvPr/>
        </p:nvGrpSpPr>
        <p:grpSpPr>
          <a:xfrm>
            <a:off x="4254480" y="1758960"/>
            <a:ext cx="2466720" cy="2711520"/>
            <a:chOff x="0" y="0"/>
            <a:chExt cx="3288960" cy="3615360"/>
          </a:xfrm>
        </p:grpSpPr>
        <p:sp>
          <p:nvSpPr>
            <p:cNvPr id="10" name="Freeform 10"/>
            <p:cNvSpPr/>
            <p:nvPr/>
          </p:nvSpPr>
          <p:spPr>
            <a:xfrm>
              <a:off x="0" y="0"/>
              <a:ext cx="3288919" cy="3615309"/>
            </a:xfrm>
            <a:custGeom>
              <a:avLst/>
              <a:gdLst/>
              <a:ahLst/>
              <a:cxnLst/>
              <a:rect l="l" t="t" r="r" b="b"/>
              <a:pathLst>
                <a:path w="3288919" h="3615309">
                  <a:moveTo>
                    <a:pt x="2457704" y="3615309"/>
                  </a:moveTo>
                  <a:cubicBezTo>
                    <a:pt x="2638425" y="3181477"/>
                    <a:pt x="2638425" y="2747645"/>
                    <a:pt x="2638425" y="2313813"/>
                  </a:cubicBezTo>
                  <a:cubicBezTo>
                    <a:pt x="2638425" y="2169160"/>
                    <a:pt x="2602230" y="2096897"/>
                    <a:pt x="2421509" y="2060702"/>
                  </a:cubicBezTo>
                  <a:cubicBezTo>
                    <a:pt x="2023999" y="1916049"/>
                    <a:pt x="1590294" y="1735328"/>
                    <a:pt x="1156462" y="1590675"/>
                  </a:cubicBezTo>
                  <a:cubicBezTo>
                    <a:pt x="1048004" y="1554480"/>
                    <a:pt x="975741" y="1590675"/>
                    <a:pt x="903478" y="1662938"/>
                  </a:cubicBezTo>
                  <a:cubicBezTo>
                    <a:pt x="361315" y="2277491"/>
                    <a:pt x="614299" y="2928366"/>
                    <a:pt x="795020" y="3542919"/>
                  </a:cubicBezTo>
                  <a:cubicBezTo>
                    <a:pt x="650494" y="3470656"/>
                    <a:pt x="505841" y="3289808"/>
                    <a:pt x="397510" y="2964434"/>
                  </a:cubicBezTo>
                  <a:cubicBezTo>
                    <a:pt x="325247" y="2819781"/>
                    <a:pt x="252984" y="2711323"/>
                    <a:pt x="144526" y="2602865"/>
                  </a:cubicBezTo>
                  <a:cubicBezTo>
                    <a:pt x="0" y="2422271"/>
                    <a:pt x="0" y="2060702"/>
                    <a:pt x="144526" y="1879981"/>
                  </a:cubicBezTo>
                  <a:cubicBezTo>
                    <a:pt x="180721" y="1807718"/>
                    <a:pt x="216789" y="1735328"/>
                    <a:pt x="216789" y="1663065"/>
                  </a:cubicBezTo>
                  <a:cubicBezTo>
                    <a:pt x="361442" y="542290"/>
                    <a:pt x="1554099" y="0"/>
                    <a:pt x="2493772" y="614553"/>
                  </a:cubicBezTo>
                  <a:cubicBezTo>
                    <a:pt x="2746756" y="795274"/>
                    <a:pt x="2927477" y="1048385"/>
                    <a:pt x="2999740" y="1373759"/>
                  </a:cubicBezTo>
                  <a:cubicBezTo>
                    <a:pt x="3072003" y="1590675"/>
                    <a:pt x="3035935" y="1807591"/>
                    <a:pt x="3180461" y="2024507"/>
                  </a:cubicBezTo>
                  <a:cubicBezTo>
                    <a:pt x="3288919" y="2205228"/>
                    <a:pt x="3216656" y="2422144"/>
                    <a:pt x="3072003" y="2602992"/>
                  </a:cubicBezTo>
                  <a:cubicBezTo>
                    <a:pt x="2999740" y="2711450"/>
                    <a:pt x="2927477" y="2783713"/>
                    <a:pt x="2927477" y="2892171"/>
                  </a:cubicBezTo>
                  <a:cubicBezTo>
                    <a:pt x="2819019" y="3145282"/>
                    <a:pt x="2674493" y="3398266"/>
                    <a:pt x="2457577" y="3615182"/>
                  </a:cubicBezTo>
                  <a:close/>
                </a:path>
              </a:pathLst>
            </a:custGeom>
            <a:solidFill>
              <a:srgbClr val="C00000"/>
            </a:solidFill>
          </p:spPr>
        </p:sp>
      </p:grpSp>
      <p:grpSp>
        <p:nvGrpSpPr>
          <p:cNvPr id="11" name="Group 11"/>
          <p:cNvGrpSpPr>
            <a:grpSpLocks noChangeAspect="1"/>
          </p:cNvGrpSpPr>
          <p:nvPr/>
        </p:nvGrpSpPr>
        <p:grpSpPr>
          <a:xfrm>
            <a:off x="6531120" y="5962320"/>
            <a:ext cx="542880" cy="190800"/>
            <a:chOff x="0" y="0"/>
            <a:chExt cx="723840" cy="254400"/>
          </a:xfrm>
        </p:grpSpPr>
        <p:sp>
          <p:nvSpPr>
            <p:cNvPr id="12" name="Freeform 12"/>
            <p:cNvSpPr/>
            <p:nvPr/>
          </p:nvSpPr>
          <p:spPr>
            <a:xfrm>
              <a:off x="0" y="0"/>
              <a:ext cx="723900" cy="254381"/>
            </a:xfrm>
            <a:custGeom>
              <a:avLst/>
              <a:gdLst/>
              <a:ahLst/>
              <a:cxnLst/>
              <a:rect l="l" t="t" r="r" b="b"/>
              <a:pathLst>
                <a:path w="723900" h="254381">
                  <a:moveTo>
                    <a:pt x="723900" y="0"/>
                  </a:moveTo>
                  <a:cubicBezTo>
                    <a:pt x="723900" y="72644"/>
                    <a:pt x="723900" y="145415"/>
                    <a:pt x="723900" y="254381"/>
                  </a:cubicBezTo>
                  <a:cubicBezTo>
                    <a:pt x="506730" y="254381"/>
                    <a:pt x="289560" y="254381"/>
                    <a:pt x="36195" y="254381"/>
                  </a:cubicBezTo>
                  <a:cubicBezTo>
                    <a:pt x="36195" y="181737"/>
                    <a:pt x="36195" y="108966"/>
                    <a:pt x="0" y="0"/>
                  </a:cubicBezTo>
                  <a:cubicBezTo>
                    <a:pt x="253365" y="0"/>
                    <a:pt x="470535" y="0"/>
                    <a:pt x="723900" y="0"/>
                  </a:cubicBezTo>
                  <a:close/>
                </a:path>
              </a:pathLst>
            </a:custGeom>
            <a:solidFill>
              <a:srgbClr val="C00000"/>
            </a:solidFill>
          </p:spPr>
        </p:sp>
      </p:grpSp>
      <p:grpSp>
        <p:nvGrpSpPr>
          <p:cNvPr id="13" name="Group 13"/>
          <p:cNvGrpSpPr>
            <a:grpSpLocks noChangeAspect="1"/>
          </p:cNvGrpSpPr>
          <p:nvPr/>
        </p:nvGrpSpPr>
        <p:grpSpPr>
          <a:xfrm>
            <a:off x="10576080" y="4556880"/>
            <a:ext cx="4502160" cy="1869840"/>
            <a:chOff x="0" y="0"/>
            <a:chExt cx="6002880" cy="2493120"/>
          </a:xfrm>
        </p:grpSpPr>
        <p:sp>
          <p:nvSpPr>
            <p:cNvPr id="14" name="Freeform 14"/>
            <p:cNvSpPr/>
            <p:nvPr/>
          </p:nvSpPr>
          <p:spPr>
            <a:xfrm>
              <a:off x="-127" y="0"/>
              <a:ext cx="6002909" cy="2493264"/>
            </a:xfrm>
            <a:custGeom>
              <a:avLst/>
              <a:gdLst/>
              <a:ahLst/>
              <a:cxnLst/>
              <a:rect l="l" t="t" r="r" b="b"/>
              <a:pathLst>
                <a:path w="6002909" h="2493264">
                  <a:moveTo>
                    <a:pt x="3037713" y="1625981"/>
                  </a:moveTo>
                  <a:cubicBezTo>
                    <a:pt x="3363214" y="1156208"/>
                    <a:pt x="3652520" y="758825"/>
                    <a:pt x="3977894" y="325247"/>
                  </a:cubicBezTo>
                  <a:cubicBezTo>
                    <a:pt x="4194937" y="0"/>
                    <a:pt x="4231132" y="0"/>
                    <a:pt x="4556506" y="180721"/>
                  </a:cubicBezTo>
                  <a:cubicBezTo>
                    <a:pt x="4954270" y="433705"/>
                    <a:pt x="5388229" y="686562"/>
                    <a:pt x="5785993" y="903351"/>
                  </a:cubicBezTo>
                  <a:cubicBezTo>
                    <a:pt x="5930646" y="975614"/>
                    <a:pt x="6002909" y="1084072"/>
                    <a:pt x="6002909" y="1264666"/>
                  </a:cubicBezTo>
                  <a:cubicBezTo>
                    <a:pt x="6002909" y="1662176"/>
                    <a:pt x="6002909" y="2059559"/>
                    <a:pt x="6002909" y="2493137"/>
                  </a:cubicBezTo>
                  <a:cubicBezTo>
                    <a:pt x="5858255" y="2493137"/>
                    <a:pt x="5713603" y="2493137"/>
                    <a:pt x="5568950" y="2493137"/>
                  </a:cubicBezTo>
                  <a:cubicBezTo>
                    <a:pt x="5568950" y="2131822"/>
                    <a:pt x="5568950" y="1770507"/>
                    <a:pt x="5568950" y="1445260"/>
                  </a:cubicBezTo>
                  <a:cubicBezTo>
                    <a:pt x="5532755" y="1372997"/>
                    <a:pt x="5460492" y="1264539"/>
                    <a:pt x="5424297" y="1192276"/>
                  </a:cubicBezTo>
                  <a:cubicBezTo>
                    <a:pt x="5352034" y="1156081"/>
                    <a:pt x="5243449" y="1120013"/>
                    <a:pt x="5171186" y="1047750"/>
                  </a:cubicBezTo>
                  <a:cubicBezTo>
                    <a:pt x="4918075" y="830961"/>
                    <a:pt x="4701032" y="867029"/>
                    <a:pt x="4447921" y="1083945"/>
                  </a:cubicBezTo>
                  <a:cubicBezTo>
                    <a:pt x="4267073" y="1192403"/>
                    <a:pt x="4267073" y="1336929"/>
                    <a:pt x="4303267" y="1481455"/>
                  </a:cubicBezTo>
                  <a:cubicBezTo>
                    <a:pt x="4303267" y="1662176"/>
                    <a:pt x="4267072" y="1734439"/>
                    <a:pt x="4086352" y="1806702"/>
                  </a:cubicBezTo>
                  <a:cubicBezTo>
                    <a:pt x="3760851" y="1951228"/>
                    <a:pt x="3471545" y="2095754"/>
                    <a:pt x="3146171" y="2240280"/>
                  </a:cubicBezTo>
                  <a:cubicBezTo>
                    <a:pt x="3073908" y="2276475"/>
                    <a:pt x="2965323" y="2276475"/>
                    <a:pt x="2856865" y="2240280"/>
                  </a:cubicBezTo>
                  <a:cubicBezTo>
                    <a:pt x="2531364" y="2095754"/>
                    <a:pt x="2242058" y="1951228"/>
                    <a:pt x="1916684" y="1806702"/>
                  </a:cubicBezTo>
                  <a:cubicBezTo>
                    <a:pt x="1772031" y="1734439"/>
                    <a:pt x="1735836" y="1662176"/>
                    <a:pt x="1735836" y="1517650"/>
                  </a:cubicBezTo>
                  <a:cubicBezTo>
                    <a:pt x="1735836" y="1192403"/>
                    <a:pt x="1591183" y="1011809"/>
                    <a:pt x="1301877" y="903351"/>
                  </a:cubicBezTo>
                  <a:cubicBezTo>
                    <a:pt x="1121029" y="831088"/>
                    <a:pt x="470154" y="1300861"/>
                    <a:pt x="470154" y="1445387"/>
                  </a:cubicBezTo>
                  <a:cubicBezTo>
                    <a:pt x="470154" y="1806702"/>
                    <a:pt x="470154" y="2131949"/>
                    <a:pt x="470154" y="2493264"/>
                  </a:cubicBezTo>
                  <a:cubicBezTo>
                    <a:pt x="289306" y="2493264"/>
                    <a:pt x="180848" y="2493264"/>
                    <a:pt x="36195" y="2493264"/>
                  </a:cubicBezTo>
                  <a:cubicBezTo>
                    <a:pt x="36195" y="2023491"/>
                    <a:pt x="0" y="1589913"/>
                    <a:pt x="36195" y="1120267"/>
                  </a:cubicBezTo>
                  <a:cubicBezTo>
                    <a:pt x="36195" y="1084072"/>
                    <a:pt x="108458" y="975741"/>
                    <a:pt x="180848" y="939546"/>
                  </a:cubicBezTo>
                  <a:cubicBezTo>
                    <a:pt x="687197" y="650367"/>
                    <a:pt x="1193419" y="397510"/>
                    <a:pt x="1699768" y="108458"/>
                  </a:cubicBezTo>
                  <a:cubicBezTo>
                    <a:pt x="1844421" y="36195"/>
                    <a:pt x="1952879" y="72263"/>
                    <a:pt x="2061337" y="216916"/>
                  </a:cubicBezTo>
                  <a:cubicBezTo>
                    <a:pt x="2350643" y="650494"/>
                    <a:pt x="2639949" y="1084072"/>
                    <a:pt x="2929255" y="1481582"/>
                  </a:cubicBezTo>
                  <a:cubicBezTo>
                    <a:pt x="2965450" y="1517777"/>
                    <a:pt x="2965450" y="1553845"/>
                    <a:pt x="3037713" y="1626108"/>
                  </a:cubicBezTo>
                  <a:close/>
                </a:path>
              </a:pathLst>
            </a:custGeom>
            <a:solidFill>
              <a:srgbClr val="9A0000"/>
            </a:solidFill>
          </p:spPr>
        </p:sp>
      </p:grpSp>
      <p:grpSp>
        <p:nvGrpSpPr>
          <p:cNvPr id="15" name="Group 15"/>
          <p:cNvGrpSpPr>
            <a:grpSpLocks noChangeAspect="1"/>
          </p:cNvGrpSpPr>
          <p:nvPr/>
        </p:nvGrpSpPr>
        <p:grpSpPr>
          <a:xfrm>
            <a:off x="11607840" y="1763280"/>
            <a:ext cx="2466720" cy="2711520"/>
            <a:chOff x="0" y="0"/>
            <a:chExt cx="3288960" cy="3615360"/>
          </a:xfrm>
        </p:grpSpPr>
        <p:sp>
          <p:nvSpPr>
            <p:cNvPr id="16" name="Freeform 16"/>
            <p:cNvSpPr/>
            <p:nvPr/>
          </p:nvSpPr>
          <p:spPr>
            <a:xfrm>
              <a:off x="0" y="0"/>
              <a:ext cx="3288919" cy="3615309"/>
            </a:xfrm>
            <a:custGeom>
              <a:avLst/>
              <a:gdLst/>
              <a:ahLst/>
              <a:cxnLst/>
              <a:rect l="l" t="t" r="r" b="b"/>
              <a:pathLst>
                <a:path w="3288919" h="3615309">
                  <a:moveTo>
                    <a:pt x="2457704" y="3615309"/>
                  </a:moveTo>
                  <a:cubicBezTo>
                    <a:pt x="2638425" y="3181477"/>
                    <a:pt x="2638425" y="2747645"/>
                    <a:pt x="2638425" y="2313813"/>
                  </a:cubicBezTo>
                  <a:cubicBezTo>
                    <a:pt x="2638425" y="2169160"/>
                    <a:pt x="2602230" y="2096897"/>
                    <a:pt x="2421509" y="2060702"/>
                  </a:cubicBezTo>
                  <a:cubicBezTo>
                    <a:pt x="2023999" y="1916049"/>
                    <a:pt x="1590294" y="1735328"/>
                    <a:pt x="1156462" y="1590675"/>
                  </a:cubicBezTo>
                  <a:cubicBezTo>
                    <a:pt x="1048004" y="1554480"/>
                    <a:pt x="975741" y="1590675"/>
                    <a:pt x="903478" y="1662938"/>
                  </a:cubicBezTo>
                  <a:cubicBezTo>
                    <a:pt x="361315" y="2277491"/>
                    <a:pt x="614299" y="2928366"/>
                    <a:pt x="795020" y="3542919"/>
                  </a:cubicBezTo>
                  <a:cubicBezTo>
                    <a:pt x="650494" y="3470656"/>
                    <a:pt x="505841" y="3289808"/>
                    <a:pt x="397510" y="2964434"/>
                  </a:cubicBezTo>
                  <a:cubicBezTo>
                    <a:pt x="325247" y="2819781"/>
                    <a:pt x="252984" y="2711323"/>
                    <a:pt x="144526" y="2602865"/>
                  </a:cubicBezTo>
                  <a:cubicBezTo>
                    <a:pt x="0" y="2422271"/>
                    <a:pt x="0" y="2060702"/>
                    <a:pt x="144526" y="1879981"/>
                  </a:cubicBezTo>
                  <a:cubicBezTo>
                    <a:pt x="180721" y="1807718"/>
                    <a:pt x="216789" y="1735328"/>
                    <a:pt x="216789" y="1663065"/>
                  </a:cubicBezTo>
                  <a:cubicBezTo>
                    <a:pt x="361442" y="542290"/>
                    <a:pt x="1554099" y="0"/>
                    <a:pt x="2493772" y="614553"/>
                  </a:cubicBezTo>
                  <a:cubicBezTo>
                    <a:pt x="2746756" y="795274"/>
                    <a:pt x="2927477" y="1048385"/>
                    <a:pt x="2999740" y="1373759"/>
                  </a:cubicBezTo>
                  <a:cubicBezTo>
                    <a:pt x="3072003" y="1590675"/>
                    <a:pt x="3035935" y="1807591"/>
                    <a:pt x="3180461" y="2024507"/>
                  </a:cubicBezTo>
                  <a:cubicBezTo>
                    <a:pt x="3288919" y="2205228"/>
                    <a:pt x="3216656" y="2422144"/>
                    <a:pt x="3072003" y="2602992"/>
                  </a:cubicBezTo>
                  <a:cubicBezTo>
                    <a:pt x="2999740" y="2711450"/>
                    <a:pt x="2927477" y="2783713"/>
                    <a:pt x="2927477" y="2892171"/>
                  </a:cubicBezTo>
                  <a:cubicBezTo>
                    <a:pt x="2819019" y="3145282"/>
                    <a:pt x="2674493" y="3398266"/>
                    <a:pt x="2457577" y="3615182"/>
                  </a:cubicBezTo>
                  <a:close/>
                </a:path>
              </a:pathLst>
            </a:custGeom>
            <a:solidFill>
              <a:srgbClr val="9A0000"/>
            </a:solidFill>
          </p:spPr>
        </p:sp>
      </p:grpSp>
      <p:grpSp>
        <p:nvGrpSpPr>
          <p:cNvPr id="17" name="Group 17"/>
          <p:cNvGrpSpPr>
            <a:grpSpLocks noChangeAspect="1"/>
          </p:cNvGrpSpPr>
          <p:nvPr/>
        </p:nvGrpSpPr>
        <p:grpSpPr>
          <a:xfrm>
            <a:off x="13884480" y="5966640"/>
            <a:ext cx="542880" cy="190800"/>
            <a:chOff x="0" y="0"/>
            <a:chExt cx="723840" cy="254400"/>
          </a:xfrm>
        </p:grpSpPr>
        <p:sp>
          <p:nvSpPr>
            <p:cNvPr id="18" name="Freeform 18"/>
            <p:cNvSpPr/>
            <p:nvPr/>
          </p:nvSpPr>
          <p:spPr>
            <a:xfrm>
              <a:off x="0" y="0"/>
              <a:ext cx="723900" cy="254381"/>
            </a:xfrm>
            <a:custGeom>
              <a:avLst/>
              <a:gdLst/>
              <a:ahLst/>
              <a:cxnLst/>
              <a:rect l="l" t="t" r="r" b="b"/>
              <a:pathLst>
                <a:path w="723900" h="254381">
                  <a:moveTo>
                    <a:pt x="723900" y="0"/>
                  </a:moveTo>
                  <a:cubicBezTo>
                    <a:pt x="723900" y="72644"/>
                    <a:pt x="723900" y="145415"/>
                    <a:pt x="723900" y="254381"/>
                  </a:cubicBezTo>
                  <a:cubicBezTo>
                    <a:pt x="506730" y="254381"/>
                    <a:pt x="289560" y="254381"/>
                    <a:pt x="36195" y="254381"/>
                  </a:cubicBezTo>
                  <a:cubicBezTo>
                    <a:pt x="36195" y="181737"/>
                    <a:pt x="36195" y="108966"/>
                    <a:pt x="0" y="0"/>
                  </a:cubicBezTo>
                  <a:cubicBezTo>
                    <a:pt x="253365" y="0"/>
                    <a:pt x="470535" y="0"/>
                    <a:pt x="723900" y="0"/>
                  </a:cubicBezTo>
                  <a:close/>
                </a:path>
              </a:pathLst>
            </a:custGeom>
            <a:solidFill>
              <a:srgbClr val="9A0000"/>
            </a:solidFill>
          </p:spPr>
        </p:sp>
      </p:grpSp>
      <p:grpSp>
        <p:nvGrpSpPr>
          <p:cNvPr id="19" name="Group 19"/>
          <p:cNvGrpSpPr>
            <a:grpSpLocks noChangeAspect="1"/>
          </p:cNvGrpSpPr>
          <p:nvPr/>
        </p:nvGrpSpPr>
        <p:grpSpPr>
          <a:xfrm rot="-10800000">
            <a:off x="15840" y="9679680"/>
            <a:ext cx="17040960" cy="91440"/>
            <a:chOff x="0" y="0"/>
            <a:chExt cx="22721280" cy="121920"/>
          </a:xfrm>
        </p:grpSpPr>
        <p:sp>
          <p:nvSpPr>
            <p:cNvPr id="20" name="Freeform 20"/>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21" name="Group 21"/>
          <p:cNvGrpSpPr>
            <a:grpSpLocks noChangeAspect="1"/>
          </p:cNvGrpSpPr>
          <p:nvPr/>
        </p:nvGrpSpPr>
        <p:grpSpPr>
          <a:xfrm rot="-10800000">
            <a:off x="17093520" y="8735760"/>
            <a:ext cx="1054800" cy="1055520"/>
            <a:chOff x="0" y="0"/>
            <a:chExt cx="1406400" cy="1407360"/>
          </a:xfrm>
        </p:grpSpPr>
        <p:sp>
          <p:nvSpPr>
            <p:cNvPr id="22" name="Freeform 22"/>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23" name="Group 23"/>
          <p:cNvGrpSpPr>
            <a:grpSpLocks noChangeAspect="1"/>
          </p:cNvGrpSpPr>
          <p:nvPr/>
        </p:nvGrpSpPr>
        <p:grpSpPr>
          <a:xfrm rot="-10800000">
            <a:off x="0" y="9514800"/>
            <a:ext cx="5399280" cy="427680"/>
            <a:chOff x="0" y="0"/>
            <a:chExt cx="7199040" cy="570240"/>
          </a:xfrm>
        </p:grpSpPr>
        <p:sp>
          <p:nvSpPr>
            <p:cNvPr id="24" name="Freeform 24"/>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25" name="Group 25"/>
          <p:cNvGrpSpPr>
            <a:grpSpLocks noChangeAspect="1"/>
          </p:cNvGrpSpPr>
          <p:nvPr/>
        </p:nvGrpSpPr>
        <p:grpSpPr>
          <a:xfrm>
            <a:off x="17373600" y="2880"/>
            <a:ext cx="914400" cy="944640"/>
            <a:chOff x="0" y="0"/>
            <a:chExt cx="1219200" cy="1259520"/>
          </a:xfrm>
        </p:grpSpPr>
        <p:sp>
          <p:nvSpPr>
            <p:cNvPr id="26" name="Freeform 26"/>
            <p:cNvSpPr/>
            <p:nvPr/>
          </p:nvSpPr>
          <p:spPr>
            <a:xfrm>
              <a:off x="-127" y="0"/>
              <a:ext cx="1219327" cy="1259459"/>
            </a:xfrm>
            <a:custGeom>
              <a:avLst/>
              <a:gdLst/>
              <a:ahLst/>
              <a:cxnLst/>
              <a:rect l="l" t="t" r="r" b="b"/>
              <a:pathLst>
                <a:path w="1219327" h="1259459">
                  <a:moveTo>
                    <a:pt x="127" y="418973"/>
                  </a:moveTo>
                  <a:cubicBezTo>
                    <a:pt x="134493" y="418973"/>
                    <a:pt x="268986" y="418973"/>
                    <a:pt x="403352" y="418973"/>
                  </a:cubicBezTo>
                  <a:cubicBezTo>
                    <a:pt x="403352" y="280162"/>
                    <a:pt x="403352" y="141224"/>
                    <a:pt x="403352" y="0"/>
                  </a:cubicBezTo>
                  <a:cubicBezTo>
                    <a:pt x="540131" y="0"/>
                    <a:pt x="674497" y="0"/>
                    <a:pt x="811276" y="0"/>
                  </a:cubicBezTo>
                  <a:cubicBezTo>
                    <a:pt x="811276" y="138811"/>
                    <a:pt x="811276" y="277749"/>
                    <a:pt x="811276" y="418973"/>
                  </a:cubicBezTo>
                  <a:cubicBezTo>
                    <a:pt x="948055" y="418973"/>
                    <a:pt x="1082421" y="418973"/>
                    <a:pt x="1219327" y="418973"/>
                  </a:cubicBezTo>
                  <a:cubicBezTo>
                    <a:pt x="1219327" y="560324"/>
                    <a:pt x="1219327" y="699135"/>
                    <a:pt x="1219327" y="840486"/>
                  </a:cubicBezTo>
                  <a:cubicBezTo>
                    <a:pt x="1084961" y="840486"/>
                    <a:pt x="948182" y="840486"/>
                    <a:pt x="813689" y="840486"/>
                  </a:cubicBezTo>
                  <a:cubicBezTo>
                    <a:pt x="813689" y="981837"/>
                    <a:pt x="813689" y="1118235"/>
                    <a:pt x="813689" y="1259459"/>
                  </a:cubicBezTo>
                  <a:cubicBezTo>
                    <a:pt x="676910" y="1259459"/>
                    <a:pt x="542544" y="1259459"/>
                    <a:pt x="405638" y="1259459"/>
                  </a:cubicBezTo>
                  <a:cubicBezTo>
                    <a:pt x="405638" y="1120648"/>
                    <a:pt x="405638" y="981710"/>
                    <a:pt x="405638" y="840486"/>
                  </a:cubicBezTo>
                  <a:cubicBezTo>
                    <a:pt x="268859" y="840486"/>
                    <a:pt x="134493" y="840486"/>
                    <a:pt x="0" y="840486"/>
                  </a:cubicBezTo>
                  <a:cubicBezTo>
                    <a:pt x="127" y="699135"/>
                    <a:pt x="127" y="560324"/>
                    <a:pt x="127" y="418973"/>
                  </a:cubicBezTo>
                  <a:close/>
                </a:path>
              </a:pathLst>
            </a:custGeom>
            <a:solidFill>
              <a:srgbClr val="C00000"/>
            </a:solidFill>
          </p:spPr>
        </p:sp>
      </p:grpSp>
      <p:grpSp>
        <p:nvGrpSpPr>
          <p:cNvPr id="27" name="Group 27"/>
          <p:cNvGrpSpPr>
            <a:grpSpLocks noChangeAspect="1"/>
          </p:cNvGrpSpPr>
          <p:nvPr/>
        </p:nvGrpSpPr>
        <p:grpSpPr>
          <a:xfrm>
            <a:off x="17673840" y="799200"/>
            <a:ext cx="313200" cy="3493440"/>
            <a:chOff x="0" y="0"/>
            <a:chExt cx="417600" cy="4657920"/>
          </a:xfrm>
        </p:grpSpPr>
        <p:sp>
          <p:nvSpPr>
            <p:cNvPr id="28" name="Freeform 28"/>
            <p:cNvSpPr/>
            <p:nvPr/>
          </p:nvSpPr>
          <p:spPr>
            <a:xfrm>
              <a:off x="0" y="0"/>
              <a:ext cx="417576" cy="4657979"/>
            </a:xfrm>
            <a:custGeom>
              <a:avLst/>
              <a:gdLst/>
              <a:ahLst/>
              <a:cxnLst/>
              <a:rect l="l" t="t" r="r" b="b"/>
              <a:pathLst>
                <a:path w="417576" h="4657979">
                  <a:moveTo>
                    <a:pt x="0" y="0"/>
                  </a:moveTo>
                  <a:lnTo>
                    <a:pt x="417576" y="0"/>
                  </a:lnTo>
                  <a:lnTo>
                    <a:pt x="417576" y="4657979"/>
                  </a:lnTo>
                  <a:lnTo>
                    <a:pt x="0" y="4657979"/>
                  </a:lnTo>
                  <a:close/>
                </a:path>
              </a:pathLst>
            </a:custGeom>
            <a:solidFill>
              <a:srgbClr val="C00000"/>
            </a:solidFill>
          </p:spPr>
        </p:sp>
      </p:grpSp>
      <p:grpSp>
        <p:nvGrpSpPr>
          <p:cNvPr id="29" name="Group 29"/>
          <p:cNvGrpSpPr>
            <a:grpSpLocks noChangeAspect="1"/>
          </p:cNvGrpSpPr>
          <p:nvPr/>
        </p:nvGrpSpPr>
        <p:grpSpPr>
          <a:xfrm rot="5400000">
            <a:off x="16002720" y="-941760"/>
            <a:ext cx="332640" cy="2818080"/>
            <a:chOff x="0" y="0"/>
            <a:chExt cx="443520" cy="3757440"/>
          </a:xfrm>
        </p:grpSpPr>
        <p:sp>
          <p:nvSpPr>
            <p:cNvPr id="30" name="Freeform 30"/>
            <p:cNvSpPr/>
            <p:nvPr/>
          </p:nvSpPr>
          <p:spPr>
            <a:xfrm>
              <a:off x="0" y="0"/>
              <a:ext cx="443484" cy="3757422"/>
            </a:xfrm>
            <a:custGeom>
              <a:avLst/>
              <a:gdLst/>
              <a:ahLst/>
              <a:cxnLst/>
              <a:rect l="l" t="t" r="r" b="b"/>
              <a:pathLst>
                <a:path w="443484" h="3757422">
                  <a:moveTo>
                    <a:pt x="0" y="0"/>
                  </a:moveTo>
                  <a:lnTo>
                    <a:pt x="443484" y="0"/>
                  </a:lnTo>
                  <a:lnTo>
                    <a:pt x="443484" y="3757422"/>
                  </a:lnTo>
                  <a:lnTo>
                    <a:pt x="0" y="3757422"/>
                  </a:lnTo>
                  <a:close/>
                </a:path>
              </a:pathLst>
            </a:custGeom>
            <a:solidFill>
              <a:srgbClr val="C00000"/>
            </a:solidFill>
          </p:spPr>
        </p:sp>
      </p:grpSp>
      <p:grpSp>
        <p:nvGrpSpPr>
          <p:cNvPr id="31" name="Group 31"/>
          <p:cNvGrpSpPr>
            <a:grpSpLocks noChangeAspect="1"/>
          </p:cNvGrpSpPr>
          <p:nvPr/>
        </p:nvGrpSpPr>
        <p:grpSpPr>
          <a:xfrm>
            <a:off x="-1440" y="0"/>
            <a:ext cx="930960" cy="961920"/>
            <a:chOff x="0" y="0"/>
            <a:chExt cx="1241280" cy="1282560"/>
          </a:xfrm>
        </p:grpSpPr>
        <p:sp>
          <p:nvSpPr>
            <p:cNvPr id="32" name="Freeform 32"/>
            <p:cNvSpPr/>
            <p:nvPr/>
          </p:nvSpPr>
          <p:spPr>
            <a:xfrm>
              <a:off x="0" y="0"/>
              <a:ext cx="1241425" cy="1282700"/>
            </a:xfrm>
            <a:custGeom>
              <a:avLst/>
              <a:gdLst/>
              <a:ahLst/>
              <a:cxnLst/>
              <a:rect l="l" t="t" r="r" b="b"/>
              <a:pathLst>
                <a:path w="1241425" h="1282700">
                  <a:moveTo>
                    <a:pt x="1241298" y="426720"/>
                  </a:moveTo>
                  <a:cubicBezTo>
                    <a:pt x="1104519" y="426720"/>
                    <a:pt x="967613" y="426720"/>
                    <a:pt x="830834" y="426720"/>
                  </a:cubicBezTo>
                  <a:cubicBezTo>
                    <a:pt x="830834" y="285369"/>
                    <a:pt x="830834" y="143891"/>
                    <a:pt x="830834" y="0"/>
                  </a:cubicBezTo>
                  <a:cubicBezTo>
                    <a:pt x="691515" y="0"/>
                    <a:pt x="554609" y="0"/>
                    <a:pt x="415417" y="0"/>
                  </a:cubicBezTo>
                  <a:cubicBezTo>
                    <a:pt x="415417" y="141351"/>
                    <a:pt x="415417" y="282829"/>
                    <a:pt x="415417" y="426720"/>
                  </a:cubicBezTo>
                  <a:cubicBezTo>
                    <a:pt x="276098" y="426720"/>
                    <a:pt x="139319" y="426720"/>
                    <a:pt x="0" y="426720"/>
                  </a:cubicBezTo>
                  <a:cubicBezTo>
                    <a:pt x="0" y="570611"/>
                    <a:pt x="0" y="711962"/>
                    <a:pt x="0" y="855980"/>
                  </a:cubicBezTo>
                  <a:cubicBezTo>
                    <a:pt x="136779" y="855980"/>
                    <a:pt x="276098" y="855980"/>
                    <a:pt x="413004" y="855980"/>
                  </a:cubicBezTo>
                  <a:cubicBezTo>
                    <a:pt x="413004" y="999871"/>
                    <a:pt x="413004" y="1138809"/>
                    <a:pt x="413004" y="1282700"/>
                  </a:cubicBezTo>
                  <a:cubicBezTo>
                    <a:pt x="552323" y="1282700"/>
                    <a:pt x="689102" y="1282700"/>
                    <a:pt x="828421" y="1282700"/>
                  </a:cubicBezTo>
                  <a:cubicBezTo>
                    <a:pt x="828421" y="1141349"/>
                    <a:pt x="828421" y="999871"/>
                    <a:pt x="828421" y="855980"/>
                  </a:cubicBezTo>
                  <a:cubicBezTo>
                    <a:pt x="967740" y="855980"/>
                    <a:pt x="1104519" y="855980"/>
                    <a:pt x="1241425" y="855980"/>
                  </a:cubicBezTo>
                  <a:cubicBezTo>
                    <a:pt x="1241425" y="712089"/>
                    <a:pt x="1241425" y="570738"/>
                    <a:pt x="1241425" y="426720"/>
                  </a:cubicBezTo>
                  <a:close/>
                </a:path>
              </a:pathLst>
            </a:custGeom>
            <a:solidFill>
              <a:srgbClr val="C00000"/>
            </a:solidFill>
          </p:spPr>
        </p:sp>
      </p:grpSp>
      <p:grpSp>
        <p:nvGrpSpPr>
          <p:cNvPr id="33" name="Group 33"/>
          <p:cNvGrpSpPr>
            <a:grpSpLocks noChangeAspect="1"/>
          </p:cNvGrpSpPr>
          <p:nvPr/>
        </p:nvGrpSpPr>
        <p:grpSpPr>
          <a:xfrm>
            <a:off x="304560" y="810720"/>
            <a:ext cx="318960" cy="3558240"/>
            <a:chOff x="0" y="0"/>
            <a:chExt cx="425280" cy="4744320"/>
          </a:xfrm>
        </p:grpSpPr>
        <p:sp>
          <p:nvSpPr>
            <p:cNvPr id="34" name="Freeform 34"/>
            <p:cNvSpPr/>
            <p:nvPr/>
          </p:nvSpPr>
          <p:spPr>
            <a:xfrm>
              <a:off x="0" y="0"/>
              <a:ext cx="425323" cy="4744339"/>
            </a:xfrm>
            <a:custGeom>
              <a:avLst/>
              <a:gdLst/>
              <a:ahLst/>
              <a:cxnLst/>
              <a:rect l="l" t="t" r="r" b="b"/>
              <a:pathLst>
                <a:path w="425323" h="4744339">
                  <a:moveTo>
                    <a:pt x="425323" y="0"/>
                  </a:moveTo>
                  <a:lnTo>
                    <a:pt x="0" y="0"/>
                  </a:lnTo>
                  <a:lnTo>
                    <a:pt x="0" y="4744339"/>
                  </a:lnTo>
                  <a:lnTo>
                    <a:pt x="425323" y="4744339"/>
                  </a:lnTo>
                  <a:close/>
                </a:path>
              </a:pathLst>
            </a:custGeom>
            <a:solidFill>
              <a:srgbClr val="C00000"/>
            </a:solidFill>
          </p:spPr>
        </p:sp>
      </p:grpSp>
      <p:grpSp>
        <p:nvGrpSpPr>
          <p:cNvPr id="35" name="Group 35"/>
          <p:cNvGrpSpPr>
            <a:grpSpLocks noChangeAspect="1"/>
          </p:cNvGrpSpPr>
          <p:nvPr/>
        </p:nvGrpSpPr>
        <p:grpSpPr>
          <a:xfrm rot="-5400000">
            <a:off x="1987200" y="-961920"/>
            <a:ext cx="338400" cy="2870640"/>
            <a:chOff x="0" y="0"/>
            <a:chExt cx="451200" cy="3827520"/>
          </a:xfrm>
        </p:grpSpPr>
        <p:sp>
          <p:nvSpPr>
            <p:cNvPr id="36" name="Freeform 36"/>
            <p:cNvSpPr/>
            <p:nvPr/>
          </p:nvSpPr>
          <p:spPr>
            <a:xfrm>
              <a:off x="0" y="0"/>
              <a:ext cx="451231" cy="3827526"/>
            </a:xfrm>
            <a:custGeom>
              <a:avLst/>
              <a:gdLst/>
              <a:ahLst/>
              <a:cxnLst/>
              <a:rect l="l" t="t" r="r" b="b"/>
              <a:pathLst>
                <a:path w="451231" h="3827526">
                  <a:moveTo>
                    <a:pt x="451231" y="0"/>
                  </a:moveTo>
                  <a:lnTo>
                    <a:pt x="0" y="0"/>
                  </a:lnTo>
                  <a:lnTo>
                    <a:pt x="0" y="3827526"/>
                  </a:lnTo>
                  <a:lnTo>
                    <a:pt x="451231" y="3827526"/>
                  </a:ln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15360" y="2205750"/>
            <a:ext cx="10018080" cy="743793"/>
          </a:xfrm>
          <a:prstGeom prst="rect">
            <a:avLst/>
          </a:prstGeom>
        </p:spPr>
        <p:txBody>
          <a:bodyPr lIns="0" tIns="0" rIns="0" bIns="0" rtlCol="0" anchor="t">
            <a:spAutoFit/>
          </a:bodyPr>
          <a:lstStyle/>
          <a:p>
            <a:pPr algn="r" rtl="1">
              <a:lnSpc>
                <a:spcPts val="5759"/>
              </a:lnSpc>
            </a:pPr>
            <a:r>
              <a:rPr lang="fa-IR" sz="4800" spc="-1" dirty="0">
                <a:solidFill>
                  <a:srgbClr val="FF0000"/>
                </a:solidFill>
                <a:latin typeface="Arimo"/>
                <a:cs typeface="B Nazanin" panose="00000400000000000000" pitchFamily="2" charset="-78"/>
              </a:rPr>
              <a:t>با تشکر!</a:t>
            </a:r>
            <a:endParaRPr lang="en-US" sz="4800" spc="-1" dirty="0">
              <a:solidFill>
                <a:srgbClr val="FF0000"/>
              </a:solidFill>
              <a:latin typeface="Arimo"/>
              <a:cs typeface="B Nazanin" panose="00000400000000000000" pitchFamily="2" charset="-78"/>
            </a:endParaRPr>
          </a:p>
        </p:txBody>
      </p:sp>
      <p:sp>
        <p:nvSpPr>
          <p:cNvPr id="3" name="TextBox 3"/>
          <p:cNvSpPr txBox="1"/>
          <p:nvPr/>
        </p:nvSpPr>
        <p:spPr>
          <a:xfrm>
            <a:off x="2429280" y="4240470"/>
            <a:ext cx="7167600" cy="232756"/>
          </a:xfrm>
          <a:prstGeom prst="rect">
            <a:avLst/>
          </a:prstGeom>
        </p:spPr>
        <p:txBody>
          <a:bodyPr lIns="0" tIns="0" rIns="0" bIns="0" rtlCol="0" anchor="t">
            <a:spAutoFit/>
          </a:bodyPr>
          <a:lstStyle/>
          <a:p>
            <a:pPr algn="r" rtl="1">
              <a:lnSpc>
                <a:spcPts val="1679"/>
              </a:lnSpc>
            </a:pPr>
            <a:r>
              <a:rPr lang="fa-IR" spc="0" dirty="0">
                <a:solidFill>
                  <a:srgbClr val="000000"/>
                </a:solidFill>
                <a:latin typeface="Poppins"/>
                <a:cs typeface="B Nazanin" panose="00000400000000000000" pitchFamily="2" charset="-78"/>
              </a:rPr>
              <a:t>آیا هیچ سوالی دارید؟</a:t>
            </a:r>
            <a:endParaRPr lang="en-US" spc="0" dirty="0">
              <a:solidFill>
                <a:srgbClr val="000000"/>
              </a:solidFill>
              <a:latin typeface="Poppins"/>
              <a:cs typeface="B Nazanin" panose="00000400000000000000" pitchFamily="2" charset="-78"/>
            </a:endParaRPr>
          </a:p>
        </p:txBody>
      </p:sp>
      <p:sp>
        <p:nvSpPr>
          <p:cNvPr id="4" name="TextBox 4"/>
          <p:cNvSpPr txBox="1"/>
          <p:nvPr/>
        </p:nvSpPr>
        <p:spPr>
          <a:xfrm>
            <a:off x="2115360" y="5438550"/>
            <a:ext cx="5838480" cy="3000821"/>
          </a:xfrm>
          <a:prstGeom prst="rect">
            <a:avLst/>
          </a:prstGeom>
        </p:spPr>
        <p:txBody>
          <a:bodyPr wrap="square" lIns="0" tIns="0" rIns="0" bIns="0" rtlCol="0" anchor="t">
            <a:spAutoFit/>
          </a:bodyPr>
          <a:lstStyle/>
          <a:p>
            <a:pPr algn="r" rtl="1">
              <a:lnSpc>
                <a:spcPct val="200000"/>
              </a:lnSpc>
            </a:pPr>
            <a:r>
              <a:rPr lang="fa-IR" sz="2000" spc="0" dirty="0">
                <a:solidFill>
                  <a:srgbClr val="6B6B6B"/>
                </a:solidFill>
                <a:latin typeface="Poppins"/>
                <a:cs typeface="B Nazanin" panose="00000400000000000000" pitchFamily="2" charset="-78"/>
              </a:rPr>
              <a:t>با اتمام ارائه محتوا و ارائه نتیجه‌گیری جذاب، کاربران برای دسترسی به این قالب پاورپوینت حرفه ای و کامل، به تأکید شما بر روی ارزش و کاربرد آن جذب خواهند شد. این قالب باعث می‌شود که آنها احساس نیاز کنند که آن را دانلود و خریداری کنند و از آن برای ارائه‌ها و آموزش‌های خود بهره‌برداری کنند.</a:t>
            </a:r>
            <a:endParaRPr lang="en-US" sz="2000" spc="0" dirty="0">
              <a:solidFill>
                <a:srgbClr val="6B6B6B"/>
              </a:solidFill>
              <a:latin typeface="Poppins"/>
              <a:cs typeface="B Nazanin" panose="00000400000000000000" pitchFamily="2" charset="-78"/>
            </a:endParaRPr>
          </a:p>
        </p:txBody>
      </p:sp>
      <p:grpSp>
        <p:nvGrpSpPr>
          <p:cNvPr id="5" name="Group 5"/>
          <p:cNvGrpSpPr>
            <a:grpSpLocks noChangeAspect="1"/>
          </p:cNvGrpSpPr>
          <p:nvPr/>
        </p:nvGrpSpPr>
        <p:grpSpPr>
          <a:xfrm rot="-10800000">
            <a:off x="15840" y="9910080"/>
            <a:ext cx="17040960" cy="91440"/>
            <a:chOff x="0" y="0"/>
            <a:chExt cx="22721280" cy="121920"/>
          </a:xfrm>
        </p:grpSpPr>
        <p:sp>
          <p:nvSpPr>
            <p:cNvPr id="6" name="Freeform 6"/>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7" name="Group 7"/>
          <p:cNvGrpSpPr>
            <a:grpSpLocks noChangeAspect="1"/>
          </p:cNvGrpSpPr>
          <p:nvPr/>
        </p:nvGrpSpPr>
        <p:grpSpPr>
          <a:xfrm rot="-10800000">
            <a:off x="17093520" y="8966160"/>
            <a:ext cx="1054800" cy="1055520"/>
            <a:chOff x="0" y="0"/>
            <a:chExt cx="1406400" cy="1407360"/>
          </a:xfrm>
        </p:grpSpPr>
        <p:sp>
          <p:nvSpPr>
            <p:cNvPr id="8" name="Freeform 8"/>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9" name="Group 9"/>
          <p:cNvGrpSpPr>
            <a:grpSpLocks noChangeAspect="1"/>
          </p:cNvGrpSpPr>
          <p:nvPr/>
        </p:nvGrpSpPr>
        <p:grpSpPr>
          <a:xfrm rot="-10800000">
            <a:off x="0" y="9745200"/>
            <a:ext cx="5399280" cy="427680"/>
            <a:chOff x="0" y="0"/>
            <a:chExt cx="7199040" cy="570240"/>
          </a:xfrm>
        </p:grpSpPr>
        <p:sp>
          <p:nvSpPr>
            <p:cNvPr id="10" name="Freeform 10"/>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11" name="Group 11"/>
          <p:cNvGrpSpPr>
            <a:grpSpLocks noChangeAspect="1"/>
          </p:cNvGrpSpPr>
          <p:nvPr/>
        </p:nvGrpSpPr>
        <p:grpSpPr>
          <a:xfrm>
            <a:off x="8623440" y="5842080"/>
            <a:ext cx="7769520" cy="3527280"/>
            <a:chOff x="0" y="0"/>
            <a:chExt cx="10359360" cy="4703040"/>
          </a:xfrm>
        </p:grpSpPr>
        <p:sp>
          <p:nvSpPr>
            <p:cNvPr id="12" name="Freeform 12"/>
            <p:cNvSpPr/>
            <p:nvPr/>
          </p:nvSpPr>
          <p:spPr>
            <a:xfrm>
              <a:off x="0" y="0"/>
              <a:ext cx="10359517" cy="4703064"/>
            </a:xfrm>
            <a:custGeom>
              <a:avLst/>
              <a:gdLst/>
              <a:ahLst/>
              <a:cxnLst/>
              <a:rect l="l" t="t" r="r" b="b"/>
              <a:pathLst>
                <a:path w="10359517" h="4703064">
                  <a:moveTo>
                    <a:pt x="10096500" y="3989070"/>
                  </a:moveTo>
                  <a:cubicBezTo>
                    <a:pt x="10050145" y="3989070"/>
                    <a:pt x="10034651" y="3973576"/>
                    <a:pt x="10034651" y="3926967"/>
                  </a:cubicBezTo>
                  <a:cubicBezTo>
                    <a:pt x="10034651" y="3756279"/>
                    <a:pt x="10034651" y="3585464"/>
                    <a:pt x="10034651" y="3414776"/>
                  </a:cubicBezTo>
                  <a:cubicBezTo>
                    <a:pt x="10034651" y="3352673"/>
                    <a:pt x="10019157" y="3321685"/>
                    <a:pt x="9972802" y="3290570"/>
                  </a:cubicBezTo>
                  <a:cubicBezTo>
                    <a:pt x="9694545" y="3104261"/>
                    <a:pt x="9431655" y="2918079"/>
                    <a:pt x="9168765" y="2731770"/>
                  </a:cubicBezTo>
                  <a:cubicBezTo>
                    <a:pt x="9106916" y="2700782"/>
                    <a:pt x="9060561" y="2654173"/>
                    <a:pt x="9029573" y="2592070"/>
                  </a:cubicBezTo>
                  <a:cubicBezTo>
                    <a:pt x="8859520" y="2297176"/>
                    <a:pt x="8673973" y="2002282"/>
                    <a:pt x="8503920" y="1707388"/>
                  </a:cubicBezTo>
                  <a:cubicBezTo>
                    <a:pt x="8473059" y="1660779"/>
                    <a:pt x="8442071" y="1645285"/>
                    <a:pt x="8442071" y="1598676"/>
                  </a:cubicBezTo>
                  <a:cubicBezTo>
                    <a:pt x="8318373" y="1039876"/>
                    <a:pt x="8040115" y="605282"/>
                    <a:pt x="7514336" y="356997"/>
                  </a:cubicBezTo>
                  <a:cubicBezTo>
                    <a:pt x="7406132" y="310388"/>
                    <a:pt x="7375144" y="263906"/>
                    <a:pt x="7390638" y="155194"/>
                  </a:cubicBezTo>
                  <a:cubicBezTo>
                    <a:pt x="7390638" y="15494"/>
                    <a:pt x="7375144" y="0"/>
                    <a:pt x="7236079" y="0"/>
                  </a:cubicBezTo>
                  <a:cubicBezTo>
                    <a:pt x="6107430" y="0"/>
                    <a:pt x="4994148" y="0"/>
                    <a:pt x="3865372" y="0"/>
                  </a:cubicBezTo>
                  <a:cubicBezTo>
                    <a:pt x="3401568" y="0"/>
                    <a:pt x="2937637" y="0"/>
                    <a:pt x="2473833" y="0"/>
                  </a:cubicBezTo>
                  <a:cubicBezTo>
                    <a:pt x="1808988" y="0"/>
                    <a:pt x="1144143" y="0"/>
                    <a:pt x="479298" y="0"/>
                  </a:cubicBezTo>
                  <a:cubicBezTo>
                    <a:pt x="340106" y="0"/>
                    <a:pt x="309245" y="46609"/>
                    <a:pt x="309245" y="170688"/>
                  </a:cubicBezTo>
                  <a:cubicBezTo>
                    <a:pt x="309245" y="1334770"/>
                    <a:pt x="309245" y="2498979"/>
                    <a:pt x="309245" y="3663061"/>
                  </a:cubicBezTo>
                  <a:cubicBezTo>
                    <a:pt x="309245" y="3802761"/>
                    <a:pt x="309245" y="3942461"/>
                    <a:pt x="309245" y="4082161"/>
                  </a:cubicBezTo>
                  <a:cubicBezTo>
                    <a:pt x="309245" y="4128770"/>
                    <a:pt x="293751" y="4144264"/>
                    <a:pt x="247396" y="4144264"/>
                  </a:cubicBezTo>
                  <a:cubicBezTo>
                    <a:pt x="185547" y="4144264"/>
                    <a:pt x="139192" y="4144264"/>
                    <a:pt x="77343" y="4144264"/>
                  </a:cubicBezTo>
                  <a:cubicBezTo>
                    <a:pt x="30988" y="4144264"/>
                    <a:pt x="0" y="4159758"/>
                    <a:pt x="0" y="4221861"/>
                  </a:cubicBezTo>
                  <a:cubicBezTo>
                    <a:pt x="0" y="4346067"/>
                    <a:pt x="0" y="4454652"/>
                    <a:pt x="0" y="4578858"/>
                  </a:cubicBezTo>
                  <a:cubicBezTo>
                    <a:pt x="0" y="4656455"/>
                    <a:pt x="30861" y="4687570"/>
                    <a:pt x="108204" y="4687570"/>
                  </a:cubicBezTo>
                  <a:cubicBezTo>
                    <a:pt x="216408" y="4687570"/>
                    <a:pt x="324612" y="4687570"/>
                    <a:pt x="432943" y="4687570"/>
                  </a:cubicBezTo>
                  <a:cubicBezTo>
                    <a:pt x="927735" y="4687570"/>
                    <a:pt x="1422527" y="4687570"/>
                    <a:pt x="1932686" y="4703064"/>
                  </a:cubicBezTo>
                  <a:cubicBezTo>
                    <a:pt x="1979041" y="4703064"/>
                    <a:pt x="1979041" y="4687570"/>
                    <a:pt x="1979041" y="4640961"/>
                  </a:cubicBezTo>
                  <a:cubicBezTo>
                    <a:pt x="1994535" y="4113276"/>
                    <a:pt x="2411984" y="3694175"/>
                    <a:pt x="2922270" y="3663061"/>
                  </a:cubicBezTo>
                  <a:cubicBezTo>
                    <a:pt x="3478911" y="3632072"/>
                    <a:pt x="3958209" y="4082161"/>
                    <a:pt x="3973703" y="4625339"/>
                  </a:cubicBezTo>
                  <a:cubicBezTo>
                    <a:pt x="3973703" y="4687443"/>
                    <a:pt x="3989197" y="4702936"/>
                    <a:pt x="4051046" y="4702936"/>
                  </a:cubicBezTo>
                  <a:cubicBezTo>
                    <a:pt x="5303393" y="4687442"/>
                    <a:pt x="6571361" y="4687442"/>
                    <a:pt x="7839202" y="4702936"/>
                  </a:cubicBezTo>
                  <a:cubicBezTo>
                    <a:pt x="7901051" y="4702936"/>
                    <a:pt x="7916545" y="4687442"/>
                    <a:pt x="7916545" y="4625339"/>
                  </a:cubicBezTo>
                  <a:cubicBezTo>
                    <a:pt x="7932039" y="4314951"/>
                    <a:pt x="8055738" y="4066539"/>
                    <a:pt x="8303133" y="3880357"/>
                  </a:cubicBezTo>
                  <a:cubicBezTo>
                    <a:pt x="8504175" y="3725163"/>
                    <a:pt x="8736077" y="3678554"/>
                    <a:pt x="8998966" y="3694048"/>
                  </a:cubicBezTo>
                  <a:cubicBezTo>
                    <a:pt x="9292717" y="3725036"/>
                    <a:pt x="9540113" y="3833748"/>
                    <a:pt x="9710166" y="4082033"/>
                  </a:cubicBezTo>
                  <a:cubicBezTo>
                    <a:pt x="9833864" y="4237227"/>
                    <a:pt x="9895713" y="4439030"/>
                    <a:pt x="9895713" y="4640833"/>
                  </a:cubicBezTo>
                  <a:cubicBezTo>
                    <a:pt x="9895713" y="4671821"/>
                    <a:pt x="9895713" y="4702936"/>
                    <a:pt x="9942068" y="4687442"/>
                  </a:cubicBezTo>
                  <a:cubicBezTo>
                    <a:pt x="10019412" y="4687442"/>
                    <a:pt x="10096627" y="4702936"/>
                    <a:pt x="10189464" y="4687442"/>
                  </a:cubicBezTo>
                  <a:cubicBezTo>
                    <a:pt x="10266807" y="4687442"/>
                    <a:pt x="10344023" y="4609845"/>
                    <a:pt x="10344023" y="4532248"/>
                  </a:cubicBezTo>
                  <a:cubicBezTo>
                    <a:pt x="10344023" y="4439157"/>
                    <a:pt x="10344023" y="4345939"/>
                    <a:pt x="10344023" y="4252848"/>
                  </a:cubicBezTo>
                  <a:cubicBezTo>
                    <a:pt x="10359517" y="4066539"/>
                    <a:pt x="10297668" y="3957954"/>
                    <a:pt x="10096627" y="3988942"/>
                  </a:cubicBezTo>
                  <a:close/>
                  <a:moveTo>
                    <a:pt x="6617589" y="620903"/>
                  </a:moveTo>
                  <a:cubicBezTo>
                    <a:pt x="6602095" y="636397"/>
                    <a:pt x="6617589" y="667512"/>
                    <a:pt x="6617589" y="698500"/>
                  </a:cubicBezTo>
                  <a:cubicBezTo>
                    <a:pt x="6617589" y="1008888"/>
                    <a:pt x="6617589" y="1319403"/>
                    <a:pt x="6617589" y="1645285"/>
                  </a:cubicBezTo>
                  <a:cubicBezTo>
                    <a:pt x="6617589" y="1955673"/>
                    <a:pt x="6617589" y="2281682"/>
                    <a:pt x="6617589" y="2607564"/>
                  </a:cubicBezTo>
                  <a:cubicBezTo>
                    <a:pt x="6617589" y="2654173"/>
                    <a:pt x="6602095" y="2669667"/>
                    <a:pt x="6555740" y="2669667"/>
                  </a:cubicBezTo>
                  <a:cubicBezTo>
                    <a:pt x="6076442" y="2654173"/>
                    <a:pt x="5597144" y="2654173"/>
                    <a:pt x="5133213" y="2669667"/>
                  </a:cubicBezTo>
                  <a:cubicBezTo>
                    <a:pt x="5071364" y="2669667"/>
                    <a:pt x="5055870" y="2638679"/>
                    <a:pt x="5055870" y="2592070"/>
                  </a:cubicBezTo>
                  <a:cubicBezTo>
                    <a:pt x="5055870" y="1955673"/>
                    <a:pt x="5055870" y="1319276"/>
                    <a:pt x="5055870" y="698500"/>
                  </a:cubicBezTo>
                  <a:cubicBezTo>
                    <a:pt x="5055870" y="589788"/>
                    <a:pt x="5086731" y="558800"/>
                    <a:pt x="5195062" y="558800"/>
                  </a:cubicBezTo>
                  <a:cubicBezTo>
                    <a:pt x="5658866" y="558800"/>
                    <a:pt x="6107303" y="558800"/>
                    <a:pt x="6571107" y="558800"/>
                  </a:cubicBezTo>
                  <a:cubicBezTo>
                    <a:pt x="6632956" y="558800"/>
                    <a:pt x="6648450" y="574294"/>
                    <a:pt x="6617462" y="620903"/>
                  </a:cubicBezTo>
                  <a:close/>
                  <a:moveTo>
                    <a:pt x="8689467" y="2654173"/>
                  </a:moveTo>
                  <a:cubicBezTo>
                    <a:pt x="8256524" y="2654173"/>
                    <a:pt x="7808087" y="2654173"/>
                    <a:pt x="7375272" y="2669667"/>
                  </a:cubicBezTo>
                  <a:cubicBezTo>
                    <a:pt x="7328916" y="2669667"/>
                    <a:pt x="7313423" y="2654173"/>
                    <a:pt x="7313423" y="2607564"/>
                  </a:cubicBezTo>
                  <a:cubicBezTo>
                    <a:pt x="7313423" y="2328164"/>
                    <a:pt x="7313423" y="2048764"/>
                    <a:pt x="7313423" y="1784858"/>
                  </a:cubicBezTo>
                  <a:cubicBezTo>
                    <a:pt x="7313423" y="1738249"/>
                    <a:pt x="7313423" y="1722755"/>
                    <a:pt x="7359778" y="1722755"/>
                  </a:cubicBezTo>
                  <a:cubicBezTo>
                    <a:pt x="7638035" y="1722755"/>
                    <a:pt x="7916419" y="1722755"/>
                    <a:pt x="8194676" y="1722755"/>
                  </a:cubicBezTo>
                  <a:cubicBezTo>
                    <a:pt x="8225537" y="1722755"/>
                    <a:pt x="8241031" y="1738249"/>
                    <a:pt x="8256525" y="1769364"/>
                  </a:cubicBezTo>
                  <a:cubicBezTo>
                    <a:pt x="8426578" y="2048764"/>
                    <a:pt x="8581264" y="2343658"/>
                    <a:pt x="8735823" y="2638552"/>
                  </a:cubicBezTo>
                  <a:cubicBezTo>
                    <a:pt x="8735823" y="2638552"/>
                    <a:pt x="8751316" y="2638552"/>
                    <a:pt x="8751316" y="2654046"/>
                  </a:cubicBezTo>
                  <a:cubicBezTo>
                    <a:pt x="8720455" y="2654046"/>
                    <a:pt x="8704961" y="2654046"/>
                    <a:pt x="8689467" y="2654046"/>
                  </a:cubicBezTo>
                  <a:close/>
                </a:path>
              </a:pathLst>
            </a:custGeom>
            <a:solidFill>
              <a:srgbClr val="C00000"/>
            </a:solidFill>
          </p:spPr>
        </p:sp>
      </p:grpSp>
      <p:grpSp>
        <p:nvGrpSpPr>
          <p:cNvPr id="13" name="Group 13"/>
          <p:cNvGrpSpPr>
            <a:grpSpLocks noChangeAspect="1"/>
          </p:cNvGrpSpPr>
          <p:nvPr/>
        </p:nvGrpSpPr>
        <p:grpSpPr>
          <a:xfrm>
            <a:off x="9655200" y="6030000"/>
            <a:ext cx="2387520" cy="2384640"/>
            <a:chOff x="0" y="0"/>
            <a:chExt cx="3183360" cy="3179520"/>
          </a:xfrm>
        </p:grpSpPr>
        <p:sp>
          <p:nvSpPr>
            <p:cNvPr id="14" name="Freeform 14"/>
            <p:cNvSpPr/>
            <p:nvPr/>
          </p:nvSpPr>
          <p:spPr>
            <a:xfrm>
              <a:off x="0" y="0"/>
              <a:ext cx="3183382" cy="3179572"/>
            </a:xfrm>
            <a:custGeom>
              <a:avLst/>
              <a:gdLst/>
              <a:ahLst/>
              <a:cxnLst/>
              <a:rect l="l" t="t" r="r" b="b"/>
              <a:pathLst>
                <a:path w="3183382" h="3179572">
                  <a:moveTo>
                    <a:pt x="1591691" y="3179572"/>
                  </a:moveTo>
                  <a:cubicBezTo>
                    <a:pt x="741807" y="3179572"/>
                    <a:pt x="30861" y="2466086"/>
                    <a:pt x="15494" y="1628648"/>
                  </a:cubicBezTo>
                  <a:cubicBezTo>
                    <a:pt x="0" y="759968"/>
                    <a:pt x="679958" y="0"/>
                    <a:pt x="1591691" y="0"/>
                  </a:cubicBezTo>
                  <a:cubicBezTo>
                    <a:pt x="2472563" y="0"/>
                    <a:pt x="3183382" y="697992"/>
                    <a:pt x="3183382" y="1597533"/>
                  </a:cubicBezTo>
                  <a:cubicBezTo>
                    <a:pt x="3183382" y="2466086"/>
                    <a:pt x="2472563" y="3179572"/>
                    <a:pt x="1591691" y="3179572"/>
                  </a:cubicBezTo>
                  <a:close/>
                </a:path>
              </a:pathLst>
            </a:custGeom>
            <a:solidFill>
              <a:srgbClr val="FFFFFF"/>
            </a:solidFill>
          </p:spPr>
        </p:sp>
      </p:grpSp>
      <p:grpSp>
        <p:nvGrpSpPr>
          <p:cNvPr id="15" name="Group 15"/>
          <p:cNvGrpSpPr>
            <a:grpSpLocks noChangeAspect="1"/>
          </p:cNvGrpSpPr>
          <p:nvPr/>
        </p:nvGrpSpPr>
        <p:grpSpPr>
          <a:xfrm>
            <a:off x="10293840" y="8740800"/>
            <a:ext cx="1171440" cy="1175040"/>
            <a:chOff x="0" y="0"/>
            <a:chExt cx="1561920" cy="1566720"/>
          </a:xfrm>
        </p:grpSpPr>
        <p:sp>
          <p:nvSpPr>
            <p:cNvPr id="16" name="Freeform 16"/>
            <p:cNvSpPr/>
            <p:nvPr/>
          </p:nvSpPr>
          <p:spPr>
            <a:xfrm>
              <a:off x="0" y="0"/>
              <a:ext cx="1561973" cy="1566672"/>
            </a:xfrm>
            <a:custGeom>
              <a:avLst/>
              <a:gdLst/>
              <a:ahLst/>
              <a:cxnLst/>
              <a:rect l="l" t="t" r="r" b="b"/>
              <a:pathLst>
                <a:path w="1561973" h="1566672">
                  <a:moveTo>
                    <a:pt x="788670" y="0"/>
                  </a:moveTo>
                  <a:cubicBezTo>
                    <a:pt x="340233" y="0"/>
                    <a:pt x="0" y="341249"/>
                    <a:pt x="0" y="775589"/>
                  </a:cubicBezTo>
                  <a:cubicBezTo>
                    <a:pt x="0" y="1272032"/>
                    <a:pt x="386588" y="1566672"/>
                    <a:pt x="773176" y="1566672"/>
                  </a:cubicBezTo>
                  <a:cubicBezTo>
                    <a:pt x="1206246" y="1566672"/>
                    <a:pt x="1561846" y="1225423"/>
                    <a:pt x="1561846" y="791083"/>
                  </a:cubicBezTo>
                  <a:cubicBezTo>
                    <a:pt x="1561973" y="372237"/>
                    <a:pt x="1252601" y="0"/>
                    <a:pt x="788670" y="0"/>
                  </a:cubicBezTo>
                  <a:close/>
                  <a:moveTo>
                    <a:pt x="773176" y="1209929"/>
                  </a:moveTo>
                  <a:cubicBezTo>
                    <a:pt x="541147" y="1209929"/>
                    <a:pt x="355600" y="1008253"/>
                    <a:pt x="355600" y="775589"/>
                  </a:cubicBezTo>
                  <a:cubicBezTo>
                    <a:pt x="355600" y="542925"/>
                    <a:pt x="556768" y="356743"/>
                    <a:pt x="773176" y="356743"/>
                  </a:cubicBezTo>
                  <a:cubicBezTo>
                    <a:pt x="1005205" y="356743"/>
                    <a:pt x="1206246" y="558419"/>
                    <a:pt x="1206246" y="791083"/>
                  </a:cubicBezTo>
                  <a:cubicBezTo>
                    <a:pt x="1206246" y="1023747"/>
                    <a:pt x="1005205" y="1209929"/>
                    <a:pt x="773176" y="1209929"/>
                  </a:cubicBezTo>
                  <a:close/>
                </a:path>
              </a:pathLst>
            </a:custGeom>
            <a:solidFill>
              <a:srgbClr val="C00000"/>
            </a:solidFill>
          </p:spPr>
        </p:sp>
      </p:grpSp>
      <p:grpSp>
        <p:nvGrpSpPr>
          <p:cNvPr id="17" name="Group 17"/>
          <p:cNvGrpSpPr>
            <a:grpSpLocks noChangeAspect="1"/>
          </p:cNvGrpSpPr>
          <p:nvPr/>
        </p:nvGrpSpPr>
        <p:grpSpPr>
          <a:xfrm>
            <a:off x="14735520" y="8740800"/>
            <a:ext cx="1180800" cy="1175040"/>
            <a:chOff x="0" y="0"/>
            <a:chExt cx="1574400" cy="1566720"/>
          </a:xfrm>
        </p:grpSpPr>
        <p:sp>
          <p:nvSpPr>
            <p:cNvPr id="18" name="Freeform 18"/>
            <p:cNvSpPr/>
            <p:nvPr/>
          </p:nvSpPr>
          <p:spPr>
            <a:xfrm>
              <a:off x="0" y="0"/>
              <a:ext cx="1574419" cy="1566672"/>
            </a:xfrm>
            <a:custGeom>
              <a:avLst/>
              <a:gdLst/>
              <a:ahLst/>
              <a:cxnLst/>
              <a:rect l="l" t="t" r="r" b="b"/>
              <a:pathLst>
                <a:path w="1574419" h="1566672">
                  <a:moveTo>
                    <a:pt x="787146" y="0"/>
                  </a:moveTo>
                  <a:cubicBezTo>
                    <a:pt x="308737" y="0"/>
                    <a:pt x="0" y="387858"/>
                    <a:pt x="0" y="775589"/>
                  </a:cubicBezTo>
                  <a:cubicBezTo>
                    <a:pt x="15494" y="1225423"/>
                    <a:pt x="354965" y="1566672"/>
                    <a:pt x="802640" y="1566672"/>
                  </a:cubicBezTo>
                  <a:cubicBezTo>
                    <a:pt x="1219454" y="1566672"/>
                    <a:pt x="1574419" y="1209929"/>
                    <a:pt x="1574419" y="791083"/>
                  </a:cubicBezTo>
                  <a:cubicBezTo>
                    <a:pt x="1574419" y="387858"/>
                    <a:pt x="1265682" y="0"/>
                    <a:pt x="787146" y="0"/>
                  </a:cubicBezTo>
                  <a:close/>
                  <a:moveTo>
                    <a:pt x="787146" y="1209929"/>
                  </a:moveTo>
                  <a:cubicBezTo>
                    <a:pt x="555625" y="1209929"/>
                    <a:pt x="354965" y="1008253"/>
                    <a:pt x="354965" y="775589"/>
                  </a:cubicBezTo>
                  <a:cubicBezTo>
                    <a:pt x="370459" y="542925"/>
                    <a:pt x="555625" y="356743"/>
                    <a:pt x="787146" y="356743"/>
                  </a:cubicBezTo>
                  <a:cubicBezTo>
                    <a:pt x="1018667" y="356743"/>
                    <a:pt x="1203960" y="542925"/>
                    <a:pt x="1203960" y="791083"/>
                  </a:cubicBezTo>
                  <a:cubicBezTo>
                    <a:pt x="1203960" y="1023747"/>
                    <a:pt x="1018794" y="1209929"/>
                    <a:pt x="787146" y="1209929"/>
                  </a:cubicBezTo>
                  <a:close/>
                </a:path>
              </a:pathLst>
            </a:custGeom>
            <a:solidFill>
              <a:srgbClr val="C00000"/>
            </a:solidFill>
          </p:spPr>
        </p:sp>
      </p:grpSp>
      <p:grpSp>
        <p:nvGrpSpPr>
          <p:cNvPr id="19" name="Group 19"/>
          <p:cNvGrpSpPr>
            <a:grpSpLocks noChangeAspect="1"/>
          </p:cNvGrpSpPr>
          <p:nvPr/>
        </p:nvGrpSpPr>
        <p:grpSpPr>
          <a:xfrm>
            <a:off x="10062000" y="6423120"/>
            <a:ext cx="1587600" cy="1594080"/>
            <a:chOff x="0" y="0"/>
            <a:chExt cx="2116800" cy="2125440"/>
          </a:xfrm>
        </p:grpSpPr>
        <p:sp>
          <p:nvSpPr>
            <p:cNvPr id="20" name="Freeform 20"/>
            <p:cNvSpPr/>
            <p:nvPr/>
          </p:nvSpPr>
          <p:spPr>
            <a:xfrm>
              <a:off x="0" y="0"/>
              <a:ext cx="2116963" cy="2125472"/>
            </a:xfrm>
            <a:custGeom>
              <a:avLst/>
              <a:gdLst/>
              <a:ahLst/>
              <a:cxnLst/>
              <a:rect l="l" t="t" r="r" b="b"/>
              <a:pathLst>
                <a:path w="2116963" h="2125472">
                  <a:moveTo>
                    <a:pt x="1066165" y="0"/>
                  </a:moveTo>
                  <a:cubicBezTo>
                    <a:pt x="1158875" y="0"/>
                    <a:pt x="1251585" y="0"/>
                    <a:pt x="1359789" y="0"/>
                  </a:cubicBezTo>
                  <a:cubicBezTo>
                    <a:pt x="1406144" y="0"/>
                    <a:pt x="1421638" y="0"/>
                    <a:pt x="1421638" y="62103"/>
                  </a:cubicBezTo>
                  <a:cubicBezTo>
                    <a:pt x="1406144" y="248285"/>
                    <a:pt x="1421638" y="449961"/>
                    <a:pt x="1406144" y="651637"/>
                  </a:cubicBezTo>
                  <a:cubicBezTo>
                    <a:pt x="1406144" y="698119"/>
                    <a:pt x="1421638" y="713740"/>
                    <a:pt x="1467993" y="713740"/>
                  </a:cubicBezTo>
                  <a:cubicBezTo>
                    <a:pt x="1668907" y="713740"/>
                    <a:pt x="1869694" y="713740"/>
                    <a:pt x="2055114" y="713740"/>
                  </a:cubicBezTo>
                  <a:cubicBezTo>
                    <a:pt x="2101469" y="713740"/>
                    <a:pt x="2116963" y="713740"/>
                    <a:pt x="2116963" y="760222"/>
                  </a:cubicBezTo>
                  <a:cubicBezTo>
                    <a:pt x="2116963" y="961898"/>
                    <a:pt x="2116963" y="1163574"/>
                    <a:pt x="2116963" y="1365250"/>
                  </a:cubicBezTo>
                  <a:cubicBezTo>
                    <a:pt x="2116963" y="1411732"/>
                    <a:pt x="2101469" y="1427353"/>
                    <a:pt x="2055114" y="1427353"/>
                  </a:cubicBezTo>
                  <a:cubicBezTo>
                    <a:pt x="1869694" y="1411859"/>
                    <a:pt x="1684274" y="1427353"/>
                    <a:pt x="1483360" y="1411859"/>
                  </a:cubicBezTo>
                  <a:cubicBezTo>
                    <a:pt x="1421511" y="1411859"/>
                    <a:pt x="1406144" y="1442847"/>
                    <a:pt x="1406144" y="1489456"/>
                  </a:cubicBezTo>
                  <a:cubicBezTo>
                    <a:pt x="1421638" y="1691132"/>
                    <a:pt x="1406144" y="1877314"/>
                    <a:pt x="1421638" y="2078990"/>
                  </a:cubicBezTo>
                  <a:cubicBezTo>
                    <a:pt x="1421638" y="2109978"/>
                    <a:pt x="1406144" y="2125472"/>
                    <a:pt x="1359789" y="2125472"/>
                  </a:cubicBezTo>
                  <a:cubicBezTo>
                    <a:pt x="1158875" y="2125472"/>
                    <a:pt x="958088" y="2125472"/>
                    <a:pt x="757174" y="2125472"/>
                  </a:cubicBezTo>
                  <a:cubicBezTo>
                    <a:pt x="710819" y="2125472"/>
                    <a:pt x="695325" y="2109978"/>
                    <a:pt x="695325" y="2078990"/>
                  </a:cubicBezTo>
                  <a:cubicBezTo>
                    <a:pt x="710819" y="1877314"/>
                    <a:pt x="695325" y="1675638"/>
                    <a:pt x="710819" y="1473962"/>
                  </a:cubicBezTo>
                  <a:cubicBezTo>
                    <a:pt x="710819" y="1427480"/>
                    <a:pt x="695325" y="1411859"/>
                    <a:pt x="648970" y="1411859"/>
                  </a:cubicBezTo>
                  <a:cubicBezTo>
                    <a:pt x="448056" y="1427353"/>
                    <a:pt x="247269" y="1411859"/>
                    <a:pt x="46355" y="1427353"/>
                  </a:cubicBezTo>
                  <a:cubicBezTo>
                    <a:pt x="0" y="1427353"/>
                    <a:pt x="0" y="1411732"/>
                    <a:pt x="0" y="1365250"/>
                  </a:cubicBezTo>
                  <a:cubicBezTo>
                    <a:pt x="0" y="1163574"/>
                    <a:pt x="0" y="961898"/>
                    <a:pt x="0" y="760222"/>
                  </a:cubicBezTo>
                  <a:cubicBezTo>
                    <a:pt x="0" y="713740"/>
                    <a:pt x="15494" y="713740"/>
                    <a:pt x="61849" y="713740"/>
                  </a:cubicBezTo>
                  <a:cubicBezTo>
                    <a:pt x="247269" y="713740"/>
                    <a:pt x="448183" y="713740"/>
                    <a:pt x="648970" y="713740"/>
                  </a:cubicBezTo>
                  <a:cubicBezTo>
                    <a:pt x="695325" y="713740"/>
                    <a:pt x="710819" y="698246"/>
                    <a:pt x="710819" y="651637"/>
                  </a:cubicBezTo>
                  <a:cubicBezTo>
                    <a:pt x="695325" y="449961"/>
                    <a:pt x="710819" y="248285"/>
                    <a:pt x="695325" y="46609"/>
                  </a:cubicBezTo>
                  <a:cubicBezTo>
                    <a:pt x="695325" y="15494"/>
                    <a:pt x="710692" y="0"/>
                    <a:pt x="757047" y="0"/>
                  </a:cubicBezTo>
                  <a:cubicBezTo>
                    <a:pt x="849757" y="0"/>
                    <a:pt x="957961" y="0"/>
                    <a:pt x="1066038" y="0"/>
                  </a:cubicBezTo>
                  <a:close/>
                </a:path>
              </a:pathLst>
            </a:custGeom>
            <a:solidFill>
              <a:srgbClr val="C00000"/>
            </a:solidFill>
          </p:spPr>
        </p:sp>
      </p:grpSp>
      <p:grpSp>
        <p:nvGrpSpPr>
          <p:cNvPr id="21" name="Group 21"/>
          <p:cNvGrpSpPr>
            <a:grpSpLocks noChangeAspect="1"/>
          </p:cNvGrpSpPr>
          <p:nvPr/>
        </p:nvGrpSpPr>
        <p:grpSpPr>
          <a:xfrm>
            <a:off x="17373600" y="2880"/>
            <a:ext cx="914400" cy="944640"/>
            <a:chOff x="0" y="0"/>
            <a:chExt cx="1219200" cy="1259520"/>
          </a:xfrm>
        </p:grpSpPr>
        <p:sp>
          <p:nvSpPr>
            <p:cNvPr id="22" name="Freeform 22"/>
            <p:cNvSpPr/>
            <p:nvPr/>
          </p:nvSpPr>
          <p:spPr>
            <a:xfrm>
              <a:off x="-127" y="0"/>
              <a:ext cx="1219327" cy="1259459"/>
            </a:xfrm>
            <a:custGeom>
              <a:avLst/>
              <a:gdLst/>
              <a:ahLst/>
              <a:cxnLst/>
              <a:rect l="l" t="t" r="r" b="b"/>
              <a:pathLst>
                <a:path w="1219327" h="1259459">
                  <a:moveTo>
                    <a:pt x="127" y="418973"/>
                  </a:moveTo>
                  <a:cubicBezTo>
                    <a:pt x="134493" y="418973"/>
                    <a:pt x="268986" y="418973"/>
                    <a:pt x="403352" y="418973"/>
                  </a:cubicBezTo>
                  <a:cubicBezTo>
                    <a:pt x="403352" y="280162"/>
                    <a:pt x="403352" y="141224"/>
                    <a:pt x="403352" y="0"/>
                  </a:cubicBezTo>
                  <a:cubicBezTo>
                    <a:pt x="540131" y="0"/>
                    <a:pt x="674497" y="0"/>
                    <a:pt x="811276" y="0"/>
                  </a:cubicBezTo>
                  <a:cubicBezTo>
                    <a:pt x="811276" y="138811"/>
                    <a:pt x="811276" y="277749"/>
                    <a:pt x="811276" y="418973"/>
                  </a:cubicBezTo>
                  <a:cubicBezTo>
                    <a:pt x="948055" y="418973"/>
                    <a:pt x="1082421" y="418973"/>
                    <a:pt x="1219327" y="418973"/>
                  </a:cubicBezTo>
                  <a:cubicBezTo>
                    <a:pt x="1219327" y="560324"/>
                    <a:pt x="1219327" y="699135"/>
                    <a:pt x="1219327" y="840486"/>
                  </a:cubicBezTo>
                  <a:cubicBezTo>
                    <a:pt x="1084961" y="840486"/>
                    <a:pt x="948182" y="840486"/>
                    <a:pt x="813689" y="840486"/>
                  </a:cubicBezTo>
                  <a:cubicBezTo>
                    <a:pt x="813689" y="981837"/>
                    <a:pt x="813689" y="1118235"/>
                    <a:pt x="813689" y="1259459"/>
                  </a:cubicBezTo>
                  <a:cubicBezTo>
                    <a:pt x="676910" y="1259459"/>
                    <a:pt x="542544" y="1259459"/>
                    <a:pt x="405638" y="1259459"/>
                  </a:cubicBezTo>
                  <a:cubicBezTo>
                    <a:pt x="405638" y="1120648"/>
                    <a:pt x="405638" y="981710"/>
                    <a:pt x="405638" y="840486"/>
                  </a:cubicBezTo>
                  <a:cubicBezTo>
                    <a:pt x="268859" y="840486"/>
                    <a:pt x="134493" y="840486"/>
                    <a:pt x="0" y="840486"/>
                  </a:cubicBezTo>
                  <a:cubicBezTo>
                    <a:pt x="127" y="699135"/>
                    <a:pt x="127" y="560324"/>
                    <a:pt x="127" y="418973"/>
                  </a:cubicBezTo>
                  <a:close/>
                </a:path>
              </a:pathLst>
            </a:custGeom>
            <a:solidFill>
              <a:srgbClr val="C00000"/>
            </a:solidFill>
          </p:spPr>
        </p:sp>
      </p:grpSp>
      <p:grpSp>
        <p:nvGrpSpPr>
          <p:cNvPr id="23" name="Group 23"/>
          <p:cNvGrpSpPr>
            <a:grpSpLocks noChangeAspect="1"/>
          </p:cNvGrpSpPr>
          <p:nvPr/>
        </p:nvGrpSpPr>
        <p:grpSpPr>
          <a:xfrm>
            <a:off x="17673840" y="799200"/>
            <a:ext cx="313200" cy="3493440"/>
            <a:chOff x="0" y="0"/>
            <a:chExt cx="417600" cy="4657920"/>
          </a:xfrm>
        </p:grpSpPr>
        <p:sp>
          <p:nvSpPr>
            <p:cNvPr id="24" name="Freeform 24"/>
            <p:cNvSpPr/>
            <p:nvPr/>
          </p:nvSpPr>
          <p:spPr>
            <a:xfrm>
              <a:off x="0" y="0"/>
              <a:ext cx="417576" cy="4657979"/>
            </a:xfrm>
            <a:custGeom>
              <a:avLst/>
              <a:gdLst/>
              <a:ahLst/>
              <a:cxnLst/>
              <a:rect l="l" t="t" r="r" b="b"/>
              <a:pathLst>
                <a:path w="417576" h="4657979">
                  <a:moveTo>
                    <a:pt x="0" y="0"/>
                  </a:moveTo>
                  <a:lnTo>
                    <a:pt x="417576" y="0"/>
                  </a:lnTo>
                  <a:lnTo>
                    <a:pt x="417576" y="4657979"/>
                  </a:lnTo>
                  <a:lnTo>
                    <a:pt x="0" y="4657979"/>
                  </a:lnTo>
                  <a:close/>
                </a:path>
              </a:pathLst>
            </a:custGeom>
            <a:solidFill>
              <a:srgbClr val="C00000"/>
            </a:solidFill>
          </p:spPr>
        </p:sp>
      </p:grpSp>
      <p:grpSp>
        <p:nvGrpSpPr>
          <p:cNvPr id="25" name="Group 25"/>
          <p:cNvGrpSpPr>
            <a:grpSpLocks noChangeAspect="1"/>
          </p:cNvGrpSpPr>
          <p:nvPr/>
        </p:nvGrpSpPr>
        <p:grpSpPr>
          <a:xfrm rot="5400000">
            <a:off x="16002720" y="-941760"/>
            <a:ext cx="332640" cy="2818080"/>
            <a:chOff x="0" y="0"/>
            <a:chExt cx="443520" cy="3757440"/>
          </a:xfrm>
        </p:grpSpPr>
        <p:sp>
          <p:nvSpPr>
            <p:cNvPr id="26" name="Freeform 26"/>
            <p:cNvSpPr/>
            <p:nvPr/>
          </p:nvSpPr>
          <p:spPr>
            <a:xfrm>
              <a:off x="0" y="0"/>
              <a:ext cx="443484" cy="3757422"/>
            </a:xfrm>
            <a:custGeom>
              <a:avLst/>
              <a:gdLst/>
              <a:ahLst/>
              <a:cxnLst/>
              <a:rect l="l" t="t" r="r" b="b"/>
              <a:pathLst>
                <a:path w="443484" h="3757422">
                  <a:moveTo>
                    <a:pt x="0" y="0"/>
                  </a:moveTo>
                  <a:lnTo>
                    <a:pt x="443484" y="0"/>
                  </a:lnTo>
                  <a:lnTo>
                    <a:pt x="443484" y="3757422"/>
                  </a:lnTo>
                  <a:lnTo>
                    <a:pt x="0" y="3757422"/>
                  </a:ln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5399280" y="6704640"/>
            <a:ext cx="7488720" cy="1031040"/>
            <a:chOff x="0" y="0"/>
            <a:chExt cx="9984960" cy="1374720"/>
          </a:xfrm>
        </p:grpSpPr>
        <p:sp>
          <p:nvSpPr>
            <p:cNvPr id="3" name="Freeform 3"/>
            <p:cNvSpPr/>
            <p:nvPr/>
          </p:nvSpPr>
          <p:spPr>
            <a:xfrm>
              <a:off x="0" y="0"/>
              <a:ext cx="0" cy="0"/>
            </a:xfrm>
            <a:custGeom>
              <a:avLst/>
              <a:gdLst/>
              <a:ahLst/>
              <a:cxnLst/>
              <a:rect l="l" t="t" r="r" b="b"/>
              <a:pathLst>
                <a:path/>
              </a:pathLst>
            </a:custGeom>
            <a:solidFill>
              <a:srgbClr val="FFFFFF"/>
            </a:solidFill>
          </p:spPr>
        </p:sp>
      </p:grpSp>
      <p:sp>
        <p:nvSpPr>
          <p:cNvPr id="4" name="TextBox 4"/>
          <p:cNvSpPr txBox="1"/>
          <p:nvPr/>
        </p:nvSpPr>
        <p:spPr>
          <a:xfrm>
            <a:off x="1746720" y="5088600"/>
            <a:ext cx="3705840" cy="1114985"/>
          </a:xfrm>
          <a:prstGeom prst="rect">
            <a:avLst/>
          </a:prstGeom>
        </p:spPr>
        <p:txBody>
          <a:bodyPr lIns="0" tIns="0" rIns="0" bIns="0" rtlCol="0" anchor="t">
            <a:spAutoFit/>
          </a:bodyPr>
          <a:lstStyle/>
          <a:p>
            <a:pPr algn="l">
              <a:lnSpc>
                <a:spcPts val="2159"/>
              </a:lnSpc>
            </a:pPr>
            <a:r>
              <a:rPr lang="en-US" sz="1799" spc="25">
                <a:solidFill>
                  <a:srgbClr val="FFFFFF"/>
                </a:solidFill>
                <a:latin typeface="Montserrat"/>
                <a:cs typeface="B Nazanin" panose="00000400000000000000" pitchFamily="2" charset="-78"/>
              </a:rPr>
              <a:t>You can simply impress your audience and add a unique zing and appeal to your Presentations.   . </a:t>
            </a:r>
          </a:p>
        </p:txBody>
      </p:sp>
      <p:sp>
        <p:nvSpPr>
          <p:cNvPr id="5" name="TextBox 5"/>
          <p:cNvSpPr txBox="1"/>
          <p:nvPr/>
        </p:nvSpPr>
        <p:spPr>
          <a:xfrm>
            <a:off x="1746720" y="4654440"/>
            <a:ext cx="3705840" cy="266700"/>
          </a:xfrm>
          <a:prstGeom prst="rect">
            <a:avLst/>
          </a:prstGeom>
        </p:spPr>
        <p:txBody>
          <a:bodyPr lIns="0" tIns="0" rIns="0" bIns="0" rtlCol="0" anchor="t">
            <a:spAutoFit/>
          </a:bodyPr>
          <a:lstStyle/>
          <a:p>
            <a:pPr algn="l">
              <a:lnSpc>
                <a:spcPts val="2159"/>
              </a:lnSpc>
            </a:pPr>
            <a:r>
              <a:rPr lang="en-US" sz="1799" spc="25">
                <a:solidFill>
                  <a:srgbClr val="FFFFFF"/>
                </a:solidFill>
                <a:latin typeface="Montserrat Bold"/>
                <a:cs typeface="B Nazanin" panose="00000400000000000000" pitchFamily="2" charset="-78"/>
              </a:rPr>
              <a:t>Your Text  Here</a:t>
            </a:r>
          </a:p>
        </p:txBody>
      </p:sp>
      <p:sp>
        <p:nvSpPr>
          <p:cNvPr id="6" name="TextBox 6"/>
          <p:cNvSpPr txBox="1"/>
          <p:nvPr/>
        </p:nvSpPr>
        <p:spPr>
          <a:xfrm>
            <a:off x="13412160" y="4977000"/>
            <a:ext cx="3705840" cy="1114985"/>
          </a:xfrm>
          <a:prstGeom prst="rect">
            <a:avLst/>
          </a:prstGeom>
        </p:spPr>
        <p:txBody>
          <a:bodyPr lIns="0" tIns="0" rIns="0" bIns="0" rtlCol="0" anchor="t">
            <a:spAutoFit/>
          </a:bodyPr>
          <a:lstStyle/>
          <a:p>
            <a:pPr algn="r">
              <a:lnSpc>
                <a:spcPts val="2159"/>
              </a:lnSpc>
            </a:pPr>
            <a:r>
              <a:rPr lang="en-US" sz="1799" spc="25">
                <a:solidFill>
                  <a:srgbClr val="FFFFFF"/>
                </a:solidFill>
                <a:latin typeface="Montserrat"/>
                <a:cs typeface="B Nazanin" panose="00000400000000000000" pitchFamily="2" charset="-78"/>
              </a:rPr>
              <a:t>You can simply impress your audience and add a unique zing and appeal to your Presentations.   . </a:t>
            </a:r>
          </a:p>
        </p:txBody>
      </p:sp>
      <p:sp>
        <p:nvSpPr>
          <p:cNvPr id="7" name="TextBox 7"/>
          <p:cNvSpPr txBox="1"/>
          <p:nvPr/>
        </p:nvSpPr>
        <p:spPr>
          <a:xfrm>
            <a:off x="13412160" y="4542840"/>
            <a:ext cx="3705840" cy="266700"/>
          </a:xfrm>
          <a:prstGeom prst="rect">
            <a:avLst/>
          </a:prstGeom>
        </p:spPr>
        <p:txBody>
          <a:bodyPr lIns="0" tIns="0" rIns="0" bIns="0" rtlCol="0" anchor="t">
            <a:spAutoFit/>
          </a:bodyPr>
          <a:lstStyle/>
          <a:p>
            <a:pPr algn="r">
              <a:lnSpc>
                <a:spcPts val="2159"/>
              </a:lnSpc>
            </a:pPr>
            <a:r>
              <a:rPr lang="en-US" sz="1799" spc="25">
                <a:solidFill>
                  <a:srgbClr val="FFFFFF"/>
                </a:solidFill>
                <a:latin typeface="Montserrat Bold"/>
                <a:cs typeface="B Nazanin" panose="00000400000000000000" pitchFamily="2" charset="-78"/>
              </a:rPr>
              <a:t>Your Text  Here</a:t>
            </a:r>
          </a:p>
        </p:txBody>
      </p:sp>
      <p:sp>
        <p:nvSpPr>
          <p:cNvPr id="8" name="TextBox 8"/>
          <p:cNvSpPr txBox="1"/>
          <p:nvPr/>
        </p:nvSpPr>
        <p:spPr>
          <a:xfrm>
            <a:off x="-4320" y="514155"/>
            <a:ext cx="18105120" cy="711670"/>
          </a:xfrm>
          <a:prstGeom prst="rect">
            <a:avLst/>
          </a:prstGeom>
        </p:spPr>
        <p:txBody>
          <a:bodyPr lIns="0" tIns="0" rIns="0" bIns="0" rtlCol="0" anchor="t">
            <a:spAutoFit/>
          </a:bodyPr>
          <a:lstStyle/>
          <a:p>
            <a:pPr algn="ctr">
              <a:lnSpc>
                <a:spcPts val="5399"/>
              </a:lnSpc>
            </a:pPr>
            <a:r>
              <a:rPr lang="fa-IR" sz="4999" spc="72" dirty="0">
                <a:solidFill>
                  <a:srgbClr val="FF0000"/>
                </a:solidFill>
                <a:latin typeface="Montserrat Bold"/>
                <a:cs typeface="B Nazanin" panose="00000400000000000000" pitchFamily="2" charset="-78"/>
              </a:rPr>
              <a:t>شکستن بخش</a:t>
            </a:r>
            <a:endParaRPr lang="en-US" sz="4999" spc="72" dirty="0">
              <a:solidFill>
                <a:srgbClr val="FF0000"/>
              </a:solidFill>
              <a:latin typeface="Montserrat Bold"/>
              <a:cs typeface="B Nazanin" panose="00000400000000000000" pitchFamily="2" charset="-78"/>
            </a:endParaRPr>
          </a:p>
        </p:txBody>
      </p:sp>
      <p:sp>
        <p:nvSpPr>
          <p:cNvPr id="9" name="TextBox 9"/>
          <p:cNvSpPr txBox="1"/>
          <p:nvPr/>
        </p:nvSpPr>
        <p:spPr>
          <a:xfrm>
            <a:off x="4114800" y="7697818"/>
            <a:ext cx="10625040" cy="1615314"/>
          </a:xfrm>
          <a:prstGeom prst="rect">
            <a:avLst/>
          </a:prstGeom>
        </p:spPr>
        <p:txBody>
          <a:bodyPr lIns="0" tIns="0" rIns="0" bIns="0" rtlCol="0" anchor="t">
            <a:spAutoFit/>
          </a:bodyPr>
          <a:lstStyle/>
          <a:p>
            <a:pPr algn="ctr">
              <a:lnSpc>
                <a:spcPct val="150000"/>
              </a:lnSpc>
            </a:pPr>
            <a:r>
              <a:rPr lang="fa-IR" sz="2399" spc="-1" dirty="0">
                <a:solidFill>
                  <a:srgbClr val="000000"/>
                </a:solidFill>
                <a:latin typeface="Poppins"/>
                <a:cs typeface="B Nazanin" panose="00000400000000000000" pitchFamily="2" charset="-78"/>
              </a:rPr>
              <a:t>این قالب پاورپوینت را به صورت کاملاً رایگان در اختیارتان قرار می‌دهیم. شما می‌توانید آن را دانلود کرده و بدون هیچگونه هزینه‌ای استفاده کنید. قالب با فرمت قابل ویرایش قرار می‌گیرد تا شما بتوانید آن را براساس نیازهای خود ویرایش کنید و به سبک و سلیقه خود تغییر دهید.</a:t>
            </a:r>
            <a:endParaRPr lang="en-US" sz="2399" spc="-1" dirty="0">
              <a:solidFill>
                <a:srgbClr val="000000"/>
              </a:solidFill>
              <a:latin typeface="Poppins"/>
              <a:cs typeface="B Nazanin" panose="00000400000000000000" pitchFamily="2" charset="-78"/>
            </a:endParaRPr>
          </a:p>
        </p:txBody>
      </p:sp>
      <p:grpSp>
        <p:nvGrpSpPr>
          <p:cNvPr id="10" name="Group 10"/>
          <p:cNvGrpSpPr>
            <a:grpSpLocks noChangeAspect="1"/>
          </p:cNvGrpSpPr>
          <p:nvPr/>
        </p:nvGrpSpPr>
        <p:grpSpPr>
          <a:xfrm>
            <a:off x="3263760" y="9700560"/>
            <a:ext cx="15024240" cy="91440"/>
            <a:chOff x="0" y="0"/>
            <a:chExt cx="20032320" cy="121920"/>
          </a:xfrm>
        </p:grpSpPr>
        <p:sp>
          <p:nvSpPr>
            <p:cNvPr id="11" name="Freeform 11"/>
            <p:cNvSpPr/>
            <p:nvPr/>
          </p:nvSpPr>
          <p:spPr>
            <a:xfrm>
              <a:off x="0" y="0"/>
              <a:ext cx="20032345" cy="121920"/>
            </a:xfrm>
            <a:custGeom>
              <a:avLst/>
              <a:gdLst/>
              <a:ahLst/>
              <a:cxnLst/>
              <a:rect l="l" t="t" r="r" b="b"/>
              <a:pathLst>
                <a:path w="20032345" h="121920">
                  <a:moveTo>
                    <a:pt x="0" y="0"/>
                  </a:moveTo>
                  <a:lnTo>
                    <a:pt x="20032345" y="0"/>
                  </a:lnTo>
                  <a:lnTo>
                    <a:pt x="20032345" y="121920"/>
                  </a:lnTo>
                  <a:lnTo>
                    <a:pt x="0" y="121920"/>
                  </a:lnTo>
                  <a:close/>
                </a:path>
              </a:pathLst>
            </a:custGeom>
            <a:solidFill>
              <a:srgbClr val="C00000"/>
            </a:solidFill>
          </p:spPr>
        </p:sp>
      </p:grpSp>
      <p:grpSp>
        <p:nvGrpSpPr>
          <p:cNvPr id="12" name="Group 12"/>
          <p:cNvGrpSpPr>
            <a:grpSpLocks noChangeAspect="1"/>
          </p:cNvGrpSpPr>
          <p:nvPr/>
        </p:nvGrpSpPr>
        <p:grpSpPr>
          <a:xfrm rot="-10800000">
            <a:off x="0" y="1503360"/>
            <a:ext cx="17040960" cy="91440"/>
            <a:chOff x="0" y="0"/>
            <a:chExt cx="22721280" cy="121920"/>
          </a:xfrm>
        </p:grpSpPr>
        <p:sp>
          <p:nvSpPr>
            <p:cNvPr id="13" name="Freeform 13"/>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14" name="Group 14"/>
          <p:cNvGrpSpPr>
            <a:grpSpLocks noChangeAspect="1"/>
          </p:cNvGrpSpPr>
          <p:nvPr/>
        </p:nvGrpSpPr>
        <p:grpSpPr>
          <a:xfrm rot="-10800000">
            <a:off x="17056080" y="493920"/>
            <a:ext cx="1054800" cy="1055520"/>
            <a:chOff x="0" y="0"/>
            <a:chExt cx="1406400" cy="1407360"/>
          </a:xfrm>
        </p:grpSpPr>
        <p:sp>
          <p:nvSpPr>
            <p:cNvPr id="15" name="Freeform 15"/>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16" name="Group 16"/>
          <p:cNvGrpSpPr>
            <a:grpSpLocks noChangeAspect="1"/>
          </p:cNvGrpSpPr>
          <p:nvPr/>
        </p:nvGrpSpPr>
        <p:grpSpPr>
          <a:xfrm rot="-10800000">
            <a:off x="-15120" y="1338480"/>
            <a:ext cx="5399280" cy="427680"/>
            <a:chOff x="0" y="0"/>
            <a:chExt cx="7199040" cy="570240"/>
          </a:xfrm>
        </p:grpSpPr>
        <p:sp>
          <p:nvSpPr>
            <p:cNvPr id="17" name="Freeform 17"/>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18" name="Group 18"/>
          <p:cNvGrpSpPr>
            <a:grpSpLocks noChangeAspect="1"/>
          </p:cNvGrpSpPr>
          <p:nvPr/>
        </p:nvGrpSpPr>
        <p:grpSpPr>
          <a:xfrm>
            <a:off x="6953040" y="5410080"/>
            <a:ext cx="4356000" cy="1787760"/>
            <a:chOff x="0" y="0"/>
            <a:chExt cx="5808000" cy="2383680"/>
          </a:xfrm>
        </p:grpSpPr>
        <p:sp>
          <p:nvSpPr>
            <p:cNvPr id="19" name="Freeform 19"/>
            <p:cNvSpPr/>
            <p:nvPr/>
          </p:nvSpPr>
          <p:spPr>
            <a:xfrm>
              <a:off x="0" y="0"/>
              <a:ext cx="5807964" cy="2383663"/>
            </a:xfrm>
            <a:custGeom>
              <a:avLst/>
              <a:gdLst/>
              <a:ahLst/>
              <a:cxnLst/>
              <a:rect l="l" t="t" r="r" b="b"/>
              <a:pathLst>
                <a:path w="5807964" h="2383663">
                  <a:moveTo>
                    <a:pt x="5807964" y="718312"/>
                  </a:moveTo>
                  <a:cubicBezTo>
                    <a:pt x="5546979" y="718312"/>
                    <a:pt x="5318506" y="881634"/>
                    <a:pt x="5090160" y="1012190"/>
                  </a:cubicBezTo>
                  <a:cubicBezTo>
                    <a:pt x="3980815" y="1534668"/>
                    <a:pt x="2871343" y="1893824"/>
                    <a:pt x="1598803" y="1763268"/>
                  </a:cubicBezTo>
                  <a:cubicBezTo>
                    <a:pt x="1370457" y="1730629"/>
                    <a:pt x="1174623" y="1795907"/>
                    <a:pt x="1044067" y="1991868"/>
                  </a:cubicBezTo>
                  <a:cubicBezTo>
                    <a:pt x="946150" y="2122424"/>
                    <a:pt x="848233" y="2220468"/>
                    <a:pt x="685165" y="2383663"/>
                  </a:cubicBezTo>
                  <a:cubicBezTo>
                    <a:pt x="815721" y="1861185"/>
                    <a:pt x="1141984" y="1599946"/>
                    <a:pt x="1533525" y="1599946"/>
                  </a:cubicBezTo>
                  <a:cubicBezTo>
                    <a:pt x="1794510" y="1599946"/>
                    <a:pt x="2088261" y="1599946"/>
                    <a:pt x="2349246" y="1599946"/>
                  </a:cubicBezTo>
                  <a:cubicBezTo>
                    <a:pt x="3556508" y="1599946"/>
                    <a:pt x="4568063" y="1077468"/>
                    <a:pt x="5612130" y="522351"/>
                  </a:cubicBezTo>
                  <a:cubicBezTo>
                    <a:pt x="5318506" y="424434"/>
                    <a:pt x="5057394" y="554990"/>
                    <a:pt x="4796409" y="587629"/>
                  </a:cubicBezTo>
                  <a:cubicBezTo>
                    <a:pt x="4339590" y="685546"/>
                    <a:pt x="4078605" y="1044829"/>
                    <a:pt x="3687064" y="1208024"/>
                  </a:cubicBezTo>
                  <a:cubicBezTo>
                    <a:pt x="3262884" y="1436624"/>
                    <a:pt x="2806065" y="1403985"/>
                    <a:pt x="2349246" y="1534541"/>
                  </a:cubicBezTo>
                  <a:cubicBezTo>
                    <a:pt x="2186051" y="1208024"/>
                    <a:pt x="2545080" y="1305941"/>
                    <a:pt x="2577592" y="1305941"/>
                  </a:cubicBezTo>
                  <a:cubicBezTo>
                    <a:pt x="3001772" y="1338580"/>
                    <a:pt x="3360674" y="1175385"/>
                    <a:pt x="3719576" y="1044702"/>
                  </a:cubicBezTo>
                  <a:cubicBezTo>
                    <a:pt x="3817493" y="979424"/>
                    <a:pt x="3980561" y="979424"/>
                    <a:pt x="3947922" y="848741"/>
                  </a:cubicBezTo>
                  <a:cubicBezTo>
                    <a:pt x="3947922" y="685419"/>
                    <a:pt x="3784727" y="685419"/>
                    <a:pt x="3654298" y="718185"/>
                  </a:cubicBezTo>
                  <a:cubicBezTo>
                    <a:pt x="3066923" y="979424"/>
                    <a:pt x="2544953" y="718185"/>
                    <a:pt x="1990217" y="522224"/>
                  </a:cubicBezTo>
                  <a:cubicBezTo>
                    <a:pt x="1468120" y="358902"/>
                    <a:pt x="978662" y="489585"/>
                    <a:pt x="554482" y="783463"/>
                  </a:cubicBezTo>
                  <a:cubicBezTo>
                    <a:pt x="358902" y="881634"/>
                    <a:pt x="195834" y="1012190"/>
                    <a:pt x="0" y="1110234"/>
                  </a:cubicBezTo>
                  <a:cubicBezTo>
                    <a:pt x="228346" y="783717"/>
                    <a:pt x="522097" y="522478"/>
                    <a:pt x="913638" y="391795"/>
                  </a:cubicBezTo>
                  <a:cubicBezTo>
                    <a:pt x="1370457" y="261239"/>
                    <a:pt x="1892554" y="195961"/>
                    <a:pt x="2349246" y="457200"/>
                  </a:cubicBezTo>
                  <a:cubicBezTo>
                    <a:pt x="2903982" y="816356"/>
                    <a:pt x="3458591" y="587756"/>
                    <a:pt x="4013327" y="457200"/>
                  </a:cubicBezTo>
                  <a:cubicBezTo>
                    <a:pt x="4209161" y="424561"/>
                    <a:pt x="4372229" y="359283"/>
                    <a:pt x="4535424" y="261239"/>
                  </a:cubicBezTo>
                  <a:cubicBezTo>
                    <a:pt x="5024882" y="0"/>
                    <a:pt x="5416423" y="195961"/>
                    <a:pt x="5807964" y="457200"/>
                  </a:cubicBezTo>
                  <a:cubicBezTo>
                    <a:pt x="5807964" y="555117"/>
                    <a:pt x="5807964" y="620522"/>
                    <a:pt x="5807964" y="718439"/>
                  </a:cubicBezTo>
                  <a:close/>
                </a:path>
              </a:pathLst>
            </a:custGeom>
            <a:solidFill>
              <a:srgbClr val="D41D1C"/>
            </a:solidFill>
          </p:spPr>
        </p:sp>
      </p:grpSp>
      <p:grpSp>
        <p:nvGrpSpPr>
          <p:cNvPr id="20" name="Group 20"/>
          <p:cNvGrpSpPr>
            <a:grpSpLocks noChangeAspect="1"/>
          </p:cNvGrpSpPr>
          <p:nvPr/>
        </p:nvGrpSpPr>
        <p:grpSpPr>
          <a:xfrm>
            <a:off x="8251920" y="2838240"/>
            <a:ext cx="1882800" cy="2670480"/>
            <a:chOff x="0" y="0"/>
            <a:chExt cx="2510400" cy="3560640"/>
          </a:xfrm>
        </p:grpSpPr>
        <p:sp>
          <p:nvSpPr>
            <p:cNvPr id="21" name="Freeform 21"/>
            <p:cNvSpPr/>
            <p:nvPr/>
          </p:nvSpPr>
          <p:spPr>
            <a:xfrm>
              <a:off x="0" y="0"/>
              <a:ext cx="2510409" cy="3560699"/>
            </a:xfrm>
            <a:custGeom>
              <a:avLst/>
              <a:gdLst/>
              <a:ahLst/>
              <a:cxnLst/>
              <a:rect l="l" t="t" r="r" b="b"/>
              <a:pathLst>
                <a:path w="2510409" h="3560699">
                  <a:moveTo>
                    <a:pt x="1271524" y="2286635"/>
                  </a:moveTo>
                  <a:cubicBezTo>
                    <a:pt x="1108456" y="2548001"/>
                    <a:pt x="945515" y="2743962"/>
                    <a:pt x="815086" y="2939923"/>
                  </a:cubicBezTo>
                  <a:cubicBezTo>
                    <a:pt x="684657" y="3168650"/>
                    <a:pt x="554228" y="3364611"/>
                    <a:pt x="423799" y="3560572"/>
                  </a:cubicBezTo>
                  <a:cubicBezTo>
                    <a:pt x="97790" y="3201289"/>
                    <a:pt x="0" y="2842006"/>
                    <a:pt x="391287" y="2449957"/>
                  </a:cubicBezTo>
                  <a:cubicBezTo>
                    <a:pt x="521716" y="2351913"/>
                    <a:pt x="554355" y="2188591"/>
                    <a:pt x="652145" y="2090674"/>
                  </a:cubicBezTo>
                  <a:cubicBezTo>
                    <a:pt x="880364" y="1861947"/>
                    <a:pt x="913003" y="1665986"/>
                    <a:pt x="684784" y="1437386"/>
                  </a:cubicBezTo>
                  <a:cubicBezTo>
                    <a:pt x="652145" y="1372108"/>
                    <a:pt x="619633" y="1306703"/>
                    <a:pt x="586994" y="1241425"/>
                  </a:cubicBezTo>
                  <a:cubicBezTo>
                    <a:pt x="456565" y="914781"/>
                    <a:pt x="554355" y="392049"/>
                    <a:pt x="815213" y="196088"/>
                  </a:cubicBezTo>
                  <a:cubicBezTo>
                    <a:pt x="1108456" y="0"/>
                    <a:pt x="1401953" y="0"/>
                    <a:pt x="1695323" y="195961"/>
                  </a:cubicBezTo>
                  <a:cubicBezTo>
                    <a:pt x="1988693" y="424688"/>
                    <a:pt x="2151761" y="914654"/>
                    <a:pt x="1956181" y="1208659"/>
                  </a:cubicBezTo>
                  <a:cubicBezTo>
                    <a:pt x="1597533" y="1698625"/>
                    <a:pt x="1760601" y="2058035"/>
                    <a:pt x="2086610" y="2384679"/>
                  </a:cubicBezTo>
                  <a:cubicBezTo>
                    <a:pt x="2445258" y="2776728"/>
                    <a:pt x="2510409" y="3136011"/>
                    <a:pt x="2119249" y="3560699"/>
                  </a:cubicBezTo>
                  <a:cubicBezTo>
                    <a:pt x="1858391" y="3136011"/>
                    <a:pt x="1565021" y="2744089"/>
                    <a:pt x="1271524" y="2286762"/>
                  </a:cubicBezTo>
                  <a:close/>
                  <a:moveTo>
                    <a:pt x="1271524" y="1208659"/>
                  </a:moveTo>
                  <a:cubicBezTo>
                    <a:pt x="1401953" y="882015"/>
                    <a:pt x="1630172" y="686054"/>
                    <a:pt x="1467104" y="424688"/>
                  </a:cubicBezTo>
                  <a:cubicBezTo>
                    <a:pt x="1369314" y="294005"/>
                    <a:pt x="1206246" y="294005"/>
                    <a:pt x="1141095" y="392049"/>
                  </a:cubicBezTo>
                  <a:cubicBezTo>
                    <a:pt x="880237" y="653415"/>
                    <a:pt x="1141095" y="882015"/>
                    <a:pt x="1271524" y="1208659"/>
                  </a:cubicBezTo>
                  <a:close/>
                </a:path>
              </a:pathLst>
            </a:custGeom>
            <a:solidFill>
              <a:srgbClr val="D41D1C"/>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67440" y="362925"/>
            <a:ext cx="7953840" cy="627095"/>
          </a:xfrm>
          <a:prstGeom prst="rect">
            <a:avLst/>
          </a:prstGeom>
        </p:spPr>
        <p:txBody>
          <a:bodyPr lIns="0" tIns="0" rIns="0" bIns="0" rtlCol="0" anchor="t">
            <a:spAutoFit/>
          </a:bodyPr>
          <a:lstStyle/>
          <a:p>
            <a:pPr algn="ctr">
              <a:lnSpc>
                <a:spcPts val="4608"/>
              </a:lnSpc>
            </a:pPr>
            <a:r>
              <a:rPr lang="fa-IR" sz="4800" spc="-1" dirty="0">
                <a:solidFill>
                  <a:srgbClr val="C00000"/>
                </a:solidFill>
                <a:latin typeface="Arimo"/>
                <a:cs typeface="B Nazanin" panose="00000400000000000000" pitchFamily="2" charset="-78"/>
              </a:rPr>
              <a:t>منابع</a:t>
            </a:r>
            <a:endParaRPr lang="en-US" sz="4800" spc="-1" dirty="0">
              <a:solidFill>
                <a:srgbClr val="C00000"/>
              </a:solidFill>
              <a:latin typeface="Arimo"/>
              <a:cs typeface="B Nazanin" panose="00000400000000000000" pitchFamily="2" charset="-78"/>
            </a:endParaRPr>
          </a:p>
        </p:txBody>
      </p:sp>
      <p:sp>
        <p:nvSpPr>
          <p:cNvPr id="4" name="TextBox 4"/>
          <p:cNvSpPr txBox="1"/>
          <p:nvPr/>
        </p:nvSpPr>
        <p:spPr>
          <a:xfrm>
            <a:off x="1846080" y="4567350"/>
            <a:ext cx="4051440" cy="275075"/>
          </a:xfrm>
          <a:prstGeom prst="rect">
            <a:avLst/>
          </a:prstGeom>
        </p:spPr>
        <p:txBody>
          <a:bodyPr lIns="0" tIns="0" rIns="0" bIns="0" rtlCol="0" anchor="t">
            <a:spAutoFit/>
          </a:bodyPr>
          <a:lstStyle/>
          <a:p>
            <a:pPr algn="r" rtl="1">
              <a:lnSpc>
                <a:spcPts val="1920"/>
              </a:lnSpc>
            </a:pPr>
            <a:r>
              <a:rPr lang="fa-IR" sz="2400" spc="-1" dirty="0">
                <a:solidFill>
                  <a:srgbClr val="C00000"/>
                </a:solidFill>
                <a:latin typeface="Arimo Bold"/>
                <a:cs typeface="B Nazanin" panose="00000400000000000000" pitchFamily="2" charset="-78"/>
              </a:rPr>
              <a:t>تصاویر :</a:t>
            </a:r>
            <a:endParaRPr lang="en-US" sz="2400" spc="-1" dirty="0">
              <a:solidFill>
                <a:srgbClr val="C00000"/>
              </a:solidFill>
              <a:latin typeface="Arimo Bold"/>
              <a:cs typeface="B Nazanin" panose="00000400000000000000" pitchFamily="2" charset="-78"/>
            </a:endParaRPr>
          </a:p>
        </p:txBody>
      </p:sp>
      <p:sp>
        <p:nvSpPr>
          <p:cNvPr id="5" name="TextBox 5"/>
          <p:cNvSpPr txBox="1"/>
          <p:nvPr/>
        </p:nvSpPr>
        <p:spPr>
          <a:xfrm>
            <a:off x="1322700" y="5176319"/>
            <a:ext cx="5795280" cy="230832"/>
          </a:xfrm>
          <a:prstGeom prst="rect">
            <a:avLst/>
          </a:prstGeom>
        </p:spPr>
        <p:txBody>
          <a:bodyPr lIns="0" tIns="0" rIns="0" bIns="0" rtlCol="0" anchor="t">
            <a:spAutoFit/>
          </a:bodyPr>
          <a:lstStyle/>
          <a:p>
            <a:pPr marL="180975" lvl="1" indent="-90488" algn="l">
              <a:lnSpc>
                <a:spcPts val="1800"/>
              </a:lnSpc>
              <a:buFont typeface="Arial"/>
              <a:buChar char="•"/>
            </a:pPr>
            <a:r>
              <a:rPr lang="en-US" sz="1500" spc="0" dirty="0">
                <a:solidFill>
                  <a:srgbClr val="000000"/>
                </a:solidFill>
                <a:latin typeface="Poppins"/>
                <a:cs typeface="B Nazanin" panose="00000400000000000000" pitchFamily="2" charset="-78"/>
              </a:rPr>
              <a:t>unsplash.com</a:t>
            </a:r>
          </a:p>
        </p:txBody>
      </p:sp>
      <p:sp>
        <p:nvSpPr>
          <p:cNvPr id="6" name="TextBox 6"/>
          <p:cNvSpPr txBox="1"/>
          <p:nvPr/>
        </p:nvSpPr>
        <p:spPr>
          <a:xfrm>
            <a:off x="1846080" y="6478950"/>
            <a:ext cx="4051440" cy="275075"/>
          </a:xfrm>
          <a:prstGeom prst="rect">
            <a:avLst/>
          </a:prstGeom>
        </p:spPr>
        <p:txBody>
          <a:bodyPr lIns="0" tIns="0" rIns="0" bIns="0" rtlCol="0" anchor="t">
            <a:spAutoFit/>
          </a:bodyPr>
          <a:lstStyle/>
          <a:p>
            <a:pPr algn="r" rtl="1">
              <a:lnSpc>
                <a:spcPts val="1920"/>
              </a:lnSpc>
            </a:pPr>
            <a:r>
              <a:rPr lang="fa-IR" sz="2400" spc="-1" dirty="0">
                <a:solidFill>
                  <a:srgbClr val="C00000"/>
                </a:solidFill>
                <a:latin typeface="Arimo"/>
                <a:cs typeface="B Nazanin" panose="00000400000000000000" pitchFamily="2" charset="-78"/>
              </a:rPr>
              <a:t>فونت ها:</a:t>
            </a:r>
            <a:endParaRPr lang="en-US" sz="2400" spc="-1" dirty="0">
              <a:solidFill>
                <a:srgbClr val="C00000"/>
              </a:solidFill>
              <a:latin typeface="Arimo"/>
              <a:cs typeface="B Nazanin" panose="00000400000000000000" pitchFamily="2" charset="-78"/>
            </a:endParaRPr>
          </a:p>
        </p:txBody>
      </p:sp>
      <p:sp>
        <p:nvSpPr>
          <p:cNvPr id="7" name="TextBox 7"/>
          <p:cNvSpPr txBox="1"/>
          <p:nvPr/>
        </p:nvSpPr>
        <p:spPr>
          <a:xfrm>
            <a:off x="1846080" y="7105515"/>
            <a:ext cx="5107680" cy="796372"/>
          </a:xfrm>
          <a:prstGeom prst="rect">
            <a:avLst/>
          </a:prstGeom>
        </p:spPr>
        <p:txBody>
          <a:bodyPr lIns="0" tIns="0" rIns="0" bIns="0" rtlCol="0" anchor="t">
            <a:spAutoFit/>
          </a:bodyPr>
          <a:lstStyle/>
          <a:p>
            <a:pPr marL="144780" lvl="1" indent="-72390" algn="r" rtl="1">
              <a:lnSpc>
                <a:spcPct val="150000"/>
              </a:lnSpc>
              <a:buFont typeface="Arial"/>
              <a:buChar char="•"/>
            </a:pPr>
            <a:r>
              <a:rPr lang="fa-IR" spc="-1" dirty="0">
                <a:solidFill>
                  <a:srgbClr val="000000"/>
                </a:solidFill>
                <a:latin typeface="Poppins"/>
                <a:cs typeface="B Nazanin" panose="00000400000000000000" pitchFamily="2" charset="-78"/>
              </a:rPr>
              <a:t>پاپینز سیاه</a:t>
            </a:r>
          </a:p>
          <a:p>
            <a:pPr marL="144780" lvl="1" indent="-72390" algn="r" rtl="1">
              <a:lnSpc>
                <a:spcPct val="150000"/>
              </a:lnSpc>
              <a:buFont typeface="Arial"/>
              <a:buChar char="•"/>
            </a:pPr>
            <a:r>
              <a:rPr lang="fa-IR" spc="-1" dirty="0">
                <a:solidFill>
                  <a:srgbClr val="000000"/>
                </a:solidFill>
                <a:latin typeface="Poppins"/>
                <a:cs typeface="B Nazanin" panose="00000400000000000000" pitchFamily="2" charset="-78"/>
              </a:rPr>
              <a:t>پاپینز</a:t>
            </a:r>
            <a:endParaRPr lang="en-US" spc="-1" dirty="0">
              <a:solidFill>
                <a:srgbClr val="000000"/>
              </a:solidFill>
              <a:latin typeface="Poppins"/>
              <a:cs typeface="B Nazanin" panose="00000400000000000000" pitchFamily="2" charset="-78"/>
            </a:endParaRPr>
          </a:p>
        </p:txBody>
      </p:sp>
      <p:grpSp>
        <p:nvGrpSpPr>
          <p:cNvPr id="11" name="Group 11"/>
          <p:cNvGrpSpPr>
            <a:grpSpLocks noChangeAspect="1"/>
          </p:cNvGrpSpPr>
          <p:nvPr/>
        </p:nvGrpSpPr>
        <p:grpSpPr>
          <a:xfrm>
            <a:off x="16506720" y="8393040"/>
            <a:ext cx="992880" cy="961200"/>
            <a:chOff x="0" y="0"/>
            <a:chExt cx="1323840" cy="1281600"/>
          </a:xfrm>
        </p:grpSpPr>
        <p:sp>
          <p:nvSpPr>
            <p:cNvPr id="12" name="Freeform 12"/>
            <p:cNvSpPr/>
            <p:nvPr/>
          </p:nvSpPr>
          <p:spPr>
            <a:xfrm>
              <a:off x="0" y="0"/>
              <a:ext cx="1323594" cy="1281557"/>
            </a:xfrm>
            <a:custGeom>
              <a:avLst/>
              <a:gdLst/>
              <a:ahLst/>
              <a:cxnLst/>
              <a:rect l="l" t="t" r="r" b="b"/>
              <a:pathLst>
                <a:path w="1323594" h="1281557">
                  <a:moveTo>
                    <a:pt x="797052" y="243967"/>
                  </a:moveTo>
                  <a:lnTo>
                    <a:pt x="766318" y="243967"/>
                  </a:lnTo>
                  <a:cubicBezTo>
                    <a:pt x="766318" y="162687"/>
                    <a:pt x="766318" y="81407"/>
                    <a:pt x="766318" y="0"/>
                  </a:cubicBezTo>
                  <a:cubicBezTo>
                    <a:pt x="510921" y="42799"/>
                    <a:pt x="255397" y="85471"/>
                    <a:pt x="0" y="128270"/>
                  </a:cubicBezTo>
                  <a:cubicBezTo>
                    <a:pt x="0" y="469773"/>
                    <a:pt x="0" y="811149"/>
                    <a:pt x="0" y="1152525"/>
                  </a:cubicBezTo>
                  <a:cubicBezTo>
                    <a:pt x="255397" y="1195578"/>
                    <a:pt x="510794" y="1238631"/>
                    <a:pt x="766191" y="1281557"/>
                  </a:cubicBezTo>
                  <a:cubicBezTo>
                    <a:pt x="766191" y="936117"/>
                    <a:pt x="766318" y="590423"/>
                    <a:pt x="766318" y="244983"/>
                  </a:cubicBezTo>
                  <a:lnTo>
                    <a:pt x="796036" y="244983"/>
                  </a:lnTo>
                  <a:cubicBezTo>
                    <a:pt x="796036" y="265049"/>
                    <a:pt x="796036" y="285242"/>
                    <a:pt x="796036" y="305308"/>
                  </a:cubicBezTo>
                  <a:cubicBezTo>
                    <a:pt x="951103" y="305308"/>
                    <a:pt x="1106043" y="305308"/>
                    <a:pt x="1261110" y="305308"/>
                  </a:cubicBezTo>
                  <a:cubicBezTo>
                    <a:pt x="1261110" y="496824"/>
                    <a:pt x="1261110" y="688721"/>
                    <a:pt x="1261110" y="880364"/>
                  </a:cubicBezTo>
                  <a:lnTo>
                    <a:pt x="1229614" y="880364"/>
                  </a:lnTo>
                  <a:cubicBezTo>
                    <a:pt x="1229614" y="699262"/>
                    <a:pt x="1229614" y="517652"/>
                    <a:pt x="1229614" y="336550"/>
                  </a:cubicBezTo>
                  <a:cubicBezTo>
                    <a:pt x="1084961" y="336550"/>
                    <a:pt x="940435" y="336550"/>
                    <a:pt x="795782" y="336550"/>
                  </a:cubicBezTo>
                  <a:cubicBezTo>
                    <a:pt x="795782" y="363093"/>
                    <a:pt x="795782" y="389636"/>
                    <a:pt x="795782" y="416052"/>
                  </a:cubicBezTo>
                  <a:cubicBezTo>
                    <a:pt x="800481" y="415544"/>
                    <a:pt x="814197" y="413893"/>
                    <a:pt x="826262" y="412750"/>
                  </a:cubicBezTo>
                  <a:cubicBezTo>
                    <a:pt x="838835" y="411607"/>
                    <a:pt x="849630" y="411099"/>
                    <a:pt x="854837" y="410591"/>
                  </a:cubicBezTo>
                  <a:cubicBezTo>
                    <a:pt x="854837" y="465328"/>
                    <a:pt x="854837" y="520065"/>
                    <a:pt x="854837" y="574802"/>
                  </a:cubicBezTo>
                  <a:cubicBezTo>
                    <a:pt x="910844" y="574802"/>
                    <a:pt x="966851" y="574802"/>
                    <a:pt x="1022858" y="574802"/>
                  </a:cubicBezTo>
                  <a:cubicBezTo>
                    <a:pt x="1022985" y="589153"/>
                    <a:pt x="1021588" y="628650"/>
                    <a:pt x="994410" y="667004"/>
                  </a:cubicBezTo>
                  <a:cubicBezTo>
                    <a:pt x="991108" y="671703"/>
                    <a:pt x="962914" y="710438"/>
                    <a:pt x="911606" y="726186"/>
                  </a:cubicBezTo>
                  <a:cubicBezTo>
                    <a:pt x="885190" y="734314"/>
                    <a:pt x="861060" y="733806"/>
                    <a:pt x="843661" y="733425"/>
                  </a:cubicBezTo>
                  <a:cubicBezTo>
                    <a:pt x="823976" y="733044"/>
                    <a:pt x="807593" y="730504"/>
                    <a:pt x="795655" y="728091"/>
                  </a:cubicBezTo>
                  <a:cubicBezTo>
                    <a:pt x="795655" y="748411"/>
                    <a:pt x="795655" y="768731"/>
                    <a:pt x="795655" y="788924"/>
                  </a:cubicBezTo>
                  <a:cubicBezTo>
                    <a:pt x="895985" y="788924"/>
                    <a:pt x="996188" y="788924"/>
                    <a:pt x="1096518" y="788924"/>
                  </a:cubicBezTo>
                  <a:cubicBezTo>
                    <a:pt x="1096518" y="808101"/>
                    <a:pt x="1096518" y="827151"/>
                    <a:pt x="1096518" y="846201"/>
                  </a:cubicBezTo>
                  <a:cubicBezTo>
                    <a:pt x="996188" y="846201"/>
                    <a:pt x="895858" y="846201"/>
                    <a:pt x="795655" y="846201"/>
                  </a:cubicBezTo>
                  <a:cubicBezTo>
                    <a:pt x="795655" y="863981"/>
                    <a:pt x="795655" y="881888"/>
                    <a:pt x="795655" y="899795"/>
                  </a:cubicBezTo>
                  <a:cubicBezTo>
                    <a:pt x="895350" y="899795"/>
                    <a:pt x="995045" y="899795"/>
                    <a:pt x="1094740" y="899795"/>
                  </a:cubicBezTo>
                  <a:cubicBezTo>
                    <a:pt x="1094740" y="920115"/>
                    <a:pt x="1094740" y="940435"/>
                    <a:pt x="1094740" y="960755"/>
                  </a:cubicBezTo>
                  <a:cubicBezTo>
                    <a:pt x="995045" y="960755"/>
                    <a:pt x="895223" y="960755"/>
                    <a:pt x="795528" y="960755"/>
                  </a:cubicBezTo>
                  <a:cubicBezTo>
                    <a:pt x="795528" y="984123"/>
                    <a:pt x="795528" y="1007491"/>
                    <a:pt x="795528" y="1030986"/>
                  </a:cubicBezTo>
                  <a:cubicBezTo>
                    <a:pt x="940181" y="1030986"/>
                    <a:pt x="1084834" y="1030986"/>
                    <a:pt x="1229487" y="1030986"/>
                  </a:cubicBezTo>
                  <a:cubicBezTo>
                    <a:pt x="1229487" y="981075"/>
                    <a:pt x="1229487" y="931164"/>
                    <a:pt x="1229487" y="881380"/>
                  </a:cubicBezTo>
                  <a:lnTo>
                    <a:pt x="1260856" y="881380"/>
                  </a:lnTo>
                  <a:cubicBezTo>
                    <a:pt x="1260856" y="881380"/>
                    <a:pt x="1260856" y="881380"/>
                    <a:pt x="1260856" y="881380"/>
                  </a:cubicBezTo>
                  <a:cubicBezTo>
                    <a:pt x="1281811" y="881380"/>
                    <a:pt x="1302766" y="881380"/>
                    <a:pt x="1323594" y="881380"/>
                  </a:cubicBezTo>
                  <a:cubicBezTo>
                    <a:pt x="1323594" y="669036"/>
                    <a:pt x="1323594" y="456565"/>
                    <a:pt x="1323594" y="244221"/>
                  </a:cubicBezTo>
                  <a:cubicBezTo>
                    <a:pt x="1147953" y="244094"/>
                    <a:pt x="972439" y="243967"/>
                    <a:pt x="796798" y="243840"/>
                  </a:cubicBezTo>
                  <a:close/>
                  <a:moveTo>
                    <a:pt x="535559" y="906145"/>
                  </a:moveTo>
                  <a:cubicBezTo>
                    <a:pt x="492506" y="945134"/>
                    <a:pt x="430022" y="965708"/>
                    <a:pt x="354711" y="965708"/>
                  </a:cubicBezTo>
                  <a:cubicBezTo>
                    <a:pt x="291084" y="965708"/>
                    <a:pt x="219583" y="947674"/>
                    <a:pt x="180848" y="921766"/>
                  </a:cubicBezTo>
                  <a:lnTo>
                    <a:pt x="172339" y="916178"/>
                  </a:lnTo>
                  <a:lnTo>
                    <a:pt x="201676" y="818769"/>
                  </a:lnTo>
                  <a:lnTo>
                    <a:pt x="216916" y="828167"/>
                  </a:lnTo>
                  <a:cubicBezTo>
                    <a:pt x="258064" y="853567"/>
                    <a:pt x="311785" y="868680"/>
                    <a:pt x="360426" y="868680"/>
                  </a:cubicBezTo>
                  <a:cubicBezTo>
                    <a:pt x="435991" y="868680"/>
                    <a:pt x="482854" y="831342"/>
                    <a:pt x="482854" y="771271"/>
                  </a:cubicBezTo>
                  <a:cubicBezTo>
                    <a:pt x="482854" y="717423"/>
                    <a:pt x="453009" y="686943"/>
                    <a:pt x="368935" y="654558"/>
                  </a:cubicBezTo>
                  <a:cubicBezTo>
                    <a:pt x="245745" y="610870"/>
                    <a:pt x="188214" y="548132"/>
                    <a:pt x="188214" y="457073"/>
                  </a:cubicBezTo>
                  <a:cubicBezTo>
                    <a:pt x="188214" y="344805"/>
                    <a:pt x="280543" y="266446"/>
                    <a:pt x="412623" y="266446"/>
                  </a:cubicBezTo>
                  <a:cubicBezTo>
                    <a:pt x="491998" y="266446"/>
                    <a:pt x="541147" y="287528"/>
                    <a:pt x="563372" y="300101"/>
                  </a:cubicBezTo>
                  <a:lnTo>
                    <a:pt x="573278" y="305689"/>
                  </a:lnTo>
                  <a:lnTo>
                    <a:pt x="541147" y="400558"/>
                  </a:lnTo>
                  <a:lnTo>
                    <a:pt x="526796" y="392684"/>
                  </a:lnTo>
                  <a:cubicBezTo>
                    <a:pt x="502412" y="379349"/>
                    <a:pt x="462153" y="363474"/>
                    <a:pt x="409702" y="363474"/>
                  </a:cubicBezTo>
                  <a:cubicBezTo>
                    <a:pt x="334391" y="363474"/>
                    <a:pt x="300736" y="405638"/>
                    <a:pt x="300736" y="447294"/>
                  </a:cubicBezTo>
                  <a:cubicBezTo>
                    <a:pt x="300736" y="497332"/>
                    <a:pt x="330073" y="524764"/>
                    <a:pt x="421386" y="560070"/>
                  </a:cubicBezTo>
                  <a:cubicBezTo>
                    <a:pt x="544068" y="607441"/>
                    <a:pt x="596392" y="668528"/>
                    <a:pt x="596392" y="764286"/>
                  </a:cubicBezTo>
                  <a:cubicBezTo>
                    <a:pt x="596392" y="820039"/>
                    <a:pt x="574802" y="870331"/>
                    <a:pt x="535432" y="906018"/>
                  </a:cubicBezTo>
                  <a:close/>
                </a:path>
              </a:pathLst>
            </a:custGeom>
            <a:solidFill>
              <a:srgbClr val="FFFFFF"/>
            </a:solidFill>
          </p:spPr>
        </p:sp>
      </p:grpSp>
      <p:grpSp>
        <p:nvGrpSpPr>
          <p:cNvPr id="13" name="Group 13"/>
          <p:cNvGrpSpPr>
            <a:grpSpLocks noChangeAspect="1"/>
          </p:cNvGrpSpPr>
          <p:nvPr/>
        </p:nvGrpSpPr>
        <p:grpSpPr>
          <a:xfrm rot="-10800000">
            <a:off x="15840" y="1445040"/>
            <a:ext cx="17040960" cy="91440"/>
            <a:chOff x="0" y="0"/>
            <a:chExt cx="22721280" cy="121920"/>
          </a:xfrm>
        </p:grpSpPr>
        <p:sp>
          <p:nvSpPr>
            <p:cNvPr id="14" name="Freeform 14"/>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15" name="Group 15"/>
          <p:cNvGrpSpPr>
            <a:grpSpLocks noChangeAspect="1"/>
          </p:cNvGrpSpPr>
          <p:nvPr/>
        </p:nvGrpSpPr>
        <p:grpSpPr>
          <a:xfrm rot="-10800000">
            <a:off x="17093520" y="500400"/>
            <a:ext cx="1054800" cy="1055520"/>
            <a:chOff x="0" y="0"/>
            <a:chExt cx="1406400" cy="1407360"/>
          </a:xfrm>
        </p:grpSpPr>
        <p:sp>
          <p:nvSpPr>
            <p:cNvPr id="16" name="Freeform 16"/>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17" name="Group 17"/>
          <p:cNvGrpSpPr>
            <a:grpSpLocks noChangeAspect="1"/>
          </p:cNvGrpSpPr>
          <p:nvPr/>
        </p:nvGrpSpPr>
        <p:grpSpPr>
          <a:xfrm rot="-10800000">
            <a:off x="0" y="1280160"/>
            <a:ext cx="5399280" cy="427680"/>
            <a:chOff x="0" y="0"/>
            <a:chExt cx="7199040" cy="570240"/>
          </a:xfrm>
        </p:grpSpPr>
        <p:sp>
          <p:nvSpPr>
            <p:cNvPr id="18" name="Freeform 18"/>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19" name="Group 19"/>
          <p:cNvGrpSpPr>
            <a:grpSpLocks noChangeAspect="1"/>
          </p:cNvGrpSpPr>
          <p:nvPr/>
        </p:nvGrpSpPr>
        <p:grpSpPr>
          <a:xfrm rot="-10800000">
            <a:off x="0" y="9324720"/>
            <a:ext cx="914400" cy="944640"/>
            <a:chOff x="0" y="0"/>
            <a:chExt cx="1219200" cy="1259520"/>
          </a:xfrm>
        </p:grpSpPr>
        <p:sp>
          <p:nvSpPr>
            <p:cNvPr id="20" name="Freeform 20"/>
            <p:cNvSpPr/>
            <p:nvPr/>
          </p:nvSpPr>
          <p:spPr>
            <a:xfrm>
              <a:off x="-127" y="0"/>
              <a:ext cx="1219327" cy="1259459"/>
            </a:xfrm>
            <a:custGeom>
              <a:avLst/>
              <a:gdLst/>
              <a:ahLst/>
              <a:cxnLst/>
              <a:rect l="l" t="t" r="r" b="b"/>
              <a:pathLst>
                <a:path w="1219327" h="1259459">
                  <a:moveTo>
                    <a:pt x="127" y="418973"/>
                  </a:moveTo>
                  <a:cubicBezTo>
                    <a:pt x="134493" y="418973"/>
                    <a:pt x="268986" y="418973"/>
                    <a:pt x="403352" y="418973"/>
                  </a:cubicBezTo>
                  <a:cubicBezTo>
                    <a:pt x="403352" y="280162"/>
                    <a:pt x="403352" y="141224"/>
                    <a:pt x="403352" y="0"/>
                  </a:cubicBezTo>
                  <a:cubicBezTo>
                    <a:pt x="540131" y="0"/>
                    <a:pt x="674497" y="0"/>
                    <a:pt x="811276" y="0"/>
                  </a:cubicBezTo>
                  <a:cubicBezTo>
                    <a:pt x="811276" y="138811"/>
                    <a:pt x="811276" y="277749"/>
                    <a:pt x="811276" y="418973"/>
                  </a:cubicBezTo>
                  <a:cubicBezTo>
                    <a:pt x="948055" y="418973"/>
                    <a:pt x="1082421" y="418973"/>
                    <a:pt x="1219327" y="418973"/>
                  </a:cubicBezTo>
                  <a:cubicBezTo>
                    <a:pt x="1219327" y="560324"/>
                    <a:pt x="1219327" y="699135"/>
                    <a:pt x="1219327" y="840486"/>
                  </a:cubicBezTo>
                  <a:cubicBezTo>
                    <a:pt x="1084961" y="840486"/>
                    <a:pt x="948182" y="840486"/>
                    <a:pt x="813689" y="840486"/>
                  </a:cubicBezTo>
                  <a:cubicBezTo>
                    <a:pt x="813689" y="981837"/>
                    <a:pt x="813689" y="1118235"/>
                    <a:pt x="813689" y="1259459"/>
                  </a:cubicBezTo>
                  <a:cubicBezTo>
                    <a:pt x="676910" y="1259459"/>
                    <a:pt x="542544" y="1259459"/>
                    <a:pt x="405638" y="1259459"/>
                  </a:cubicBezTo>
                  <a:cubicBezTo>
                    <a:pt x="405638" y="1120648"/>
                    <a:pt x="405638" y="981710"/>
                    <a:pt x="405638" y="840486"/>
                  </a:cubicBezTo>
                  <a:cubicBezTo>
                    <a:pt x="268859" y="840486"/>
                    <a:pt x="134493" y="840486"/>
                    <a:pt x="0" y="840486"/>
                  </a:cubicBezTo>
                  <a:cubicBezTo>
                    <a:pt x="127" y="699135"/>
                    <a:pt x="127" y="560324"/>
                    <a:pt x="127" y="418973"/>
                  </a:cubicBezTo>
                  <a:close/>
                </a:path>
              </a:pathLst>
            </a:custGeom>
            <a:solidFill>
              <a:srgbClr val="C00000"/>
            </a:solidFill>
          </p:spPr>
        </p:sp>
      </p:grpSp>
      <p:grpSp>
        <p:nvGrpSpPr>
          <p:cNvPr id="21" name="Group 21"/>
          <p:cNvGrpSpPr>
            <a:grpSpLocks noChangeAspect="1"/>
          </p:cNvGrpSpPr>
          <p:nvPr/>
        </p:nvGrpSpPr>
        <p:grpSpPr>
          <a:xfrm rot="-10800000">
            <a:off x="300960" y="5979600"/>
            <a:ext cx="313200" cy="3493440"/>
            <a:chOff x="0" y="0"/>
            <a:chExt cx="417600" cy="4657920"/>
          </a:xfrm>
        </p:grpSpPr>
        <p:sp>
          <p:nvSpPr>
            <p:cNvPr id="22" name="Freeform 22"/>
            <p:cNvSpPr/>
            <p:nvPr/>
          </p:nvSpPr>
          <p:spPr>
            <a:xfrm>
              <a:off x="0" y="0"/>
              <a:ext cx="417576" cy="4657979"/>
            </a:xfrm>
            <a:custGeom>
              <a:avLst/>
              <a:gdLst/>
              <a:ahLst/>
              <a:cxnLst/>
              <a:rect l="l" t="t" r="r" b="b"/>
              <a:pathLst>
                <a:path w="417576" h="4657979">
                  <a:moveTo>
                    <a:pt x="0" y="0"/>
                  </a:moveTo>
                  <a:lnTo>
                    <a:pt x="417576" y="0"/>
                  </a:lnTo>
                  <a:lnTo>
                    <a:pt x="417576" y="4657979"/>
                  </a:lnTo>
                  <a:lnTo>
                    <a:pt x="0" y="4657979"/>
                  </a:lnTo>
                  <a:close/>
                </a:path>
              </a:pathLst>
            </a:custGeom>
            <a:solidFill>
              <a:srgbClr val="C00000"/>
            </a:solidFill>
          </p:spPr>
        </p:sp>
      </p:grpSp>
      <p:grpSp>
        <p:nvGrpSpPr>
          <p:cNvPr id="23" name="Group 23"/>
          <p:cNvGrpSpPr>
            <a:grpSpLocks noChangeAspect="1"/>
          </p:cNvGrpSpPr>
          <p:nvPr/>
        </p:nvGrpSpPr>
        <p:grpSpPr>
          <a:xfrm rot="-5400000">
            <a:off x="1952640" y="8395920"/>
            <a:ext cx="332640" cy="2818080"/>
            <a:chOff x="0" y="0"/>
            <a:chExt cx="443520" cy="3757440"/>
          </a:xfrm>
        </p:grpSpPr>
        <p:sp>
          <p:nvSpPr>
            <p:cNvPr id="24" name="Freeform 24"/>
            <p:cNvSpPr/>
            <p:nvPr/>
          </p:nvSpPr>
          <p:spPr>
            <a:xfrm>
              <a:off x="0" y="0"/>
              <a:ext cx="443484" cy="3757422"/>
            </a:xfrm>
            <a:custGeom>
              <a:avLst/>
              <a:gdLst/>
              <a:ahLst/>
              <a:cxnLst/>
              <a:rect l="l" t="t" r="r" b="b"/>
              <a:pathLst>
                <a:path w="443484" h="3757422">
                  <a:moveTo>
                    <a:pt x="0" y="0"/>
                  </a:moveTo>
                  <a:lnTo>
                    <a:pt x="443484" y="0"/>
                  </a:lnTo>
                  <a:lnTo>
                    <a:pt x="443484" y="3757422"/>
                  </a:lnTo>
                  <a:lnTo>
                    <a:pt x="0" y="3757422"/>
                  </a:lnTo>
                  <a:close/>
                </a:path>
              </a:pathLst>
            </a:custGeom>
            <a:solidFill>
              <a:srgbClr val="C00000"/>
            </a:solidFill>
          </p:spPr>
        </p:sp>
      </p:grpSp>
      <p:grpSp>
        <p:nvGrpSpPr>
          <p:cNvPr id="25" name="Group 25"/>
          <p:cNvGrpSpPr>
            <a:grpSpLocks noChangeAspect="1"/>
          </p:cNvGrpSpPr>
          <p:nvPr/>
        </p:nvGrpSpPr>
        <p:grpSpPr>
          <a:xfrm>
            <a:off x="12420600" y="4271760"/>
            <a:ext cx="6035760" cy="5997600"/>
            <a:chOff x="0" y="0"/>
            <a:chExt cx="8047680" cy="7996800"/>
          </a:xfrm>
        </p:grpSpPr>
        <p:sp>
          <p:nvSpPr>
            <p:cNvPr id="26" name="Freeform 26"/>
            <p:cNvSpPr/>
            <p:nvPr/>
          </p:nvSpPr>
          <p:spPr>
            <a:xfrm>
              <a:off x="0" y="0"/>
              <a:ext cx="8047355" cy="7996809"/>
            </a:xfrm>
            <a:custGeom>
              <a:avLst/>
              <a:gdLst/>
              <a:ahLst/>
              <a:cxnLst/>
              <a:rect l="l" t="t" r="r" b="b"/>
              <a:pathLst>
                <a:path w="8047355" h="7996809">
                  <a:moveTo>
                    <a:pt x="4278376" y="7996809"/>
                  </a:moveTo>
                  <a:cubicBezTo>
                    <a:pt x="4278376" y="7996809"/>
                    <a:pt x="4266311" y="7996809"/>
                    <a:pt x="4266311" y="7996809"/>
                  </a:cubicBezTo>
                  <a:cubicBezTo>
                    <a:pt x="4132961" y="7996809"/>
                    <a:pt x="4011803" y="7996809"/>
                    <a:pt x="3878453" y="7996809"/>
                  </a:cubicBezTo>
                  <a:cubicBezTo>
                    <a:pt x="3866388" y="7996809"/>
                    <a:pt x="3854196" y="7996809"/>
                    <a:pt x="3842131" y="7996809"/>
                  </a:cubicBezTo>
                  <a:cubicBezTo>
                    <a:pt x="3648202" y="7972552"/>
                    <a:pt x="3466465" y="7960487"/>
                    <a:pt x="3272536" y="7924165"/>
                  </a:cubicBezTo>
                  <a:cubicBezTo>
                    <a:pt x="3030093" y="7875651"/>
                    <a:pt x="2787777" y="7803007"/>
                    <a:pt x="2557399" y="7706106"/>
                  </a:cubicBezTo>
                  <a:cubicBezTo>
                    <a:pt x="2557399" y="7706106"/>
                    <a:pt x="2545334" y="7706106"/>
                    <a:pt x="2545334" y="7706106"/>
                  </a:cubicBezTo>
                  <a:cubicBezTo>
                    <a:pt x="2460498" y="7669785"/>
                    <a:pt x="2375662" y="7633463"/>
                    <a:pt x="2302891" y="7597013"/>
                  </a:cubicBezTo>
                  <a:cubicBezTo>
                    <a:pt x="2302891" y="7597013"/>
                    <a:pt x="2302891" y="7597013"/>
                    <a:pt x="2302891" y="7597013"/>
                  </a:cubicBezTo>
                  <a:cubicBezTo>
                    <a:pt x="2290826" y="7584948"/>
                    <a:pt x="2278634" y="7572756"/>
                    <a:pt x="2254377" y="7572756"/>
                  </a:cubicBezTo>
                  <a:cubicBezTo>
                    <a:pt x="2254377" y="7572756"/>
                    <a:pt x="2254377" y="7572756"/>
                    <a:pt x="2254377" y="7572756"/>
                  </a:cubicBezTo>
                  <a:cubicBezTo>
                    <a:pt x="2254377" y="7572756"/>
                    <a:pt x="2254377" y="7572756"/>
                    <a:pt x="2254377" y="7572756"/>
                  </a:cubicBezTo>
                  <a:cubicBezTo>
                    <a:pt x="2254377" y="7572756"/>
                    <a:pt x="2254377" y="7572756"/>
                    <a:pt x="2254377" y="7572756"/>
                  </a:cubicBezTo>
                  <a:cubicBezTo>
                    <a:pt x="2242312" y="7572756"/>
                    <a:pt x="2242312" y="7572756"/>
                    <a:pt x="2242312" y="7572756"/>
                  </a:cubicBezTo>
                  <a:cubicBezTo>
                    <a:pt x="2242312" y="7572756"/>
                    <a:pt x="2230247" y="7560691"/>
                    <a:pt x="2230247" y="7560691"/>
                  </a:cubicBezTo>
                  <a:cubicBezTo>
                    <a:pt x="2230247" y="7560691"/>
                    <a:pt x="2230247" y="7560691"/>
                    <a:pt x="2230247" y="7560691"/>
                  </a:cubicBezTo>
                  <a:cubicBezTo>
                    <a:pt x="2230247" y="7560691"/>
                    <a:pt x="2230247" y="7560691"/>
                    <a:pt x="2230247" y="7560691"/>
                  </a:cubicBezTo>
                  <a:cubicBezTo>
                    <a:pt x="2218182" y="7560691"/>
                    <a:pt x="2218182" y="7548626"/>
                    <a:pt x="2205990" y="7548626"/>
                  </a:cubicBezTo>
                  <a:cubicBezTo>
                    <a:pt x="2205990" y="7548626"/>
                    <a:pt x="2205990" y="7536561"/>
                    <a:pt x="2205990" y="7548626"/>
                  </a:cubicBezTo>
                  <a:cubicBezTo>
                    <a:pt x="2193925" y="7548626"/>
                    <a:pt x="2193925" y="7536561"/>
                    <a:pt x="2181733" y="7536561"/>
                  </a:cubicBezTo>
                  <a:cubicBezTo>
                    <a:pt x="2096897" y="7488047"/>
                    <a:pt x="2012061" y="7439660"/>
                    <a:pt x="1927225" y="7379081"/>
                  </a:cubicBezTo>
                  <a:cubicBezTo>
                    <a:pt x="1927225" y="7379081"/>
                    <a:pt x="1915160" y="7379081"/>
                    <a:pt x="1915160" y="7379081"/>
                  </a:cubicBezTo>
                  <a:cubicBezTo>
                    <a:pt x="1866646" y="7342759"/>
                    <a:pt x="1818259" y="7306437"/>
                    <a:pt x="1757553" y="7269987"/>
                  </a:cubicBezTo>
                  <a:cubicBezTo>
                    <a:pt x="1757553" y="7269987"/>
                    <a:pt x="1757553" y="7269987"/>
                    <a:pt x="1757553" y="7269987"/>
                  </a:cubicBezTo>
                  <a:cubicBezTo>
                    <a:pt x="1696974" y="7221473"/>
                    <a:pt x="1636395" y="7173086"/>
                    <a:pt x="1575816" y="7136764"/>
                  </a:cubicBezTo>
                  <a:cubicBezTo>
                    <a:pt x="1575816" y="7136764"/>
                    <a:pt x="1575816" y="7136764"/>
                    <a:pt x="1575816" y="7136764"/>
                  </a:cubicBezTo>
                  <a:cubicBezTo>
                    <a:pt x="1575816" y="7124699"/>
                    <a:pt x="1575816" y="7124699"/>
                    <a:pt x="1563751" y="7124699"/>
                  </a:cubicBezTo>
                  <a:cubicBezTo>
                    <a:pt x="1563751" y="7124699"/>
                    <a:pt x="1563751" y="7124699"/>
                    <a:pt x="1563751" y="7124699"/>
                  </a:cubicBezTo>
                  <a:cubicBezTo>
                    <a:pt x="1527429" y="7088377"/>
                    <a:pt x="1490980" y="7052056"/>
                    <a:pt x="1442593" y="7027798"/>
                  </a:cubicBezTo>
                  <a:cubicBezTo>
                    <a:pt x="1442593" y="7027798"/>
                    <a:pt x="1430528" y="7015733"/>
                    <a:pt x="1430528" y="7015733"/>
                  </a:cubicBezTo>
                  <a:cubicBezTo>
                    <a:pt x="1430528" y="7015733"/>
                    <a:pt x="1430528" y="7003668"/>
                    <a:pt x="1418463" y="7003668"/>
                  </a:cubicBezTo>
                  <a:cubicBezTo>
                    <a:pt x="1418463" y="7003668"/>
                    <a:pt x="1418463" y="7003668"/>
                    <a:pt x="1418463" y="7003668"/>
                  </a:cubicBezTo>
                  <a:cubicBezTo>
                    <a:pt x="1418463" y="7003668"/>
                    <a:pt x="1418463" y="6991603"/>
                    <a:pt x="1406398" y="7003668"/>
                  </a:cubicBezTo>
                  <a:cubicBezTo>
                    <a:pt x="1406398" y="6991603"/>
                    <a:pt x="1406398" y="6991603"/>
                    <a:pt x="1406398" y="6991603"/>
                  </a:cubicBezTo>
                  <a:cubicBezTo>
                    <a:pt x="1406398" y="6991603"/>
                    <a:pt x="1406398" y="6991603"/>
                    <a:pt x="1406398" y="6991603"/>
                  </a:cubicBezTo>
                  <a:cubicBezTo>
                    <a:pt x="1394333" y="6991603"/>
                    <a:pt x="1394333" y="6991603"/>
                    <a:pt x="1394333" y="6991603"/>
                  </a:cubicBezTo>
                  <a:cubicBezTo>
                    <a:pt x="1394333" y="6979538"/>
                    <a:pt x="1394333" y="6979538"/>
                    <a:pt x="1394333" y="6979538"/>
                  </a:cubicBezTo>
                  <a:cubicBezTo>
                    <a:pt x="1345819" y="6931023"/>
                    <a:pt x="1297432" y="6882636"/>
                    <a:pt x="1236726" y="6846315"/>
                  </a:cubicBezTo>
                  <a:cubicBezTo>
                    <a:pt x="1236726" y="6834250"/>
                    <a:pt x="1236726" y="6834250"/>
                    <a:pt x="1236726" y="6834250"/>
                  </a:cubicBezTo>
                  <a:cubicBezTo>
                    <a:pt x="1236726" y="6834250"/>
                    <a:pt x="1236726" y="6834250"/>
                    <a:pt x="1236726" y="6834250"/>
                  </a:cubicBezTo>
                  <a:cubicBezTo>
                    <a:pt x="1224661" y="6809993"/>
                    <a:pt x="1200404" y="6785735"/>
                    <a:pt x="1176147" y="6773670"/>
                  </a:cubicBezTo>
                  <a:cubicBezTo>
                    <a:pt x="1176147" y="6773670"/>
                    <a:pt x="1176147" y="6773670"/>
                    <a:pt x="1176147" y="6773670"/>
                  </a:cubicBezTo>
                  <a:cubicBezTo>
                    <a:pt x="1127633" y="6701027"/>
                    <a:pt x="1067054" y="6640447"/>
                    <a:pt x="1018540" y="6579868"/>
                  </a:cubicBezTo>
                  <a:cubicBezTo>
                    <a:pt x="970026" y="6531354"/>
                    <a:pt x="933704" y="6470775"/>
                    <a:pt x="873125" y="6422388"/>
                  </a:cubicBezTo>
                  <a:cubicBezTo>
                    <a:pt x="873125" y="6410323"/>
                    <a:pt x="873125" y="6410323"/>
                    <a:pt x="861060" y="6398131"/>
                  </a:cubicBezTo>
                  <a:cubicBezTo>
                    <a:pt x="824738" y="6337552"/>
                    <a:pt x="776224" y="6289038"/>
                    <a:pt x="739902" y="6240651"/>
                  </a:cubicBezTo>
                  <a:cubicBezTo>
                    <a:pt x="739902" y="6228586"/>
                    <a:pt x="739902" y="6228586"/>
                    <a:pt x="727837" y="6228586"/>
                  </a:cubicBezTo>
                  <a:cubicBezTo>
                    <a:pt x="727837" y="6228586"/>
                    <a:pt x="739902" y="6216521"/>
                    <a:pt x="739902" y="6216521"/>
                  </a:cubicBezTo>
                  <a:cubicBezTo>
                    <a:pt x="727837" y="6216521"/>
                    <a:pt x="727837" y="6216521"/>
                    <a:pt x="727837" y="6216521"/>
                  </a:cubicBezTo>
                  <a:cubicBezTo>
                    <a:pt x="727837" y="6216521"/>
                    <a:pt x="727837" y="6216521"/>
                    <a:pt x="727837" y="6216521"/>
                  </a:cubicBezTo>
                  <a:cubicBezTo>
                    <a:pt x="727837" y="6216521"/>
                    <a:pt x="727837" y="6216521"/>
                    <a:pt x="727837" y="6216521"/>
                  </a:cubicBezTo>
                  <a:cubicBezTo>
                    <a:pt x="727837" y="6204456"/>
                    <a:pt x="727837" y="6204456"/>
                    <a:pt x="715772" y="6204456"/>
                  </a:cubicBezTo>
                  <a:cubicBezTo>
                    <a:pt x="715772" y="6192391"/>
                    <a:pt x="715772" y="6192391"/>
                    <a:pt x="715772" y="6192391"/>
                  </a:cubicBezTo>
                  <a:cubicBezTo>
                    <a:pt x="715772" y="6180325"/>
                    <a:pt x="703707" y="6168134"/>
                    <a:pt x="691515" y="6168134"/>
                  </a:cubicBezTo>
                  <a:cubicBezTo>
                    <a:pt x="691515" y="6168134"/>
                    <a:pt x="691515" y="6156068"/>
                    <a:pt x="691515" y="6156068"/>
                  </a:cubicBezTo>
                  <a:cubicBezTo>
                    <a:pt x="691515" y="6144003"/>
                    <a:pt x="691515" y="6131811"/>
                    <a:pt x="679450" y="6131811"/>
                  </a:cubicBezTo>
                  <a:cubicBezTo>
                    <a:pt x="594614" y="5998589"/>
                    <a:pt x="521843" y="5877430"/>
                    <a:pt x="461264" y="5732015"/>
                  </a:cubicBezTo>
                  <a:cubicBezTo>
                    <a:pt x="121158" y="5028311"/>
                    <a:pt x="0" y="4277106"/>
                    <a:pt x="96901" y="3489452"/>
                  </a:cubicBezTo>
                  <a:cubicBezTo>
                    <a:pt x="157480" y="3029077"/>
                    <a:pt x="302895" y="2604897"/>
                    <a:pt x="496824" y="2180844"/>
                  </a:cubicBezTo>
                  <a:cubicBezTo>
                    <a:pt x="521081" y="2156587"/>
                    <a:pt x="533146" y="2132330"/>
                    <a:pt x="545338" y="2096008"/>
                  </a:cubicBezTo>
                  <a:cubicBezTo>
                    <a:pt x="545338" y="2096008"/>
                    <a:pt x="545338" y="2096008"/>
                    <a:pt x="545338" y="2096008"/>
                  </a:cubicBezTo>
                  <a:cubicBezTo>
                    <a:pt x="569595" y="2083943"/>
                    <a:pt x="569595" y="2059686"/>
                    <a:pt x="569595" y="2047494"/>
                  </a:cubicBezTo>
                  <a:cubicBezTo>
                    <a:pt x="593852" y="2035429"/>
                    <a:pt x="605917" y="2011172"/>
                    <a:pt x="605917" y="1986915"/>
                  </a:cubicBezTo>
                  <a:cubicBezTo>
                    <a:pt x="605917" y="1986915"/>
                    <a:pt x="605917" y="1986915"/>
                    <a:pt x="605917" y="1986915"/>
                  </a:cubicBezTo>
                  <a:cubicBezTo>
                    <a:pt x="617982" y="1986915"/>
                    <a:pt x="617982" y="1986915"/>
                    <a:pt x="617982" y="1974850"/>
                  </a:cubicBezTo>
                  <a:cubicBezTo>
                    <a:pt x="957326" y="1429639"/>
                    <a:pt x="1393698" y="969137"/>
                    <a:pt x="1939036" y="617855"/>
                  </a:cubicBezTo>
                  <a:cubicBezTo>
                    <a:pt x="2436114" y="315087"/>
                    <a:pt x="2957322" y="121158"/>
                    <a:pt x="3538982" y="48514"/>
                  </a:cubicBezTo>
                  <a:cubicBezTo>
                    <a:pt x="3951097" y="0"/>
                    <a:pt x="4375277" y="0"/>
                    <a:pt x="4787392" y="84836"/>
                  </a:cubicBezTo>
                  <a:cubicBezTo>
                    <a:pt x="5514594" y="218059"/>
                    <a:pt x="6156960" y="533146"/>
                    <a:pt x="6702298" y="1017778"/>
                  </a:cubicBezTo>
                  <a:cubicBezTo>
                    <a:pt x="6871970" y="1163193"/>
                    <a:pt x="7029577" y="1320673"/>
                    <a:pt x="7162800" y="1502410"/>
                  </a:cubicBezTo>
                  <a:cubicBezTo>
                    <a:pt x="7174865" y="1514475"/>
                    <a:pt x="7174865" y="1514475"/>
                    <a:pt x="7187057" y="1514475"/>
                  </a:cubicBezTo>
                  <a:cubicBezTo>
                    <a:pt x="7223378" y="1599311"/>
                    <a:pt x="7296150" y="1659890"/>
                    <a:pt x="7344663" y="1732534"/>
                  </a:cubicBezTo>
                  <a:cubicBezTo>
                    <a:pt x="7356728" y="1756791"/>
                    <a:pt x="7368920" y="1781048"/>
                    <a:pt x="7393177" y="1805178"/>
                  </a:cubicBezTo>
                  <a:cubicBezTo>
                    <a:pt x="7405243" y="1829435"/>
                    <a:pt x="7417434" y="1853692"/>
                    <a:pt x="7441692" y="1865757"/>
                  </a:cubicBezTo>
                  <a:cubicBezTo>
                    <a:pt x="7441692" y="1865757"/>
                    <a:pt x="7441692" y="1865757"/>
                    <a:pt x="7441692" y="1865757"/>
                  </a:cubicBezTo>
                  <a:cubicBezTo>
                    <a:pt x="7441692" y="1877822"/>
                    <a:pt x="7441692" y="1890014"/>
                    <a:pt x="7453757" y="1902079"/>
                  </a:cubicBezTo>
                  <a:cubicBezTo>
                    <a:pt x="7453757" y="1902079"/>
                    <a:pt x="7453757" y="1902079"/>
                    <a:pt x="7453757" y="1902079"/>
                  </a:cubicBezTo>
                  <a:cubicBezTo>
                    <a:pt x="7453757" y="1914144"/>
                    <a:pt x="7465822" y="1914144"/>
                    <a:pt x="7465822" y="1926336"/>
                  </a:cubicBezTo>
                  <a:cubicBezTo>
                    <a:pt x="7465822" y="1926336"/>
                    <a:pt x="7477887" y="1926336"/>
                    <a:pt x="7477887" y="1926336"/>
                  </a:cubicBezTo>
                  <a:cubicBezTo>
                    <a:pt x="7526401" y="2023237"/>
                    <a:pt x="7574788" y="2120138"/>
                    <a:pt x="7635494" y="2217166"/>
                  </a:cubicBezTo>
                  <a:cubicBezTo>
                    <a:pt x="7635494" y="2217166"/>
                    <a:pt x="7635494" y="2229231"/>
                    <a:pt x="7635494" y="2229231"/>
                  </a:cubicBezTo>
                  <a:cubicBezTo>
                    <a:pt x="7635494" y="2241296"/>
                    <a:pt x="7647559" y="2253488"/>
                    <a:pt x="7659750" y="2265553"/>
                  </a:cubicBezTo>
                  <a:cubicBezTo>
                    <a:pt x="7659750" y="2265553"/>
                    <a:pt x="7659750" y="2265553"/>
                    <a:pt x="7659750" y="2265553"/>
                  </a:cubicBezTo>
                  <a:cubicBezTo>
                    <a:pt x="7696072" y="2338197"/>
                    <a:pt x="7732521" y="2410968"/>
                    <a:pt x="7756651" y="2495804"/>
                  </a:cubicBezTo>
                  <a:cubicBezTo>
                    <a:pt x="7756651" y="2495804"/>
                    <a:pt x="7756651" y="2495804"/>
                    <a:pt x="7768717" y="2507869"/>
                  </a:cubicBezTo>
                  <a:cubicBezTo>
                    <a:pt x="7768717" y="2544191"/>
                    <a:pt x="7780782" y="2568448"/>
                    <a:pt x="7805038" y="2604770"/>
                  </a:cubicBezTo>
                  <a:cubicBezTo>
                    <a:pt x="7805038" y="2604770"/>
                    <a:pt x="7805038" y="2616835"/>
                    <a:pt x="7805038" y="2616835"/>
                  </a:cubicBezTo>
                  <a:cubicBezTo>
                    <a:pt x="7853552" y="2774315"/>
                    <a:pt x="7914132" y="2919730"/>
                    <a:pt x="7950453" y="3077210"/>
                  </a:cubicBezTo>
                  <a:cubicBezTo>
                    <a:pt x="7974710" y="3222625"/>
                    <a:pt x="7998968" y="3368040"/>
                    <a:pt x="8023224" y="3513455"/>
                  </a:cubicBezTo>
                  <a:cubicBezTo>
                    <a:pt x="8023224" y="3525520"/>
                    <a:pt x="8035289" y="3537712"/>
                    <a:pt x="8035289" y="3537712"/>
                  </a:cubicBezTo>
                  <a:cubicBezTo>
                    <a:pt x="8035289" y="3610356"/>
                    <a:pt x="8035289" y="3683127"/>
                    <a:pt x="8047355" y="3767963"/>
                  </a:cubicBezTo>
                  <a:cubicBezTo>
                    <a:pt x="8047355" y="3780028"/>
                    <a:pt x="8047355" y="3804285"/>
                    <a:pt x="8047355" y="3828542"/>
                  </a:cubicBezTo>
                  <a:cubicBezTo>
                    <a:pt x="8047355" y="3949700"/>
                    <a:pt x="8047355" y="4082923"/>
                    <a:pt x="8047355" y="4204208"/>
                  </a:cubicBezTo>
                  <a:cubicBezTo>
                    <a:pt x="8047355" y="4228465"/>
                    <a:pt x="8047355" y="4240530"/>
                    <a:pt x="8047355" y="4252722"/>
                  </a:cubicBezTo>
                  <a:cubicBezTo>
                    <a:pt x="8035289" y="4361815"/>
                    <a:pt x="8023098" y="4458716"/>
                    <a:pt x="8023098" y="4567809"/>
                  </a:cubicBezTo>
                  <a:cubicBezTo>
                    <a:pt x="8023098" y="4567809"/>
                    <a:pt x="8011033" y="4579874"/>
                    <a:pt x="8011033" y="4592066"/>
                  </a:cubicBezTo>
                  <a:cubicBezTo>
                    <a:pt x="7998968" y="4664710"/>
                    <a:pt x="7986776" y="4749546"/>
                    <a:pt x="7962519" y="4834382"/>
                  </a:cubicBezTo>
                  <a:cubicBezTo>
                    <a:pt x="7926197" y="5028184"/>
                    <a:pt x="7865618" y="5210047"/>
                    <a:pt x="7804912" y="5403850"/>
                  </a:cubicBezTo>
                  <a:cubicBezTo>
                    <a:pt x="7804912" y="5403850"/>
                    <a:pt x="7804912" y="5403850"/>
                    <a:pt x="7804912" y="5415915"/>
                  </a:cubicBezTo>
                  <a:cubicBezTo>
                    <a:pt x="7792847" y="5415915"/>
                    <a:pt x="7792847" y="5427980"/>
                    <a:pt x="7792847" y="5427980"/>
                  </a:cubicBezTo>
                  <a:cubicBezTo>
                    <a:pt x="7792847" y="5427980"/>
                    <a:pt x="7792847" y="5440045"/>
                    <a:pt x="7792847" y="5440045"/>
                  </a:cubicBezTo>
                  <a:cubicBezTo>
                    <a:pt x="7792847" y="5440045"/>
                    <a:pt x="7780782" y="5452110"/>
                    <a:pt x="7780782" y="5452110"/>
                  </a:cubicBezTo>
                  <a:cubicBezTo>
                    <a:pt x="7780782" y="5464175"/>
                    <a:pt x="7780782" y="5464175"/>
                    <a:pt x="7780782" y="5464175"/>
                  </a:cubicBezTo>
                  <a:cubicBezTo>
                    <a:pt x="7768717" y="5476241"/>
                    <a:pt x="7768717" y="5500497"/>
                    <a:pt x="7768717" y="5512689"/>
                  </a:cubicBezTo>
                  <a:cubicBezTo>
                    <a:pt x="7756651" y="5512689"/>
                    <a:pt x="7756651" y="5524755"/>
                    <a:pt x="7756651" y="5524755"/>
                  </a:cubicBezTo>
                  <a:cubicBezTo>
                    <a:pt x="7732395" y="5585333"/>
                    <a:pt x="7696072" y="5657978"/>
                    <a:pt x="7671815" y="5718557"/>
                  </a:cubicBezTo>
                  <a:cubicBezTo>
                    <a:pt x="7550658" y="5972938"/>
                    <a:pt x="7393050" y="6191124"/>
                    <a:pt x="7247635" y="6421248"/>
                  </a:cubicBezTo>
                  <a:cubicBezTo>
                    <a:pt x="7187056" y="6493892"/>
                    <a:pt x="7114285" y="6566663"/>
                    <a:pt x="7065898" y="6639306"/>
                  </a:cubicBezTo>
                  <a:cubicBezTo>
                    <a:pt x="7053833" y="6651372"/>
                    <a:pt x="7041642" y="6663563"/>
                    <a:pt x="7029576" y="6675628"/>
                  </a:cubicBezTo>
                  <a:cubicBezTo>
                    <a:pt x="6981062" y="6724142"/>
                    <a:pt x="6932675" y="6772529"/>
                    <a:pt x="6896226" y="6821043"/>
                  </a:cubicBezTo>
                  <a:cubicBezTo>
                    <a:pt x="6896226" y="6821043"/>
                    <a:pt x="6896226" y="6833108"/>
                    <a:pt x="6896226" y="6833108"/>
                  </a:cubicBezTo>
                  <a:cubicBezTo>
                    <a:pt x="6884161" y="6833108"/>
                    <a:pt x="6884161" y="6833108"/>
                    <a:pt x="6884161" y="6833108"/>
                  </a:cubicBezTo>
                  <a:cubicBezTo>
                    <a:pt x="6884161" y="6833108"/>
                    <a:pt x="6884161" y="6833108"/>
                    <a:pt x="6884161" y="6833108"/>
                  </a:cubicBezTo>
                  <a:cubicBezTo>
                    <a:pt x="6884161" y="6833108"/>
                    <a:pt x="6884161" y="6845174"/>
                    <a:pt x="6884161" y="6845174"/>
                  </a:cubicBezTo>
                  <a:cubicBezTo>
                    <a:pt x="6872096" y="6833108"/>
                    <a:pt x="6872096" y="6845174"/>
                    <a:pt x="6872096" y="6845174"/>
                  </a:cubicBezTo>
                  <a:cubicBezTo>
                    <a:pt x="6872096" y="6845174"/>
                    <a:pt x="6872096" y="6845174"/>
                    <a:pt x="6872096" y="6845174"/>
                  </a:cubicBezTo>
                  <a:cubicBezTo>
                    <a:pt x="6872096" y="6845174"/>
                    <a:pt x="6872096" y="6845174"/>
                    <a:pt x="6872096" y="6845174"/>
                  </a:cubicBezTo>
                  <a:cubicBezTo>
                    <a:pt x="6860031" y="6857239"/>
                    <a:pt x="6860031" y="6857239"/>
                    <a:pt x="6860031" y="6857239"/>
                  </a:cubicBezTo>
                  <a:cubicBezTo>
                    <a:pt x="6860031" y="6857239"/>
                    <a:pt x="6860031" y="6857239"/>
                    <a:pt x="6860031" y="6857239"/>
                  </a:cubicBezTo>
                  <a:cubicBezTo>
                    <a:pt x="6860031" y="6857239"/>
                    <a:pt x="6860031" y="6857239"/>
                    <a:pt x="6860031" y="6857239"/>
                  </a:cubicBezTo>
                  <a:cubicBezTo>
                    <a:pt x="6835774" y="6869304"/>
                    <a:pt x="6823709" y="6881495"/>
                    <a:pt x="6811517" y="6905753"/>
                  </a:cubicBezTo>
                  <a:cubicBezTo>
                    <a:pt x="6811517" y="6905753"/>
                    <a:pt x="6811517" y="6905753"/>
                    <a:pt x="6811517" y="6905753"/>
                  </a:cubicBezTo>
                  <a:cubicBezTo>
                    <a:pt x="6811517" y="6905753"/>
                    <a:pt x="6799452" y="6905753"/>
                    <a:pt x="6799452" y="6917818"/>
                  </a:cubicBezTo>
                  <a:cubicBezTo>
                    <a:pt x="6799452" y="6917818"/>
                    <a:pt x="6799452" y="6917818"/>
                    <a:pt x="6799452" y="6917818"/>
                  </a:cubicBezTo>
                  <a:cubicBezTo>
                    <a:pt x="6787386" y="6917818"/>
                    <a:pt x="6787386" y="6929883"/>
                    <a:pt x="6775195" y="6942075"/>
                  </a:cubicBezTo>
                  <a:cubicBezTo>
                    <a:pt x="6775195" y="6942075"/>
                    <a:pt x="6775195" y="6942075"/>
                    <a:pt x="6775195" y="6942075"/>
                  </a:cubicBezTo>
                  <a:cubicBezTo>
                    <a:pt x="6763130" y="6942075"/>
                    <a:pt x="6738873" y="6954140"/>
                    <a:pt x="6738873" y="6978397"/>
                  </a:cubicBezTo>
                  <a:cubicBezTo>
                    <a:pt x="6738873" y="6978397"/>
                    <a:pt x="6738873" y="6978397"/>
                    <a:pt x="6738873" y="6978397"/>
                  </a:cubicBezTo>
                  <a:cubicBezTo>
                    <a:pt x="6714617" y="6978397"/>
                    <a:pt x="6714617" y="6990462"/>
                    <a:pt x="6702551" y="7002653"/>
                  </a:cubicBezTo>
                  <a:cubicBezTo>
                    <a:pt x="6702551" y="7002653"/>
                    <a:pt x="6702551" y="7002653"/>
                    <a:pt x="6702551" y="7002653"/>
                  </a:cubicBezTo>
                  <a:cubicBezTo>
                    <a:pt x="6702551" y="7002653"/>
                    <a:pt x="6702551" y="7002653"/>
                    <a:pt x="6702551" y="7002653"/>
                  </a:cubicBezTo>
                  <a:cubicBezTo>
                    <a:pt x="6654037" y="7038975"/>
                    <a:pt x="6605650" y="7087489"/>
                    <a:pt x="6557136" y="7123811"/>
                  </a:cubicBezTo>
                  <a:cubicBezTo>
                    <a:pt x="6557136" y="7123811"/>
                    <a:pt x="6557136" y="7123811"/>
                    <a:pt x="6557136" y="7123811"/>
                  </a:cubicBezTo>
                  <a:cubicBezTo>
                    <a:pt x="6545071" y="7135876"/>
                    <a:pt x="6532880" y="7135876"/>
                    <a:pt x="6532880" y="7148068"/>
                  </a:cubicBezTo>
                  <a:cubicBezTo>
                    <a:pt x="6520814" y="7148068"/>
                    <a:pt x="6520814" y="7148068"/>
                    <a:pt x="6520814" y="7160133"/>
                  </a:cubicBezTo>
                  <a:cubicBezTo>
                    <a:pt x="6520814" y="7160133"/>
                    <a:pt x="6520814" y="7160133"/>
                    <a:pt x="6520814" y="7160133"/>
                  </a:cubicBezTo>
                  <a:cubicBezTo>
                    <a:pt x="6520814" y="7160133"/>
                    <a:pt x="6520814" y="7160133"/>
                    <a:pt x="6520814" y="7160133"/>
                  </a:cubicBezTo>
                  <a:cubicBezTo>
                    <a:pt x="6508749" y="7160133"/>
                    <a:pt x="6508749" y="7160133"/>
                    <a:pt x="6508749" y="7160133"/>
                  </a:cubicBezTo>
                  <a:cubicBezTo>
                    <a:pt x="6508749" y="7160133"/>
                    <a:pt x="6508749" y="7160133"/>
                    <a:pt x="6508749" y="7160133"/>
                  </a:cubicBezTo>
                  <a:cubicBezTo>
                    <a:pt x="6460235" y="7196455"/>
                    <a:pt x="6399656" y="7232776"/>
                    <a:pt x="6351142" y="7281290"/>
                  </a:cubicBezTo>
                  <a:cubicBezTo>
                    <a:pt x="6351142" y="7281290"/>
                    <a:pt x="6351142" y="7281290"/>
                    <a:pt x="6351142" y="7281290"/>
                  </a:cubicBezTo>
                  <a:cubicBezTo>
                    <a:pt x="6351142" y="7281290"/>
                    <a:pt x="6351142" y="7281290"/>
                    <a:pt x="6351142" y="7281290"/>
                  </a:cubicBezTo>
                  <a:cubicBezTo>
                    <a:pt x="6326885" y="7293356"/>
                    <a:pt x="6314820" y="7305547"/>
                    <a:pt x="6302628" y="7317612"/>
                  </a:cubicBezTo>
                  <a:cubicBezTo>
                    <a:pt x="6302628" y="7317612"/>
                    <a:pt x="6302628" y="7317612"/>
                    <a:pt x="6302628" y="7317612"/>
                  </a:cubicBezTo>
                  <a:cubicBezTo>
                    <a:pt x="6290563" y="7317612"/>
                    <a:pt x="6278371" y="7329677"/>
                    <a:pt x="6266306" y="7341869"/>
                  </a:cubicBezTo>
                  <a:cubicBezTo>
                    <a:pt x="6266306" y="7341869"/>
                    <a:pt x="6266306" y="7341869"/>
                    <a:pt x="6266306" y="7341869"/>
                  </a:cubicBezTo>
                  <a:cubicBezTo>
                    <a:pt x="6242049" y="7341869"/>
                    <a:pt x="6229984" y="7353934"/>
                    <a:pt x="6217792" y="7366126"/>
                  </a:cubicBezTo>
                  <a:cubicBezTo>
                    <a:pt x="6217792" y="7366126"/>
                    <a:pt x="6205727" y="7366126"/>
                    <a:pt x="6205727" y="7378191"/>
                  </a:cubicBezTo>
                  <a:cubicBezTo>
                    <a:pt x="6205727" y="7378191"/>
                    <a:pt x="6205727" y="7378191"/>
                    <a:pt x="6205727" y="7378191"/>
                  </a:cubicBezTo>
                  <a:cubicBezTo>
                    <a:pt x="6205727" y="7378191"/>
                    <a:pt x="6205727" y="7378191"/>
                    <a:pt x="6205727" y="7378191"/>
                  </a:cubicBezTo>
                  <a:cubicBezTo>
                    <a:pt x="6157213" y="7402447"/>
                    <a:pt x="6120891" y="7426705"/>
                    <a:pt x="6096634" y="7450834"/>
                  </a:cubicBezTo>
                  <a:cubicBezTo>
                    <a:pt x="6096634" y="7450834"/>
                    <a:pt x="6084569" y="7450834"/>
                    <a:pt x="6084569" y="7450834"/>
                  </a:cubicBezTo>
                  <a:cubicBezTo>
                    <a:pt x="6048247" y="7462900"/>
                    <a:pt x="6023990" y="7487156"/>
                    <a:pt x="5987668" y="7499348"/>
                  </a:cubicBezTo>
                  <a:cubicBezTo>
                    <a:pt x="5987668" y="7499348"/>
                    <a:pt x="5987668" y="7499348"/>
                    <a:pt x="5987668" y="7499348"/>
                  </a:cubicBezTo>
                  <a:cubicBezTo>
                    <a:pt x="5987668" y="7499348"/>
                    <a:pt x="5987668" y="7511414"/>
                    <a:pt x="5987668" y="7511414"/>
                  </a:cubicBezTo>
                  <a:cubicBezTo>
                    <a:pt x="5975603" y="7511414"/>
                    <a:pt x="5975603" y="7511414"/>
                    <a:pt x="5975603" y="7511414"/>
                  </a:cubicBezTo>
                  <a:cubicBezTo>
                    <a:pt x="5963538" y="7511414"/>
                    <a:pt x="5963538" y="7511414"/>
                    <a:pt x="5963538" y="7511414"/>
                  </a:cubicBezTo>
                  <a:cubicBezTo>
                    <a:pt x="5963538" y="7511414"/>
                    <a:pt x="5963538" y="7523479"/>
                    <a:pt x="5963538" y="7523479"/>
                  </a:cubicBezTo>
                  <a:cubicBezTo>
                    <a:pt x="5963538" y="7523479"/>
                    <a:pt x="5951472" y="7523479"/>
                    <a:pt x="5951472" y="7523479"/>
                  </a:cubicBezTo>
                  <a:cubicBezTo>
                    <a:pt x="5951472" y="7523479"/>
                    <a:pt x="5939407" y="7523479"/>
                    <a:pt x="5939407" y="7535544"/>
                  </a:cubicBezTo>
                  <a:cubicBezTo>
                    <a:pt x="5939407" y="7535544"/>
                    <a:pt x="5939407" y="7535544"/>
                    <a:pt x="5939407" y="7535544"/>
                  </a:cubicBezTo>
                  <a:cubicBezTo>
                    <a:pt x="5939407" y="7535544"/>
                    <a:pt x="5927342" y="7535544"/>
                    <a:pt x="5927342" y="7535544"/>
                  </a:cubicBezTo>
                  <a:cubicBezTo>
                    <a:pt x="5927342" y="7535544"/>
                    <a:pt x="5915277" y="7535544"/>
                    <a:pt x="5915277" y="7547609"/>
                  </a:cubicBezTo>
                  <a:cubicBezTo>
                    <a:pt x="5903212" y="7547609"/>
                    <a:pt x="5903212" y="7559674"/>
                    <a:pt x="5903212" y="7559674"/>
                  </a:cubicBezTo>
                  <a:cubicBezTo>
                    <a:pt x="5903212" y="7559674"/>
                    <a:pt x="5891147" y="7559674"/>
                    <a:pt x="5891147" y="7559674"/>
                  </a:cubicBezTo>
                  <a:cubicBezTo>
                    <a:pt x="5891147" y="7559674"/>
                    <a:pt x="5891147" y="7559674"/>
                    <a:pt x="5891147" y="7559674"/>
                  </a:cubicBezTo>
                  <a:cubicBezTo>
                    <a:pt x="5891147" y="7559674"/>
                    <a:pt x="5879081" y="7559674"/>
                    <a:pt x="5879081" y="7571739"/>
                  </a:cubicBezTo>
                  <a:cubicBezTo>
                    <a:pt x="5879081" y="7571739"/>
                    <a:pt x="5867016" y="7571739"/>
                    <a:pt x="5867016" y="7571739"/>
                  </a:cubicBezTo>
                  <a:cubicBezTo>
                    <a:pt x="5867016" y="7571739"/>
                    <a:pt x="5867016" y="7571739"/>
                    <a:pt x="5867016" y="7571739"/>
                  </a:cubicBezTo>
                  <a:cubicBezTo>
                    <a:pt x="5867016" y="7571739"/>
                    <a:pt x="5867016" y="7571739"/>
                    <a:pt x="5867016" y="7571739"/>
                  </a:cubicBezTo>
                  <a:cubicBezTo>
                    <a:pt x="5842759" y="7571739"/>
                    <a:pt x="5818502" y="7583805"/>
                    <a:pt x="5806437" y="7608061"/>
                  </a:cubicBezTo>
                  <a:cubicBezTo>
                    <a:pt x="5806437" y="7608061"/>
                    <a:pt x="5794372" y="7608061"/>
                    <a:pt x="5794372" y="7608061"/>
                  </a:cubicBezTo>
                  <a:cubicBezTo>
                    <a:pt x="5733793" y="7632318"/>
                    <a:pt x="5661022" y="7656575"/>
                    <a:pt x="5600443" y="7692897"/>
                  </a:cubicBezTo>
                  <a:cubicBezTo>
                    <a:pt x="5600443" y="7692897"/>
                    <a:pt x="5600443" y="7692897"/>
                    <a:pt x="5600443" y="7692897"/>
                  </a:cubicBezTo>
                  <a:cubicBezTo>
                    <a:pt x="5600443" y="7692897"/>
                    <a:pt x="5600443" y="7692897"/>
                    <a:pt x="5600443" y="7692897"/>
                  </a:cubicBezTo>
                  <a:cubicBezTo>
                    <a:pt x="5588378" y="7692897"/>
                    <a:pt x="5588378" y="7692897"/>
                    <a:pt x="5576186" y="7704962"/>
                  </a:cubicBezTo>
                  <a:cubicBezTo>
                    <a:pt x="5576186" y="7704962"/>
                    <a:pt x="5564121" y="7704962"/>
                    <a:pt x="5564121" y="7704962"/>
                  </a:cubicBezTo>
                  <a:cubicBezTo>
                    <a:pt x="5345935" y="7789798"/>
                    <a:pt x="5127749" y="7862443"/>
                    <a:pt x="4885433" y="7910956"/>
                  </a:cubicBezTo>
                  <a:cubicBezTo>
                    <a:pt x="4691504" y="7959470"/>
                    <a:pt x="4485510" y="7971535"/>
                    <a:pt x="4279389" y="7995792"/>
                  </a:cubicBezTo>
                  <a:close/>
                  <a:moveTo>
                    <a:pt x="3260217" y="1829562"/>
                  </a:moveTo>
                  <a:cubicBezTo>
                    <a:pt x="3260217" y="1926463"/>
                    <a:pt x="3260217" y="2023364"/>
                    <a:pt x="3260217" y="2120392"/>
                  </a:cubicBezTo>
                  <a:cubicBezTo>
                    <a:pt x="3260217" y="2483866"/>
                    <a:pt x="3260217" y="2847340"/>
                    <a:pt x="3260217" y="3210814"/>
                  </a:cubicBezTo>
                  <a:cubicBezTo>
                    <a:pt x="3260217" y="3210814"/>
                    <a:pt x="3260217" y="3210814"/>
                    <a:pt x="3260217" y="3210814"/>
                  </a:cubicBezTo>
                  <a:cubicBezTo>
                    <a:pt x="3114802" y="3210814"/>
                    <a:pt x="2969387" y="3210814"/>
                    <a:pt x="2823845" y="3210814"/>
                  </a:cubicBezTo>
                  <a:cubicBezTo>
                    <a:pt x="2460244" y="3210814"/>
                    <a:pt x="2084578" y="3210814"/>
                    <a:pt x="1720977" y="3210814"/>
                  </a:cubicBezTo>
                  <a:cubicBezTo>
                    <a:pt x="1696720" y="3210814"/>
                    <a:pt x="1660398" y="3198749"/>
                    <a:pt x="1660398" y="3247136"/>
                  </a:cubicBezTo>
                  <a:cubicBezTo>
                    <a:pt x="1660398" y="3477387"/>
                    <a:pt x="1660398" y="3707511"/>
                    <a:pt x="1660398" y="3937762"/>
                  </a:cubicBezTo>
                  <a:cubicBezTo>
                    <a:pt x="1660398" y="3998341"/>
                    <a:pt x="1660398" y="4046855"/>
                    <a:pt x="1660398" y="4095242"/>
                  </a:cubicBezTo>
                  <a:cubicBezTo>
                    <a:pt x="1660398" y="4313301"/>
                    <a:pt x="1660398" y="4531487"/>
                    <a:pt x="1660398" y="4761611"/>
                  </a:cubicBezTo>
                  <a:cubicBezTo>
                    <a:pt x="1660398" y="4797933"/>
                    <a:pt x="1684655" y="4810125"/>
                    <a:pt x="1720977" y="4810125"/>
                  </a:cubicBezTo>
                  <a:cubicBezTo>
                    <a:pt x="1878584" y="4810125"/>
                    <a:pt x="2048256" y="4810125"/>
                    <a:pt x="2205736" y="4810125"/>
                  </a:cubicBezTo>
                  <a:cubicBezTo>
                    <a:pt x="2557272" y="4810125"/>
                    <a:pt x="2908681" y="4810125"/>
                    <a:pt x="3260217" y="4810125"/>
                  </a:cubicBezTo>
                  <a:cubicBezTo>
                    <a:pt x="3260217" y="4810125"/>
                    <a:pt x="3260217" y="4810125"/>
                    <a:pt x="3260217" y="4810125"/>
                  </a:cubicBezTo>
                  <a:cubicBezTo>
                    <a:pt x="3260217" y="5319014"/>
                    <a:pt x="3260217" y="5815838"/>
                    <a:pt x="3260217" y="6324727"/>
                  </a:cubicBezTo>
                  <a:cubicBezTo>
                    <a:pt x="3260217" y="6397371"/>
                    <a:pt x="3260217" y="6397371"/>
                    <a:pt x="3332988" y="6397371"/>
                  </a:cubicBezTo>
                  <a:cubicBezTo>
                    <a:pt x="3514725" y="6397371"/>
                    <a:pt x="3708654" y="6397371"/>
                    <a:pt x="3890518" y="6397371"/>
                  </a:cubicBezTo>
                  <a:cubicBezTo>
                    <a:pt x="4205605" y="6397371"/>
                    <a:pt x="4508627" y="6397371"/>
                    <a:pt x="4811649" y="6397371"/>
                  </a:cubicBezTo>
                  <a:cubicBezTo>
                    <a:pt x="4835906" y="6397371"/>
                    <a:pt x="4860163" y="6409436"/>
                    <a:pt x="4860163" y="6373114"/>
                  </a:cubicBezTo>
                  <a:cubicBezTo>
                    <a:pt x="4860163" y="6348857"/>
                    <a:pt x="4860163" y="6336792"/>
                    <a:pt x="4860163" y="6324600"/>
                  </a:cubicBezTo>
                  <a:cubicBezTo>
                    <a:pt x="4860163" y="6264021"/>
                    <a:pt x="4860163" y="6203442"/>
                    <a:pt x="4860163" y="6130798"/>
                  </a:cubicBezTo>
                  <a:cubicBezTo>
                    <a:pt x="4860163" y="6118733"/>
                    <a:pt x="4860163" y="6118733"/>
                    <a:pt x="4860163" y="6106541"/>
                  </a:cubicBezTo>
                  <a:cubicBezTo>
                    <a:pt x="4860163" y="6070219"/>
                    <a:pt x="4860163" y="6045962"/>
                    <a:pt x="4860163" y="6021705"/>
                  </a:cubicBezTo>
                  <a:cubicBezTo>
                    <a:pt x="4860163" y="5646039"/>
                    <a:pt x="4860163" y="5282565"/>
                    <a:pt x="4860163" y="4907026"/>
                  </a:cubicBezTo>
                  <a:cubicBezTo>
                    <a:pt x="4860163" y="4882769"/>
                    <a:pt x="4860163" y="4846447"/>
                    <a:pt x="4860163" y="4822190"/>
                  </a:cubicBezTo>
                  <a:cubicBezTo>
                    <a:pt x="4860163" y="4822190"/>
                    <a:pt x="4860163" y="4810125"/>
                    <a:pt x="4860163" y="4810125"/>
                  </a:cubicBezTo>
                  <a:cubicBezTo>
                    <a:pt x="5199507" y="4810125"/>
                    <a:pt x="5538851" y="4810125"/>
                    <a:pt x="5890387" y="4810125"/>
                  </a:cubicBezTo>
                  <a:cubicBezTo>
                    <a:pt x="6060059" y="4810125"/>
                    <a:pt x="6229731" y="4810125"/>
                    <a:pt x="6411595" y="4810125"/>
                  </a:cubicBezTo>
                  <a:cubicBezTo>
                    <a:pt x="6435852" y="4810125"/>
                    <a:pt x="6460109" y="4810125"/>
                    <a:pt x="6460109" y="4773803"/>
                  </a:cubicBezTo>
                  <a:cubicBezTo>
                    <a:pt x="6460109" y="4543552"/>
                    <a:pt x="6460109" y="4325493"/>
                    <a:pt x="6448044" y="4107434"/>
                  </a:cubicBezTo>
                  <a:cubicBezTo>
                    <a:pt x="6460109" y="4095369"/>
                    <a:pt x="6460109" y="4071112"/>
                    <a:pt x="6448044" y="4046855"/>
                  </a:cubicBezTo>
                  <a:cubicBezTo>
                    <a:pt x="6460109" y="3998341"/>
                    <a:pt x="6460109" y="3949954"/>
                    <a:pt x="6460109" y="3901440"/>
                  </a:cubicBezTo>
                  <a:cubicBezTo>
                    <a:pt x="6460109" y="3889375"/>
                    <a:pt x="6460109" y="3877183"/>
                    <a:pt x="6448044" y="3865118"/>
                  </a:cubicBezTo>
                  <a:cubicBezTo>
                    <a:pt x="6460109" y="3671316"/>
                    <a:pt x="6460109" y="3477387"/>
                    <a:pt x="6460109" y="3283585"/>
                  </a:cubicBezTo>
                  <a:cubicBezTo>
                    <a:pt x="6460109" y="3198749"/>
                    <a:pt x="6472174" y="3210941"/>
                    <a:pt x="6375273" y="3210941"/>
                  </a:cubicBezTo>
                  <a:cubicBezTo>
                    <a:pt x="5878322" y="3210941"/>
                    <a:pt x="5369306" y="3210941"/>
                    <a:pt x="4860290" y="3210941"/>
                  </a:cubicBezTo>
                  <a:cubicBezTo>
                    <a:pt x="4860290" y="3198876"/>
                    <a:pt x="4860290" y="3198876"/>
                    <a:pt x="4860290" y="3186684"/>
                  </a:cubicBezTo>
                  <a:cubicBezTo>
                    <a:pt x="4860290" y="3162427"/>
                    <a:pt x="4860290" y="3138170"/>
                    <a:pt x="4860290" y="3114040"/>
                  </a:cubicBezTo>
                  <a:cubicBezTo>
                    <a:pt x="4860290" y="2786888"/>
                    <a:pt x="4860290" y="2471928"/>
                    <a:pt x="4860290" y="2144776"/>
                  </a:cubicBezTo>
                  <a:cubicBezTo>
                    <a:pt x="4860290" y="2047875"/>
                    <a:pt x="4860290" y="1963039"/>
                    <a:pt x="4860290" y="1866138"/>
                  </a:cubicBezTo>
                  <a:cubicBezTo>
                    <a:pt x="4860290" y="1866138"/>
                    <a:pt x="4860290" y="1854073"/>
                    <a:pt x="4860290" y="1841881"/>
                  </a:cubicBezTo>
                  <a:cubicBezTo>
                    <a:pt x="4860290" y="1841881"/>
                    <a:pt x="4860290" y="1829816"/>
                    <a:pt x="4860290" y="1829816"/>
                  </a:cubicBezTo>
                  <a:cubicBezTo>
                    <a:pt x="4860290" y="1805559"/>
                    <a:pt x="4860290" y="1793494"/>
                    <a:pt x="4860290" y="1781302"/>
                  </a:cubicBezTo>
                  <a:cubicBezTo>
                    <a:pt x="4860290" y="1720723"/>
                    <a:pt x="4872355" y="1672209"/>
                    <a:pt x="4848225" y="1611630"/>
                  </a:cubicBezTo>
                  <a:cubicBezTo>
                    <a:pt x="4823968" y="1599565"/>
                    <a:pt x="4787646" y="1599565"/>
                    <a:pt x="4751324" y="1611630"/>
                  </a:cubicBezTo>
                  <a:cubicBezTo>
                    <a:pt x="4739259" y="1611630"/>
                    <a:pt x="4727067" y="1611630"/>
                    <a:pt x="4702810" y="1611630"/>
                  </a:cubicBezTo>
                  <a:cubicBezTo>
                    <a:pt x="4702810" y="1611630"/>
                    <a:pt x="4690745" y="1611630"/>
                    <a:pt x="4690745" y="1611630"/>
                  </a:cubicBezTo>
                  <a:cubicBezTo>
                    <a:pt x="4678680" y="1611630"/>
                    <a:pt x="4678680" y="1611630"/>
                    <a:pt x="4678680" y="1611630"/>
                  </a:cubicBezTo>
                  <a:cubicBezTo>
                    <a:pt x="4654422" y="1611630"/>
                    <a:pt x="4642358" y="1611630"/>
                    <a:pt x="4630165" y="1611630"/>
                  </a:cubicBezTo>
                  <a:cubicBezTo>
                    <a:pt x="4605908" y="1611630"/>
                    <a:pt x="4581651" y="1611630"/>
                    <a:pt x="4545330" y="1611630"/>
                  </a:cubicBezTo>
                  <a:cubicBezTo>
                    <a:pt x="4533264" y="1611630"/>
                    <a:pt x="4521072" y="1611630"/>
                    <a:pt x="4509008" y="1611630"/>
                  </a:cubicBezTo>
                  <a:cubicBezTo>
                    <a:pt x="4496943" y="1611630"/>
                    <a:pt x="4472686" y="1599565"/>
                    <a:pt x="4472686" y="1623695"/>
                  </a:cubicBezTo>
                  <a:cubicBezTo>
                    <a:pt x="4424172" y="1623695"/>
                    <a:pt x="4375785" y="1599438"/>
                    <a:pt x="4327271" y="1623695"/>
                  </a:cubicBezTo>
                  <a:cubicBezTo>
                    <a:pt x="4303014" y="1599438"/>
                    <a:pt x="4266692" y="1611630"/>
                    <a:pt x="4230370" y="1611630"/>
                  </a:cubicBezTo>
                  <a:cubicBezTo>
                    <a:pt x="4194048" y="1599565"/>
                    <a:pt x="4157599" y="1611630"/>
                    <a:pt x="4133469" y="1611630"/>
                  </a:cubicBezTo>
                  <a:cubicBezTo>
                    <a:pt x="4097147" y="1611630"/>
                    <a:pt x="4072890" y="1611630"/>
                    <a:pt x="4036568" y="1611630"/>
                  </a:cubicBezTo>
                  <a:cubicBezTo>
                    <a:pt x="4012311" y="1611630"/>
                    <a:pt x="3975989" y="1611630"/>
                    <a:pt x="3951732" y="1611630"/>
                  </a:cubicBezTo>
                  <a:cubicBezTo>
                    <a:pt x="3903218" y="1611630"/>
                    <a:pt x="3842639" y="1599565"/>
                    <a:pt x="3794125" y="1611630"/>
                  </a:cubicBezTo>
                  <a:cubicBezTo>
                    <a:pt x="3769868" y="1611630"/>
                    <a:pt x="3733546" y="1611630"/>
                    <a:pt x="3709289" y="1611630"/>
                  </a:cubicBezTo>
                  <a:cubicBezTo>
                    <a:pt x="3648710" y="1599565"/>
                    <a:pt x="3600196" y="1611630"/>
                    <a:pt x="3551682" y="1611630"/>
                  </a:cubicBezTo>
                  <a:cubicBezTo>
                    <a:pt x="3539617" y="1611630"/>
                    <a:pt x="3527425" y="1611630"/>
                    <a:pt x="3515360" y="1611630"/>
                  </a:cubicBezTo>
                  <a:cubicBezTo>
                    <a:pt x="3515360" y="1611630"/>
                    <a:pt x="3503295" y="1611630"/>
                    <a:pt x="3503295" y="1611630"/>
                  </a:cubicBezTo>
                  <a:cubicBezTo>
                    <a:pt x="3479038" y="1611630"/>
                    <a:pt x="3454781" y="1611630"/>
                    <a:pt x="3442716" y="1611630"/>
                  </a:cubicBezTo>
                  <a:cubicBezTo>
                    <a:pt x="3430651" y="1611630"/>
                    <a:pt x="3418459" y="1611630"/>
                    <a:pt x="3418459" y="1623695"/>
                  </a:cubicBezTo>
                  <a:cubicBezTo>
                    <a:pt x="3418459" y="1623695"/>
                    <a:pt x="3406394" y="1623695"/>
                    <a:pt x="3406394" y="1623695"/>
                  </a:cubicBezTo>
                  <a:cubicBezTo>
                    <a:pt x="3382137" y="1599438"/>
                    <a:pt x="3345815" y="1611630"/>
                    <a:pt x="3321558" y="1611630"/>
                  </a:cubicBezTo>
                  <a:cubicBezTo>
                    <a:pt x="3248787" y="1611630"/>
                    <a:pt x="3248787" y="1611630"/>
                    <a:pt x="3260979" y="1684274"/>
                  </a:cubicBezTo>
                  <a:cubicBezTo>
                    <a:pt x="3260979" y="1732788"/>
                    <a:pt x="3260979" y="1781175"/>
                    <a:pt x="3260979" y="1829689"/>
                  </a:cubicBezTo>
                  <a:close/>
                </a:path>
              </a:pathLst>
            </a:custGeom>
            <a:solidFill>
              <a:srgbClr val="C00000"/>
            </a:solidFill>
          </p:spPr>
        </p:sp>
      </p:grpSp>
      <p:grpSp>
        <p:nvGrpSpPr>
          <p:cNvPr id="27" name="Group 3">
            <a:extLst>
              <a:ext uri="{FF2B5EF4-FFF2-40B4-BE49-F238E27FC236}">
                <a16:creationId xmlns:a16="http://schemas.microsoft.com/office/drawing/2014/main" id="{11FD051F-2859-F5A8-BADA-D8185CFD8202}"/>
              </a:ext>
            </a:extLst>
          </p:cNvPr>
          <p:cNvGrpSpPr>
            <a:grpSpLocks noChangeAspect="1"/>
          </p:cNvGrpSpPr>
          <p:nvPr/>
        </p:nvGrpSpPr>
        <p:grpSpPr>
          <a:xfrm>
            <a:off x="6953760" y="2850161"/>
            <a:ext cx="3179520" cy="3122640"/>
            <a:chOff x="0" y="0"/>
            <a:chExt cx="4239360" cy="4163520"/>
          </a:xfrm>
        </p:grpSpPr>
        <p:sp>
          <p:nvSpPr>
            <p:cNvPr id="28" name="Freeform 4">
              <a:extLst>
                <a:ext uri="{FF2B5EF4-FFF2-40B4-BE49-F238E27FC236}">
                  <a16:creationId xmlns:a16="http://schemas.microsoft.com/office/drawing/2014/main" id="{0D68E557-F402-1C36-3317-80F09E28E5D4}"/>
                </a:ext>
              </a:extLst>
            </p:cNvPr>
            <p:cNvSpPr/>
            <p:nvPr/>
          </p:nvSpPr>
          <p:spPr>
            <a:xfrm>
              <a:off x="0" y="0"/>
              <a:ext cx="4239387" cy="4163568"/>
            </a:xfrm>
            <a:custGeom>
              <a:avLst/>
              <a:gdLst/>
              <a:ahLst/>
              <a:cxnLst/>
              <a:rect l="l" t="t" r="r" b="b"/>
              <a:pathLst>
                <a:path w="4239387" h="4163568">
                  <a:moveTo>
                    <a:pt x="2130933" y="780669"/>
                  </a:moveTo>
                  <a:cubicBezTo>
                    <a:pt x="2198751" y="678815"/>
                    <a:pt x="2255266" y="565658"/>
                    <a:pt x="2334387" y="469519"/>
                  </a:cubicBezTo>
                  <a:cubicBezTo>
                    <a:pt x="2639695" y="96139"/>
                    <a:pt x="3142742" y="0"/>
                    <a:pt x="3583686" y="231902"/>
                  </a:cubicBezTo>
                  <a:cubicBezTo>
                    <a:pt x="3990721" y="441198"/>
                    <a:pt x="4205478" y="786257"/>
                    <a:pt x="4222369" y="1244473"/>
                  </a:cubicBezTo>
                  <a:cubicBezTo>
                    <a:pt x="4239387" y="1674368"/>
                    <a:pt x="4103624" y="2059051"/>
                    <a:pt x="3877564" y="2415413"/>
                  </a:cubicBezTo>
                  <a:cubicBezTo>
                    <a:pt x="3871849" y="2421128"/>
                    <a:pt x="3866261" y="2426716"/>
                    <a:pt x="3860546" y="2432431"/>
                  </a:cubicBezTo>
                  <a:cubicBezTo>
                    <a:pt x="3860546" y="2438146"/>
                    <a:pt x="3854831" y="2438146"/>
                    <a:pt x="3849243" y="2438146"/>
                  </a:cubicBezTo>
                  <a:cubicBezTo>
                    <a:pt x="3849243" y="2138299"/>
                    <a:pt x="3849243" y="1838452"/>
                    <a:pt x="3849243" y="1538732"/>
                  </a:cubicBezTo>
                  <a:cubicBezTo>
                    <a:pt x="3459226" y="1538732"/>
                    <a:pt x="3074797" y="1538732"/>
                    <a:pt x="2684780" y="1538732"/>
                  </a:cubicBezTo>
                  <a:cubicBezTo>
                    <a:pt x="2684780" y="1855470"/>
                    <a:pt x="2684780" y="2172335"/>
                    <a:pt x="2684780" y="2494788"/>
                  </a:cubicBezTo>
                  <a:cubicBezTo>
                    <a:pt x="2362581" y="2494788"/>
                    <a:pt x="2046097" y="2494788"/>
                    <a:pt x="1723898" y="2494788"/>
                  </a:cubicBezTo>
                  <a:cubicBezTo>
                    <a:pt x="1723898" y="2885059"/>
                    <a:pt x="1723898" y="3269742"/>
                    <a:pt x="1723898" y="3660140"/>
                  </a:cubicBezTo>
                  <a:cubicBezTo>
                    <a:pt x="2046097" y="3660140"/>
                    <a:pt x="2362581" y="3660140"/>
                    <a:pt x="2690495" y="3660140"/>
                  </a:cubicBezTo>
                  <a:cubicBezTo>
                    <a:pt x="2673477" y="3682746"/>
                    <a:pt x="2667889" y="3699764"/>
                    <a:pt x="2662174" y="3711067"/>
                  </a:cubicBezTo>
                  <a:cubicBezTo>
                    <a:pt x="2486914" y="3863848"/>
                    <a:pt x="2317369" y="4010914"/>
                    <a:pt x="2142109" y="4163568"/>
                  </a:cubicBezTo>
                  <a:cubicBezTo>
                    <a:pt x="2142109" y="4163568"/>
                    <a:pt x="2136394" y="4163568"/>
                    <a:pt x="2130806" y="4163568"/>
                  </a:cubicBezTo>
                  <a:cubicBezTo>
                    <a:pt x="2029079" y="4078732"/>
                    <a:pt x="1927352" y="3988181"/>
                    <a:pt x="1819910" y="3897630"/>
                  </a:cubicBezTo>
                  <a:cubicBezTo>
                    <a:pt x="1503426" y="3620389"/>
                    <a:pt x="1181227" y="3343275"/>
                    <a:pt x="892937" y="3037713"/>
                  </a:cubicBezTo>
                  <a:cubicBezTo>
                    <a:pt x="627253" y="2760472"/>
                    <a:pt x="389890" y="2466340"/>
                    <a:pt x="231648" y="2115566"/>
                  </a:cubicBezTo>
                  <a:cubicBezTo>
                    <a:pt x="67818" y="1764919"/>
                    <a:pt x="0" y="1391666"/>
                    <a:pt x="79121" y="1006983"/>
                  </a:cubicBezTo>
                  <a:cubicBezTo>
                    <a:pt x="186563" y="486537"/>
                    <a:pt x="667004" y="101854"/>
                    <a:pt x="1192657" y="107442"/>
                  </a:cubicBezTo>
                  <a:cubicBezTo>
                    <a:pt x="1548765" y="113157"/>
                    <a:pt x="1814449" y="277114"/>
                    <a:pt x="2012315" y="571373"/>
                  </a:cubicBezTo>
                  <a:cubicBezTo>
                    <a:pt x="2057527" y="639318"/>
                    <a:pt x="2091436" y="712851"/>
                    <a:pt x="2131060" y="780669"/>
                  </a:cubicBezTo>
                  <a:close/>
                </a:path>
              </a:pathLst>
            </a:custGeom>
            <a:solidFill>
              <a:srgbClr val="C00000"/>
            </a:solidFill>
          </p:spPr>
        </p:sp>
      </p:grpSp>
      <p:grpSp>
        <p:nvGrpSpPr>
          <p:cNvPr id="29" name="Group 5">
            <a:extLst>
              <a:ext uri="{FF2B5EF4-FFF2-40B4-BE49-F238E27FC236}">
                <a16:creationId xmlns:a16="http://schemas.microsoft.com/office/drawing/2014/main" id="{A6874D4A-2D25-D144-43A8-1F388E3D239E}"/>
              </a:ext>
            </a:extLst>
          </p:cNvPr>
          <p:cNvGrpSpPr>
            <a:grpSpLocks noChangeAspect="1"/>
          </p:cNvGrpSpPr>
          <p:nvPr/>
        </p:nvGrpSpPr>
        <p:grpSpPr>
          <a:xfrm>
            <a:off x="8305800" y="4066740"/>
            <a:ext cx="2153520" cy="2153520"/>
            <a:chOff x="0" y="0"/>
            <a:chExt cx="2871360" cy="2871360"/>
          </a:xfrm>
        </p:grpSpPr>
        <p:sp>
          <p:nvSpPr>
            <p:cNvPr id="30" name="Freeform 6">
              <a:extLst>
                <a:ext uri="{FF2B5EF4-FFF2-40B4-BE49-F238E27FC236}">
                  <a16:creationId xmlns:a16="http://schemas.microsoft.com/office/drawing/2014/main" id="{A5E1A7AB-5F33-5A29-783F-9D356A0D4A4B}"/>
                </a:ext>
              </a:extLst>
            </p:cNvPr>
            <p:cNvSpPr/>
            <p:nvPr/>
          </p:nvSpPr>
          <p:spPr>
            <a:xfrm>
              <a:off x="-127" y="0"/>
              <a:ext cx="2871470" cy="2871470"/>
            </a:xfrm>
            <a:custGeom>
              <a:avLst/>
              <a:gdLst/>
              <a:ahLst/>
              <a:cxnLst/>
              <a:rect l="l" t="t" r="r" b="b"/>
              <a:pathLst>
                <a:path w="2871470" h="2871470">
                  <a:moveTo>
                    <a:pt x="127" y="955294"/>
                  </a:moveTo>
                  <a:cubicBezTo>
                    <a:pt x="316611" y="955294"/>
                    <a:pt x="633222" y="955294"/>
                    <a:pt x="949706" y="955294"/>
                  </a:cubicBezTo>
                  <a:cubicBezTo>
                    <a:pt x="949706" y="638810"/>
                    <a:pt x="949706" y="322199"/>
                    <a:pt x="949706" y="0"/>
                  </a:cubicBezTo>
                  <a:cubicBezTo>
                    <a:pt x="1271905" y="0"/>
                    <a:pt x="1588389" y="0"/>
                    <a:pt x="1910588" y="0"/>
                  </a:cubicBezTo>
                  <a:cubicBezTo>
                    <a:pt x="1910588" y="316484"/>
                    <a:pt x="1910588" y="633095"/>
                    <a:pt x="1910588" y="955294"/>
                  </a:cubicBezTo>
                  <a:cubicBezTo>
                    <a:pt x="2232787" y="955294"/>
                    <a:pt x="2549271" y="955294"/>
                    <a:pt x="2871470" y="955294"/>
                  </a:cubicBezTo>
                  <a:cubicBezTo>
                    <a:pt x="2871470" y="1277493"/>
                    <a:pt x="2871470" y="1593977"/>
                    <a:pt x="2871470" y="1916176"/>
                  </a:cubicBezTo>
                  <a:cubicBezTo>
                    <a:pt x="2554986" y="1916176"/>
                    <a:pt x="2232787" y="1916176"/>
                    <a:pt x="1916176" y="1916176"/>
                  </a:cubicBezTo>
                  <a:cubicBezTo>
                    <a:pt x="1916176" y="2238375"/>
                    <a:pt x="1916176" y="2549271"/>
                    <a:pt x="1916176" y="2871470"/>
                  </a:cubicBezTo>
                  <a:cubicBezTo>
                    <a:pt x="1593977" y="2871470"/>
                    <a:pt x="1277493" y="2871470"/>
                    <a:pt x="955294" y="2871470"/>
                  </a:cubicBezTo>
                  <a:cubicBezTo>
                    <a:pt x="955294" y="2554986"/>
                    <a:pt x="955294" y="2238375"/>
                    <a:pt x="955294" y="1916176"/>
                  </a:cubicBezTo>
                  <a:cubicBezTo>
                    <a:pt x="633095" y="1916176"/>
                    <a:pt x="316611" y="1916176"/>
                    <a:pt x="0" y="1916176"/>
                  </a:cubicBezTo>
                  <a:cubicBezTo>
                    <a:pt x="0" y="1593977"/>
                    <a:pt x="0" y="1277493"/>
                    <a:pt x="0" y="955294"/>
                  </a:cubicBez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530CB68E-F1B1-E343-46AD-097F7AEE063F}"/>
              </a:ext>
            </a:extLst>
          </p:cNvPr>
          <p:cNvSpPr/>
          <p:nvPr/>
        </p:nvSpPr>
        <p:spPr>
          <a:xfrm>
            <a:off x="-1080" y="7001100"/>
            <a:ext cx="2694870" cy="3276180"/>
          </a:xfrm>
          <a:custGeom>
            <a:avLst/>
            <a:gdLst/>
            <a:ahLst/>
            <a:cxnLst/>
            <a:rect l="l" t="t" r="r" b="b"/>
            <a:pathLst>
              <a:path w="2694870" h="3276180">
                <a:moveTo>
                  <a:pt x="0" y="0"/>
                </a:moveTo>
                <a:lnTo>
                  <a:pt x="2694870" y="0"/>
                </a:lnTo>
                <a:lnTo>
                  <a:pt x="2694870" y="3276180"/>
                </a:lnTo>
                <a:lnTo>
                  <a:pt x="0" y="32761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10">
            <a:extLst>
              <a:ext uri="{FF2B5EF4-FFF2-40B4-BE49-F238E27FC236}">
                <a16:creationId xmlns:a16="http://schemas.microsoft.com/office/drawing/2014/main" id="{4625B5CC-8D69-3170-68A2-F9DCE6D622F7}"/>
              </a:ext>
            </a:extLst>
          </p:cNvPr>
          <p:cNvSpPr/>
          <p:nvPr/>
        </p:nvSpPr>
        <p:spPr>
          <a:xfrm>
            <a:off x="16230600" y="8420100"/>
            <a:ext cx="1649160" cy="1645920"/>
          </a:xfrm>
          <a:custGeom>
            <a:avLst/>
            <a:gdLst/>
            <a:ahLst/>
            <a:cxnLst/>
            <a:rect l="l" t="t" r="r" b="b"/>
            <a:pathLst>
              <a:path w="1649160" h="1645920">
                <a:moveTo>
                  <a:pt x="0" y="0"/>
                </a:moveTo>
                <a:lnTo>
                  <a:pt x="1649160" y="0"/>
                </a:lnTo>
                <a:lnTo>
                  <a:pt x="1649160" y="1645920"/>
                </a:lnTo>
                <a:lnTo>
                  <a:pt x="0" y="1645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a:extLst>
              <a:ext uri="{FF2B5EF4-FFF2-40B4-BE49-F238E27FC236}">
                <a16:creationId xmlns:a16="http://schemas.microsoft.com/office/drawing/2014/main" id="{85E70800-FC9A-11F7-EE0B-721AE4189648}"/>
              </a:ext>
            </a:extLst>
          </p:cNvPr>
          <p:cNvSpPr/>
          <p:nvPr/>
        </p:nvSpPr>
        <p:spPr>
          <a:xfrm>
            <a:off x="2693790" y="1714500"/>
            <a:ext cx="14362710" cy="144780"/>
          </a:xfrm>
          <a:custGeom>
            <a:avLst/>
            <a:gdLst/>
            <a:ahLst/>
            <a:cxnLst/>
            <a:rect l="l" t="t" r="r" b="b"/>
            <a:pathLst>
              <a:path w="9104400" h="68580">
                <a:moveTo>
                  <a:pt x="0" y="0"/>
                </a:moveTo>
                <a:lnTo>
                  <a:pt x="9104400" y="0"/>
                </a:lnTo>
                <a:lnTo>
                  <a:pt x="9104400" y="68580"/>
                </a:lnTo>
                <a:lnTo>
                  <a:pt x="0" y="685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7">
            <a:extLst>
              <a:ext uri="{FF2B5EF4-FFF2-40B4-BE49-F238E27FC236}">
                <a16:creationId xmlns:a16="http://schemas.microsoft.com/office/drawing/2014/main" id="{A8A24C8D-2A56-CA29-27A2-B729ED2E7490}"/>
              </a:ext>
            </a:extLst>
          </p:cNvPr>
          <p:cNvSpPr/>
          <p:nvPr/>
        </p:nvSpPr>
        <p:spPr>
          <a:xfrm>
            <a:off x="17197440" y="1432680"/>
            <a:ext cx="644220" cy="644760"/>
          </a:xfrm>
          <a:custGeom>
            <a:avLst/>
            <a:gdLst/>
            <a:ahLst/>
            <a:cxnLst/>
            <a:rect l="l" t="t" r="r" b="b"/>
            <a:pathLst>
              <a:path w="644220" h="644760">
                <a:moveTo>
                  <a:pt x="0" y="0"/>
                </a:moveTo>
                <a:lnTo>
                  <a:pt x="644220" y="0"/>
                </a:lnTo>
                <a:lnTo>
                  <a:pt x="644220" y="644760"/>
                </a:lnTo>
                <a:lnTo>
                  <a:pt x="0" y="6447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Text Placeholder 1">
            <a:extLst>
              <a:ext uri="{FF2B5EF4-FFF2-40B4-BE49-F238E27FC236}">
                <a16:creationId xmlns:a16="http://schemas.microsoft.com/office/drawing/2014/main" id="{81119AC2-DF2B-06A1-E19A-80B5B4AB30EF}"/>
              </a:ext>
            </a:extLst>
          </p:cNvPr>
          <p:cNvSpPr txBox="1">
            <a:spLocks/>
          </p:cNvSpPr>
          <p:nvPr/>
        </p:nvSpPr>
        <p:spPr>
          <a:xfrm>
            <a:off x="2514600" y="466629"/>
            <a:ext cx="14006572"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rgbClr val="FF0000"/>
                </a:solidFill>
                <a:latin typeface="Arial"/>
                <a:cs typeface="B Nazanin" panose="00000700000000000000" pitchFamily="2" charset="-78"/>
              </a:rPr>
              <a:t>مجموعه آیکون های کاملاً قابل ویرایش: </a:t>
            </a:r>
            <a:r>
              <a:rPr lang="en-US" sz="7200" dirty="0">
                <a:solidFill>
                  <a:srgbClr val="FF0000"/>
                </a:solidFill>
                <a:latin typeface="Arial"/>
                <a:cs typeface="B Nazanin" panose="00000700000000000000" pitchFamily="2" charset="-78"/>
              </a:rPr>
              <a:t>A</a:t>
            </a:r>
          </a:p>
        </p:txBody>
      </p:sp>
      <p:sp>
        <p:nvSpPr>
          <p:cNvPr id="10" name="Freeform 13">
            <a:extLst>
              <a:ext uri="{FF2B5EF4-FFF2-40B4-BE49-F238E27FC236}">
                <a16:creationId xmlns:a16="http://schemas.microsoft.com/office/drawing/2014/main" id="{F4C3DD02-8DB3-28E1-8265-68AE8E89344F}"/>
              </a:ext>
            </a:extLst>
          </p:cNvPr>
          <p:cNvSpPr/>
          <p:nvPr/>
        </p:nvSpPr>
        <p:spPr>
          <a:xfrm>
            <a:off x="6645015" y="2719745"/>
            <a:ext cx="784620" cy="786780"/>
          </a:xfrm>
          <a:custGeom>
            <a:avLst/>
            <a:gdLst/>
            <a:ahLst/>
            <a:cxnLst/>
            <a:rect l="l" t="t" r="r" b="b"/>
            <a:pathLst>
              <a:path w="784620" h="786780">
                <a:moveTo>
                  <a:pt x="0" y="0"/>
                </a:moveTo>
                <a:lnTo>
                  <a:pt x="784620" y="0"/>
                </a:lnTo>
                <a:lnTo>
                  <a:pt x="784620" y="786780"/>
                </a:lnTo>
                <a:lnTo>
                  <a:pt x="0" y="7867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4">
            <a:extLst>
              <a:ext uri="{FF2B5EF4-FFF2-40B4-BE49-F238E27FC236}">
                <a16:creationId xmlns:a16="http://schemas.microsoft.com/office/drawing/2014/main" id="{628ABBC1-C6FD-B171-8620-B30793CC25F6}"/>
              </a:ext>
            </a:extLst>
          </p:cNvPr>
          <p:cNvSpPr/>
          <p:nvPr/>
        </p:nvSpPr>
        <p:spPr>
          <a:xfrm>
            <a:off x="5386815" y="2825585"/>
            <a:ext cx="784620" cy="575640"/>
          </a:xfrm>
          <a:custGeom>
            <a:avLst/>
            <a:gdLst/>
            <a:ahLst/>
            <a:cxnLst/>
            <a:rect l="l" t="t" r="r" b="b"/>
            <a:pathLst>
              <a:path w="784620" h="575640">
                <a:moveTo>
                  <a:pt x="0" y="0"/>
                </a:moveTo>
                <a:lnTo>
                  <a:pt x="784620" y="0"/>
                </a:lnTo>
                <a:lnTo>
                  <a:pt x="784620" y="575640"/>
                </a:lnTo>
                <a:lnTo>
                  <a:pt x="0" y="5756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5">
            <a:extLst>
              <a:ext uri="{FF2B5EF4-FFF2-40B4-BE49-F238E27FC236}">
                <a16:creationId xmlns:a16="http://schemas.microsoft.com/office/drawing/2014/main" id="{FCB830F6-1565-DB6B-9C37-438BEEE8438E}"/>
              </a:ext>
            </a:extLst>
          </p:cNvPr>
          <p:cNvSpPr/>
          <p:nvPr/>
        </p:nvSpPr>
        <p:spPr>
          <a:xfrm>
            <a:off x="6648255" y="7261685"/>
            <a:ext cx="469800" cy="1061640"/>
          </a:xfrm>
          <a:custGeom>
            <a:avLst/>
            <a:gdLst/>
            <a:ahLst/>
            <a:cxnLst/>
            <a:rect l="l" t="t" r="r" b="b"/>
            <a:pathLst>
              <a:path w="469800" h="1061640">
                <a:moveTo>
                  <a:pt x="0" y="0"/>
                </a:moveTo>
                <a:lnTo>
                  <a:pt x="469800" y="0"/>
                </a:lnTo>
                <a:lnTo>
                  <a:pt x="469800" y="1061640"/>
                </a:lnTo>
                <a:lnTo>
                  <a:pt x="0" y="106164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16">
            <a:extLst>
              <a:ext uri="{FF2B5EF4-FFF2-40B4-BE49-F238E27FC236}">
                <a16:creationId xmlns:a16="http://schemas.microsoft.com/office/drawing/2014/main" id="{8584F795-3E68-0D66-C0CB-32E9C9A93E89}"/>
              </a:ext>
            </a:extLst>
          </p:cNvPr>
          <p:cNvSpPr/>
          <p:nvPr/>
        </p:nvSpPr>
        <p:spPr>
          <a:xfrm>
            <a:off x="11637996" y="5953676"/>
            <a:ext cx="772458" cy="772458"/>
          </a:xfrm>
          <a:custGeom>
            <a:avLst/>
            <a:gdLst/>
            <a:ahLst/>
            <a:cxnLst/>
            <a:rect l="l" t="t" r="r" b="b"/>
            <a:pathLst>
              <a:path w="772458" h="772458">
                <a:moveTo>
                  <a:pt x="0" y="0"/>
                </a:moveTo>
                <a:lnTo>
                  <a:pt x="772458" y="0"/>
                </a:lnTo>
                <a:lnTo>
                  <a:pt x="772458" y="772458"/>
                </a:lnTo>
                <a:lnTo>
                  <a:pt x="0" y="77245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4" name="Freeform 17">
            <a:extLst>
              <a:ext uri="{FF2B5EF4-FFF2-40B4-BE49-F238E27FC236}">
                <a16:creationId xmlns:a16="http://schemas.microsoft.com/office/drawing/2014/main" id="{ABB7F3A0-409C-A999-C166-142E2F68D38E}"/>
              </a:ext>
            </a:extLst>
          </p:cNvPr>
          <p:cNvSpPr/>
          <p:nvPr/>
        </p:nvSpPr>
        <p:spPr>
          <a:xfrm>
            <a:off x="5377635" y="7444205"/>
            <a:ext cx="696600" cy="696600"/>
          </a:xfrm>
          <a:custGeom>
            <a:avLst/>
            <a:gdLst/>
            <a:ahLst/>
            <a:cxnLst/>
            <a:rect l="l" t="t" r="r" b="b"/>
            <a:pathLst>
              <a:path w="696600" h="696600">
                <a:moveTo>
                  <a:pt x="0" y="0"/>
                </a:moveTo>
                <a:lnTo>
                  <a:pt x="696600" y="0"/>
                </a:lnTo>
                <a:lnTo>
                  <a:pt x="696600" y="696600"/>
                </a:lnTo>
                <a:lnTo>
                  <a:pt x="0" y="6966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5" name="Freeform 18">
            <a:extLst>
              <a:ext uri="{FF2B5EF4-FFF2-40B4-BE49-F238E27FC236}">
                <a16:creationId xmlns:a16="http://schemas.microsoft.com/office/drawing/2014/main" id="{6231349F-2560-E166-56EB-808293E7A611}"/>
              </a:ext>
            </a:extLst>
          </p:cNvPr>
          <p:cNvSpPr/>
          <p:nvPr/>
        </p:nvSpPr>
        <p:spPr>
          <a:xfrm>
            <a:off x="9094995" y="5945165"/>
            <a:ext cx="691200" cy="679860"/>
          </a:xfrm>
          <a:custGeom>
            <a:avLst/>
            <a:gdLst/>
            <a:ahLst/>
            <a:cxnLst/>
            <a:rect l="l" t="t" r="r" b="b"/>
            <a:pathLst>
              <a:path w="691200" h="679860">
                <a:moveTo>
                  <a:pt x="0" y="0"/>
                </a:moveTo>
                <a:lnTo>
                  <a:pt x="691200" y="0"/>
                </a:lnTo>
                <a:lnTo>
                  <a:pt x="691200" y="679860"/>
                </a:lnTo>
                <a:lnTo>
                  <a:pt x="0" y="67986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6" name="Freeform 19">
            <a:extLst>
              <a:ext uri="{FF2B5EF4-FFF2-40B4-BE49-F238E27FC236}">
                <a16:creationId xmlns:a16="http://schemas.microsoft.com/office/drawing/2014/main" id="{26F63D42-D11E-9FCE-0DEE-8B2F0F7A1815}"/>
              </a:ext>
            </a:extLst>
          </p:cNvPr>
          <p:cNvSpPr/>
          <p:nvPr/>
        </p:nvSpPr>
        <p:spPr>
          <a:xfrm>
            <a:off x="14072715" y="5882525"/>
            <a:ext cx="696600" cy="694440"/>
          </a:xfrm>
          <a:custGeom>
            <a:avLst/>
            <a:gdLst/>
            <a:ahLst/>
            <a:cxnLst/>
            <a:rect l="l" t="t" r="r" b="b"/>
            <a:pathLst>
              <a:path w="696600" h="694440">
                <a:moveTo>
                  <a:pt x="0" y="0"/>
                </a:moveTo>
                <a:lnTo>
                  <a:pt x="696600" y="0"/>
                </a:lnTo>
                <a:lnTo>
                  <a:pt x="696600" y="694440"/>
                </a:lnTo>
                <a:lnTo>
                  <a:pt x="0" y="69444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7" name="Freeform 20">
            <a:extLst>
              <a:ext uri="{FF2B5EF4-FFF2-40B4-BE49-F238E27FC236}">
                <a16:creationId xmlns:a16="http://schemas.microsoft.com/office/drawing/2014/main" id="{6430D78B-46E3-F5B0-9EC2-55A1933671C1}"/>
              </a:ext>
            </a:extLst>
          </p:cNvPr>
          <p:cNvSpPr/>
          <p:nvPr/>
        </p:nvSpPr>
        <p:spPr>
          <a:xfrm>
            <a:off x="7903215" y="2759705"/>
            <a:ext cx="707400" cy="707400"/>
          </a:xfrm>
          <a:custGeom>
            <a:avLst/>
            <a:gdLst/>
            <a:ahLst/>
            <a:cxnLst/>
            <a:rect l="l" t="t" r="r" b="b"/>
            <a:pathLst>
              <a:path w="707400" h="707400">
                <a:moveTo>
                  <a:pt x="0" y="0"/>
                </a:moveTo>
                <a:lnTo>
                  <a:pt x="707400" y="0"/>
                </a:lnTo>
                <a:lnTo>
                  <a:pt x="707400" y="707400"/>
                </a:lnTo>
                <a:lnTo>
                  <a:pt x="0" y="70740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8" name="Freeform 21">
            <a:extLst>
              <a:ext uri="{FF2B5EF4-FFF2-40B4-BE49-F238E27FC236}">
                <a16:creationId xmlns:a16="http://schemas.microsoft.com/office/drawing/2014/main" id="{3FB6E6B5-5456-B940-FD99-C713ACAA4CA7}"/>
              </a:ext>
            </a:extLst>
          </p:cNvPr>
          <p:cNvSpPr/>
          <p:nvPr/>
        </p:nvSpPr>
        <p:spPr>
          <a:xfrm>
            <a:off x="9083655" y="2759165"/>
            <a:ext cx="707400" cy="708480"/>
          </a:xfrm>
          <a:custGeom>
            <a:avLst/>
            <a:gdLst/>
            <a:ahLst/>
            <a:cxnLst/>
            <a:rect l="l" t="t" r="r" b="b"/>
            <a:pathLst>
              <a:path w="707400" h="708480">
                <a:moveTo>
                  <a:pt x="0" y="0"/>
                </a:moveTo>
                <a:lnTo>
                  <a:pt x="707400" y="0"/>
                </a:lnTo>
                <a:lnTo>
                  <a:pt x="707400" y="708480"/>
                </a:lnTo>
                <a:lnTo>
                  <a:pt x="0" y="708480"/>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19" name="Freeform 22">
            <a:extLst>
              <a:ext uri="{FF2B5EF4-FFF2-40B4-BE49-F238E27FC236}">
                <a16:creationId xmlns:a16="http://schemas.microsoft.com/office/drawing/2014/main" id="{1A82EFE9-183F-1054-06CA-D5F557AD78C3}"/>
              </a:ext>
            </a:extLst>
          </p:cNvPr>
          <p:cNvSpPr/>
          <p:nvPr/>
        </p:nvSpPr>
        <p:spPr>
          <a:xfrm>
            <a:off x="7691535" y="7410185"/>
            <a:ext cx="769500" cy="765720"/>
          </a:xfrm>
          <a:custGeom>
            <a:avLst/>
            <a:gdLst/>
            <a:ahLst/>
            <a:cxnLst/>
            <a:rect l="l" t="t" r="r" b="b"/>
            <a:pathLst>
              <a:path w="769500" h="765720">
                <a:moveTo>
                  <a:pt x="0" y="0"/>
                </a:moveTo>
                <a:lnTo>
                  <a:pt x="769500" y="0"/>
                </a:lnTo>
                <a:lnTo>
                  <a:pt x="769500" y="765720"/>
                </a:lnTo>
                <a:lnTo>
                  <a:pt x="0" y="765720"/>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20" name="Freeform 23">
            <a:extLst>
              <a:ext uri="{FF2B5EF4-FFF2-40B4-BE49-F238E27FC236}">
                <a16:creationId xmlns:a16="http://schemas.microsoft.com/office/drawing/2014/main" id="{66F07E29-5DB6-5531-3971-2C47A421C54C}"/>
              </a:ext>
            </a:extLst>
          </p:cNvPr>
          <p:cNvSpPr/>
          <p:nvPr/>
        </p:nvSpPr>
        <p:spPr>
          <a:xfrm>
            <a:off x="10264365" y="2687615"/>
            <a:ext cx="851580" cy="851040"/>
          </a:xfrm>
          <a:custGeom>
            <a:avLst/>
            <a:gdLst/>
            <a:ahLst/>
            <a:cxnLst/>
            <a:rect l="l" t="t" r="r" b="b"/>
            <a:pathLst>
              <a:path w="851580" h="851040">
                <a:moveTo>
                  <a:pt x="0" y="0"/>
                </a:moveTo>
                <a:lnTo>
                  <a:pt x="851580" y="0"/>
                </a:lnTo>
                <a:lnTo>
                  <a:pt x="851580" y="851040"/>
                </a:lnTo>
                <a:lnTo>
                  <a:pt x="0" y="85104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21" name="Freeform 24">
            <a:extLst>
              <a:ext uri="{FF2B5EF4-FFF2-40B4-BE49-F238E27FC236}">
                <a16:creationId xmlns:a16="http://schemas.microsoft.com/office/drawing/2014/main" id="{FEEFF28E-7C00-83D0-A85A-BBF7897BB14B}"/>
              </a:ext>
            </a:extLst>
          </p:cNvPr>
          <p:cNvSpPr/>
          <p:nvPr/>
        </p:nvSpPr>
        <p:spPr>
          <a:xfrm>
            <a:off x="11589795" y="2617685"/>
            <a:ext cx="710100" cy="990360"/>
          </a:xfrm>
          <a:custGeom>
            <a:avLst/>
            <a:gdLst/>
            <a:ahLst/>
            <a:cxnLst/>
            <a:rect l="l" t="t" r="r" b="b"/>
            <a:pathLst>
              <a:path w="710100" h="990360">
                <a:moveTo>
                  <a:pt x="0" y="0"/>
                </a:moveTo>
                <a:lnTo>
                  <a:pt x="710100" y="0"/>
                </a:lnTo>
                <a:lnTo>
                  <a:pt x="710100" y="990360"/>
                </a:lnTo>
                <a:lnTo>
                  <a:pt x="0" y="99036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22" name="Freeform 25">
            <a:extLst>
              <a:ext uri="{FF2B5EF4-FFF2-40B4-BE49-F238E27FC236}">
                <a16:creationId xmlns:a16="http://schemas.microsoft.com/office/drawing/2014/main" id="{C7D364B1-A57F-9716-9F34-9FEA759C4E59}"/>
              </a:ext>
            </a:extLst>
          </p:cNvPr>
          <p:cNvSpPr/>
          <p:nvPr/>
        </p:nvSpPr>
        <p:spPr>
          <a:xfrm>
            <a:off x="9035595" y="7382645"/>
            <a:ext cx="578880" cy="819720"/>
          </a:xfrm>
          <a:custGeom>
            <a:avLst/>
            <a:gdLst/>
            <a:ahLst/>
            <a:cxnLst/>
            <a:rect l="l" t="t" r="r" b="b"/>
            <a:pathLst>
              <a:path w="578880" h="819720">
                <a:moveTo>
                  <a:pt x="0" y="0"/>
                </a:moveTo>
                <a:lnTo>
                  <a:pt x="578880" y="0"/>
                </a:lnTo>
                <a:lnTo>
                  <a:pt x="578880" y="819720"/>
                </a:lnTo>
                <a:lnTo>
                  <a:pt x="0" y="819720"/>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23" name="Freeform 26">
            <a:extLst>
              <a:ext uri="{FF2B5EF4-FFF2-40B4-BE49-F238E27FC236}">
                <a16:creationId xmlns:a16="http://schemas.microsoft.com/office/drawing/2014/main" id="{F75C2198-7965-67A2-C614-A771C372B5D0}"/>
              </a:ext>
            </a:extLst>
          </p:cNvPr>
          <p:cNvSpPr/>
          <p:nvPr/>
        </p:nvSpPr>
        <p:spPr>
          <a:xfrm>
            <a:off x="6606111" y="5837721"/>
            <a:ext cx="977448" cy="894207"/>
          </a:xfrm>
          <a:custGeom>
            <a:avLst/>
            <a:gdLst/>
            <a:ahLst/>
            <a:cxnLst/>
            <a:rect l="l" t="t" r="r" b="b"/>
            <a:pathLst>
              <a:path w="977448" h="894207">
                <a:moveTo>
                  <a:pt x="0" y="0"/>
                </a:moveTo>
                <a:lnTo>
                  <a:pt x="977448" y="0"/>
                </a:lnTo>
                <a:lnTo>
                  <a:pt x="977448" y="894208"/>
                </a:lnTo>
                <a:lnTo>
                  <a:pt x="0" y="894208"/>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4" name="Freeform 27">
            <a:extLst>
              <a:ext uri="{FF2B5EF4-FFF2-40B4-BE49-F238E27FC236}">
                <a16:creationId xmlns:a16="http://schemas.microsoft.com/office/drawing/2014/main" id="{ED8044CC-0ECA-E283-A75F-60A7A3865CC7}"/>
              </a:ext>
            </a:extLst>
          </p:cNvPr>
          <p:cNvSpPr/>
          <p:nvPr/>
        </p:nvSpPr>
        <p:spPr>
          <a:xfrm>
            <a:off x="4078935" y="5799365"/>
            <a:ext cx="791100" cy="740340"/>
          </a:xfrm>
          <a:custGeom>
            <a:avLst/>
            <a:gdLst/>
            <a:ahLst/>
            <a:cxnLst/>
            <a:rect l="l" t="t" r="r" b="b"/>
            <a:pathLst>
              <a:path w="791100" h="740340">
                <a:moveTo>
                  <a:pt x="0" y="0"/>
                </a:moveTo>
                <a:lnTo>
                  <a:pt x="791100" y="0"/>
                </a:lnTo>
                <a:lnTo>
                  <a:pt x="791100" y="740340"/>
                </a:lnTo>
                <a:lnTo>
                  <a:pt x="0" y="740340"/>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25" name="Freeform 28">
            <a:extLst>
              <a:ext uri="{FF2B5EF4-FFF2-40B4-BE49-F238E27FC236}">
                <a16:creationId xmlns:a16="http://schemas.microsoft.com/office/drawing/2014/main" id="{4A7B7ED7-9ED8-8687-8D6C-187F99676018}"/>
              </a:ext>
            </a:extLst>
          </p:cNvPr>
          <p:cNvSpPr/>
          <p:nvPr/>
        </p:nvSpPr>
        <p:spPr>
          <a:xfrm>
            <a:off x="4041135" y="7401545"/>
            <a:ext cx="762480" cy="762480"/>
          </a:xfrm>
          <a:custGeom>
            <a:avLst/>
            <a:gdLst/>
            <a:ahLst/>
            <a:cxnLst/>
            <a:rect l="l" t="t" r="r" b="b"/>
            <a:pathLst>
              <a:path w="762480" h="762480">
                <a:moveTo>
                  <a:pt x="0" y="0"/>
                </a:moveTo>
                <a:lnTo>
                  <a:pt x="762480" y="0"/>
                </a:lnTo>
                <a:lnTo>
                  <a:pt x="762480" y="762480"/>
                </a:lnTo>
                <a:lnTo>
                  <a:pt x="0" y="762480"/>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26" name="Freeform 29">
            <a:extLst>
              <a:ext uri="{FF2B5EF4-FFF2-40B4-BE49-F238E27FC236}">
                <a16:creationId xmlns:a16="http://schemas.microsoft.com/office/drawing/2014/main" id="{010C8126-CEC5-A9CF-2FCD-09EACD3EEA93}"/>
              </a:ext>
            </a:extLst>
          </p:cNvPr>
          <p:cNvSpPr/>
          <p:nvPr/>
        </p:nvSpPr>
        <p:spPr>
          <a:xfrm>
            <a:off x="12498465" y="2617907"/>
            <a:ext cx="1164000" cy="1164335"/>
          </a:xfrm>
          <a:custGeom>
            <a:avLst/>
            <a:gdLst/>
            <a:ahLst/>
            <a:cxnLst/>
            <a:rect l="l" t="t" r="r" b="b"/>
            <a:pathLst>
              <a:path w="1164000" h="1164335">
                <a:moveTo>
                  <a:pt x="0" y="0"/>
                </a:moveTo>
                <a:lnTo>
                  <a:pt x="1164000" y="0"/>
                </a:lnTo>
                <a:lnTo>
                  <a:pt x="1164000" y="1164336"/>
                </a:lnTo>
                <a:lnTo>
                  <a:pt x="0" y="1164336"/>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27" name="Freeform 30">
            <a:extLst>
              <a:ext uri="{FF2B5EF4-FFF2-40B4-BE49-F238E27FC236}">
                <a16:creationId xmlns:a16="http://schemas.microsoft.com/office/drawing/2014/main" id="{AEBC70A3-D11D-70AD-A22A-7AA140259DA6}"/>
              </a:ext>
            </a:extLst>
          </p:cNvPr>
          <p:cNvSpPr/>
          <p:nvPr/>
        </p:nvSpPr>
        <p:spPr>
          <a:xfrm>
            <a:off x="13876155" y="2790485"/>
            <a:ext cx="817020" cy="820800"/>
          </a:xfrm>
          <a:custGeom>
            <a:avLst/>
            <a:gdLst/>
            <a:ahLst/>
            <a:cxnLst/>
            <a:rect l="l" t="t" r="r" b="b"/>
            <a:pathLst>
              <a:path w="817020" h="820800">
                <a:moveTo>
                  <a:pt x="0" y="0"/>
                </a:moveTo>
                <a:lnTo>
                  <a:pt x="817020" y="0"/>
                </a:lnTo>
                <a:lnTo>
                  <a:pt x="817020" y="820800"/>
                </a:lnTo>
                <a:lnTo>
                  <a:pt x="0" y="820800"/>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sp>
      <p:sp>
        <p:nvSpPr>
          <p:cNvPr id="28" name="Freeform 31">
            <a:extLst>
              <a:ext uri="{FF2B5EF4-FFF2-40B4-BE49-F238E27FC236}">
                <a16:creationId xmlns:a16="http://schemas.microsoft.com/office/drawing/2014/main" id="{7EB3CE13-6244-8260-AE2E-1024308E3895}"/>
              </a:ext>
            </a:extLst>
          </p:cNvPr>
          <p:cNvSpPr/>
          <p:nvPr/>
        </p:nvSpPr>
        <p:spPr>
          <a:xfrm>
            <a:off x="11522295" y="7348625"/>
            <a:ext cx="717120" cy="853740"/>
          </a:xfrm>
          <a:custGeom>
            <a:avLst/>
            <a:gdLst/>
            <a:ahLst/>
            <a:cxnLst/>
            <a:rect l="l" t="t" r="r" b="b"/>
            <a:pathLst>
              <a:path w="717120" h="853740">
                <a:moveTo>
                  <a:pt x="0" y="0"/>
                </a:moveTo>
                <a:lnTo>
                  <a:pt x="717120" y="0"/>
                </a:lnTo>
                <a:lnTo>
                  <a:pt x="717120" y="853740"/>
                </a:lnTo>
                <a:lnTo>
                  <a:pt x="0" y="853740"/>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sp>
      <p:sp>
        <p:nvSpPr>
          <p:cNvPr id="29" name="Freeform 32">
            <a:extLst>
              <a:ext uri="{FF2B5EF4-FFF2-40B4-BE49-F238E27FC236}">
                <a16:creationId xmlns:a16="http://schemas.microsoft.com/office/drawing/2014/main" id="{00C716FA-8FC2-1927-59C1-EB39657B2E44}"/>
              </a:ext>
            </a:extLst>
          </p:cNvPr>
          <p:cNvSpPr/>
          <p:nvPr/>
        </p:nvSpPr>
        <p:spPr>
          <a:xfrm>
            <a:off x="10209555" y="7348625"/>
            <a:ext cx="717120" cy="853740"/>
          </a:xfrm>
          <a:custGeom>
            <a:avLst/>
            <a:gdLst/>
            <a:ahLst/>
            <a:cxnLst/>
            <a:rect l="l" t="t" r="r" b="b"/>
            <a:pathLst>
              <a:path w="717120" h="853740">
                <a:moveTo>
                  <a:pt x="0" y="0"/>
                </a:moveTo>
                <a:lnTo>
                  <a:pt x="717120" y="0"/>
                </a:lnTo>
                <a:lnTo>
                  <a:pt x="717120" y="853740"/>
                </a:lnTo>
                <a:lnTo>
                  <a:pt x="0" y="853740"/>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sp>
      <p:sp>
        <p:nvSpPr>
          <p:cNvPr id="30" name="Freeform 33">
            <a:extLst>
              <a:ext uri="{FF2B5EF4-FFF2-40B4-BE49-F238E27FC236}">
                <a16:creationId xmlns:a16="http://schemas.microsoft.com/office/drawing/2014/main" id="{437C25B7-666B-6637-76F1-0548114413A9}"/>
              </a:ext>
            </a:extLst>
          </p:cNvPr>
          <p:cNvSpPr/>
          <p:nvPr/>
        </p:nvSpPr>
        <p:spPr>
          <a:xfrm>
            <a:off x="12834495" y="7348625"/>
            <a:ext cx="717120" cy="853740"/>
          </a:xfrm>
          <a:custGeom>
            <a:avLst/>
            <a:gdLst/>
            <a:ahLst/>
            <a:cxnLst/>
            <a:rect l="l" t="t" r="r" b="b"/>
            <a:pathLst>
              <a:path w="717120" h="853740">
                <a:moveTo>
                  <a:pt x="0" y="0"/>
                </a:moveTo>
                <a:lnTo>
                  <a:pt x="717120" y="0"/>
                </a:lnTo>
                <a:lnTo>
                  <a:pt x="717120" y="853740"/>
                </a:lnTo>
                <a:lnTo>
                  <a:pt x="0" y="853740"/>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sp>
      <p:sp>
        <p:nvSpPr>
          <p:cNvPr id="31" name="Freeform 34">
            <a:extLst>
              <a:ext uri="{FF2B5EF4-FFF2-40B4-BE49-F238E27FC236}">
                <a16:creationId xmlns:a16="http://schemas.microsoft.com/office/drawing/2014/main" id="{9B18DDA1-BC99-0F77-B059-D21288D641BF}"/>
              </a:ext>
            </a:extLst>
          </p:cNvPr>
          <p:cNvSpPr/>
          <p:nvPr/>
        </p:nvSpPr>
        <p:spPr>
          <a:xfrm>
            <a:off x="14147235" y="7348625"/>
            <a:ext cx="717120" cy="853740"/>
          </a:xfrm>
          <a:custGeom>
            <a:avLst/>
            <a:gdLst/>
            <a:ahLst/>
            <a:cxnLst/>
            <a:rect l="l" t="t" r="r" b="b"/>
            <a:pathLst>
              <a:path w="717120" h="853740">
                <a:moveTo>
                  <a:pt x="0" y="0"/>
                </a:moveTo>
                <a:lnTo>
                  <a:pt x="717120" y="0"/>
                </a:lnTo>
                <a:lnTo>
                  <a:pt x="717120" y="853740"/>
                </a:lnTo>
                <a:lnTo>
                  <a:pt x="0" y="853740"/>
                </a:lnTo>
                <a:lnTo>
                  <a:pt x="0" y="0"/>
                </a:lnTo>
                <a:close/>
              </a:path>
            </a:pathLst>
          </a:custGeom>
          <a:blipFill>
            <a:blip r:embed="rId52">
              <a:extLst>
                <a:ext uri="{96DAC541-7B7A-43D3-8B79-37D633B846F1}">
                  <asvg:svgBlip xmlns:asvg="http://schemas.microsoft.com/office/drawing/2016/SVG/main" r:embed="rId53"/>
                </a:ext>
              </a:extLst>
            </a:blip>
            <a:stretch>
              <a:fillRect/>
            </a:stretch>
          </a:blipFill>
        </p:spPr>
      </p:sp>
      <p:sp>
        <p:nvSpPr>
          <p:cNvPr id="32" name="Freeform 35">
            <a:extLst>
              <a:ext uri="{FF2B5EF4-FFF2-40B4-BE49-F238E27FC236}">
                <a16:creationId xmlns:a16="http://schemas.microsoft.com/office/drawing/2014/main" id="{67A72916-537E-AD4F-B009-21AE510F3110}"/>
              </a:ext>
            </a:extLst>
          </p:cNvPr>
          <p:cNvSpPr/>
          <p:nvPr/>
        </p:nvSpPr>
        <p:spPr>
          <a:xfrm>
            <a:off x="4003875" y="2699765"/>
            <a:ext cx="906120" cy="924480"/>
          </a:xfrm>
          <a:custGeom>
            <a:avLst/>
            <a:gdLst/>
            <a:ahLst/>
            <a:cxnLst/>
            <a:rect l="l" t="t" r="r" b="b"/>
            <a:pathLst>
              <a:path w="906120" h="924480">
                <a:moveTo>
                  <a:pt x="0" y="0"/>
                </a:moveTo>
                <a:lnTo>
                  <a:pt x="906120" y="0"/>
                </a:lnTo>
                <a:lnTo>
                  <a:pt x="906120" y="924480"/>
                </a:lnTo>
                <a:lnTo>
                  <a:pt x="0" y="924480"/>
                </a:lnTo>
                <a:lnTo>
                  <a:pt x="0" y="0"/>
                </a:lnTo>
                <a:close/>
              </a:path>
            </a:pathLst>
          </a:custGeom>
          <a:blipFill>
            <a:blip r:embed="rId54">
              <a:extLst>
                <a:ext uri="{96DAC541-7B7A-43D3-8B79-37D633B846F1}">
                  <asvg:svgBlip xmlns:asvg="http://schemas.microsoft.com/office/drawing/2016/SVG/main" r:embed="rId55"/>
                </a:ext>
              </a:extLst>
            </a:blip>
            <a:stretch>
              <a:fillRect/>
            </a:stretch>
          </a:blipFill>
        </p:spPr>
      </p:sp>
      <p:sp>
        <p:nvSpPr>
          <p:cNvPr id="33" name="Freeform 36">
            <a:extLst>
              <a:ext uri="{FF2B5EF4-FFF2-40B4-BE49-F238E27FC236}">
                <a16:creationId xmlns:a16="http://schemas.microsoft.com/office/drawing/2014/main" id="{638EC965-0B82-6DCA-1EAD-C282E39504BD}"/>
              </a:ext>
            </a:extLst>
          </p:cNvPr>
          <p:cNvSpPr/>
          <p:nvPr/>
        </p:nvSpPr>
        <p:spPr>
          <a:xfrm>
            <a:off x="11528775" y="8611145"/>
            <a:ext cx="606420" cy="840240"/>
          </a:xfrm>
          <a:custGeom>
            <a:avLst/>
            <a:gdLst/>
            <a:ahLst/>
            <a:cxnLst/>
            <a:rect l="l" t="t" r="r" b="b"/>
            <a:pathLst>
              <a:path w="606420" h="840240">
                <a:moveTo>
                  <a:pt x="0" y="0"/>
                </a:moveTo>
                <a:lnTo>
                  <a:pt x="606420" y="0"/>
                </a:lnTo>
                <a:lnTo>
                  <a:pt x="606420" y="840240"/>
                </a:lnTo>
                <a:lnTo>
                  <a:pt x="0" y="840240"/>
                </a:lnTo>
                <a:lnTo>
                  <a:pt x="0" y="0"/>
                </a:lnTo>
                <a:close/>
              </a:path>
            </a:pathLst>
          </a:custGeom>
          <a:blipFill>
            <a:blip r:embed="rId56">
              <a:extLst>
                <a:ext uri="{96DAC541-7B7A-43D3-8B79-37D633B846F1}">
                  <asvg:svgBlip xmlns:asvg="http://schemas.microsoft.com/office/drawing/2016/SVG/main" r:embed="rId57"/>
                </a:ext>
              </a:extLst>
            </a:blip>
            <a:stretch>
              <a:fillRect/>
            </a:stretch>
          </a:blipFill>
        </p:spPr>
      </p:sp>
      <p:sp>
        <p:nvSpPr>
          <p:cNvPr id="34" name="Freeform 37">
            <a:extLst>
              <a:ext uri="{FF2B5EF4-FFF2-40B4-BE49-F238E27FC236}">
                <a16:creationId xmlns:a16="http://schemas.microsoft.com/office/drawing/2014/main" id="{AAF9E2DD-4D90-752C-FE83-19D0FFC0EB2E}"/>
              </a:ext>
            </a:extLst>
          </p:cNvPr>
          <p:cNvSpPr/>
          <p:nvPr/>
        </p:nvSpPr>
        <p:spPr>
          <a:xfrm>
            <a:off x="3947715" y="4082705"/>
            <a:ext cx="966060" cy="961740"/>
          </a:xfrm>
          <a:custGeom>
            <a:avLst/>
            <a:gdLst/>
            <a:ahLst/>
            <a:cxnLst/>
            <a:rect l="l" t="t" r="r" b="b"/>
            <a:pathLst>
              <a:path w="966060" h="961740">
                <a:moveTo>
                  <a:pt x="0" y="0"/>
                </a:moveTo>
                <a:lnTo>
                  <a:pt x="966060" y="0"/>
                </a:lnTo>
                <a:lnTo>
                  <a:pt x="966060" y="961740"/>
                </a:lnTo>
                <a:lnTo>
                  <a:pt x="0" y="961740"/>
                </a:lnTo>
                <a:lnTo>
                  <a:pt x="0" y="0"/>
                </a:lnTo>
                <a:close/>
              </a:path>
            </a:pathLst>
          </a:custGeom>
          <a:blipFill>
            <a:blip r:embed="rId58">
              <a:extLst>
                <a:ext uri="{96DAC541-7B7A-43D3-8B79-37D633B846F1}">
                  <asvg:svgBlip xmlns:asvg="http://schemas.microsoft.com/office/drawing/2016/SVG/main" r:embed="rId59"/>
                </a:ext>
              </a:extLst>
            </a:blip>
            <a:stretch>
              <a:fillRect/>
            </a:stretch>
          </a:blipFill>
        </p:spPr>
      </p:sp>
      <p:sp>
        <p:nvSpPr>
          <p:cNvPr id="35" name="Freeform 38">
            <a:extLst>
              <a:ext uri="{FF2B5EF4-FFF2-40B4-BE49-F238E27FC236}">
                <a16:creationId xmlns:a16="http://schemas.microsoft.com/office/drawing/2014/main" id="{567DC0B4-854E-3327-534E-53B040DE65E3}"/>
              </a:ext>
            </a:extLst>
          </p:cNvPr>
          <p:cNvSpPr/>
          <p:nvPr/>
        </p:nvSpPr>
        <p:spPr>
          <a:xfrm>
            <a:off x="4076775" y="8909765"/>
            <a:ext cx="743040" cy="663120"/>
          </a:xfrm>
          <a:custGeom>
            <a:avLst/>
            <a:gdLst/>
            <a:ahLst/>
            <a:cxnLst/>
            <a:rect l="l" t="t" r="r" b="b"/>
            <a:pathLst>
              <a:path w="743040" h="663120">
                <a:moveTo>
                  <a:pt x="0" y="0"/>
                </a:moveTo>
                <a:lnTo>
                  <a:pt x="743040" y="0"/>
                </a:lnTo>
                <a:lnTo>
                  <a:pt x="743040" y="663120"/>
                </a:lnTo>
                <a:lnTo>
                  <a:pt x="0" y="663120"/>
                </a:lnTo>
                <a:lnTo>
                  <a:pt x="0" y="0"/>
                </a:lnTo>
                <a:close/>
              </a:path>
            </a:pathLst>
          </a:custGeom>
          <a:blipFill>
            <a:blip r:embed="rId60">
              <a:extLst>
                <a:ext uri="{96DAC541-7B7A-43D3-8B79-37D633B846F1}">
                  <asvg:svgBlip xmlns:asvg="http://schemas.microsoft.com/office/drawing/2016/SVG/main" r:embed="rId61"/>
                </a:ext>
              </a:extLst>
            </a:blip>
            <a:stretch>
              <a:fillRect/>
            </a:stretch>
          </a:blipFill>
        </p:spPr>
      </p:sp>
      <p:sp>
        <p:nvSpPr>
          <p:cNvPr id="36" name="Freeform 39">
            <a:extLst>
              <a:ext uri="{FF2B5EF4-FFF2-40B4-BE49-F238E27FC236}">
                <a16:creationId xmlns:a16="http://schemas.microsoft.com/office/drawing/2014/main" id="{607E0D21-7757-3F6B-A2BB-6C9E4F6D4B06}"/>
              </a:ext>
            </a:extLst>
          </p:cNvPr>
          <p:cNvSpPr/>
          <p:nvPr/>
        </p:nvSpPr>
        <p:spPr>
          <a:xfrm>
            <a:off x="10125855" y="8734265"/>
            <a:ext cx="744660" cy="728460"/>
          </a:xfrm>
          <a:custGeom>
            <a:avLst/>
            <a:gdLst/>
            <a:ahLst/>
            <a:cxnLst/>
            <a:rect l="l" t="t" r="r" b="b"/>
            <a:pathLst>
              <a:path w="744660" h="728460">
                <a:moveTo>
                  <a:pt x="0" y="0"/>
                </a:moveTo>
                <a:lnTo>
                  <a:pt x="744660" y="0"/>
                </a:lnTo>
                <a:lnTo>
                  <a:pt x="744660" y="728460"/>
                </a:lnTo>
                <a:lnTo>
                  <a:pt x="0" y="728460"/>
                </a:lnTo>
                <a:lnTo>
                  <a:pt x="0" y="0"/>
                </a:lnTo>
                <a:close/>
              </a:path>
            </a:pathLst>
          </a:custGeom>
          <a:blipFill>
            <a:blip r:embed="rId62">
              <a:extLst>
                <a:ext uri="{96DAC541-7B7A-43D3-8B79-37D633B846F1}">
                  <asvg:svgBlip xmlns:asvg="http://schemas.microsoft.com/office/drawing/2016/SVG/main" r:embed="rId63"/>
                </a:ext>
              </a:extLst>
            </a:blip>
            <a:stretch>
              <a:fillRect/>
            </a:stretch>
          </a:blipFill>
        </p:spPr>
      </p:sp>
      <p:sp>
        <p:nvSpPr>
          <p:cNvPr id="37" name="Freeform 40">
            <a:extLst>
              <a:ext uri="{FF2B5EF4-FFF2-40B4-BE49-F238E27FC236}">
                <a16:creationId xmlns:a16="http://schemas.microsoft.com/office/drawing/2014/main" id="{48B551DA-9626-0C00-A06C-9150C005AA81}"/>
              </a:ext>
            </a:extLst>
          </p:cNvPr>
          <p:cNvSpPr/>
          <p:nvPr/>
        </p:nvSpPr>
        <p:spPr>
          <a:xfrm>
            <a:off x="5405175" y="8795285"/>
            <a:ext cx="704700" cy="713340"/>
          </a:xfrm>
          <a:custGeom>
            <a:avLst/>
            <a:gdLst/>
            <a:ahLst/>
            <a:cxnLst/>
            <a:rect l="l" t="t" r="r" b="b"/>
            <a:pathLst>
              <a:path w="704700" h="713340">
                <a:moveTo>
                  <a:pt x="0" y="0"/>
                </a:moveTo>
                <a:lnTo>
                  <a:pt x="704700" y="0"/>
                </a:lnTo>
                <a:lnTo>
                  <a:pt x="704700" y="713340"/>
                </a:lnTo>
                <a:lnTo>
                  <a:pt x="0" y="713340"/>
                </a:lnTo>
                <a:lnTo>
                  <a:pt x="0" y="0"/>
                </a:lnTo>
                <a:close/>
              </a:path>
            </a:pathLst>
          </a:custGeom>
          <a:blipFill>
            <a:blip r:embed="rId64">
              <a:extLst>
                <a:ext uri="{96DAC541-7B7A-43D3-8B79-37D633B846F1}">
                  <asvg:svgBlip xmlns:asvg="http://schemas.microsoft.com/office/drawing/2016/SVG/main" r:embed="rId65"/>
                </a:ext>
              </a:extLst>
            </a:blip>
            <a:stretch>
              <a:fillRect/>
            </a:stretch>
          </a:blipFill>
        </p:spPr>
      </p:sp>
      <p:sp>
        <p:nvSpPr>
          <p:cNvPr id="38" name="Freeform 41">
            <a:extLst>
              <a:ext uri="{FF2B5EF4-FFF2-40B4-BE49-F238E27FC236}">
                <a16:creationId xmlns:a16="http://schemas.microsoft.com/office/drawing/2014/main" id="{E2034B5C-EAF6-D0F1-35D7-FD74ABEACC8D}"/>
              </a:ext>
            </a:extLst>
          </p:cNvPr>
          <p:cNvSpPr/>
          <p:nvPr/>
        </p:nvSpPr>
        <p:spPr>
          <a:xfrm>
            <a:off x="12808575" y="8828225"/>
            <a:ext cx="730080" cy="665820"/>
          </a:xfrm>
          <a:custGeom>
            <a:avLst/>
            <a:gdLst/>
            <a:ahLst/>
            <a:cxnLst/>
            <a:rect l="l" t="t" r="r" b="b"/>
            <a:pathLst>
              <a:path w="730080" h="665820">
                <a:moveTo>
                  <a:pt x="0" y="0"/>
                </a:moveTo>
                <a:lnTo>
                  <a:pt x="730080" y="0"/>
                </a:lnTo>
                <a:lnTo>
                  <a:pt x="730080" y="665820"/>
                </a:lnTo>
                <a:lnTo>
                  <a:pt x="0" y="665820"/>
                </a:lnTo>
                <a:lnTo>
                  <a:pt x="0" y="0"/>
                </a:lnTo>
                <a:close/>
              </a:path>
            </a:pathLst>
          </a:custGeom>
          <a:blipFill>
            <a:blip r:embed="rId66">
              <a:extLst>
                <a:ext uri="{96DAC541-7B7A-43D3-8B79-37D633B846F1}">
                  <asvg:svgBlip xmlns:asvg="http://schemas.microsoft.com/office/drawing/2016/SVG/main" r:embed="rId67"/>
                </a:ext>
              </a:extLst>
            </a:blip>
            <a:stretch>
              <a:fillRect/>
            </a:stretch>
          </a:blipFill>
        </p:spPr>
      </p:sp>
      <p:sp>
        <p:nvSpPr>
          <p:cNvPr id="39" name="Freeform 42">
            <a:extLst>
              <a:ext uri="{FF2B5EF4-FFF2-40B4-BE49-F238E27FC236}">
                <a16:creationId xmlns:a16="http://schemas.microsoft.com/office/drawing/2014/main" id="{AFA09259-ED13-E832-9F71-543047ED66D6}"/>
              </a:ext>
            </a:extLst>
          </p:cNvPr>
          <p:cNvSpPr/>
          <p:nvPr/>
        </p:nvSpPr>
        <p:spPr>
          <a:xfrm>
            <a:off x="6593175" y="8796905"/>
            <a:ext cx="618300" cy="730620"/>
          </a:xfrm>
          <a:custGeom>
            <a:avLst/>
            <a:gdLst/>
            <a:ahLst/>
            <a:cxnLst/>
            <a:rect l="l" t="t" r="r" b="b"/>
            <a:pathLst>
              <a:path w="618300" h="730620">
                <a:moveTo>
                  <a:pt x="0" y="0"/>
                </a:moveTo>
                <a:lnTo>
                  <a:pt x="618300" y="0"/>
                </a:lnTo>
                <a:lnTo>
                  <a:pt x="618300" y="730620"/>
                </a:lnTo>
                <a:lnTo>
                  <a:pt x="0" y="730620"/>
                </a:lnTo>
                <a:lnTo>
                  <a:pt x="0" y="0"/>
                </a:lnTo>
                <a:close/>
              </a:path>
            </a:pathLst>
          </a:custGeom>
          <a:blipFill>
            <a:blip r:embed="rId68">
              <a:extLst>
                <a:ext uri="{96DAC541-7B7A-43D3-8B79-37D633B846F1}">
                  <asvg:svgBlip xmlns:asvg="http://schemas.microsoft.com/office/drawing/2016/SVG/main" r:embed="rId69"/>
                </a:ext>
              </a:extLst>
            </a:blip>
            <a:stretch>
              <a:fillRect/>
            </a:stretch>
          </a:blipFill>
        </p:spPr>
      </p:sp>
      <p:sp>
        <p:nvSpPr>
          <p:cNvPr id="40" name="Freeform 43">
            <a:extLst>
              <a:ext uri="{FF2B5EF4-FFF2-40B4-BE49-F238E27FC236}">
                <a16:creationId xmlns:a16="http://schemas.microsoft.com/office/drawing/2014/main" id="{574429C5-2FBA-F89A-9436-8BA0993F3948}"/>
              </a:ext>
            </a:extLst>
          </p:cNvPr>
          <p:cNvSpPr/>
          <p:nvPr/>
        </p:nvSpPr>
        <p:spPr>
          <a:xfrm>
            <a:off x="14134815" y="8762885"/>
            <a:ext cx="714420" cy="726840"/>
          </a:xfrm>
          <a:custGeom>
            <a:avLst/>
            <a:gdLst/>
            <a:ahLst/>
            <a:cxnLst/>
            <a:rect l="l" t="t" r="r" b="b"/>
            <a:pathLst>
              <a:path w="714420" h="726840">
                <a:moveTo>
                  <a:pt x="0" y="0"/>
                </a:moveTo>
                <a:lnTo>
                  <a:pt x="714420" y="0"/>
                </a:lnTo>
                <a:lnTo>
                  <a:pt x="714420" y="726840"/>
                </a:lnTo>
                <a:lnTo>
                  <a:pt x="0" y="726840"/>
                </a:lnTo>
                <a:lnTo>
                  <a:pt x="0" y="0"/>
                </a:lnTo>
                <a:close/>
              </a:path>
            </a:pathLst>
          </a:custGeom>
          <a:blipFill>
            <a:blip r:embed="rId70">
              <a:extLst>
                <a:ext uri="{96DAC541-7B7A-43D3-8B79-37D633B846F1}">
                  <asvg:svgBlip xmlns:asvg="http://schemas.microsoft.com/office/drawing/2016/SVG/main" r:embed="rId71"/>
                </a:ext>
              </a:extLst>
            </a:blip>
            <a:stretch>
              <a:fillRect/>
            </a:stretch>
          </a:blipFill>
        </p:spPr>
      </p:sp>
      <p:sp>
        <p:nvSpPr>
          <p:cNvPr id="41" name="Freeform 44">
            <a:extLst>
              <a:ext uri="{FF2B5EF4-FFF2-40B4-BE49-F238E27FC236}">
                <a16:creationId xmlns:a16="http://schemas.microsoft.com/office/drawing/2014/main" id="{18907473-F3AF-3CDB-DF63-134400F4A91F}"/>
              </a:ext>
            </a:extLst>
          </p:cNvPr>
          <p:cNvSpPr/>
          <p:nvPr/>
        </p:nvSpPr>
        <p:spPr>
          <a:xfrm>
            <a:off x="7729335" y="8798525"/>
            <a:ext cx="730620" cy="726840"/>
          </a:xfrm>
          <a:custGeom>
            <a:avLst/>
            <a:gdLst/>
            <a:ahLst/>
            <a:cxnLst/>
            <a:rect l="l" t="t" r="r" b="b"/>
            <a:pathLst>
              <a:path w="730620" h="726840">
                <a:moveTo>
                  <a:pt x="0" y="0"/>
                </a:moveTo>
                <a:lnTo>
                  <a:pt x="730620" y="0"/>
                </a:lnTo>
                <a:lnTo>
                  <a:pt x="730620" y="726840"/>
                </a:lnTo>
                <a:lnTo>
                  <a:pt x="0" y="726840"/>
                </a:lnTo>
                <a:lnTo>
                  <a:pt x="0" y="0"/>
                </a:lnTo>
                <a:close/>
              </a:path>
            </a:pathLst>
          </a:custGeom>
          <a:blipFill>
            <a:blip r:embed="rId72">
              <a:extLst>
                <a:ext uri="{96DAC541-7B7A-43D3-8B79-37D633B846F1}">
                  <asvg:svgBlip xmlns:asvg="http://schemas.microsoft.com/office/drawing/2016/SVG/main" r:embed="rId73"/>
                </a:ext>
              </a:extLst>
            </a:blip>
            <a:stretch>
              <a:fillRect/>
            </a:stretch>
          </a:blipFill>
        </p:spPr>
      </p:sp>
      <p:sp>
        <p:nvSpPr>
          <p:cNvPr id="42" name="Freeform 45">
            <a:extLst>
              <a:ext uri="{FF2B5EF4-FFF2-40B4-BE49-F238E27FC236}">
                <a16:creationId xmlns:a16="http://schemas.microsoft.com/office/drawing/2014/main" id="{60E896EE-7843-8E55-7C3E-E5F3ABBA461C}"/>
              </a:ext>
            </a:extLst>
          </p:cNvPr>
          <p:cNvSpPr/>
          <p:nvPr/>
        </p:nvSpPr>
        <p:spPr>
          <a:xfrm>
            <a:off x="8942715" y="8868185"/>
            <a:ext cx="725220" cy="568080"/>
          </a:xfrm>
          <a:custGeom>
            <a:avLst/>
            <a:gdLst/>
            <a:ahLst/>
            <a:cxnLst/>
            <a:rect l="l" t="t" r="r" b="b"/>
            <a:pathLst>
              <a:path w="725220" h="568080">
                <a:moveTo>
                  <a:pt x="0" y="0"/>
                </a:moveTo>
                <a:lnTo>
                  <a:pt x="725220" y="0"/>
                </a:lnTo>
                <a:lnTo>
                  <a:pt x="725220" y="568080"/>
                </a:lnTo>
                <a:lnTo>
                  <a:pt x="0" y="568080"/>
                </a:lnTo>
                <a:lnTo>
                  <a:pt x="0" y="0"/>
                </a:lnTo>
                <a:close/>
              </a:path>
            </a:pathLst>
          </a:custGeom>
          <a:blipFill>
            <a:blip r:embed="rId74">
              <a:extLst>
                <a:ext uri="{96DAC541-7B7A-43D3-8B79-37D633B846F1}">
                  <asvg:svgBlip xmlns:asvg="http://schemas.microsoft.com/office/drawing/2016/SVG/main" r:embed="rId75"/>
                </a:ext>
              </a:extLst>
            </a:blip>
            <a:stretch>
              <a:fillRect/>
            </a:stretch>
          </a:blipFill>
        </p:spPr>
      </p:sp>
      <p:sp>
        <p:nvSpPr>
          <p:cNvPr id="43" name="Freeform 46">
            <a:extLst>
              <a:ext uri="{FF2B5EF4-FFF2-40B4-BE49-F238E27FC236}">
                <a16:creationId xmlns:a16="http://schemas.microsoft.com/office/drawing/2014/main" id="{DA2730D4-A966-9D22-F286-DE06579B251D}"/>
              </a:ext>
            </a:extLst>
          </p:cNvPr>
          <p:cNvSpPr/>
          <p:nvPr/>
        </p:nvSpPr>
        <p:spPr>
          <a:xfrm>
            <a:off x="5324175" y="4264685"/>
            <a:ext cx="720900" cy="829440"/>
          </a:xfrm>
          <a:custGeom>
            <a:avLst/>
            <a:gdLst/>
            <a:ahLst/>
            <a:cxnLst/>
            <a:rect l="l" t="t" r="r" b="b"/>
            <a:pathLst>
              <a:path w="720900" h="829440">
                <a:moveTo>
                  <a:pt x="0" y="0"/>
                </a:moveTo>
                <a:lnTo>
                  <a:pt x="720900" y="0"/>
                </a:lnTo>
                <a:lnTo>
                  <a:pt x="720900" y="829440"/>
                </a:lnTo>
                <a:lnTo>
                  <a:pt x="0" y="829440"/>
                </a:lnTo>
                <a:lnTo>
                  <a:pt x="0" y="0"/>
                </a:lnTo>
                <a:close/>
              </a:path>
            </a:pathLst>
          </a:custGeom>
          <a:blipFill>
            <a:blip r:embed="rId76">
              <a:extLst>
                <a:ext uri="{96DAC541-7B7A-43D3-8B79-37D633B846F1}">
                  <asvg:svgBlip xmlns:asvg="http://schemas.microsoft.com/office/drawing/2016/SVG/main" r:embed="rId77"/>
                </a:ext>
              </a:extLst>
            </a:blip>
            <a:stretch>
              <a:fillRect/>
            </a:stretch>
          </a:blipFill>
        </p:spPr>
      </p:sp>
      <p:sp>
        <p:nvSpPr>
          <p:cNvPr id="44" name="Freeform 47">
            <a:extLst>
              <a:ext uri="{FF2B5EF4-FFF2-40B4-BE49-F238E27FC236}">
                <a16:creationId xmlns:a16="http://schemas.microsoft.com/office/drawing/2014/main" id="{9BCF24AC-1448-D52F-4C6A-9C3AED50B594}"/>
              </a:ext>
            </a:extLst>
          </p:cNvPr>
          <p:cNvSpPr/>
          <p:nvPr/>
        </p:nvSpPr>
        <p:spPr>
          <a:xfrm>
            <a:off x="11463975" y="4258745"/>
            <a:ext cx="832140" cy="829980"/>
          </a:xfrm>
          <a:custGeom>
            <a:avLst/>
            <a:gdLst/>
            <a:ahLst/>
            <a:cxnLst/>
            <a:rect l="l" t="t" r="r" b="b"/>
            <a:pathLst>
              <a:path w="832140" h="829980">
                <a:moveTo>
                  <a:pt x="0" y="0"/>
                </a:moveTo>
                <a:lnTo>
                  <a:pt x="832140" y="0"/>
                </a:lnTo>
                <a:lnTo>
                  <a:pt x="832140" y="829980"/>
                </a:lnTo>
                <a:lnTo>
                  <a:pt x="0" y="829980"/>
                </a:lnTo>
                <a:lnTo>
                  <a:pt x="0" y="0"/>
                </a:lnTo>
                <a:close/>
              </a:path>
            </a:pathLst>
          </a:custGeom>
          <a:blipFill>
            <a:blip r:embed="rId78">
              <a:extLst>
                <a:ext uri="{96DAC541-7B7A-43D3-8B79-37D633B846F1}">
                  <asvg:svgBlip xmlns:asvg="http://schemas.microsoft.com/office/drawing/2016/SVG/main" r:embed="rId79"/>
                </a:ext>
              </a:extLst>
            </a:blip>
            <a:stretch>
              <a:fillRect/>
            </a:stretch>
          </a:blipFill>
        </p:spPr>
      </p:sp>
      <p:sp>
        <p:nvSpPr>
          <p:cNvPr id="45" name="Freeform 48">
            <a:extLst>
              <a:ext uri="{FF2B5EF4-FFF2-40B4-BE49-F238E27FC236}">
                <a16:creationId xmlns:a16="http://schemas.microsoft.com/office/drawing/2014/main" id="{43B4A3EF-06E5-64BC-98D1-659067DC40A0}"/>
              </a:ext>
            </a:extLst>
          </p:cNvPr>
          <p:cNvSpPr/>
          <p:nvPr/>
        </p:nvSpPr>
        <p:spPr>
          <a:xfrm>
            <a:off x="6616395" y="4264685"/>
            <a:ext cx="961200" cy="829980"/>
          </a:xfrm>
          <a:custGeom>
            <a:avLst/>
            <a:gdLst/>
            <a:ahLst/>
            <a:cxnLst/>
            <a:rect l="l" t="t" r="r" b="b"/>
            <a:pathLst>
              <a:path w="961200" h="829980">
                <a:moveTo>
                  <a:pt x="0" y="0"/>
                </a:moveTo>
                <a:lnTo>
                  <a:pt x="961200" y="0"/>
                </a:lnTo>
                <a:lnTo>
                  <a:pt x="961200" y="829980"/>
                </a:lnTo>
                <a:lnTo>
                  <a:pt x="0" y="829980"/>
                </a:lnTo>
                <a:lnTo>
                  <a:pt x="0" y="0"/>
                </a:lnTo>
                <a:close/>
              </a:path>
            </a:pathLst>
          </a:custGeom>
          <a:blipFill>
            <a:blip r:embed="rId80">
              <a:extLst>
                <a:ext uri="{96DAC541-7B7A-43D3-8B79-37D633B846F1}">
                  <asvg:svgBlip xmlns:asvg="http://schemas.microsoft.com/office/drawing/2016/SVG/main" r:embed="rId81"/>
                </a:ext>
              </a:extLst>
            </a:blip>
            <a:stretch>
              <a:fillRect/>
            </a:stretch>
          </a:blipFill>
        </p:spPr>
      </p:sp>
      <p:sp>
        <p:nvSpPr>
          <p:cNvPr id="46" name="Freeform 49">
            <a:extLst>
              <a:ext uri="{FF2B5EF4-FFF2-40B4-BE49-F238E27FC236}">
                <a16:creationId xmlns:a16="http://schemas.microsoft.com/office/drawing/2014/main" id="{280E9DEF-ED2D-FE71-31F3-B9AC515A0A21}"/>
              </a:ext>
            </a:extLst>
          </p:cNvPr>
          <p:cNvSpPr/>
          <p:nvPr/>
        </p:nvSpPr>
        <p:spPr>
          <a:xfrm>
            <a:off x="12647115" y="4216625"/>
            <a:ext cx="844020" cy="828900"/>
          </a:xfrm>
          <a:custGeom>
            <a:avLst/>
            <a:gdLst/>
            <a:ahLst/>
            <a:cxnLst/>
            <a:rect l="l" t="t" r="r" b="b"/>
            <a:pathLst>
              <a:path w="844020" h="828900">
                <a:moveTo>
                  <a:pt x="0" y="0"/>
                </a:moveTo>
                <a:lnTo>
                  <a:pt x="844020" y="0"/>
                </a:lnTo>
                <a:lnTo>
                  <a:pt x="844020" y="828900"/>
                </a:lnTo>
                <a:lnTo>
                  <a:pt x="0" y="828900"/>
                </a:lnTo>
                <a:lnTo>
                  <a:pt x="0" y="0"/>
                </a:lnTo>
                <a:close/>
              </a:path>
            </a:pathLst>
          </a:custGeom>
          <a:blipFill>
            <a:blip r:embed="rId82">
              <a:extLst>
                <a:ext uri="{96DAC541-7B7A-43D3-8B79-37D633B846F1}">
                  <asvg:svgBlip xmlns:asvg="http://schemas.microsoft.com/office/drawing/2016/SVG/main" r:embed="rId83"/>
                </a:ext>
              </a:extLst>
            </a:blip>
            <a:stretch>
              <a:fillRect/>
            </a:stretch>
          </a:blipFill>
        </p:spPr>
      </p:sp>
      <p:sp>
        <p:nvSpPr>
          <p:cNvPr id="47" name="Freeform 50">
            <a:extLst>
              <a:ext uri="{FF2B5EF4-FFF2-40B4-BE49-F238E27FC236}">
                <a16:creationId xmlns:a16="http://schemas.microsoft.com/office/drawing/2014/main" id="{C33069FC-D209-B4E9-B9A8-E6B3EF489171}"/>
              </a:ext>
            </a:extLst>
          </p:cNvPr>
          <p:cNvSpPr/>
          <p:nvPr/>
        </p:nvSpPr>
        <p:spPr>
          <a:xfrm>
            <a:off x="7880535" y="4266305"/>
            <a:ext cx="815940" cy="826740"/>
          </a:xfrm>
          <a:custGeom>
            <a:avLst/>
            <a:gdLst/>
            <a:ahLst/>
            <a:cxnLst/>
            <a:rect l="l" t="t" r="r" b="b"/>
            <a:pathLst>
              <a:path w="815940" h="826740">
                <a:moveTo>
                  <a:pt x="0" y="0"/>
                </a:moveTo>
                <a:lnTo>
                  <a:pt x="815940" y="0"/>
                </a:lnTo>
                <a:lnTo>
                  <a:pt x="815940" y="826740"/>
                </a:lnTo>
                <a:lnTo>
                  <a:pt x="0" y="826740"/>
                </a:lnTo>
                <a:lnTo>
                  <a:pt x="0" y="0"/>
                </a:lnTo>
                <a:close/>
              </a:path>
            </a:pathLst>
          </a:custGeom>
          <a:blipFill>
            <a:blip r:embed="rId84">
              <a:extLst>
                <a:ext uri="{96DAC541-7B7A-43D3-8B79-37D633B846F1}">
                  <asvg:svgBlip xmlns:asvg="http://schemas.microsoft.com/office/drawing/2016/SVG/main" r:embed="rId85"/>
                </a:ext>
              </a:extLst>
            </a:blip>
            <a:stretch>
              <a:fillRect/>
            </a:stretch>
          </a:blipFill>
        </p:spPr>
      </p:sp>
      <p:sp>
        <p:nvSpPr>
          <p:cNvPr id="48" name="Freeform 51">
            <a:extLst>
              <a:ext uri="{FF2B5EF4-FFF2-40B4-BE49-F238E27FC236}">
                <a16:creationId xmlns:a16="http://schemas.microsoft.com/office/drawing/2014/main" id="{33794AD8-712E-11F2-9504-11141C3EB80D}"/>
              </a:ext>
            </a:extLst>
          </p:cNvPr>
          <p:cNvSpPr/>
          <p:nvPr/>
        </p:nvSpPr>
        <p:spPr>
          <a:xfrm>
            <a:off x="13937715" y="4217165"/>
            <a:ext cx="830520" cy="756000"/>
          </a:xfrm>
          <a:custGeom>
            <a:avLst/>
            <a:gdLst/>
            <a:ahLst/>
            <a:cxnLst/>
            <a:rect l="l" t="t" r="r" b="b"/>
            <a:pathLst>
              <a:path w="830520" h="756000">
                <a:moveTo>
                  <a:pt x="0" y="0"/>
                </a:moveTo>
                <a:lnTo>
                  <a:pt x="830520" y="0"/>
                </a:lnTo>
                <a:lnTo>
                  <a:pt x="830520" y="756000"/>
                </a:lnTo>
                <a:lnTo>
                  <a:pt x="0" y="756000"/>
                </a:lnTo>
                <a:lnTo>
                  <a:pt x="0" y="0"/>
                </a:lnTo>
                <a:close/>
              </a:path>
            </a:pathLst>
          </a:custGeom>
          <a:blipFill>
            <a:blip r:embed="rId86">
              <a:extLst>
                <a:ext uri="{96DAC541-7B7A-43D3-8B79-37D633B846F1}">
                  <asvg:svgBlip xmlns:asvg="http://schemas.microsoft.com/office/drawing/2016/SVG/main" r:embed="rId87"/>
                </a:ext>
              </a:extLst>
            </a:blip>
            <a:stretch>
              <a:fillRect/>
            </a:stretch>
          </a:blipFill>
        </p:spPr>
      </p:sp>
      <p:sp>
        <p:nvSpPr>
          <p:cNvPr id="49" name="Freeform 52">
            <a:extLst>
              <a:ext uri="{FF2B5EF4-FFF2-40B4-BE49-F238E27FC236}">
                <a16:creationId xmlns:a16="http://schemas.microsoft.com/office/drawing/2014/main" id="{5F5A6B6D-D6B8-FA07-0438-0E5B7D517549}"/>
              </a:ext>
            </a:extLst>
          </p:cNvPr>
          <p:cNvSpPr/>
          <p:nvPr/>
        </p:nvSpPr>
        <p:spPr>
          <a:xfrm>
            <a:off x="9029655" y="4226345"/>
            <a:ext cx="830520" cy="829440"/>
          </a:xfrm>
          <a:custGeom>
            <a:avLst/>
            <a:gdLst/>
            <a:ahLst/>
            <a:cxnLst/>
            <a:rect l="l" t="t" r="r" b="b"/>
            <a:pathLst>
              <a:path w="830520" h="829440">
                <a:moveTo>
                  <a:pt x="0" y="0"/>
                </a:moveTo>
                <a:lnTo>
                  <a:pt x="830520" y="0"/>
                </a:lnTo>
                <a:lnTo>
                  <a:pt x="830520" y="829440"/>
                </a:lnTo>
                <a:lnTo>
                  <a:pt x="0" y="829440"/>
                </a:lnTo>
                <a:lnTo>
                  <a:pt x="0" y="0"/>
                </a:lnTo>
                <a:close/>
              </a:path>
            </a:pathLst>
          </a:custGeom>
          <a:blipFill>
            <a:blip r:embed="rId88">
              <a:extLst>
                <a:ext uri="{96DAC541-7B7A-43D3-8B79-37D633B846F1}">
                  <asvg:svgBlip xmlns:asvg="http://schemas.microsoft.com/office/drawing/2016/SVG/main" r:embed="rId89"/>
                </a:ext>
              </a:extLst>
            </a:blip>
            <a:stretch>
              <a:fillRect/>
            </a:stretch>
          </a:blipFill>
        </p:spPr>
      </p:sp>
      <p:sp>
        <p:nvSpPr>
          <p:cNvPr id="50" name="Freeform 53">
            <a:extLst>
              <a:ext uri="{FF2B5EF4-FFF2-40B4-BE49-F238E27FC236}">
                <a16:creationId xmlns:a16="http://schemas.microsoft.com/office/drawing/2014/main" id="{1647A0A4-F79A-EB54-00A9-EE2D14B3A284}"/>
              </a:ext>
            </a:extLst>
          </p:cNvPr>
          <p:cNvSpPr/>
          <p:nvPr/>
        </p:nvSpPr>
        <p:spPr>
          <a:xfrm>
            <a:off x="10271115" y="4193945"/>
            <a:ext cx="835920" cy="826740"/>
          </a:xfrm>
          <a:custGeom>
            <a:avLst/>
            <a:gdLst/>
            <a:ahLst/>
            <a:cxnLst/>
            <a:rect l="l" t="t" r="r" b="b"/>
            <a:pathLst>
              <a:path w="835920" h="826740">
                <a:moveTo>
                  <a:pt x="0" y="0"/>
                </a:moveTo>
                <a:lnTo>
                  <a:pt x="835920" y="0"/>
                </a:lnTo>
                <a:lnTo>
                  <a:pt x="835920" y="826740"/>
                </a:lnTo>
                <a:lnTo>
                  <a:pt x="0" y="826740"/>
                </a:lnTo>
                <a:lnTo>
                  <a:pt x="0" y="0"/>
                </a:lnTo>
                <a:close/>
              </a:path>
            </a:pathLst>
          </a:custGeom>
          <a:blipFill>
            <a:blip r:embed="rId90">
              <a:extLst>
                <a:ext uri="{96DAC541-7B7A-43D3-8B79-37D633B846F1}">
                  <asvg:svgBlip xmlns:asvg="http://schemas.microsoft.com/office/drawing/2016/SVG/main" r:embed="rId91"/>
                </a:ext>
              </a:extLst>
            </a:blip>
            <a:stretch>
              <a:fillRect/>
            </a:stretch>
          </a:blipFill>
        </p:spPr>
      </p:sp>
      <p:sp>
        <p:nvSpPr>
          <p:cNvPr id="51" name="Freeform 54">
            <a:extLst>
              <a:ext uri="{FF2B5EF4-FFF2-40B4-BE49-F238E27FC236}">
                <a16:creationId xmlns:a16="http://schemas.microsoft.com/office/drawing/2014/main" id="{546669F5-D7F2-2B25-DFEC-FCB659A81993}"/>
              </a:ext>
            </a:extLst>
          </p:cNvPr>
          <p:cNvSpPr/>
          <p:nvPr/>
        </p:nvSpPr>
        <p:spPr>
          <a:xfrm>
            <a:off x="5248035" y="5681105"/>
            <a:ext cx="1003860" cy="1003320"/>
          </a:xfrm>
          <a:custGeom>
            <a:avLst/>
            <a:gdLst/>
            <a:ahLst/>
            <a:cxnLst/>
            <a:rect l="l" t="t" r="r" b="b"/>
            <a:pathLst>
              <a:path w="1003860" h="1003320">
                <a:moveTo>
                  <a:pt x="0" y="0"/>
                </a:moveTo>
                <a:lnTo>
                  <a:pt x="1003860" y="0"/>
                </a:lnTo>
                <a:lnTo>
                  <a:pt x="1003860" y="1003320"/>
                </a:lnTo>
                <a:lnTo>
                  <a:pt x="0" y="1003320"/>
                </a:lnTo>
                <a:lnTo>
                  <a:pt x="0" y="0"/>
                </a:lnTo>
                <a:close/>
              </a:path>
            </a:pathLst>
          </a:custGeom>
          <a:blipFill>
            <a:blip r:embed="rId92">
              <a:extLst>
                <a:ext uri="{96DAC541-7B7A-43D3-8B79-37D633B846F1}">
                  <asvg:svgBlip xmlns:asvg="http://schemas.microsoft.com/office/drawing/2016/SVG/main" r:embed="rId93"/>
                </a:ext>
              </a:extLst>
            </a:blip>
            <a:stretch>
              <a:fillRect/>
            </a:stretch>
          </a:blipFill>
        </p:spPr>
      </p:sp>
      <p:sp>
        <p:nvSpPr>
          <p:cNvPr id="52" name="Freeform 55">
            <a:extLst>
              <a:ext uri="{FF2B5EF4-FFF2-40B4-BE49-F238E27FC236}">
                <a16:creationId xmlns:a16="http://schemas.microsoft.com/office/drawing/2014/main" id="{8A86544F-A63C-7314-FE96-781B041399A2}"/>
              </a:ext>
            </a:extLst>
          </p:cNvPr>
          <p:cNvSpPr/>
          <p:nvPr/>
        </p:nvSpPr>
        <p:spPr>
          <a:xfrm>
            <a:off x="7838415" y="5822585"/>
            <a:ext cx="790020" cy="790020"/>
          </a:xfrm>
          <a:custGeom>
            <a:avLst/>
            <a:gdLst/>
            <a:ahLst/>
            <a:cxnLst/>
            <a:rect l="l" t="t" r="r" b="b"/>
            <a:pathLst>
              <a:path w="790020" h="790020">
                <a:moveTo>
                  <a:pt x="0" y="0"/>
                </a:moveTo>
                <a:lnTo>
                  <a:pt x="790020" y="0"/>
                </a:lnTo>
                <a:lnTo>
                  <a:pt x="790020" y="790020"/>
                </a:lnTo>
                <a:lnTo>
                  <a:pt x="0" y="790020"/>
                </a:lnTo>
                <a:lnTo>
                  <a:pt x="0" y="0"/>
                </a:lnTo>
                <a:close/>
              </a:path>
            </a:pathLst>
          </a:custGeom>
          <a:blipFill>
            <a:blip r:embed="rId94">
              <a:extLst>
                <a:ext uri="{96DAC541-7B7A-43D3-8B79-37D633B846F1}">
                  <asvg:svgBlip xmlns:asvg="http://schemas.microsoft.com/office/drawing/2016/SVG/main" r:embed="rId95"/>
                </a:ext>
              </a:extLst>
            </a:blip>
            <a:stretch>
              <a:fillRect/>
            </a:stretch>
          </a:blipFill>
        </p:spPr>
      </p:sp>
      <p:sp>
        <p:nvSpPr>
          <p:cNvPr id="53" name="Freeform 56">
            <a:extLst>
              <a:ext uri="{FF2B5EF4-FFF2-40B4-BE49-F238E27FC236}">
                <a16:creationId xmlns:a16="http://schemas.microsoft.com/office/drawing/2014/main" id="{36ED9796-6FAF-31CC-64BD-DF657BB0A450}"/>
              </a:ext>
            </a:extLst>
          </p:cNvPr>
          <p:cNvSpPr/>
          <p:nvPr/>
        </p:nvSpPr>
        <p:spPr>
          <a:xfrm>
            <a:off x="12663315" y="5935445"/>
            <a:ext cx="882360" cy="568620"/>
          </a:xfrm>
          <a:custGeom>
            <a:avLst/>
            <a:gdLst/>
            <a:ahLst/>
            <a:cxnLst/>
            <a:rect l="l" t="t" r="r" b="b"/>
            <a:pathLst>
              <a:path w="882360" h="568620">
                <a:moveTo>
                  <a:pt x="0" y="0"/>
                </a:moveTo>
                <a:lnTo>
                  <a:pt x="882360" y="0"/>
                </a:lnTo>
                <a:lnTo>
                  <a:pt x="882360" y="568620"/>
                </a:lnTo>
                <a:lnTo>
                  <a:pt x="0" y="568620"/>
                </a:lnTo>
                <a:lnTo>
                  <a:pt x="0" y="0"/>
                </a:lnTo>
                <a:close/>
              </a:path>
            </a:pathLst>
          </a:custGeom>
          <a:blipFill>
            <a:blip r:embed="rId96">
              <a:extLst>
                <a:ext uri="{96DAC541-7B7A-43D3-8B79-37D633B846F1}">
                  <asvg:svgBlip xmlns:asvg="http://schemas.microsoft.com/office/drawing/2016/SVG/main" r:embed="rId97"/>
                </a:ext>
              </a:extLst>
            </a:blip>
            <a:stretch>
              <a:fillRect/>
            </a:stretch>
          </a:blipFill>
        </p:spPr>
      </p:sp>
      <p:sp>
        <p:nvSpPr>
          <p:cNvPr id="54" name="Freeform 57">
            <a:extLst>
              <a:ext uri="{FF2B5EF4-FFF2-40B4-BE49-F238E27FC236}">
                <a16:creationId xmlns:a16="http://schemas.microsoft.com/office/drawing/2014/main" id="{78612D18-F57F-0DC9-1628-C6AF83F664F1}"/>
              </a:ext>
            </a:extLst>
          </p:cNvPr>
          <p:cNvSpPr/>
          <p:nvPr/>
        </p:nvSpPr>
        <p:spPr>
          <a:xfrm>
            <a:off x="10341855" y="5978105"/>
            <a:ext cx="677700" cy="635580"/>
          </a:xfrm>
          <a:custGeom>
            <a:avLst/>
            <a:gdLst/>
            <a:ahLst/>
            <a:cxnLst/>
            <a:rect l="l" t="t" r="r" b="b"/>
            <a:pathLst>
              <a:path w="677700" h="635580">
                <a:moveTo>
                  <a:pt x="0" y="0"/>
                </a:moveTo>
                <a:lnTo>
                  <a:pt x="677700" y="0"/>
                </a:lnTo>
                <a:lnTo>
                  <a:pt x="677700" y="635580"/>
                </a:lnTo>
                <a:lnTo>
                  <a:pt x="0" y="635580"/>
                </a:lnTo>
                <a:lnTo>
                  <a:pt x="0" y="0"/>
                </a:lnTo>
                <a:close/>
              </a:path>
            </a:pathLst>
          </a:custGeom>
          <a:blipFill>
            <a:blip r:embed="rId98">
              <a:extLst>
                <a:ext uri="{96DAC541-7B7A-43D3-8B79-37D633B846F1}">
                  <asvg:svgBlip xmlns:asvg="http://schemas.microsoft.com/office/drawing/2016/SVG/main" r:embed="rId99"/>
                </a:ext>
              </a:extLst>
            </a:blip>
            <a:stretch>
              <a:fillRect/>
            </a:stretch>
          </a:blipFill>
        </p:spPr>
      </p:sp>
    </p:spTree>
    <p:extLst>
      <p:ext uri="{BB962C8B-B14F-4D97-AF65-F5344CB8AC3E}">
        <p14:creationId xmlns:p14="http://schemas.microsoft.com/office/powerpoint/2010/main" val="36938447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530CB68E-F1B1-E343-46AD-097F7AEE063F}"/>
              </a:ext>
            </a:extLst>
          </p:cNvPr>
          <p:cNvSpPr/>
          <p:nvPr/>
        </p:nvSpPr>
        <p:spPr>
          <a:xfrm>
            <a:off x="-1080" y="7001100"/>
            <a:ext cx="2694870" cy="3276180"/>
          </a:xfrm>
          <a:custGeom>
            <a:avLst/>
            <a:gdLst/>
            <a:ahLst/>
            <a:cxnLst/>
            <a:rect l="l" t="t" r="r" b="b"/>
            <a:pathLst>
              <a:path w="2694870" h="3276180">
                <a:moveTo>
                  <a:pt x="0" y="0"/>
                </a:moveTo>
                <a:lnTo>
                  <a:pt x="2694870" y="0"/>
                </a:lnTo>
                <a:lnTo>
                  <a:pt x="2694870" y="3276180"/>
                </a:lnTo>
                <a:lnTo>
                  <a:pt x="0" y="32761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10">
            <a:extLst>
              <a:ext uri="{FF2B5EF4-FFF2-40B4-BE49-F238E27FC236}">
                <a16:creationId xmlns:a16="http://schemas.microsoft.com/office/drawing/2014/main" id="{4625B5CC-8D69-3170-68A2-F9DCE6D622F7}"/>
              </a:ext>
            </a:extLst>
          </p:cNvPr>
          <p:cNvSpPr/>
          <p:nvPr/>
        </p:nvSpPr>
        <p:spPr>
          <a:xfrm>
            <a:off x="16230600" y="8420100"/>
            <a:ext cx="1649160" cy="1645920"/>
          </a:xfrm>
          <a:custGeom>
            <a:avLst/>
            <a:gdLst/>
            <a:ahLst/>
            <a:cxnLst/>
            <a:rect l="l" t="t" r="r" b="b"/>
            <a:pathLst>
              <a:path w="1649160" h="1645920">
                <a:moveTo>
                  <a:pt x="0" y="0"/>
                </a:moveTo>
                <a:lnTo>
                  <a:pt x="1649160" y="0"/>
                </a:lnTo>
                <a:lnTo>
                  <a:pt x="1649160" y="1645920"/>
                </a:lnTo>
                <a:lnTo>
                  <a:pt x="0" y="1645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a:extLst>
              <a:ext uri="{FF2B5EF4-FFF2-40B4-BE49-F238E27FC236}">
                <a16:creationId xmlns:a16="http://schemas.microsoft.com/office/drawing/2014/main" id="{85E70800-FC9A-11F7-EE0B-721AE4189648}"/>
              </a:ext>
            </a:extLst>
          </p:cNvPr>
          <p:cNvSpPr/>
          <p:nvPr/>
        </p:nvSpPr>
        <p:spPr>
          <a:xfrm>
            <a:off x="2693790" y="1714500"/>
            <a:ext cx="14362710" cy="144780"/>
          </a:xfrm>
          <a:custGeom>
            <a:avLst/>
            <a:gdLst/>
            <a:ahLst/>
            <a:cxnLst/>
            <a:rect l="l" t="t" r="r" b="b"/>
            <a:pathLst>
              <a:path w="9104400" h="68580">
                <a:moveTo>
                  <a:pt x="0" y="0"/>
                </a:moveTo>
                <a:lnTo>
                  <a:pt x="9104400" y="0"/>
                </a:lnTo>
                <a:lnTo>
                  <a:pt x="9104400" y="68580"/>
                </a:lnTo>
                <a:lnTo>
                  <a:pt x="0" y="685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7">
            <a:extLst>
              <a:ext uri="{FF2B5EF4-FFF2-40B4-BE49-F238E27FC236}">
                <a16:creationId xmlns:a16="http://schemas.microsoft.com/office/drawing/2014/main" id="{A8A24C8D-2A56-CA29-27A2-B729ED2E7490}"/>
              </a:ext>
            </a:extLst>
          </p:cNvPr>
          <p:cNvSpPr/>
          <p:nvPr/>
        </p:nvSpPr>
        <p:spPr>
          <a:xfrm>
            <a:off x="17197440" y="1432680"/>
            <a:ext cx="644220" cy="644760"/>
          </a:xfrm>
          <a:custGeom>
            <a:avLst/>
            <a:gdLst/>
            <a:ahLst/>
            <a:cxnLst/>
            <a:rect l="l" t="t" r="r" b="b"/>
            <a:pathLst>
              <a:path w="644220" h="644760">
                <a:moveTo>
                  <a:pt x="0" y="0"/>
                </a:moveTo>
                <a:lnTo>
                  <a:pt x="644220" y="0"/>
                </a:lnTo>
                <a:lnTo>
                  <a:pt x="644220" y="644760"/>
                </a:lnTo>
                <a:lnTo>
                  <a:pt x="0" y="6447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 name="Text Placeholder 1">
            <a:extLst>
              <a:ext uri="{FF2B5EF4-FFF2-40B4-BE49-F238E27FC236}">
                <a16:creationId xmlns:a16="http://schemas.microsoft.com/office/drawing/2014/main" id="{ED1C3568-8416-A173-D3B0-0EFBCBCF21A7}"/>
              </a:ext>
            </a:extLst>
          </p:cNvPr>
          <p:cNvSpPr txBox="1">
            <a:spLocks/>
          </p:cNvSpPr>
          <p:nvPr/>
        </p:nvSpPr>
        <p:spPr>
          <a:xfrm>
            <a:off x="2428680" y="466629"/>
            <a:ext cx="13832400"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rgbClr val="FF0000"/>
                </a:solidFill>
                <a:latin typeface="Arial"/>
                <a:cs typeface="B Nazanin" panose="00000700000000000000" pitchFamily="2" charset="-78"/>
              </a:rPr>
              <a:t>مجموعه آیکون های کاملاً قابل ویرایش: </a:t>
            </a:r>
            <a:r>
              <a:rPr lang="en-US" sz="7200" dirty="0">
                <a:solidFill>
                  <a:srgbClr val="FF0000"/>
                </a:solidFill>
                <a:latin typeface="Arial"/>
                <a:cs typeface="B Nazanin" panose="00000700000000000000" pitchFamily="2" charset="-78"/>
              </a:rPr>
              <a:t>B</a:t>
            </a:r>
          </a:p>
        </p:txBody>
      </p:sp>
      <p:sp>
        <p:nvSpPr>
          <p:cNvPr id="4" name="Freeform 13">
            <a:extLst>
              <a:ext uri="{FF2B5EF4-FFF2-40B4-BE49-F238E27FC236}">
                <a16:creationId xmlns:a16="http://schemas.microsoft.com/office/drawing/2014/main" id="{C7B1E635-47EA-EF2A-672E-841D614388B2}"/>
              </a:ext>
            </a:extLst>
          </p:cNvPr>
          <p:cNvSpPr/>
          <p:nvPr/>
        </p:nvSpPr>
        <p:spPr>
          <a:xfrm>
            <a:off x="6683605" y="2760326"/>
            <a:ext cx="831060" cy="978480"/>
          </a:xfrm>
          <a:custGeom>
            <a:avLst/>
            <a:gdLst/>
            <a:ahLst/>
            <a:cxnLst/>
            <a:rect l="l" t="t" r="r" b="b"/>
            <a:pathLst>
              <a:path w="831060" h="978480">
                <a:moveTo>
                  <a:pt x="0" y="0"/>
                </a:moveTo>
                <a:lnTo>
                  <a:pt x="831060" y="0"/>
                </a:lnTo>
                <a:lnTo>
                  <a:pt x="831060" y="978480"/>
                </a:lnTo>
                <a:lnTo>
                  <a:pt x="0" y="9784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14">
            <a:extLst>
              <a:ext uri="{FF2B5EF4-FFF2-40B4-BE49-F238E27FC236}">
                <a16:creationId xmlns:a16="http://schemas.microsoft.com/office/drawing/2014/main" id="{2184DFF9-69B4-CD40-04AC-0CFC8DA2AD20}"/>
              </a:ext>
            </a:extLst>
          </p:cNvPr>
          <p:cNvSpPr/>
          <p:nvPr/>
        </p:nvSpPr>
        <p:spPr>
          <a:xfrm>
            <a:off x="8069785" y="2781926"/>
            <a:ext cx="872640" cy="934740"/>
          </a:xfrm>
          <a:custGeom>
            <a:avLst/>
            <a:gdLst/>
            <a:ahLst/>
            <a:cxnLst/>
            <a:rect l="l" t="t" r="r" b="b"/>
            <a:pathLst>
              <a:path w="872640" h="934740">
                <a:moveTo>
                  <a:pt x="0" y="0"/>
                </a:moveTo>
                <a:lnTo>
                  <a:pt x="872640" y="0"/>
                </a:lnTo>
                <a:lnTo>
                  <a:pt x="872640" y="934740"/>
                </a:lnTo>
                <a:lnTo>
                  <a:pt x="0" y="9347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5">
            <a:extLst>
              <a:ext uri="{FF2B5EF4-FFF2-40B4-BE49-F238E27FC236}">
                <a16:creationId xmlns:a16="http://schemas.microsoft.com/office/drawing/2014/main" id="{9D710BA5-2446-1714-EE92-BC72F1C68B0F}"/>
              </a:ext>
            </a:extLst>
          </p:cNvPr>
          <p:cNvSpPr/>
          <p:nvPr/>
        </p:nvSpPr>
        <p:spPr>
          <a:xfrm>
            <a:off x="5296345" y="2699765"/>
            <a:ext cx="882147" cy="1039041"/>
          </a:xfrm>
          <a:custGeom>
            <a:avLst/>
            <a:gdLst/>
            <a:ahLst/>
            <a:cxnLst/>
            <a:rect l="l" t="t" r="r" b="b"/>
            <a:pathLst>
              <a:path w="882147" h="1039041">
                <a:moveTo>
                  <a:pt x="0" y="0"/>
                </a:moveTo>
                <a:lnTo>
                  <a:pt x="882147" y="0"/>
                </a:lnTo>
                <a:lnTo>
                  <a:pt x="882147" y="1039041"/>
                </a:lnTo>
                <a:lnTo>
                  <a:pt x="0" y="103904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6">
            <a:extLst>
              <a:ext uri="{FF2B5EF4-FFF2-40B4-BE49-F238E27FC236}">
                <a16:creationId xmlns:a16="http://schemas.microsoft.com/office/drawing/2014/main" id="{E0BB9BCE-AB02-8E28-989A-F2009E39148F}"/>
              </a:ext>
            </a:extLst>
          </p:cNvPr>
          <p:cNvSpPr/>
          <p:nvPr/>
        </p:nvSpPr>
        <p:spPr>
          <a:xfrm>
            <a:off x="3937165" y="2813246"/>
            <a:ext cx="744660" cy="872100"/>
          </a:xfrm>
          <a:custGeom>
            <a:avLst/>
            <a:gdLst/>
            <a:ahLst/>
            <a:cxnLst/>
            <a:rect l="l" t="t" r="r" b="b"/>
            <a:pathLst>
              <a:path w="744660" h="872100">
                <a:moveTo>
                  <a:pt x="0" y="0"/>
                </a:moveTo>
                <a:lnTo>
                  <a:pt x="744660" y="0"/>
                </a:lnTo>
                <a:lnTo>
                  <a:pt x="744660" y="872100"/>
                </a:lnTo>
                <a:lnTo>
                  <a:pt x="0" y="8721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7">
            <a:extLst>
              <a:ext uri="{FF2B5EF4-FFF2-40B4-BE49-F238E27FC236}">
                <a16:creationId xmlns:a16="http://schemas.microsoft.com/office/drawing/2014/main" id="{44420DD9-CF16-529A-C42F-22E7037A4617}"/>
              </a:ext>
            </a:extLst>
          </p:cNvPr>
          <p:cNvSpPr/>
          <p:nvPr/>
        </p:nvSpPr>
        <p:spPr>
          <a:xfrm>
            <a:off x="14589745" y="2781926"/>
            <a:ext cx="876960" cy="934740"/>
          </a:xfrm>
          <a:custGeom>
            <a:avLst/>
            <a:gdLst/>
            <a:ahLst/>
            <a:cxnLst/>
            <a:rect l="l" t="t" r="r" b="b"/>
            <a:pathLst>
              <a:path w="876960" h="934740">
                <a:moveTo>
                  <a:pt x="0" y="0"/>
                </a:moveTo>
                <a:lnTo>
                  <a:pt x="876960" y="0"/>
                </a:lnTo>
                <a:lnTo>
                  <a:pt x="876960" y="934740"/>
                </a:lnTo>
                <a:lnTo>
                  <a:pt x="0" y="93474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3" name="Freeform 18">
            <a:extLst>
              <a:ext uri="{FF2B5EF4-FFF2-40B4-BE49-F238E27FC236}">
                <a16:creationId xmlns:a16="http://schemas.microsoft.com/office/drawing/2014/main" id="{FA7F6D24-1B5F-45EE-5741-EAC77B95EB47}"/>
              </a:ext>
            </a:extLst>
          </p:cNvPr>
          <p:cNvSpPr/>
          <p:nvPr/>
        </p:nvSpPr>
        <p:spPr>
          <a:xfrm>
            <a:off x="5281765" y="8437886"/>
            <a:ext cx="859680" cy="916380"/>
          </a:xfrm>
          <a:custGeom>
            <a:avLst/>
            <a:gdLst/>
            <a:ahLst/>
            <a:cxnLst/>
            <a:rect l="l" t="t" r="r" b="b"/>
            <a:pathLst>
              <a:path w="859680" h="916380">
                <a:moveTo>
                  <a:pt x="0" y="0"/>
                </a:moveTo>
                <a:lnTo>
                  <a:pt x="859680" y="0"/>
                </a:lnTo>
                <a:lnTo>
                  <a:pt x="859680" y="916380"/>
                </a:lnTo>
                <a:lnTo>
                  <a:pt x="0" y="91638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4" name="Freeform 19">
            <a:extLst>
              <a:ext uri="{FF2B5EF4-FFF2-40B4-BE49-F238E27FC236}">
                <a16:creationId xmlns:a16="http://schemas.microsoft.com/office/drawing/2014/main" id="{F5C0F808-65B2-D9AA-FA64-9CF6C64A1853}"/>
              </a:ext>
            </a:extLst>
          </p:cNvPr>
          <p:cNvSpPr/>
          <p:nvPr/>
        </p:nvSpPr>
        <p:spPr>
          <a:xfrm>
            <a:off x="3879385" y="8437886"/>
            <a:ext cx="859680" cy="916380"/>
          </a:xfrm>
          <a:custGeom>
            <a:avLst/>
            <a:gdLst/>
            <a:ahLst/>
            <a:cxnLst/>
            <a:rect l="l" t="t" r="r" b="b"/>
            <a:pathLst>
              <a:path w="859680" h="916380">
                <a:moveTo>
                  <a:pt x="0" y="0"/>
                </a:moveTo>
                <a:lnTo>
                  <a:pt x="859680" y="0"/>
                </a:lnTo>
                <a:lnTo>
                  <a:pt x="859680" y="916380"/>
                </a:lnTo>
                <a:lnTo>
                  <a:pt x="0" y="91638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5" name="Freeform 20">
            <a:extLst>
              <a:ext uri="{FF2B5EF4-FFF2-40B4-BE49-F238E27FC236}">
                <a16:creationId xmlns:a16="http://schemas.microsoft.com/office/drawing/2014/main" id="{C570BE65-64B6-2DC5-0995-F2C298978263}"/>
              </a:ext>
            </a:extLst>
          </p:cNvPr>
          <p:cNvSpPr/>
          <p:nvPr/>
        </p:nvSpPr>
        <p:spPr>
          <a:xfrm>
            <a:off x="8076265" y="8437886"/>
            <a:ext cx="859680" cy="916380"/>
          </a:xfrm>
          <a:custGeom>
            <a:avLst/>
            <a:gdLst/>
            <a:ahLst/>
            <a:cxnLst/>
            <a:rect l="l" t="t" r="r" b="b"/>
            <a:pathLst>
              <a:path w="859680" h="916380">
                <a:moveTo>
                  <a:pt x="0" y="0"/>
                </a:moveTo>
                <a:lnTo>
                  <a:pt x="859680" y="0"/>
                </a:lnTo>
                <a:lnTo>
                  <a:pt x="859680" y="916380"/>
                </a:lnTo>
                <a:lnTo>
                  <a:pt x="0" y="91638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6" name="Freeform 21">
            <a:extLst>
              <a:ext uri="{FF2B5EF4-FFF2-40B4-BE49-F238E27FC236}">
                <a16:creationId xmlns:a16="http://schemas.microsoft.com/office/drawing/2014/main" id="{2B98B379-77E4-B533-A4A6-EF8CE47DDED6}"/>
              </a:ext>
            </a:extLst>
          </p:cNvPr>
          <p:cNvSpPr/>
          <p:nvPr/>
        </p:nvSpPr>
        <p:spPr>
          <a:xfrm>
            <a:off x="6669025" y="8437886"/>
            <a:ext cx="859680" cy="916380"/>
          </a:xfrm>
          <a:custGeom>
            <a:avLst/>
            <a:gdLst/>
            <a:ahLst/>
            <a:cxnLst/>
            <a:rect l="l" t="t" r="r" b="b"/>
            <a:pathLst>
              <a:path w="859680" h="916380">
                <a:moveTo>
                  <a:pt x="0" y="0"/>
                </a:moveTo>
                <a:lnTo>
                  <a:pt x="859680" y="0"/>
                </a:lnTo>
                <a:lnTo>
                  <a:pt x="859680" y="916380"/>
                </a:lnTo>
                <a:lnTo>
                  <a:pt x="0" y="916380"/>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17" name="Freeform 22">
            <a:extLst>
              <a:ext uri="{FF2B5EF4-FFF2-40B4-BE49-F238E27FC236}">
                <a16:creationId xmlns:a16="http://schemas.microsoft.com/office/drawing/2014/main" id="{EC3FA08E-5A7F-DAB9-1ECA-6C3FC3D8CDA5}"/>
              </a:ext>
            </a:extLst>
          </p:cNvPr>
          <p:cNvSpPr/>
          <p:nvPr/>
        </p:nvSpPr>
        <p:spPr>
          <a:xfrm>
            <a:off x="9508885" y="8419526"/>
            <a:ext cx="862920" cy="934740"/>
          </a:xfrm>
          <a:custGeom>
            <a:avLst/>
            <a:gdLst/>
            <a:ahLst/>
            <a:cxnLst/>
            <a:rect l="l" t="t" r="r" b="b"/>
            <a:pathLst>
              <a:path w="862920" h="934740">
                <a:moveTo>
                  <a:pt x="0" y="0"/>
                </a:moveTo>
                <a:lnTo>
                  <a:pt x="862920" y="0"/>
                </a:lnTo>
                <a:lnTo>
                  <a:pt x="862920" y="934740"/>
                </a:lnTo>
                <a:lnTo>
                  <a:pt x="0" y="934740"/>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18" name="Freeform 23">
            <a:extLst>
              <a:ext uri="{FF2B5EF4-FFF2-40B4-BE49-F238E27FC236}">
                <a16:creationId xmlns:a16="http://schemas.microsoft.com/office/drawing/2014/main" id="{A458D923-444B-E5D8-D668-A4FCB40A7439}"/>
              </a:ext>
            </a:extLst>
          </p:cNvPr>
          <p:cNvSpPr/>
          <p:nvPr/>
        </p:nvSpPr>
        <p:spPr>
          <a:xfrm>
            <a:off x="10843765" y="8483786"/>
            <a:ext cx="808920" cy="870480"/>
          </a:xfrm>
          <a:custGeom>
            <a:avLst/>
            <a:gdLst/>
            <a:ahLst/>
            <a:cxnLst/>
            <a:rect l="l" t="t" r="r" b="b"/>
            <a:pathLst>
              <a:path w="808920" h="870480">
                <a:moveTo>
                  <a:pt x="0" y="0"/>
                </a:moveTo>
                <a:lnTo>
                  <a:pt x="808920" y="0"/>
                </a:lnTo>
                <a:lnTo>
                  <a:pt x="808920" y="870480"/>
                </a:lnTo>
                <a:lnTo>
                  <a:pt x="0" y="87048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19" name="Freeform 24">
            <a:extLst>
              <a:ext uri="{FF2B5EF4-FFF2-40B4-BE49-F238E27FC236}">
                <a16:creationId xmlns:a16="http://schemas.microsoft.com/office/drawing/2014/main" id="{D3F1B43C-1067-EED3-16C2-B5F1FB2EAFE3}"/>
              </a:ext>
            </a:extLst>
          </p:cNvPr>
          <p:cNvSpPr/>
          <p:nvPr/>
        </p:nvSpPr>
        <p:spPr>
          <a:xfrm>
            <a:off x="13325065" y="8401706"/>
            <a:ext cx="821880" cy="875880"/>
          </a:xfrm>
          <a:custGeom>
            <a:avLst/>
            <a:gdLst/>
            <a:ahLst/>
            <a:cxnLst/>
            <a:rect l="l" t="t" r="r" b="b"/>
            <a:pathLst>
              <a:path w="821880" h="875880">
                <a:moveTo>
                  <a:pt x="0" y="0"/>
                </a:moveTo>
                <a:lnTo>
                  <a:pt x="821880" y="0"/>
                </a:lnTo>
                <a:lnTo>
                  <a:pt x="821880" y="875880"/>
                </a:lnTo>
                <a:lnTo>
                  <a:pt x="0" y="87588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20" name="Freeform 25">
            <a:extLst>
              <a:ext uri="{FF2B5EF4-FFF2-40B4-BE49-F238E27FC236}">
                <a16:creationId xmlns:a16="http://schemas.microsoft.com/office/drawing/2014/main" id="{BCBC442A-15D2-9633-5CB6-7C21A0A48533}"/>
              </a:ext>
            </a:extLst>
          </p:cNvPr>
          <p:cNvSpPr/>
          <p:nvPr/>
        </p:nvSpPr>
        <p:spPr>
          <a:xfrm>
            <a:off x="5589025" y="5829686"/>
            <a:ext cx="785700" cy="761940"/>
          </a:xfrm>
          <a:custGeom>
            <a:avLst/>
            <a:gdLst/>
            <a:ahLst/>
            <a:cxnLst/>
            <a:rect l="l" t="t" r="r" b="b"/>
            <a:pathLst>
              <a:path w="785700" h="761940">
                <a:moveTo>
                  <a:pt x="0" y="0"/>
                </a:moveTo>
                <a:lnTo>
                  <a:pt x="785700" y="0"/>
                </a:lnTo>
                <a:lnTo>
                  <a:pt x="785700" y="761940"/>
                </a:lnTo>
                <a:lnTo>
                  <a:pt x="0" y="761940"/>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21" name="Freeform 26">
            <a:extLst>
              <a:ext uri="{FF2B5EF4-FFF2-40B4-BE49-F238E27FC236}">
                <a16:creationId xmlns:a16="http://schemas.microsoft.com/office/drawing/2014/main" id="{AF747B8F-D74F-B486-C860-B1C7BA393B1A}"/>
              </a:ext>
            </a:extLst>
          </p:cNvPr>
          <p:cNvSpPr/>
          <p:nvPr/>
        </p:nvSpPr>
        <p:spPr>
          <a:xfrm>
            <a:off x="6778105" y="5778926"/>
            <a:ext cx="785700" cy="820800"/>
          </a:xfrm>
          <a:custGeom>
            <a:avLst/>
            <a:gdLst/>
            <a:ahLst/>
            <a:cxnLst/>
            <a:rect l="l" t="t" r="r" b="b"/>
            <a:pathLst>
              <a:path w="785700" h="820800">
                <a:moveTo>
                  <a:pt x="0" y="0"/>
                </a:moveTo>
                <a:lnTo>
                  <a:pt x="785700" y="0"/>
                </a:lnTo>
                <a:lnTo>
                  <a:pt x="785700" y="820800"/>
                </a:lnTo>
                <a:lnTo>
                  <a:pt x="0" y="820800"/>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2" name="Freeform 27">
            <a:extLst>
              <a:ext uri="{FF2B5EF4-FFF2-40B4-BE49-F238E27FC236}">
                <a16:creationId xmlns:a16="http://schemas.microsoft.com/office/drawing/2014/main" id="{9A51EB42-C2AD-2A11-9132-FBBF04FFA2E6}"/>
              </a:ext>
            </a:extLst>
          </p:cNvPr>
          <p:cNvSpPr/>
          <p:nvPr/>
        </p:nvSpPr>
        <p:spPr>
          <a:xfrm>
            <a:off x="11882185" y="5796746"/>
            <a:ext cx="719280" cy="741960"/>
          </a:xfrm>
          <a:custGeom>
            <a:avLst/>
            <a:gdLst/>
            <a:ahLst/>
            <a:cxnLst/>
            <a:rect l="l" t="t" r="r" b="b"/>
            <a:pathLst>
              <a:path w="719280" h="741960">
                <a:moveTo>
                  <a:pt x="0" y="0"/>
                </a:moveTo>
                <a:lnTo>
                  <a:pt x="719280" y="0"/>
                </a:lnTo>
                <a:lnTo>
                  <a:pt x="719280" y="741960"/>
                </a:lnTo>
                <a:lnTo>
                  <a:pt x="0" y="741960"/>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23" name="Freeform 28">
            <a:extLst>
              <a:ext uri="{FF2B5EF4-FFF2-40B4-BE49-F238E27FC236}">
                <a16:creationId xmlns:a16="http://schemas.microsoft.com/office/drawing/2014/main" id="{47136475-1593-6B57-04BB-28FDE0D473AD}"/>
              </a:ext>
            </a:extLst>
          </p:cNvPr>
          <p:cNvSpPr/>
          <p:nvPr/>
        </p:nvSpPr>
        <p:spPr>
          <a:xfrm>
            <a:off x="10429045" y="2634506"/>
            <a:ext cx="1030860" cy="1087020"/>
          </a:xfrm>
          <a:custGeom>
            <a:avLst/>
            <a:gdLst/>
            <a:ahLst/>
            <a:cxnLst/>
            <a:rect l="l" t="t" r="r" b="b"/>
            <a:pathLst>
              <a:path w="1030860" h="1087020">
                <a:moveTo>
                  <a:pt x="0" y="0"/>
                </a:moveTo>
                <a:lnTo>
                  <a:pt x="1030860" y="0"/>
                </a:lnTo>
                <a:lnTo>
                  <a:pt x="1030860" y="1087020"/>
                </a:lnTo>
                <a:lnTo>
                  <a:pt x="0" y="1087020"/>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24" name="Freeform 29">
            <a:extLst>
              <a:ext uri="{FF2B5EF4-FFF2-40B4-BE49-F238E27FC236}">
                <a16:creationId xmlns:a16="http://schemas.microsoft.com/office/drawing/2014/main" id="{4EEA581B-267E-19B9-6198-BA5A8A5A8BED}"/>
              </a:ext>
            </a:extLst>
          </p:cNvPr>
          <p:cNvSpPr/>
          <p:nvPr/>
        </p:nvSpPr>
        <p:spPr>
          <a:xfrm>
            <a:off x="8080585" y="5736806"/>
            <a:ext cx="791100" cy="834300"/>
          </a:xfrm>
          <a:custGeom>
            <a:avLst/>
            <a:gdLst/>
            <a:ahLst/>
            <a:cxnLst/>
            <a:rect l="l" t="t" r="r" b="b"/>
            <a:pathLst>
              <a:path w="791100" h="834300">
                <a:moveTo>
                  <a:pt x="0" y="0"/>
                </a:moveTo>
                <a:lnTo>
                  <a:pt x="791100" y="0"/>
                </a:lnTo>
                <a:lnTo>
                  <a:pt x="791100" y="834300"/>
                </a:lnTo>
                <a:lnTo>
                  <a:pt x="0" y="834300"/>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25" name="Freeform 30">
            <a:extLst>
              <a:ext uri="{FF2B5EF4-FFF2-40B4-BE49-F238E27FC236}">
                <a16:creationId xmlns:a16="http://schemas.microsoft.com/office/drawing/2014/main" id="{C884B336-177A-F0ED-1744-6EAC1C9086BF}"/>
              </a:ext>
            </a:extLst>
          </p:cNvPr>
          <p:cNvSpPr/>
          <p:nvPr/>
        </p:nvSpPr>
        <p:spPr>
          <a:xfrm>
            <a:off x="14570305" y="4421366"/>
            <a:ext cx="701460" cy="759240"/>
          </a:xfrm>
          <a:custGeom>
            <a:avLst/>
            <a:gdLst/>
            <a:ahLst/>
            <a:cxnLst/>
            <a:rect l="l" t="t" r="r" b="b"/>
            <a:pathLst>
              <a:path w="701460" h="759240">
                <a:moveTo>
                  <a:pt x="0" y="0"/>
                </a:moveTo>
                <a:lnTo>
                  <a:pt x="701460" y="0"/>
                </a:lnTo>
                <a:lnTo>
                  <a:pt x="701460" y="759240"/>
                </a:lnTo>
                <a:lnTo>
                  <a:pt x="0" y="759240"/>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sp>
      <p:sp>
        <p:nvSpPr>
          <p:cNvPr id="26" name="Freeform 31">
            <a:extLst>
              <a:ext uri="{FF2B5EF4-FFF2-40B4-BE49-F238E27FC236}">
                <a16:creationId xmlns:a16="http://schemas.microsoft.com/office/drawing/2014/main" id="{BAAC4BCC-2DCC-E342-9324-BF2A81967735}"/>
              </a:ext>
            </a:extLst>
          </p:cNvPr>
          <p:cNvSpPr/>
          <p:nvPr/>
        </p:nvSpPr>
        <p:spPr>
          <a:xfrm>
            <a:off x="9354445" y="2696066"/>
            <a:ext cx="855360" cy="1070820"/>
          </a:xfrm>
          <a:custGeom>
            <a:avLst/>
            <a:gdLst/>
            <a:ahLst/>
            <a:cxnLst/>
            <a:rect l="l" t="t" r="r" b="b"/>
            <a:pathLst>
              <a:path w="855360" h="1070820">
                <a:moveTo>
                  <a:pt x="0" y="0"/>
                </a:moveTo>
                <a:lnTo>
                  <a:pt x="855360" y="0"/>
                </a:lnTo>
                <a:lnTo>
                  <a:pt x="855360" y="1070820"/>
                </a:lnTo>
                <a:lnTo>
                  <a:pt x="0" y="1070820"/>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sp>
      <p:sp>
        <p:nvSpPr>
          <p:cNvPr id="27" name="Freeform 32">
            <a:extLst>
              <a:ext uri="{FF2B5EF4-FFF2-40B4-BE49-F238E27FC236}">
                <a16:creationId xmlns:a16="http://schemas.microsoft.com/office/drawing/2014/main" id="{99F75146-4AFF-438A-6C21-BDA071DF6E47}"/>
              </a:ext>
            </a:extLst>
          </p:cNvPr>
          <p:cNvSpPr/>
          <p:nvPr/>
        </p:nvSpPr>
        <p:spPr>
          <a:xfrm>
            <a:off x="9508885" y="5735726"/>
            <a:ext cx="785700" cy="837000"/>
          </a:xfrm>
          <a:custGeom>
            <a:avLst/>
            <a:gdLst/>
            <a:ahLst/>
            <a:cxnLst/>
            <a:rect l="l" t="t" r="r" b="b"/>
            <a:pathLst>
              <a:path w="785700" h="837000">
                <a:moveTo>
                  <a:pt x="0" y="0"/>
                </a:moveTo>
                <a:lnTo>
                  <a:pt x="785700" y="0"/>
                </a:lnTo>
                <a:lnTo>
                  <a:pt x="785700" y="837000"/>
                </a:lnTo>
                <a:lnTo>
                  <a:pt x="0" y="837000"/>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sp>
      <p:sp>
        <p:nvSpPr>
          <p:cNvPr id="28" name="Freeform 33">
            <a:extLst>
              <a:ext uri="{FF2B5EF4-FFF2-40B4-BE49-F238E27FC236}">
                <a16:creationId xmlns:a16="http://schemas.microsoft.com/office/drawing/2014/main" id="{D39AC3B7-7639-CC9F-327C-B31B6E4CDCEE}"/>
              </a:ext>
            </a:extLst>
          </p:cNvPr>
          <p:cNvSpPr/>
          <p:nvPr/>
        </p:nvSpPr>
        <p:spPr>
          <a:xfrm>
            <a:off x="11759065" y="2723066"/>
            <a:ext cx="1026000" cy="1083780"/>
          </a:xfrm>
          <a:custGeom>
            <a:avLst/>
            <a:gdLst/>
            <a:ahLst/>
            <a:cxnLst/>
            <a:rect l="l" t="t" r="r" b="b"/>
            <a:pathLst>
              <a:path w="1026000" h="1083780">
                <a:moveTo>
                  <a:pt x="0" y="0"/>
                </a:moveTo>
                <a:lnTo>
                  <a:pt x="1026000" y="0"/>
                </a:lnTo>
                <a:lnTo>
                  <a:pt x="1026000" y="1083780"/>
                </a:lnTo>
                <a:lnTo>
                  <a:pt x="0" y="1083780"/>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sp>
      <p:sp>
        <p:nvSpPr>
          <p:cNvPr id="29" name="Freeform 34">
            <a:extLst>
              <a:ext uri="{FF2B5EF4-FFF2-40B4-BE49-F238E27FC236}">
                <a16:creationId xmlns:a16="http://schemas.microsoft.com/office/drawing/2014/main" id="{E12C2B4C-6405-7507-C2B6-EF31919E3FA5}"/>
              </a:ext>
            </a:extLst>
          </p:cNvPr>
          <p:cNvSpPr/>
          <p:nvPr/>
        </p:nvSpPr>
        <p:spPr>
          <a:xfrm>
            <a:off x="4035445" y="5733566"/>
            <a:ext cx="785700" cy="839160"/>
          </a:xfrm>
          <a:custGeom>
            <a:avLst/>
            <a:gdLst/>
            <a:ahLst/>
            <a:cxnLst/>
            <a:rect l="l" t="t" r="r" b="b"/>
            <a:pathLst>
              <a:path w="785700" h="839160">
                <a:moveTo>
                  <a:pt x="0" y="0"/>
                </a:moveTo>
                <a:lnTo>
                  <a:pt x="785700" y="0"/>
                </a:lnTo>
                <a:lnTo>
                  <a:pt x="785700" y="839160"/>
                </a:lnTo>
                <a:lnTo>
                  <a:pt x="0" y="839160"/>
                </a:lnTo>
                <a:lnTo>
                  <a:pt x="0" y="0"/>
                </a:lnTo>
                <a:close/>
              </a:path>
            </a:pathLst>
          </a:custGeom>
          <a:blipFill>
            <a:blip r:embed="rId52">
              <a:extLst>
                <a:ext uri="{96DAC541-7B7A-43D3-8B79-37D633B846F1}">
                  <asvg:svgBlip xmlns:asvg="http://schemas.microsoft.com/office/drawing/2016/SVG/main" r:embed="rId53"/>
                </a:ext>
              </a:extLst>
            </a:blip>
            <a:stretch>
              <a:fillRect/>
            </a:stretch>
          </a:blipFill>
        </p:spPr>
      </p:sp>
      <p:sp>
        <p:nvSpPr>
          <p:cNvPr id="30" name="Freeform 35">
            <a:extLst>
              <a:ext uri="{FF2B5EF4-FFF2-40B4-BE49-F238E27FC236}">
                <a16:creationId xmlns:a16="http://schemas.microsoft.com/office/drawing/2014/main" id="{CB649FD2-DA87-4C51-1873-A714C8CA187D}"/>
              </a:ext>
            </a:extLst>
          </p:cNvPr>
          <p:cNvSpPr/>
          <p:nvPr/>
        </p:nvSpPr>
        <p:spPr>
          <a:xfrm>
            <a:off x="10743865" y="5851826"/>
            <a:ext cx="789480" cy="656100"/>
          </a:xfrm>
          <a:custGeom>
            <a:avLst/>
            <a:gdLst/>
            <a:ahLst/>
            <a:cxnLst/>
            <a:rect l="l" t="t" r="r" b="b"/>
            <a:pathLst>
              <a:path w="789480" h="656100">
                <a:moveTo>
                  <a:pt x="0" y="0"/>
                </a:moveTo>
                <a:lnTo>
                  <a:pt x="789480" y="0"/>
                </a:lnTo>
                <a:lnTo>
                  <a:pt x="789480" y="656100"/>
                </a:lnTo>
                <a:lnTo>
                  <a:pt x="0" y="656100"/>
                </a:lnTo>
                <a:lnTo>
                  <a:pt x="0" y="0"/>
                </a:lnTo>
                <a:close/>
              </a:path>
            </a:pathLst>
          </a:custGeom>
          <a:blipFill>
            <a:blip r:embed="rId54">
              <a:extLst>
                <a:ext uri="{96DAC541-7B7A-43D3-8B79-37D633B846F1}">
                  <asvg:svgBlip xmlns:asvg="http://schemas.microsoft.com/office/drawing/2016/SVG/main" r:embed="rId55"/>
                </a:ext>
              </a:extLst>
            </a:blip>
            <a:stretch>
              <a:fillRect/>
            </a:stretch>
          </a:blipFill>
        </p:spPr>
      </p:sp>
      <p:sp>
        <p:nvSpPr>
          <p:cNvPr id="31" name="Freeform 36">
            <a:extLst>
              <a:ext uri="{FF2B5EF4-FFF2-40B4-BE49-F238E27FC236}">
                <a16:creationId xmlns:a16="http://schemas.microsoft.com/office/drawing/2014/main" id="{D85B88D6-2860-8D87-2471-E3FB618D5F9B}"/>
              </a:ext>
            </a:extLst>
          </p:cNvPr>
          <p:cNvSpPr/>
          <p:nvPr/>
        </p:nvSpPr>
        <p:spPr>
          <a:xfrm>
            <a:off x="13346125" y="5760566"/>
            <a:ext cx="719280" cy="757620"/>
          </a:xfrm>
          <a:custGeom>
            <a:avLst/>
            <a:gdLst/>
            <a:ahLst/>
            <a:cxnLst/>
            <a:rect l="l" t="t" r="r" b="b"/>
            <a:pathLst>
              <a:path w="719280" h="757620">
                <a:moveTo>
                  <a:pt x="0" y="0"/>
                </a:moveTo>
                <a:lnTo>
                  <a:pt x="719280" y="0"/>
                </a:lnTo>
                <a:lnTo>
                  <a:pt x="719280" y="757620"/>
                </a:lnTo>
                <a:lnTo>
                  <a:pt x="0" y="757620"/>
                </a:lnTo>
                <a:lnTo>
                  <a:pt x="0" y="0"/>
                </a:lnTo>
                <a:close/>
              </a:path>
            </a:pathLst>
          </a:custGeom>
          <a:blipFill>
            <a:blip r:embed="rId56">
              <a:extLst>
                <a:ext uri="{96DAC541-7B7A-43D3-8B79-37D633B846F1}">
                  <asvg:svgBlip xmlns:asvg="http://schemas.microsoft.com/office/drawing/2016/SVG/main" r:embed="rId57"/>
                </a:ext>
              </a:extLst>
            </a:blip>
            <a:stretch>
              <a:fillRect/>
            </a:stretch>
          </a:blipFill>
        </p:spPr>
      </p:sp>
      <p:sp>
        <p:nvSpPr>
          <p:cNvPr id="32" name="Freeform 37">
            <a:extLst>
              <a:ext uri="{FF2B5EF4-FFF2-40B4-BE49-F238E27FC236}">
                <a16:creationId xmlns:a16="http://schemas.microsoft.com/office/drawing/2014/main" id="{B27AF81F-79D4-25E7-3BC1-60D454A9D9CB}"/>
              </a:ext>
            </a:extLst>
          </p:cNvPr>
          <p:cNvSpPr/>
          <p:nvPr/>
        </p:nvSpPr>
        <p:spPr>
          <a:xfrm>
            <a:off x="5292565" y="7209386"/>
            <a:ext cx="633960" cy="766800"/>
          </a:xfrm>
          <a:custGeom>
            <a:avLst/>
            <a:gdLst/>
            <a:ahLst/>
            <a:cxnLst/>
            <a:rect l="l" t="t" r="r" b="b"/>
            <a:pathLst>
              <a:path w="633960" h="766800">
                <a:moveTo>
                  <a:pt x="0" y="0"/>
                </a:moveTo>
                <a:lnTo>
                  <a:pt x="633960" y="0"/>
                </a:lnTo>
                <a:lnTo>
                  <a:pt x="633960" y="766800"/>
                </a:lnTo>
                <a:lnTo>
                  <a:pt x="0" y="766800"/>
                </a:lnTo>
                <a:lnTo>
                  <a:pt x="0" y="0"/>
                </a:lnTo>
                <a:close/>
              </a:path>
            </a:pathLst>
          </a:custGeom>
          <a:blipFill>
            <a:blip r:embed="rId58">
              <a:extLst>
                <a:ext uri="{96DAC541-7B7A-43D3-8B79-37D633B846F1}">
                  <asvg:svgBlip xmlns:asvg="http://schemas.microsoft.com/office/drawing/2016/SVG/main" r:embed="rId59"/>
                </a:ext>
              </a:extLst>
            </a:blip>
            <a:stretch>
              <a:fillRect/>
            </a:stretch>
          </a:blipFill>
        </p:spPr>
      </p:sp>
      <p:sp>
        <p:nvSpPr>
          <p:cNvPr id="33" name="Freeform 38">
            <a:extLst>
              <a:ext uri="{FF2B5EF4-FFF2-40B4-BE49-F238E27FC236}">
                <a16:creationId xmlns:a16="http://schemas.microsoft.com/office/drawing/2014/main" id="{FF79DD59-C91C-BF88-092A-B899A41F5236}"/>
              </a:ext>
            </a:extLst>
          </p:cNvPr>
          <p:cNvSpPr/>
          <p:nvPr/>
        </p:nvSpPr>
        <p:spPr>
          <a:xfrm>
            <a:off x="8070325" y="7216406"/>
            <a:ext cx="730080" cy="720900"/>
          </a:xfrm>
          <a:custGeom>
            <a:avLst/>
            <a:gdLst/>
            <a:ahLst/>
            <a:cxnLst/>
            <a:rect l="l" t="t" r="r" b="b"/>
            <a:pathLst>
              <a:path w="730080" h="720900">
                <a:moveTo>
                  <a:pt x="0" y="0"/>
                </a:moveTo>
                <a:lnTo>
                  <a:pt x="730080" y="0"/>
                </a:lnTo>
                <a:lnTo>
                  <a:pt x="730080" y="720900"/>
                </a:lnTo>
                <a:lnTo>
                  <a:pt x="0" y="720900"/>
                </a:lnTo>
                <a:lnTo>
                  <a:pt x="0" y="0"/>
                </a:lnTo>
                <a:close/>
              </a:path>
            </a:pathLst>
          </a:custGeom>
          <a:blipFill>
            <a:blip r:embed="rId60">
              <a:extLst>
                <a:ext uri="{96DAC541-7B7A-43D3-8B79-37D633B846F1}">
                  <asvg:svgBlip xmlns:asvg="http://schemas.microsoft.com/office/drawing/2016/SVG/main" r:embed="rId61"/>
                </a:ext>
              </a:extLst>
            </a:blip>
            <a:stretch>
              <a:fillRect/>
            </a:stretch>
          </a:blipFill>
        </p:spPr>
      </p:sp>
      <p:sp>
        <p:nvSpPr>
          <p:cNvPr id="34" name="Freeform 39">
            <a:extLst>
              <a:ext uri="{FF2B5EF4-FFF2-40B4-BE49-F238E27FC236}">
                <a16:creationId xmlns:a16="http://schemas.microsoft.com/office/drawing/2014/main" id="{35E6B89D-1A6E-1A48-AF19-A1984DE38170}"/>
              </a:ext>
            </a:extLst>
          </p:cNvPr>
          <p:cNvSpPr/>
          <p:nvPr/>
        </p:nvSpPr>
        <p:spPr>
          <a:xfrm>
            <a:off x="9471085" y="7153766"/>
            <a:ext cx="720360" cy="767880"/>
          </a:xfrm>
          <a:custGeom>
            <a:avLst/>
            <a:gdLst/>
            <a:ahLst/>
            <a:cxnLst/>
            <a:rect l="l" t="t" r="r" b="b"/>
            <a:pathLst>
              <a:path w="720360" h="767880">
                <a:moveTo>
                  <a:pt x="0" y="0"/>
                </a:moveTo>
                <a:lnTo>
                  <a:pt x="720360" y="0"/>
                </a:lnTo>
                <a:lnTo>
                  <a:pt x="720360" y="767880"/>
                </a:lnTo>
                <a:lnTo>
                  <a:pt x="0" y="767880"/>
                </a:lnTo>
                <a:lnTo>
                  <a:pt x="0" y="0"/>
                </a:lnTo>
                <a:close/>
              </a:path>
            </a:pathLst>
          </a:custGeom>
          <a:blipFill>
            <a:blip r:embed="rId62">
              <a:extLst>
                <a:ext uri="{96DAC541-7B7A-43D3-8B79-37D633B846F1}">
                  <asvg:svgBlip xmlns:asvg="http://schemas.microsoft.com/office/drawing/2016/SVG/main" r:embed="rId63"/>
                </a:ext>
              </a:extLst>
            </a:blip>
            <a:stretch>
              <a:fillRect/>
            </a:stretch>
          </a:blipFill>
        </p:spPr>
      </p:sp>
      <p:sp>
        <p:nvSpPr>
          <p:cNvPr id="35" name="Freeform 40">
            <a:extLst>
              <a:ext uri="{FF2B5EF4-FFF2-40B4-BE49-F238E27FC236}">
                <a16:creationId xmlns:a16="http://schemas.microsoft.com/office/drawing/2014/main" id="{FBBFED6C-F204-6CDF-F6F4-C81A3C56691F}"/>
              </a:ext>
            </a:extLst>
          </p:cNvPr>
          <p:cNvSpPr/>
          <p:nvPr/>
        </p:nvSpPr>
        <p:spPr>
          <a:xfrm>
            <a:off x="14677225" y="5773526"/>
            <a:ext cx="518940" cy="725220"/>
          </a:xfrm>
          <a:custGeom>
            <a:avLst/>
            <a:gdLst/>
            <a:ahLst/>
            <a:cxnLst/>
            <a:rect l="l" t="t" r="r" b="b"/>
            <a:pathLst>
              <a:path w="518940" h="725220">
                <a:moveTo>
                  <a:pt x="0" y="0"/>
                </a:moveTo>
                <a:lnTo>
                  <a:pt x="518940" y="0"/>
                </a:lnTo>
                <a:lnTo>
                  <a:pt x="518940" y="725220"/>
                </a:lnTo>
                <a:lnTo>
                  <a:pt x="0" y="725220"/>
                </a:lnTo>
                <a:lnTo>
                  <a:pt x="0" y="0"/>
                </a:lnTo>
                <a:close/>
              </a:path>
            </a:pathLst>
          </a:custGeom>
          <a:blipFill>
            <a:blip r:embed="rId64">
              <a:extLst>
                <a:ext uri="{96DAC541-7B7A-43D3-8B79-37D633B846F1}">
                  <asvg:svgBlip xmlns:asvg="http://schemas.microsoft.com/office/drawing/2016/SVG/main" r:embed="rId65"/>
                </a:ext>
              </a:extLst>
            </a:blip>
            <a:stretch>
              <a:fillRect/>
            </a:stretch>
          </a:blipFill>
        </p:spPr>
      </p:sp>
      <p:sp>
        <p:nvSpPr>
          <p:cNvPr id="36" name="Freeform 41">
            <a:extLst>
              <a:ext uri="{FF2B5EF4-FFF2-40B4-BE49-F238E27FC236}">
                <a16:creationId xmlns:a16="http://schemas.microsoft.com/office/drawing/2014/main" id="{FA66265F-3E42-1DC7-5262-D2A73524C553}"/>
              </a:ext>
            </a:extLst>
          </p:cNvPr>
          <p:cNvSpPr/>
          <p:nvPr/>
        </p:nvSpPr>
        <p:spPr>
          <a:xfrm>
            <a:off x="10791385" y="7238006"/>
            <a:ext cx="722520" cy="677700"/>
          </a:xfrm>
          <a:custGeom>
            <a:avLst/>
            <a:gdLst/>
            <a:ahLst/>
            <a:cxnLst/>
            <a:rect l="l" t="t" r="r" b="b"/>
            <a:pathLst>
              <a:path w="722520" h="677700">
                <a:moveTo>
                  <a:pt x="0" y="0"/>
                </a:moveTo>
                <a:lnTo>
                  <a:pt x="722520" y="0"/>
                </a:lnTo>
                <a:lnTo>
                  <a:pt x="722520" y="677700"/>
                </a:lnTo>
                <a:lnTo>
                  <a:pt x="0" y="677700"/>
                </a:lnTo>
                <a:lnTo>
                  <a:pt x="0" y="0"/>
                </a:lnTo>
                <a:close/>
              </a:path>
            </a:pathLst>
          </a:custGeom>
          <a:blipFill>
            <a:blip r:embed="rId66">
              <a:extLst>
                <a:ext uri="{96DAC541-7B7A-43D3-8B79-37D633B846F1}">
                  <asvg:svgBlip xmlns:asvg="http://schemas.microsoft.com/office/drawing/2016/SVG/main" r:embed="rId67"/>
                </a:ext>
              </a:extLst>
            </a:blip>
            <a:stretch>
              <a:fillRect/>
            </a:stretch>
          </a:blipFill>
        </p:spPr>
      </p:sp>
      <p:sp>
        <p:nvSpPr>
          <p:cNvPr id="37" name="Freeform 42">
            <a:extLst>
              <a:ext uri="{FF2B5EF4-FFF2-40B4-BE49-F238E27FC236}">
                <a16:creationId xmlns:a16="http://schemas.microsoft.com/office/drawing/2014/main" id="{2E39B1F7-0800-88E9-E214-90EE0E9B32A5}"/>
              </a:ext>
            </a:extLst>
          </p:cNvPr>
          <p:cNvSpPr/>
          <p:nvPr/>
        </p:nvSpPr>
        <p:spPr>
          <a:xfrm>
            <a:off x="3886405" y="7096526"/>
            <a:ext cx="720900" cy="763560"/>
          </a:xfrm>
          <a:custGeom>
            <a:avLst/>
            <a:gdLst/>
            <a:ahLst/>
            <a:cxnLst/>
            <a:rect l="l" t="t" r="r" b="b"/>
            <a:pathLst>
              <a:path w="720900" h="763560">
                <a:moveTo>
                  <a:pt x="0" y="0"/>
                </a:moveTo>
                <a:lnTo>
                  <a:pt x="720900" y="0"/>
                </a:lnTo>
                <a:lnTo>
                  <a:pt x="720900" y="763560"/>
                </a:lnTo>
                <a:lnTo>
                  <a:pt x="0" y="763560"/>
                </a:lnTo>
                <a:lnTo>
                  <a:pt x="0" y="0"/>
                </a:lnTo>
                <a:close/>
              </a:path>
            </a:pathLst>
          </a:custGeom>
          <a:blipFill>
            <a:blip r:embed="rId68">
              <a:extLst>
                <a:ext uri="{96DAC541-7B7A-43D3-8B79-37D633B846F1}">
                  <asvg:svgBlip xmlns:asvg="http://schemas.microsoft.com/office/drawing/2016/SVG/main" r:embed="rId69"/>
                </a:ext>
              </a:extLst>
            </a:blip>
            <a:stretch>
              <a:fillRect/>
            </a:stretch>
          </a:blipFill>
        </p:spPr>
      </p:sp>
      <p:sp>
        <p:nvSpPr>
          <p:cNvPr id="38" name="Freeform 43">
            <a:extLst>
              <a:ext uri="{FF2B5EF4-FFF2-40B4-BE49-F238E27FC236}">
                <a16:creationId xmlns:a16="http://schemas.microsoft.com/office/drawing/2014/main" id="{6720F8B8-12ED-6A12-F4FC-EB0EC5E3BB19}"/>
              </a:ext>
            </a:extLst>
          </p:cNvPr>
          <p:cNvSpPr/>
          <p:nvPr/>
        </p:nvSpPr>
        <p:spPr>
          <a:xfrm>
            <a:off x="11895145" y="7113806"/>
            <a:ext cx="724140" cy="774360"/>
          </a:xfrm>
          <a:custGeom>
            <a:avLst/>
            <a:gdLst/>
            <a:ahLst/>
            <a:cxnLst/>
            <a:rect l="l" t="t" r="r" b="b"/>
            <a:pathLst>
              <a:path w="724140" h="774360">
                <a:moveTo>
                  <a:pt x="0" y="0"/>
                </a:moveTo>
                <a:lnTo>
                  <a:pt x="724140" y="0"/>
                </a:lnTo>
                <a:lnTo>
                  <a:pt x="724140" y="774360"/>
                </a:lnTo>
                <a:lnTo>
                  <a:pt x="0" y="774360"/>
                </a:lnTo>
                <a:lnTo>
                  <a:pt x="0" y="0"/>
                </a:lnTo>
                <a:close/>
              </a:path>
            </a:pathLst>
          </a:custGeom>
          <a:blipFill>
            <a:blip r:embed="rId70">
              <a:extLst>
                <a:ext uri="{96DAC541-7B7A-43D3-8B79-37D633B846F1}">
                  <asvg:svgBlip xmlns:asvg="http://schemas.microsoft.com/office/drawing/2016/SVG/main" r:embed="rId71"/>
                </a:ext>
              </a:extLst>
            </a:blip>
            <a:stretch>
              <a:fillRect/>
            </a:stretch>
          </a:blipFill>
        </p:spPr>
      </p:sp>
      <p:sp>
        <p:nvSpPr>
          <p:cNvPr id="39" name="Freeform 44">
            <a:extLst>
              <a:ext uri="{FF2B5EF4-FFF2-40B4-BE49-F238E27FC236}">
                <a16:creationId xmlns:a16="http://schemas.microsoft.com/office/drawing/2014/main" id="{9CD07D1A-E5AA-1BB4-4D11-F375D4E911F8}"/>
              </a:ext>
            </a:extLst>
          </p:cNvPr>
          <p:cNvSpPr/>
          <p:nvPr/>
        </p:nvSpPr>
        <p:spPr>
          <a:xfrm>
            <a:off x="11852485" y="8204606"/>
            <a:ext cx="1063800" cy="1051920"/>
          </a:xfrm>
          <a:custGeom>
            <a:avLst/>
            <a:gdLst/>
            <a:ahLst/>
            <a:cxnLst/>
            <a:rect l="l" t="t" r="r" b="b"/>
            <a:pathLst>
              <a:path w="1063800" h="1051920">
                <a:moveTo>
                  <a:pt x="0" y="0"/>
                </a:moveTo>
                <a:lnTo>
                  <a:pt x="1063800" y="0"/>
                </a:lnTo>
                <a:lnTo>
                  <a:pt x="1063800" y="1051920"/>
                </a:lnTo>
                <a:lnTo>
                  <a:pt x="0" y="1051920"/>
                </a:lnTo>
                <a:lnTo>
                  <a:pt x="0" y="0"/>
                </a:lnTo>
                <a:close/>
              </a:path>
            </a:pathLst>
          </a:custGeom>
          <a:blipFill>
            <a:blip r:embed="rId72">
              <a:extLst>
                <a:ext uri="{96DAC541-7B7A-43D3-8B79-37D633B846F1}">
                  <asvg:svgBlip xmlns:asvg="http://schemas.microsoft.com/office/drawing/2016/SVG/main" r:embed="rId73"/>
                </a:ext>
              </a:extLst>
            </a:blip>
            <a:stretch>
              <a:fillRect/>
            </a:stretch>
          </a:blipFill>
        </p:spPr>
      </p:sp>
      <p:sp>
        <p:nvSpPr>
          <p:cNvPr id="40" name="Freeform 45">
            <a:extLst>
              <a:ext uri="{FF2B5EF4-FFF2-40B4-BE49-F238E27FC236}">
                <a16:creationId xmlns:a16="http://schemas.microsoft.com/office/drawing/2014/main" id="{64BA8A8E-97EB-4F22-009D-81EC3408A706}"/>
              </a:ext>
            </a:extLst>
          </p:cNvPr>
          <p:cNvSpPr/>
          <p:nvPr/>
        </p:nvSpPr>
        <p:spPr>
          <a:xfrm>
            <a:off x="14593525" y="6949646"/>
            <a:ext cx="826740" cy="881280"/>
          </a:xfrm>
          <a:custGeom>
            <a:avLst/>
            <a:gdLst/>
            <a:ahLst/>
            <a:cxnLst/>
            <a:rect l="l" t="t" r="r" b="b"/>
            <a:pathLst>
              <a:path w="826740" h="881280">
                <a:moveTo>
                  <a:pt x="0" y="0"/>
                </a:moveTo>
                <a:lnTo>
                  <a:pt x="826740" y="0"/>
                </a:lnTo>
                <a:lnTo>
                  <a:pt x="826740" y="881280"/>
                </a:lnTo>
                <a:lnTo>
                  <a:pt x="0" y="881280"/>
                </a:lnTo>
                <a:lnTo>
                  <a:pt x="0" y="0"/>
                </a:lnTo>
                <a:close/>
              </a:path>
            </a:pathLst>
          </a:custGeom>
          <a:blipFill>
            <a:blip r:embed="rId74">
              <a:extLst>
                <a:ext uri="{96DAC541-7B7A-43D3-8B79-37D633B846F1}">
                  <asvg:svgBlip xmlns:asvg="http://schemas.microsoft.com/office/drawing/2016/SVG/main" r:embed="rId75"/>
                </a:ext>
              </a:extLst>
            </a:blip>
            <a:stretch>
              <a:fillRect/>
            </a:stretch>
          </a:blipFill>
        </p:spPr>
      </p:sp>
      <p:sp>
        <p:nvSpPr>
          <p:cNvPr id="41" name="Freeform 46">
            <a:extLst>
              <a:ext uri="{FF2B5EF4-FFF2-40B4-BE49-F238E27FC236}">
                <a16:creationId xmlns:a16="http://schemas.microsoft.com/office/drawing/2014/main" id="{188117EE-57EB-00CB-1E37-390D6C24B3A9}"/>
              </a:ext>
            </a:extLst>
          </p:cNvPr>
          <p:cNvSpPr/>
          <p:nvPr/>
        </p:nvSpPr>
        <p:spPr>
          <a:xfrm>
            <a:off x="6658765" y="7286066"/>
            <a:ext cx="724680" cy="770040"/>
          </a:xfrm>
          <a:custGeom>
            <a:avLst/>
            <a:gdLst/>
            <a:ahLst/>
            <a:cxnLst/>
            <a:rect l="l" t="t" r="r" b="b"/>
            <a:pathLst>
              <a:path w="724680" h="770040">
                <a:moveTo>
                  <a:pt x="0" y="0"/>
                </a:moveTo>
                <a:lnTo>
                  <a:pt x="724680" y="0"/>
                </a:lnTo>
                <a:lnTo>
                  <a:pt x="724680" y="770040"/>
                </a:lnTo>
                <a:lnTo>
                  <a:pt x="0" y="770040"/>
                </a:lnTo>
                <a:lnTo>
                  <a:pt x="0" y="0"/>
                </a:lnTo>
                <a:close/>
              </a:path>
            </a:pathLst>
          </a:custGeom>
          <a:blipFill>
            <a:blip r:embed="rId76">
              <a:extLst>
                <a:ext uri="{96DAC541-7B7A-43D3-8B79-37D633B846F1}">
                  <asvg:svgBlip xmlns:asvg="http://schemas.microsoft.com/office/drawing/2016/SVG/main" r:embed="rId77"/>
                </a:ext>
              </a:extLst>
            </a:blip>
            <a:stretch>
              <a:fillRect/>
            </a:stretch>
          </a:blipFill>
        </p:spPr>
      </p:sp>
      <p:sp>
        <p:nvSpPr>
          <p:cNvPr id="42" name="Freeform 47">
            <a:extLst>
              <a:ext uri="{FF2B5EF4-FFF2-40B4-BE49-F238E27FC236}">
                <a16:creationId xmlns:a16="http://schemas.microsoft.com/office/drawing/2014/main" id="{AC3FECF2-7C5C-3936-1087-BF939FF806E3}"/>
              </a:ext>
            </a:extLst>
          </p:cNvPr>
          <p:cNvSpPr/>
          <p:nvPr/>
        </p:nvSpPr>
        <p:spPr>
          <a:xfrm>
            <a:off x="13345045" y="7085726"/>
            <a:ext cx="679860" cy="720900"/>
          </a:xfrm>
          <a:custGeom>
            <a:avLst/>
            <a:gdLst/>
            <a:ahLst/>
            <a:cxnLst/>
            <a:rect l="l" t="t" r="r" b="b"/>
            <a:pathLst>
              <a:path w="679860" h="720900">
                <a:moveTo>
                  <a:pt x="0" y="0"/>
                </a:moveTo>
                <a:lnTo>
                  <a:pt x="679860" y="0"/>
                </a:lnTo>
                <a:lnTo>
                  <a:pt x="679860" y="720900"/>
                </a:lnTo>
                <a:lnTo>
                  <a:pt x="0" y="720900"/>
                </a:lnTo>
                <a:lnTo>
                  <a:pt x="0" y="0"/>
                </a:lnTo>
                <a:close/>
              </a:path>
            </a:pathLst>
          </a:custGeom>
          <a:blipFill>
            <a:blip r:embed="rId78">
              <a:extLst>
                <a:ext uri="{96DAC541-7B7A-43D3-8B79-37D633B846F1}">
                  <asvg:svgBlip xmlns:asvg="http://schemas.microsoft.com/office/drawing/2016/SVG/main" r:embed="rId79"/>
                </a:ext>
              </a:extLst>
            </a:blip>
            <a:stretch>
              <a:fillRect/>
            </a:stretch>
          </a:blipFill>
        </p:spPr>
      </p:sp>
      <p:sp>
        <p:nvSpPr>
          <p:cNvPr id="43" name="Freeform 48">
            <a:extLst>
              <a:ext uri="{FF2B5EF4-FFF2-40B4-BE49-F238E27FC236}">
                <a16:creationId xmlns:a16="http://schemas.microsoft.com/office/drawing/2014/main" id="{27C0909F-6AD4-E81D-01AA-08DCD5454E8D}"/>
              </a:ext>
            </a:extLst>
          </p:cNvPr>
          <p:cNvSpPr/>
          <p:nvPr/>
        </p:nvSpPr>
        <p:spPr>
          <a:xfrm>
            <a:off x="13183045" y="4184306"/>
            <a:ext cx="945540" cy="1004940"/>
          </a:xfrm>
          <a:custGeom>
            <a:avLst/>
            <a:gdLst/>
            <a:ahLst/>
            <a:cxnLst/>
            <a:rect l="l" t="t" r="r" b="b"/>
            <a:pathLst>
              <a:path w="945540" h="1004940">
                <a:moveTo>
                  <a:pt x="0" y="0"/>
                </a:moveTo>
                <a:lnTo>
                  <a:pt x="945540" y="0"/>
                </a:lnTo>
                <a:lnTo>
                  <a:pt x="945540" y="1004940"/>
                </a:lnTo>
                <a:lnTo>
                  <a:pt x="0" y="1004940"/>
                </a:lnTo>
                <a:lnTo>
                  <a:pt x="0" y="0"/>
                </a:lnTo>
                <a:close/>
              </a:path>
            </a:pathLst>
          </a:custGeom>
          <a:blipFill>
            <a:blip r:embed="rId80">
              <a:extLst>
                <a:ext uri="{96DAC541-7B7A-43D3-8B79-37D633B846F1}">
                  <asvg:svgBlip xmlns:asvg="http://schemas.microsoft.com/office/drawing/2016/SVG/main" r:embed="rId81"/>
                </a:ext>
              </a:extLst>
            </a:blip>
            <a:stretch>
              <a:fillRect/>
            </a:stretch>
          </a:blipFill>
        </p:spPr>
      </p:sp>
      <p:sp>
        <p:nvSpPr>
          <p:cNvPr id="44" name="Freeform 49">
            <a:extLst>
              <a:ext uri="{FF2B5EF4-FFF2-40B4-BE49-F238E27FC236}">
                <a16:creationId xmlns:a16="http://schemas.microsoft.com/office/drawing/2014/main" id="{4AAB11BC-60B4-3D52-9F49-6697958D4C9D}"/>
              </a:ext>
            </a:extLst>
          </p:cNvPr>
          <p:cNvSpPr/>
          <p:nvPr/>
        </p:nvSpPr>
        <p:spPr>
          <a:xfrm>
            <a:off x="5195905" y="4256666"/>
            <a:ext cx="940680" cy="1004940"/>
          </a:xfrm>
          <a:custGeom>
            <a:avLst/>
            <a:gdLst/>
            <a:ahLst/>
            <a:cxnLst/>
            <a:rect l="l" t="t" r="r" b="b"/>
            <a:pathLst>
              <a:path w="940680" h="1004940">
                <a:moveTo>
                  <a:pt x="0" y="0"/>
                </a:moveTo>
                <a:lnTo>
                  <a:pt x="940680" y="0"/>
                </a:lnTo>
                <a:lnTo>
                  <a:pt x="940680" y="1004940"/>
                </a:lnTo>
                <a:lnTo>
                  <a:pt x="0" y="1004940"/>
                </a:lnTo>
                <a:lnTo>
                  <a:pt x="0" y="0"/>
                </a:lnTo>
                <a:close/>
              </a:path>
            </a:pathLst>
          </a:custGeom>
          <a:blipFill>
            <a:blip r:embed="rId82">
              <a:extLst>
                <a:ext uri="{96DAC541-7B7A-43D3-8B79-37D633B846F1}">
                  <asvg:svgBlip xmlns:asvg="http://schemas.microsoft.com/office/drawing/2016/SVG/main" r:embed="rId83"/>
                </a:ext>
              </a:extLst>
            </a:blip>
            <a:stretch>
              <a:fillRect/>
            </a:stretch>
          </a:blipFill>
        </p:spPr>
      </p:sp>
      <p:sp>
        <p:nvSpPr>
          <p:cNvPr id="45" name="Freeform 50">
            <a:extLst>
              <a:ext uri="{FF2B5EF4-FFF2-40B4-BE49-F238E27FC236}">
                <a16:creationId xmlns:a16="http://schemas.microsoft.com/office/drawing/2014/main" id="{D5D8D70D-E20F-0871-FCBB-CC5D2B7AACF2}"/>
              </a:ext>
            </a:extLst>
          </p:cNvPr>
          <p:cNvSpPr/>
          <p:nvPr/>
        </p:nvSpPr>
        <p:spPr>
          <a:xfrm>
            <a:off x="11872465" y="4265306"/>
            <a:ext cx="609660" cy="1004940"/>
          </a:xfrm>
          <a:custGeom>
            <a:avLst/>
            <a:gdLst/>
            <a:ahLst/>
            <a:cxnLst/>
            <a:rect l="l" t="t" r="r" b="b"/>
            <a:pathLst>
              <a:path w="609660" h="1004940">
                <a:moveTo>
                  <a:pt x="0" y="0"/>
                </a:moveTo>
                <a:lnTo>
                  <a:pt x="609660" y="0"/>
                </a:lnTo>
                <a:lnTo>
                  <a:pt x="609660" y="1004940"/>
                </a:lnTo>
                <a:lnTo>
                  <a:pt x="0" y="1004940"/>
                </a:lnTo>
                <a:lnTo>
                  <a:pt x="0" y="0"/>
                </a:lnTo>
                <a:close/>
              </a:path>
            </a:pathLst>
          </a:custGeom>
          <a:blipFill>
            <a:blip r:embed="rId84">
              <a:extLst>
                <a:ext uri="{96DAC541-7B7A-43D3-8B79-37D633B846F1}">
                  <asvg:svgBlip xmlns:asvg="http://schemas.microsoft.com/office/drawing/2016/SVG/main" r:embed="rId85"/>
                </a:ext>
              </a:extLst>
            </a:blip>
            <a:stretch>
              <a:fillRect/>
            </a:stretch>
          </a:blipFill>
        </p:spPr>
      </p:sp>
      <p:sp>
        <p:nvSpPr>
          <p:cNvPr id="46" name="Freeform 51">
            <a:extLst>
              <a:ext uri="{FF2B5EF4-FFF2-40B4-BE49-F238E27FC236}">
                <a16:creationId xmlns:a16="http://schemas.microsoft.com/office/drawing/2014/main" id="{93233199-9ABC-6053-428A-082775C577E6}"/>
              </a:ext>
            </a:extLst>
          </p:cNvPr>
          <p:cNvSpPr/>
          <p:nvPr/>
        </p:nvSpPr>
        <p:spPr>
          <a:xfrm>
            <a:off x="6649045" y="4238306"/>
            <a:ext cx="940680" cy="999540"/>
          </a:xfrm>
          <a:custGeom>
            <a:avLst/>
            <a:gdLst/>
            <a:ahLst/>
            <a:cxnLst/>
            <a:rect l="l" t="t" r="r" b="b"/>
            <a:pathLst>
              <a:path w="940680" h="999540">
                <a:moveTo>
                  <a:pt x="0" y="0"/>
                </a:moveTo>
                <a:lnTo>
                  <a:pt x="940680" y="0"/>
                </a:lnTo>
                <a:lnTo>
                  <a:pt x="940680" y="999540"/>
                </a:lnTo>
                <a:lnTo>
                  <a:pt x="0" y="999540"/>
                </a:lnTo>
                <a:lnTo>
                  <a:pt x="0" y="0"/>
                </a:lnTo>
                <a:close/>
              </a:path>
            </a:pathLst>
          </a:custGeom>
          <a:blipFill>
            <a:blip r:embed="rId86">
              <a:extLst>
                <a:ext uri="{96DAC541-7B7A-43D3-8B79-37D633B846F1}">
                  <asvg:svgBlip xmlns:asvg="http://schemas.microsoft.com/office/drawing/2016/SVG/main" r:embed="rId87"/>
                </a:ext>
              </a:extLst>
            </a:blip>
            <a:stretch>
              <a:fillRect/>
            </a:stretch>
          </a:blipFill>
        </p:spPr>
      </p:sp>
      <p:sp>
        <p:nvSpPr>
          <p:cNvPr id="47" name="Freeform 52">
            <a:extLst>
              <a:ext uri="{FF2B5EF4-FFF2-40B4-BE49-F238E27FC236}">
                <a16:creationId xmlns:a16="http://schemas.microsoft.com/office/drawing/2014/main" id="{4973AF6E-211C-391C-9687-A883A4009C7B}"/>
              </a:ext>
            </a:extLst>
          </p:cNvPr>
          <p:cNvSpPr/>
          <p:nvPr/>
        </p:nvSpPr>
        <p:spPr>
          <a:xfrm>
            <a:off x="7988245" y="4255586"/>
            <a:ext cx="943380" cy="1008720"/>
          </a:xfrm>
          <a:custGeom>
            <a:avLst/>
            <a:gdLst/>
            <a:ahLst/>
            <a:cxnLst/>
            <a:rect l="l" t="t" r="r" b="b"/>
            <a:pathLst>
              <a:path w="943380" h="1008720">
                <a:moveTo>
                  <a:pt x="0" y="0"/>
                </a:moveTo>
                <a:lnTo>
                  <a:pt x="943380" y="0"/>
                </a:lnTo>
                <a:lnTo>
                  <a:pt x="943380" y="1008720"/>
                </a:lnTo>
                <a:lnTo>
                  <a:pt x="0" y="1008720"/>
                </a:lnTo>
                <a:lnTo>
                  <a:pt x="0" y="0"/>
                </a:lnTo>
                <a:close/>
              </a:path>
            </a:pathLst>
          </a:custGeom>
          <a:blipFill>
            <a:blip r:embed="rId88">
              <a:extLst>
                <a:ext uri="{96DAC541-7B7A-43D3-8B79-37D633B846F1}">
                  <asvg:svgBlip xmlns:asvg="http://schemas.microsoft.com/office/drawing/2016/SVG/main" r:embed="rId89"/>
                </a:ext>
              </a:extLst>
            </a:blip>
            <a:stretch>
              <a:fillRect/>
            </a:stretch>
          </a:blipFill>
        </p:spPr>
      </p:sp>
      <p:sp>
        <p:nvSpPr>
          <p:cNvPr id="48" name="Freeform 53">
            <a:extLst>
              <a:ext uri="{FF2B5EF4-FFF2-40B4-BE49-F238E27FC236}">
                <a16:creationId xmlns:a16="http://schemas.microsoft.com/office/drawing/2014/main" id="{0630A512-92B8-42E3-0FF0-952AD1D5722C}"/>
              </a:ext>
            </a:extLst>
          </p:cNvPr>
          <p:cNvSpPr/>
          <p:nvPr/>
        </p:nvSpPr>
        <p:spPr>
          <a:xfrm>
            <a:off x="3879385" y="4278806"/>
            <a:ext cx="943380" cy="1004940"/>
          </a:xfrm>
          <a:custGeom>
            <a:avLst/>
            <a:gdLst/>
            <a:ahLst/>
            <a:cxnLst/>
            <a:rect l="l" t="t" r="r" b="b"/>
            <a:pathLst>
              <a:path w="943380" h="1004940">
                <a:moveTo>
                  <a:pt x="0" y="0"/>
                </a:moveTo>
                <a:lnTo>
                  <a:pt x="943380" y="0"/>
                </a:lnTo>
                <a:lnTo>
                  <a:pt x="943380" y="1004940"/>
                </a:lnTo>
                <a:lnTo>
                  <a:pt x="0" y="1004940"/>
                </a:lnTo>
                <a:lnTo>
                  <a:pt x="0" y="0"/>
                </a:lnTo>
                <a:close/>
              </a:path>
            </a:pathLst>
          </a:custGeom>
          <a:blipFill>
            <a:blip r:embed="rId90">
              <a:extLst>
                <a:ext uri="{96DAC541-7B7A-43D3-8B79-37D633B846F1}">
                  <asvg:svgBlip xmlns:asvg="http://schemas.microsoft.com/office/drawing/2016/SVG/main" r:embed="rId91"/>
                </a:ext>
              </a:extLst>
            </a:blip>
            <a:stretch>
              <a:fillRect/>
            </a:stretch>
          </a:blipFill>
        </p:spPr>
      </p:sp>
      <p:sp>
        <p:nvSpPr>
          <p:cNvPr id="49" name="Freeform 54">
            <a:extLst>
              <a:ext uri="{FF2B5EF4-FFF2-40B4-BE49-F238E27FC236}">
                <a16:creationId xmlns:a16="http://schemas.microsoft.com/office/drawing/2014/main" id="{C0D32722-79C6-B81F-3EB4-B6ABE98AA8A1}"/>
              </a:ext>
            </a:extLst>
          </p:cNvPr>
          <p:cNvSpPr/>
          <p:nvPr/>
        </p:nvSpPr>
        <p:spPr>
          <a:xfrm>
            <a:off x="9411685" y="4256126"/>
            <a:ext cx="882360" cy="1001160"/>
          </a:xfrm>
          <a:custGeom>
            <a:avLst/>
            <a:gdLst/>
            <a:ahLst/>
            <a:cxnLst/>
            <a:rect l="l" t="t" r="r" b="b"/>
            <a:pathLst>
              <a:path w="882360" h="1001160">
                <a:moveTo>
                  <a:pt x="0" y="0"/>
                </a:moveTo>
                <a:lnTo>
                  <a:pt x="882360" y="0"/>
                </a:lnTo>
                <a:lnTo>
                  <a:pt x="882360" y="1001160"/>
                </a:lnTo>
                <a:lnTo>
                  <a:pt x="0" y="1001160"/>
                </a:lnTo>
                <a:lnTo>
                  <a:pt x="0" y="0"/>
                </a:lnTo>
                <a:close/>
              </a:path>
            </a:pathLst>
          </a:custGeom>
          <a:blipFill>
            <a:blip r:embed="rId92">
              <a:extLst>
                <a:ext uri="{96DAC541-7B7A-43D3-8B79-37D633B846F1}">
                  <asvg:svgBlip xmlns:asvg="http://schemas.microsoft.com/office/drawing/2016/SVG/main" r:embed="rId93"/>
                </a:ext>
              </a:extLst>
            </a:blip>
            <a:stretch>
              <a:fillRect/>
            </a:stretch>
          </a:blipFill>
        </p:spPr>
      </p:sp>
      <p:sp>
        <p:nvSpPr>
          <p:cNvPr id="50" name="Freeform 55">
            <a:extLst>
              <a:ext uri="{FF2B5EF4-FFF2-40B4-BE49-F238E27FC236}">
                <a16:creationId xmlns:a16="http://schemas.microsoft.com/office/drawing/2014/main" id="{D55EC401-C79F-62C6-8981-971D9CE2F5F1}"/>
              </a:ext>
            </a:extLst>
          </p:cNvPr>
          <p:cNvSpPr/>
          <p:nvPr/>
        </p:nvSpPr>
        <p:spPr>
          <a:xfrm>
            <a:off x="10525705" y="4255586"/>
            <a:ext cx="957960" cy="1002780"/>
          </a:xfrm>
          <a:custGeom>
            <a:avLst/>
            <a:gdLst/>
            <a:ahLst/>
            <a:cxnLst/>
            <a:rect l="l" t="t" r="r" b="b"/>
            <a:pathLst>
              <a:path w="957960" h="1002780">
                <a:moveTo>
                  <a:pt x="0" y="0"/>
                </a:moveTo>
                <a:lnTo>
                  <a:pt x="957960" y="0"/>
                </a:lnTo>
                <a:lnTo>
                  <a:pt x="957960" y="1002780"/>
                </a:lnTo>
                <a:lnTo>
                  <a:pt x="0" y="1002780"/>
                </a:lnTo>
                <a:lnTo>
                  <a:pt x="0" y="0"/>
                </a:lnTo>
                <a:close/>
              </a:path>
            </a:pathLst>
          </a:custGeom>
          <a:blipFill>
            <a:blip r:embed="rId94">
              <a:extLst>
                <a:ext uri="{96DAC541-7B7A-43D3-8B79-37D633B846F1}">
                  <asvg:svgBlip xmlns:asvg="http://schemas.microsoft.com/office/drawing/2016/SVG/main" r:embed="rId95"/>
                </a:ext>
              </a:extLst>
            </a:blip>
            <a:stretch>
              <a:fillRect/>
            </a:stretch>
          </a:blipFill>
        </p:spPr>
      </p:sp>
      <p:sp>
        <p:nvSpPr>
          <p:cNvPr id="51" name="Freeform 56">
            <a:extLst>
              <a:ext uri="{FF2B5EF4-FFF2-40B4-BE49-F238E27FC236}">
                <a16:creationId xmlns:a16="http://schemas.microsoft.com/office/drawing/2014/main" id="{B8326FA2-E070-DF13-96BB-8089931B88AD}"/>
              </a:ext>
            </a:extLst>
          </p:cNvPr>
          <p:cNvSpPr/>
          <p:nvPr/>
        </p:nvSpPr>
        <p:spPr>
          <a:xfrm>
            <a:off x="14698825" y="8608526"/>
            <a:ext cx="655560" cy="648000"/>
          </a:xfrm>
          <a:custGeom>
            <a:avLst/>
            <a:gdLst/>
            <a:ahLst/>
            <a:cxnLst/>
            <a:rect l="l" t="t" r="r" b="b"/>
            <a:pathLst>
              <a:path w="655560" h="648000">
                <a:moveTo>
                  <a:pt x="0" y="0"/>
                </a:moveTo>
                <a:lnTo>
                  <a:pt x="655560" y="0"/>
                </a:lnTo>
                <a:lnTo>
                  <a:pt x="655560" y="648000"/>
                </a:lnTo>
                <a:lnTo>
                  <a:pt x="0" y="648000"/>
                </a:lnTo>
                <a:lnTo>
                  <a:pt x="0" y="0"/>
                </a:lnTo>
                <a:close/>
              </a:path>
            </a:pathLst>
          </a:custGeom>
          <a:blipFill>
            <a:blip r:embed="rId96">
              <a:extLst>
                <a:ext uri="{96DAC541-7B7A-43D3-8B79-37D633B846F1}">
                  <asvg:svgBlip xmlns:asvg="http://schemas.microsoft.com/office/drawing/2016/SVG/main" r:embed="rId97"/>
                </a:ext>
              </a:extLst>
            </a:blip>
            <a:stretch>
              <a:fillRect/>
            </a:stretch>
          </a:blipFill>
        </p:spPr>
      </p:sp>
      <p:sp>
        <p:nvSpPr>
          <p:cNvPr id="52" name="Freeform 57">
            <a:extLst>
              <a:ext uri="{FF2B5EF4-FFF2-40B4-BE49-F238E27FC236}">
                <a16:creationId xmlns:a16="http://schemas.microsoft.com/office/drawing/2014/main" id="{4C68AC15-7DA4-8EAD-9110-322C375FD933}"/>
              </a:ext>
            </a:extLst>
          </p:cNvPr>
          <p:cNvSpPr/>
          <p:nvPr/>
        </p:nvSpPr>
        <p:spPr>
          <a:xfrm>
            <a:off x="13241905" y="2903426"/>
            <a:ext cx="891000" cy="952560"/>
          </a:xfrm>
          <a:custGeom>
            <a:avLst/>
            <a:gdLst/>
            <a:ahLst/>
            <a:cxnLst/>
            <a:rect l="l" t="t" r="r" b="b"/>
            <a:pathLst>
              <a:path w="891000" h="952560">
                <a:moveTo>
                  <a:pt x="0" y="0"/>
                </a:moveTo>
                <a:lnTo>
                  <a:pt x="891000" y="0"/>
                </a:lnTo>
                <a:lnTo>
                  <a:pt x="891000" y="952560"/>
                </a:lnTo>
                <a:lnTo>
                  <a:pt x="0" y="952560"/>
                </a:lnTo>
                <a:lnTo>
                  <a:pt x="0" y="0"/>
                </a:lnTo>
                <a:close/>
              </a:path>
            </a:pathLst>
          </a:custGeom>
          <a:blipFill>
            <a:blip r:embed="rId98">
              <a:extLst>
                <a:ext uri="{96DAC541-7B7A-43D3-8B79-37D633B846F1}">
                  <asvg:svgBlip xmlns:asvg="http://schemas.microsoft.com/office/drawing/2016/SVG/main" r:embed="rId99"/>
                </a:ext>
              </a:extLst>
            </a:blip>
            <a:stretch>
              <a:fillRect/>
            </a:stretch>
          </a:blipFill>
        </p:spPr>
      </p:sp>
    </p:spTree>
    <p:extLst>
      <p:ext uri="{BB962C8B-B14F-4D97-AF65-F5344CB8AC3E}">
        <p14:creationId xmlns:p14="http://schemas.microsoft.com/office/powerpoint/2010/main" val="18605229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530CB68E-F1B1-E343-46AD-097F7AEE063F}"/>
              </a:ext>
            </a:extLst>
          </p:cNvPr>
          <p:cNvSpPr/>
          <p:nvPr/>
        </p:nvSpPr>
        <p:spPr>
          <a:xfrm>
            <a:off x="-1080" y="7001100"/>
            <a:ext cx="2694870" cy="3276180"/>
          </a:xfrm>
          <a:custGeom>
            <a:avLst/>
            <a:gdLst/>
            <a:ahLst/>
            <a:cxnLst/>
            <a:rect l="l" t="t" r="r" b="b"/>
            <a:pathLst>
              <a:path w="2694870" h="3276180">
                <a:moveTo>
                  <a:pt x="0" y="0"/>
                </a:moveTo>
                <a:lnTo>
                  <a:pt x="2694870" y="0"/>
                </a:lnTo>
                <a:lnTo>
                  <a:pt x="2694870" y="3276180"/>
                </a:lnTo>
                <a:lnTo>
                  <a:pt x="0" y="32761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10">
            <a:extLst>
              <a:ext uri="{FF2B5EF4-FFF2-40B4-BE49-F238E27FC236}">
                <a16:creationId xmlns:a16="http://schemas.microsoft.com/office/drawing/2014/main" id="{4625B5CC-8D69-3170-68A2-F9DCE6D622F7}"/>
              </a:ext>
            </a:extLst>
          </p:cNvPr>
          <p:cNvSpPr/>
          <p:nvPr/>
        </p:nvSpPr>
        <p:spPr>
          <a:xfrm>
            <a:off x="16230600" y="8420100"/>
            <a:ext cx="1649160" cy="1645920"/>
          </a:xfrm>
          <a:custGeom>
            <a:avLst/>
            <a:gdLst/>
            <a:ahLst/>
            <a:cxnLst/>
            <a:rect l="l" t="t" r="r" b="b"/>
            <a:pathLst>
              <a:path w="1649160" h="1645920">
                <a:moveTo>
                  <a:pt x="0" y="0"/>
                </a:moveTo>
                <a:lnTo>
                  <a:pt x="1649160" y="0"/>
                </a:lnTo>
                <a:lnTo>
                  <a:pt x="1649160" y="1645920"/>
                </a:lnTo>
                <a:lnTo>
                  <a:pt x="0" y="1645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a:extLst>
              <a:ext uri="{FF2B5EF4-FFF2-40B4-BE49-F238E27FC236}">
                <a16:creationId xmlns:a16="http://schemas.microsoft.com/office/drawing/2014/main" id="{85E70800-FC9A-11F7-EE0B-721AE4189648}"/>
              </a:ext>
            </a:extLst>
          </p:cNvPr>
          <p:cNvSpPr/>
          <p:nvPr/>
        </p:nvSpPr>
        <p:spPr>
          <a:xfrm>
            <a:off x="2693790" y="1714500"/>
            <a:ext cx="14362710" cy="144780"/>
          </a:xfrm>
          <a:custGeom>
            <a:avLst/>
            <a:gdLst/>
            <a:ahLst/>
            <a:cxnLst/>
            <a:rect l="l" t="t" r="r" b="b"/>
            <a:pathLst>
              <a:path w="9104400" h="68580">
                <a:moveTo>
                  <a:pt x="0" y="0"/>
                </a:moveTo>
                <a:lnTo>
                  <a:pt x="9104400" y="0"/>
                </a:lnTo>
                <a:lnTo>
                  <a:pt x="9104400" y="68580"/>
                </a:lnTo>
                <a:lnTo>
                  <a:pt x="0" y="685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7">
            <a:extLst>
              <a:ext uri="{FF2B5EF4-FFF2-40B4-BE49-F238E27FC236}">
                <a16:creationId xmlns:a16="http://schemas.microsoft.com/office/drawing/2014/main" id="{A8A24C8D-2A56-CA29-27A2-B729ED2E7490}"/>
              </a:ext>
            </a:extLst>
          </p:cNvPr>
          <p:cNvSpPr/>
          <p:nvPr/>
        </p:nvSpPr>
        <p:spPr>
          <a:xfrm>
            <a:off x="17197440" y="1432680"/>
            <a:ext cx="644220" cy="644760"/>
          </a:xfrm>
          <a:custGeom>
            <a:avLst/>
            <a:gdLst/>
            <a:ahLst/>
            <a:cxnLst/>
            <a:rect l="l" t="t" r="r" b="b"/>
            <a:pathLst>
              <a:path w="644220" h="644760">
                <a:moveTo>
                  <a:pt x="0" y="0"/>
                </a:moveTo>
                <a:lnTo>
                  <a:pt x="644220" y="0"/>
                </a:lnTo>
                <a:lnTo>
                  <a:pt x="644220" y="644760"/>
                </a:lnTo>
                <a:lnTo>
                  <a:pt x="0" y="6447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 name="Text Placeholder 1">
            <a:extLst>
              <a:ext uri="{FF2B5EF4-FFF2-40B4-BE49-F238E27FC236}">
                <a16:creationId xmlns:a16="http://schemas.microsoft.com/office/drawing/2014/main" id="{B1F2F2D1-7CBE-2BEC-E6A1-6986CC1EFA2E}"/>
              </a:ext>
            </a:extLst>
          </p:cNvPr>
          <p:cNvSpPr txBox="1">
            <a:spLocks/>
          </p:cNvSpPr>
          <p:nvPr/>
        </p:nvSpPr>
        <p:spPr>
          <a:xfrm>
            <a:off x="2333974" y="401759"/>
            <a:ext cx="13919486"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rgbClr val="FF0000"/>
                </a:solidFill>
                <a:latin typeface="Arial"/>
                <a:cs typeface="B Nazanin" panose="00000700000000000000" pitchFamily="2" charset="-78"/>
              </a:rPr>
              <a:t>مجموعه آیکون های کاملاً قابل ویرایش: </a:t>
            </a:r>
            <a:r>
              <a:rPr lang="en-US" sz="7200" dirty="0">
                <a:solidFill>
                  <a:srgbClr val="FF0000"/>
                </a:solidFill>
                <a:latin typeface="Arial"/>
                <a:cs typeface="B Nazanin" panose="00000700000000000000" pitchFamily="2" charset="-78"/>
              </a:rPr>
              <a:t>C</a:t>
            </a:r>
          </a:p>
        </p:txBody>
      </p:sp>
      <p:sp>
        <p:nvSpPr>
          <p:cNvPr id="4" name="Freeform 13">
            <a:extLst>
              <a:ext uri="{FF2B5EF4-FFF2-40B4-BE49-F238E27FC236}">
                <a16:creationId xmlns:a16="http://schemas.microsoft.com/office/drawing/2014/main" id="{0D286622-A9CE-9DEE-E439-8602DBBF9CF5}"/>
              </a:ext>
            </a:extLst>
          </p:cNvPr>
          <p:cNvSpPr/>
          <p:nvPr/>
        </p:nvSpPr>
        <p:spPr>
          <a:xfrm>
            <a:off x="10499785" y="7167840"/>
            <a:ext cx="374760" cy="1166400"/>
          </a:xfrm>
          <a:custGeom>
            <a:avLst/>
            <a:gdLst/>
            <a:ahLst/>
            <a:cxnLst/>
            <a:rect l="l" t="t" r="r" b="b"/>
            <a:pathLst>
              <a:path w="374760" h="1166400">
                <a:moveTo>
                  <a:pt x="0" y="0"/>
                </a:moveTo>
                <a:lnTo>
                  <a:pt x="374760" y="0"/>
                </a:lnTo>
                <a:lnTo>
                  <a:pt x="374760" y="1166400"/>
                </a:lnTo>
                <a:lnTo>
                  <a:pt x="0" y="1166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14">
            <a:extLst>
              <a:ext uri="{FF2B5EF4-FFF2-40B4-BE49-F238E27FC236}">
                <a16:creationId xmlns:a16="http://schemas.microsoft.com/office/drawing/2014/main" id="{18BCB239-584B-9B97-B54E-6F7A0CDB8E0C}"/>
              </a:ext>
            </a:extLst>
          </p:cNvPr>
          <p:cNvSpPr/>
          <p:nvPr/>
        </p:nvSpPr>
        <p:spPr>
          <a:xfrm>
            <a:off x="11456665" y="7302300"/>
            <a:ext cx="898560" cy="896940"/>
          </a:xfrm>
          <a:custGeom>
            <a:avLst/>
            <a:gdLst/>
            <a:ahLst/>
            <a:cxnLst/>
            <a:rect l="l" t="t" r="r" b="b"/>
            <a:pathLst>
              <a:path w="898560" h="896940">
                <a:moveTo>
                  <a:pt x="0" y="0"/>
                </a:moveTo>
                <a:lnTo>
                  <a:pt x="898560" y="0"/>
                </a:lnTo>
                <a:lnTo>
                  <a:pt x="898560" y="896940"/>
                </a:lnTo>
                <a:lnTo>
                  <a:pt x="0" y="89694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Freeform 15">
            <a:extLst>
              <a:ext uri="{FF2B5EF4-FFF2-40B4-BE49-F238E27FC236}">
                <a16:creationId xmlns:a16="http://schemas.microsoft.com/office/drawing/2014/main" id="{0289E7A7-ED28-9AA2-DB1C-2CFB4CCBFA32}"/>
              </a:ext>
            </a:extLst>
          </p:cNvPr>
          <p:cNvSpPr/>
          <p:nvPr/>
        </p:nvSpPr>
        <p:spPr>
          <a:xfrm>
            <a:off x="14290045" y="7400580"/>
            <a:ext cx="867780" cy="700380"/>
          </a:xfrm>
          <a:custGeom>
            <a:avLst/>
            <a:gdLst/>
            <a:ahLst/>
            <a:cxnLst/>
            <a:rect l="l" t="t" r="r" b="b"/>
            <a:pathLst>
              <a:path w="867780" h="700380">
                <a:moveTo>
                  <a:pt x="0" y="0"/>
                </a:moveTo>
                <a:lnTo>
                  <a:pt x="867780" y="0"/>
                </a:lnTo>
                <a:lnTo>
                  <a:pt x="867780" y="700380"/>
                </a:lnTo>
                <a:lnTo>
                  <a:pt x="0" y="7003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6">
            <a:extLst>
              <a:ext uri="{FF2B5EF4-FFF2-40B4-BE49-F238E27FC236}">
                <a16:creationId xmlns:a16="http://schemas.microsoft.com/office/drawing/2014/main" id="{A4F90225-797B-9DD3-C5FE-B26156002D14}"/>
              </a:ext>
            </a:extLst>
          </p:cNvPr>
          <p:cNvSpPr/>
          <p:nvPr/>
        </p:nvSpPr>
        <p:spPr>
          <a:xfrm>
            <a:off x="14377525" y="9203100"/>
            <a:ext cx="996300" cy="730080"/>
          </a:xfrm>
          <a:custGeom>
            <a:avLst/>
            <a:gdLst/>
            <a:ahLst/>
            <a:cxnLst/>
            <a:rect l="l" t="t" r="r" b="b"/>
            <a:pathLst>
              <a:path w="996300" h="730080">
                <a:moveTo>
                  <a:pt x="0" y="0"/>
                </a:moveTo>
                <a:lnTo>
                  <a:pt x="996300" y="0"/>
                </a:lnTo>
                <a:lnTo>
                  <a:pt x="996300" y="730080"/>
                </a:lnTo>
                <a:lnTo>
                  <a:pt x="0" y="73008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2" name="Freeform 17">
            <a:extLst>
              <a:ext uri="{FF2B5EF4-FFF2-40B4-BE49-F238E27FC236}">
                <a16:creationId xmlns:a16="http://schemas.microsoft.com/office/drawing/2014/main" id="{CF31C694-ED13-BB0F-47F2-2CD87B57175E}"/>
              </a:ext>
            </a:extLst>
          </p:cNvPr>
          <p:cNvSpPr/>
          <p:nvPr/>
        </p:nvSpPr>
        <p:spPr>
          <a:xfrm>
            <a:off x="4187185" y="7262340"/>
            <a:ext cx="976860" cy="976860"/>
          </a:xfrm>
          <a:custGeom>
            <a:avLst/>
            <a:gdLst/>
            <a:ahLst/>
            <a:cxnLst/>
            <a:rect l="l" t="t" r="r" b="b"/>
            <a:pathLst>
              <a:path w="976860" h="976860">
                <a:moveTo>
                  <a:pt x="0" y="0"/>
                </a:moveTo>
                <a:lnTo>
                  <a:pt x="976860" y="0"/>
                </a:lnTo>
                <a:lnTo>
                  <a:pt x="976860" y="976860"/>
                </a:lnTo>
                <a:lnTo>
                  <a:pt x="0" y="97686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3" name="Freeform 18">
            <a:extLst>
              <a:ext uri="{FF2B5EF4-FFF2-40B4-BE49-F238E27FC236}">
                <a16:creationId xmlns:a16="http://schemas.microsoft.com/office/drawing/2014/main" id="{A46DF986-242C-FDD5-4981-9A6AA386703A}"/>
              </a:ext>
            </a:extLst>
          </p:cNvPr>
          <p:cNvSpPr/>
          <p:nvPr/>
        </p:nvSpPr>
        <p:spPr>
          <a:xfrm>
            <a:off x="7915885" y="8883420"/>
            <a:ext cx="822960" cy="1058400"/>
          </a:xfrm>
          <a:custGeom>
            <a:avLst/>
            <a:gdLst/>
            <a:ahLst/>
            <a:cxnLst/>
            <a:rect l="l" t="t" r="r" b="b"/>
            <a:pathLst>
              <a:path w="822960" h="1058400">
                <a:moveTo>
                  <a:pt x="0" y="0"/>
                </a:moveTo>
                <a:lnTo>
                  <a:pt x="822960" y="0"/>
                </a:lnTo>
                <a:lnTo>
                  <a:pt x="822960" y="1058400"/>
                </a:lnTo>
                <a:lnTo>
                  <a:pt x="0" y="10584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4" name="Freeform 19">
            <a:extLst>
              <a:ext uri="{FF2B5EF4-FFF2-40B4-BE49-F238E27FC236}">
                <a16:creationId xmlns:a16="http://schemas.microsoft.com/office/drawing/2014/main" id="{C83F9749-12F5-BA94-4E59-4D472A7CD20B}"/>
              </a:ext>
            </a:extLst>
          </p:cNvPr>
          <p:cNvSpPr/>
          <p:nvPr/>
        </p:nvSpPr>
        <p:spPr>
          <a:xfrm>
            <a:off x="9171925" y="9138840"/>
            <a:ext cx="861840" cy="853200"/>
          </a:xfrm>
          <a:custGeom>
            <a:avLst/>
            <a:gdLst/>
            <a:ahLst/>
            <a:cxnLst/>
            <a:rect l="l" t="t" r="r" b="b"/>
            <a:pathLst>
              <a:path w="861840" h="853200">
                <a:moveTo>
                  <a:pt x="0" y="0"/>
                </a:moveTo>
                <a:lnTo>
                  <a:pt x="861840" y="0"/>
                </a:lnTo>
                <a:lnTo>
                  <a:pt x="861840" y="853200"/>
                </a:lnTo>
                <a:lnTo>
                  <a:pt x="0" y="85320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5" name="Freeform 20">
            <a:extLst>
              <a:ext uri="{FF2B5EF4-FFF2-40B4-BE49-F238E27FC236}">
                <a16:creationId xmlns:a16="http://schemas.microsoft.com/office/drawing/2014/main" id="{E06D8987-C51C-1429-043A-514D13AC70B6}"/>
              </a:ext>
            </a:extLst>
          </p:cNvPr>
          <p:cNvSpPr/>
          <p:nvPr/>
        </p:nvSpPr>
        <p:spPr>
          <a:xfrm>
            <a:off x="5604685" y="8980080"/>
            <a:ext cx="592920" cy="856980"/>
          </a:xfrm>
          <a:custGeom>
            <a:avLst/>
            <a:gdLst/>
            <a:ahLst/>
            <a:cxnLst/>
            <a:rect l="l" t="t" r="r" b="b"/>
            <a:pathLst>
              <a:path w="592920" h="856980">
                <a:moveTo>
                  <a:pt x="0" y="0"/>
                </a:moveTo>
                <a:lnTo>
                  <a:pt x="592920" y="0"/>
                </a:lnTo>
                <a:lnTo>
                  <a:pt x="592920" y="856980"/>
                </a:lnTo>
                <a:lnTo>
                  <a:pt x="0" y="85698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6" name="Freeform 21">
            <a:extLst>
              <a:ext uri="{FF2B5EF4-FFF2-40B4-BE49-F238E27FC236}">
                <a16:creationId xmlns:a16="http://schemas.microsoft.com/office/drawing/2014/main" id="{2D2A2F68-6111-A4B2-ADFD-2E206D5061A8}"/>
              </a:ext>
            </a:extLst>
          </p:cNvPr>
          <p:cNvSpPr/>
          <p:nvPr/>
        </p:nvSpPr>
        <p:spPr>
          <a:xfrm>
            <a:off x="10440925" y="9043260"/>
            <a:ext cx="773820" cy="856980"/>
          </a:xfrm>
          <a:custGeom>
            <a:avLst/>
            <a:gdLst/>
            <a:ahLst/>
            <a:cxnLst/>
            <a:rect l="l" t="t" r="r" b="b"/>
            <a:pathLst>
              <a:path w="773820" h="856980">
                <a:moveTo>
                  <a:pt x="0" y="0"/>
                </a:moveTo>
                <a:lnTo>
                  <a:pt x="773820" y="0"/>
                </a:lnTo>
                <a:lnTo>
                  <a:pt x="773820" y="856980"/>
                </a:lnTo>
                <a:lnTo>
                  <a:pt x="0" y="856980"/>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17" name="Freeform 22">
            <a:extLst>
              <a:ext uri="{FF2B5EF4-FFF2-40B4-BE49-F238E27FC236}">
                <a16:creationId xmlns:a16="http://schemas.microsoft.com/office/drawing/2014/main" id="{82FC9318-C887-5E40-DDDC-50EF3704254E}"/>
              </a:ext>
            </a:extLst>
          </p:cNvPr>
          <p:cNvSpPr/>
          <p:nvPr/>
        </p:nvSpPr>
        <p:spPr>
          <a:xfrm>
            <a:off x="13031305" y="9096180"/>
            <a:ext cx="847800" cy="869400"/>
          </a:xfrm>
          <a:custGeom>
            <a:avLst/>
            <a:gdLst/>
            <a:ahLst/>
            <a:cxnLst/>
            <a:rect l="l" t="t" r="r" b="b"/>
            <a:pathLst>
              <a:path w="847800" h="869400">
                <a:moveTo>
                  <a:pt x="0" y="0"/>
                </a:moveTo>
                <a:lnTo>
                  <a:pt x="847800" y="0"/>
                </a:lnTo>
                <a:lnTo>
                  <a:pt x="847800" y="869400"/>
                </a:lnTo>
                <a:lnTo>
                  <a:pt x="0" y="869400"/>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18" name="Freeform 23">
            <a:extLst>
              <a:ext uri="{FF2B5EF4-FFF2-40B4-BE49-F238E27FC236}">
                <a16:creationId xmlns:a16="http://schemas.microsoft.com/office/drawing/2014/main" id="{BA338110-AE79-DB45-06F9-1FB6B0E87787}"/>
              </a:ext>
            </a:extLst>
          </p:cNvPr>
          <p:cNvSpPr/>
          <p:nvPr/>
        </p:nvSpPr>
        <p:spPr>
          <a:xfrm>
            <a:off x="5402725" y="7458360"/>
            <a:ext cx="1042740" cy="706320"/>
          </a:xfrm>
          <a:custGeom>
            <a:avLst/>
            <a:gdLst/>
            <a:ahLst/>
            <a:cxnLst/>
            <a:rect l="l" t="t" r="r" b="b"/>
            <a:pathLst>
              <a:path w="1042740" h="706320">
                <a:moveTo>
                  <a:pt x="0" y="0"/>
                </a:moveTo>
                <a:lnTo>
                  <a:pt x="1042740" y="0"/>
                </a:lnTo>
                <a:lnTo>
                  <a:pt x="1042740" y="706320"/>
                </a:lnTo>
                <a:lnTo>
                  <a:pt x="0" y="706320"/>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19" name="Freeform 24">
            <a:extLst>
              <a:ext uri="{FF2B5EF4-FFF2-40B4-BE49-F238E27FC236}">
                <a16:creationId xmlns:a16="http://schemas.microsoft.com/office/drawing/2014/main" id="{4BE6A0E1-1921-F11B-70B5-DD285F924D70}"/>
              </a:ext>
            </a:extLst>
          </p:cNvPr>
          <p:cNvSpPr/>
          <p:nvPr/>
        </p:nvSpPr>
        <p:spPr>
          <a:xfrm>
            <a:off x="4486885" y="8751120"/>
            <a:ext cx="536760" cy="1314900"/>
          </a:xfrm>
          <a:custGeom>
            <a:avLst/>
            <a:gdLst/>
            <a:ahLst/>
            <a:cxnLst/>
            <a:rect l="l" t="t" r="r" b="b"/>
            <a:pathLst>
              <a:path w="536760" h="1314900">
                <a:moveTo>
                  <a:pt x="0" y="0"/>
                </a:moveTo>
                <a:lnTo>
                  <a:pt x="536760" y="0"/>
                </a:lnTo>
                <a:lnTo>
                  <a:pt x="536760" y="1314900"/>
                </a:lnTo>
                <a:lnTo>
                  <a:pt x="0" y="1314900"/>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20" name="Freeform 25">
            <a:extLst>
              <a:ext uri="{FF2B5EF4-FFF2-40B4-BE49-F238E27FC236}">
                <a16:creationId xmlns:a16="http://schemas.microsoft.com/office/drawing/2014/main" id="{121F72BD-5815-7E5B-0E85-E4E734DBDD98}"/>
              </a:ext>
            </a:extLst>
          </p:cNvPr>
          <p:cNvSpPr/>
          <p:nvPr/>
        </p:nvSpPr>
        <p:spPr>
          <a:xfrm>
            <a:off x="11550085" y="9096180"/>
            <a:ext cx="983340" cy="777060"/>
          </a:xfrm>
          <a:custGeom>
            <a:avLst/>
            <a:gdLst/>
            <a:ahLst/>
            <a:cxnLst/>
            <a:rect l="l" t="t" r="r" b="b"/>
            <a:pathLst>
              <a:path w="983340" h="777060">
                <a:moveTo>
                  <a:pt x="0" y="0"/>
                </a:moveTo>
                <a:lnTo>
                  <a:pt x="983340" y="0"/>
                </a:lnTo>
                <a:lnTo>
                  <a:pt x="983340" y="777060"/>
                </a:lnTo>
                <a:lnTo>
                  <a:pt x="0" y="777060"/>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21" name="Freeform 26">
            <a:extLst>
              <a:ext uri="{FF2B5EF4-FFF2-40B4-BE49-F238E27FC236}">
                <a16:creationId xmlns:a16="http://schemas.microsoft.com/office/drawing/2014/main" id="{498065F1-A988-DA23-C57A-A40E13A9F513}"/>
              </a:ext>
            </a:extLst>
          </p:cNvPr>
          <p:cNvSpPr/>
          <p:nvPr/>
        </p:nvSpPr>
        <p:spPr>
          <a:xfrm>
            <a:off x="6757585" y="9057300"/>
            <a:ext cx="809460" cy="815940"/>
          </a:xfrm>
          <a:custGeom>
            <a:avLst/>
            <a:gdLst/>
            <a:ahLst/>
            <a:cxnLst/>
            <a:rect l="l" t="t" r="r" b="b"/>
            <a:pathLst>
              <a:path w="809460" h="815940">
                <a:moveTo>
                  <a:pt x="0" y="0"/>
                </a:moveTo>
                <a:lnTo>
                  <a:pt x="809460" y="0"/>
                </a:lnTo>
                <a:lnTo>
                  <a:pt x="809460" y="815940"/>
                </a:lnTo>
                <a:lnTo>
                  <a:pt x="0" y="815940"/>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2" name="Freeform 27">
            <a:extLst>
              <a:ext uri="{FF2B5EF4-FFF2-40B4-BE49-F238E27FC236}">
                <a16:creationId xmlns:a16="http://schemas.microsoft.com/office/drawing/2014/main" id="{3993C21F-A703-319E-B728-6E39768D0DDD}"/>
              </a:ext>
            </a:extLst>
          </p:cNvPr>
          <p:cNvSpPr/>
          <p:nvPr/>
        </p:nvSpPr>
        <p:spPr>
          <a:xfrm>
            <a:off x="12937345" y="7287180"/>
            <a:ext cx="770580" cy="927180"/>
          </a:xfrm>
          <a:custGeom>
            <a:avLst/>
            <a:gdLst/>
            <a:ahLst/>
            <a:cxnLst/>
            <a:rect l="l" t="t" r="r" b="b"/>
            <a:pathLst>
              <a:path w="770580" h="927180">
                <a:moveTo>
                  <a:pt x="0" y="0"/>
                </a:moveTo>
                <a:lnTo>
                  <a:pt x="770580" y="0"/>
                </a:lnTo>
                <a:lnTo>
                  <a:pt x="770580" y="927180"/>
                </a:lnTo>
                <a:lnTo>
                  <a:pt x="0" y="927180"/>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sp>
        <p:nvSpPr>
          <p:cNvPr id="23" name="Freeform 28">
            <a:extLst>
              <a:ext uri="{FF2B5EF4-FFF2-40B4-BE49-F238E27FC236}">
                <a16:creationId xmlns:a16="http://schemas.microsoft.com/office/drawing/2014/main" id="{08A781E7-A22A-9BF8-8DE4-D776F2D278E3}"/>
              </a:ext>
            </a:extLst>
          </p:cNvPr>
          <p:cNvSpPr/>
          <p:nvPr/>
        </p:nvSpPr>
        <p:spPr>
          <a:xfrm>
            <a:off x="14331085" y="2281380"/>
            <a:ext cx="850500" cy="849960"/>
          </a:xfrm>
          <a:custGeom>
            <a:avLst/>
            <a:gdLst/>
            <a:ahLst/>
            <a:cxnLst/>
            <a:rect l="l" t="t" r="r" b="b"/>
            <a:pathLst>
              <a:path w="850500" h="849960">
                <a:moveTo>
                  <a:pt x="0" y="0"/>
                </a:moveTo>
                <a:lnTo>
                  <a:pt x="850500" y="0"/>
                </a:lnTo>
                <a:lnTo>
                  <a:pt x="850500" y="849960"/>
                </a:lnTo>
                <a:lnTo>
                  <a:pt x="0" y="849960"/>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24" name="Freeform 29">
            <a:extLst>
              <a:ext uri="{FF2B5EF4-FFF2-40B4-BE49-F238E27FC236}">
                <a16:creationId xmlns:a16="http://schemas.microsoft.com/office/drawing/2014/main" id="{5E8E8EB6-C1B5-BD92-024C-1872CB7E7E92}"/>
              </a:ext>
            </a:extLst>
          </p:cNvPr>
          <p:cNvSpPr/>
          <p:nvPr/>
        </p:nvSpPr>
        <p:spPr>
          <a:xfrm>
            <a:off x="12899545" y="3885720"/>
            <a:ext cx="827820" cy="826200"/>
          </a:xfrm>
          <a:custGeom>
            <a:avLst/>
            <a:gdLst/>
            <a:ahLst/>
            <a:cxnLst/>
            <a:rect l="l" t="t" r="r" b="b"/>
            <a:pathLst>
              <a:path w="827820" h="826200">
                <a:moveTo>
                  <a:pt x="0" y="0"/>
                </a:moveTo>
                <a:lnTo>
                  <a:pt x="827820" y="0"/>
                </a:lnTo>
                <a:lnTo>
                  <a:pt x="827820" y="826200"/>
                </a:lnTo>
                <a:lnTo>
                  <a:pt x="0" y="826200"/>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25" name="Freeform 30">
            <a:extLst>
              <a:ext uri="{FF2B5EF4-FFF2-40B4-BE49-F238E27FC236}">
                <a16:creationId xmlns:a16="http://schemas.microsoft.com/office/drawing/2014/main" id="{4BB98104-2788-62D7-3DC4-0E430DE83107}"/>
              </a:ext>
            </a:extLst>
          </p:cNvPr>
          <p:cNvSpPr/>
          <p:nvPr/>
        </p:nvSpPr>
        <p:spPr>
          <a:xfrm>
            <a:off x="6779725" y="7394640"/>
            <a:ext cx="763020" cy="844560"/>
          </a:xfrm>
          <a:custGeom>
            <a:avLst/>
            <a:gdLst/>
            <a:ahLst/>
            <a:cxnLst/>
            <a:rect l="l" t="t" r="r" b="b"/>
            <a:pathLst>
              <a:path w="763020" h="844560">
                <a:moveTo>
                  <a:pt x="0" y="0"/>
                </a:moveTo>
                <a:lnTo>
                  <a:pt x="763020" y="0"/>
                </a:lnTo>
                <a:lnTo>
                  <a:pt x="763020" y="844560"/>
                </a:lnTo>
                <a:lnTo>
                  <a:pt x="0" y="844560"/>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sp>
      <p:sp>
        <p:nvSpPr>
          <p:cNvPr id="26" name="Freeform 31">
            <a:extLst>
              <a:ext uri="{FF2B5EF4-FFF2-40B4-BE49-F238E27FC236}">
                <a16:creationId xmlns:a16="http://schemas.microsoft.com/office/drawing/2014/main" id="{75C64F27-8C65-A946-D6B2-9E11A86AB742}"/>
              </a:ext>
            </a:extLst>
          </p:cNvPr>
          <p:cNvSpPr/>
          <p:nvPr/>
        </p:nvSpPr>
        <p:spPr>
          <a:xfrm>
            <a:off x="5370865" y="2400720"/>
            <a:ext cx="747360" cy="745740"/>
          </a:xfrm>
          <a:custGeom>
            <a:avLst/>
            <a:gdLst/>
            <a:ahLst/>
            <a:cxnLst/>
            <a:rect l="l" t="t" r="r" b="b"/>
            <a:pathLst>
              <a:path w="747360" h="745740">
                <a:moveTo>
                  <a:pt x="0" y="0"/>
                </a:moveTo>
                <a:lnTo>
                  <a:pt x="747360" y="0"/>
                </a:lnTo>
                <a:lnTo>
                  <a:pt x="747360" y="745740"/>
                </a:lnTo>
                <a:lnTo>
                  <a:pt x="0" y="745740"/>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sp>
      <p:sp>
        <p:nvSpPr>
          <p:cNvPr id="27" name="Freeform 32">
            <a:extLst>
              <a:ext uri="{FF2B5EF4-FFF2-40B4-BE49-F238E27FC236}">
                <a16:creationId xmlns:a16="http://schemas.microsoft.com/office/drawing/2014/main" id="{B7D5E36A-5A59-1375-E692-39FE2B266FC2}"/>
              </a:ext>
            </a:extLst>
          </p:cNvPr>
          <p:cNvSpPr/>
          <p:nvPr/>
        </p:nvSpPr>
        <p:spPr>
          <a:xfrm>
            <a:off x="14288425" y="5545140"/>
            <a:ext cx="907740" cy="908820"/>
          </a:xfrm>
          <a:custGeom>
            <a:avLst/>
            <a:gdLst/>
            <a:ahLst/>
            <a:cxnLst/>
            <a:rect l="l" t="t" r="r" b="b"/>
            <a:pathLst>
              <a:path w="907740" h="908820">
                <a:moveTo>
                  <a:pt x="0" y="0"/>
                </a:moveTo>
                <a:lnTo>
                  <a:pt x="907740" y="0"/>
                </a:lnTo>
                <a:lnTo>
                  <a:pt x="907740" y="908820"/>
                </a:lnTo>
                <a:lnTo>
                  <a:pt x="0" y="908820"/>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sp>
      <p:sp>
        <p:nvSpPr>
          <p:cNvPr id="28" name="Freeform 33">
            <a:extLst>
              <a:ext uri="{FF2B5EF4-FFF2-40B4-BE49-F238E27FC236}">
                <a16:creationId xmlns:a16="http://schemas.microsoft.com/office/drawing/2014/main" id="{F82C93B1-45C4-0683-DA12-A91430253853}"/>
              </a:ext>
            </a:extLst>
          </p:cNvPr>
          <p:cNvSpPr/>
          <p:nvPr/>
        </p:nvSpPr>
        <p:spPr>
          <a:xfrm>
            <a:off x="4213645" y="2299200"/>
            <a:ext cx="750060" cy="900720"/>
          </a:xfrm>
          <a:custGeom>
            <a:avLst/>
            <a:gdLst/>
            <a:ahLst/>
            <a:cxnLst/>
            <a:rect l="l" t="t" r="r" b="b"/>
            <a:pathLst>
              <a:path w="750060" h="900720">
                <a:moveTo>
                  <a:pt x="0" y="0"/>
                </a:moveTo>
                <a:lnTo>
                  <a:pt x="750060" y="0"/>
                </a:lnTo>
                <a:lnTo>
                  <a:pt x="750060" y="900720"/>
                </a:lnTo>
                <a:lnTo>
                  <a:pt x="0" y="900720"/>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sp>
      <p:sp>
        <p:nvSpPr>
          <p:cNvPr id="29" name="Freeform 34">
            <a:extLst>
              <a:ext uri="{FF2B5EF4-FFF2-40B4-BE49-F238E27FC236}">
                <a16:creationId xmlns:a16="http://schemas.microsoft.com/office/drawing/2014/main" id="{4C3E8E2A-2B89-251C-711D-DB241CCB4FB6}"/>
              </a:ext>
            </a:extLst>
          </p:cNvPr>
          <p:cNvSpPr/>
          <p:nvPr/>
        </p:nvSpPr>
        <p:spPr>
          <a:xfrm>
            <a:off x="10164445" y="2245740"/>
            <a:ext cx="900720" cy="900180"/>
          </a:xfrm>
          <a:custGeom>
            <a:avLst/>
            <a:gdLst/>
            <a:ahLst/>
            <a:cxnLst/>
            <a:rect l="l" t="t" r="r" b="b"/>
            <a:pathLst>
              <a:path w="900720" h="900180">
                <a:moveTo>
                  <a:pt x="0" y="0"/>
                </a:moveTo>
                <a:lnTo>
                  <a:pt x="900720" y="0"/>
                </a:lnTo>
                <a:lnTo>
                  <a:pt x="900720" y="900180"/>
                </a:lnTo>
                <a:lnTo>
                  <a:pt x="0" y="900180"/>
                </a:lnTo>
                <a:lnTo>
                  <a:pt x="0" y="0"/>
                </a:lnTo>
                <a:close/>
              </a:path>
            </a:pathLst>
          </a:custGeom>
          <a:blipFill>
            <a:blip r:embed="rId52">
              <a:extLst>
                <a:ext uri="{96DAC541-7B7A-43D3-8B79-37D633B846F1}">
                  <asvg:svgBlip xmlns:asvg="http://schemas.microsoft.com/office/drawing/2016/SVG/main" r:embed="rId53"/>
                </a:ext>
              </a:extLst>
            </a:blip>
            <a:stretch>
              <a:fillRect/>
            </a:stretch>
          </a:blipFill>
        </p:spPr>
      </p:sp>
      <p:sp>
        <p:nvSpPr>
          <p:cNvPr id="30" name="Freeform 35">
            <a:extLst>
              <a:ext uri="{FF2B5EF4-FFF2-40B4-BE49-F238E27FC236}">
                <a16:creationId xmlns:a16="http://schemas.microsoft.com/office/drawing/2014/main" id="{DFEFC757-8318-218E-099A-A96DC017B908}"/>
              </a:ext>
            </a:extLst>
          </p:cNvPr>
          <p:cNvSpPr/>
          <p:nvPr/>
        </p:nvSpPr>
        <p:spPr>
          <a:xfrm>
            <a:off x="11298985" y="2261400"/>
            <a:ext cx="910980" cy="898020"/>
          </a:xfrm>
          <a:custGeom>
            <a:avLst/>
            <a:gdLst/>
            <a:ahLst/>
            <a:cxnLst/>
            <a:rect l="l" t="t" r="r" b="b"/>
            <a:pathLst>
              <a:path w="910980" h="898020">
                <a:moveTo>
                  <a:pt x="0" y="0"/>
                </a:moveTo>
                <a:lnTo>
                  <a:pt x="910980" y="0"/>
                </a:lnTo>
                <a:lnTo>
                  <a:pt x="910980" y="898020"/>
                </a:lnTo>
                <a:lnTo>
                  <a:pt x="0" y="898020"/>
                </a:lnTo>
                <a:lnTo>
                  <a:pt x="0" y="0"/>
                </a:lnTo>
                <a:close/>
              </a:path>
            </a:pathLst>
          </a:custGeom>
          <a:blipFill>
            <a:blip r:embed="rId54">
              <a:extLst>
                <a:ext uri="{96DAC541-7B7A-43D3-8B79-37D633B846F1}">
                  <asvg:svgBlip xmlns:asvg="http://schemas.microsoft.com/office/drawing/2016/SVG/main" r:embed="rId55"/>
                </a:ext>
              </a:extLst>
            </a:blip>
            <a:stretch>
              <a:fillRect/>
            </a:stretch>
          </a:blipFill>
        </p:spPr>
      </p:sp>
      <p:sp>
        <p:nvSpPr>
          <p:cNvPr id="31" name="Freeform 36">
            <a:extLst>
              <a:ext uri="{FF2B5EF4-FFF2-40B4-BE49-F238E27FC236}">
                <a16:creationId xmlns:a16="http://schemas.microsoft.com/office/drawing/2014/main" id="{9287949B-3E06-E31A-5BD3-AE9FA4C51A39}"/>
              </a:ext>
            </a:extLst>
          </p:cNvPr>
          <p:cNvSpPr/>
          <p:nvPr/>
        </p:nvSpPr>
        <p:spPr>
          <a:xfrm>
            <a:off x="6699265" y="2262480"/>
            <a:ext cx="871560" cy="900720"/>
          </a:xfrm>
          <a:custGeom>
            <a:avLst/>
            <a:gdLst/>
            <a:ahLst/>
            <a:cxnLst/>
            <a:rect l="l" t="t" r="r" b="b"/>
            <a:pathLst>
              <a:path w="871560" h="900720">
                <a:moveTo>
                  <a:pt x="0" y="0"/>
                </a:moveTo>
                <a:lnTo>
                  <a:pt x="871560" y="0"/>
                </a:lnTo>
                <a:lnTo>
                  <a:pt x="871560" y="900720"/>
                </a:lnTo>
                <a:lnTo>
                  <a:pt x="0" y="900720"/>
                </a:lnTo>
                <a:lnTo>
                  <a:pt x="0" y="0"/>
                </a:lnTo>
                <a:close/>
              </a:path>
            </a:pathLst>
          </a:custGeom>
          <a:blipFill>
            <a:blip r:embed="rId56">
              <a:extLst>
                <a:ext uri="{96DAC541-7B7A-43D3-8B79-37D633B846F1}">
                  <asvg:svgBlip xmlns:asvg="http://schemas.microsoft.com/office/drawing/2016/SVG/main" r:embed="rId57"/>
                </a:ext>
              </a:extLst>
            </a:blip>
            <a:stretch>
              <a:fillRect/>
            </a:stretch>
          </a:blipFill>
        </p:spPr>
      </p:sp>
      <p:sp>
        <p:nvSpPr>
          <p:cNvPr id="32" name="Freeform 37">
            <a:extLst>
              <a:ext uri="{FF2B5EF4-FFF2-40B4-BE49-F238E27FC236}">
                <a16:creationId xmlns:a16="http://schemas.microsoft.com/office/drawing/2014/main" id="{C4E3DDDB-EE70-4023-E11F-4F7F9ACAE2C9}"/>
              </a:ext>
            </a:extLst>
          </p:cNvPr>
          <p:cNvSpPr/>
          <p:nvPr/>
        </p:nvSpPr>
        <p:spPr>
          <a:xfrm>
            <a:off x="12899545" y="2261400"/>
            <a:ext cx="856980" cy="902340"/>
          </a:xfrm>
          <a:custGeom>
            <a:avLst/>
            <a:gdLst/>
            <a:ahLst/>
            <a:cxnLst/>
            <a:rect l="l" t="t" r="r" b="b"/>
            <a:pathLst>
              <a:path w="856980" h="902340">
                <a:moveTo>
                  <a:pt x="0" y="0"/>
                </a:moveTo>
                <a:lnTo>
                  <a:pt x="856980" y="0"/>
                </a:lnTo>
                <a:lnTo>
                  <a:pt x="856980" y="902340"/>
                </a:lnTo>
                <a:lnTo>
                  <a:pt x="0" y="902340"/>
                </a:lnTo>
                <a:lnTo>
                  <a:pt x="0" y="0"/>
                </a:lnTo>
                <a:close/>
              </a:path>
            </a:pathLst>
          </a:custGeom>
          <a:blipFill>
            <a:blip r:embed="rId58">
              <a:extLst>
                <a:ext uri="{96DAC541-7B7A-43D3-8B79-37D633B846F1}">
                  <asvg:svgBlip xmlns:asvg="http://schemas.microsoft.com/office/drawing/2016/SVG/main" r:embed="rId59"/>
                </a:ext>
              </a:extLst>
            </a:blip>
            <a:stretch>
              <a:fillRect/>
            </a:stretch>
          </a:blipFill>
        </p:spPr>
      </p:sp>
      <p:sp>
        <p:nvSpPr>
          <p:cNvPr id="33" name="Freeform 38">
            <a:extLst>
              <a:ext uri="{FF2B5EF4-FFF2-40B4-BE49-F238E27FC236}">
                <a16:creationId xmlns:a16="http://schemas.microsoft.com/office/drawing/2014/main" id="{35F2113C-7351-3204-5CB7-6C456A844205}"/>
              </a:ext>
            </a:extLst>
          </p:cNvPr>
          <p:cNvSpPr/>
          <p:nvPr/>
        </p:nvSpPr>
        <p:spPr>
          <a:xfrm>
            <a:off x="7850545" y="2262480"/>
            <a:ext cx="847260" cy="900720"/>
          </a:xfrm>
          <a:custGeom>
            <a:avLst/>
            <a:gdLst/>
            <a:ahLst/>
            <a:cxnLst/>
            <a:rect l="l" t="t" r="r" b="b"/>
            <a:pathLst>
              <a:path w="847260" h="900720">
                <a:moveTo>
                  <a:pt x="0" y="0"/>
                </a:moveTo>
                <a:lnTo>
                  <a:pt x="847260" y="0"/>
                </a:lnTo>
                <a:lnTo>
                  <a:pt x="847260" y="900720"/>
                </a:lnTo>
                <a:lnTo>
                  <a:pt x="0" y="900720"/>
                </a:lnTo>
                <a:lnTo>
                  <a:pt x="0" y="0"/>
                </a:lnTo>
                <a:close/>
              </a:path>
            </a:pathLst>
          </a:custGeom>
          <a:blipFill>
            <a:blip r:embed="rId60">
              <a:extLst>
                <a:ext uri="{96DAC541-7B7A-43D3-8B79-37D633B846F1}">
                  <asvg:svgBlip xmlns:asvg="http://schemas.microsoft.com/office/drawing/2016/SVG/main" r:embed="rId61"/>
                </a:ext>
              </a:extLst>
            </a:blip>
            <a:stretch>
              <a:fillRect/>
            </a:stretch>
          </a:blipFill>
        </p:spPr>
      </p:sp>
      <p:sp>
        <p:nvSpPr>
          <p:cNvPr id="34" name="Freeform 39">
            <a:extLst>
              <a:ext uri="{FF2B5EF4-FFF2-40B4-BE49-F238E27FC236}">
                <a16:creationId xmlns:a16="http://schemas.microsoft.com/office/drawing/2014/main" id="{8CD93F4D-DB34-F395-4D2A-0685BD50F824}"/>
              </a:ext>
            </a:extLst>
          </p:cNvPr>
          <p:cNvSpPr/>
          <p:nvPr/>
        </p:nvSpPr>
        <p:spPr>
          <a:xfrm>
            <a:off x="8939725" y="2261940"/>
            <a:ext cx="912600" cy="902340"/>
          </a:xfrm>
          <a:custGeom>
            <a:avLst/>
            <a:gdLst/>
            <a:ahLst/>
            <a:cxnLst/>
            <a:rect l="l" t="t" r="r" b="b"/>
            <a:pathLst>
              <a:path w="912600" h="902340">
                <a:moveTo>
                  <a:pt x="0" y="0"/>
                </a:moveTo>
                <a:lnTo>
                  <a:pt x="912600" y="0"/>
                </a:lnTo>
                <a:lnTo>
                  <a:pt x="912600" y="902340"/>
                </a:lnTo>
                <a:lnTo>
                  <a:pt x="0" y="902340"/>
                </a:lnTo>
                <a:lnTo>
                  <a:pt x="0" y="0"/>
                </a:lnTo>
                <a:close/>
              </a:path>
            </a:pathLst>
          </a:custGeom>
          <a:blipFill>
            <a:blip r:embed="rId62">
              <a:extLst>
                <a:ext uri="{96DAC541-7B7A-43D3-8B79-37D633B846F1}">
                  <asvg:svgBlip xmlns:asvg="http://schemas.microsoft.com/office/drawing/2016/SVG/main" r:embed="rId63"/>
                </a:ext>
              </a:extLst>
            </a:blip>
            <a:stretch>
              <a:fillRect/>
            </a:stretch>
          </a:blipFill>
        </p:spPr>
      </p:sp>
      <p:sp>
        <p:nvSpPr>
          <p:cNvPr id="35" name="Freeform 40">
            <a:extLst>
              <a:ext uri="{FF2B5EF4-FFF2-40B4-BE49-F238E27FC236}">
                <a16:creationId xmlns:a16="http://schemas.microsoft.com/office/drawing/2014/main" id="{667F1A2A-1410-A361-C2EF-DE1D64E825A1}"/>
              </a:ext>
            </a:extLst>
          </p:cNvPr>
          <p:cNvSpPr/>
          <p:nvPr/>
        </p:nvSpPr>
        <p:spPr>
          <a:xfrm>
            <a:off x="14250625" y="3787980"/>
            <a:ext cx="997380" cy="992520"/>
          </a:xfrm>
          <a:custGeom>
            <a:avLst/>
            <a:gdLst/>
            <a:ahLst/>
            <a:cxnLst/>
            <a:rect l="l" t="t" r="r" b="b"/>
            <a:pathLst>
              <a:path w="997380" h="992520">
                <a:moveTo>
                  <a:pt x="0" y="0"/>
                </a:moveTo>
                <a:lnTo>
                  <a:pt x="997380" y="0"/>
                </a:lnTo>
                <a:lnTo>
                  <a:pt x="997380" y="992520"/>
                </a:lnTo>
                <a:lnTo>
                  <a:pt x="0" y="992520"/>
                </a:lnTo>
                <a:lnTo>
                  <a:pt x="0" y="0"/>
                </a:lnTo>
                <a:close/>
              </a:path>
            </a:pathLst>
          </a:custGeom>
          <a:blipFill>
            <a:blip r:embed="rId64">
              <a:extLst>
                <a:ext uri="{96DAC541-7B7A-43D3-8B79-37D633B846F1}">
                  <asvg:svgBlip xmlns:asvg="http://schemas.microsoft.com/office/drawing/2016/SVG/main" r:embed="rId65"/>
                </a:ext>
              </a:extLst>
            </a:blip>
            <a:stretch>
              <a:fillRect/>
            </a:stretch>
          </a:blipFill>
        </p:spPr>
      </p:sp>
      <p:sp>
        <p:nvSpPr>
          <p:cNvPr id="36" name="Freeform 41">
            <a:extLst>
              <a:ext uri="{FF2B5EF4-FFF2-40B4-BE49-F238E27FC236}">
                <a16:creationId xmlns:a16="http://schemas.microsoft.com/office/drawing/2014/main" id="{CA161433-820A-5317-F0F9-627EC90C389C}"/>
              </a:ext>
            </a:extLst>
          </p:cNvPr>
          <p:cNvSpPr/>
          <p:nvPr/>
        </p:nvSpPr>
        <p:spPr>
          <a:xfrm>
            <a:off x="6602605" y="3844680"/>
            <a:ext cx="890460" cy="892620"/>
          </a:xfrm>
          <a:custGeom>
            <a:avLst/>
            <a:gdLst/>
            <a:ahLst/>
            <a:cxnLst/>
            <a:rect l="l" t="t" r="r" b="b"/>
            <a:pathLst>
              <a:path w="890460" h="892620">
                <a:moveTo>
                  <a:pt x="0" y="0"/>
                </a:moveTo>
                <a:lnTo>
                  <a:pt x="890460" y="0"/>
                </a:lnTo>
                <a:lnTo>
                  <a:pt x="890460" y="892620"/>
                </a:lnTo>
                <a:lnTo>
                  <a:pt x="0" y="892620"/>
                </a:lnTo>
                <a:lnTo>
                  <a:pt x="0" y="0"/>
                </a:lnTo>
                <a:close/>
              </a:path>
            </a:pathLst>
          </a:custGeom>
          <a:blipFill>
            <a:blip r:embed="rId66">
              <a:extLst>
                <a:ext uri="{96DAC541-7B7A-43D3-8B79-37D633B846F1}">
                  <asvg:svgBlip xmlns:asvg="http://schemas.microsoft.com/office/drawing/2016/SVG/main" r:embed="rId67"/>
                </a:ext>
              </a:extLst>
            </a:blip>
            <a:stretch>
              <a:fillRect/>
            </a:stretch>
          </a:blipFill>
        </p:spPr>
      </p:sp>
      <p:sp>
        <p:nvSpPr>
          <p:cNvPr id="37" name="Freeform 42">
            <a:extLst>
              <a:ext uri="{FF2B5EF4-FFF2-40B4-BE49-F238E27FC236}">
                <a16:creationId xmlns:a16="http://schemas.microsoft.com/office/drawing/2014/main" id="{DF9C5B1B-6110-92EE-78A4-1B5273B86E05}"/>
              </a:ext>
            </a:extLst>
          </p:cNvPr>
          <p:cNvSpPr/>
          <p:nvPr/>
        </p:nvSpPr>
        <p:spPr>
          <a:xfrm>
            <a:off x="7724725" y="3841440"/>
            <a:ext cx="921780" cy="898560"/>
          </a:xfrm>
          <a:custGeom>
            <a:avLst/>
            <a:gdLst/>
            <a:ahLst/>
            <a:cxnLst/>
            <a:rect l="l" t="t" r="r" b="b"/>
            <a:pathLst>
              <a:path w="921780" h="898560">
                <a:moveTo>
                  <a:pt x="0" y="0"/>
                </a:moveTo>
                <a:lnTo>
                  <a:pt x="921780" y="0"/>
                </a:lnTo>
                <a:lnTo>
                  <a:pt x="921780" y="898560"/>
                </a:lnTo>
                <a:lnTo>
                  <a:pt x="0" y="898560"/>
                </a:lnTo>
                <a:lnTo>
                  <a:pt x="0" y="0"/>
                </a:lnTo>
                <a:close/>
              </a:path>
            </a:pathLst>
          </a:custGeom>
          <a:blipFill>
            <a:blip r:embed="rId68">
              <a:extLst>
                <a:ext uri="{96DAC541-7B7A-43D3-8B79-37D633B846F1}">
                  <asvg:svgBlip xmlns:asvg="http://schemas.microsoft.com/office/drawing/2016/SVG/main" r:embed="rId69"/>
                </a:ext>
              </a:extLst>
            </a:blip>
            <a:stretch>
              <a:fillRect/>
            </a:stretch>
          </a:blipFill>
        </p:spPr>
      </p:sp>
      <p:sp>
        <p:nvSpPr>
          <p:cNvPr id="38" name="Freeform 43">
            <a:extLst>
              <a:ext uri="{FF2B5EF4-FFF2-40B4-BE49-F238E27FC236}">
                <a16:creationId xmlns:a16="http://schemas.microsoft.com/office/drawing/2014/main" id="{42D88928-EFE5-D321-3484-950C699E8AC5}"/>
              </a:ext>
            </a:extLst>
          </p:cNvPr>
          <p:cNvSpPr/>
          <p:nvPr/>
        </p:nvSpPr>
        <p:spPr>
          <a:xfrm>
            <a:off x="8859805" y="3841980"/>
            <a:ext cx="900180" cy="897480"/>
          </a:xfrm>
          <a:custGeom>
            <a:avLst/>
            <a:gdLst/>
            <a:ahLst/>
            <a:cxnLst/>
            <a:rect l="l" t="t" r="r" b="b"/>
            <a:pathLst>
              <a:path w="900180" h="897480">
                <a:moveTo>
                  <a:pt x="0" y="0"/>
                </a:moveTo>
                <a:lnTo>
                  <a:pt x="900180" y="0"/>
                </a:lnTo>
                <a:lnTo>
                  <a:pt x="900180" y="897480"/>
                </a:lnTo>
                <a:lnTo>
                  <a:pt x="0" y="897480"/>
                </a:lnTo>
                <a:lnTo>
                  <a:pt x="0" y="0"/>
                </a:lnTo>
                <a:close/>
              </a:path>
            </a:pathLst>
          </a:custGeom>
          <a:blipFill>
            <a:blip r:embed="rId70">
              <a:extLst>
                <a:ext uri="{96DAC541-7B7A-43D3-8B79-37D633B846F1}">
                  <asvg:svgBlip xmlns:asvg="http://schemas.microsoft.com/office/drawing/2016/SVG/main" r:embed="rId71"/>
                </a:ext>
              </a:extLst>
            </a:blip>
            <a:stretch>
              <a:fillRect/>
            </a:stretch>
          </a:blipFill>
        </p:spPr>
      </p:sp>
      <p:sp>
        <p:nvSpPr>
          <p:cNvPr id="39" name="Freeform 44">
            <a:extLst>
              <a:ext uri="{FF2B5EF4-FFF2-40B4-BE49-F238E27FC236}">
                <a16:creationId xmlns:a16="http://schemas.microsoft.com/office/drawing/2014/main" id="{22F65932-11EA-15BB-40A1-FC7259C5E131}"/>
              </a:ext>
            </a:extLst>
          </p:cNvPr>
          <p:cNvSpPr/>
          <p:nvPr/>
        </p:nvSpPr>
        <p:spPr>
          <a:xfrm>
            <a:off x="4205005" y="3880320"/>
            <a:ext cx="892620" cy="894780"/>
          </a:xfrm>
          <a:custGeom>
            <a:avLst/>
            <a:gdLst/>
            <a:ahLst/>
            <a:cxnLst/>
            <a:rect l="l" t="t" r="r" b="b"/>
            <a:pathLst>
              <a:path w="892620" h="894780">
                <a:moveTo>
                  <a:pt x="0" y="0"/>
                </a:moveTo>
                <a:lnTo>
                  <a:pt x="892620" y="0"/>
                </a:lnTo>
                <a:lnTo>
                  <a:pt x="892620" y="894780"/>
                </a:lnTo>
                <a:lnTo>
                  <a:pt x="0" y="894780"/>
                </a:lnTo>
                <a:lnTo>
                  <a:pt x="0" y="0"/>
                </a:lnTo>
                <a:close/>
              </a:path>
            </a:pathLst>
          </a:custGeom>
          <a:blipFill>
            <a:blip r:embed="rId72">
              <a:extLst>
                <a:ext uri="{96DAC541-7B7A-43D3-8B79-37D633B846F1}">
                  <asvg:svgBlip xmlns:asvg="http://schemas.microsoft.com/office/drawing/2016/SVG/main" r:embed="rId73"/>
                </a:ext>
              </a:extLst>
            </a:blip>
            <a:stretch>
              <a:fillRect/>
            </a:stretch>
          </a:blipFill>
        </p:spPr>
      </p:sp>
      <p:sp>
        <p:nvSpPr>
          <p:cNvPr id="40" name="Freeform 45">
            <a:extLst>
              <a:ext uri="{FF2B5EF4-FFF2-40B4-BE49-F238E27FC236}">
                <a16:creationId xmlns:a16="http://schemas.microsoft.com/office/drawing/2014/main" id="{BAA20957-60B6-A413-A323-D190B213FC15}"/>
              </a:ext>
            </a:extLst>
          </p:cNvPr>
          <p:cNvSpPr/>
          <p:nvPr/>
        </p:nvSpPr>
        <p:spPr>
          <a:xfrm>
            <a:off x="10124485" y="3829020"/>
            <a:ext cx="890460" cy="890460"/>
          </a:xfrm>
          <a:custGeom>
            <a:avLst/>
            <a:gdLst/>
            <a:ahLst/>
            <a:cxnLst/>
            <a:rect l="l" t="t" r="r" b="b"/>
            <a:pathLst>
              <a:path w="890460" h="890460">
                <a:moveTo>
                  <a:pt x="0" y="0"/>
                </a:moveTo>
                <a:lnTo>
                  <a:pt x="890460" y="0"/>
                </a:lnTo>
                <a:lnTo>
                  <a:pt x="890460" y="890460"/>
                </a:lnTo>
                <a:lnTo>
                  <a:pt x="0" y="890460"/>
                </a:lnTo>
                <a:lnTo>
                  <a:pt x="0" y="0"/>
                </a:lnTo>
                <a:close/>
              </a:path>
            </a:pathLst>
          </a:custGeom>
          <a:blipFill>
            <a:blip r:embed="rId74">
              <a:extLst>
                <a:ext uri="{96DAC541-7B7A-43D3-8B79-37D633B846F1}">
                  <asvg:svgBlip xmlns:asvg="http://schemas.microsoft.com/office/drawing/2016/SVG/main" r:embed="rId75"/>
                </a:ext>
              </a:extLst>
            </a:blip>
            <a:stretch>
              <a:fillRect/>
            </a:stretch>
          </a:blipFill>
        </p:spPr>
      </p:sp>
      <p:sp>
        <p:nvSpPr>
          <p:cNvPr id="41" name="Freeform 46">
            <a:extLst>
              <a:ext uri="{FF2B5EF4-FFF2-40B4-BE49-F238E27FC236}">
                <a16:creationId xmlns:a16="http://schemas.microsoft.com/office/drawing/2014/main" id="{96006267-071E-D19F-33D4-F3284FED8C7D}"/>
              </a:ext>
            </a:extLst>
          </p:cNvPr>
          <p:cNvSpPr/>
          <p:nvPr/>
        </p:nvSpPr>
        <p:spPr>
          <a:xfrm>
            <a:off x="5472385" y="3844680"/>
            <a:ext cx="938520" cy="891540"/>
          </a:xfrm>
          <a:custGeom>
            <a:avLst/>
            <a:gdLst/>
            <a:ahLst/>
            <a:cxnLst/>
            <a:rect l="l" t="t" r="r" b="b"/>
            <a:pathLst>
              <a:path w="938520" h="891540">
                <a:moveTo>
                  <a:pt x="0" y="0"/>
                </a:moveTo>
                <a:lnTo>
                  <a:pt x="938520" y="0"/>
                </a:lnTo>
                <a:lnTo>
                  <a:pt x="938520" y="891540"/>
                </a:lnTo>
                <a:lnTo>
                  <a:pt x="0" y="891540"/>
                </a:lnTo>
                <a:lnTo>
                  <a:pt x="0" y="0"/>
                </a:lnTo>
                <a:close/>
              </a:path>
            </a:pathLst>
          </a:custGeom>
          <a:blipFill>
            <a:blip r:embed="rId76">
              <a:extLst>
                <a:ext uri="{96DAC541-7B7A-43D3-8B79-37D633B846F1}">
                  <asvg:svgBlip xmlns:asvg="http://schemas.microsoft.com/office/drawing/2016/SVG/main" r:embed="rId77"/>
                </a:ext>
              </a:extLst>
            </a:blip>
            <a:stretch>
              <a:fillRect/>
            </a:stretch>
          </a:blipFill>
        </p:spPr>
      </p:sp>
      <p:sp>
        <p:nvSpPr>
          <p:cNvPr id="42" name="Freeform 47">
            <a:extLst>
              <a:ext uri="{FF2B5EF4-FFF2-40B4-BE49-F238E27FC236}">
                <a16:creationId xmlns:a16="http://schemas.microsoft.com/office/drawing/2014/main" id="{2A0FA190-376D-ADFB-81BC-70096BAF7E35}"/>
              </a:ext>
            </a:extLst>
          </p:cNvPr>
          <p:cNvSpPr/>
          <p:nvPr/>
        </p:nvSpPr>
        <p:spPr>
          <a:xfrm>
            <a:off x="11369725" y="3843060"/>
            <a:ext cx="892620" cy="890460"/>
          </a:xfrm>
          <a:custGeom>
            <a:avLst/>
            <a:gdLst/>
            <a:ahLst/>
            <a:cxnLst/>
            <a:rect l="l" t="t" r="r" b="b"/>
            <a:pathLst>
              <a:path w="892620" h="890460">
                <a:moveTo>
                  <a:pt x="0" y="0"/>
                </a:moveTo>
                <a:lnTo>
                  <a:pt x="892620" y="0"/>
                </a:lnTo>
                <a:lnTo>
                  <a:pt x="892620" y="890460"/>
                </a:lnTo>
                <a:lnTo>
                  <a:pt x="0" y="890460"/>
                </a:lnTo>
                <a:lnTo>
                  <a:pt x="0" y="0"/>
                </a:lnTo>
                <a:close/>
              </a:path>
            </a:pathLst>
          </a:custGeom>
          <a:blipFill>
            <a:blip r:embed="rId78">
              <a:extLst>
                <a:ext uri="{96DAC541-7B7A-43D3-8B79-37D633B846F1}">
                  <asvg:svgBlip xmlns:asvg="http://schemas.microsoft.com/office/drawing/2016/SVG/main" r:embed="rId79"/>
                </a:ext>
              </a:extLst>
            </a:blip>
            <a:stretch>
              <a:fillRect/>
            </a:stretch>
          </a:blipFill>
        </p:spPr>
      </p:sp>
      <p:sp>
        <p:nvSpPr>
          <p:cNvPr id="43" name="Freeform 48">
            <a:extLst>
              <a:ext uri="{FF2B5EF4-FFF2-40B4-BE49-F238E27FC236}">
                <a16:creationId xmlns:a16="http://schemas.microsoft.com/office/drawing/2014/main" id="{84999D76-388B-9649-86A2-DBA17191F057}"/>
              </a:ext>
            </a:extLst>
          </p:cNvPr>
          <p:cNvSpPr/>
          <p:nvPr/>
        </p:nvSpPr>
        <p:spPr>
          <a:xfrm>
            <a:off x="6588565" y="5582940"/>
            <a:ext cx="901800" cy="926100"/>
          </a:xfrm>
          <a:custGeom>
            <a:avLst/>
            <a:gdLst/>
            <a:ahLst/>
            <a:cxnLst/>
            <a:rect l="l" t="t" r="r" b="b"/>
            <a:pathLst>
              <a:path w="901800" h="926100">
                <a:moveTo>
                  <a:pt x="0" y="0"/>
                </a:moveTo>
                <a:lnTo>
                  <a:pt x="901800" y="0"/>
                </a:lnTo>
                <a:lnTo>
                  <a:pt x="901800" y="926100"/>
                </a:lnTo>
                <a:lnTo>
                  <a:pt x="0" y="926100"/>
                </a:lnTo>
                <a:lnTo>
                  <a:pt x="0" y="0"/>
                </a:lnTo>
                <a:close/>
              </a:path>
            </a:pathLst>
          </a:custGeom>
          <a:blipFill>
            <a:blip r:embed="rId80">
              <a:extLst>
                <a:ext uri="{96DAC541-7B7A-43D3-8B79-37D633B846F1}">
                  <asvg:svgBlip xmlns:asvg="http://schemas.microsoft.com/office/drawing/2016/SVG/main" r:embed="rId81"/>
                </a:ext>
              </a:extLst>
            </a:blip>
            <a:stretch>
              <a:fillRect/>
            </a:stretch>
          </a:blipFill>
        </p:spPr>
      </p:sp>
      <p:sp>
        <p:nvSpPr>
          <p:cNvPr id="44" name="Freeform 49">
            <a:extLst>
              <a:ext uri="{FF2B5EF4-FFF2-40B4-BE49-F238E27FC236}">
                <a16:creationId xmlns:a16="http://schemas.microsoft.com/office/drawing/2014/main" id="{BFC3F200-E723-1CEE-B6B2-B0C33DABC3DB}"/>
              </a:ext>
            </a:extLst>
          </p:cNvPr>
          <p:cNvSpPr/>
          <p:nvPr/>
        </p:nvSpPr>
        <p:spPr>
          <a:xfrm>
            <a:off x="7668025" y="5727660"/>
            <a:ext cx="918000" cy="781380"/>
          </a:xfrm>
          <a:custGeom>
            <a:avLst/>
            <a:gdLst/>
            <a:ahLst/>
            <a:cxnLst/>
            <a:rect l="l" t="t" r="r" b="b"/>
            <a:pathLst>
              <a:path w="918000" h="781380">
                <a:moveTo>
                  <a:pt x="0" y="0"/>
                </a:moveTo>
                <a:lnTo>
                  <a:pt x="918000" y="0"/>
                </a:lnTo>
                <a:lnTo>
                  <a:pt x="918000" y="781380"/>
                </a:lnTo>
                <a:lnTo>
                  <a:pt x="0" y="781380"/>
                </a:lnTo>
                <a:lnTo>
                  <a:pt x="0" y="0"/>
                </a:lnTo>
                <a:close/>
              </a:path>
            </a:pathLst>
          </a:custGeom>
          <a:blipFill>
            <a:blip r:embed="rId82">
              <a:extLst>
                <a:ext uri="{96DAC541-7B7A-43D3-8B79-37D633B846F1}">
                  <asvg:svgBlip xmlns:asvg="http://schemas.microsoft.com/office/drawing/2016/SVG/main" r:embed="rId83"/>
                </a:ext>
              </a:extLst>
            </a:blip>
            <a:stretch>
              <a:fillRect/>
            </a:stretch>
          </a:blipFill>
        </p:spPr>
      </p:sp>
      <p:sp>
        <p:nvSpPr>
          <p:cNvPr id="45" name="Freeform 50">
            <a:extLst>
              <a:ext uri="{FF2B5EF4-FFF2-40B4-BE49-F238E27FC236}">
                <a16:creationId xmlns:a16="http://schemas.microsoft.com/office/drawing/2014/main" id="{B3C01543-E704-0178-56E3-FE35D5ECA152}"/>
              </a:ext>
            </a:extLst>
          </p:cNvPr>
          <p:cNvSpPr/>
          <p:nvPr/>
        </p:nvSpPr>
        <p:spPr>
          <a:xfrm>
            <a:off x="8962945" y="5607240"/>
            <a:ext cx="922320" cy="923940"/>
          </a:xfrm>
          <a:custGeom>
            <a:avLst/>
            <a:gdLst/>
            <a:ahLst/>
            <a:cxnLst/>
            <a:rect l="l" t="t" r="r" b="b"/>
            <a:pathLst>
              <a:path w="922320" h="923940">
                <a:moveTo>
                  <a:pt x="0" y="0"/>
                </a:moveTo>
                <a:lnTo>
                  <a:pt x="922320" y="0"/>
                </a:lnTo>
                <a:lnTo>
                  <a:pt x="922320" y="923940"/>
                </a:lnTo>
                <a:lnTo>
                  <a:pt x="0" y="923940"/>
                </a:lnTo>
                <a:lnTo>
                  <a:pt x="0" y="0"/>
                </a:lnTo>
                <a:close/>
              </a:path>
            </a:pathLst>
          </a:custGeom>
          <a:blipFill>
            <a:blip r:embed="rId84">
              <a:extLst>
                <a:ext uri="{96DAC541-7B7A-43D3-8B79-37D633B846F1}">
                  <asvg:svgBlip xmlns:asvg="http://schemas.microsoft.com/office/drawing/2016/SVG/main" r:embed="rId85"/>
                </a:ext>
              </a:extLst>
            </a:blip>
            <a:stretch>
              <a:fillRect/>
            </a:stretch>
          </a:blipFill>
        </p:spPr>
      </p:sp>
      <p:sp>
        <p:nvSpPr>
          <p:cNvPr id="46" name="Freeform 51">
            <a:extLst>
              <a:ext uri="{FF2B5EF4-FFF2-40B4-BE49-F238E27FC236}">
                <a16:creationId xmlns:a16="http://schemas.microsoft.com/office/drawing/2014/main" id="{BA9668FA-D087-088F-EA49-19A236DEB22A}"/>
              </a:ext>
            </a:extLst>
          </p:cNvPr>
          <p:cNvSpPr/>
          <p:nvPr/>
        </p:nvSpPr>
        <p:spPr>
          <a:xfrm>
            <a:off x="12616585" y="5571600"/>
            <a:ext cx="932040" cy="928800"/>
          </a:xfrm>
          <a:custGeom>
            <a:avLst/>
            <a:gdLst/>
            <a:ahLst/>
            <a:cxnLst/>
            <a:rect l="l" t="t" r="r" b="b"/>
            <a:pathLst>
              <a:path w="932040" h="928800">
                <a:moveTo>
                  <a:pt x="0" y="0"/>
                </a:moveTo>
                <a:lnTo>
                  <a:pt x="932040" y="0"/>
                </a:lnTo>
                <a:lnTo>
                  <a:pt x="932040" y="928800"/>
                </a:lnTo>
                <a:lnTo>
                  <a:pt x="0" y="928800"/>
                </a:lnTo>
                <a:lnTo>
                  <a:pt x="0" y="0"/>
                </a:lnTo>
                <a:close/>
              </a:path>
            </a:pathLst>
          </a:custGeom>
          <a:blipFill>
            <a:blip r:embed="rId86">
              <a:extLst>
                <a:ext uri="{96DAC541-7B7A-43D3-8B79-37D633B846F1}">
                  <asvg:svgBlip xmlns:asvg="http://schemas.microsoft.com/office/drawing/2016/SVG/main" r:embed="rId87"/>
                </a:ext>
              </a:extLst>
            </a:blip>
            <a:stretch>
              <a:fillRect/>
            </a:stretch>
          </a:blipFill>
        </p:spPr>
      </p:sp>
      <p:sp>
        <p:nvSpPr>
          <p:cNvPr id="47" name="Freeform 52">
            <a:extLst>
              <a:ext uri="{FF2B5EF4-FFF2-40B4-BE49-F238E27FC236}">
                <a16:creationId xmlns:a16="http://schemas.microsoft.com/office/drawing/2014/main" id="{1B79CFED-5663-5FE1-EF32-E25B5690A2BF}"/>
              </a:ext>
            </a:extLst>
          </p:cNvPr>
          <p:cNvSpPr/>
          <p:nvPr/>
        </p:nvSpPr>
        <p:spPr>
          <a:xfrm>
            <a:off x="7711765" y="7419480"/>
            <a:ext cx="812700" cy="817560"/>
          </a:xfrm>
          <a:custGeom>
            <a:avLst/>
            <a:gdLst/>
            <a:ahLst/>
            <a:cxnLst/>
            <a:rect l="l" t="t" r="r" b="b"/>
            <a:pathLst>
              <a:path w="812700" h="817560">
                <a:moveTo>
                  <a:pt x="0" y="0"/>
                </a:moveTo>
                <a:lnTo>
                  <a:pt x="812700" y="0"/>
                </a:lnTo>
                <a:lnTo>
                  <a:pt x="812700" y="817560"/>
                </a:lnTo>
                <a:lnTo>
                  <a:pt x="0" y="817560"/>
                </a:lnTo>
                <a:lnTo>
                  <a:pt x="0" y="0"/>
                </a:lnTo>
                <a:close/>
              </a:path>
            </a:pathLst>
          </a:custGeom>
          <a:blipFill>
            <a:blip r:embed="rId88">
              <a:extLst>
                <a:ext uri="{96DAC541-7B7A-43D3-8B79-37D633B846F1}">
                  <asvg:svgBlip xmlns:asvg="http://schemas.microsoft.com/office/drawing/2016/SVG/main" r:embed="rId89"/>
                </a:ext>
              </a:extLst>
            </a:blip>
            <a:stretch>
              <a:fillRect/>
            </a:stretch>
          </a:blipFill>
        </p:spPr>
      </p:sp>
      <p:sp>
        <p:nvSpPr>
          <p:cNvPr id="48" name="Freeform 53">
            <a:extLst>
              <a:ext uri="{FF2B5EF4-FFF2-40B4-BE49-F238E27FC236}">
                <a16:creationId xmlns:a16="http://schemas.microsoft.com/office/drawing/2014/main" id="{12D224AE-E0BD-93E0-1997-E249774F889D}"/>
              </a:ext>
            </a:extLst>
          </p:cNvPr>
          <p:cNvSpPr/>
          <p:nvPr/>
        </p:nvSpPr>
        <p:spPr>
          <a:xfrm>
            <a:off x="10206025" y="5594820"/>
            <a:ext cx="545940" cy="923940"/>
          </a:xfrm>
          <a:custGeom>
            <a:avLst/>
            <a:gdLst/>
            <a:ahLst/>
            <a:cxnLst/>
            <a:rect l="l" t="t" r="r" b="b"/>
            <a:pathLst>
              <a:path w="545940" h="923940">
                <a:moveTo>
                  <a:pt x="0" y="0"/>
                </a:moveTo>
                <a:lnTo>
                  <a:pt x="545940" y="0"/>
                </a:lnTo>
                <a:lnTo>
                  <a:pt x="545940" y="923940"/>
                </a:lnTo>
                <a:lnTo>
                  <a:pt x="0" y="923940"/>
                </a:lnTo>
                <a:lnTo>
                  <a:pt x="0" y="0"/>
                </a:lnTo>
                <a:close/>
              </a:path>
            </a:pathLst>
          </a:custGeom>
          <a:blipFill>
            <a:blip r:embed="rId90">
              <a:extLst>
                <a:ext uri="{96DAC541-7B7A-43D3-8B79-37D633B846F1}">
                  <asvg:svgBlip xmlns:asvg="http://schemas.microsoft.com/office/drawing/2016/SVG/main" r:embed="rId91"/>
                </a:ext>
              </a:extLst>
            </a:blip>
            <a:stretch>
              <a:fillRect/>
            </a:stretch>
          </a:blipFill>
        </p:spPr>
      </p:sp>
      <p:sp>
        <p:nvSpPr>
          <p:cNvPr id="49" name="Freeform 54">
            <a:extLst>
              <a:ext uri="{FF2B5EF4-FFF2-40B4-BE49-F238E27FC236}">
                <a16:creationId xmlns:a16="http://schemas.microsoft.com/office/drawing/2014/main" id="{64275933-86EC-D3D3-C191-896BAE33CA34}"/>
              </a:ext>
            </a:extLst>
          </p:cNvPr>
          <p:cNvSpPr/>
          <p:nvPr/>
        </p:nvSpPr>
        <p:spPr>
          <a:xfrm>
            <a:off x="5501005" y="5637480"/>
            <a:ext cx="909360" cy="925020"/>
          </a:xfrm>
          <a:custGeom>
            <a:avLst/>
            <a:gdLst/>
            <a:ahLst/>
            <a:cxnLst/>
            <a:rect l="l" t="t" r="r" b="b"/>
            <a:pathLst>
              <a:path w="909360" h="925020">
                <a:moveTo>
                  <a:pt x="0" y="0"/>
                </a:moveTo>
                <a:lnTo>
                  <a:pt x="909360" y="0"/>
                </a:lnTo>
                <a:lnTo>
                  <a:pt x="909360" y="925020"/>
                </a:lnTo>
                <a:lnTo>
                  <a:pt x="0" y="925020"/>
                </a:lnTo>
                <a:lnTo>
                  <a:pt x="0" y="0"/>
                </a:lnTo>
                <a:close/>
              </a:path>
            </a:pathLst>
          </a:custGeom>
          <a:blipFill>
            <a:blip r:embed="rId92">
              <a:extLst>
                <a:ext uri="{96DAC541-7B7A-43D3-8B79-37D633B846F1}">
                  <asvg:svgBlip xmlns:asvg="http://schemas.microsoft.com/office/drawing/2016/SVG/main" r:embed="rId93"/>
                </a:ext>
              </a:extLst>
            </a:blip>
            <a:stretch>
              <a:fillRect/>
            </a:stretch>
          </a:blipFill>
        </p:spPr>
      </p:sp>
      <p:sp>
        <p:nvSpPr>
          <p:cNvPr id="50" name="Freeform 55">
            <a:extLst>
              <a:ext uri="{FF2B5EF4-FFF2-40B4-BE49-F238E27FC236}">
                <a16:creationId xmlns:a16="http://schemas.microsoft.com/office/drawing/2014/main" id="{22A28618-4309-6C58-AFDA-296195C1B8B0}"/>
              </a:ext>
            </a:extLst>
          </p:cNvPr>
          <p:cNvSpPr/>
          <p:nvPr/>
        </p:nvSpPr>
        <p:spPr>
          <a:xfrm>
            <a:off x="11319505" y="5581320"/>
            <a:ext cx="913680" cy="928260"/>
          </a:xfrm>
          <a:custGeom>
            <a:avLst/>
            <a:gdLst/>
            <a:ahLst/>
            <a:cxnLst/>
            <a:rect l="l" t="t" r="r" b="b"/>
            <a:pathLst>
              <a:path w="913680" h="928260">
                <a:moveTo>
                  <a:pt x="0" y="0"/>
                </a:moveTo>
                <a:lnTo>
                  <a:pt x="913680" y="0"/>
                </a:lnTo>
                <a:lnTo>
                  <a:pt x="913680" y="928260"/>
                </a:lnTo>
                <a:lnTo>
                  <a:pt x="0" y="928260"/>
                </a:lnTo>
                <a:lnTo>
                  <a:pt x="0" y="0"/>
                </a:lnTo>
                <a:close/>
              </a:path>
            </a:pathLst>
          </a:custGeom>
          <a:blipFill>
            <a:blip r:embed="rId94">
              <a:extLst>
                <a:ext uri="{96DAC541-7B7A-43D3-8B79-37D633B846F1}">
                  <asvg:svgBlip xmlns:asvg="http://schemas.microsoft.com/office/drawing/2016/SVG/main" r:embed="rId95"/>
                </a:ext>
              </a:extLst>
            </a:blip>
            <a:stretch>
              <a:fillRect/>
            </a:stretch>
          </a:blipFill>
        </p:spPr>
      </p:sp>
      <p:sp>
        <p:nvSpPr>
          <p:cNvPr id="51" name="Freeform 56">
            <a:extLst>
              <a:ext uri="{FF2B5EF4-FFF2-40B4-BE49-F238E27FC236}">
                <a16:creationId xmlns:a16="http://schemas.microsoft.com/office/drawing/2014/main" id="{D0FC9D3E-430C-B6BC-A9D6-DD9104FBA982}"/>
              </a:ext>
            </a:extLst>
          </p:cNvPr>
          <p:cNvSpPr/>
          <p:nvPr/>
        </p:nvSpPr>
        <p:spPr>
          <a:xfrm>
            <a:off x="9045025" y="7475640"/>
            <a:ext cx="984420" cy="775980"/>
          </a:xfrm>
          <a:custGeom>
            <a:avLst/>
            <a:gdLst/>
            <a:ahLst/>
            <a:cxnLst/>
            <a:rect l="l" t="t" r="r" b="b"/>
            <a:pathLst>
              <a:path w="984420" h="775980">
                <a:moveTo>
                  <a:pt x="0" y="0"/>
                </a:moveTo>
                <a:lnTo>
                  <a:pt x="984420" y="0"/>
                </a:lnTo>
                <a:lnTo>
                  <a:pt x="984420" y="775980"/>
                </a:lnTo>
                <a:lnTo>
                  <a:pt x="0" y="775980"/>
                </a:lnTo>
                <a:lnTo>
                  <a:pt x="0" y="0"/>
                </a:lnTo>
                <a:close/>
              </a:path>
            </a:pathLst>
          </a:custGeom>
          <a:blipFill>
            <a:blip r:embed="rId96">
              <a:extLst>
                <a:ext uri="{96DAC541-7B7A-43D3-8B79-37D633B846F1}">
                  <asvg:svgBlip xmlns:asvg="http://schemas.microsoft.com/office/drawing/2016/SVG/main" r:embed="rId97"/>
                </a:ext>
              </a:extLst>
            </a:blip>
            <a:stretch>
              <a:fillRect/>
            </a:stretch>
          </a:blipFill>
        </p:spPr>
      </p:sp>
      <p:sp>
        <p:nvSpPr>
          <p:cNvPr id="52" name="Freeform 57">
            <a:extLst>
              <a:ext uri="{FF2B5EF4-FFF2-40B4-BE49-F238E27FC236}">
                <a16:creationId xmlns:a16="http://schemas.microsoft.com/office/drawing/2014/main" id="{71DFBFF5-7299-C70F-587B-3F155D678489}"/>
              </a:ext>
            </a:extLst>
          </p:cNvPr>
          <p:cNvSpPr/>
          <p:nvPr/>
        </p:nvSpPr>
        <p:spPr>
          <a:xfrm>
            <a:off x="4065145" y="5620200"/>
            <a:ext cx="1112940" cy="915300"/>
          </a:xfrm>
          <a:custGeom>
            <a:avLst/>
            <a:gdLst/>
            <a:ahLst/>
            <a:cxnLst/>
            <a:rect l="l" t="t" r="r" b="b"/>
            <a:pathLst>
              <a:path w="1112940" h="915300">
                <a:moveTo>
                  <a:pt x="0" y="0"/>
                </a:moveTo>
                <a:lnTo>
                  <a:pt x="1112940" y="0"/>
                </a:lnTo>
                <a:lnTo>
                  <a:pt x="1112940" y="915300"/>
                </a:lnTo>
                <a:lnTo>
                  <a:pt x="0" y="915300"/>
                </a:lnTo>
                <a:lnTo>
                  <a:pt x="0" y="0"/>
                </a:lnTo>
                <a:close/>
              </a:path>
            </a:pathLst>
          </a:custGeom>
          <a:blipFill>
            <a:blip r:embed="rId98">
              <a:extLst>
                <a:ext uri="{96DAC541-7B7A-43D3-8B79-37D633B846F1}">
                  <asvg:svgBlip xmlns:asvg="http://schemas.microsoft.com/office/drawing/2016/SVG/main" r:embed="rId99"/>
                </a:ext>
              </a:extLst>
            </a:blip>
            <a:stretch>
              <a:fillRect/>
            </a:stretch>
          </a:blipFill>
        </p:spPr>
      </p:sp>
    </p:spTree>
    <p:extLst>
      <p:ext uri="{BB962C8B-B14F-4D97-AF65-F5344CB8AC3E}">
        <p14:creationId xmlns:p14="http://schemas.microsoft.com/office/powerpoint/2010/main" val="3702051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52080" y="449670"/>
            <a:ext cx="9394560" cy="525785"/>
          </a:xfrm>
          <a:prstGeom prst="rect">
            <a:avLst/>
          </a:prstGeom>
        </p:spPr>
        <p:txBody>
          <a:bodyPr lIns="0" tIns="0" rIns="0" bIns="0" rtlCol="0" anchor="t">
            <a:spAutoFit/>
          </a:bodyPr>
          <a:lstStyle/>
          <a:p>
            <a:pPr algn="ctr" rtl="1">
              <a:lnSpc>
                <a:spcPts val="4079"/>
              </a:lnSpc>
            </a:pPr>
            <a:r>
              <a:rPr lang="fa-IR" sz="3399" spc="-1" dirty="0">
                <a:solidFill>
                  <a:srgbClr val="FF0000"/>
                </a:solidFill>
                <a:latin typeface="Arimo"/>
                <a:cs typeface="B Nazanin" panose="00000400000000000000" pitchFamily="2" charset="-78"/>
              </a:rPr>
              <a:t>اینفوگرافیک املاک و مستغلات</a:t>
            </a:r>
            <a:endParaRPr lang="en-US" sz="3399" spc="-1" dirty="0">
              <a:solidFill>
                <a:srgbClr val="FF0000"/>
              </a:solidFill>
              <a:latin typeface="Arimo"/>
              <a:cs typeface="B Nazanin" panose="00000400000000000000" pitchFamily="2" charset="-78"/>
            </a:endParaRPr>
          </a:p>
        </p:txBody>
      </p:sp>
      <p:sp>
        <p:nvSpPr>
          <p:cNvPr id="3" name="TextBox 3"/>
          <p:cNvSpPr txBox="1"/>
          <p:nvPr/>
        </p:nvSpPr>
        <p:spPr>
          <a:xfrm>
            <a:off x="7448400" y="7399335"/>
            <a:ext cx="3395520" cy="461665"/>
          </a:xfrm>
          <a:prstGeom prst="rect">
            <a:avLst/>
          </a:prstGeom>
        </p:spPr>
        <p:txBody>
          <a:bodyPr lIns="0" tIns="0" rIns="0" bIns="0" rtlCol="0" anchor="t">
            <a:spAutoFit/>
          </a:bodyPr>
          <a:lstStyle/>
          <a:p>
            <a:pPr algn="ctr" rtl="1">
              <a:lnSpc>
                <a:spcPts val="3587"/>
              </a:lnSpc>
            </a:pPr>
            <a:r>
              <a:rPr lang="fa-IR" sz="2599" spc="-1" dirty="0">
                <a:solidFill>
                  <a:srgbClr val="000000"/>
                </a:solidFill>
                <a:latin typeface="Roboto Bold"/>
                <a:cs typeface="B Nazanin" panose="00000400000000000000" pitchFamily="2" charset="-78"/>
              </a:rPr>
              <a:t>عنوان</a:t>
            </a:r>
            <a:endParaRPr lang="en-US" sz="2599" spc="-1" dirty="0">
              <a:solidFill>
                <a:srgbClr val="000000"/>
              </a:solidFill>
              <a:latin typeface="Roboto Bold"/>
              <a:cs typeface="B Nazanin" panose="00000400000000000000" pitchFamily="2" charset="-78"/>
            </a:endParaRPr>
          </a:p>
        </p:txBody>
      </p:sp>
      <p:sp>
        <p:nvSpPr>
          <p:cNvPr id="4" name="TextBox 4"/>
          <p:cNvSpPr txBox="1"/>
          <p:nvPr/>
        </p:nvSpPr>
        <p:spPr>
          <a:xfrm>
            <a:off x="2265120" y="7389255"/>
            <a:ext cx="3395520" cy="461665"/>
          </a:xfrm>
          <a:prstGeom prst="rect">
            <a:avLst/>
          </a:prstGeom>
        </p:spPr>
        <p:txBody>
          <a:bodyPr lIns="0" tIns="0" rIns="0" bIns="0" rtlCol="0" anchor="t">
            <a:spAutoFit/>
          </a:bodyPr>
          <a:lstStyle/>
          <a:p>
            <a:pPr algn="ctr" rtl="1">
              <a:lnSpc>
                <a:spcPts val="3587"/>
              </a:lnSpc>
            </a:pPr>
            <a:r>
              <a:rPr lang="fa-IR" sz="2599" spc="-1" dirty="0">
                <a:solidFill>
                  <a:srgbClr val="000000"/>
                </a:solidFill>
                <a:latin typeface="Roboto Bold"/>
                <a:cs typeface="B Nazanin" panose="00000400000000000000" pitchFamily="2" charset="-78"/>
              </a:rPr>
              <a:t>عنوان</a:t>
            </a:r>
            <a:endParaRPr lang="en-US" sz="2599" spc="-1" dirty="0">
              <a:solidFill>
                <a:srgbClr val="000000"/>
              </a:solidFill>
              <a:latin typeface="Roboto Bold"/>
              <a:cs typeface="B Nazanin" panose="00000400000000000000" pitchFamily="2" charset="-78"/>
            </a:endParaRPr>
          </a:p>
        </p:txBody>
      </p:sp>
      <p:sp>
        <p:nvSpPr>
          <p:cNvPr id="5" name="TextBox 5"/>
          <p:cNvSpPr txBox="1"/>
          <p:nvPr/>
        </p:nvSpPr>
        <p:spPr>
          <a:xfrm>
            <a:off x="2383578" y="8105023"/>
            <a:ext cx="3395520" cy="973023"/>
          </a:xfrm>
          <a:prstGeom prst="rect">
            <a:avLst/>
          </a:prstGeom>
        </p:spPr>
        <p:txBody>
          <a:bodyPr wrap="square" lIns="0" tIns="0" rIns="0" bIns="0" rtlCol="0" anchor="t">
            <a:spAutoFit/>
          </a:bodyPr>
          <a:lstStyle/>
          <a:p>
            <a:pPr algn="ctr" rtl="1">
              <a:lnSpc>
                <a:spcPct val="150000"/>
              </a:lnSpc>
            </a:pPr>
            <a:r>
              <a:rPr lang="fa-IR" sz="2199" spc="-1" dirty="0">
                <a:solidFill>
                  <a:srgbClr val="000000"/>
                </a:solidFill>
                <a:latin typeface="Roboto"/>
                <a:cs typeface="B Nazanin" panose="00000400000000000000" pitchFamily="2" charset="-78"/>
              </a:rPr>
              <a:t>قالب پاورپوینت کمک های اولیه و هلال احمر قابل ویرایش می باشد</a:t>
            </a:r>
            <a:endParaRPr lang="en-US" sz="2199" spc="-1" dirty="0">
              <a:solidFill>
                <a:srgbClr val="000000"/>
              </a:solidFill>
              <a:latin typeface="Roboto"/>
              <a:cs typeface="B Nazanin" panose="00000400000000000000" pitchFamily="2" charset="-78"/>
            </a:endParaRPr>
          </a:p>
        </p:txBody>
      </p:sp>
      <p:sp>
        <p:nvSpPr>
          <p:cNvPr id="6" name="TextBox 6"/>
          <p:cNvSpPr txBox="1"/>
          <p:nvPr/>
        </p:nvSpPr>
        <p:spPr>
          <a:xfrm>
            <a:off x="7446240" y="8105024"/>
            <a:ext cx="3395520" cy="973023"/>
          </a:xfrm>
          <a:prstGeom prst="rect">
            <a:avLst/>
          </a:prstGeom>
        </p:spPr>
        <p:txBody>
          <a:bodyPr wrap="square" lIns="0" tIns="0" rIns="0" bIns="0" rtlCol="0" anchor="t">
            <a:spAutoFit/>
          </a:bodyPr>
          <a:lstStyle/>
          <a:p>
            <a:pPr algn="ctr" rtl="1">
              <a:lnSpc>
                <a:spcPct val="150000"/>
              </a:lnSpc>
            </a:pPr>
            <a:r>
              <a:rPr lang="fa-IR" sz="2199" spc="-1" dirty="0">
                <a:solidFill>
                  <a:srgbClr val="000000"/>
                </a:solidFill>
                <a:latin typeface="Roboto"/>
                <a:cs typeface="B Nazanin" panose="00000400000000000000" pitchFamily="2" charset="-78"/>
              </a:rPr>
              <a:t>قالب پاورپوینت کمک های اولیه و هلال احمر قابل ویرایش می باشد</a:t>
            </a:r>
            <a:endParaRPr lang="en-US" sz="2199" spc="-1" dirty="0">
              <a:solidFill>
                <a:srgbClr val="000000"/>
              </a:solidFill>
              <a:latin typeface="Roboto"/>
              <a:cs typeface="B Nazanin" panose="00000400000000000000" pitchFamily="2" charset="-78"/>
            </a:endParaRPr>
          </a:p>
        </p:txBody>
      </p:sp>
      <p:sp>
        <p:nvSpPr>
          <p:cNvPr id="7" name="TextBox 7"/>
          <p:cNvSpPr txBox="1"/>
          <p:nvPr/>
        </p:nvSpPr>
        <p:spPr>
          <a:xfrm>
            <a:off x="12630960" y="7392135"/>
            <a:ext cx="3395520" cy="461665"/>
          </a:xfrm>
          <a:prstGeom prst="rect">
            <a:avLst/>
          </a:prstGeom>
        </p:spPr>
        <p:txBody>
          <a:bodyPr lIns="0" tIns="0" rIns="0" bIns="0" rtlCol="0" anchor="t">
            <a:spAutoFit/>
          </a:bodyPr>
          <a:lstStyle/>
          <a:p>
            <a:pPr algn="ctr" rtl="1">
              <a:lnSpc>
                <a:spcPts val="3587"/>
              </a:lnSpc>
            </a:pPr>
            <a:r>
              <a:rPr lang="fa-IR" sz="2599" spc="-1" dirty="0">
                <a:solidFill>
                  <a:srgbClr val="000000"/>
                </a:solidFill>
                <a:latin typeface="Roboto Bold"/>
                <a:cs typeface="B Nazanin" panose="00000400000000000000" pitchFamily="2" charset="-78"/>
              </a:rPr>
              <a:t>عنوان</a:t>
            </a:r>
            <a:endParaRPr lang="en-US" sz="2599" spc="-1" dirty="0">
              <a:solidFill>
                <a:srgbClr val="000000"/>
              </a:solidFill>
              <a:latin typeface="Roboto Bold"/>
              <a:cs typeface="B Nazanin" panose="00000400000000000000" pitchFamily="2" charset="-78"/>
            </a:endParaRPr>
          </a:p>
        </p:txBody>
      </p:sp>
      <p:sp>
        <p:nvSpPr>
          <p:cNvPr id="8" name="TextBox 8"/>
          <p:cNvSpPr txBox="1"/>
          <p:nvPr/>
        </p:nvSpPr>
        <p:spPr>
          <a:xfrm>
            <a:off x="12745818" y="8105023"/>
            <a:ext cx="3395520" cy="769441"/>
          </a:xfrm>
          <a:prstGeom prst="rect">
            <a:avLst/>
          </a:prstGeom>
        </p:spPr>
        <p:txBody>
          <a:bodyPr wrap="square" lIns="0" tIns="0" rIns="0" bIns="0" rtlCol="0" anchor="t">
            <a:spAutoFit/>
          </a:bodyPr>
          <a:lstStyle/>
          <a:p>
            <a:pPr algn="ctr" rtl="1">
              <a:lnSpc>
                <a:spcPts val="3035"/>
              </a:lnSpc>
            </a:pPr>
            <a:r>
              <a:rPr lang="fa-IR" sz="2199" spc="-1" dirty="0">
                <a:solidFill>
                  <a:srgbClr val="000000"/>
                </a:solidFill>
                <a:latin typeface="Roboto"/>
                <a:cs typeface="B Nazanin" panose="00000400000000000000" pitchFamily="2" charset="-78"/>
              </a:rPr>
              <a:t>قالب پاورپوینت کمک های اولیه و هلال احمر قابل ویرایش می باشد</a:t>
            </a:r>
            <a:endParaRPr lang="en-US" sz="2199" spc="-1" dirty="0">
              <a:solidFill>
                <a:srgbClr val="000000"/>
              </a:solidFill>
              <a:latin typeface="Roboto"/>
              <a:cs typeface="B Nazanin" panose="00000400000000000000" pitchFamily="2" charset="-78"/>
            </a:endParaRPr>
          </a:p>
        </p:txBody>
      </p:sp>
      <p:grpSp>
        <p:nvGrpSpPr>
          <p:cNvPr id="9" name="Group 9"/>
          <p:cNvGrpSpPr>
            <a:grpSpLocks noChangeAspect="1"/>
          </p:cNvGrpSpPr>
          <p:nvPr/>
        </p:nvGrpSpPr>
        <p:grpSpPr>
          <a:xfrm rot="-10800000">
            <a:off x="0" y="1503360"/>
            <a:ext cx="17040960" cy="91440"/>
            <a:chOff x="0" y="0"/>
            <a:chExt cx="22721280" cy="121920"/>
          </a:xfrm>
        </p:grpSpPr>
        <p:sp>
          <p:nvSpPr>
            <p:cNvPr id="10" name="Freeform 10"/>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11" name="Group 11"/>
          <p:cNvGrpSpPr>
            <a:grpSpLocks noChangeAspect="1"/>
          </p:cNvGrpSpPr>
          <p:nvPr/>
        </p:nvGrpSpPr>
        <p:grpSpPr>
          <a:xfrm rot="-10800000">
            <a:off x="17077680" y="558720"/>
            <a:ext cx="1054800" cy="1055520"/>
            <a:chOff x="0" y="0"/>
            <a:chExt cx="1406400" cy="1407360"/>
          </a:xfrm>
        </p:grpSpPr>
        <p:sp>
          <p:nvSpPr>
            <p:cNvPr id="12" name="Freeform 12"/>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13" name="Group 13"/>
          <p:cNvGrpSpPr>
            <a:grpSpLocks noChangeAspect="1"/>
          </p:cNvGrpSpPr>
          <p:nvPr/>
        </p:nvGrpSpPr>
        <p:grpSpPr>
          <a:xfrm rot="-10800000">
            <a:off x="-15120" y="1338480"/>
            <a:ext cx="5399280" cy="427680"/>
            <a:chOff x="0" y="0"/>
            <a:chExt cx="7199040" cy="570240"/>
          </a:xfrm>
        </p:grpSpPr>
        <p:sp>
          <p:nvSpPr>
            <p:cNvPr id="14" name="Freeform 14"/>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15" name="Group 15"/>
          <p:cNvGrpSpPr>
            <a:grpSpLocks noChangeAspect="1"/>
          </p:cNvGrpSpPr>
          <p:nvPr/>
        </p:nvGrpSpPr>
        <p:grpSpPr>
          <a:xfrm>
            <a:off x="2279160" y="3562200"/>
            <a:ext cx="3162240" cy="3162240"/>
            <a:chOff x="0" y="0"/>
            <a:chExt cx="4216320" cy="4216320"/>
          </a:xfrm>
        </p:grpSpPr>
        <p:sp>
          <p:nvSpPr>
            <p:cNvPr id="16" name="Freeform 16"/>
            <p:cNvSpPr/>
            <p:nvPr/>
          </p:nvSpPr>
          <p:spPr>
            <a:xfrm>
              <a:off x="0" y="0"/>
              <a:ext cx="0" cy="0"/>
            </a:xfrm>
            <a:custGeom>
              <a:avLst/>
              <a:gdLst/>
              <a:ahLst/>
              <a:cxnLst/>
              <a:rect l="l" t="t" r="r" b="b"/>
              <a:pathLst>
                <a:path/>
              </a:pathLst>
            </a:custGeom>
            <a:solidFill>
              <a:srgbClr val="C00000"/>
            </a:solidFill>
          </p:spPr>
        </p:sp>
      </p:grpSp>
      <p:grpSp>
        <p:nvGrpSpPr>
          <p:cNvPr id="17" name="Group 17"/>
          <p:cNvGrpSpPr>
            <a:grpSpLocks noChangeAspect="1"/>
          </p:cNvGrpSpPr>
          <p:nvPr/>
        </p:nvGrpSpPr>
        <p:grpSpPr>
          <a:xfrm>
            <a:off x="2852640" y="4921920"/>
            <a:ext cx="2016000" cy="442800"/>
            <a:chOff x="0" y="0"/>
            <a:chExt cx="2688000" cy="590400"/>
          </a:xfrm>
        </p:grpSpPr>
        <p:sp>
          <p:nvSpPr>
            <p:cNvPr id="18" name="Freeform 18"/>
            <p:cNvSpPr/>
            <p:nvPr/>
          </p:nvSpPr>
          <p:spPr>
            <a:xfrm>
              <a:off x="0" y="0"/>
              <a:ext cx="2687955" cy="590423"/>
            </a:xfrm>
            <a:custGeom>
              <a:avLst/>
              <a:gdLst/>
              <a:ahLst/>
              <a:cxnLst/>
              <a:rect l="l" t="t" r="r" b="b"/>
              <a:pathLst>
                <a:path w="2687955" h="590423">
                  <a:moveTo>
                    <a:pt x="0" y="0"/>
                  </a:moveTo>
                  <a:lnTo>
                    <a:pt x="2687955" y="0"/>
                  </a:lnTo>
                  <a:lnTo>
                    <a:pt x="2687955" y="590423"/>
                  </a:lnTo>
                  <a:lnTo>
                    <a:pt x="0" y="590423"/>
                  </a:lnTo>
                  <a:close/>
                </a:path>
              </a:pathLst>
            </a:custGeom>
            <a:solidFill>
              <a:srgbClr val="C00000"/>
            </a:solidFill>
          </p:spPr>
        </p:sp>
      </p:grpSp>
      <p:grpSp>
        <p:nvGrpSpPr>
          <p:cNvPr id="19" name="Group 19"/>
          <p:cNvGrpSpPr>
            <a:grpSpLocks noChangeAspect="1"/>
          </p:cNvGrpSpPr>
          <p:nvPr/>
        </p:nvGrpSpPr>
        <p:grpSpPr>
          <a:xfrm rot="-5400000">
            <a:off x="2851920" y="4921920"/>
            <a:ext cx="2016000" cy="442800"/>
            <a:chOff x="0" y="0"/>
            <a:chExt cx="2688000" cy="590400"/>
          </a:xfrm>
        </p:grpSpPr>
        <p:sp>
          <p:nvSpPr>
            <p:cNvPr id="20" name="Freeform 20"/>
            <p:cNvSpPr/>
            <p:nvPr/>
          </p:nvSpPr>
          <p:spPr>
            <a:xfrm>
              <a:off x="0" y="0"/>
              <a:ext cx="2687955" cy="590423"/>
            </a:xfrm>
            <a:custGeom>
              <a:avLst/>
              <a:gdLst/>
              <a:ahLst/>
              <a:cxnLst/>
              <a:rect l="l" t="t" r="r" b="b"/>
              <a:pathLst>
                <a:path w="2687955" h="590423">
                  <a:moveTo>
                    <a:pt x="0" y="0"/>
                  </a:moveTo>
                  <a:lnTo>
                    <a:pt x="2687955" y="0"/>
                  </a:lnTo>
                  <a:lnTo>
                    <a:pt x="2687955" y="590423"/>
                  </a:lnTo>
                  <a:lnTo>
                    <a:pt x="0" y="590423"/>
                  </a:lnTo>
                  <a:close/>
                </a:path>
              </a:pathLst>
            </a:custGeom>
            <a:solidFill>
              <a:srgbClr val="C00000"/>
            </a:solidFill>
          </p:spPr>
        </p:sp>
      </p:grpSp>
      <p:grpSp>
        <p:nvGrpSpPr>
          <p:cNvPr id="21" name="Group 21"/>
          <p:cNvGrpSpPr>
            <a:grpSpLocks noChangeAspect="1"/>
          </p:cNvGrpSpPr>
          <p:nvPr/>
        </p:nvGrpSpPr>
        <p:grpSpPr>
          <a:xfrm>
            <a:off x="7563240" y="3562200"/>
            <a:ext cx="3162240" cy="3162240"/>
            <a:chOff x="0" y="0"/>
            <a:chExt cx="4216320" cy="4216320"/>
          </a:xfrm>
        </p:grpSpPr>
        <p:sp>
          <p:nvSpPr>
            <p:cNvPr id="22" name="Freeform 22"/>
            <p:cNvSpPr/>
            <p:nvPr/>
          </p:nvSpPr>
          <p:spPr>
            <a:xfrm>
              <a:off x="0" y="0"/>
              <a:ext cx="0" cy="0"/>
            </a:xfrm>
            <a:custGeom>
              <a:avLst/>
              <a:gdLst/>
              <a:ahLst/>
              <a:cxnLst/>
              <a:rect l="l" t="t" r="r" b="b"/>
              <a:pathLst>
                <a:path/>
              </a:pathLst>
            </a:custGeom>
            <a:solidFill>
              <a:srgbClr val="C00000"/>
            </a:solidFill>
          </p:spPr>
        </p:sp>
      </p:grpSp>
      <p:grpSp>
        <p:nvGrpSpPr>
          <p:cNvPr id="23" name="Group 23"/>
          <p:cNvGrpSpPr>
            <a:grpSpLocks noChangeAspect="1"/>
          </p:cNvGrpSpPr>
          <p:nvPr/>
        </p:nvGrpSpPr>
        <p:grpSpPr>
          <a:xfrm>
            <a:off x="8136000" y="4921920"/>
            <a:ext cx="2016000" cy="442800"/>
            <a:chOff x="0" y="0"/>
            <a:chExt cx="2688000" cy="590400"/>
          </a:xfrm>
        </p:grpSpPr>
        <p:sp>
          <p:nvSpPr>
            <p:cNvPr id="24" name="Freeform 24"/>
            <p:cNvSpPr/>
            <p:nvPr/>
          </p:nvSpPr>
          <p:spPr>
            <a:xfrm>
              <a:off x="0" y="0"/>
              <a:ext cx="2687955" cy="590423"/>
            </a:xfrm>
            <a:custGeom>
              <a:avLst/>
              <a:gdLst/>
              <a:ahLst/>
              <a:cxnLst/>
              <a:rect l="l" t="t" r="r" b="b"/>
              <a:pathLst>
                <a:path w="2687955" h="590423">
                  <a:moveTo>
                    <a:pt x="0" y="0"/>
                  </a:moveTo>
                  <a:lnTo>
                    <a:pt x="2687955" y="0"/>
                  </a:lnTo>
                  <a:lnTo>
                    <a:pt x="2687955" y="590423"/>
                  </a:lnTo>
                  <a:lnTo>
                    <a:pt x="0" y="590423"/>
                  </a:lnTo>
                  <a:close/>
                </a:path>
              </a:pathLst>
            </a:custGeom>
            <a:solidFill>
              <a:srgbClr val="C00000"/>
            </a:solidFill>
          </p:spPr>
        </p:sp>
      </p:grpSp>
      <p:grpSp>
        <p:nvGrpSpPr>
          <p:cNvPr id="25" name="Group 25"/>
          <p:cNvGrpSpPr>
            <a:grpSpLocks noChangeAspect="1"/>
          </p:cNvGrpSpPr>
          <p:nvPr/>
        </p:nvGrpSpPr>
        <p:grpSpPr>
          <a:xfrm rot="-5400000">
            <a:off x="8135280" y="4921920"/>
            <a:ext cx="2016000" cy="442800"/>
            <a:chOff x="0" y="0"/>
            <a:chExt cx="2688000" cy="590400"/>
          </a:xfrm>
        </p:grpSpPr>
        <p:sp>
          <p:nvSpPr>
            <p:cNvPr id="26" name="Freeform 26"/>
            <p:cNvSpPr/>
            <p:nvPr/>
          </p:nvSpPr>
          <p:spPr>
            <a:xfrm>
              <a:off x="0" y="0"/>
              <a:ext cx="2687955" cy="590423"/>
            </a:xfrm>
            <a:custGeom>
              <a:avLst/>
              <a:gdLst/>
              <a:ahLst/>
              <a:cxnLst/>
              <a:rect l="l" t="t" r="r" b="b"/>
              <a:pathLst>
                <a:path w="2687955" h="590423">
                  <a:moveTo>
                    <a:pt x="0" y="0"/>
                  </a:moveTo>
                  <a:lnTo>
                    <a:pt x="2687955" y="0"/>
                  </a:lnTo>
                  <a:lnTo>
                    <a:pt x="2687955" y="590423"/>
                  </a:lnTo>
                  <a:lnTo>
                    <a:pt x="0" y="590423"/>
                  </a:lnTo>
                  <a:close/>
                </a:path>
              </a:pathLst>
            </a:custGeom>
            <a:solidFill>
              <a:srgbClr val="C00000"/>
            </a:solidFill>
          </p:spPr>
        </p:sp>
      </p:grpSp>
      <p:grpSp>
        <p:nvGrpSpPr>
          <p:cNvPr id="27" name="Group 27"/>
          <p:cNvGrpSpPr>
            <a:grpSpLocks noChangeAspect="1"/>
          </p:cNvGrpSpPr>
          <p:nvPr/>
        </p:nvGrpSpPr>
        <p:grpSpPr>
          <a:xfrm>
            <a:off x="12641400" y="3562200"/>
            <a:ext cx="3162240" cy="3162240"/>
            <a:chOff x="0" y="0"/>
            <a:chExt cx="4216320" cy="4216320"/>
          </a:xfrm>
        </p:grpSpPr>
        <p:sp>
          <p:nvSpPr>
            <p:cNvPr id="28" name="Freeform 28"/>
            <p:cNvSpPr/>
            <p:nvPr/>
          </p:nvSpPr>
          <p:spPr>
            <a:xfrm>
              <a:off x="0" y="0"/>
              <a:ext cx="0" cy="0"/>
            </a:xfrm>
            <a:custGeom>
              <a:avLst/>
              <a:gdLst/>
              <a:ahLst/>
              <a:cxnLst/>
              <a:rect l="l" t="t" r="r" b="b"/>
              <a:pathLst>
                <a:path/>
              </a:pathLst>
            </a:custGeom>
            <a:solidFill>
              <a:srgbClr val="C00000"/>
            </a:solidFill>
          </p:spPr>
        </p:sp>
      </p:grpSp>
      <p:grpSp>
        <p:nvGrpSpPr>
          <p:cNvPr id="29" name="Group 29"/>
          <p:cNvGrpSpPr>
            <a:grpSpLocks noChangeAspect="1"/>
          </p:cNvGrpSpPr>
          <p:nvPr/>
        </p:nvGrpSpPr>
        <p:grpSpPr>
          <a:xfrm>
            <a:off x="13214880" y="4921920"/>
            <a:ext cx="2016000" cy="442800"/>
            <a:chOff x="0" y="0"/>
            <a:chExt cx="2688000" cy="590400"/>
          </a:xfrm>
        </p:grpSpPr>
        <p:sp>
          <p:nvSpPr>
            <p:cNvPr id="30" name="Freeform 30"/>
            <p:cNvSpPr/>
            <p:nvPr/>
          </p:nvSpPr>
          <p:spPr>
            <a:xfrm>
              <a:off x="0" y="0"/>
              <a:ext cx="2687955" cy="590423"/>
            </a:xfrm>
            <a:custGeom>
              <a:avLst/>
              <a:gdLst/>
              <a:ahLst/>
              <a:cxnLst/>
              <a:rect l="l" t="t" r="r" b="b"/>
              <a:pathLst>
                <a:path w="2687955" h="590423">
                  <a:moveTo>
                    <a:pt x="0" y="0"/>
                  </a:moveTo>
                  <a:lnTo>
                    <a:pt x="2687955" y="0"/>
                  </a:lnTo>
                  <a:lnTo>
                    <a:pt x="2687955" y="590423"/>
                  </a:lnTo>
                  <a:lnTo>
                    <a:pt x="0" y="590423"/>
                  </a:lnTo>
                  <a:close/>
                </a:path>
              </a:pathLst>
            </a:custGeom>
            <a:solidFill>
              <a:srgbClr val="C00000"/>
            </a:solidFill>
          </p:spPr>
        </p:sp>
      </p:grpSp>
      <p:grpSp>
        <p:nvGrpSpPr>
          <p:cNvPr id="31" name="Group 31"/>
          <p:cNvGrpSpPr>
            <a:grpSpLocks noChangeAspect="1"/>
          </p:cNvGrpSpPr>
          <p:nvPr/>
        </p:nvGrpSpPr>
        <p:grpSpPr>
          <a:xfrm rot="-5400000">
            <a:off x="13214160" y="4921920"/>
            <a:ext cx="2016000" cy="442800"/>
            <a:chOff x="0" y="0"/>
            <a:chExt cx="2688000" cy="590400"/>
          </a:xfrm>
        </p:grpSpPr>
        <p:sp>
          <p:nvSpPr>
            <p:cNvPr id="32" name="Freeform 32"/>
            <p:cNvSpPr/>
            <p:nvPr/>
          </p:nvSpPr>
          <p:spPr>
            <a:xfrm>
              <a:off x="0" y="0"/>
              <a:ext cx="2687955" cy="590423"/>
            </a:xfrm>
            <a:custGeom>
              <a:avLst/>
              <a:gdLst/>
              <a:ahLst/>
              <a:cxnLst/>
              <a:rect l="l" t="t" r="r" b="b"/>
              <a:pathLst>
                <a:path w="2687955" h="590423">
                  <a:moveTo>
                    <a:pt x="0" y="0"/>
                  </a:moveTo>
                  <a:lnTo>
                    <a:pt x="2687955" y="0"/>
                  </a:lnTo>
                  <a:lnTo>
                    <a:pt x="2687955" y="590423"/>
                  </a:lnTo>
                  <a:lnTo>
                    <a:pt x="0" y="590423"/>
                  </a:ln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8720" y="647280"/>
            <a:ext cx="10068480" cy="7932960"/>
            <a:chOff x="0" y="0"/>
            <a:chExt cx="13424640" cy="10577280"/>
          </a:xfrm>
        </p:grpSpPr>
        <p:sp>
          <p:nvSpPr>
            <p:cNvPr id="3" name="Freeform 3"/>
            <p:cNvSpPr/>
            <p:nvPr/>
          </p:nvSpPr>
          <p:spPr>
            <a:xfrm>
              <a:off x="0" y="0"/>
              <a:ext cx="13424663" cy="10577322"/>
            </a:xfrm>
            <a:custGeom>
              <a:avLst/>
              <a:gdLst/>
              <a:ahLst/>
              <a:cxnLst/>
              <a:rect l="l" t="t" r="r" b="b"/>
              <a:pathLst>
                <a:path w="13424663" h="10577322">
                  <a:moveTo>
                    <a:pt x="7304405" y="0"/>
                  </a:moveTo>
                  <a:cubicBezTo>
                    <a:pt x="5527421" y="0"/>
                    <a:pt x="3685032" y="700278"/>
                    <a:pt x="2393315" y="1847723"/>
                  </a:cubicBezTo>
                  <a:cubicBezTo>
                    <a:pt x="744855" y="3308477"/>
                    <a:pt x="0" y="5486654"/>
                    <a:pt x="1418971" y="7907401"/>
                  </a:cubicBezTo>
                  <a:cubicBezTo>
                    <a:pt x="2420874" y="9597771"/>
                    <a:pt x="4395851" y="10577322"/>
                    <a:pt x="6370701" y="10577322"/>
                  </a:cubicBezTo>
                  <a:cubicBezTo>
                    <a:pt x="6655308" y="10577322"/>
                    <a:pt x="6939788" y="10556367"/>
                    <a:pt x="7221728" y="10514330"/>
                  </a:cubicBezTo>
                  <a:cubicBezTo>
                    <a:pt x="9441942" y="10185146"/>
                    <a:pt x="11390630" y="8666607"/>
                    <a:pt x="12507976" y="6718046"/>
                  </a:cubicBezTo>
                  <a:cubicBezTo>
                    <a:pt x="13052171" y="5772531"/>
                    <a:pt x="13424663" y="4655312"/>
                    <a:pt x="13181964" y="3594481"/>
                  </a:cubicBezTo>
                  <a:cubicBezTo>
                    <a:pt x="12780645" y="1875282"/>
                    <a:pt x="10960481" y="929894"/>
                    <a:pt x="9298939" y="327914"/>
                  </a:cubicBezTo>
                  <a:cubicBezTo>
                    <a:pt x="8668258" y="104902"/>
                    <a:pt x="7991602" y="0"/>
                    <a:pt x="7304405" y="0"/>
                  </a:cubicBezTo>
                  <a:close/>
                </a:path>
              </a:pathLst>
            </a:custGeom>
            <a:solidFill>
              <a:srgbClr val="C00000"/>
            </a:solidFill>
          </p:spPr>
        </p:sp>
      </p:grpSp>
      <p:sp>
        <p:nvSpPr>
          <p:cNvPr id="4" name="TextBox 4"/>
          <p:cNvSpPr txBox="1"/>
          <p:nvPr/>
        </p:nvSpPr>
        <p:spPr>
          <a:xfrm>
            <a:off x="10593360" y="3119430"/>
            <a:ext cx="5616000" cy="436017"/>
          </a:xfrm>
          <a:prstGeom prst="rect">
            <a:avLst/>
          </a:prstGeom>
        </p:spPr>
        <p:txBody>
          <a:bodyPr lIns="0" tIns="0" rIns="0" bIns="0" rtlCol="0" anchor="t">
            <a:spAutoFit/>
          </a:bodyPr>
          <a:lstStyle/>
          <a:p>
            <a:pPr algn="r" rtl="1">
              <a:lnSpc>
                <a:spcPts val="3359"/>
              </a:lnSpc>
            </a:pPr>
            <a:r>
              <a:rPr lang="fa-IR" sz="2799" spc="-1" dirty="0">
                <a:solidFill>
                  <a:srgbClr val="FF0000"/>
                </a:solidFill>
                <a:latin typeface="Arimo"/>
                <a:cs typeface="B Nazanin" panose="00000400000000000000" pitchFamily="2" charset="-78"/>
              </a:rPr>
              <a:t>معرفی</a:t>
            </a:r>
            <a:endParaRPr lang="en-US" sz="2799" spc="-1" dirty="0">
              <a:solidFill>
                <a:srgbClr val="FF0000"/>
              </a:solidFill>
              <a:latin typeface="Arimo"/>
              <a:cs typeface="B Nazanin" panose="00000400000000000000" pitchFamily="2" charset="-78"/>
            </a:endParaRPr>
          </a:p>
        </p:txBody>
      </p:sp>
      <p:sp>
        <p:nvSpPr>
          <p:cNvPr id="5" name="TextBox 5"/>
          <p:cNvSpPr txBox="1"/>
          <p:nvPr/>
        </p:nvSpPr>
        <p:spPr>
          <a:xfrm>
            <a:off x="10020240" y="4295190"/>
            <a:ext cx="7557840" cy="4338175"/>
          </a:xfrm>
          <a:prstGeom prst="rect">
            <a:avLst/>
          </a:prstGeom>
        </p:spPr>
        <p:txBody>
          <a:bodyPr wrap="square" lIns="0" tIns="0" rIns="0" bIns="0" rtlCol="0" anchor="t">
            <a:spAutoFit/>
          </a:bodyPr>
          <a:lstStyle/>
          <a:p>
            <a:pPr algn="r" rtl="1">
              <a:lnSpc>
                <a:spcPct val="200000"/>
              </a:lnSpc>
            </a:pPr>
            <a:r>
              <a:rPr lang="fa-IR" sz="2399" spc="-1" dirty="0">
                <a:solidFill>
                  <a:srgbClr val="000000"/>
                </a:solidFill>
                <a:latin typeface="Poppins"/>
                <a:cs typeface="B Nazanin" panose="00000400000000000000" pitchFamily="2" charset="-78"/>
              </a:rPr>
              <a:t>یک قالب پاورپوینت حرفه‌ای و کاملاً متحرک است که به شما در ارائه کمک های اولیه و نقش هلال احمر (تم: صلیب سرخ) کمک می‌کند. این قالب شامل 33 اسلاید است که 29 اسلاید ابتدایی آن به صورت کاملاً حرفه‌ای و متحرک طراحی شده است و برای ارائه شما دوستان مناسب است. اسلایدهای باقیمانده، یعنی 4 اسلاید، کاملاً قابل ویرایش هستند و به عنوان اسلایدهای کمکی شامل اشکال و جداول می‌باشند.</a:t>
            </a:r>
            <a:endParaRPr lang="en-US" sz="2399" spc="-1" dirty="0">
              <a:solidFill>
                <a:srgbClr val="000000"/>
              </a:solidFill>
              <a:latin typeface="Poppins"/>
              <a:cs typeface="B Nazanin" panose="00000400000000000000" pitchFamily="2" charset="-78"/>
            </a:endParaRPr>
          </a:p>
        </p:txBody>
      </p:sp>
      <p:grpSp>
        <p:nvGrpSpPr>
          <p:cNvPr id="6" name="Group 6"/>
          <p:cNvGrpSpPr>
            <a:grpSpLocks noChangeAspect="1"/>
          </p:cNvGrpSpPr>
          <p:nvPr/>
        </p:nvGrpSpPr>
        <p:grpSpPr>
          <a:xfrm rot="-10800000">
            <a:off x="15840" y="9888480"/>
            <a:ext cx="17040960" cy="91440"/>
            <a:chOff x="0" y="0"/>
            <a:chExt cx="22721280" cy="121920"/>
          </a:xfrm>
        </p:grpSpPr>
        <p:sp>
          <p:nvSpPr>
            <p:cNvPr id="7" name="Freeform 7"/>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8" name="Group 8"/>
          <p:cNvGrpSpPr>
            <a:grpSpLocks noChangeAspect="1"/>
          </p:cNvGrpSpPr>
          <p:nvPr/>
        </p:nvGrpSpPr>
        <p:grpSpPr>
          <a:xfrm rot="-10800000">
            <a:off x="17093520" y="8944560"/>
            <a:ext cx="1054800" cy="1055520"/>
            <a:chOff x="0" y="0"/>
            <a:chExt cx="1406400" cy="1407360"/>
          </a:xfrm>
        </p:grpSpPr>
        <p:sp>
          <p:nvSpPr>
            <p:cNvPr id="9" name="Freeform 9"/>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10" name="Group 10"/>
          <p:cNvGrpSpPr>
            <a:grpSpLocks noChangeAspect="1"/>
          </p:cNvGrpSpPr>
          <p:nvPr/>
        </p:nvGrpSpPr>
        <p:grpSpPr>
          <a:xfrm rot="-10800000">
            <a:off x="0" y="9723600"/>
            <a:ext cx="5399280" cy="427680"/>
            <a:chOff x="0" y="0"/>
            <a:chExt cx="7199040" cy="570240"/>
          </a:xfrm>
        </p:grpSpPr>
        <p:sp>
          <p:nvSpPr>
            <p:cNvPr id="11" name="Freeform 11"/>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12" name="Group 12"/>
          <p:cNvGrpSpPr>
            <a:grpSpLocks noChangeAspect="1"/>
          </p:cNvGrpSpPr>
          <p:nvPr/>
        </p:nvGrpSpPr>
        <p:grpSpPr>
          <a:xfrm>
            <a:off x="3399120" y="2687040"/>
            <a:ext cx="3810960" cy="3870720"/>
            <a:chOff x="0" y="0"/>
            <a:chExt cx="5081280" cy="5160960"/>
          </a:xfrm>
        </p:grpSpPr>
        <p:sp>
          <p:nvSpPr>
            <p:cNvPr id="13" name="Freeform 13"/>
            <p:cNvSpPr/>
            <p:nvPr/>
          </p:nvSpPr>
          <p:spPr>
            <a:xfrm>
              <a:off x="0" y="254"/>
              <a:ext cx="5081270" cy="5160772"/>
            </a:xfrm>
            <a:custGeom>
              <a:avLst/>
              <a:gdLst/>
              <a:ahLst/>
              <a:cxnLst/>
              <a:rect l="l" t="t" r="r" b="b"/>
              <a:pathLst>
                <a:path w="5081270" h="5160772">
                  <a:moveTo>
                    <a:pt x="3048762" y="4086352"/>
                  </a:moveTo>
                  <a:cubicBezTo>
                    <a:pt x="3048762" y="4412488"/>
                    <a:pt x="3048762" y="4738624"/>
                    <a:pt x="3048762" y="5064887"/>
                  </a:cubicBezTo>
                  <a:cubicBezTo>
                    <a:pt x="3048762" y="5103241"/>
                    <a:pt x="3048762" y="5141595"/>
                    <a:pt x="2991231" y="5141595"/>
                  </a:cubicBezTo>
                  <a:cubicBezTo>
                    <a:pt x="2703576" y="5122418"/>
                    <a:pt x="2435225" y="5160772"/>
                    <a:pt x="2147570" y="5122418"/>
                  </a:cubicBezTo>
                  <a:cubicBezTo>
                    <a:pt x="2070862" y="5122418"/>
                    <a:pt x="2070862" y="5103241"/>
                    <a:pt x="2070862" y="5026533"/>
                  </a:cubicBezTo>
                  <a:cubicBezTo>
                    <a:pt x="2070862" y="4393438"/>
                    <a:pt x="2051685" y="3779520"/>
                    <a:pt x="2070862" y="3146298"/>
                  </a:cubicBezTo>
                  <a:cubicBezTo>
                    <a:pt x="2070862" y="3050413"/>
                    <a:pt x="2051685" y="3031236"/>
                    <a:pt x="1955800" y="3031236"/>
                  </a:cubicBezTo>
                  <a:cubicBezTo>
                    <a:pt x="1342263" y="3031236"/>
                    <a:pt x="728599" y="3031236"/>
                    <a:pt x="115062" y="3031236"/>
                  </a:cubicBezTo>
                  <a:cubicBezTo>
                    <a:pt x="19177" y="3031236"/>
                    <a:pt x="0" y="3012059"/>
                    <a:pt x="0" y="2916174"/>
                  </a:cubicBezTo>
                  <a:cubicBezTo>
                    <a:pt x="0" y="2685923"/>
                    <a:pt x="0" y="2436495"/>
                    <a:pt x="0" y="2187067"/>
                  </a:cubicBezTo>
                  <a:cubicBezTo>
                    <a:pt x="0" y="2129536"/>
                    <a:pt x="19177" y="2110359"/>
                    <a:pt x="76708" y="2110359"/>
                  </a:cubicBezTo>
                  <a:cubicBezTo>
                    <a:pt x="709422" y="2110359"/>
                    <a:pt x="1323086" y="2110359"/>
                    <a:pt x="1955800" y="2110359"/>
                  </a:cubicBezTo>
                  <a:cubicBezTo>
                    <a:pt x="2051685" y="2110359"/>
                    <a:pt x="2070862" y="2091182"/>
                    <a:pt x="2070862" y="1995297"/>
                  </a:cubicBezTo>
                  <a:cubicBezTo>
                    <a:pt x="2051685" y="1381379"/>
                    <a:pt x="2070862" y="767461"/>
                    <a:pt x="2051685" y="153416"/>
                  </a:cubicBezTo>
                  <a:cubicBezTo>
                    <a:pt x="2051685" y="57531"/>
                    <a:pt x="2070862" y="19177"/>
                    <a:pt x="2185924" y="19177"/>
                  </a:cubicBezTo>
                  <a:cubicBezTo>
                    <a:pt x="2454402" y="0"/>
                    <a:pt x="2722753" y="19177"/>
                    <a:pt x="2991231" y="19177"/>
                  </a:cubicBezTo>
                  <a:cubicBezTo>
                    <a:pt x="3067939" y="0"/>
                    <a:pt x="3048762" y="57531"/>
                    <a:pt x="3048762" y="95885"/>
                  </a:cubicBezTo>
                  <a:cubicBezTo>
                    <a:pt x="3048762" y="728980"/>
                    <a:pt x="3048762" y="1362202"/>
                    <a:pt x="3048762" y="1976121"/>
                  </a:cubicBezTo>
                  <a:cubicBezTo>
                    <a:pt x="3048762" y="2110359"/>
                    <a:pt x="3048762" y="2110359"/>
                    <a:pt x="3183001" y="2110359"/>
                  </a:cubicBezTo>
                  <a:cubicBezTo>
                    <a:pt x="3777361" y="2110359"/>
                    <a:pt x="4371849" y="2110359"/>
                    <a:pt x="4966208" y="2110359"/>
                  </a:cubicBezTo>
                  <a:cubicBezTo>
                    <a:pt x="5062093" y="2110359"/>
                    <a:pt x="5081270" y="2129536"/>
                    <a:pt x="5081270" y="2206244"/>
                  </a:cubicBezTo>
                  <a:cubicBezTo>
                    <a:pt x="5081270" y="2474849"/>
                    <a:pt x="5081270" y="2724277"/>
                    <a:pt x="5081270" y="2992882"/>
                  </a:cubicBezTo>
                  <a:cubicBezTo>
                    <a:pt x="5081270" y="3050413"/>
                    <a:pt x="5042917" y="3031237"/>
                    <a:pt x="5004562" y="3031237"/>
                  </a:cubicBezTo>
                  <a:cubicBezTo>
                    <a:pt x="4697730" y="3031237"/>
                    <a:pt x="4371848" y="3031237"/>
                    <a:pt x="4065016" y="3031237"/>
                  </a:cubicBezTo>
                  <a:cubicBezTo>
                    <a:pt x="3758184" y="3031237"/>
                    <a:pt x="3451479" y="3031237"/>
                    <a:pt x="3144647" y="3031237"/>
                  </a:cubicBezTo>
                  <a:cubicBezTo>
                    <a:pt x="3067939" y="3031237"/>
                    <a:pt x="3048762" y="3050413"/>
                    <a:pt x="3048762" y="3127122"/>
                  </a:cubicBezTo>
                  <a:cubicBezTo>
                    <a:pt x="3048762" y="3453258"/>
                    <a:pt x="3048762" y="3779394"/>
                    <a:pt x="3048762" y="4086352"/>
                  </a:cubicBezTo>
                  <a:close/>
                </a:path>
              </a:pathLst>
            </a:custGeom>
            <a:solidFill>
              <a:srgbClr val="FFFFFF"/>
            </a:solidFill>
          </p:spPr>
        </p:sp>
      </p:grpSp>
      <p:grpSp>
        <p:nvGrpSpPr>
          <p:cNvPr id="14" name="Group 14"/>
          <p:cNvGrpSpPr>
            <a:grpSpLocks noChangeAspect="1"/>
          </p:cNvGrpSpPr>
          <p:nvPr/>
        </p:nvGrpSpPr>
        <p:grpSpPr>
          <a:xfrm>
            <a:off x="3640320" y="1432800"/>
            <a:ext cx="3370320" cy="2430000"/>
            <a:chOff x="0" y="0"/>
            <a:chExt cx="4493760" cy="3240000"/>
          </a:xfrm>
        </p:grpSpPr>
        <p:sp>
          <p:nvSpPr>
            <p:cNvPr id="15" name="Freeform 15"/>
            <p:cNvSpPr/>
            <p:nvPr/>
          </p:nvSpPr>
          <p:spPr>
            <a:xfrm>
              <a:off x="0" y="0"/>
              <a:ext cx="4493895" cy="3240024"/>
            </a:xfrm>
            <a:custGeom>
              <a:avLst/>
              <a:gdLst/>
              <a:ahLst/>
              <a:cxnLst/>
              <a:rect l="l" t="t" r="r" b="b"/>
              <a:pathLst>
                <a:path w="4493895" h="3240024">
                  <a:moveTo>
                    <a:pt x="3207131" y="3240024"/>
                  </a:moveTo>
                  <a:cubicBezTo>
                    <a:pt x="3187954" y="3201670"/>
                    <a:pt x="3207131" y="3182493"/>
                    <a:pt x="3207131" y="3144139"/>
                  </a:cubicBezTo>
                  <a:cubicBezTo>
                    <a:pt x="3207131" y="2568956"/>
                    <a:pt x="3187954" y="1993900"/>
                    <a:pt x="3187954" y="1418717"/>
                  </a:cubicBezTo>
                  <a:cubicBezTo>
                    <a:pt x="3187954" y="1342009"/>
                    <a:pt x="3168777" y="1322832"/>
                    <a:pt x="3091942" y="1322832"/>
                  </a:cubicBezTo>
                  <a:cubicBezTo>
                    <a:pt x="2515870" y="1342009"/>
                    <a:pt x="1958848" y="1342009"/>
                    <a:pt x="1382776" y="1342009"/>
                  </a:cubicBezTo>
                  <a:cubicBezTo>
                    <a:pt x="1305941" y="1342009"/>
                    <a:pt x="1286764" y="1361186"/>
                    <a:pt x="1286764" y="1418717"/>
                  </a:cubicBezTo>
                  <a:cubicBezTo>
                    <a:pt x="1305941" y="1974723"/>
                    <a:pt x="1286764" y="2530729"/>
                    <a:pt x="1286764" y="3105785"/>
                  </a:cubicBezTo>
                  <a:cubicBezTo>
                    <a:pt x="1286764" y="3124962"/>
                    <a:pt x="1286764" y="3163316"/>
                    <a:pt x="1286764" y="3220847"/>
                  </a:cubicBezTo>
                  <a:cubicBezTo>
                    <a:pt x="1209929" y="3182493"/>
                    <a:pt x="1171575" y="3124962"/>
                    <a:pt x="1113917" y="3086608"/>
                  </a:cubicBezTo>
                  <a:cubicBezTo>
                    <a:pt x="845058" y="2799080"/>
                    <a:pt x="576199" y="2530602"/>
                    <a:pt x="307340" y="2243074"/>
                  </a:cubicBezTo>
                  <a:cubicBezTo>
                    <a:pt x="192151" y="2128012"/>
                    <a:pt x="115316" y="1993900"/>
                    <a:pt x="57658" y="1840484"/>
                  </a:cubicBezTo>
                  <a:cubicBezTo>
                    <a:pt x="0" y="1648714"/>
                    <a:pt x="38481" y="1495425"/>
                    <a:pt x="172847" y="1342009"/>
                  </a:cubicBezTo>
                  <a:cubicBezTo>
                    <a:pt x="403225" y="1092835"/>
                    <a:pt x="672084" y="862711"/>
                    <a:pt x="921766" y="613537"/>
                  </a:cubicBezTo>
                  <a:cubicBezTo>
                    <a:pt x="1075436" y="460121"/>
                    <a:pt x="1228979" y="326009"/>
                    <a:pt x="1401826" y="191770"/>
                  </a:cubicBezTo>
                  <a:cubicBezTo>
                    <a:pt x="1613154" y="57531"/>
                    <a:pt x="1901190" y="0"/>
                    <a:pt x="2150872" y="229997"/>
                  </a:cubicBezTo>
                  <a:cubicBezTo>
                    <a:pt x="2189226" y="268351"/>
                    <a:pt x="2227707" y="268351"/>
                    <a:pt x="2285238" y="229997"/>
                  </a:cubicBezTo>
                  <a:cubicBezTo>
                    <a:pt x="2477262" y="57404"/>
                    <a:pt x="2688463" y="19050"/>
                    <a:pt x="2918968" y="114935"/>
                  </a:cubicBezTo>
                  <a:cubicBezTo>
                    <a:pt x="3014980" y="153289"/>
                    <a:pt x="3091815" y="191643"/>
                    <a:pt x="3168650" y="268351"/>
                  </a:cubicBezTo>
                  <a:cubicBezTo>
                    <a:pt x="3552698" y="632587"/>
                    <a:pt x="3956050" y="996823"/>
                    <a:pt x="4320921" y="1399413"/>
                  </a:cubicBezTo>
                  <a:cubicBezTo>
                    <a:pt x="4397756" y="1495298"/>
                    <a:pt x="4455287" y="1572006"/>
                    <a:pt x="4474591" y="1706118"/>
                  </a:cubicBezTo>
                  <a:cubicBezTo>
                    <a:pt x="4493895" y="1840230"/>
                    <a:pt x="4455414" y="1974469"/>
                    <a:pt x="4359402" y="2070354"/>
                  </a:cubicBezTo>
                  <a:cubicBezTo>
                    <a:pt x="4186555" y="2262124"/>
                    <a:pt x="3994531" y="2434590"/>
                    <a:pt x="3821684" y="2626360"/>
                  </a:cubicBezTo>
                  <a:cubicBezTo>
                    <a:pt x="3648837" y="2798953"/>
                    <a:pt x="3456813" y="2990596"/>
                    <a:pt x="3283966" y="3182366"/>
                  </a:cubicBezTo>
                  <a:cubicBezTo>
                    <a:pt x="3264789" y="3201543"/>
                    <a:pt x="3245612" y="3220720"/>
                    <a:pt x="3207131" y="3239897"/>
                  </a:cubicBezTo>
                  <a:close/>
                </a:path>
              </a:pathLst>
            </a:custGeom>
            <a:solidFill>
              <a:srgbClr val="FFFFFF"/>
            </a:solidFill>
          </p:spPr>
        </p:sp>
      </p:grpSp>
      <p:grpSp>
        <p:nvGrpSpPr>
          <p:cNvPr id="16" name="Group 16"/>
          <p:cNvGrpSpPr>
            <a:grpSpLocks noChangeAspect="1"/>
          </p:cNvGrpSpPr>
          <p:nvPr/>
        </p:nvGrpSpPr>
        <p:grpSpPr>
          <a:xfrm>
            <a:off x="6076080" y="2928240"/>
            <a:ext cx="2460240" cy="3382560"/>
            <a:chOff x="0" y="0"/>
            <a:chExt cx="3280320" cy="4510080"/>
          </a:xfrm>
        </p:grpSpPr>
        <p:sp>
          <p:nvSpPr>
            <p:cNvPr id="17" name="Freeform 17"/>
            <p:cNvSpPr/>
            <p:nvPr/>
          </p:nvSpPr>
          <p:spPr>
            <a:xfrm>
              <a:off x="0" y="0"/>
              <a:ext cx="3280410" cy="4510151"/>
            </a:xfrm>
            <a:custGeom>
              <a:avLst/>
              <a:gdLst/>
              <a:ahLst/>
              <a:cxnLst/>
              <a:rect l="l" t="t" r="r" b="b"/>
              <a:pathLst>
                <a:path w="3280410" h="4510151">
                  <a:moveTo>
                    <a:pt x="76708" y="3320161"/>
                  </a:moveTo>
                  <a:cubicBezTo>
                    <a:pt x="76708" y="3320161"/>
                    <a:pt x="76708" y="3320161"/>
                    <a:pt x="76708" y="3320161"/>
                  </a:cubicBezTo>
                  <a:cubicBezTo>
                    <a:pt x="57531" y="3224149"/>
                    <a:pt x="57531" y="3224149"/>
                    <a:pt x="191770" y="3224149"/>
                  </a:cubicBezTo>
                  <a:cubicBezTo>
                    <a:pt x="748030" y="3204972"/>
                    <a:pt x="1285240" y="3204972"/>
                    <a:pt x="1822323" y="3204972"/>
                  </a:cubicBezTo>
                  <a:cubicBezTo>
                    <a:pt x="1899031" y="3204972"/>
                    <a:pt x="1918208" y="3185795"/>
                    <a:pt x="1918208" y="3128264"/>
                  </a:cubicBezTo>
                  <a:cubicBezTo>
                    <a:pt x="1918208" y="2552446"/>
                    <a:pt x="1918208" y="1976755"/>
                    <a:pt x="1937385" y="1420241"/>
                  </a:cubicBezTo>
                  <a:cubicBezTo>
                    <a:pt x="1937385" y="1324229"/>
                    <a:pt x="1899031" y="1305052"/>
                    <a:pt x="1822323" y="1305052"/>
                  </a:cubicBezTo>
                  <a:cubicBezTo>
                    <a:pt x="1246886" y="1305052"/>
                    <a:pt x="690499" y="1305052"/>
                    <a:pt x="115062" y="1305052"/>
                  </a:cubicBezTo>
                  <a:cubicBezTo>
                    <a:pt x="76708" y="1305052"/>
                    <a:pt x="38354" y="1305052"/>
                    <a:pt x="0" y="1305052"/>
                  </a:cubicBezTo>
                  <a:cubicBezTo>
                    <a:pt x="95885" y="1189863"/>
                    <a:pt x="191770" y="1113155"/>
                    <a:pt x="287782" y="1017143"/>
                  </a:cubicBezTo>
                  <a:cubicBezTo>
                    <a:pt x="556260" y="786892"/>
                    <a:pt x="786511" y="518160"/>
                    <a:pt x="1055116" y="268732"/>
                  </a:cubicBezTo>
                  <a:cubicBezTo>
                    <a:pt x="1112647" y="211201"/>
                    <a:pt x="1170178" y="153543"/>
                    <a:pt x="1246886" y="96012"/>
                  </a:cubicBezTo>
                  <a:cubicBezTo>
                    <a:pt x="1400429" y="0"/>
                    <a:pt x="1553845" y="0"/>
                    <a:pt x="1726438" y="96012"/>
                  </a:cubicBezTo>
                  <a:cubicBezTo>
                    <a:pt x="1860677" y="192024"/>
                    <a:pt x="1995043" y="307086"/>
                    <a:pt x="2129282" y="422275"/>
                  </a:cubicBezTo>
                  <a:cubicBezTo>
                    <a:pt x="2397887" y="710184"/>
                    <a:pt x="2647188" y="978789"/>
                    <a:pt x="2915793" y="1266698"/>
                  </a:cubicBezTo>
                  <a:cubicBezTo>
                    <a:pt x="2992501" y="1343406"/>
                    <a:pt x="3069209" y="1439418"/>
                    <a:pt x="3126867" y="1554607"/>
                  </a:cubicBezTo>
                  <a:cubicBezTo>
                    <a:pt x="3241929" y="1804162"/>
                    <a:pt x="3222752" y="2034413"/>
                    <a:pt x="3030982" y="2245487"/>
                  </a:cubicBezTo>
                  <a:cubicBezTo>
                    <a:pt x="2992628" y="2283841"/>
                    <a:pt x="2973451" y="2303018"/>
                    <a:pt x="3011805" y="2341499"/>
                  </a:cubicBezTo>
                  <a:cubicBezTo>
                    <a:pt x="3280410" y="2591054"/>
                    <a:pt x="3203575" y="2917317"/>
                    <a:pt x="3030982" y="3147568"/>
                  </a:cubicBezTo>
                  <a:cubicBezTo>
                    <a:pt x="2973451" y="3224276"/>
                    <a:pt x="2896743" y="3301111"/>
                    <a:pt x="2839212" y="3377819"/>
                  </a:cubicBezTo>
                  <a:cubicBezTo>
                    <a:pt x="2532253" y="3684905"/>
                    <a:pt x="2244471" y="4011168"/>
                    <a:pt x="1918462" y="4318254"/>
                  </a:cubicBezTo>
                  <a:cubicBezTo>
                    <a:pt x="1765046" y="4490974"/>
                    <a:pt x="1573149" y="4510151"/>
                    <a:pt x="1362202" y="4433443"/>
                  </a:cubicBezTo>
                  <a:cubicBezTo>
                    <a:pt x="1170432" y="4356735"/>
                    <a:pt x="1036066" y="4222369"/>
                    <a:pt x="882650" y="4088003"/>
                  </a:cubicBezTo>
                  <a:cubicBezTo>
                    <a:pt x="729234" y="3934460"/>
                    <a:pt x="575691" y="3780917"/>
                    <a:pt x="422275" y="3627374"/>
                  </a:cubicBezTo>
                  <a:cubicBezTo>
                    <a:pt x="345567" y="3569843"/>
                    <a:pt x="288036" y="3512185"/>
                    <a:pt x="211201" y="3435478"/>
                  </a:cubicBezTo>
                  <a:cubicBezTo>
                    <a:pt x="192024" y="3416300"/>
                    <a:pt x="172847" y="3377947"/>
                    <a:pt x="134493" y="3358769"/>
                  </a:cubicBezTo>
                  <a:cubicBezTo>
                    <a:pt x="115316" y="3339592"/>
                    <a:pt x="115316" y="3282061"/>
                    <a:pt x="76962" y="3320416"/>
                  </a:cubicBezTo>
                  <a:close/>
                </a:path>
              </a:pathLst>
            </a:custGeom>
            <a:solidFill>
              <a:srgbClr val="FFFFFF"/>
            </a:solidFill>
          </p:spPr>
        </p:sp>
      </p:grpSp>
      <p:grpSp>
        <p:nvGrpSpPr>
          <p:cNvPr id="18" name="Group 18"/>
          <p:cNvGrpSpPr>
            <a:grpSpLocks noChangeAspect="1"/>
          </p:cNvGrpSpPr>
          <p:nvPr/>
        </p:nvGrpSpPr>
        <p:grpSpPr>
          <a:xfrm>
            <a:off x="3597840" y="5364720"/>
            <a:ext cx="3425040" cy="2430000"/>
            <a:chOff x="0" y="0"/>
            <a:chExt cx="4566720" cy="3240000"/>
          </a:xfrm>
        </p:grpSpPr>
        <p:sp>
          <p:nvSpPr>
            <p:cNvPr id="19" name="Freeform 19"/>
            <p:cNvSpPr/>
            <p:nvPr/>
          </p:nvSpPr>
          <p:spPr>
            <a:xfrm>
              <a:off x="0" y="0"/>
              <a:ext cx="4566793" cy="3240024"/>
            </a:xfrm>
            <a:custGeom>
              <a:avLst/>
              <a:gdLst/>
              <a:ahLst/>
              <a:cxnLst/>
              <a:rect l="l" t="t" r="r" b="b"/>
              <a:pathLst>
                <a:path w="4566793" h="3240024">
                  <a:moveTo>
                    <a:pt x="3664839" y="402590"/>
                  </a:moveTo>
                  <a:cubicBezTo>
                    <a:pt x="3837559" y="613537"/>
                    <a:pt x="4048633" y="805180"/>
                    <a:pt x="4240530" y="996950"/>
                  </a:cubicBezTo>
                  <a:cubicBezTo>
                    <a:pt x="4317238" y="1073658"/>
                    <a:pt x="4394073" y="1150366"/>
                    <a:pt x="4451604" y="1246124"/>
                  </a:cubicBezTo>
                  <a:cubicBezTo>
                    <a:pt x="4566793" y="1399540"/>
                    <a:pt x="4566793" y="1552829"/>
                    <a:pt x="4470781" y="1706245"/>
                  </a:cubicBezTo>
                  <a:cubicBezTo>
                    <a:pt x="4355592" y="1898015"/>
                    <a:pt x="4182999" y="2051304"/>
                    <a:pt x="4029456" y="2204720"/>
                  </a:cubicBezTo>
                  <a:cubicBezTo>
                    <a:pt x="3799205" y="2415667"/>
                    <a:pt x="3588131" y="2645664"/>
                    <a:pt x="3357880" y="2856611"/>
                  </a:cubicBezTo>
                  <a:cubicBezTo>
                    <a:pt x="3261995" y="2952496"/>
                    <a:pt x="3146806" y="3048381"/>
                    <a:pt x="3012440" y="3124962"/>
                  </a:cubicBezTo>
                  <a:cubicBezTo>
                    <a:pt x="2763012" y="3240024"/>
                    <a:pt x="2532761" y="3201670"/>
                    <a:pt x="2321687" y="3009900"/>
                  </a:cubicBezTo>
                  <a:cubicBezTo>
                    <a:pt x="2283333" y="2971546"/>
                    <a:pt x="2244979" y="2971546"/>
                    <a:pt x="2187321" y="3009900"/>
                  </a:cubicBezTo>
                  <a:cubicBezTo>
                    <a:pt x="1995424" y="3201670"/>
                    <a:pt x="1784350" y="3220847"/>
                    <a:pt x="1554099" y="3105785"/>
                  </a:cubicBezTo>
                  <a:cubicBezTo>
                    <a:pt x="1419733" y="3048254"/>
                    <a:pt x="1323848" y="2952369"/>
                    <a:pt x="1227963" y="2856611"/>
                  </a:cubicBezTo>
                  <a:cubicBezTo>
                    <a:pt x="921004" y="2569083"/>
                    <a:pt x="633095" y="2281428"/>
                    <a:pt x="326136" y="2013077"/>
                  </a:cubicBezTo>
                  <a:cubicBezTo>
                    <a:pt x="57531" y="1744599"/>
                    <a:pt x="0" y="1514602"/>
                    <a:pt x="268605" y="1131062"/>
                  </a:cubicBezTo>
                  <a:cubicBezTo>
                    <a:pt x="306959" y="1054354"/>
                    <a:pt x="383794" y="977646"/>
                    <a:pt x="441325" y="901065"/>
                  </a:cubicBezTo>
                  <a:cubicBezTo>
                    <a:pt x="690753" y="651891"/>
                    <a:pt x="959358" y="383413"/>
                    <a:pt x="1208786" y="115062"/>
                  </a:cubicBezTo>
                  <a:cubicBezTo>
                    <a:pt x="1247140" y="95885"/>
                    <a:pt x="1285494" y="76708"/>
                    <a:pt x="1343152" y="19177"/>
                  </a:cubicBezTo>
                  <a:cubicBezTo>
                    <a:pt x="1343152" y="134239"/>
                    <a:pt x="1343152" y="210947"/>
                    <a:pt x="1343152" y="306705"/>
                  </a:cubicBezTo>
                  <a:cubicBezTo>
                    <a:pt x="1343152" y="805180"/>
                    <a:pt x="1362329" y="1303655"/>
                    <a:pt x="1343152" y="1821307"/>
                  </a:cubicBezTo>
                  <a:cubicBezTo>
                    <a:pt x="1343152" y="1898015"/>
                    <a:pt x="1362329" y="1917192"/>
                    <a:pt x="1439037" y="1917192"/>
                  </a:cubicBezTo>
                  <a:cubicBezTo>
                    <a:pt x="2014728" y="1917192"/>
                    <a:pt x="2571115" y="1917192"/>
                    <a:pt x="3146806" y="1917192"/>
                  </a:cubicBezTo>
                  <a:cubicBezTo>
                    <a:pt x="3223514" y="1917192"/>
                    <a:pt x="3242691" y="1917192"/>
                    <a:pt x="3242691" y="1821307"/>
                  </a:cubicBezTo>
                  <a:cubicBezTo>
                    <a:pt x="3261868" y="1246124"/>
                    <a:pt x="3242691" y="651891"/>
                    <a:pt x="3261868" y="76708"/>
                  </a:cubicBezTo>
                  <a:cubicBezTo>
                    <a:pt x="3261868" y="57531"/>
                    <a:pt x="3261868" y="38354"/>
                    <a:pt x="3261868" y="0"/>
                  </a:cubicBezTo>
                  <a:cubicBezTo>
                    <a:pt x="3319399" y="19177"/>
                    <a:pt x="3319399" y="76708"/>
                    <a:pt x="3377057" y="76708"/>
                  </a:cubicBezTo>
                  <a:cubicBezTo>
                    <a:pt x="3377057" y="76708"/>
                    <a:pt x="3377057" y="76708"/>
                    <a:pt x="3377057" y="76708"/>
                  </a:cubicBezTo>
                  <a:cubicBezTo>
                    <a:pt x="3396234" y="134239"/>
                    <a:pt x="3453765" y="172593"/>
                    <a:pt x="3492246" y="210947"/>
                  </a:cubicBezTo>
                  <a:cubicBezTo>
                    <a:pt x="3549777" y="287655"/>
                    <a:pt x="3607435" y="345186"/>
                    <a:pt x="3664966" y="402717"/>
                  </a:cubicBezTo>
                  <a:close/>
                </a:path>
              </a:pathLst>
            </a:custGeom>
            <a:solidFill>
              <a:srgbClr val="FFFFFF"/>
            </a:solidFill>
          </p:spPr>
        </p:sp>
      </p:grpSp>
      <p:grpSp>
        <p:nvGrpSpPr>
          <p:cNvPr id="20" name="Group 20"/>
          <p:cNvGrpSpPr>
            <a:grpSpLocks noChangeAspect="1"/>
          </p:cNvGrpSpPr>
          <p:nvPr/>
        </p:nvGrpSpPr>
        <p:grpSpPr>
          <a:xfrm>
            <a:off x="2156400" y="2916720"/>
            <a:ext cx="2435760" cy="3425040"/>
            <a:chOff x="0" y="0"/>
            <a:chExt cx="3247680" cy="4566720"/>
          </a:xfrm>
        </p:grpSpPr>
        <p:sp>
          <p:nvSpPr>
            <p:cNvPr id="21" name="Freeform 21"/>
            <p:cNvSpPr/>
            <p:nvPr/>
          </p:nvSpPr>
          <p:spPr>
            <a:xfrm>
              <a:off x="0" y="-127"/>
              <a:ext cx="3247771" cy="4566792"/>
            </a:xfrm>
            <a:custGeom>
              <a:avLst/>
              <a:gdLst/>
              <a:ahLst/>
              <a:cxnLst/>
              <a:rect l="l" t="t" r="r" b="b"/>
              <a:pathLst>
                <a:path w="3247771" h="4566792">
                  <a:moveTo>
                    <a:pt x="2363724" y="4125468"/>
                  </a:moveTo>
                  <a:cubicBezTo>
                    <a:pt x="2248408" y="4202176"/>
                    <a:pt x="2152396" y="4298188"/>
                    <a:pt x="2037080" y="4374896"/>
                  </a:cubicBezTo>
                  <a:cubicBezTo>
                    <a:pt x="1748790" y="4566792"/>
                    <a:pt x="1518158" y="4547616"/>
                    <a:pt x="1268349" y="4298188"/>
                  </a:cubicBezTo>
                  <a:cubicBezTo>
                    <a:pt x="941705" y="3952747"/>
                    <a:pt x="614934" y="3607435"/>
                    <a:pt x="307467" y="3261995"/>
                  </a:cubicBezTo>
                  <a:cubicBezTo>
                    <a:pt x="211328" y="3166110"/>
                    <a:pt x="115316" y="3050921"/>
                    <a:pt x="76835" y="2916555"/>
                  </a:cubicBezTo>
                  <a:cubicBezTo>
                    <a:pt x="38354" y="2705481"/>
                    <a:pt x="57658" y="2532761"/>
                    <a:pt x="211328" y="2398522"/>
                  </a:cubicBezTo>
                  <a:cubicBezTo>
                    <a:pt x="268986" y="2340991"/>
                    <a:pt x="268986" y="2302637"/>
                    <a:pt x="211328" y="2244979"/>
                  </a:cubicBezTo>
                  <a:cubicBezTo>
                    <a:pt x="19177" y="2034032"/>
                    <a:pt x="0" y="1803781"/>
                    <a:pt x="115316" y="1573530"/>
                  </a:cubicBezTo>
                  <a:cubicBezTo>
                    <a:pt x="172974" y="1477645"/>
                    <a:pt x="230632" y="1381633"/>
                    <a:pt x="307467" y="1304925"/>
                  </a:cubicBezTo>
                  <a:cubicBezTo>
                    <a:pt x="614934" y="978662"/>
                    <a:pt x="922401" y="633349"/>
                    <a:pt x="1268349" y="307086"/>
                  </a:cubicBezTo>
                  <a:cubicBezTo>
                    <a:pt x="1345184" y="249555"/>
                    <a:pt x="1422146" y="191897"/>
                    <a:pt x="1498981" y="134366"/>
                  </a:cubicBezTo>
                  <a:cubicBezTo>
                    <a:pt x="1691132" y="0"/>
                    <a:pt x="1864106" y="19177"/>
                    <a:pt x="2017903" y="134366"/>
                  </a:cubicBezTo>
                  <a:cubicBezTo>
                    <a:pt x="2037080" y="153543"/>
                    <a:pt x="2037080" y="153543"/>
                    <a:pt x="2037080" y="153543"/>
                  </a:cubicBezTo>
                  <a:cubicBezTo>
                    <a:pt x="2459863" y="518160"/>
                    <a:pt x="2824988" y="940308"/>
                    <a:pt x="3247771" y="1304798"/>
                  </a:cubicBezTo>
                  <a:cubicBezTo>
                    <a:pt x="3228594" y="1343152"/>
                    <a:pt x="3190113" y="1323975"/>
                    <a:pt x="3170936" y="1323975"/>
                  </a:cubicBezTo>
                  <a:cubicBezTo>
                    <a:pt x="2594483" y="1323975"/>
                    <a:pt x="1998726" y="1323975"/>
                    <a:pt x="1422146" y="1323975"/>
                  </a:cubicBezTo>
                  <a:cubicBezTo>
                    <a:pt x="1345311" y="1323975"/>
                    <a:pt x="1326007" y="1343152"/>
                    <a:pt x="1326007" y="1439164"/>
                  </a:cubicBezTo>
                  <a:cubicBezTo>
                    <a:pt x="1326007" y="1995551"/>
                    <a:pt x="1326007" y="2571242"/>
                    <a:pt x="1326007" y="3127756"/>
                  </a:cubicBezTo>
                  <a:cubicBezTo>
                    <a:pt x="1326007" y="3223641"/>
                    <a:pt x="1345184" y="3223641"/>
                    <a:pt x="1422146" y="3223641"/>
                  </a:cubicBezTo>
                  <a:cubicBezTo>
                    <a:pt x="1979422" y="3223641"/>
                    <a:pt x="2536698" y="3223641"/>
                    <a:pt x="3093974" y="3242818"/>
                  </a:cubicBezTo>
                  <a:cubicBezTo>
                    <a:pt x="3132455" y="3242818"/>
                    <a:pt x="3170809" y="3223641"/>
                    <a:pt x="3209290" y="3242818"/>
                  </a:cubicBezTo>
                  <a:cubicBezTo>
                    <a:pt x="3190113" y="3300349"/>
                    <a:pt x="3132455" y="3319526"/>
                    <a:pt x="3132455" y="3358007"/>
                  </a:cubicBezTo>
                  <a:cubicBezTo>
                    <a:pt x="3055620" y="3415538"/>
                    <a:pt x="2997962" y="3492373"/>
                    <a:pt x="2940304" y="3549904"/>
                  </a:cubicBezTo>
                  <a:cubicBezTo>
                    <a:pt x="2748153" y="3741801"/>
                    <a:pt x="2536698" y="3914521"/>
                    <a:pt x="2363851" y="4125595"/>
                  </a:cubicBezTo>
                  <a:close/>
                </a:path>
              </a:pathLst>
            </a:custGeom>
            <a:solidFill>
              <a:srgbClr val="FFFFFF"/>
            </a:solidFill>
          </p:spPr>
        </p:sp>
      </p:grpSp>
      <p:grpSp>
        <p:nvGrpSpPr>
          <p:cNvPr id="22" name="Group 22"/>
          <p:cNvGrpSpPr>
            <a:grpSpLocks noChangeAspect="1"/>
          </p:cNvGrpSpPr>
          <p:nvPr/>
        </p:nvGrpSpPr>
        <p:grpSpPr>
          <a:xfrm>
            <a:off x="17373600" y="2880"/>
            <a:ext cx="914400" cy="944640"/>
            <a:chOff x="0" y="0"/>
            <a:chExt cx="1219200" cy="1259520"/>
          </a:xfrm>
        </p:grpSpPr>
        <p:sp>
          <p:nvSpPr>
            <p:cNvPr id="23" name="Freeform 23"/>
            <p:cNvSpPr/>
            <p:nvPr/>
          </p:nvSpPr>
          <p:spPr>
            <a:xfrm>
              <a:off x="-127" y="0"/>
              <a:ext cx="1219327" cy="1259459"/>
            </a:xfrm>
            <a:custGeom>
              <a:avLst/>
              <a:gdLst/>
              <a:ahLst/>
              <a:cxnLst/>
              <a:rect l="l" t="t" r="r" b="b"/>
              <a:pathLst>
                <a:path w="1219327" h="1259459">
                  <a:moveTo>
                    <a:pt x="127" y="418973"/>
                  </a:moveTo>
                  <a:cubicBezTo>
                    <a:pt x="134493" y="418973"/>
                    <a:pt x="268986" y="418973"/>
                    <a:pt x="403352" y="418973"/>
                  </a:cubicBezTo>
                  <a:cubicBezTo>
                    <a:pt x="403352" y="280162"/>
                    <a:pt x="403352" y="141224"/>
                    <a:pt x="403352" y="0"/>
                  </a:cubicBezTo>
                  <a:cubicBezTo>
                    <a:pt x="540131" y="0"/>
                    <a:pt x="674497" y="0"/>
                    <a:pt x="811276" y="0"/>
                  </a:cubicBezTo>
                  <a:cubicBezTo>
                    <a:pt x="811276" y="138811"/>
                    <a:pt x="811276" y="277749"/>
                    <a:pt x="811276" y="418973"/>
                  </a:cubicBezTo>
                  <a:cubicBezTo>
                    <a:pt x="948055" y="418973"/>
                    <a:pt x="1082421" y="418973"/>
                    <a:pt x="1219327" y="418973"/>
                  </a:cubicBezTo>
                  <a:cubicBezTo>
                    <a:pt x="1219327" y="560324"/>
                    <a:pt x="1219327" y="699135"/>
                    <a:pt x="1219327" y="840486"/>
                  </a:cubicBezTo>
                  <a:cubicBezTo>
                    <a:pt x="1084961" y="840486"/>
                    <a:pt x="948182" y="840486"/>
                    <a:pt x="813689" y="840486"/>
                  </a:cubicBezTo>
                  <a:cubicBezTo>
                    <a:pt x="813689" y="981837"/>
                    <a:pt x="813689" y="1118235"/>
                    <a:pt x="813689" y="1259459"/>
                  </a:cubicBezTo>
                  <a:cubicBezTo>
                    <a:pt x="676910" y="1259459"/>
                    <a:pt x="542544" y="1259459"/>
                    <a:pt x="405638" y="1259459"/>
                  </a:cubicBezTo>
                  <a:cubicBezTo>
                    <a:pt x="405638" y="1120648"/>
                    <a:pt x="405638" y="981710"/>
                    <a:pt x="405638" y="840486"/>
                  </a:cubicBezTo>
                  <a:cubicBezTo>
                    <a:pt x="268859" y="840486"/>
                    <a:pt x="134493" y="840486"/>
                    <a:pt x="0" y="840486"/>
                  </a:cubicBezTo>
                  <a:cubicBezTo>
                    <a:pt x="127" y="699135"/>
                    <a:pt x="127" y="560324"/>
                    <a:pt x="127" y="418973"/>
                  </a:cubicBezTo>
                  <a:close/>
                </a:path>
              </a:pathLst>
            </a:custGeom>
            <a:solidFill>
              <a:srgbClr val="C00000"/>
            </a:solidFill>
          </p:spPr>
        </p:sp>
      </p:grpSp>
      <p:grpSp>
        <p:nvGrpSpPr>
          <p:cNvPr id="24" name="Group 24"/>
          <p:cNvGrpSpPr>
            <a:grpSpLocks noChangeAspect="1"/>
          </p:cNvGrpSpPr>
          <p:nvPr/>
        </p:nvGrpSpPr>
        <p:grpSpPr>
          <a:xfrm>
            <a:off x="17673840" y="799200"/>
            <a:ext cx="313200" cy="3493440"/>
            <a:chOff x="0" y="0"/>
            <a:chExt cx="417600" cy="4657920"/>
          </a:xfrm>
        </p:grpSpPr>
        <p:sp>
          <p:nvSpPr>
            <p:cNvPr id="25" name="Freeform 25"/>
            <p:cNvSpPr/>
            <p:nvPr/>
          </p:nvSpPr>
          <p:spPr>
            <a:xfrm>
              <a:off x="0" y="0"/>
              <a:ext cx="417576" cy="4657979"/>
            </a:xfrm>
            <a:custGeom>
              <a:avLst/>
              <a:gdLst/>
              <a:ahLst/>
              <a:cxnLst/>
              <a:rect l="l" t="t" r="r" b="b"/>
              <a:pathLst>
                <a:path w="417576" h="4657979">
                  <a:moveTo>
                    <a:pt x="0" y="0"/>
                  </a:moveTo>
                  <a:lnTo>
                    <a:pt x="417576" y="0"/>
                  </a:lnTo>
                  <a:lnTo>
                    <a:pt x="417576" y="4657979"/>
                  </a:lnTo>
                  <a:lnTo>
                    <a:pt x="0" y="4657979"/>
                  </a:lnTo>
                  <a:close/>
                </a:path>
              </a:pathLst>
            </a:custGeom>
            <a:solidFill>
              <a:srgbClr val="C00000"/>
            </a:solidFill>
          </p:spPr>
        </p:sp>
      </p:grpSp>
      <p:grpSp>
        <p:nvGrpSpPr>
          <p:cNvPr id="26" name="Group 26"/>
          <p:cNvGrpSpPr>
            <a:grpSpLocks noChangeAspect="1"/>
          </p:cNvGrpSpPr>
          <p:nvPr/>
        </p:nvGrpSpPr>
        <p:grpSpPr>
          <a:xfrm rot="5400000">
            <a:off x="16002720" y="-941760"/>
            <a:ext cx="332640" cy="2818080"/>
            <a:chOff x="0" y="0"/>
            <a:chExt cx="443520" cy="3757440"/>
          </a:xfrm>
        </p:grpSpPr>
        <p:sp>
          <p:nvSpPr>
            <p:cNvPr id="27" name="Freeform 27"/>
            <p:cNvSpPr/>
            <p:nvPr/>
          </p:nvSpPr>
          <p:spPr>
            <a:xfrm>
              <a:off x="0" y="0"/>
              <a:ext cx="443484" cy="3757422"/>
            </a:xfrm>
            <a:custGeom>
              <a:avLst/>
              <a:gdLst/>
              <a:ahLst/>
              <a:cxnLst/>
              <a:rect l="l" t="t" r="r" b="b"/>
              <a:pathLst>
                <a:path w="443484" h="3757422">
                  <a:moveTo>
                    <a:pt x="0" y="0"/>
                  </a:moveTo>
                  <a:lnTo>
                    <a:pt x="443484" y="0"/>
                  </a:lnTo>
                  <a:lnTo>
                    <a:pt x="443484" y="3757422"/>
                  </a:lnTo>
                  <a:lnTo>
                    <a:pt x="0" y="3757422"/>
                  </a:lnTo>
                  <a:close/>
                </a:path>
              </a:pathLst>
            </a:custGeom>
            <a:solidFill>
              <a:srgbClr val="C00000"/>
            </a:solidFill>
          </p:spPr>
        </p:sp>
      </p:grpSp>
      <p:grpSp>
        <p:nvGrpSpPr>
          <p:cNvPr id="28" name="Group 28"/>
          <p:cNvGrpSpPr>
            <a:grpSpLocks noChangeAspect="1"/>
          </p:cNvGrpSpPr>
          <p:nvPr/>
        </p:nvGrpSpPr>
        <p:grpSpPr>
          <a:xfrm>
            <a:off x="-1440" y="0"/>
            <a:ext cx="930960" cy="961920"/>
            <a:chOff x="0" y="0"/>
            <a:chExt cx="1241280" cy="1282560"/>
          </a:xfrm>
        </p:grpSpPr>
        <p:sp>
          <p:nvSpPr>
            <p:cNvPr id="29" name="Freeform 29"/>
            <p:cNvSpPr/>
            <p:nvPr/>
          </p:nvSpPr>
          <p:spPr>
            <a:xfrm>
              <a:off x="0" y="0"/>
              <a:ext cx="1241425" cy="1282700"/>
            </a:xfrm>
            <a:custGeom>
              <a:avLst/>
              <a:gdLst/>
              <a:ahLst/>
              <a:cxnLst/>
              <a:rect l="l" t="t" r="r" b="b"/>
              <a:pathLst>
                <a:path w="1241425" h="1282700">
                  <a:moveTo>
                    <a:pt x="1241298" y="426720"/>
                  </a:moveTo>
                  <a:cubicBezTo>
                    <a:pt x="1104519" y="426720"/>
                    <a:pt x="967613" y="426720"/>
                    <a:pt x="830834" y="426720"/>
                  </a:cubicBezTo>
                  <a:cubicBezTo>
                    <a:pt x="830834" y="285369"/>
                    <a:pt x="830834" y="143891"/>
                    <a:pt x="830834" y="0"/>
                  </a:cubicBezTo>
                  <a:cubicBezTo>
                    <a:pt x="691515" y="0"/>
                    <a:pt x="554609" y="0"/>
                    <a:pt x="415417" y="0"/>
                  </a:cubicBezTo>
                  <a:cubicBezTo>
                    <a:pt x="415417" y="141351"/>
                    <a:pt x="415417" y="282829"/>
                    <a:pt x="415417" y="426720"/>
                  </a:cubicBezTo>
                  <a:cubicBezTo>
                    <a:pt x="276098" y="426720"/>
                    <a:pt x="139319" y="426720"/>
                    <a:pt x="0" y="426720"/>
                  </a:cubicBezTo>
                  <a:cubicBezTo>
                    <a:pt x="0" y="570611"/>
                    <a:pt x="0" y="711962"/>
                    <a:pt x="0" y="855980"/>
                  </a:cubicBezTo>
                  <a:cubicBezTo>
                    <a:pt x="136779" y="855980"/>
                    <a:pt x="276098" y="855980"/>
                    <a:pt x="413004" y="855980"/>
                  </a:cubicBezTo>
                  <a:cubicBezTo>
                    <a:pt x="413004" y="999871"/>
                    <a:pt x="413004" y="1138809"/>
                    <a:pt x="413004" y="1282700"/>
                  </a:cubicBezTo>
                  <a:cubicBezTo>
                    <a:pt x="552323" y="1282700"/>
                    <a:pt x="689102" y="1282700"/>
                    <a:pt x="828421" y="1282700"/>
                  </a:cubicBezTo>
                  <a:cubicBezTo>
                    <a:pt x="828421" y="1141349"/>
                    <a:pt x="828421" y="999871"/>
                    <a:pt x="828421" y="855980"/>
                  </a:cubicBezTo>
                  <a:cubicBezTo>
                    <a:pt x="967740" y="855980"/>
                    <a:pt x="1104519" y="855980"/>
                    <a:pt x="1241425" y="855980"/>
                  </a:cubicBezTo>
                  <a:cubicBezTo>
                    <a:pt x="1241425" y="712089"/>
                    <a:pt x="1241425" y="570738"/>
                    <a:pt x="1241425" y="426720"/>
                  </a:cubicBezTo>
                  <a:close/>
                </a:path>
              </a:pathLst>
            </a:custGeom>
            <a:solidFill>
              <a:srgbClr val="C00000"/>
            </a:solidFill>
          </p:spPr>
        </p:sp>
      </p:grpSp>
      <p:grpSp>
        <p:nvGrpSpPr>
          <p:cNvPr id="30" name="Group 30"/>
          <p:cNvGrpSpPr>
            <a:grpSpLocks noChangeAspect="1"/>
          </p:cNvGrpSpPr>
          <p:nvPr/>
        </p:nvGrpSpPr>
        <p:grpSpPr>
          <a:xfrm>
            <a:off x="304560" y="810720"/>
            <a:ext cx="318960" cy="3558240"/>
            <a:chOff x="0" y="0"/>
            <a:chExt cx="425280" cy="4744320"/>
          </a:xfrm>
        </p:grpSpPr>
        <p:sp>
          <p:nvSpPr>
            <p:cNvPr id="31" name="Freeform 31"/>
            <p:cNvSpPr/>
            <p:nvPr/>
          </p:nvSpPr>
          <p:spPr>
            <a:xfrm>
              <a:off x="0" y="0"/>
              <a:ext cx="425323" cy="4744339"/>
            </a:xfrm>
            <a:custGeom>
              <a:avLst/>
              <a:gdLst/>
              <a:ahLst/>
              <a:cxnLst/>
              <a:rect l="l" t="t" r="r" b="b"/>
              <a:pathLst>
                <a:path w="425323" h="4744339">
                  <a:moveTo>
                    <a:pt x="425323" y="0"/>
                  </a:moveTo>
                  <a:lnTo>
                    <a:pt x="0" y="0"/>
                  </a:lnTo>
                  <a:lnTo>
                    <a:pt x="0" y="4744339"/>
                  </a:lnTo>
                  <a:lnTo>
                    <a:pt x="425323" y="4744339"/>
                  </a:lnTo>
                  <a:close/>
                </a:path>
              </a:pathLst>
            </a:custGeom>
            <a:solidFill>
              <a:srgbClr val="C00000"/>
            </a:solidFill>
          </p:spPr>
        </p:sp>
      </p:grpSp>
      <p:grpSp>
        <p:nvGrpSpPr>
          <p:cNvPr id="32" name="Group 32"/>
          <p:cNvGrpSpPr>
            <a:grpSpLocks noChangeAspect="1"/>
          </p:cNvGrpSpPr>
          <p:nvPr/>
        </p:nvGrpSpPr>
        <p:grpSpPr>
          <a:xfrm rot="-5400000">
            <a:off x="1987200" y="-961920"/>
            <a:ext cx="338400" cy="2870640"/>
            <a:chOff x="0" y="0"/>
            <a:chExt cx="451200" cy="3827520"/>
          </a:xfrm>
        </p:grpSpPr>
        <p:sp>
          <p:nvSpPr>
            <p:cNvPr id="33" name="Freeform 33"/>
            <p:cNvSpPr/>
            <p:nvPr/>
          </p:nvSpPr>
          <p:spPr>
            <a:xfrm>
              <a:off x="0" y="0"/>
              <a:ext cx="451231" cy="3827526"/>
            </a:xfrm>
            <a:custGeom>
              <a:avLst/>
              <a:gdLst/>
              <a:ahLst/>
              <a:cxnLst/>
              <a:rect l="l" t="t" r="r" b="b"/>
              <a:pathLst>
                <a:path w="451231" h="3827526">
                  <a:moveTo>
                    <a:pt x="451231" y="0"/>
                  </a:moveTo>
                  <a:lnTo>
                    <a:pt x="0" y="0"/>
                  </a:lnTo>
                  <a:lnTo>
                    <a:pt x="0" y="3827526"/>
                  </a:lnTo>
                  <a:lnTo>
                    <a:pt x="451231" y="3827526"/>
                  </a:ln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39200" y="7698300"/>
            <a:ext cx="5360590" cy="320601"/>
          </a:xfrm>
          <a:prstGeom prst="rect">
            <a:avLst/>
          </a:prstGeom>
        </p:spPr>
        <p:txBody>
          <a:bodyPr wrap="square" lIns="0" tIns="0" rIns="0" bIns="0" rtlCol="0" anchor="t">
            <a:spAutoFit/>
          </a:bodyPr>
          <a:lstStyle/>
          <a:p>
            <a:pPr algn="r">
              <a:lnSpc>
                <a:spcPts val="2483"/>
              </a:lnSpc>
            </a:pPr>
            <a:r>
              <a:rPr lang="fa-IR" sz="1799"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799" spc="-1" dirty="0">
              <a:solidFill>
                <a:srgbClr val="6B6B6B"/>
              </a:solidFill>
              <a:latin typeface="Roboto"/>
              <a:cs typeface="B Nazanin" panose="00000400000000000000" pitchFamily="2" charset="-78"/>
            </a:endParaRPr>
          </a:p>
        </p:txBody>
      </p:sp>
      <p:sp>
        <p:nvSpPr>
          <p:cNvPr id="3" name="TextBox 3"/>
          <p:cNvSpPr txBox="1"/>
          <p:nvPr/>
        </p:nvSpPr>
        <p:spPr>
          <a:xfrm>
            <a:off x="12139200" y="3317100"/>
            <a:ext cx="5360590" cy="319881"/>
          </a:xfrm>
          <a:prstGeom prst="rect">
            <a:avLst/>
          </a:prstGeom>
        </p:spPr>
        <p:txBody>
          <a:bodyPr wrap="square" lIns="0" tIns="0" rIns="0" bIns="0" rtlCol="0" anchor="t">
            <a:spAutoFit/>
          </a:bodyPr>
          <a:lstStyle/>
          <a:p>
            <a:pPr algn="r">
              <a:lnSpc>
                <a:spcPts val="2483"/>
              </a:lnSpc>
            </a:pPr>
            <a:r>
              <a:rPr lang="fa-IR" sz="1799"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799" spc="-1" dirty="0">
              <a:solidFill>
                <a:srgbClr val="6B6B6B"/>
              </a:solidFill>
              <a:latin typeface="Roboto"/>
              <a:cs typeface="B Nazanin" panose="00000400000000000000" pitchFamily="2" charset="-78"/>
            </a:endParaRPr>
          </a:p>
        </p:txBody>
      </p:sp>
      <p:sp>
        <p:nvSpPr>
          <p:cNvPr id="4" name="TextBox 4"/>
          <p:cNvSpPr txBox="1"/>
          <p:nvPr/>
        </p:nvSpPr>
        <p:spPr>
          <a:xfrm>
            <a:off x="12139200" y="4777260"/>
            <a:ext cx="5360590" cy="319881"/>
          </a:xfrm>
          <a:prstGeom prst="rect">
            <a:avLst/>
          </a:prstGeom>
        </p:spPr>
        <p:txBody>
          <a:bodyPr wrap="square" lIns="0" tIns="0" rIns="0" bIns="0" rtlCol="0" anchor="t">
            <a:spAutoFit/>
          </a:bodyPr>
          <a:lstStyle/>
          <a:p>
            <a:pPr algn="r">
              <a:lnSpc>
                <a:spcPts val="2483"/>
              </a:lnSpc>
            </a:pPr>
            <a:r>
              <a:rPr lang="fa-IR" sz="1799"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799" spc="-1" dirty="0">
              <a:solidFill>
                <a:srgbClr val="6B6B6B"/>
              </a:solidFill>
              <a:latin typeface="Roboto"/>
              <a:cs typeface="B Nazanin" panose="00000400000000000000" pitchFamily="2" charset="-78"/>
            </a:endParaRPr>
          </a:p>
        </p:txBody>
      </p:sp>
      <p:sp>
        <p:nvSpPr>
          <p:cNvPr id="5" name="TextBox 5"/>
          <p:cNvSpPr txBox="1"/>
          <p:nvPr/>
        </p:nvSpPr>
        <p:spPr>
          <a:xfrm>
            <a:off x="12139200" y="6237420"/>
            <a:ext cx="5360590" cy="320601"/>
          </a:xfrm>
          <a:prstGeom prst="rect">
            <a:avLst/>
          </a:prstGeom>
        </p:spPr>
        <p:txBody>
          <a:bodyPr wrap="square" lIns="0" tIns="0" rIns="0" bIns="0" rtlCol="0" anchor="t">
            <a:spAutoFit/>
          </a:bodyPr>
          <a:lstStyle/>
          <a:p>
            <a:pPr algn="r">
              <a:lnSpc>
                <a:spcPts val="2483"/>
              </a:lnSpc>
            </a:pPr>
            <a:r>
              <a:rPr lang="fa-IR" sz="1799" spc="-1" dirty="0">
                <a:solidFill>
                  <a:srgbClr val="6B6B6B"/>
                </a:solidFill>
                <a:latin typeface="Roboto"/>
                <a:cs typeface="B Nazanin" panose="00000400000000000000" pitchFamily="2" charset="-78"/>
              </a:rPr>
              <a:t>قالب پاورپوینت کمک های اولیه و هلال احمر قابل ویرایش می باشد</a:t>
            </a:r>
            <a:endParaRPr lang="en-US" sz="1799" spc="-1" dirty="0">
              <a:solidFill>
                <a:srgbClr val="6B6B6B"/>
              </a:solidFill>
              <a:latin typeface="Roboto"/>
              <a:cs typeface="B Nazanin" panose="00000400000000000000" pitchFamily="2" charset="-78"/>
            </a:endParaRPr>
          </a:p>
        </p:txBody>
      </p:sp>
      <p:sp>
        <p:nvSpPr>
          <p:cNvPr id="6" name="TextBox 6"/>
          <p:cNvSpPr txBox="1"/>
          <p:nvPr/>
        </p:nvSpPr>
        <p:spPr>
          <a:xfrm>
            <a:off x="7457760" y="3488235"/>
            <a:ext cx="477360" cy="355867"/>
          </a:xfrm>
          <a:prstGeom prst="rect">
            <a:avLst/>
          </a:prstGeom>
        </p:spPr>
        <p:txBody>
          <a:bodyPr lIns="0" tIns="0" rIns="0" bIns="0" rtlCol="0" anchor="t">
            <a:spAutoFit/>
          </a:bodyPr>
          <a:lstStyle/>
          <a:p>
            <a:pPr algn="l">
              <a:lnSpc>
                <a:spcPts val="2879"/>
              </a:lnSpc>
            </a:pPr>
            <a:r>
              <a:rPr lang="en-US" sz="2399" spc="-1">
                <a:solidFill>
                  <a:srgbClr val="403B22"/>
                </a:solidFill>
                <a:latin typeface="Roboto Bold"/>
                <a:cs typeface="B Nazanin" panose="00000400000000000000" pitchFamily="2" charset="-78"/>
              </a:rPr>
              <a:t>1</a:t>
            </a:r>
          </a:p>
        </p:txBody>
      </p:sp>
      <p:sp>
        <p:nvSpPr>
          <p:cNvPr id="7" name="TextBox 7"/>
          <p:cNvSpPr txBox="1"/>
          <p:nvPr/>
        </p:nvSpPr>
        <p:spPr>
          <a:xfrm>
            <a:off x="7457760" y="4949115"/>
            <a:ext cx="477360" cy="355867"/>
          </a:xfrm>
          <a:prstGeom prst="rect">
            <a:avLst/>
          </a:prstGeom>
        </p:spPr>
        <p:txBody>
          <a:bodyPr lIns="0" tIns="0" rIns="0" bIns="0" rtlCol="0" anchor="t">
            <a:spAutoFit/>
          </a:bodyPr>
          <a:lstStyle/>
          <a:p>
            <a:pPr algn="l">
              <a:lnSpc>
                <a:spcPts val="2879"/>
              </a:lnSpc>
            </a:pPr>
            <a:r>
              <a:rPr lang="en-US" sz="2399" spc="-1">
                <a:solidFill>
                  <a:srgbClr val="403B22"/>
                </a:solidFill>
                <a:latin typeface="Roboto Bold"/>
                <a:cs typeface="B Nazanin" panose="00000400000000000000" pitchFamily="2" charset="-78"/>
              </a:rPr>
              <a:t>2</a:t>
            </a:r>
          </a:p>
        </p:txBody>
      </p:sp>
      <p:sp>
        <p:nvSpPr>
          <p:cNvPr id="8" name="TextBox 8"/>
          <p:cNvSpPr txBox="1"/>
          <p:nvPr/>
        </p:nvSpPr>
        <p:spPr>
          <a:xfrm>
            <a:off x="7457760" y="6409995"/>
            <a:ext cx="477360" cy="355867"/>
          </a:xfrm>
          <a:prstGeom prst="rect">
            <a:avLst/>
          </a:prstGeom>
        </p:spPr>
        <p:txBody>
          <a:bodyPr lIns="0" tIns="0" rIns="0" bIns="0" rtlCol="0" anchor="t">
            <a:spAutoFit/>
          </a:bodyPr>
          <a:lstStyle/>
          <a:p>
            <a:pPr algn="l">
              <a:lnSpc>
                <a:spcPts val="2879"/>
              </a:lnSpc>
            </a:pPr>
            <a:r>
              <a:rPr lang="en-US" sz="2399" spc="-1">
                <a:solidFill>
                  <a:srgbClr val="403B22"/>
                </a:solidFill>
                <a:latin typeface="Roboto Bold"/>
                <a:cs typeface="B Nazanin" panose="00000400000000000000" pitchFamily="2" charset="-78"/>
              </a:rPr>
              <a:t>3</a:t>
            </a:r>
          </a:p>
        </p:txBody>
      </p:sp>
      <p:sp>
        <p:nvSpPr>
          <p:cNvPr id="9" name="TextBox 9"/>
          <p:cNvSpPr txBox="1"/>
          <p:nvPr/>
        </p:nvSpPr>
        <p:spPr>
          <a:xfrm>
            <a:off x="7457760" y="7865115"/>
            <a:ext cx="477360" cy="355867"/>
          </a:xfrm>
          <a:prstGeom prst="rect">
            <a:avLst/>
          </a:prstGeom>
        </p:spPr>
        <p:txBody>
          <a:bodyPr lIns="0" tIns="0" rIns="0" bIns="0" rtlCol="0" anchor="t">
            <a:spAutoFit/>
          </a:bodyPr>
          <a:lstStyle/>
          <a:p>
            <a:pPr algn="l">
              <a:lnSpc>
                <a:spcPts val="2879"/>
              </a:lnSpc>
            </a:pPr>
            <a:r>
              <a:rPr lang="en-US" sz="2399" spc="-1">
                <a:solidFill>
                  <a:srgbClr val="403B22"/>
                </a:solidFill>
                <a:latin typeface="Roboto Bold"/>
                <a:cs typeface="B Nazanin" panose="00000400000000000000" pitchFamily="2" charset="-78"/>
              </a:rPr>
              <a:t>4</a:t>
            </a:r>
          </a:p>
        </p:txBody>
      </p:sp>
      <p:sp>
        <p:nvSpPr>
          <p:cNvPr id="10" name="AutoShape 10"/>
          <p:cNvSpPr/>
          <p:nvPr/>
        </p:nvSpPr>
        <p:spPr>
          <a:xfrm rot="-10744362">
            <a:off x="4716905" y="3843555"/>
            <a:ext cx="2669390" cy="0"/>
          </a:xfrm>
          <a:prstGeom prst="line">
            <a:avLst/>
          </a:prstGeom>
          <a:ln w="19050" cap="rnd">
            <a:solidFill>
              <a:srgbClr val="C00000"/>
            </a:solidFill>
            <a:prstDash val="solid"/>
            <a:headEnd type="triangle" w="lg" len="med"/>
            <a:tailEnd type="none" w="sm" len="sm"/>
          </a:ln>
        </p:spPr>
      </p:sp>
      <p:sp>
        <p:nvSpPr>
          <p:cNvPr id="11" name="AutoShape 11"/>
          <p:cNvSpPr/>
          <p:nvPr/>
        </p:nvSpPr>
        <p:spPr>
          <a:xfrm rot="10741581">
            <a:off x="4716887" y="5309835"/>
            <a:ext cx="2669425" cy="0"/>
          </a:xfrm>
          <a:prstGeom prst="line">
            <a:avLst/>
          </a:prstGeom>
          <a:ln w="19050" cap="rnd">
            <a:solidFill>
              <a:srgbClr val="C00000"/>
            </a:solidFill>
            <a:prstDash val="solid"/>
            <a:headEnd type="triangle" w="lg" len="med"/>
            <a:tailEnd type="none" w="sm" len="sm"/>
          </a:ln>
        </p:spPr>
      </p:sp>
      <p:sp>
        <p:nvSpPr>
          <p:cNvPr id="12" name="AutoShape 12"/>
          <p:cNvSpPr/>
          <p:nvPr/>
        </p:nvSpPr>
        <p:spPr>
          <a:xfrm rot="10749925">
            <a:off x="4716938" y="6767475"/>
            <a:ext cx="2669323" cy="0"/>
          </a:xfrm>
          <a:prstGeom prst="line">
            <a:avLst/>
          </a:prstGeom>
          <a:ln w="19050" cap="rnd">
            <a:solidFill>
              <a:srgbClr val="C00000"/>
            </a:solidFill>
            <a:prstDash val="solid"/>
            <a:headEnd type="triangle" w="lg" len="med"/>
            <a:tailEnd type="none" w="sm" len="sm"/>
          </a:ln>
        </p:spPr>
      </p:sp>
      <p:sp>
        <p:nvSpPr>
          <p:cNvPr id="13" name="AutoShape 13"/>
          <p:cNvSpPr/>
          <p:nvPr/>
        </p:nvSpPr>
        <p:spPr>
          <a:xfrm rot="10749925">
            <a:off x="4716938" y="8222595"/>
            <a:ext cx="2669323" cy="0"/>
          </a:xfrm>
          <a:prstGeom prst="line">
            <a:avLst/>
          </a:prstGeom>
          <a:ln w="19050" cap="rnd">
            <a:solidFill>
              <a:srgbClr val="C00000"/>
            </a:solidFill>
            <a:prstDash val="solid"/>
            <a:headEnd type="triangle" w="lg" len="med"/>
            <a:tailEnd type="none" w="sm" len="sm"/>
          </a:ln>
        </p:spPr>
      </p:sp>
      <p:sp>
        <p:nvSpPr>
          <p:cNvPr id="14" name="TextBox 14"/>
          <p:cNvSpPr txBox="1"/>
          <p:nvPr/>
        </p:nvSpPr>
        <p:spPr>
          <a:xfrm>
            <a:off x="10305360" y="7871595"/>
            <a:ext cx="1795680" cy="342900"/>
          </a:xfrm>
          <a:prstGeom prst="rect">
            <a:avLst/>
          </a:prstGeom>
        </p:spPr>
        <p:txBody>
          <a:bodyPr lIns="0" tIns="0" rIns="0" bIns="0" rtlCol="0" anchor="t">
            <a:spAutoFit/>
          </a:bodyPr>
          <a:lstStyle/>
          <a:p>
            <a:pPr algn="ctr">
              <a:lnSpc>
                <a:spcPts val="2639"/>
              </a:lnSpc>
            </a:pPr>
            <a:r>
              <a:rPr lang="fa-IR" sz="2199" spc="-1" dirty="0">
                <a:solidFill>
                  <a:srgbClr val="000000"/>
                </a:solidFill>
                <a:latin typeface="Roboto Bold"/>
                <a:cs typeface="B Nazanin" panose="00000400000000000000" pitchFamily="2" charset="-78"/>
              </a:rPr>
              <a:t>عنوان در اینجا</a:t>
            </a:r>
            <a:endParaRPr lang="en-US" sz="2199" spc="-1" dirty="0">
              <a:solidFill>
                <a:srgbClr val="000000"/>
              </a:solidFill>
              <a:latin typeface="Roboto Bold"/>
              <a:cs typeface="B Nazanin" panose="00000400000000000000" pitchFamily="2" charset="-78"/>
            </a:endParaRPr>
          </a:p>
        </p:txBody>
      </p:sp>
      <p:sp>
        <p:nvSpPr>
          <p:cNvPr id="15" name="TextBox 15"/>
          <p:cNvSpPr txBox="1"/>
          <p:nvPr/>
        </p:nvSpPr>
        <p:spPr>
          <a:xfrm>
            <a:off x="10305360" y="6409995"/>
            <a:ext cx="1795680" cy="342900"/>
          </a:xfrm>
          <a:prstGeom prst="rect">
            <a:avLst/>
          </a:prstGeom>
        </p:spPr>
        <p:txBody>
          <a:bodyPr lIns="0" tIns="0" rIns="0" bIns="0" rtlCol="0" anchor="t">
            <a:spAutoFit/>
          </a:bodyPr>
          <a:lstStyle/>
          <a:p>
            <a:pPr algn="ctr">
              <a:lnSpc>
                <a:spcPts val="2639"/>
              </a:lnSpc>
            </a:pPr>
            <a:r>
              <a:rPr lang="fa-IR" sz="2199" spc="-1" dirty="0">
                <a:solidFill>
                  <a:srgbClr val="000000"/>
                </a:solidFill>
                <a:latin typeface="Roboto Bold"/>
                <a:cs typeface="B Nazanin" panose="00000400000000000000" pitchFamily="2" charset="-78"/>
              </a:rPr>
              <a:t>عنوان در اینجا</a:t>
            </a:r>
            <a:endParaRPr lang="en-US" sz="2199" spc="-1" dirty="0">
              <a:solidFill>
                <a:srgbClr val="000000"/>
              </a:solidFill>
              <a:latin typeface="Roboto Bold"/>
              <a:cs typeface="B Nazanin" panose="00000400000000000000" pitchFamily="2" charset="-78"/>
            </a:endParaRPr>
          </a:p>
        </p:txBody>
      </p:sp>
      <p:sp>
        <p:nvSpPr>
          <p:cNvPr id="16" name="TextBox 16"/>
          <p:cNvSpPr txBox="1"/>
          <p:nvPr/>
        </p:nvSpPr>
        <p:spPr>
          <a:xfrm>
            <a:off x="10305360" y="4949115"/>
            <a:ext cx="1795680" cy="342900"/>
          </a:xfrm>
          <a:prstGeom prst="rect">
            <a:avLst/>
          </a:prstGeom>
        </p:spPr>
        <p:txBody>
          <a:bodyPr lIns="0" tIns="0" rIns="0" bIns="0" rtlCol="0" anchor="t">
            <a:spAutoFit/>
          </a:bodyPr>
          <a:lstStyle/>
          <a:p>
            <a:pPr algn="ctr">
              <a:lnSpc>
                <a:spcPts val="2639"/>
              </a:lnSpc>
            </a:pPr>
            <a:r>
              <a:rPr lang="fa-IR" sz="2199" spc="-1" dirty="0">
                <a:solidFill>
                  <a:srgbClr val="000000"/>
                </a:solidFill>
                <a:latin typeface="Roboto Bold"/>
                <a:cs typeface="B Nazanin" panose="00000400000000000000" pitchFamily="2" charset="-78"/>
              </a:rPr>
              <a:t>عنوان در اینجا</a:t>
            </a:r>
            <a:endParaRPr lang="en-US" sz="2199" spc="-1" dirty="0">
              <a:solidFill>
                <a:srgbClr val="000000"/>
              </a:solidFill>
              <a:latin typeface="Roboto Bold"/>
              <a:cs typeface="B Nazanin" panose="00000400000000000000" pitchFamily="2" charset="-78"/>
            </a:endParaRPr>
          </a:p>
        </p:txBody>
      </p:sp>
      <p:sp>
        <p:nvSpPr>
          <p:cNvPr id="17" name="TextBox 17"/>
          <p:cNvSpPr txBox="1"/>
          <p:nvPr/>
        </p:nvSpPr>
        <p:spPr>
          <a:xfrm>
            <a:off x="10305360" y="3488235"/>
            <a:ext cx="1795680" cy="342900"/>
          </a:xfrm>
          <a:prstGeom prst="rect">
            <a:avLst/>
          </a:prstGeom>
        </p:spPr>
        <p:txBody>
          <a:bodyPr lIns="0" tIns="0" rIns="0" bIns="0" rtlCol="0" anchor="t">
            <a:spAutoFit/>
          </a:bodyPr>
          <a:lstStyle/>
          <a:p>
            <a:pPr algn="ctr">
              <a:lnSpc>
                <a:spcPts val="2639"/>
              </a:lnSpc>
            </a:pPr>
            <a:r>
              <a:rPr lang="fa-IR" sz="2199" spc="-1" dirty="0">
                <a:solidFill>
                  <a:srgbClr val="000000"/>
                </a:solidFill>
                <a:latin typeface="Roboto Bold"/>
                <a:cs typeface="B Nazanin" panose="00000400000000000000" pitchFamily="2" charset="-78"/>
              </a:rPr>
              <a:t>عنوان در اینجا</a:t>
            </a:r>
            <a:endParaRPr lang="en-US" sz="2199" spc="-1" dirty="0">
              <a:solidFill>
                <a:srgbClr val="000000"/>
              </a:solidFill>
              <a:latin typeface="Roboto Bold"/>
              <a:cs typeface="B Nazanin" panose="00000400000000000000" pitchFamily="2" charset="-78"/>
            </a:endParaRPr>
          </a:p>
        </p:txBody>
      </p:sp>
      <p:sp>
        <p:nvSpPr>
          <p:cNvPr id="18" name="AutoShape 18"/>
          <p:cNvSpPr/>
          <p:nvPr/>
        </p:nvSpPr>
        <p:spPr>
          <a:xfrm rot="60051">
            <a:off x="8008030" y="3844995"/>
            <a:ext cx="2225860" cy="0"/>
          </a:xfrm>
          <a:prstGeom prst="line">
            <a:avLst/>
          </a:prstGeom>
          <a:ln w="19050" cap="rnd">
            <a:solidFill>
              <a:srgbClr val="000000"/>
            </a:solidFill>
            <a:prstDash val="solid"/>
            <a:headEnd type="triangle" w="lg" len="med"/>
            <a:tailEnd type="none" w="sm" len="sm"/>
          </a:ln>
        </p:spPr>
      </p:sp>
      <p:sp>
        <p:nvSpPr>
          <p:cNvPr id="19" name="AutoShape 19"/>
          <p:cNvSpPr/>
          <p:nvPr/>
        </p:nvSpPr>
        <p:spPr>
          <a:xfrm rot="60051">
            <a:off x="8008030" y="5306595"/>
            <a:ext cx="2225860" cy="0"/>
          </a:xfrm>
          <a:prstGeom prst="line">
            <a:avLst/>
          </a:prstGeom>
          <a:ln w="19050" cap="rnd">
            <a:solidFill>
              <a:srgbClr val="000000"/>
            </a:solidFill>
            <a:prstDash val="solid"/>
            <a:headEnd type="triangle" w="lg" len="med"/>
            <a:tailEnd type="none" w="sm" len="sm"/>
          </a:ln>
        </p:spPr>
      </p:sp>
      <p:sp>
        <p:nvSpPr>
          <p:cNvPr id="20" name="AutoShape 20"/>
          <p:cNvSpPr/>
          <p:nvPr/>
        </p:nvSpPr>
        <p:spPr>
          <a:xfrm rot="60051">
            <a:off x="8008030" y="6767475"/>
            <a:ext cx="2225860" cy="0"/>
          </a:xfrm>
          <a:prstGeom prst="line">
            <a:avLst/>
          </a:prstGeom>
          <a:ln w="19050" cap="rnd">
            <a:solidFill>
              <a:srgbClr val="000000"/>
            </a:solidFill>
            <a:prstDash val="solid"/>
            <a:headEnd type="triangle" w="lg" len="med"/>
            <a:tailEnd type="none" w="sm" len="sm"/>
          </a:ln>
        </p:spPr>
      </p:sp>
      <p:sp>
        <p:nvSpPr>
          <p:cNvPr id="21" name="AutoShape 21"/>
          <p:cNvSpPr/>
          <p:nvPr/>
        </p:nvSpPr>
        <p:spPr>
          <a:xfrm rot="70057">
            <a:off x="8007969" y="8225835"/>
            <a:ext cx="2225982" cy="0"/>
          </a:xfrm>
          <a:prstGeom prst="line">
            <a:avLst/>
          </a:prstGeom>
          <a:ln w="19050" cap="rnd">
            <a:solidFill>
              <a:srgbClr val="000000"/>
            </a:solidFill>
            <a:prstDash val="solid"/>
            <a:headEnd type="triangle" w="lg" len="med"/>
            <a:tailEnd type="none" w="sm" len="sm"/>
          </a:ln>
        </p:spPr>
      </p:sp>
      <p:grpSp>
        <p:nvGrpSpPr>
          <p:cNvPr id="22" name="Group 22"/>
          <p:cNvGrpSpPr>
            <a:grpSpLocks noChangeAspect="1"/>
          </p:cNvGrpSpPr>
          <p:nvPr/>
        </p:nvGrpSpPr>
        <p:grpSpPr>
          <a:xfrm>
            <a:off x="788400" y="1717200"/>
            <a:ext cx="3103200" cy="8093520"/>
            <a:chOff x="0" y="0"/>
            <a:chExt cx="4137600" cy="10791360"/>
          </a:xfrm>
        </p:grpSpPr>
        <p:sp>
          <p:nvSpPr>
            <p:cNvPr id="23" name="Freeform 23"/>
            <p:cNvSpPr/>
            <p:nvPr/>
          </p:nvSpPr>
          <p:spPr>
            <a:xfrm>
              <a:off x="-254" y="0"/>
              <a:ext cx="4137914" cy="10791571"/>
            </a:xfrm>
            <a:custGeom>
              <a:avLst/>
              <a:gdLst/>
              <a:ahLst/>
              <a:cxnLst/>
              <a:rect l="l" t="t" r="r" b="b"/>
              <a:pathLst>
                <a:path w="4137914" h="10791571">
                  <a:moveTo>
                    <a:pt x="2386076" y="10791317"/>
                  </a:moveTo>
                  <a:cubicBezTo>
                    <a:pt x="2364613" y="10684383"/>
                    <a:pt x="2343150" y="10577449"/>
                    <a:pt x="2321560" y="10481183"/>
                  </a:cubicBezTo>
                  <a:cubicBezTo>
                    <a:pt x="2321560" y="10459848"/>
                    <a:pt x="2332355" y="10449052"/>
                    <a:pt x="2332355" y="10438385"/>
                  </a:cubicBezTo>
                  <a:cubicBezTo>
                    <a:pt x="2267839" y="9807322"/>
                    <a:pt x="2407539" y="9165717"/>
                    <a:pt x="2267839" y="8523987"/>
                  </a:cubicBezTo>
                  <a:cubicBezTo>
                    <a:pt x="2224913" y="8342123"/>
                    <a:pt x="2267839" y="8128255"/>
                    <a:pt x="2267839" y="7935723"/>
                  </a:cubicBezTo>
                  <a:cubicBezTo>
                    <a:pt x="2267839" y="7657592"/>
                    <a:pt x="2267839" y="7379590"/>
                    <a:pt x="2246376" y="7101460"/>
                  </a:cubicBezTo>
                  <a:cubicBezTo>
                    <a:pt x="2214118" y="6534658"/>
                    <a:pt x="2160397" y="5978526"/>
                    <a:pt x="2128139" y="5411598"/>
                  </a:cubicBezTo>
                  <a:cubicBezTo>
                    <a:pt x="2117344" y="5379467"/>
                    <a:pt x="2117344" y="5347463"/>
                    <a:pt x="2117344" y="5315332"/>
                  </a:cubicBezTo>
                  <a:cubicBezTo>
                    <a:pt x="2074418" y="5315332"/>
                    <a:pt x="2031365" y="5315332"/>
                    <a:pt x="1977644" y="5315332"/>
                  </a:cubicBezTo>
                  <a:cubicBezTo>
                    <a:pt x="1966849" y="5529200"/>
                    <a:pt x="1966849" y="5732400"/>
                    <a:pt x="1945386" y="5946395"/>
                  </a:cubicBezTo>
                  <a:cubicBezTo>
                    <a:pt x="1913128" y="6438393"/>
                    <a:pt x="1859407" y="6941058"/>
                    <a:pt x="1827149" y="7433056"/>
                  </a:cubicBezTo>
                  <a:cubicBezTo>
                    <a:pt x="1816354" y="7604125"/>
                    <a:pt x="1837944" y="7775322"/>
                    <a:pt x="1827149" y="7935723"/>
                  </a:cubicBezTo>
                  <a:cubicBezTo>
                    <a:pt x="1816354" y="8277988"/>
                    <a:pt x="1805686" y="8630920"/>
                    <a:pt x="1773428" y="8973186"/>
                  </a:cubicBezTo>
                  <a:cubicBezTo>
                    <a:pt x="1751965" y="9261983"/>
                    <a:pt x="1730502" y="9539987"/>
                    <a:pt x="1784223" y="9828785"/>
                  </a:cubicBezTo>
                  <a:cubicBezTo>
                    <a:pt x="1805686" y="9914382"/>
                    <a:pt x="1795018" y="10010649"/>
                    <a:pt x="1784223" y="10096119"/>
                  </a:cubicBezTo>
                  <a:cubicBezTo>
                    <a:pt x="1773428" y="10288651"/>
                    <a:pt x="1751965" y="10491851"/>
                    <a:pt x="1730502" y="10684383"/>
                  </a:cubicBezTo>
                  <a:cubicBezTo>
                    <a:pt x="1730502" y="10716515"/>
                    <a:pt x="1719707" y="10748518"/>
                    <a:pt x="1709039" y="10780650"/>
                  </a:cubicBezTo>
                  <a:cubicBezTo>
                    <a:pt x="1601597" y="10748518"/>
                    <a:pt x="1494155" y="10716515"/>
                    <a:pt x="1397381" y="10673716"/>
                  </a:cubicBezTo>
                  <a:cubicBezTo>
                    <a:pt x="1300607" y="10641585"/>
                    <a:pt x="1279144" y="10566782"/>
                    <a:pt x="1311402" y="10459848"/>
                  </a:cubicBezTo>
                  <a:cubicBezTo>
                    <a:pt x="1375918" y="10224516"/>
                    <a:pt x="1472565" y="9989313"/>
                    <a:pt x="1472565" y="9743314"/>
                  </a:cubicBezTo>
                  <a:cubicBezTo>
                    <a:pt x="1461770" y="9454516"/>
                    <a:pt x="1386586" y="9155050"/>
                    <a:pt x="1332865" y="8855583"/>
                  </a:cubicBezTo>
                  <a:cubicBezTo>
                    <a:pt x="1268349" y="8502651"/>
                    <a:pt x="1246886" y="8149717"/>
                    <a:pt x="1322070" y="7796785"/>
                  </a:cubicBezTo>
                  <a:cubicBezTo>
                    <a:pt x="1375791" y="7518654"/>
                    <a:pt x="1300607" y="7251319"/>
                    <a:pt x="1257554" y="6983985"/>
                  </a:cubicBezTo>
                  <a:cubicBezTo>
                    <a:pt x="1160780" y="6342254"/>
                    <a:pt x="1117854" y="5700523"/>
                    <a:pt x="1225296" y="5058918"/>
                  </a:cubicBezTo>
                  <a:cubicBezTo>
                    <a:pt x="1300480" y="4599051"/>
                    <a:pt x="1375791" y="4139185"/>
                    <a:pt x="1311275" y="3679190"/>
                  </a:cubicBezTo>
                  <a:cubicBezTo>
                    <a:pt x="1279017" y="3422523"/>
                    <a:pt x="1182370" y="3165856"/>
                    <a:pt x="1117854" y="2909189"/>
                  </a:cubicBezTo>
                  <a:cubicBezTo>
                    <a:pt x="1117854" y="2909189"/>
                    <a:pt x="1096391" y="2898521"/>
                    <a:pt x="1074928" y="2887853"/>
                  </a:cubicBezTo>
                  <a:cubicBezTo>
                    <a:pt x="1032002" y="3123184"/>
                    <a:pt x="978154" y="3347720"/>
                    <a:pt x="956691" y="3572383"/>
                  </a:cubicBezTo>
                  <a:cubicBezTo>
                    <a:pt x="945896" y="3914648"/>
                    <a:pt x="849249" y="4235450"/>
                    <a:pt x="731012" y="4556379"/>
                  </a:cubicBezTo>
                  <a:cubicBezTo>
                    <a:pt x="666496" y="4727448"/>
                    <a:pt x="655828" y="4930648"/>
                    <a:pt x="612775" y="5112512"/>
                  </a:cubicBezTo>
                  <a:cubicBezTo>
                    <a:pt x="569849" y="5283581"/>
                    <a:pt x="537591" y="5454778"/>
                    <a:pt x="462280" y="5604510"/>
                  </a:cubicBezTo>
                  <a:cubicBezTo>
                    <a:pt x="430022" y="5690108"/>
                    <a:pt x="322580" y="5764911"/>
                    <a:pt x="225806" y="5807710"/>
                  </a:cubicBezTo>
                  <a:cubicBezTo>
                    <a:pt x="129032" y="5861177"/>
                    <a:pt x="75311" y="5797042"/>
                    <a:pt x="86106" y="5690108"/>
                  </a:cubicBezTo>
                  <a:cubicBezTo>
                    <a:pt x="107569" y="5583174"/>
                    <a:pt x="129032" y="5465572"/>
                    <a:pt x="161290" y="5358511"/>
                  </a:cubicBezTo>
                  <a:cubicBezTo>
                    <a:pt x="161290" y="5315712"/>
                    <a:pt x="172085" y="5283708"/>
                    <a:pt x="182753" y="5251577"/>
                  </a:cubicBezTo>
                  <a:cubicBezTo>
                    <a:pt x="171958" y="5240909"/>
                    <a:pt x="161290" y="5240909"/>
                    <a:pt x="150495" y="5240909"/>
                  </a:cubicBezTo>
                  <a:cubicBezTo>
                    <a:pt x="96774" y="5294376"/>
                    <a:pt x="53721" y="5358511"/>
                    <a:pt x="0" y="5422773"/>
                  </a:cubicBezTo>
                  <a:cubicBezTo>
                    <a:pt x="32258" y="5262372"/>
                    <a:pt x="85979" y="5112639"/>
                    <a:pt x="225679" y="5005705"/>
                  </a:cubicBezTo>
                  <a:cubicBezTo>
                    <a:pt x="290195" y="4952238"/>
                    <a:pt x="333121" y="4866640"/>
                    <a:pt x="354584" y="4781169"/>
                  </a:cubicBezTo>
                  <a:cubicBezTo>
                    <a:pt x="376047" y="4610100"/>
                    <a:pt x="376047" y="4428236"/>
                    <a:pt x="397510" y="4257167"/>
                  </a:cubicBezTo>
                  <a:cubicBezTo>
                    <a:pt x="429768" y="4075303"/>
                    <a:pt x="483489" y="3893566"/>
                    <a:pt x="515747" y="3711702"/>
                  </a:cubicBezTo>
                  <a:cubicBezTo>
                    <a:pt x="537210" y="3604768"/>
                    <a:pt x="548005" y="3508502"/>
                    <a:pt x="558673" y="3401568"/>
                  </a:cubicBezTo>
                  <a:cubicBezTo>
                    <a:pt x="590931" y="3069971"/>
                    <a:pt x="612394" y="2727833"/>
                    <a:pt x="655447" y="2385568"/>
                  </a:cubicBezTo>
                  <a:cubicBezTo>
                    <a:pt x="676910" y="2150237"/>
                    <a:pt x="838200" y="2021967"/>
                    <a:pt x="1053084" y="1947037"/>
                  </a:cubicBezTo>
                  <a:cubicBezTo>
                    <a:pt x="1267968" y="1861439"/>
                    <a:pt x="1472184" y="1786636"/>
                    <a:pt x="1676400" y="1690370"/>
                  </a:cubicBezTo>
                  <a:cubicBezTo>
                    <a:pt x="1708658" y="1679702"/>
                    <a:pt x="1751584" y="1636903"/>
                    <a:pt x="1751584" y="1604772"/>
                  </a:cubicBezTo>
                  <a:cubicBezTo>
                    <a:pt x="1751584" y="1476375"/>
                    <a:pt x="1794510" y="1337437"/>
                    <a:pt x="1676400" y="1230503"/>
                  </a:cubicBezTo>
                  <a:cubicBezTo>
                    <a:pt x="1611884" y="1155700"/>
                    <a:pt x="1568958" y="1070102"/>
                    <a:pt x="1525905" y="973836"/>
                  </a:cubicBezTo>
                  <a:cubicBezTo>
                    <a:pt x="1493647" y="888238"/>
                    <a:pt x="1429131" y="791972"/>
                    <a:pt x="1568831" y="727837"/>
                  </a:cubicBezTo>
                  <a:cubicBezTo>
                    <a:pt x="1590294" y="717169"/>
                    <a:pt x="1579626" y="620903"/>
                    <a:pt x="1579626" y="567436"/>
                  </a:cubicBezTo>
                  <a:cubicBezTo>
                    <a:pt x="1580007" y="203200"/>
                    <a:pt x="1848739" y="0"/>
                    <a:pt x="2192655" y="96266"/>
                  </a:cubicBezTo>
                  <a:cubicBezTo>
                    <a:pt x="2396871" y="149733"/>
                    <a:pt x="2504313" y="299466"/>
                    <a:pt x="2515108" y="534797"/>
                  </a:cubicBezTo>
                  <a:cubicBezTo>
                    <a:pt x="2515108" y="620395"/>
                    <a:pt x="2472182" y="705866"/>
                    <a:pt x="2590292" y="780796"/>
                  </a:cubicBezTo>
                  <a:cubicBezTo>
                    <a:pt x="2611755" y="791464"/>
                    <a:pt x="2579497" y="951865"/>
                    <a:pt x="2536571" y="1026795"/>
                  </a:cubicBezTo>
                  <a:cubicBezTo>
                    <a:pt x="2439797" y="1208659"/>
                    <a:pt x="2289429" y="1358392"/>
                    <a:pt x="2332355" y="1572260"/>
                  </a:cubicBezTo>
                  <a:cubicBezTo>
                    <a:pt x="2343150" y="1625727"/>
                    <a:pt x="2386076" y="1679194"/>
                    <a:pt x="2429129" y="1700657"/>
                  </a:cubicBezTo>
                  <a:cubicBezTo>
                    <a:pt x="2644013" y="1786255"/>
                    <a:pt x="2859024" y="1871726"/>
                    <a:pt x="3063240" y="1957324"/>
                  </a:cubicBezTo>
                  <a:cubicBezTo>
                    <a:pt x="3310382" y="2042922"/>
                    <a:pt x="3428619" y="2224659"/>
                    <a:pt x="3450082" y="2470658"/>
                  </a:cubicBezTo>
                  <a:cubicBezTo>
                    <a:pt x="3482340" y="2812923"/>
                    <a:pt x="3503803" y="3155188"/>
                    <a:pt x="3536061" y="3497326"/>
                  </a:cubicBezTo>
                  <a:cubicBezTo>
                    <a:pt x="3536061" y="3540125"/>
                    <a:pt x="3536061" y="3593592"/>
                    <a:pt x="3557524" y="3625723"/>
                  </a:cubicBezTo>
                  <a:cubicBezTo>
                    <a:pt x="3718687" y="3967988"/>
                    <a:pt x="3697224" y="4353052"/>
                    <a:pt x="3729482" y="4716653"/>
                  </a:cubicBezTo>
                  <a:cubicBezTo>
                    <a:pt x="3750945" y="4845050"/>
                    <a:pt x="3793998" y="4951984"/>
                    <a:pt x="3901440" y="5048250"/>
                  </a:cubicBezTo>
                  <a:cubicBezTo>
                    <a:pt x="4008882" y="5133848"/>
                    <a:pt x="4062603" y="5272786"/>
                    <a:pt x="4137914" y="5390515"/>
                  </a:cubicBezTo>
                  <a:cubicBezTo>
                    <a:pt x="4127119" y="5401183"/>
                    <a:pt x="4116451" y="5411851"/>
                    <a:pt x="4094988" y="5422646"/>
                  </a:cubicBezTo>
                  <a:cubicBezTo>
                    <a:pt x="4052062" y="5358511"/>
                    <a:pt x="3998214" y="5305044"/>
                    <a:pt x="3944493" y="5240782"/>
                  </a:cubicBezTo>
                  <a:cubicBezTo>
                    <a:pt x="3944493" y="5240782"/>
                    <a:pt x="3933698" y="5240782"/>
                    <a:pt x="3923030" y="5251450"/>
                  </a:cubicBezTo>
                  <a:cubicBezTo>
                    <a:pt x="3923030" y="5272786"/>
                    <a:pt x="3923030" y="5304917"/>
                    <a:pt x="3933825" y="5337048"/>
                  </a:cubicBezTo>
                  <a:cubicBezTo>
                    <a:pt x="3955288" y="5443982"/>
                    <a:pt x="3987546" y="5550916"/>
                    <a:pt x="4009009" y="5657850"/>
                  </a:cubicBezTo>
                  <a:cubicBezTo>
                    <a:pt x="4009009" y="5711317"/>
                    <a:pt x="3998214" y="5786247"/>
                    <a:pt x="3966083" y="5807583"/>
                  </a:cubicBezTo>
                  <a:cubicBezTo>
                    <a:pt x="3923157" y="5828919"/>
                    <a:pt x="3837178" y="5828919"/>
                    <a:pt x="3804920" y="5796915"/>
                  </a:cubicBezTo>
                  <a:cubicBezTo>
                    <a:pt x="3729736" y="5743448"/>
                    <a:pt x="3654425" y="5679313"/>
                    <a:pt x="3622167" y="5593715"/>
                  </a:cubicBezTo>
                  <a:cubicBezTo>
                    <a:pt x="3557651" y="5411851"/>
                    <a:pt x="3525393" y="5219446"/>
                    <a:pt x="3493262" y="5037582"/>
                  </a:cubicBezTo>
                  <a:cubicBezTo>
                    <a:pt x="3471799" y="4930648"/>
                    <a:pt x="3461004" y="4834382"/>
                    <a:pt x="3428746" y="4738116"/>
                  </a:cubicBezTo>
                  <a:cubicBezTo>
                    <a:pt x="3245993" y="4310253"/>
                    <a:pt x="3138551" y="3850386"/>
                    <a:pt x="3106293" y="3379851"/>
                  </a:cubicBezTo>
                  <a:cubicBezTo>
                    <a:pt x="3095498" y="3219450"/>
                    <a:pt x="3052572" y="3059049"/>
                    <a:pt x="3020314" y="2855849"/>
                  </a:cubicBezTo>
                  <a:cubicBezTo>
                    <a:pt x="2988056" y="2919984"/>
                    <a:pt x="2966593" y="2941447"/>
                    <a:pt x="2955798" y="2973451"/>
                  </a:cubicBezTo>
                  <a:cubicBezTo>
                    <a:pt x="2902077" y="3176651"/>
                    <a:pt x="2848356" y="3369183"/>
                    <a:pt x="2794635" y="3561715"/>
                  </a:cubicBezTo>
                  <a:cubicBezTo>
                    <a:pt x="2783840" y="3615182"/>
                    <a:pt x="2783840" y="3668649"/>
                    <a:pt x="2773172" y="3722116"/>
                  </a:cubicBezTo>
                  <a:cubicBezTo>
                    <a:pt x="2740914" y="4160647"/>
                    <a:pt x="2794635" y="4588383"/>
                    <a:pt x="2859151" y="5016246"/>
                  </a:cubicBezTo>
                  <a:cubicBezTo>
                    <a:pt x="2977388" y="5722112"/>
                    <a:pt x="2934335" y="6438646"/>
                    <a:pt x="2816225" y="7144512"/>
                  </a:cubicBezTo>
                  <a:cubicBezTo>
                    <a:pt x="2773299" y="7401179"/>
                    <a:pt x="2741041" y="7657846"/>
                    <a:pt x="2794762" y="7925308"/>
                  </a:cubicBezTo>
                  <a:cubicBezTo>
                    <a:pt x="2880741" y="8342376"/>
                    <a:pt x="2783967" y="8759571"/>
                    <a:pt x="2708783" y="9165971"/>
                  </a:cubicBezTo>
                  <a:cubicBezTo>
                    <a:pt x="2687320" y="9315703"/>
                    <a:pt x="2633599" y="9465437"/>
                    <a:pt x="2633599" y="9615170"/>
                  </a:cubicBezTo>
                  <a:cubicBezTo>
                    <a:pt x="2622804" y="9786238"/>
                    <a:pt x="2655062" y="9957435"/>
                    <a:pt x="2687320" y="10128503"/>
                  </a:cubicBezTo>
                  <a:cubicBezTo>
                    <a:pt x="2698115" y="10235437"/>
                    <a:pt x="2741041" y="10331703"/>
                    <a:pt x="2773299" y="10427970"/>
                  </a:cubicBezTo>
                  <a:cubicBezTo>
                    <a:pt x="2827020" y="10588371"/>
                    <a:pt x="2794762" y="10663301"/>
                    <a:pt x="2622804" y="10716768"/>
                  </a:cubicBezTo>
                  <a:cubicBezTo>
                    <a:pt x="2547620" y="10738103"/>
                    <a:pt x="2483104" y="10759567"/>
                    <a:pt x="2386330" y="10791571"/>
                  </a:cubicBezTo>
                  <a:close/>
                </a:path>
              </a:pathLst>
            </a:custGeom>
            <a:solidFill>
              <a:srgbClr val="A50021"/>
            </a:solidFill>
          </p:spPr>
        </p:sp>
      </p:grpSp>
      <p:grpSp>
        <p:nvGrpSpPr>
          <p:cNvPr id="24" name="Group 24"/>
          <p:cNvGrpSpPr>
            <a:grpSpLocks noChangeAspect="1"/>
          </p:cNvGrpSpPr>
          <p:nvPr/>
        </p:nvGrpSpPr>
        <p:grpSpPr>
          <a:xfrm rot="-10800000">
            <a:off x="15840" y="9888480"/>
            <a:ext cx="17040960" cy="91440"/>
            <a:chOff x="0" y="0"/>
            <a:chExt cx="22721280" cy="121920"/>
          </a:xfrm>
        </p:grpSpPr>
        <p:sp>
          <p:nvSpPr>
            <p:cNvPr id="25" name="Freeform 25"/>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26" name="Group 26"/>
          <p:cNvGrpSpPr>
            <a:grpSpLocks noChangeAspect="1"/>
          </p:cNvGrpSpPr>
          <p:nvPr/>
        </p:nvGrpSpPr>
        <p:grpSpPr>
          <a:xfrm rot="-10800000">
            <a:off x="17093520" y="8944560"/>
            <a:ext cx="1054800" cy="1055520"/>
            <a:chOff x="0" y="0"/>
            <a:chExt cx="1406400" cy="1407360"/>
          </a:xfrm>
        </p:grpSpPr>
        <p:sp>
          <p:nvSpPr>
            <p:cNvPr id="27" name="Freeform 27"/>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28" name="Group 28"/>
          <p:cNvGrpSpPr>
            <a:grpSpLocks noChangeAspect="1"/>
          </p:cNvGrpSpPr>
          <p:nvPr/>
        </p:nvGrpSpPr>
        <p:grpSpPr>
          <a:xfrm rot="-10800000">
            <a:off x="0" y="9723600"/>
            <a:ext cx="5399280" cy="427680"/>
            <a:chOff x="0" y="0"/>
            <a:chExt cx="7199040" cy="570240"/>
          </a:xfrm>
        </p:grpSpPr>
        <p:sp>
          <p:nvSpPr>
            <p:cNvPr id="29" name="Freeform 29"/>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sp>
        <p:nvSpPr>
          <p:cNvPr id="30" name="TextBox 30"/>
          <p:cNvSpPr txBox="1"/>
          <p:nvPr/>
        </p:nvSpPr>
        <p:spPr>
          <a:xfrm>
            <a:off x="3369600" y="810000"/>
            <a:ext cx="11997360" cy="589905"/>
          </a:xfrm>
          <a:prstGeom prst="rect">
            <a:avLst/>
          </a:prstGeom>
        </p:spPr>
        <p:txBody>
          <a:bodyPr lIns="0" tIns="0" rIns="0" bIns="0" rtlCol="0" anchor="t">
            <a:spAutoFit/>
          </a:bodyPr>
          <a:lstStyle/>
          <a:p>
            <a:pPr algn="ctr">
              <a:lnSpc>
                <a:spcPts val="4559"/>
              </a:lnSpc>
            </a:pPr>
            <a:r>
              <a:rPr lang="fa-IR" sz="3799" spc="55" dirty="0">
                <a:solidFill>
                  <a:srgbClr val="FF0000"/>
                </a:solidFill>
                <a:latin typeface="Montserrat Bold"/>
                <a:cs typeface="B Nazanin" panose="00000400000000000000" pitchFamily="2" charset="-78"/>
              </a:rPr>
              <a:t>اینفوگرافیک املاک و مستغلات</a:t>
            </a:r>
            <a:endParaRPr lang="en-US" sz="3799" spc="55" dirty="0">
              <a:solidFill>
                <a:srgbClr val="FF0000"/>
              </a:solidFill>
              <a:latin typeface="Montserrat Bold"/>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427451" y="3595380"/>
            <a:ext cx="6703200" cy="987193"/>
          </a:xfrm>
          <a:prstGeom prst="rect">
            <a:avLst/>
          </a:prstGeom>
        </p:spPr>
        <p:txBody>
          <a:bodyPr lIns="0" tIns="0" rIns="0" bIns="0" rtlCol="0" anchor="t">
            <a:spAutoFit/>
          </a:bodyPr>
          <a:lstStyle/>
          <a:p>
            <a:pPr algn="r" rtl="1">
              <a:lnSpc>
                <a:spcPts val="8159"/>
              </a:lnSpc>
            </a:pPr>
            <a:r>
              <a:rPr lang="en-US" sz="6799" spc="-1" dirty="0">
                <a:solidFill>
                  <a:srgbClr val="C00000"/>
                </a:solidFill>
                <a:latin typeface="Arimo"/>
                <a:cs typeface="B Nazanin" panose="00000400000000000000" pitchFamily="2" charset="-78"/>
              </a:rPr>
              <a:t>01</a:t>
            </a:r>
          </a:p>
        </p:txBody>
      </p:sp>
      <p:sp>
        <p:nvSpPr>
          <p:cNvPr id="3" name="TextBox 3"/>
          <p:cNvSpPr txBox="1"/>
          <p:nvPr/>
        </p:nvSpPr>
        <p:spPr>
          <a:xfrm>
            <a:off x="11179440" y="5609190"/>
            <a:ext cx="6703200" cy="679673"/>
          </a:xfrm>
          <a:prstGeom prst="rect">
            <a:avLst/>
          </a:prstGeom>
        </p:spPr>
        <p:txBody>
          <a:bodyPr lIns="0" tIns="0" rIns="0" bIns="0" rtlCol="0" anchor="t">
            <a:spAutoFit/>
          </a:bodyPr>
          <a:lstStyle/>
          <a:p>
            <a:pPr algn="r" rtl="1">
              <a:lnSpc>
                <a:spcPts val="5279"/>
              </a:lnSpc>
            </a:pPr>
            <a:r>
              <a:rPr lang="fa-IR" sz="4399" spc="-1" dirty="0">
                <a:solidFill>
                  <a:srgbClr val="000000"/>
                </a:solidFill>
                <a:latin typeface="Arimo"/>
                <a:cs typeface="B Nazanin" panose="00000400000000000000" pitchFamily="2" charset="-78"/>
              </a:rPr>
              <a:t>صبور</a:t>
            </a:r>
            <a:endParaRPr lang="en-US" sz="4399" spc="-1" dirty="0">
              <a:solidFill>
                <a:srgbClr val="000000"/>
              </a:solidFill>
              <a:latin typeface="Arimo"/>
              <a:cs typeface="B Nazanin" panose="00000400000000000000" pitchFamily="2" charset="-78"/>
            </a:endParaRPr>
          </a:p>
        </p:txBody>
      </p:sp>
      <p:sp>
        <p:nvSpPr>
          <p:cNvPr id="4" name="TextBox 4"/>
          <p:cNvSpPr txBox="1"/>
          <p:nvPr/>
        </p:nvSpPr>
        <p:spPr>
          <a:xfrm>
            <a:off x="10134600" y="6355135"/>
            <a:ext cx="6056217" cy="2723823"/>
          </a:xfrm>
          <a:prstGeom prst="rect">
            <a:avLst/>
          </a:prstGeom>
        </p:spPr>
        <p:txBody>
          <a:bodyPr wrap="square" lIns="0" tIns="0" rIns="0" bIns="0" rtlCol="0" anchor="t">
            <a:spAutoFit/>
          </a:bodyPr>
          <a:lstStyle/>
          <a:p>
            <a:pPr marL="342900" indent="-342900" algn="r" rtl="1">
              <a:lnSpc>
                <a:spcPct val="150000"/>
              </a:lnSpc>
              <a:buFont typeface="Arial" panose="020B0604020202020204" pitchFamily="34" charset="0"/>
              <a:buChar char="•"/>
            </a:pPr>
            <a:r>
              <a:rPr lang="fa-IR" sz="2400" spc="-1" dirty="0">
                <a:solidFill>
                  <a:srgbClr val="000000"/>
                </a:solidFill>
                <a:latin typeface="Poppins"/>
                <a:cs typeface="B Nazanin" panose="00000400000000000000" pitchFamily="2" charset="-78"/>
              </a:rPr>
              <a:t>با استفاده از این قالب پاورپوینت، شما می‌توانید ارائه‌های خود را به یک سطح بالاتر ارتقا دهید و به طور حرفه‌ای و جذاب به مخاطبان خود ارائه دهید. بنابراین، پیشنهاد می‌کنیم که این قالب را دانلود و استفاده کنید تا از تمام قابلیت‌ها و امکانات آن بهره‌برداری کنید.</a:t>
            </a:r>
            <a:endParaRPr lang="en-US" sz="2400" spc="-1" dirty="0">
              <a:solidFill>
                <a:srgbClr val="000000"/>
              </a:solidFill>
              <a:latin typeface="Poppins"/>
              <a:cs typeface="B Nazanin" panose="00000400000000000000" pitchFamily="2" charset="-78"/>
            </a:endParaRPr>
          </a:p>
        </p:txBody>
      </p:sp>
      <p:grpSp>
        <p:nvGrpSpPr>
          <p:cNvPr id="5" name="Group 5"/>
          <p:cNvGrpSpPr>
            <a:grpSpLocks noChangeAspect="1"/>
          </p:cNvGrpSpPr>
          <p:nvPr/>
        </p:nvGrpSpPr>
        <p:grpSpPr>
          <a:xfrm rot="-10800000">
            <a:off x="15840" y="9820080"/>
            <a:ext cx="17040960" cy="91440"/>
            <a:chOff x="0" y="0"/>
            <a:chExt cx="22721280" cy="121920"/>
          </a:xfrm>
        </p:grpSpPr>
        <p:sp>
          <p:nvSpPr>
            <p:cNvPr id="6" name="Freeform 6"/>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7" name="Group 7"/>
          <p:cNvGrpSpPr>
            <a:grpSpLocks noChangeAspect="1"/>
          </p:cNvGrpSpPr>
          <p:nvPr/>
        </p:nvGrpSpPr>
        <p:grpSpPr>
          <a:xfrm rot="-10800000">
            <a:off x="17093520" y="8876160"/>
            <a:ext cx="1054800" cy="1055520"/>
            <a:chOff x="0" y="0"/>
            <a:chExt cx="1406400" cy="1407360"/>
          </a:xfrm>
        </p:grpSpPr>
        <p:sp>
          <p:nvSpPr>
            <p:cNvPr id="8" name="Freeform 8"/>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9" name="Group 9"/>
          <p:cNvGrpSpPr>
            <a:grpSpLocks noChangeAspect="1"/>
          </p:cNvGrpSpPr>
          <p:nvPr/>
        </p:nvGrpSpPr>
        <p:grpSpPr>
          <a:xfrm rot="-10800000">
            <a:off x="0" y="9655200"/>
            <a:ext cx="5399280" cy="427680"/>
            <a:chOff x="0" y="0"/>
            <a:chExt cx="7199040" cy="570240"/>
          </a:xfrm>
        </p:grpSpPr>
        <p:sp>
          <p:nvSpPr>
            <p:cNvPr id="10" name="Freeform 10"/>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11" name="Group 11"/>
          <p:cNvGrpSpPr>
            <a:grpSpLocks noChangeAspect="1"/>
          </p:cNvGrpSpPr>
          <p:nvPr/>
        </p:nvGrpSpPr>
        <p:grpSpPr>
          <a:xfrm>
            <a:off x="1460160" y="3068640"/>
            <a:ext cx="2926800" cy="6039360"/>
            <a:chOff x="0" y="0"/>
            <a:chExt cx="3902400" cy="8052480"/>
          </a:xfrm>
        </p:grpSpPr>
        <p:sp>
          <p:nvSpPr>
            <p:cNvPr id="12" name="Freeform 12"/>
            <p:cNvSpPr/>
            <p:nvPr/>
          </p:nvSpPr>
          <p:spPr>
            <a:xfrm>
              <a:off x="0" y="0"/>
              <a:ext cx="3902329" cy="8052435"/>
            </a:xfrm>
            <a:custGeom>
              <a:avLst/>
              <a:gdLst/>
              <a:ahLst/>
              <a:cxnLst/>
              <a:rect l="l" t="t" r="r" b="b"/>
              <a:pathLst>
                <a:path w="3902329" h="8052435">
                  <a:moveTo>
                    <a:pt x="2308479" y="7776718"/>
                  </a:moveTo>
                  <a:cubicBezTo>
                    <a:pt x="2253488" y="7831837"/>
                    <a:pt x="2143633" y="7942200"/>
                    <a:pt x="2033651" y="7997317"/>
                  </a:cubicBezTo>
                  <a:cubicBezTo>
                    <a:pt x="1978660" y="7997317"/>
                    <a:pt x="1923669" y="7997317"/>
                    <a:pt x="1813814" y="7997317"/>
                  </a:cubicBezTo>
                  <a:cubicBezTo>
                    <a:pt x="1538986" y="7776718"/>
                    <a:pt x="1593977" y="7445756"/>
                    <a:pt x="1593977" y="7170039"/>
                  </a:cubicBezTo>
                  <a:cubicBezTo>
                    <a:pt x="1593977" y="5625719"/>
                    <a:pt x="1593977" y="4081399"/>
                    <a:pt x="1593977" y="2537079"/>
                  </a:cubicBezTo>
                  <a:cubicBezTo>
                    <a:pt x="1593977" y="2095881"/>
                    <a:pt x="1538986" y="1820037"/>
                    <a:pt x="1044321" y="1930400"/>
                  </a:cubicBezTo>
                  <a:cubicBezTo>
                    <a:pt x="439674" y="2040763"/>
                    <a:pt x="164846" y="1764919"/>
                    <a:pt x="274828" y="1158240"/>
                  </a:cubicBezTo>
                  <a:cubicBezTo>
                    <a:pt x="274828" y="1158240"/>
                    <a:pt x="274828" y="1103122"/>
                    <a:pt x="274828" y="1103122"/>
                  </a:cubicBezTo>
                  <a:cubicBezTo>
                    <a:pt x="384683" y="717042"/>
                    <a:pt x="0" y="55118"/>
                    <a:pt x="549656" y="55118"/>
                  </a:cubicBezTo>
                  <a:cubicBezTo>
                    <a:pt x="1099312" y="0"/>
                    <a:pt x="769493" y="661797"/>
                    <a:pt x="824484" y="992759"/>
                  </a:cubicBezTo>
                  <a:cubicBezTo>
                    <a:pt x="879475" y="1268476"/>
                    <a:pt x="989330" y="1323721"/>
                    <a:pt x="1209167" y="1323721"/>
                  </a:cubicBezTo>
                  <a:cubicBezTo>
                    <a:pt x="1758823" y="1323721"/>
                    <a:pt x="2363343" y="1323721"/>
                    <a:pt x="2912999" y="1323721"/>
                  </a:cubicBezTo>
                  <a:cubicBezTo>
                    <a:pt x="3572510" y="1323721"/>
                    <a:pt x="3847338" y="1654683"/>
                    <a:pt x="3902329" y="2261362"/>
                  </a:cubicBezTo>
                  <a:cubicBezTo>
                    <a:pt x="3902329" y="2868041"/>
                    <a:pt x="3847338" y="3419602"/>
                    <a:pt x="3902329" y="4026281"/>
                  </a:cubicBezTo>
                  <a:cubicBezTo>
                    <a:pt x="3902329" y="4522724"/>
                    <a:pt x="3682492" y="4577842"/>
                    <a:pt x="3187827" y="4301998"/>
                  </a:cubicBezTo>
                  <a:cubicBezTo>
                    <a:pt x="3187827" y="5349875"/>
                    <a:pt x="3187827" y="6287516"/>
                    <a:pt x="3187827" y="7280275"/>
                  </a:cubicBezTo>
                  <a:cubicBezTo>
                    <a:pt x="3187827" y="7500874"/>
                    <a:pt x="3242818" y="7776718"/>
                    <a:pt x="3022981" y="7942072"/>
                  </a:cubicBezTo>
                  <a:cubicBezTo>
                    <a:pt x="2912999" y="7997190"/>
                    <a:pt x="2858135" y="7997190"/>
                    <a:pt x="2748153" y="8052435"/>
                  </a:cubicBezTo>
                  <a:cubicBezTo>
                    <a:pt x="2693162" y="7942072"/>
                    <a:pt x="2583307" y="7886953"/>
                    <a:pt x="2473325" y="7776718"/>
                  </a:cubicBezTo>
                  <a:cubicBezTo>
                    <a:pt x="2473325" y="6728840"/>
                    <a:pt x="2473325" y="5736082"/>
                    <a:pt x="2473325" y="4577842"/>
                  </a:cubicBezTo>
                  <a:cubicBezTo>
                    <a:pt x="2363343" y="4688205"/>
                    <a:pt x="2363343" y="4743322"/>
                    <a:pt x="2363343" y="4743322"/>
                  </a:cubicBezTo>
                  <a:cubicBezTo>
                    <a:pt x="2363343" y="5736082"/>
                    <a:pt x="2363343" y="6728840"/>
                    <a:pt x="2308352" y="7776845"/>
                  </a:cubicBezTo>
                  <a:close/>
                </a:path>
              </a:pathLst>
            </a:custGeom>
            <a:solidFill>
              <a:srgbClr val="C00000"/>
            </a:solidFill>
          </p:spPr>
        </p:sp>
      </p:grpSp>
      <p:grpSp>
        <p:nvGrpSpPr>
          <p:cNvPr id="13" name="Group 13"/>
          <p:cNvGrpSpPr>
            <a:grpSpLocks noChangeAspect="1"/>
          </p:cNvGrpSpPr>
          <p:nvPr/>
        </p:nvGrpSpPr>
        <p:grpSpPr>
          <a:xfrm>
            <a:off x="4553280" y="3982320"/>
            <a:ext cx="2309760" cy="5125680"/>
            <a:chOff x="0" y="0"/>
            <a:chExt cx="3079680" cy="6834240"/>
          </a:xfrm>
        </p:grpSpPr>
        <p:sp>
          <p:nvSpPr>
            <p:cNvPr id="14" name="Freeform 14"/>
            <p:cNvSpPr/>
            <p:nvPr/>
          </p:nvSpPr>
          <p:spPr>
            <a:xfrm>
              <a:off x="0" y="0"/>
              <a:ext cx="3079623" cy="6834378"/>
            </a:xfrm>
            <a:custGeom>
              <a:avLst/>
              <a:gdLst/>
              <a:ahLst/>
              <a:cxnLst/>
              <a:rect l="l" t="t" r="r" b="b"/>
              <a:pathLst>
                <a:path w="3079623" h="6834378">
                  <a:moveTo>
                    <a:pt x="659892" y="3086481"/>
                  </a:moveTo>
                  <a:cubicBezTo>
                    <a:pt x="329946" y="3472180"/>
                    <a:pt x="109982" y="3306953"/>
                    <a:pt x="54991" y="2921127"/>
                  </a:cubicBezTo>
                  <a:cubicBezTo>
                    <a:pt x="54991" y="2259711"/>
                    <a:pt x="0" y="1543177"/>
                    <a:pt x="109982" y="881888"/>
                  </a:cubicBezTo>
                  <a:cubicBezTo>
                    <a:pt x="109982" y="440944"/>
                    <a:pt x="384937" y="110236"/>
                    <a:pt x="934847" y="110236"/>
                  </a:cubicBezTo>
                  <a:cubicBezTo>
                    <a:pt x="934847" y="110236"/>
                    <a:pt x="989838" y="110236"/>
                    <a:pt x="1044829" y="110236"/>
                  </a:cubicBezTo>
                  <a:cubicBezTo>
                    <a:pt x="2914650" y="0"/>
                    <a:pt x="3079623" y="165354"/>
                    <a:pt x="3079623" y="2039239"/>
                  </a:cubicBezTo>
                  <a:cubicBezTo>
                    <a:pt x="3079623" y="2259711"/>
                    <a:pt x="3079623" y="2480183"/>
                    <a:pt x="3079623" y="2700655"/>
                  </a:cubicBezTo>
                  <a:cubicBezTo>
                    <a:pt x="3079623" y="3306953"/>
                    <a:pt x="2969641" y="3362071"/>
                    <a:pt x="2364740" y="3141599"/>
                  </a:cubicBezTo>
                  <a:cubicBezTo>
                    <a:pt x="2364740" y="4188841"/>
                    <a:pt x="2419731" y="5180838"/>
                    <a:pt x="2364740" y="6228080"/>
                  </a:cubicBezTo>
                  <a:cubicBezTo>
                    <a:pt x="2364740" y="6779261"/>
                    <a:pt x="2144776" y="6834378"/>
                    <a:pt x="1649857" y="6558788"/>
                  </a:cubicBezTo>
                  <a:cubicBezTo>
                    <a:pt x="1649857" y="5511546"/>
                    <a:pt x="1649857" y="4519549"/>
                    <a:pt x="1649857" y="3472307"/>
                  </a:cubicBezTo>
                  <a:cubicBezTo>
                    <a:pt x="1594866" y="3472307"/>
                    <a:pt x="1539875" y="3472307"/>
                    <a:pt x="1484884" y="3472307"/>
                  </a:cubicBezTo>
                  <a:cubicBezTo>
                    <a:pt x="1484884" y="4519549"/>
                    <a:pt x="1484884" y="5511546"/>
                    <a:pt x="1484884" y="6558788"/>
                  </a:cubicBezTo>
                  <a:cubicBezTo>
                    <a:pt x="1374902" y="6613906"/>
                    <a:pt x="1319911" y="6724142"/>
                    <a:pt x="1264920" y="6779260"/>
                  </a:cubicBezTo>
                  <a:cubicBezTo>
                    <a:pt x="1154938" y="6779260"/>
                    <a:pt x="1099947" y="6779260"/>
                    <a:pt x="1044956" y="6779260"/>
                  </a:cubicBezTo>
                  <a:cubicBezTo>
                    <a:pt x="715010" y="6613906"/>
                    <a:pt x="715010" y="6283198"/>
                    <a:pt x="715010" y="6007608"/>
                  </a:cubicBezTo>
                  <a:cubicBezTo>
                    <a:pt x="715010" y="5015484"/>
                    <a:pt x="715010" y="4078605"/>
                    <a:pt x="715010" y="3086481"/>
                  </a:cubicBezTo>
                  <a:cubicBezTo>
                    <a:pt x="715010" y="2480183"/>
                    <a:pt x="715010" y="1874012"/>
                    <a:pt x="715010" y="1267714"/>
                  </a:cubicBezTo>
                  <a:cubicBezTo>
                    <a:pt x="660019" y="1267714"/>
                    <a:pt x="660019" y="1267714"/>
                    <a:pt x="660019" y="1267714"/>
                  </a:cubicBezTo>
                  <a:cubicBezTo>
                    <a:pt x="660019" y="1874012"/>
                    <a:pt x="660019" y="2480183"/>
                    <a:pt x="660019" y="3086481"/>
                  </a:cubicBezTo>
                  <a:close/>
                </a:path>
              </a:pathLst>
            </a:custGeom>
            <a:solidFill>
              <a:srgbClr val="C00000"/>
            </a:solidFill>
          </p:spPr>
        </p:sp>
      </p:grpSp>
      <p:grpSp>
        <p:nvGrpSpPr>
          <p:cNvPr id="15" name="Group 15"/>
          <p:cNvGrpSpPr>
            <a:grpSpLocks noChangeAspect="1"/>
          </p:cNvGrpSpPr>
          <p:nvPr/>
        </p:nvGrpSpPr>
        <p:grpSpPr>
          <a:xfrm>
            <a:off x="5297040" y="3029040"/>
            <a:ext cx="866160" cy="870480"/>
            <a:chOff x="0" y="0"/>
            <a:chExt cx="1154880" cy="1160640"/>
          </a:xfrm>
        </p:grpSpPr>
        <p:sp>
          <p:nvSpPr>
            <p:cNvPr id="16" name="Freeform 16"/>
            <p:cNvSpPr/>
            <p:nvPr/>
          </p:nvSpPr>
          <p:spPr>
            <a:xfrm>
              <a:off x="0" y="0"/>
              <a:ext cx="1154938" cy="1160653"/>
            </a:xfrm>
            <a:custGeom>
              <a:avLst/>
              <a:gdLst/>
              <a:ahLst/>
              <a:cxnLst/>
              <a:rect l="l" t="t" r="r" b="b"/>
              <a:pathLst>
                <a:path w="1154938" h="1160653">
                  <a:moveTo>
                    <a:pt x="604901" y="1160653"/>
                  </a:moveTo>
                  <a:cubicBezTo>
                    <a:pt x="274955" y="1160653"/>
                    <a:pt x="0" y="994791"/>
                    <a:pt x="0" y="663194"/>
                  </a:cubicBezTo>
                  <a:cubicBezTo>
                    <a:pt x="0" y="276352"/>
                    <a:pt x="164973" y="0"/>
                    <a:pt x="549910" y="0"/>
                  </a:cubicBezTo>
                  <a:cubicBezTo>
                    <a:pt x="934847" y="0"/>
                    <a:pt x="1154938" y="221107"/>
                    <a:pt x="1154938" y="607949"/>
                  </a:cubicBezTo>
                  <a:cubicBezTo>
                    <a:pt x="1154938" y="939546"/>
                    <a:pt x="989965" y="1160653"/>
                    <a:pt x="605028" y="1160653"/>
                  </a:cubicBezTo>
                  <a:close/>
                </a:path>
              </a:pathLst>
            </a:custGeom>
            <a:solidFill>
              <a:srgbClr val="C00000"/>
            </a:solidFill>
          </p:spPr>
        </p:sp>
      </p:grpSp>
      <p:grpSp>
        <p:nvGrpSpPr>
          <p:cNvPr id="17" name="Group 17"/>
          <p:cNvGrpSpPr>
            <a:grpSpLocks noChangeAspect="1"/>
          </p:cNvGrpSpPr>
          <p:nvPr/>
        </p:nvGrpSpPr>
        <p:grpSpPr>
          <a:xfrm>
            <a:off x="2820960" y="3029040"/>
            <a:ext cx="866160" cy="870480"/>
            <a:chOff x="0" y="0"/>
            <a:chExt cx="1154880" cy="1160640"/>
          </a:xfrm>
        </p:grpSpPr>
        <p:sp>
          <p:nvSpPr>
            <p:cNvPr id="18" name="Freeform 18"/>
            <p:cNvSpPr/>
            <p:nvPr/>
          </p:nvSpPr>
          <p:spPr>
            <a:xfrm>
              <a:off x="0" y="0"/>
              <a:ext cx="1154938" cy="1160653"/>
            </a:xfrm>
            <a:custGeom>
              <a:avLst/>
              <a:gdLst/>
              <a:ahLst/>
              <a:cxnLst/>
              <a:rect l="l" t="t" r="r" b="b"/>
              <a:pathLst>
                <a:path w="1154938" h="1160653">
                  <a:moveTo>
                    <a:pt x="1154938" y="607949"/>
                  </a:moveTo>
                  <a:cubicBezTo>
                    <a:pt x="1099947" y="884301"/>
                    <a:pt x="989965" y="1160653"/>
                    <a:pt x="605028" y="1160653"/>
                  </a:cubicBezTo>
                  <a:cubicBezTo>
                    <a:pt x="220091" y="1160653"/>
                    <a:pt x="0" y="994791"/>
                    <a:pt x="0" y="607949"/>
                  </a:cubicBezTo>
                  <a:cubicBezTo>
                    <a:pt x="0" y="221107"/>
                    <a:pt x="219964" y="0"/>
                    <a:pt x="604901" y="0"/>
                  </a:cubicBezTo>
                  <a:cubicBezTo>
                    <a:pt x="989838" y="0"/>
                    <a:pt x="1099820" y="221107"/>
                    <a:pt x="1154811" y="607949"/>
                  </a:cubicBezTo>
                  <a:close/>
                </a:path>
              </a:pathLst>
            </a:custGeom>
            <a:solidFill>
              <a:srgbClr val="C00000"/>
            </a:solidFill>
          </p:spPr>
        </p:sp>
      </p:grpSp>
      <p:grpSp>
        <p:nvGrpSpPr>
          <p:cNvPr id="19" name="Group 19"/>
          <p:cNvGrpSpPr>
            <a:grpSpLocks noChangeAspect="1"/>
          </p:cNvGrpSpPr>
          <p:nvPr/>
        </p:nvGrpSpPr>
        <p:grpSpPr>
          <a:xfrm>
            <a:off x="7029360" y="3982320"/>
            <a:ext cx="2309760" cy="5125680"/>
            <a:chOff x="0" y="0"/>
            <a:chExt cx="3079680" cy="6834240"/>
          </a:xfrm>
        </p:grpSpPr>
        <p:sp>
          <p:nvSpPr>
            <p:cNvPr id="20" name="Freeform 20"/>
            <p:cNvSpPr/>
            <p:nvPr/>
          </p:nvSpPr>
          <p:spPr>
            <a:xfrm>
              <a:off x="0" y="0"/>
              <a:ext cx="3079623" cy="6834378"/>
            </a:xfrm>
            <a:custGeom>
              <a:avLst/>
              <a:gdLst/>
              <a:ahLst/>
              <a:cxnLst/>
              <a:rect l="l" t="t" r="r" b="b"/>
              <a:pathLst>
                <a:path w="3079623" h="6834378">
                  <a:moveTo>
                    <a:pt x="659892" y="3086481"/>
                  </a:moveTo>
                  <a:cubicBezTo>
                    <a:pt x="329946" y="3472180"/>
                    <a:pt x="109982" y="3306953"/>
                    <a:pt x="54991" y="2921127"/>
                  </a:cubicBezTo>
                  <a:cubicBezTo>
                    <a:pt x="54991" y="2259711"/>
                    <a:pt x="0" y="1543177"/>
                    <a:pt x="109982" y="881888"/>
                  </a:cubicBezTo>
                  <a:cubicBezTo>
                    <a:pt x="109982" y="440944"/>
                    <a:pt x="384937" y="110236"/>
                    <a:pt x="934847" y="110236"/>
                  </a:cubicBezTo>
                  <a:cubicBezTo>
                    <a:pt x="934847" y="110236"/>
                    <a:pt x="989838" y="110236"/>
                    <a:pt x="1044829" y="110236"/>
                  </a:cubicBezTo>
                  <a:cubicBezTo>
                    <a:pt x="2914650" y="0"/>
                    <a:pt x="3079623" y="165354"/>
                    <a:pt x="3079623" y="2039239"/>
                  </a:cubicBezTo>
                  <a:cubicBezTo>
                    <a:pt x="3079623" y="2259711"/>
                    <a:pt x="3079623" y="2480183"/>
                    <a:pt x="3079623" y="2700655"/>
                  </a:cubicBezTo>
                  <a:cubicBezTo>
                    <a:pt x="3079623" y="3306953"/>
                    <a:pt x="2969641" y="3362071"/>
                    <a:pt x="2364740" y="3141599"/>
                  </a:cubicBezTo>
                  <a:cubicBezTo>
                    <a:pt x="2364740" y="4188841"/>
                    <a:pt x="2419731" y="5180838"/>
                    <a:pt x="2364740" y="6228080"/>
                  </a:cubicBezTo>
                  <a:cubicBezTo>
                    <a:pt x="2364740" y="6779261"/>
                    <a:pt x="2144776" y="6834378"/>
                    <a:pt x="1649857" y="6558788"/>
                  </a:cubicBezTo>
                  <a:cubicBezTo>
                    <a:pt x="1649857" y="5511546"/>
                    <a:pt x="1649857" y="4519549"/>
                    <a:pt x="1649857" y="3472307"/>
                  </a:cubicBezTo>
                  <a:cubicBezTo>
                    <a:pt x="1594866" y="3472307"/>
                    <a:pt x="1539875" y="3472307"/>
                    <a:pt x="1484884" y="3472307"/>
                  </a:cubicBezTo>
                  <a:cubicBezTo>
                    <a:pt x="1484884" y="4519549"/>
                    <a:pt x="1484884" y="5511546"/>
                    <a:pt x="1484884" y="6558788"/>
                  </a:cubicBezTo>
                  <a:cubicBezTo>
                    <a:pt x="1374902" y="6613906"/>
                    <a:pt x="1319911" y="6724142"/>
                    <a:pt x="1264920" y="6779260"/>
                  </a:cubicBezTo>
                  <a:cubicBezTo>
                    <a:pt x="1154938" y="6779260"/>
                    <a:pt x="1099947" y="6779260"/>
                    <a:pt x="1044956" y="6779260"/>
                  </a:cubicBezTo>
                  <a:cubicBezTo>
                    <a:pt x="715010" y="6613906"/>
                    <a:pt x="715010" y="6283198"/>
                    <a:pt x="715010" y="6007608"/>
                  </a:cubicBezTo>
                  <a:cubicBezTo>
                    <a:pt x="715010" y="5015484"/>
                    <a:pt x="715010" y="4078605"/>
                    <a:pt x="715010" y="3086481"/>
                  </a:cubicBezTo>
                  <a:cubicBezTo>
                    <a:pt x="715010" y="2480183"/>
                    <a:pt x="715010" y="1874012"/>
                    <a:pt x="715010" y="1267714"/>
                  </a:cubicBezTo>
                  <a:cubicBezTo>
                    <a:pt x="660019" y="1267714"/>
                    <a:pt x="660019" y="1267714"/>
                    <a:pt x="660019" y="1267714"/>
                  </a:cubicBezTo>
                  <a:cubicBezTo>
                    <a:pt x="660019" y="1874012"/>
                    <a:pt x="660019" y="2480183"/>
                    <a:pt x="660019" y="3086481"/>
                  </a:cubicBezTo>
                  <a:close/>
                </a:path>
              </a:pathLst>
            </a:custGeom>
            <a:solidFill>
              <a:srgbClr val="C00000"/>
            </a:solidFill>
          </p:spPr>
        </p:sp>
      </p:grpSp>
      <p:grpSp>
        <p:nvGrpSpPr>
          <p:cNvPr id="21" name="Group 21"/>
          <p:cNvGrpSpPr>
            <a:grpSpLocks noChangeAspect="1"/>
          </p:cNvGrpSpPr>
          <p:nvPr/>
        </p:nvGrpSpPr>
        <p:grpSpPr>
          <a:xfrm>
            <a:off x="7772400" y="3029040"/>
            <a:ext cx="866160" cy="870480"/>
            <a:chOff x="0" y="0"/>
            <a:chExt cx="1154880" cy="1160640"/>
          </a:xfrm>
        </p:grpSpPr>
        <p:sp>
          <p:nvSpPr>
            <p:cNvPr id="22" name="Freeform 22"/>
            <p:cNvSpPr/>
            <p:nvPr/>
          </p:nvSpPr>
          <p:spPr>
            <a:xfrm>
              <a:off x="0" y="0"/>
              <a:ext cx="1154938" cy="1160653"/>
            </a:xfrm>
            <a:custGeom>
              <a:avLst/>
              <a:gdLst/>
              <a:ahLst/>
              <a:cxnLst/>
              <a:rect l="l" t="t" r="r" b="b"/>
              <a:pathLst>
                <a:path w="1154938" h="1160653">
                  <a:moveTo>
                    <a:pt x="604901" y="1160653"/>
                  </a:moveTo>
                  <a:cubicBezTo>
                    <a:pt x="274955" y="1160653"/>
                    <a:pt x="0" y="994791"/>
                    <a:pt x="0" y="663194"/>
                  </a:cubicBezTo>
                  <a:cubicBezTo>
                    <a:pt x="0" y="276352"/>
                    <a:pt x="164973" y="0"/>
                    <a:pt x="549910" y="0"/>
                  </a:cubicBezTo>
                  <a:cubicBezTo>
                    <a:pt x="934847" y="0"/>
                    <a:pt x="1154938" y="221107"/>
                    <a:pt x="1154938" y="607949"/>
                  </a:cubicBezTo>
                  <a:cubicBezTo>
                    <a:pt x="1154938" y="939546"/>
                    <a:pt x="989965" y="1160653"/>
                    <a:pt x="605028" y="1160653"/>
                  </a:cubicBezTo>
                  <a:close/>
                </a:path>
              </a:pathLst>
            </a:custGeom>
            <a:solidFill>
              <a:srgbClr val="C00000"/>
            </a:solidFill>
          </p:spPr>
        </p:sp>
      </p:grpSp>
      <p:grpSp>
        <p:nvGrpSpPr>
          <p:cNvPr id="23" name="Group 23"/>
          <p:cNvGrpSpPr>
            <a:grpSpLocks noChangeAspect="1"/>
          </p:cNvGrpSpPr>
          <p:nvPr/>
        </p:nvGrpSpPr>
        <p:grpSpPr>
          <a:xfrm>
            <a:off x="17373600" y="2880"/>
            <a:ext cx="914400" cy="944640"/>
            <a:chOff x="0" y="0"/>
            <a:chExt cx="1219200" cy="1259520"/>
          </a:xfrm>
        </p:grpSpPr>
        <p:sp>
          <p:nvSpPr>
            <p:cNvPr id="24" name="Freeform 24"/>
            <p:cNvSpPr/>
            <p:nvPr/>
          </p:nvSpPr>
          <p:spPr>
            <a:xfrm>
              <a:off x="-127" y="0"/>
              <a:ext cx="1219327" cy="1259459"/>
            </a:xfrm>
            <a:custGeom>
              <a:avLst/>
              <a:gdLst/>
              <a:ahLst/>
              <a:cxnLst/>
              <a:rect l="l" t="t" r="r" b="b"/>
              <a:pathLst>
                <a:path w="1219327" h="1259459">
                  <a:moveTo>
                    <a:pt x="127" y="418973"/>
                  </a:moveTo>
                  <a:cubicBezTo>
                    <a:pt x="134493" y="418973"/>
                    <a:pt x="268986" y="418973"/>
                    <a:pt x="403352" y="418973"/>
                  </a:cubicBezTo>
                  <a:cubicBezTo>
                    <a:pt x="403352" y="280162"/>
                    <a:pt x="403352" y="141224"/>
                    <a:pt x="403352" y="0"/>
                  </a:cubicBezTo>
                  <a:cubicBezTo>
                    <a:pt x="540131" y="0"/>
                    <a:pt x="674497" y="0"/>
                    <a:pt x="811276" y="0"/>
                  </a:cubicBezTo>
                  <a:cubicBezTo>
                    <a:pt x="811276" y="138811"/>
                    <a:pt x="811276" y="277749"/>
                    <a:pt x="811276" y="418973"/>
                  </a:cubicBezTo>
                  <a:cubicBezTo>
                    <a:pt x="948055" y="418973"/>
                    <a:pt x="1082421" y="418973"/>
                    <a:pt x="1219327" y="418973"/>
                  </a:cubicBezTo>
                  <a:cubicBezTo>
                    <a:pt x="1219327" y="560324"/>
                    <a:pt x="1219327" y="699135"/>
                    <a:pt x="1219327" y="840486"/>
                  </a:cubicBezTo>
                  <a:cubicBezTo>
                    <a:pt x="1084961" y="840486"/>
                    <a:pt x="948182" y="840486"/>
                    <a:pt x="813689" y="840486"/>
                  </a:cubicBezTo>
                  <a:cubicBezTo>
                    <a:pt x="813689" y="981837"/>
                    <a:pt x="813689" y="1118235"/>
                    <a:pt x="813689" y="1259459"/>
                  </a:cubicBezTo>
                  <a:cubicBezTo>
                    <a:pt x="676910" y="1259459"/>
                    <a:pt x="542544" y="1259459"/>
                    <a:pt x="405638" y="1259459"/>
                  </a:cubicBezTo>
                  <a:cubicBezTo>
                    <a:pt x="405638" y="1120648"/>
                    <a:pt x="405638" y="981710"/>
                    <a:pt x="405638" y="840486"/>
                  </a:cubicBezTo>
                  <a:cubicBezTo>
                    <a:pt x="268859" y="840486"/>
                    <a:pt x="134493" y="840486"/>
                    <a:pt x="0" y="840486"/>
                  </a:cubicBezTo>
                  <a:cubicBezTo>
                    <a:pt x="127" y="699135"/>
                    <a:pt x="127" y="560324"/>
                    <a:pt x="127" y="418973"/>
                  </a:cubicBezTo>
                  <a:close/>
                </a:path>
              </a:pathLst>
            </a:custGeom>
            <a:solidFill>
              <a:srgbClr val="C00000"/>
            </a:solidFill>
          </p:spPr>
        </p:sp>
      </p:grpSp>
      <p:grpSp>
        <p:nvGrpSpPr>
          <p:cNvPr id="25" name="Group 25"/>
          <p:cNvGrpSpPr>
            <a:grpSpLocks noChangeAspect="1"/>
          </p:cNvGrpSpPr>
          <p:nvPr/>
        </p:nvGrpSpPr>
        <p:grpSpPr>
          <a:xfrm>
            <a:off x="17673840" y="799200"/>
            <a:ext cx="313200" cy="3493440"/>
            <a:chOff x="0" y="0"/>
            <a:chExt cx="417600" cy="4657920"/>
          </a:xfrm>
        </p:grpSpPr>
        <p:sp>
          <p:nvSpPr>
            <p:cNvPr id="26" name="Freeform 26"/>
            <p:cNvSpPr/>
            <p:nvPr/>
          </p:nvSpPr>
          <p:spPr>
            <a:xfrm>
              <a:off x="0" y="0"/>
              <a:ext cx="417576" cy="4657979"/>
            </a:xfrm>
            <a:custGeom>
              <a:avLst/>
              <a:gdLst/>
              <a:ahLst/>
              <a:cxnLst/>
              <a:rect l="l" t="t" r="r" b="b"/>
              <a:pathLst>
                <a:path w="417576" h="4657979">
                  <a:moveTo>
                    <a:pt x="0" y="0"/>
                  </a:moveTo>
                  <a:lnTo>
                    <a:pt x="417576" y="0"/>
                  </a:lnTo>
                  <a:lnTo>
                    <a:pt x="417576" y="4657979"/>
                  </a:lnTo>
                  <a:lnTo>
                    <a:pt x="0" y="4657979"/>
                  </a:lnTo>
                  <a:close/>
                </a:path>
              </a:pathLst>
            </a:custGeom>
            <a:solidFill>
              <a:srgbClr val="C00000"/>
            </a:solidFill>
          </p:spPr>
        </p:sp>
      </p:grpSp>
      <p:grpSp>
        <p:nvGrpSpPr>
          <p:cNvPr id="27" name="Group 27"/>
          <p:cNvGrpSpPr>
            <a:grpSpLocks noChangeAspect="1"/>
          </p:cNvGrpSpPr>
          <p:nvPr/>
        </p:nvGrpSpPr>
        <p:grpSpPr>
          <a:xfrm rot="5400000">
            <a:off x="16002720" y="-941760"/>
            <a:ext cx="332640" cy="2818080"/>
            <a:chOff x="0" y="0"/>
            <a:chExt cx="443520" cy="3757440"/>
          </a:xfrm>
        </p:grpSpPr>
        <p:sp>
          <p:nvSpPr>
            <p:cNvPr id="28" name="Freeform 28"/>
            <p:cNvSpPr/>
            <p:nvPr/>
          </p:nvSpPr>
          <p:spPr>
            <a:xfrm>
              <a:off x="0" y="0"/>
              <a:ext cx="443484" cy="3757422"/>
            </a:xfrm>
            <a:custGeom>
              <a:avLst/>
              <a:gdLst/>
              <a:ahLst/>
              <a:cxnLst/>
              <a:rect l="l" t="t" r="r" b="b"/>
              <a:pathLst>
                <a:path w="443484" h="3757422">
                  <a:moveTo>
                    <a:pt x="0" y="0"/>
                  </a:moveTo>
                  <a:lnTo>
                    <a:pt x="443484" y="0"/>
                  </a:lnTo>
                  <a:lnTo>
                    <a:pt x="443484" y="3757422"/>
                  </a:lnTo>
                  <a:lnTo>
                    <a:pt x="0" y="3757422"/>
                  </a:lnTo>
                  <a:close/>
                </a:path>
              </a:pathLst>
            </a:custGeom>
            <a:solidFill>
              <a:srgbClr val="C00000"/>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96720" y="471270"/>
            <a:ext cx="10785600" cy="485775"/>
          </a:xfrm>
          <a:prstGeom prst="rect">
            <a:avLst/>
          </a:prstGeom>
        </p:spPr>
        <p:txBody>
          <a:bodyPr lIns="0" tIns="0" rIns="0" bIns="0" rtlCol="0" anchor="t">
            <a:spAutoFit/>
          </a:bodyPr>
          <a:lstStyle/>
          <a:p>
            <a:pPr algn="ctr" rtl="1">
              <a:lnSpc>
                <a:spcPts val="3719"/>
              </a:lnSpc>
            </a:pPr>
            <a:r>
              <a:rPr lang="fa-IR" sz="3099" spc="-1" dirty="0">
                <a:solidFill>
                  <a:srgbClr val="C00000"/>
                </a:solidFill>
                <a:latin typeface="Arimo"/>
                <a:cs typeface="B Nazanin" panose="00000400000000000000" pitchFamily="2" charset="-78"/>
              </a:rPr>
              <a:t>اطلاعات شناسایی</a:t>
            </a:r>
            <a:endParaRPr lang="en-US" sz="3099" spc="-1" dirty="0">
              <a:solidFill>
                <a:srgbClr val="C00000"/>
              </a:solidFill>
              <a:latin typeface="Arimo"/>
              <a:cs typeface="B Nazanin" panose="00000400000000000000" pitchFamily="2" charset="-78"/>
            </a:endParaRPr>
          </a:p>
        </p:txBody>
      </p:sp>
      <p:sp>
        <p:nvSpPr>
          <p:cNvPr id="3" name="TextBox 3"/>
          <p:cNvSpPr txBox="1"/>
          <p:nvPr/>
        </p:nvSpPr>
        <p:spPr>
          <a:xfrm>
            <a:off x="1787040" y="6170070"/>
            <a:ext cx="4420080" cy="359073"/>
          </a:xfrm>
          <a:prstGeom prst="rect">
            <a:avLst/>
          </a:prstGeom>
        </p:spPr>
        <p:txBody>
          <a:bodyPr lIns="0" tIns="0" rIns="0" bIns="0" rtlCol="0" anchor="t">
            <a:spAutoFit/>
          </a:bodyPr>
          <a:lstStyle/>
          <a:p>
            <a:pPr algn="ctr" rtl="1">
              <a:lnSpc>
                <a:spcPts val="2759"/>
              </a:lnSpc>
            </a:pPr>
            <a:r>
              <a:rPr lang="fa-IR" sz="2400" spc="-1" dirty="0">
                <a:solidFill>
                  <a:srgbClr val="000000"/>
                </a:solidFill>
                <a:latin typeface="Arimo"/>
                <a:cs typeface="B Nazanin" panose="00000400000000000000" pitchFamily="2" charset="-78"/>
              </a:rPr>
              <a:t>عنوان در اینجا</a:t>
            </a:r>
            <a:endParaRPr lang="en-US" sz="2400" spc="-1" dirty="0">
              <a:solidFill>
                <a:srgbClr val="000000"/>
              </a:solidFill>
              <a:latin typeface="Arimo"/>
              <a:cs typeface="B Nazanin" panose="00000400000000000000" pitchFamily="2" charset="-78"/>
            </a:endParaRPr>
          </a:p>
        </p:txBody>
      </p:sp>
      <p:sp>
        <p:nvSpPr>
          <p:cNvPr id="4" name="TextBox 4"/>
          <p:cNvSpPr txBox="1"/>
          <p:nvPr/>
        </p:nvSpPr>
        <p:spPr>
          <a:xfrm>
            <a:off x="1787040" y="6936150"/>
            <a:ext cx="4420080" cy="1897892"/>
          </a:xfrm>
          <a:prstGeom prst="rect">
            <a:avLst/>
          </a:prstGeom>
        </p:spPr>
        <p:txBody>
          <a:bodyPr lIns="0" tIns="0" rIns="0" bIns="0" rtlCol="0" anchor="t">
            <a:spAutoFit/>
          </a:bodyPr>
          <a:lstStyle/>
          <a:p>
            <a:pPr algn="ctr" rtl="1">
              <a:lnSpc>
                <a:spcPct val="150000"/>
              </a:lnSpc>
            </a:pPr>
            <a:r>
              <a:rPr lang="fa-IR" sz="2099" spc="-1" dirty="0">
                <a:solidFill>
                  <a:srgbClr val="6B6B6B"/>
                </a:solidFill>
                <a:latin typeface="Poppins"/>
                <a:cs typeface="B Nazanin" panose="00000400000000000000" pitchFamily="2" charset="-78"/>
              </a:rPr>
              <a:t> آموزش استفاده از وسایل اولیه کمک های اولیه: نمایش تصاویر و توضیحاتی درباره استفاده صحیح از وسایل اولیه مانند باند گذاری، فشرده سازی، استفاده از کرم ضد عفونی کننده و...</a:t>
            </a:r>
            <a:endParaRPr lang="en-US" sz="2099" spc="-1" dirty="0">
              <a:solidFill>
                <a:srgbClr val="6B6B6B"/>
              </a:solidFill>
              <a:latin typeface="Poppins"/>
              <a:cs typeface="B Nazanin" panose="00000400000000000000" pitchFamily="2" charset="-78"/>
            </a:endParaRPr>
          </a:p>
        </p:txBody>
      </p:sp>
      <p:sp>
        <p:nvSpPr>
          <p:cNvPr id="5" name="TextBox 5"/>
          <p:cNvSpPr txBox="1"/>
          <p:nvPr/>
        </p:nvSpPr>
        <p:spPr>
          <a:xfrm>
            <a:off x="6933600" y="6170070"/>
            <a:ext cx="4420080" cy="359073"/>
          </a:xfrm>
          <a:prstGeom prst="rect">
            <a:avLst/>
          </a:prstGeom>
        </p:spPr>
        <p:txBody>
          <a:bodyPr lIns="0" tIns="0" rIns="0" bIns="0" rtlCol="0" anchor="t">
            <a:spAutoFit/>
          </a:bodyPr>
          <a:lstStyle/>
          <a:p>
            <a:pPr algn="ctr" rtl="1">
              <a:lnSpc>
                <a:spcPts val="2759"/>
              </a:lnSpc>
            </a:pPr>
            <a:r>
              <a:rPr lang="fa-IR" sz="2400" spc="-1" dirty="0">
                <a:solidFill>
                  <a:srgbClr val="000000"/>
                </a:solidFill>
                <a:latin typeface="Arimo"/>
                <a:cs typeface="B Nazanin" panose="00000400000000000000" pitchFamily="2" charset="-78"/>
              </a:rPr>
              <a:t>عنوان در اینجا</a:t>
            </a:r>
            <a:endParaRPr lang="en-US" sz="2400" spc="-1" dirty="0">
              <a:solidFill>
                <a:srgbClr val="000000"/>
              </a:solidFill>
              <a:latin typeface="Arimo"/>
              <a:cs typeface="B Nazanin" panose="00000400000000000000" pitchFamily="2" charset="-78"/>
            </a:endParaRPr>
          </a:p>
        </p:txBody>
      </p:sp>
      <p:sp>
        <p:nvSpPr>
          <p:cNvPr id="6" name="TextBox 6"/>
          <p:cNvSpPr txBox="1"/>
          <p:nvPr/>
        </p:nvSpPr>
        <p:spPr>
          <a:xfrm>
            <a:off x="6933600" y="6936150"/>
            <a:ext cx="4420080" cy="1897892"/>
          </a:xfrm>
          <a:prstGeom prst="rect">
            <a:avLst/>
          </a:prstGeom>
        </p:spPr>
        <p:txBody>
          <a:bodyPr lIns="0" tIns="0" rIns="0" bIns="0" rtlCol="0" anchor="t">
            <a:spAutoFit/>
          </a:bodyPr>
          <a:lstStyle/>
          <a:p>
            <a:pPr algn="ctr" rtl="1">
              <a:lnSpc>
                <a:spcPct val="150000"/>
              </a:lnSpc>
            </a:pPr>
            <a:r>
              <a:rPr lang="fa-IR" sz="2099" spc="-1" dirty="0">
                <a:solidFill>
                  <a:srgbClr val="6B6B6B"/>
                </a:solidFill>
                <a:latin typeface="Poppins"/>
                <a:cs typeface="B Nazanin" panose="00000400000000000000" pitchFamily="2" charset="-78"/>
              </a:rPr>
              <a:t> راهنمایی‌های اولیه در مواجهه با مصدومیت‌های مختلف: ارائه روش‌ها و تکنیک‌های کمک های اولیه در صورت مصدومیت در برابر سوختگی، ترک  استخوان، خونریزی شدید و ...</a:t>
            </a:r>
            <a:endParaRPr lang="en-US" sz="2099" spc="-1" dirty="0">
              <a:solidFill>
                <a:srgbClr val="6B6B6B"/>
              </a:solidFill>
              <a:latin typeface="Poppins"/>
              <a:cs typeface="B Nazanin" panose="00000400000000000000" pitchFamily="2" charset="-78"/>
            </a:endParaRPr>
          </a:p>
        </p:txBody>
      </p:sp>
      <p:sp>
        <p:nvSpPr>
          <p:cNvPr id="7" name="TextBox 7"/>
          <p:cNvSpPr txBox="1"/>
          <p:nvPr/>
        </p:nvSpPr>
        <p:spPr>
          <a:xfrm>
            <a:off x="12080880" y="6170070"/>
            <a:ext cx="4420080" cy="359073"/>
          </a:xfrm>
          <a:prstGeom prst="rect">
            <a:avLst/>
          </a:prstGeom>
        </p:spPr>
        <p:txBody>
          <a:bodyPr lIns="0" tIns="0" rIns="0" bIns="0" rtlCol="0" anchor="t">
            <a:spAutoFit/>
          </a:bodyPr>
          <a:lstStyle/>
          <a:p>
            <a:pPr algn="ctr" rtl="1">
              <a:lnSpc>
                <a:spcPts val="2759"/>
              </a:lnSpc>
            </a:pPr>
            <a:r>
              <a:rPr lang="fa-IR" sz="2400" spc="-1" dirty="0">
                <a:solidFill>
                  <a:srgbClr val="000000"/>
                </a:solidFill>
                <a:latin typeface="Arimo"/>
                <a:cs typeface="B Nazanin" panose="00000400000000000000" pitchFamily="2" charset="-78"/>
              </a:rPr>
              <a:t>عنوان در اینجا</a:t>
            </a:r>
            <a:endParaRPr lang="en-US" sz="2400" spc="-1" dirty="0">
              <a:solidFill>
                <a:srgbClr val="000000"/>
              </a:solidFill>
              <a:latin typeface="Arimo"/>
              <a:cs typeface="B Nazanin" panose="00000400000000000000" pitchFamily="2" charset="-78"/>
            </a:endParaRPr>
          </a:p>
        </p:txBody>
      </p:sp>
      <p:sp>
        <p:nvSpPr>
          <p:cNvPr id="8" name="TextBox 8"/>
          <p:cNvSpPr txBox="1"/>
          <p:nvPr/>
        </p:nvSpPr>
        <p:spPr>
          <a:xfrm>
            <a:off x="12080880" y="6936150"/>
            <a:ext cx="4420080" cy="1897892"/>
          </a:xfrm>
          <a:prstGeom prst="rect">
            <a:avLst/>
          </a:prstGeom>
        </p:spPr>
        <p:txBody>
          <a:bodyPr lIns="0" tIns="0" rIns="0" bIns="0" rtlCol="0" anchor="t">
            <a:spAutoFit/>
          </a:bodyPr>
          <a:lstStyle/>
          <a:p>
            <a:pPr algn="ctr" rtl="1">
              <a:lnSpc>
                <a:spcPct val="150000"/>
              </a:lnSpc>
            </a:pPr>
            <a:r>
              <a:rPr lang="fa-IR" sz="2099" spc="-1" dirty="0">
                <a:solidFill>
                  <a:srgbClr val="6B6B6B"/>
                </a:solidFill>
                <a:latin typeface="Poppins"/>
                <a:cs typeface="B Nazanin" panose="00000400000000000000" pitchFamily="2" charset="-78"/>
              </a:rPr>
              <a:t> اصول کمک های اولیه: توضیح اصول اولیه کمک های اولیه از جمله تماس برقرار کردن با خط اضطراری، بررسی وضعیت فرد مجروح، انجام روش‌های اولیه بهداشتی و ...</a:t>
            </a:r>
            <a:endParaRPr lang="en-US" sz="2099" spc="-1" dirty="0">
              <a:solidFill>
                <a:srgbClr val="6B6B6B"/>
              </a:solidFill>
              <a:latin typeface="Poppins"/>
              <a:cs typeface="B Nazanin" panose="00000400000000000000" pitchFamily="2" charset="-78"/>
            </a:endParaRPr>
          </a:p>
        </p:txBody>
      </p:sp>
      <p:grpSp>
        <p:nvGrpSpPr>
          <p:cNvPr id="9" name="Group 9"/>
          <p:cNvGrpSpPr>
            <a:grpSpLocks noChangeAspect="1"/>
          </p:cNvGrpSpPr>
          <p:nvPr/>
        </p:nvGrpSpPr>
        <p:grpSpPr>
          <a:xfrm>
            <a:off x="2573280" y="2719440"/>
            <a:ext cx="2846880" cy="2846880"/>
            <a:chOff x="0" y="0"/>
            <a:chExt cx="3795840" cy="3795840"/>
          </a:xfrm>
        </p:grpSpPr>
        <p:sp>
          <p:nvSpPr>
            <p:cNvPr id="10" name="Freeform 10"/>
            <p:cNvSpPr/>
            <p:nvPr/>
          </p:nvSpPr>
          <p:spPr>
            <a:xfrm>
              <a:off x="0" y="0"/>
              <a:ext cx="0" cy="0"/>
            </a:xfrm>
            <a:custGeom>
              <a:avLst/>
              <a:gdLst/>
              <a:ahLst/>
              <a:cxnLst/>
              <a:rect l="l" t="t" r="r" b="b"/>
              <a:pathLst>
                <a:path/>
              </a:pathLst>
            </a:custGeom>
            <a:solidFill>
              <a:srgbClr val="C00000"/>
            </a:solidFill>
          </p:spPr>
        </p:sp>
      </p:grpSp>
      <p:grpSp>
        <p:nvGrpSpPr>
          <p:cNvPr id="11" name="Group 11"/>
          <p:cNvGrpSpPr>
            <a:grpSpLocks noChangeAspect="1"/>
          </p:cNvGrpSpPr>
          <p:nvPr/>
        </p:nvGrpSpPr>
        <p:grpSpPr>
          <a:xfrm>
            <a:off x="7943040" y="3213360"/>
            <a:ext cx="2402640" cy="2402640"/>
            <a:chOff x="0" y="0"/>
            <a:chExt cx="3203520" cy="3203520"/>
          </a:xfrm>
        </p:grpSpPr>
        <p:sp>
          <p:nvSpPr>
            <p:cNvPr id="12" name="Freeform 12"/>
            <p:cNvSpPr/>
            <p:nvPr/>
          </p:nvSpPr>
          <p:spPr>
            <a:xfrm>
              <a:off x="0" y="0"/>
              <a:ext cx="0" cy="0"/>
            </a:xfrm>
            <a:custGeom>
              <a:avLst/>
              <a:gdLst/>
              <a:ahLst/>
              <a:cxnLst/>
              <a:rect l="l" t="t" r="r" b="b"/>
              <a:pathLst>
                <a:path/>
              </a:pathLst>
            </a:custGeom>
            <a:solidFill>
              <a:srgbClr val="C00000"/>
            </a:solidFill>
          </p:spPr>
        </p:sp>
      </p:grpSp>
      <p:grpSp>
        <p:nvGrpSpPr>
          <p:cNvPr id="13" name="Group 13"/>
          <p:cNvGrpSpPr>
            <a:grpSpLocks noChangeAspect="1"/>
          </p:cNvGrpSpPr>
          <p:nvPr/>
        </p:nvGrpSpPr>
        <p:grpSpPr>
          <a:xfrm>
            <a:off x="12867840" y="2769120"/>
            <a:ext cx="2846880" cy="2846880"/>
            <a:chOff x="0" y="0"/>
            <a:chExt cx="3795840" cy="3795840"/>
          </a:xfrm>
        </p:grpSpPr>
        <p:sp>
          <p:nvSpPr>
            <p:cNvPr id="14" name="Freeform 14"/>
            <p:cNvSpPr/>
            <p:nvPr/>
          </p:nvSpPr>
          <p:spPr>
            <a:xfrm>
              <a:off x="0" y="0"/>
              <a:ext cx="0" cy="0"/>
            </a:xfrm>
            <a:custGeom>
              <a:avLst/>
              <a:gdLst/>
              <a:ahLst/>
              <a:cxnLst/>
              <a:rect l="l" t="t" r="r" b="b"/>
              <a:pathLst>
                <a:path/>
              </a:pathLst>
            </a:custGeom>
            <a:solidFill>
              <a:srgbClr val="C00000"/>
            </a:solidFill>
          </p:spPr>
        </p:sp>
      </p:grpSp>
      <p:grpSp>
        <p:nvGrpSpPr>
          <p:cNvPr id="15" name="Group 15"/>
          <p:cNvGrpSpPr>
            <a:grpSpLocks noChangeAspect="1"/>
          </p:cNvGrpSpPr>
          <p:nvPr/>
        </p:nvGrpSpPr>
        <p:grpSpPr>
          <a:xfrm rot="-10800000">
            <a:off x="15840" y="9624240"/>
            <a:ext cx="17040960" cy="91440"/>
            <a:chOff x="0" y="0"/>
            <a:chExt cx="22721280" cy="121920"/>
          </a:xfrm>
        </p:grpSpPr>
        <p:sp>
          <p:nvSpPr>
            <p:cNvPr id="16" name="Freeform 16"/>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17" name="Group 17"/>
          <p:cNvGrpSpPr>
            <a:grpSpLocks noChangeAspect="1"/>
          </p:cNvGrpSpPr>
          <p:nvPr/>
        </p:nvGrpSpPr>
        <p:grpSpPr>
          <a:xfrm rot="-10800000">
            <a:off x="17093520" y="8680320"/>
            <a:ext cx="1054800" cy="1055520"/>
            <a:chOff x="0" y="0"/>
            <a:chExt cx="1406400" cy="1407360"/>
          </a:xfrm>
        </p:grpSpPr>
        <p:sp>
          <p:nvSpPr>
            <p:cNvPr id="18" name="Freeform 18"/>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19" name="Group 19"/>
          <p:cNvGrpSpPr>
            <a:grpSpLocks noChangeAspect="1"/>
          </p:cNvGrpSpPr>
          <p:nvPr/>
        </p:nvGrpSpPr>
        <p:grpSpPr>
          <a:xfrm rot="-10800000">
            <a:off x="0" y="9459360"/>
            <a:ext cx="5399280" cy="427680"/>
            <a:chOff x="0" y="0"/>
            <a:chExt cx="7199040" cy="570240"/>
          </a:xfrm>
        </p:grpSpPr>
        <p:sp>
          <p:nvSpPr>
            <p:cNvPr id="20" name="Freeform 20"/>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21" name="Group 21"/>
          <p:cNvGrpSpPr>
            <a:grpSpLocks noChangeAspect="1"/>
          </p:cNvGrpSpPr>
          <p:nvPr/>
        </p:nvGrpSpPr>
        <p:grpSpPr>
          <a:xfrm>
            <a:off x="2682000" y="3702960"/>
            <a:ext cx="1269360" cy="709920"/>
            <a:chOff x="0" y="0"/>
            <a:chExt cx="1692480" cy="946560"/>
          </a:xfrm>
        </p:grpSpPr>
        <p:sp>
          <p:nvSpPr>
            <p:cNvPr id="22" name="Freeform 22"/>
            <p:cNvSpPr/>
            <p:nvPr/>
          </p:nvSpPr>
          <p:spPr>
            <a:xfrm>
              <a:off x="0" y="0"/>
              <a:ext cx="1692529" cy="946531"/>
            </a:xfrm>
            <a:custGeom>
              <a:avLst/>
              <a:gdLst/>
              <a:ahLst/>
              <a:cxnLst/>
              <a:rect l="l" t="t" r="r" b="b"/>
              <a:pathLst>
                <a:path w="1692529" h="946531">
                  <a:moveTo>
                    <a:pt x="0" y="83058"/>
                  </a:moveTo>
                  <a:cubicBezTo>
                    <a:pt x="282067" y="199263"/>
                    <a:pt x="547624" y="116332"/>
                    <a:pt x="796417" y="66421"/>
                  </a:cubicBezTo>
                  <a:cubicBezTo>
                    <a:pt x="1128268" y="0"/>
                    <a:pt x="1426972" y="116205"/>
                    <a:pt x="1576324" y="365379"/>
                  </a:cubicBezTo>
                  <a:cubicBezTo>
                    <a:pt x="1659255" y="531495"/>
                    <a:pt x="1692529" y="680847"/>
                    <a:pt x="1543177" y="813689"/>
                  </a:cubicBezTo>
                  <a:cubicBezTo>
                    <a:pt x="1426972" y="913384"/>
                    <a:pt x="1178179" y="946531"/>
                    <a:pt x="1061974" y="830326"/>
                  </a:cubicBezTo>
                  <a:cubicBezTo>
                    <a:pt x="912622" y="664210"/>
                    <a:pt x="763270" y="664210"/>
                    <a:pt x="564134" y="714121"/>
                  </a:cubicBezTo>
                  <a:cubicBezTo>
                    <a:pt x="348488" y="763905"/>
                    <a:pt x="132715" y="564642"/>
                    <a:pt x="49784" y="315468"/>
                  </a:cubicBezTo>
                  <a:cubicBezTo>
                    <a:pt x="33147" y="298958"/>
                    <a:pt x="33147" y="265684"/>
                    <a:pt x="0" y="249047"/>
                  </a:cubicBezTo>
                  <a:cubicBezTo>
                    <a:pt x="0" y="199263"/>
                    <a:pt x="0" y="149352"/>
                    <a:pt x="0" y="82931"/>
                  </a:cubicBezTo>
                  <a:close/>
                </a:path>
              </a:pathLst>
            </a:custGeom>
            <a:solidFill>
              <a:srgbClr val="FFFFFF"/>
            </a:solidFill>
          </p:spPr>
        </p:sp>
      </p:grpSp>
      <p:grpSp>
        <p:nvGrpSpPr>
          <p:cNvPr id="23" name="Group 23"/>
          <p:cNvGrpSpPr>
            <a:grpSpLocks noChangeAspect="1"/>
          </p:cNvGrpSpPr>
          <p:nvPr/>
        </p:nvGrpSpPr>
        <p:grpSpPr>
          <a:xfrm>
            <a:off x="4101840" y="3713040"/>
            <a:ext cx="1243440" cy="689040"/>
            <a:chOff x="0" y="0"/>
            <a:chExt cx="1657920" cy="918720"/>
          </a:xfrm>
        </p:grpSpPr>
        <p:sp>
          <p:nvSpPr>
            <p:cNvPr id="24" name="Freeform 24"/>
            <p:cNvSpPr/>
            <p:nvPr/>
          </p:nvSpPr>
          <p:spPr>
            <a:xfrm>
              <a:off x="0" y="0"/>
              <a:ext cx="1657985" cy="918718"/>
            </a:xfrm>
            <a:custGeom>
              <a:avLst/>
              <a:gdLst/>
              <a:ahLst/>
              <a:cxnLst/>
              <a:rect l="l" t="t" r="r" b="b"/>
              <a:pathLst>
                <a:path w="1657985" h="918718">
                  <a:moveTo>
                    <a:pt x="331597" y="918718"/>
                  </a:moveTo>
                  <a:cubicBezTo>
                    <a:pt x="66294" y="785114"/>
                    <a:pt x="0" y="668147"/>
                    <a:pt x="49784" y="467741"/>
                  </a:cubicBezTo>
                  <a:cubicBezTo>
                    <a:pt x="149225" y="200406"/>
                    <a:pt x="447675" y="0"/>
                    <a:pt x="762635" y="33401"/>
                  </a:cubicBezTo>
                  <a:cubicBezTo>
                    <a:pt x="911860" y="50165"/>
                    <a:pt x="1061085" y="83566"/>
                    <a:pt x="1210310" y="116967"/>
                  </a:cubicBezTo>
                  <a:cubicBezTo>
                    <a:pt x="1359535" y="150368"/>
                    <a:pt x="1508760" y="150368"/>
                    <a:pt x="1657985" y="66802"/>
                  </a:cubicBezTo>
                  <a:cubicBezTo>
                    <a:pt x="1641348" y="283972"/>
                    <a:pt x="1558544" y="450977"/>
                    <a:pt x="1425829" y="601345"/>
                  </a:cubicBezTo>
                  <a:cubicBezTo>
                    <a:pt x="1326388" y="718312"/>
                    <a:pt x="1193673" y="734949"/>
                    <a:pt x="1061085" y="684911"/>
                  </a:cubicBezTo>
                  <a:cubicBezTo>
                    <a:pt x="895350" y="634746"/>
                    <a:pt x="762635" y="651510"/>
                    <a:pt x="646557" y="785114"/>
                  </a:cubicBezTo>
                  <a:cubicBezTo>
                    <a:pt x="563626" y="902081"/>
                    <a:pt x="431038" y="868680"/>
                    <a:pt x="331597" y="918718"/>
                  </a:cubicBezTo>
                  <a:cubicBezTo>
                    <a:pt x="331597" y="918718"/>
                    <a:pt x="331597" y="918718"/>
                    <a:pt x="331597" y="918718"/>
                  </a:cubicBezTo>
                  <a:close/>
                </a:path>
              </a:pathLst>
            </a:custGeom>
            <a:solidFill>
              <a:srgbClr val="FFFFFF"/>
            </a:solidFill>
          </p:spPr>
        </p:sp>
      </p:grpSp>
      <p:grpSp>
        <p:nvGrpSpPr>
          <p:cNvPr id="25" name="Group 25"/>
          <p:cNvGrpSpPr>
            <a:grpSpLocks noChangeAspect="1"/>
          </p:cNvGrpSpPr>
          <p:nvPr/>
        </p:nvGrpSpPr>
        <p:grpSpPr>
          <a:xfrm>
            <a:off x="3562560" y="3951360"/>
            <a:ext cx="911520" cy="1564560"/>
            <a:chOff x="0" y="0"/>
            <a:chExt cx="1215360" cy="2086080"/>
          </a:xfrm>
        </p:grpSpPr>
        <p:sp>
          <p:nvSpPr>
            <p:cNvPr id="26" name="Freeform 26"/>
            <p:cNvSpPr/>
            <p:nvPr/>
          </p:nvSpPr>
          <p:spPr>
            <a:xfrm>
              <a:off x="0" y="0"/>
              <a:ext cx="1215390" cy="2086356"/>
            </a:xfrm>
            <a:custGeom>
              <a:avLst/>
              <a:gdLst/>
              <a:ahLst/>
              <a:cxnLst/>
              <a:rect l="l" t="t" r="r" b="b"/>
              <a:pathLst>
                <a:path w="1215390" h="2086356">
                  <a:moveTo>
                    <a:pt x="549402" y="1485265"/>
                  </a:moveTo>
                  <a:cubicBezTo>
                    <a:pt x="615950" y="1552067"/>
                    <a:pt x="699262" y="1552067"/>
                    <a:pt x="765810" y="1485265"/>
                  </a:cubicBezTo>
                  <a:cubicBezTo>
                    <a:pt x="815721" y="1435227"/>
                    <a:pt x="865759" y="1385189"/>
                    <a:pt x="832358" y="1318387"/>
                  </a:cubicBezTo>
                  <a:cubicBezTo>
                    <a:pt x="782447" y="1234948"/>
                    <a:pt x="699135" y="1218311"/>
                    <a:pt x="615950" y="1234948"/>
                  </a:cubicBezTo>
                  <a:cubicBezTo>
                    <a:pt x="549402" y="1234948"/>
                    <a:pt x="499364" y="1234948"/>
                    <a:pt x="449453" y="1234948"/>
                  </a:cubicBezTo>
                  <a:cubicBezTo>
                    <a:pt x="282956" y="1234948"/>
                    <a:pt x="133096" y="1184910"/>
                    <a:pt x="66548" y="1034669"/>
                  </a:cubicBezTo>
                  <a:cubicBezTo>
                    <a:pt x="16637" y="917829"/>
                    <a:pt x="0" y="801116"/>
                    <a:pt x="83185" y="700913"/>
                  </a:cubicBezTo>
                  <a:cubicBezTo>
                    <a:pt x="199771" y="550672"/>
                    <a:pt x="349504" y="584073"/>
                    <a:pt x="482727" y="634111"/>
                  </a:cubicBezTo>
                  <a:cubicBezTo>
                    <a:pt x="516001" y="467233"/>
                    <a:pt x="516001" y="316992"/>
                    <a:pt x="499364" y="150114"/>
                  </a:cubicBezTo>
                  <a:cubicBezTo>
                    <a:pt x="499491" y="66802"/>
                    <a:pt x="532765" y="0"/>
                    <a:pt x="615950" y="0"/>
                  </a:cubicBezTo>
                  <a:cubicBezTo>
                    <a:pt x="699135" y="0"/>
                    <a:pt x="715899" y="66802"/>
                    <a:pt x="715899" y="150241"/>
                  </a:cubicBezTo>
                  <a:cubicBezTo>
                    <a:pt x="715899" y="317119"/>
                    <a:pt x="715899" y="467360"/>
                    <a:pt x="715899" y="650875"/>
                  </a:cubicBezTo>
                  <a:cubicBezTo>
                    <a:pt x="832485" y="600837"/>
                    <a:pt x="932307" y="584073"/>
                    <a:pt x="1048893" y="600837"/>
                  </a:cubicBezTo>
                  <a:cubicBezTo>
                    <a:pt x="1048893" y="600837"/>
                    <a:pt x="1048893" y="600837"/>
                    <a:pt x="1048893" y="600837"/>
                  </a:cubicBezTo>
                  <a:cubicBezTo>
                    <a:pt x="1132078" y="667639"/>
                    <a:pt x="1215390" y="767715"/>
                    <a:pt x="1198753" y="884555"/>
                  </a:cubicBezTo>
                  <a:cubicBezTo>
                    <a:pt x="1182116" y="1118235"/>
                    <a:pt x="1048893" y="1218311"/>
                    <a:pt x="832485" y="1151636"/>
                  </a:cubicBezTo>
                  <a:cubicBezTo>
                    <a:pt x="899033" y="1101598"/>
                    <a:pt x="965708" y="1068197"/>
                    <a:pt x="998982" y="1034796"/>
                  </a:cubicBezTo>
                  <a:cubicBezTo>
                    <a:pt x="1082167" y="951357"/>
                    <a:pt x="1082167" y="851281"/>
                    <a:pt x="1015619" y="784479"/>
                  </a:cubicBezTo>
                  <a:cubicBezTo>
                    <a:pt x="965708" y="717677"/>
                    <a:pt x="899033" y="784479"/>
                    <a:pt x="849122" y="834517"/>
                  </a:cubicBezTo>
                  <a:cubicBezTo>
                    <a:pt x="782574" y="934593"/>
                    <a:pt x="449580" y="917956"/>
                    <a:pt x="366268" y="817880"/>
                  </a:cubicBezTo>
                  <a:cubicBezTo>
                    <a:pt x="316357" y="767842"/>
                    <a:pt x="266319" y="734441"/>
                    <a:pt x="199771" y="784479"/>
                  </a:cubicBezTo>
                  <a:cubicBezTo>
                    <a:pt x="149860" y="817880"/>
                    <a:pt x="149860" y="901319"/>
                    <a:pt x="183134" y="951357"/>
                  </a:cubicBezTo>
                  <a:cubicBezTo>
                    <a:pt x="216408" y="1068197"/>
                    <a:pt x="316357" y="1101598"/>
                    <a:pt x="432816" y="1101598"/>
                  </a:cubicBezTo>
                  <a:cubicBezTo>
                    <a:pt x="566039" y="1101598"/>
                    <a:pt x="699135" y="1101598"/>
                    <a:pt x="832358" y="1134999"/>
                  </a:cubicBezTo>
                  <a:cubicBezTo>
                    <a:pt x="948944" y="1268476"/>
                    <a:pt x="1032129" y="1402080"/>
                    <a:pt x="848995" y="1535557"/>
                  </a:cubicBezTo>
                  <a:cubicBezTo>
                    <a:pt x="815721" y="1552194"/>
                    <a:pt x="782447" y="1568958"/>
                    <a:pt x="815721" y="1602359"/>
                  </a:cubicBezTo>
                  <a:cubicBezTo>
                    <a:pt x="932307" y="1752600"/>
                    <a:pt x="682498" y="1869440"/>
                    <a:pt x="765810" y="2019554"/>
                  </a:cubicBezTo>
                  <a:cubicBezTo>
                    <a:pt x="765810" y="2036191"/>
                    <a:pt x="732536" y="2086356"/>
                    <a:pt x="715899" y="2069592"/>
                  </a:cubicBezTo>
                  <a:cubicBezTo>
                    <a:pt x="649351" y="2019554"/>
                    <a:pt x="549402" y="2052955"/>
                    <a:pt x="516128" y="1969516"/>
                  </a:cubicBezTo>
                  <a:cubicBezTo>
                    <a:pt x="482854" y="1852676"/>
                    <a:pt x="283083" y="1769237"/>
                    <a:pt x="416179" y="1602359"/>
                  </a:cubicBezTo>
                  <a:cubicBezTo>
                    <a:pt x="449453" y="1568958"/>
                    <a:pt x="382905" y="1552321"/>
                    <a:pt x="349631" y="1518920"/>
                  </a:cubicBezTo>
                  <a:cubicBezTo>
                    <a:pt x="299720" y="1468882"/>
                    <a:pt x="266446" y="1418844"/>
                    <a:pt x="283083" y="1335405"/>
                  </a:cubicBezTo>
                  <a:cubicBezTo>
                    <a:pt x="283083" y="1302004"/>
                    <a:pt x="299720" y="1268603"/>
                    <a:pt x="332994" y="1268603"/>
                  </a:cubicBezTo>
                  <a:cubicBezTo>
                    <a:pt x="399542" y="1268603"/>
                    <a:pt x="382905" y="1302004"/>
                    <a:pt x="382905" y="1352042"/>
                  </a:cubicBezTo>
                  <a:cubicBezTo>
                    <a:pt x="399542" y="1435481"/>
                    <a:pt x="449453" y="1485519"/>
                    <a:pt x="549402" y="1485519"/>
                  </a:cubicBezTo>
                  <a:close/>
                </a:path>
              </a:pathLst>
            </a:custGeom>
            <a:solidFill>
              <a:srgbClr val="FFFFFF"/>
            </a:solidFill>
          </p:spPr>
          <p:txBody>
            <a:bodyPr/>
            <a:lstStyle/>
            <a:p>
              <a:endParaRPr lang="en-US" dirty="0">
                <a:solidFill>
                  <a:srgbClr val="FF0000"/>
                </a:solidFill>
              </a:endParaRPr>
            </a:p>
          </p:txBody>
        </p:sp>
      </p:grpSp>
      <p:grpSp>
        <p:nvGrpSpPr>
          <p:cNvPr id="27" name="Group 27"/>
          <p:cNvGrpSpPr>
            <a:grpSpLocks noChangeAspect="1"/>
          </p:cNvGrpSpPr>
          <p:nvPr/>
        </p:nvGrpSpPr>
        <p:grpSpPr>
          <a:xfrm>
            <a:off x="3889440" y="3614400"/>
            <a:ext cx="274320" cy="274320"/>
            <a:chOff x="0" y="0"/>
            <a:chExt cx="365760" cy="365760"/>
          </a:xfrm>
        </p:grpSpPr>
        <p:sp>
          <p:nvSpPr>
            <p:cNvPr id="28" name="Freeform 28"/>
            <p:cNvSpPr/>
            <p:nvPr/>
          </p:nvSpPr>
          <p:spPr>
            <a:xfrm>
              <a:off x="0" y="0"/>
              <a:ext cx="365760" cy="365760"/>
            </a:xfrm>
            <a:custGeom>
              <a:avLst/>
              <a:gdLst/>
              <a:ahLst/>
              <a:cxnLst/>
              <a:rect l="l" t="t" r="r" b="b"/>
              <a:pathLst>
                <a:path w="365760" h="365760">
                  <a:moveTo>
                    <a:pt x="182880" y="0"/>
                  </a:moveTo>
                  <a:cubicBezTo>
                    <a:pt x="282575" y="16637"/>
                    <a:pt x="365760" y="83185"/>
                    <a:pt x="365760" y="199517"/>
                  </a:cubicBezTo>
                  <a:cubicBezTo>
                    <a:pt x="349123" y="299212"/>
                    <a:pt x="282575" y="365760"/>
                    <a:pt x="182880" y="365760"/>
                  </a:cubicBezTo>
                  <a:cubicBezTo>
                    <a:pt x="66548" y="365760"/>
                    <a:pt x="0" y="282575"/>
                    <a:pt x="0" y="182880"/>
                  </a:cubicBezTo>
                  <a:cubicBezTo>
                    <a:pt x="0" y="83185"/>
                    <a:pt x="66548" y="16637"/>
                    <a:pt x="182880" y="0"/>
                  </a:cubicBezTo>
                  <a:close/>
                </a:path>
              </a:pathLst>
            </a:custGeom>
            <a:solidFill>
              <a:srgbClr val="FFFFFF"/>
            </a:solidFill>
          </p:spPr>
        </p:sp>
      </p:grpSp>
      <p:grpSp>
        <p:nvGrpSpPr>
          <p:cNvPr id="29" name="Group 29"/>
          <p:cNvGrpSpPr>
            <a:grpSpLocks noChangeAspect="1"/>
          </p:cNvGrpSpPr>
          <p:nvPr/>
        </p:nvGrpSpPr>
        <p:grpSpPr>
          <a:xfrm>
            <a:off x="3935520" y="4898880"/>
            <a:ext cx="139680" cy="176400"/>
            <a:chOff x="0" y="0"/>
            <a:chExt cx="186240" cy="235200"/>
          </a:xfrm>
        </p:grpSpPr>
        <p:sp>
          <p:nvSpPr>
            <p:cNvPr id="30" name="Freeform 30"/>
            <p:cNvSpPr/>
            <p:nvPr/>
          </p:nvSpPr>
          <p:spPr>
            <a:xfrm>
              <a:off x="0" y="0"/>
              <a:ext cx="186309" cy="235204"/>
            </a:xfrm>
            <a:custGeom>
              <a:avLst/>
              <a:gdLst/>
              <a:ahLst/>
              <a:cxnLst/>
              <a:rect l="l" t="t" r="r" b="b"/>
              <a:pathLst>
                <a:path w="186309" h="235204">
                  <a:moveTo>
                    <a:pt x="50800" y="218440"/>
                  </a:moveTo>
                  <a:cubicBezTo>
                    <a:pt x="50800" y="201676"/>
                    <a:pt x="50800" y="168021"/>
                    <a:pt x="50800" y="151257"/>
                  </a:cubicBezTo>
                  <a:cubicBezTo>
                    <a:pt x="67691" y="100838"/>
                    <a:pt x="0" y="16764"/>
                    <a:pt x="101600" y="0"/>
                  </a:cubicBezTo>
                  <a:cubicBezTo>
                    <a:pt x="186309" y="0"/>
                    <a:pt x="169291" y="50419"/>
                    <a:pt x="186309" y="100838"/>
                  </a:cubicBezTo>
                  <a:cubicBezTo>
                    <a:pt x="186309" y="201676"/>
                    <a:pt x="135509" y="235204"/>
                    <a:pt x="50800" y="218440"/>
                  </a:cubicBezTo>
                  <a:cubicBezTo>
                    <a:pt x="50800" y="218440"/>
                    <a:pt x="50800" y="218440"/>
                    <a:pt x="50800" y="218440"/>
                  </a:cubicBezTo>
                  <a:close/>
                </a:path>
              </a:pathLst>
            </a:custGeom>
            <a:solidFill>
              <a:srgbClr val="FFFFFF"/>
            </a:solidFill>
          </p:spPr>
        </p:sp>
      </p:grpSp>
      <p:grpSp>
        <p:nvGrpSpPr>
          <p:cNvPr id="31" name="Group 31"/>
          <p:cNvGrpSpPr>
            <a:grpSpLocks noChangeAspect="1"/>
          </p:cNvGrpSpPr>
          <p:nvPr/>
        </p:nvGrpSpPr>
        <p:grpSpPr>
          <a:xfrm>
            <a:off x="7963920" y="3857760"/>
            <a:ext cx="1141920" cy="638640"/>
            <a:chOff x="0" y="0"/>
            <a:chExt cx="1522560" cy="851520"/>
          </a:xfrm>
        </p:grpSpPr>
        <p:sp>
          <p:nvSpPr>
            <p:cNvPr id="32" name="Freeform 32"/>
            <p:cNvSpPr/>
            <p:nvPr/>
          </p:nvSpPr>
          <p:spPr>
            <a:xfrm>
              <a:off x="0" y="0"/>
              <a:ext cx="1522603" cy="851535"/>
            </a:xfrm>
            <a:custGeom>
              <a:avLst/>
              <a:gdLst/>
              <a:ahLst/>
              <a:cxnLst/>
              <a:rect l="l" t="t" r="r" b="b"/>
              <a:pathLst>
                <a:path w="1522603" h="851535">
                  <a:moveTo>
                    <a:pt x="0" y="74676"/>
                  </a:moveTo>
                  <a:cubicBezTo>
                    <a:pt x="253746" y="179197"/>
                    <a:pt x="492633" y="104521"/>
                    <a:pt x="716534" y="59690"/>
                  </a:cubicBezTo>
                  <a:cubicBezTo>
                    <a:pt x="1014984" y="0"/>
                    <a:pt x="1283716" y="104521"/>
                    <a:pt x="1418082" y="328676"/>
                  </a:cubicBezTo>
                  <a:cubicBezTo>
                    <a:pt x="1492758" y="478028"/>
                    <a:pt x="1522603" y="612521"/>
                    <a:pt x="1388237" y="732028"/>
                  </a:cubicBezTo>
                  <a:cubicBezTo>
                    <a:pt x="1283716" y="821690"/>
                    <a:pt x="1059815" y="851535"/>
                    <a:pt x="955294" y="747014"/>
                  </a:cubicBezTo>
                  <a:cubicBezTo>
                    <a:pt x="820928" y="597662"/>
                    <a:pt x="686562" y="597662"/>
                    <a:pt x="507492" y="642493"/>
                  </a:cubicBezTo>
                  <a:cubicBezTo>
                    <a:pt x="313436" y="687197"/>
                    <a:pt x="119380" y="507873"/>
                    <a:pt x="44831" y="283845"/>
                  </a:cubicBezTo>
                  <a:cubicBezTo>
                    <a:pt x="29845" y="268859"/>
                    <a:pt x="29845" y="239014"/>
                    <a:pt x="0" y="224028"/>
                  </a:cubicBezTo>
                  <a:cubicBezTo>
                    <a:pt x="0" y="179197"/>
                    <a:pt x="0" y="134366"/>
                    <a:pt x="0" y="74676"/>
                  </a:cubicBezTo>
                  <a:close/>
                </a:path>
              </a:pathLst>
            </a:custGeom>
            <a:solidFill>
              <a:srgbClr val="FFFFFF"/>
            </a:solidFill>
          </p:spPr>
        </p:sp>
      </p:grpSp>
      <p:grpSp>
        <p:nvGrpSpPr>
          <p:cNvPr id="33" name="Group 33"/>
          <p:cNvGrpSpPr>
            <a:grpSpLocks noChangeAspect="1"/>
          </p:cNvGrpSpPr>
          <p:nvPr/>
        </p:nvGrpSpPr>
        <p:grpSpPr>
          <a:xfrm>
            <a:off x="9241200" y="3867120"/>
            <a:ext cx="1118880" cy="619920"/>
            <a:chOff x="0" y="0"/>
            <a:chExt cx="1491840" cy="826560"/>
          </a:xfrm>
        </p:grpSpPr>
        <p:sp>
          <p:nvSpPr>
            <p:cNvPr id="34" name="Freeform 34"/>
            <p:cNvSpPr/>
            <p:nvPr/>
          </p:nvSpPr>
          <p:spPr>
            <a:xfrm>
              <a:off x="0" y="0"/>
              <a:ext cx="1491869" cy="826643"/>
            </a:xfrm>
            <a:custGeom>
              <a:avLst/>
              <a:gdLst/>
              <a:ahLst/>
              <a:cxnLst/>
              <a:rect l="l" t="t" r="r" b="b"/>
              <a:pathLst>
                <a:path w="1491869" h="826643">
                  <a:moveTo>
                    <a:pt x="298323" y="826516"/>
                  </a:moveTo>
                  <a:cubicBezTo>
                    <a:pt x="59690" y="706374"/>
                    <a:pt x="0" y="601091"/>
                    <a:pt x="44704" y="420751"/>
                  </a:cubicBezTo>
                  <a:cubicBezTo>
                    <a:pt x="134239" y="180340"/>
                    <a:pt x="402844" y="0"/>
                    <a:pt x="686308" y="30099"/>
                  </a:cubicBezTo>
                  <a:cubicBezTo>
                    <a:pt x="820547" y="45085"/>
                    <a:pt x="954786" y="75184"/>
                    <a:pt x="1089025" y="105156"/>
                  </a:cubicBezTo>
                  <a:cubicBezTo>
                    <a:pt x="1223264" y="135128"/>
                    <a:pt x="1357503" y="135255"/>
                    <a:pt x="1491869" y="60071"/>
                  </a:cubicBezTo>
                  <a:cubicBezTo>
                    <a:pt x="1477010" y="255397"/>
                    <a:pt x="1402334" y="405765"/>
                    <a:pt x="1282954" y="541020"/>
                  </a:cubicBezTo>
                  <a:cubicBezTo>
                    <a:pt x="1193419" y="646176"/>
                    <a:pt x="1074039" y="661289"/>
                    <a:pt x="954786" y="616204"/>
                  </a:cubicBezTo>
                  <a:cubicBezTo>
                    <a:pt x="805561" y="571119"/>
                    <a:pt x="686308" y="586105"/>
                    <a:pt x="581787" y="706374"/>
                  </a:cubicBezTo>
                  <a:cubicBezTo>
                    <a:pt x="507238" y="811530"/>
                    <a:pt x="387858" y="781558"/>
                    <a:pt x="298323" y="826643"/>
                  </a:cubicBezTo>
                  <a:cubicBezTo>
                    <a:pt x="298323" y="826643"/>
                    <a:pt x="298323" y="826643"/>
                    <a:pt x="298323" y="826643"/>
                  </a:cubicBezTo>
                  <a:close/>
                </a:path>
              </a:pathLst>
            </a:custGeom>
            <a:solidFill>
              <a:srgbClr val="FFFFFF"/>
            </a:solidFill>
          </p:spPr>
        </p:sp>
      </p:grpSp>
      <p:grpSp>
        <p:nvGrpSpPr>
          <p:cNvPr id="35" name="Group 35"/>
          <p:cNvGrpSpPr>
            <a:grpSpLocks noChangeAspect="1"/>
          </p:cNvGrpSpPr>
          <p:nvPr/>
        </p:nvGrpSpPr>
        <p:grpSpPr>
          <a:xfrm>
            <a:off x="8756640" y="4081680"/>
            <a:ext cx="820080" cy="1407600"/>
            <a:chOff x="0" y="0"/>
            <a:chExt cx="1093440" cy="1876800"/>
          </a:xfrm>
        </p:grpSpPr>
        <p:sp>
          <p:nvSpPr>
            <p:cNvPr id="36" name="Freeform 36"/>
            <p:cNvSpPr/>
            <p:nvPr/>
          </p:nvSpPr>
          <p:spPr>
            <a:xfrm>
              <a:off x="0" y="0"/>
              <a:ext cx="1093470" cy="1876806"/>
            </a:xfrm>
            <a:custGeom>
              <a:avLst/>
              <a:gdLst/>
              <a:ahLst/>
              <a:cxnLst/>
              <a:rect l="l" t="t" r="r" b="b"/>
              <a:pathLst>
                <a:path w="1093470" h="1876806">
                  <a:moveTo>
                    <a:pt x="494284" y="1336294"/>
                  </a:moveTo>
                  <a:cubicBezTo>
                    <a:pt x="554228" y="1396365"/>
                    <a:pt x="629031" y="1396365"/>
                    <a:pt x="688975" y="1336294"/>
                  </a:cubicBezTo>
                  <a:cubicBezTo>
                    <a:pt x="733933" y="1291209"/>
                    <a:pt x="778891" y="1246251"/>
                    <a:pt x="748919" y="1186180"/>
                  </a:cubicBezTo>
                  <a:cubicBezTo>
                    <a:pt x="703961" y="1111123"/>
                    <a:pt x="629031" y="1096137"/>
                    <a:pt x="554228" y="1111123"/>
                  </a:cubicBezTo>
                  <a:cubicBezTo>
                    <a:pt x="494284" y="1111123"/>
                    <a:pt x="449326" y="1111123"/>
                    <a:pt x="404495" y="1111123"/>
                  </a:cubicBezTo>
                  <a:cubicBezTo>
                    <a:pt x="254762" y="1111123"/>
                    <a:pt x="119888" y="1066038"/>
                    <a:pt x="59944" y="930910"/>
                  </a:cubicBezTo>
                  <a:cubicBezTo>
                    <a:pt x="14986" y="825754"/>
                    <a:pt x="0" y="720725"/>
                    <a:pt x="74930" y="630555"/>
                  </a:cubicBezTo>
                  <a:cubicBezTo>
                    <a:pt x="179832" y="495427"/>
                    <a:pt x="314579" y="525399"/>
                    <a:pt x="434467" y="570484"/>
                  </a:cubicBezTo>
                  <a:cubicBezTo>
                    <a:pt x="464439" y="420370"/>
                    <a:pt x="464439" y="285242"/>
                    <a:pt x="449453" y="135128"/>
                  </a:cubicBezTo>
                  <a:cubicBezTo>
                    <a:pt x="449326" y="60071"/>
                    <a:pt x="479298" y="0"/>
                    <a:pt x="554228" y="0"/>
                  </a:cubicBezTo>
                  <a:cubicBezTo>
                    <a:pt x="629158" y="0"/>
                    <a:pt x="644144" y="60071"/>
                    <a:pt x="644144" y="135128"/>
                  </a:cubicBezTo>
                  <a:cubicBezTo>
                    <a:pt x="644144" y="285242"/>
                    <a:pt x="644144" y="420370"/>
                    <a:pt x="644144" y="585597"/>
                  </a:cubicBezTo>
                  <a:cubicBezTo>
                    <a:pt x="749046" y="540512"/>
                    <a:pt x="838835" y="525526"/>
                    <a:pt x="943737" y="540512"/>
                  </a:cubicBezTo>
                  <a:cubicBezTo>
                    <a:pt x="943737" y="540512"/>
                    <a:pt x="943737" y="540512"/>
                    <a:pt x="943737" y="540512"/>
                  </a:cubicBezTo>
                  <a:cubicBezTo>
                    <a:pt x="1018667" y="600583"/>
                    <a:pt x="1093470" y="690626"/>
                    <a:pt x="1078484" y="795782"/>
                  </a:cubicBezTo>
                  <a:cubicBezTo>
                    <a:pt x="1063498" y="1005967"/>
                    <a:pt x="943610" y="1096010"/>
                    <a:pt x="748919" y="1035939"/>
                  </a:cubicBezTo>
                  <a:cubicBezTo>
                    <a:pt x="808863" y="990854"/>
                    <a:pt x="868807" y="960882"/>
                    <a:pt x="898652" y="930783"/>
                  </a:cubicBezTo>
                  <a:cubicBezTo>
                    <a:pt x="973582" y="855726"/>
                    <a:pt x="973582" y="765683"/>
                    <a:pt x="913638" y="705612"/>
                  </a:cubicBezTo>
                  <a:cubicBezTo>
                    <a:pt x="868680" y="645541"/>
                    <a:pt x="808736" y="705612"/>
                    <a:pt x="763905" y="750697"/>
                  </a:cubicBezTo>
                  <a:cubicBezTo>
                    <a:pt x="703961" y="840740"/>
                    <a:pt x="404368" y="825754"/>
                    <a:pt x="329565" y="735711"/>
                  </a:cubicBezTo>
                  <a:cubicBezTo>
                    <a:pt x="284607" y="690626"/>
                    <a:pt x="239649" y="660654"/>
                    <a:pt x="179832" y="705739"/>
                  </a:cubicBezTo>
                  <a:cubicBezTo>
                    <a:pt x="134874" y="735711"/>
                    <a:pt x="134874" y="810895"/>
                    <a:pt x="164846" y="855853"/>
                  </a:cubicBezTo>
                  <a:cubicBezTo>
                    <a:pt x="194818" y="961009"/>
                    <a:pt x="284734" y="990981"/>
                    <a:pt x="389509" y="990981"/>
                  </a:cubicBezTo>
                  <a:cubicBezTo>
                    <a:pt x="509397" y="990981"/>
                    <a:pt x="629158" y="990981"/>
                    <a:pt x="749046" y="1020953"/>
                  </a:cubicBezTo>
                  <a:cubicBezTo>
                    <a:pt x="853948" y="1141095"/>
                    <a:pt x="928751" y="1261237"/>
                    <a:pt x="764032" y="1381252"/>
                  </a:cubicBezTo>
                  <a:cubicBezTo>
                    <a:pt x="734060" y="1396238"/>
                    <a:pt x="704088" y="1411224"/>
                    <a:pt x="734060" y="1441323"/>
                  </a:cubicBezTo>
                  <a:cubicBezTo>
                    <a:pt x="838962" y="1576451"/>
                    <a:pt x="614172" y="1681607"/>
                    <a:pt x="689102" y="1816735"/>
                  </a:cubicBezTo>
                  <a:cubicBezTo>
                    <a:pt x="689102" y="1831721"/>
                    <a:pt x="659130" y="1876806"/>
                    <a:pt x="644144" y="1861820"/>
                  </a:cubicBezTo>
                  <a:cubicBezTo>
                    <a:pt x="584200" y="1816735"/>
                    <a:pt x="494411" y="1846834"/>
                    <a:pt x="464439" y="1771777"/>
                  </a:cubicBezTo>
                  <a:cubicBezTo>
                    <a:pt x="434467" y="1666621"/>
                    <a:pt x="254762" y="1591564"/>
                    <a:pt x="374523" y="1441450"/>
                  </a:cubicBezTo>
                  <a:cubicBezTo>
                    <a:pt x="404495" y="1411478"/>
                    <a:pt x="344551" y="1396365"/>
                    <a:pt x="314579" y="1366393"/>
                  </a:cubicBezTo>
                  <a:cubicBezTo>
                    <a:pt x="269621" y="1321308"/>
                    <a:pt x="239649" y="1276350"/>
                    <a:pt x="254635" y="1201293"/>
                  </a:cubicBezTo>
                  <a:cubicBezTo>
                    <a:pt x="254635" y="1171321"/>
                    <a:pt x="269621" y="1141222"/>
                    <a:pt x="299593" y="1141222"/>
                  </a:cubicBezTo>
                  <a:cubicBezTo>
                    <a:pt x="359537" y="1141222"/>
                    <a:pt x="344551" y="1171194"/>
                    <a:pt x="344551" y="1216279"/>
                  </a:cubicBezTo>
                  <a:cubicBezTo>
                    <a:pt x="359537" y="1291336"/>
                    <a:pt x="404495" y="1336421"/>
                    <a:pt x="494284" y="1336421"/>
                  </a:cubicBezTo>
                  <a:close/>
                </a:path>
              </a:pathLst>
            </a:custGeom>
            <a:solidFill>
              <a:srgbClr val="FFFFFF"/>
            </a:solidFill>
          </p:spPr>
        </p:sp>
      </p:grpSp>
      <p:grpSp>
        <p:nvGrpSpPr>
          <p:cNvPr id="37" name="Group 37"/>
          <p:cNvGrpSpPr>
            <a:grpSpLocks noChangeAspect="1"/>
          </p:cNvGrpSpPr>
          <p:nvPr/>
        </p:nvGrpSpPr>
        <p:grpSpPr>
          <a:xfrm>
            <a:off x="9050400" y="3778560"/>
            <a:ext cx="246960" cy="246960"/>
            <a:chOff x="0" y="0"/>
            <a:chExt cx="329280" cy="329280"/>
          </a:xfrm>
        </p:grpSpPr>
        <p:sp>
          <p:nvSpPr>
            <p:cNvPr id="38" name="Freeform 38"/>
            <p:cNvSpPr/>
            <p:nvPr/>
          </p:nvSpPr>
          <p:spPr>
            <a:xfrm>
              <a:off x="0" y="0"/>
              <a:ext cx="329184" cy="329311"/>
            </a:xfrm>
            <a:custGeom>
              <a:avLst/>
              <a:gdLst/>
              <a:ahLst/>
              <a:cxnLst/>
              <a:rect l="l" t="t" r="r" b="b"/>
              <a:pathLst>
                <a:path w="329184" h="329311">
                  <a:moveTo>
                    <a:pt x="164592" y="0"/>
                  </a:moveTo>
                  <a:cubicBezTo>
                    <a:pt x="254381" y="14986"/>
                    <a:pt x="329184" y="74803"/>
                    <a:pt x="329184" y="179578"/>
                  </a:cubicBezTo>
                  <a:cubicBezTo>
                    <a:pt x="314198" y="269367"/>
                    <a:pt x="254381" y="329311"/>
                    <a:pt x="164592" y="329311"/>
                  </a:cubicBezTo>
                  <a:cubicBezTo>
                    <a:pt x="59817" y="329311"/>
                    <a:pt x="0" y="254381"/>
                    <a:pt x="0" y="164592"/>
                  </a:cubicBezTo>
                  <a:cubicBezTo>
                    <a:pt x="0" y="74803"/>
                    <a:pt x="59817" y="14986"/>
                    <a:pt x="164592" y="0"/>
                  </a:cubicBezTo>
                  <a:close/>
                </a:path>
              </a:pathLst>
            </a:custGeom>
            <a:solidFill>
              <a:srgbClr val="FFFFFF"/>
            </a:solidFill>
          </p:spPr>
        </p:sp>
      </p:grpSp>
      <p:grpSp>
        <p:nvGrpSpPr>
          <p:cNvPr id="39" name="Group 39"/>
          <p:cNvGrpSpPr>
            <a:grpSpLocks noChangeAspect="1"/>
          </p:cNvGrpSpPr>
          <p:nvPr/>
        </p:nvGrpSpPr>
        <p:grpSpPr>
          <a:xfrm>
            <a:off x="9092160" y="4934880"/>
            <a:ext cx="126000" cy="158400"/>
            <a:chOff x="0" y="0"/>
            <a:chExt cx="168000" cy="211200"/>
          </a:xfrm>
        </p:grpSpPr>
        <p:sp>
          <p:nvSpPr>
            <p:cNvPr id="40" name="Freeform 40"/>
            <p:cNvSpPr/>
            <p:nvPr/>
          </p:nvSpPr>
          <p:spPr>
            <a:xfrm>
              <a:off x="0" y="0"/>
              <a:ext cx="168021" cy="211201"/>
            </a:xfrm>
            <a:custGeom>
              <a:avLst/>
              <a:gdLst/>
              <a:ahLst/>
              <a:cxnLst/>
              <a:rect l="l" t="t" r="r" b="b"/>
              <a:pathLst>
                <a:path w="168021" h="211201">
                  <a:moveTo>
                    <a:pt x="45847" y="196088"/>
                  </a:moveTo>
                  <a:cubicBezTo>
                    <a:pt x="45847" y="180975"/>
                    <a:pt x="45847" y="150876"/>
                    <a:pt x="45847" y="135763"/>
                  </a:cubicBezTo>
                  <a:cubicBezTo>
                    <a:pt x="61087" y="90551"/>
                    <a:pt x="0" y="15113"/>
                    <a:pt x="91694" y="0"/>
                  </a:cubicBezTo>
                  <a:cubicBezTo>
                    <a:pt x="168021" y="0"/>
                    <a:pt x="152781" y="45212"/>
                    <a:pt x="168021" y="90551"/>
                  </a:cubicBezTo>
                  <a:cubicBezTo>
                    <a:pt x="168021" y="181102"/>
                    <a:pt x="122174" y="211201"/>
                    <a:pt x="45847" y="196088"/>
                  </a:cubicBezTo>
                  <a:cubicBezTo>
                    <a:pt x="45847" y="196088"/>
                    <a:pt x="45847" y="196088"/>
                    <a:pt x="45847" y="196088"/>
                  </a:cubicBezTo>
                  <a:close/>
                </a:path>
              </a:pathLst>
            </a:custGeom>
            <a:solidFill>
              <a:srgbClr val="FFFFFF"/>
            </a:solidFill>
          </p:spPr>
        </p:sp>
      </p:grpSp>
      <p:grpSp>
        <p:nvGrpSpPr>
          <p:cNvPr id="41" name="Group 41"/>
          <p:cNvGrpSpPr>
            <a:grpSpLocks noChangeAspect="1"/>
          </p:cNvGrpSpPr>
          <p:nvPr/>
        </p:nvGrpSpPr>
        <p:grpSpPr>
          <a:xfrm>
            <a:off x="12965040" y="3637440"/>
            <a:ext cx="1269360" cy="709920"/>
            <a:chOff x="0" y="0"/>
            <a:chExt cx="1692480" cy="946560"/>
          </a:xfrm>
        </p:grpSpPr>
        <p:sp>
          <p:nvSpPr>
            <p:cNvPr id="42" name="Freeform 42"/>
            <p:cNvSpPr/>
            <p:nvPr/>
          </p:nvSpPr>
          <p:spPr>
            <a:xfrm>
              <a:off x="0" y="0"/>
              <a:ext cx="1692529" cy="946531"/>
            </a:xfrm>
            <a:custGeom>
              <a:avLst/>
              <a:gdLst/>
              <a:ahLst/>
              <a:cxnLst/>
              <a:rect l="l" t="t" r="r" b="b"/>
              <a:pathLst>
                <a:path w="1692529" h="946531">
                  <a:moveTo>
                    <a:pt x="0" y="83058"/>
                  </a:moveTo>
                  <a:cubicBezTo>
                    <a:pt x="282067" y="199263"/>
                    <a:pt x="547624" y="116332"/>
                    <a:pt x="796417" y="66421"/>
                  </a:cubicBezTo>
                  <a:cubicBezTo>
                    <a:pt x="1128268" y="0"/>
                    <a:pt x="1426972" y="116205"/>
                    <a:pt x="1576324" y="365379"/>
                  </a:cubicBezTo>
                  <a:cubicBezTo>
                    <a:pt x="1659255" y="531495"/>
                    <a:pt x="1692529" y="680847"/>
                    <a:pt x="1543177" y="813689"/>
                  </a:cubicBezTo>
                  <a:cubicBezTo>
                    <a:pt x="1426972" y="913384"/>
                    <a:pt x="1178179" y="946531"/>
                    <a:pt x="1061974" y="830326"/>
                  </a:cubicBezTo>
                  <a:cubicBezTo>
                    <a:pt x="912622" y="664210"/>
                    <a:pt x="763270" y="664210"/>
                    <a:pt x="564134" y="714121"/>
                  </a:cubicBezTo>
                  <a:cubicBezTo>
                    <a:pt x="348488" y="763905"/>
                    <a:pt x="132715" y="564642"/>
                    <a:pt x="49784" y="315468"/>
                  </a:cubicBezTo>
                  <a:cubicBezTo>
                    <a:pt x="33147" y="298958"/>
                    <a:pt x="33147" y="265684"/>
                    <a:pt x="0" y="249047"/>
                  </a:cubicBezTo>
                  <a:cubicBezTo>
                    <a:pt x="0" y="199263"/>
                    <a:pt x="0" y="149352"/>
                    <a:pt x="0" y="82931"/>
                  </a:cubicBezTo>
                  <a:close/>
                </a:path>
              </a:pathLst>
            </a:custGeom>
            <a:solidFill>
              <a:srgbClr val="FFFFFF"/>
            </a:solidFill>
          </p:spPr>
        </p:sp>
      </p:grpSp>
      <p:grpSp>
        <p:nvGrpSpPr>
          <p:cNvPr id="43" name="Group 43"/>
          <p:cNvGrpSpPr>
            <a:grpSpLocks noChangeAspect="1"/>
          </p:cNvGrpSpPr>
          <p:nvPr/>
        </p:nvGrpSpPr>
        <p:grpSpPr>
          <a:xfrm>
            <a:off x="14384160" y="3647520"/>
            <a:ext cx="1243440" cy="689040"/>
            <a:chOff x="0" y="0"/>
            <a:chExt cx="1657920" cy="918720"/>
          </a:xfrm>
        </p:grpSpPr>
        <p:sp>
          <p:nvSpPr>
            <p:cNvPr id="44" name="Freeform 44"/>
            <p:cNvSpPr/>
            <p:nvPr/>
          </p:nvSpPr>
          <p:spPr>
            <a:xfrm>
              <a:off x="0" y="0"/>
              <a:ext cx="1657985" cy="918718"/>
            </a:xfrm>
            <a:custGeom>
              <a:avLst/>
              <a:gdLst/>
              <a:ahLst/>
              <a:cxnLst/>
              <a:rect l="l" t="t" r="r" b="b"/>
              <a:pathLst>
                <a:path w="1657985" h="918718">
                  <a:moveTo>
                    <a:pt x="331597" y="918718"/>
                  </a:moveTo>
                  <a:cubicBezTo>
                    <a:pt x="66294" y="785114"/>
                    <a:pt x="0" y="668147"/>
                    <a:pt x="49784" y="467741"/>
                  </a:cubicBezTo>
                  <a:cubicBezTo>
                    <a:pt x="149225" y="200406"/>
                    <a:pt x="447675" y="0"/>
                    <a:pt x="762635" y="33401"/>
                  </a:cubicBezTo>
                  <a:cubicBezTo>
                    <a:pt x="911860" y="50165"/>
                    <a:pt x="1061085" y="83566"/>
                    <a:pt x="1210310" y="116967"/>
                  </a:cubicBezTo>
                  <a:cubicBezTo>
                    <a:pt x="1359535" y="150368"/>
                    <a:pt x="1508760" y="150368"/>
                    <a:pt x="1657985" y="66802"/>
                  </a:cubicBezTo>
                  <a:cubicBezTo>
                    <a:pt x="1641348" y="283972"/>
                    <a:pt x="1558544" y="450977"/>
                    <a:pt x="1425829" y="601345"/>
                  </a:cubicBezTo>
                  <a:cubicBezTo>
                    <a:pt x="1326388" y="718312"/>
                    <a:pt x="1193673" y="734949"/>
                    <a:pt x="1061085" y="684911"/>
                  </a:cubicBezTo>
                  <a:cubicBezTo>
                    <a:pt x="895350" y="634746"/>
                    <a:pt x="762635" y="651510"/>
                    <a:pt x="646557" y="785114"/>
                  </a:cubicBezTo>
                  <a:cubicBezTo>
                    <a:pt x="563626" y="902081"/>
                    <a:pt x="431038" y="868680"/>
                    <a:pt x="331597" y="918718"/>
                  </a:cubicBezTo>
                  <a:cubicBezTo>
                    <a:pt x="331597" y="918718"/>
                    <a:pt x="331597" y="918718"/>
                    <a:pt x="331597" y="918718"/>
                  </a:cubicBezTo>
                  <a:close/>
                </a:path>
              </a:pathLst>
            </a:custGeom>
            <a:solidFill>
              <a:srgbClr val="FFFFFF"/>
            </a:solidFill>
          </p:spPr>
        </p:sp>
      </p:grpSp>
      <p:grpSp>
        <p:nvGrpSpPr>
          <p:cNvPr id="45" name="Group 45"/>
          <p:cNvGrpSpPr>
            <a:grpSpLocks noChangeAspect="1"/>
          </p:cNvGrpSpPr>
          <p:nvPr/>
        </p:nvGrpSpPr>
        <p:grpSpPr>
          <a:xfrm>
            <a:off x="13845600" y="3885840"/>
            <a:ext cx="911520" cy="1564560"/>
            <a:chOff x="0" y="0"/>
            <a:chExt cx="1215360" cy="2086080"/>
          </a:xfrm>
        </p:grpSpPr>
        <p:sp>
          <p:nvSpPr>
            <p:cNvPr id="46" name="Freeform 46"/>
            <p:cNvSpPr/>
            <p:nvPr/>
          </p:nvSpPr>
          <p:spPr>
            <a:xfrm>
              <a:off x="0" y="0"/>
              <a:ext cx="1215390" cy="2086356"/>
            </a:xfrm>
            <a:custGeom>
              <a:avLst/>
              <a:gdLst/>
              <a:ahLst/>
              <a:cxnLst/>
              <a:rect l="l" t="t" r="r" b="b"/>
              <a:pathLst>
                <a:path w="1215390" h="2086356">
                  <a:moveTo>
                    <a:pt x="549402" y="1485265"/>
                  </a:moveTo>
                  <a:cubicBezTo>
                    <a:pt x="615950" y="1552067"/>
                    <a:pt x="699262" y="1552067"/>
                    <a:pt x="765810" y="1485265"/>
                  </a:cubicBezTo>
                  <a:cubicBezTo>
                    <a:pt x="815721" y="1435227"/>
                    <a:pt x="865759" y="1385189"/>
                    <a:pt x="832358" y="1318387"/>
                  </a:cubicBezTo>
                  <a:cubicBezTo>
                    <a:pt x="782447" y="1234948"/>
                    <a:pt x="699135" y="1218311"/>
                    <a:pt x="615950" y="1234948"/>
                  </a:cubicBezTo>
                  <a:cubicBezTo>
                    <a:pt x="549402" y="1234948"/>
                    <a:pt x="499364" y="1234948"/>
                    <a:pt x="449453" y="1234948"/>
                  </a:cubicBezTo>
                  <a:cubicBezTo>
                    <a:pt x="282956" y="1234948"/>
                    <a:pt x="133096" y="1184910"/>
                    <a:pt x="66548" y="1034669"/>
                  </a:cubicBezTo>
                  <a:cubicBezTo>
                    <a:pt x="16637" y="917829"/>
                    <a:pt x="0" y="801116"/>
                    <a:pt x="83185" y="700913"/>
                  </a:cubicBezTo>
                  <a:cubicBezTo>
                    <a:pt x="199771" y="550672"/>
                    <a:pt x="349504" y="584073"/>
                    <a:pt x="482727" y="634111"/>
                  </a:cubicBezTo>
                  <a:cubicBezTo>
                    <a:pt x="516001" y="467233"/>
                    <a:pt x="516001" y="316992"/>
                    <a:pt x="499364" y="150114"/>
                  </a:cubicBezTo>
                  <a:cubicBezTo>
                    <a:pt x="499491" y="66802"/>
                    <a:pt x="532765" y="0"/>
                    <a:pt x="615950" y="0"/>
                  </a:cubicBezTo>
                  <a:cubicBezTo>
                    <a:pt x="699135" y="0"/>
                    <a:pt x="715899" y="66802"/>
                    <a:pt x="715899" y="150241"/>
                  </a:cubicBezTo>
                  <a:cubicBezTo>
                    <a:pt x="715899" y="317119"/>
                    <a:pt x="715899" y="467360"/>
                    <a:pt x="715899" y="650875"/>
                  </a:cubicBezTo>
                  <a:cubicBezTo>
                    <a:pt x="832485" y="600837"/>
                    <a:pt x="932307" y="584073"/>
                    <a:pt x="1048893" y="600837"/>
                  </a:cubicBezTo>
                  <a:cubicBezTo>
                    <a:pt x="1048893" y="600837"/>
                    <a:pt x="1048893" y="600837"/>
                    <a:pt x="1048893" y="600837"/>
                  </a:cubicBezTo>
                  <a:cubicBezTo>
                    <a:pt x="1132078" y="667639"/>
                    <a:pt x="1215390" y="767715"/>
                    <a:pt x="1198753" y="884555"/>
                  </a:cubicBezTo>
                  <a:cubicBezTo>
                    <a:pt x="1182116" y="1118235"/>
                    <a:pt x="1048893" y="1218311"/>
                    <a:pt x="832485" y="1151636"/>
                  </a:cubicBezTo>
                  <a:cubicBezTo>
                    <a:pt x="899033" y="1101598"/>
                    <a:pt x="965708" y="1068197"/>
                    <a:pt x="998982" y="1034796"/>
                  </a:cubicBezTo>
                  <a:cubicBezTo>
                    <a:pt x="1082167" y="951357"/>
                    <a:pt x="1082167" y="851281"/>
                    <a:pt x="1015619" y="784479"/>
                  </a:cubicBezTo>
                  <a:cubicBezTo>
                    <a:pt x="965708" y="717677"/>
                    <a:pt x="899033" y="784479"/>
                    <a:pt x="849122" y="834517"/>
                  </a:cubicBezTo>
                  <a:cubicBezTo>
                    <a:pt x="782574" y="934593"/>
                    <a:pt x="449580" y="917956"/>
                    <a:pt x="366268" y="817880"/>
                  </a:cubicBezTo>
                  <a:cubicBezTo>
                    <a:pt x="316357" y="767842"/>
                    <a:pt x="266319" y="734441"/>
                    <a:pt x="199771" y="784479"/>
                  </a:cubicBezTo>
                  <a:cubicBezTo>
                    <a:pt x="149860" y="817880"/>
                    <a:pt x="149860" y="901319"/>
                    <a:pt x="183134" y="951357"/>
                  </a:cubicBezTo>
                  <a:cubicBezTo>
                    <a:pt x="216408" y="1068197"/>
                    <a:pt x="316357" y="1101598"/>
                    <a:pt x="432816" y="1101598"/>
                  </a:cubicBezTo>
                  <a:cubicBezTo>
                    <a:pt x="566039" y="1101598"/>
                    <a:pt x="699135" y="1101598"/>
                    <a:pt x="832358" y="1134999"/>
                  </a:cubicBezTo>
                  <a:cubicBezTo>
                    <a:pt x="948944" y="1268476"/>
                    <a:pt x="1032129" y="1402080"/>
                    <a:pt x="848995" y="1535557"/>
                  </a:cubicBezTo>
                  <a:cubicBezTo>
                    <a:pt x="815721" y="1552194"/>
                    <a:pt x="782447" y="1568958"/>
                    <a:pt x="815721" y="1602359"/>
                  </a:cubicBezTo>
                  <a:cubicBezTo>
                    <a:pt x="932307" y="1752600"/>
                    <a:pt x="682498" y="1869440"/>
                    <a:pt x="765810" y="2019554"/>
                  </a:cubicBezTo>
                  <a:cubicBezTo>
                    <a:pt x="765810" y="2036191"/>
                    <a:pt x="732536" y="2086356"/>
                    <a:pt x="715899" y="2069592"/>
                  </a:cubicBezTo>
                  <a:cubicBezTo>
                    <a:pt x="649351" y="2019554"/>
                    <a:pt x="549402" y="2052955"/>
                    <a:pt x="516128" y="1969516"/>
                  </a:cubicBezTo>
                  <a:cubicBezTo>
                    <a:pt x="482854" y="1852676"/>
                    <a:pt x="283083" y="1769237"/>
                    <a:pt x="416179" y="1602359"/>
                  </a:cubicBezTo>
                  <a:cubicBezTo>
                    <a:pt x="449453" y="1568958"/>
                    <a:pt x="382905" y="1552321"/>
                    <a:pt x="349631" y="1518920"/>
                  </a:cubicBezTo>
                  <a:cubicBezTo>
                    <a:pt x="299720" y="1468882"/>
                    <a:pt x="266446" y="1418844"/>
                    <a:pt x="283083" y="1335405"/>
                  </a:cubicBezTo>
                  <a:cubicBezTo>
                    <a:pt x="283083" y="1302004"/>
                    <a:pt x="299720" y="1268603"/>
                    <a:pt x="332994" y="1268603"/>
                  </a:cubicBezTo>
                  <a:cubicBezTo>
                    <a:pt x="399542" y="1268603"/>
                    <a:pt x="382905" y="1302004"/>
                    <a:pt x="382905" y="1352042"/>
                  </a:cubicBezTo>
                  <a:cubicBezTo>
                    <a:pt x="399542" y="1435481"/>
                    <a:pt x="449453" y="1485519"/>
                    <a:pt x="549402" y="1485519"/>
                  </a:cubicBezTo>
                  <a:close/>
                </a:path>
              </a:pathLst>
            </a:custGeom>
            <a:solidFill>
              <a:srgbClr val="FFFFFF"/>
            </a:solidFill>
          </p:spPr>
        </p:sp>
      </p:grpSp>
      <p:grpSp>
        <p:nvGrpSpPr>
          <p:cNvPr id="47" name="Group 47"/>
          <p:cNvGrpSpPr>
            <a:grpSpLocks noChangeAspect="1"/>
          </p:cNvGrpSpPr>
          <p:nvPr/>
        </p:nvGrpSpPr>
        <p:grpSpPr>
          <a:xfrm>
            <a:off x="14171760" y="3548880"/>
            <a:ext cx="274320" cy="274320"/>
            <a:chOff x="0" y="0"/>
            <a:chExt cx="365760" cy="365760"/>
          </a:xfrm>
        </p:grpSpPr>
        <p:sp>
          <p:nvSpPr>
            <p:cNvPr id="48" name="Freeform 48"/>
            <p:cNvSpPr/>
            <p:nvPr/>
          </p:nvSpPr>
          <p:spPr>
            <a:xfrm>
              <a:off x="0" y="0"/>
              <a:ext cx="365760" cy="365760"/>
            </a:xfrm>
            <a:custGeom>
              <a:avLst/>
              <a:gdLst/>
              <a:ahLst/>
              <a:cxnLst/>
              <a:rect l="l" t="t" r="r" b="b"/>
              <a:pathLst>
                <a:path w="365760" h="365760">
                  <a:moveTo>
                    <a:pt x="182880" y="0"/>
                  </a:moveTo>
                  <a:cubicBezTo>
                    <a:pt x="282575" y="16637"/>
                    <a:pt x="365760" y="83185"/>
                    <a:pt x="365760" y="199517"/>
                  </a:cubicBezTo>
                  <a:cubicBezTo>
                    <a:pt x="349123" y="299212"/>
                    <a:pt x="282575" y="365760"/>
                    <a:pt x="182880" y="365760"/>
                  </a:cubicBezTo>
                  <a:cubicBezTo>
                    <a:pt x="66548" y="365760"/>
                    <a:pt x="0" y="282575"/>
                    <a:pt x="0" y="182880"/>
                  </a:cubicBezTo>
                  <a:cubicBezTo>
                    <a:pt x="0" y="83185"/>
                    <a:pt x="66548" y="16637"/>
                    <a:pt x="182880" y="0"/>
                  </a:cubicBezTo>
                  <a:close/>
                </a:path>
              </a:pathLst>
            </a:custGeom>
            <a:solidFill>
              <a:srgbClr val="FFFFFF"/>
            </a:solidFill>
          </p:spPr>
        </p:sp>
      </p:grpSp>
      <p:grpSp>
        <p:nvGrpSpPr>
          <p:cNvPr id="49" name="Group 49"/>
          <p:cNvGrpSpPr>
            <a:grpSpLocks noChangeAspect="1"/>
          </p:cNvGrpSpPr>
          <p:nvPr/>
        </p:nvGrpSpPr>
        <p:grpSpPr>
          <a:xfrm>
            <a:off x="14218560" y="4833360"/>
            <a:ext cx="139680" cy="176400"/>
            <a:chOff x="0" y="0"/>
            <a:chExt cx="186240" cy="235200"/>
          </a:xfrm>
        </p:grpSpPr>
        <p:sp>
          <p:nvSpPr>
            <p:cNvPr id="50" name="Freeform 50"/>
            <p:cNvSpPr/>
            <p:nvPr/>
          </p:nvSpPr>
          <p:spPr>
            <a:xfrm>
              <a:off x="0" y="0"/>
              <a:ext cx="186309" cy="235204"/>
            </a:xfrm>
            <a:custGeom>
              <a:avLst/>
              <a:gdLst/>
              <a:ahLst/>
              <a:cxnLst/>
              <a:rect l="l" t="t" r="r" b="b"/>
              <a:pathLst>
                <a:path w="186309" h="235204">
                  <a:moveTo>
                    <a:pt x="50800" y="218440"/>
                  </a:moveTo>
                  <a:cubicBezTo>
                    <a:pt x="50800" y="201676"/>
                    <a:pt x="50800" y="168021"/>
                    <a:pt x="50800" y="151257"/>
                  </a:cubicBezTo>
                  <a:cubicBezTo>
                    <a:pt x="67691" y="100838"/>
                    <a:pt x="0" y="16764"/>
                    <a:pt x="101600" y="0"/>
                  </a:cubicBezTo>
                  <a:cubicBezTo>
                    <a:pt x="186309" y="0"/>
                    <a:pt x="169291" y="50419"/>
                    <a:pt x="186309" y="100838"/>
                  </a:cubicBezTo>
                  <a:cubicBezTo>
                    <a:pt x="186309" y="201676"/>
                    <a:pt x="135509" y="235204"/>
                    <a:pt x="50800" y="218440"/>
                  </a:cubicBezTo>
                  <a:cubicBezTo>
                    <a:pt x="50800" y="218440"/>
                    <a:pt x="50800" y="218440"/>
                    <a:pt x="50800" y="218440"/>
                  </a:cubicBezTo>
                  <a:close/>
                </a:path>
              </a:pathLst>
            </a:custGeom>
            <a:solidFill>
              <a:srgbClr val="FFFFFF"/>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97920" y="295035"/>
            <a:ext cx="9390240" cy="461665"/>
          </a:xfrm>
          <a:prstGeom prst="rect">
            <a:avLst/>
          </a:prstGeom>
        </p:spPr>
        <p:txBody>
          <a:bodyPr lIns="0" tIns="0" rIns="0" bIns="0" rtlCol="0" anchor="t">
            <a:spAutoFit/>
          </a:bodyPr>
          <a:lstStyle/>
          <a:p>
            <a:pPr algn="r" rtl="1">
              <a:lnSpc>
                <a:spcPts val="3599"/>
              </a:lnSpc>
            </a:pPr>
            <a:r>
              <a:rPr lang="fa-IR" sz="2999" spc="-1" dirty="0">
                <a:solidFill>
                  <a:srgbClr val="000000"/>
                </a:solidFill>
                <a:latin typeface="Arimo"/>
                <a:cs typeface="B Nazanin" panose="00000400000000000000" pitchFamily="2" charset="-78"/>
              </a:rPr>
              <a:t>سابقه پزشکی بیمار</a:t>
            </a:r>
            <a:endParaRPr lang="en-US" sz="2999" spc="-1" dirty="0">
              <a:solidFill>
                <a:srgbClr val="000000"/>
              </a:solidFill>
              <a:latin typeface="Arimo"/>
              <a:cs typeface="B Nazanin" panose="00000400000000000000" pitchFamily="2" charset="-78"/>
            </a:endParaRPr>
          </a:p>
        </p:txBody>
      </p:sp>
      <p:sp>
        <p:nvSpPr>
          <p:cNvPr id="3" name="TextBox 3"/>
          <p:cNvSpPr txBox="1"/>
          <p:nvPr/>
        </p:nvSpPr>
        <p:spPr>
          <a:xfrm>
            <a:off x="8462880" y="3264480"/>
            <a:ext cx="3850560" cy="295275"/>
          </a:xfrm>
          <a:prstGeom prst="rect">
            <a:avLst/>
          </a:prstGeom>
        </p:spPr>
        <p:txBody>
          <a:bodyPr lIns="0" tIns="0" rIns="0" bIns="0" rtlCol="0" anchor="t">
            <a:spAutoFit/>
          </a:bodyPr>
          <a:lstStyle/>
          <a:p>
            <a:pPr algn="r">
              <a:lnSpc>
                <a:spcPts val="2399"/>
              </a:lnSpc>
            </a:pPr>
            <a:r>
              <a:rPr lang="en-US" sz="1999" spc="-1" dirty="0">
                <a:solidFill>
                  <a:srgbClr val="403B22"/>
                </a:solidFill>
                <a:latin typeface="Arimo"/>
                <a:cs typeface="B Nazanin" panose="00000400000000000000" pitchFamily="2" charset="-78"/>
              </a:rPr>
              <a:t>2005</a:t>
            </a:r>
          </a:p>
        </p:txBody>
      </p:sp>
      <p:sp>
        <p:nvSpPr>
          <p:cNvPr id="4" name="TextBox 4"/>
          <p:cNvSpPr txBox="1"/>
          <p:nvPr/>
        </p:nvSpPr>
        <p:spPr>
          <a:xfrm>
            <a:off x="8462880" y="3858870"/>
            <a:ext cx="3850560" cy="615553"/>
          </a:xfrm>
          <a:prstGeom prst="rect">
            <a:avLst/>
          </a:prstGeom>
        </p:spPr>
        <p:txBody>
          <a:bodyPr lIns="0" tIns="0" rIns="0" bIns="0" rtlCol="0" anchor="t">
            <a:spAutoFit/>
          </a:bodyPr>
          <a:lstStyle/>
          <a:p>
            <a:pPr algn="r">
              <a:lnSpc>
                <a:spcPts val="2399"/>
              </a:lnSpc>
            </a:pPr>
            <a:r>
              <a:rPr lang="fa-IR" sz="1999" spc="-1" dirty="0">
                <a:solidFill>
                  <a:srgbClr val="403B22"/>
                </a:solidFill>
                <a:latin typeface="Poppins"/>
                <a:cs typeface="B Nazanin" panose="00000400000000000000" pitchFamily="2" charset="-78"/>
              </a:rPr>
              <a:t>قالب پاورپوینت کمک های اولیه و هلال احمر قابل ویرایش می باشد</a:t>
            </a:r>
            <a:endParaRPr lang="en-US" sz="1999" spc="-1" dirty="0">
              <a:solidFill>
                <a:srgbClr val="403B22"/>
              </a:solidFill>
              <a:latin typeface="Poppins"/>
              <a:cs typeface="B Nazanin" panose="00000400000000000000" pitchFamily="2" charset="-78"/>
            </a:endParaRPr>
          </a:p>
        </p:txBody>
      </p:sp>
      <p:sp>
        <p:nvSpPr>
          <p:cNvPr id="5" name="TextBox 5"/>
          <p:cNvSpPr txBox="1"/>
          <p:nvPr/>
        </p:nvSpPr>
        <p:spPr>
          <a:xfrm>
            <a:off x="13823280" y="5320080"/>
            <a:ext cx="3850560" cy="295275"/>
          </a:xfrm>
          <a:prstGeom prst="rect">
            <a:avLst/>
          </a:prstGeom>
        </p:spPr>
        <p:txBody>
          <a:bodyPr lIns="0" tIns="0" rIns="0" bIns="0" rtlCol="0" anchor="t">
            <a:spAutoFit/>
          </a:bodyPr>
          <a:lstStyle/>
          <a:p>
            <a:pPr algn="r" rtl="1">
              <a:lnSpc>
                <a:spcPts val="2399"/>
              </a:lnSpc>
            </a:pPr>
            <a:r>
              <a:rPr lang="en-US" sz="1999" spc="-1">
                <a:solidFill>
                  <a:srgbClr val="403B22"/>
                </a:solidFill>
                <a:latin typeface="Arimo"/>
                <a:cs typeface="B Nazanin" panose="00000400000000000000" pitchFamily="2" charset="-78"/>
              </a:rPr>
              <a:t>2010</a:t>
            </a:r>
          </a:p>
        </p:txBody>
      </p:sp>
      <p:sp>
        <p:nvSpPr>
          <p:cNvPr id="6" name="TextBox 6"/>
          <p:cNvSpPr txBox="1"/>
          <p:nvPr/>
        </p:nvSpPr>
        <p:spPr>
          <a:xfrm>
            <a:off x="13823280" y="5914470"/>
            <a:ext cx="3850560" cy="307777"/>
          </a:xfrm>
          <a:prstGeom prst="rect">
            <a:avLst/>
          </a:prstGeom>
        </p:spPr>
        <p:txBody>
          <a:bodyPr lIns="0" tIns="0" rIns="0" bIns="0" rtlCol="0" anchor="t">
            <a:spAutoFit/>
          </a:bodyPr>
          <a:lstStyle/>
          <a:p>
            <a:pPr algn="r" rtl="1">
              <a:lnSpc>
                <a:spcPts val="2399"/>
              </a:lnSpc>
            </a:pPr>
            <a:r>
              <a:rPr lang="fa-IR" sz="1999" spc="-1" dirty="0">
                <a:solidFill>
                  <a:srgbClr val="403B22"/>
                </a:solidFill>
                <a:latin typeface="Poppins"/>
                <a:cs typeface="B Nazanin" panose="00000400000000000000" pitchFamily="2" charset="-78"/>
              </a:rPr>
              <a:t>عنوان در اینجا</a:t>
            </a:r>
            <a:endParaRPr lang="en-US" sz="1999" spc="-1" dirty="0">
              <a:solidFill>
                <a:srgbClr val="403B22"/>
              </a:solidFill>
              <a:latin typeface="Poppins"/>
              <a:cs typeface="B Nazanin" panose="00000400000000000000" pitchFamily="2" charset="-78"/>
            </a:endParaRPr>
          </a:p>
        </p:txBody>
      </p:sp>
      <p:sp>
        <p:nvSpPr>
          <p:cNvPr id="7" name="TextBox 7"/>
          <p:cNvSpPr txBox="1"/>
          <p:nvPr/>
        </p:nvSpPr>
        <p:spPr>
          <a:xfrm>
            <a:off x="8462880" y="7337520"/>
            <a:ext cx="3850560" cy="295275"/>
          </a:xfrm>
          <a:prstGeom prst="rect">
            <a:avLst/>
          </a:prstGeom>
        </p:spPr>
        <p:txBody>
          <a:bodyPr lIns="0" tIns="0" rIns="0" bIns="0" rtlCol="0" anchor="t">
            <a:spAutoFit/>
          </a:bodyPr>
          <a:lstStyle/>
          <a:p>
            <a:pPr algn="r">
              <a:lnSpc>
                <a:spcPts val="2399"/>
              </a:lnSpc>
            </a:pPr>
            <a:r>
              <a:rPr lang="en-US" sz="1999" spc="-1" dirty="0">
                <a:solidFill>
                  <a:srgbClr val="403B22"/>
                </a:solidFill>
                <a:latin typeface="Arimo"/>
                <a:cs typeface="B Nazanin" panose="00000400000000000000" pitchFamily="2" charset="-78"/>
              </a:rPr>
              <a:t>2015</a:t>
            </a:r>
          </a:p>
        </p:txBody>
      </p:sp>
      <p:sp>
        <p:nvSpPr>
          <p:cNvPr id="8" name="TextBox 8"/>
          <p:cNvSpPr txBox="1"/>
          <p:nvPr/>
        </p:nvSpPr>
        <p:spPr>
          <a:xfrm>
            <a:off x="8462880" y="7932630"/>
            <a:ext cx="3850560" cy="609600"/>
          </a:xfrm>
          <a:prstGeom prst="rect">
            <a:avLst/>
          </a:prstGeom>
        </p:spPr>
        <p:txBody>
          <a:bodyPr lIns="0" tIns="0" rIns="0" bIns="0" rtlCol="0" anchor="t">
            <a:spAutoFit/>
          </a:bodyPr>
          <a:lstStyle/>
          <a:p>
            <a:pPr algn="r">
              <a:lnSpc>
                <a:spcPts val="2399"/>
              </a:lnSpc>
            </a:pPr>
            <a:r>
              <a:rPr lang="fa-IR" sz="1999" spc="-1" dirty="0">
                <a:solidFill>
                  <a:srgbClr val="403B22"/>
                </a:solidFill>
                <a:latin typeface="Poppins"/>
                <a:cs typeface="B Nazanin" panose="00000400000000000000" pitchFamily="2" charset="-78"/>
              </a:rPr>
              <a:t>قالب پاورپوینت کمک های اولیه و هلال احمر قابل ویرایش می باشد</a:t>
            </a:r>
            <a:endParaRPr lang="en-US" sz="1999" spc="-1" dirty="0">
              <a:solidFill>
                <a:srgbClr val="403B22"/>
              </a:solidFill>
              <a:latin typeface="Poppins"/>
              <a:cs typeface="B Nazanin" panose="00000400000000000000" pitchFamily="2" charset="-78"/>
            </a:endParaRPr>
          </a:p>
        </p:txBody>
      </p:sp>
      <p:sp>
        <p:nvSpPr>
          <p:cNvPr id="9" name="AutoShape 9"/>
          <p:cNvSpPr/>
          <p:nvPr/>
        </p:nvSpPr>
        <p:spPr>
          <a:xfrm rot="5377669">
            <a:off x="10082097" y="5775675"/>
            <a:ext cx="5985486" cy="0"/>
          </a:xfrm>
          <a:prstGeom prst="line">
            <a:avLst/>
          </a:prstGeom>
          <a:ln w="19050" cap="rnd">
            <a:solidFill>
              <a:srgbClr val="000000"/>
            </a:solidFill>
            <a:prstDash val="solid"/>
            <a:headEnd type="none" w="sm" len="sm"/>
            <a:tailEnd type="none" w="sm" len="sm"/>
          </a:ln>
        </p:spPr>
      </p:sp>
      <p:grpSp>
        <p:nvGrpSpPr>
          <p:cNvPr id="10" name="Group 10"/>
          <p:cNvGrpSpPr>
            <a:grpSpLocks noChangeAspect="1"/>
          </p:cNvGrpSpPr>
          <p:nvPr/>
        </p:nvGrpSpPr>
        <p:grpSpPr>
          <a:xfrm>
            <a:off x="12869280" y="3350880"/>
            <a:ext cx="428400" cy="428400"/>
            <a:chOff x="0" y="0"/>
            <a:chExt cx="571200" cy="571200"/>
          </a:xfrm>
        </p:grpSpPr>
        <p:sp>
          <p:nvSpPr>
            <p:cNvPr id="11" name="Freeform 11"/>
            <p:cNvSpPr/>
            <p:nvPr/>
          </p:nvSpPr>
          <p:spPr>
            <a:xfrm>
              <a:off x="0" y="0"/>
              <a:ext cx="0" cy="0"/>
            </a:xfrm>
            <a:custGeom>
              <a:avLst/>
              <a:gdLst/>
              <a:ahLst/>
              <a:cxnLst/>
              <a:rect l="l" t="t" r="r" b="b"/>
              <a:pathLst>
                <a:path/>
              </a:pathLst>
            </a:custGeom>
            <a:solidFill>
              <a:srgbClr val="FF0000"/>
            </a:solidFill>
          </p:spPr>
        </p:sp>
      </p:grpSp>
      <p:grpSp>
        <p:nvGrpSpPr>
          <p:cNvPr id="12" name="Group 12"/>
          <p:cNvGrpSpPr>
            <a:grpSpLocks noChangeAspect="1"/>
          </p:cNvGrpSpPr>
          <p:nvPr/>
        </p:nvGrpSpPr>
        <p:grpSpPr>
          <a:xfrm>
            <a:off x="12869280" y="5418000"/>
            <a:ext cx="428400" cy="428400"/>
            <a:chOff x="0" y="0"/>
            <a:chExt cx="571200" cy="571200"/>
          </a:xfrm>
        </p:grpSpPr>
        <p:sp>
          <p:nvSpPr>
            <p:cNvPr id="13" name="Freeform 13"/>
            <p:cNvSpPr/>
            <p:nvPr/>
          </p:nvSpPr>
          <p:spPr>
            <a:xfrm>
              <a:off x="0" y="0"/>
              <a:ext cx="0" cy="0"/>
            </a:xfrm>
            <a:custGeom>
              <a:avLst/>
              <a:gdLst/>
              <a:ahLst/>
              <a:cxnLst/>
              <a:rect l="l" t="t" r="r" b="b"/>
              <a:pathLst>
                <a:path/>
              </a:pathLst>
            </a:custGeom>
            <a:solidFill>
              <a:srgbClr val="FF0000"/>
            </a:solidFill>
          </p:spPr>
        </p:sp>
      </p:grpSp>
      <p:grpSp>
        <p:nvGrpSpPr>
          <p:cNvPr id="14" name="Group 14"/>
          <p:cNvGrpSpPr>
            <a:grpSpLocks noChangeAspect="1"/>
          </p:cNvGrpSpPr>
          <p:nvPr/>
        </p:nvGrpSpPr>
        <p:grpSpPr>
          <a:xfrm>
            <a:off x="12869280" y="7429680"/>
            <a:ext cx="428400" cy="428400"/>
            <a:chOff x="0" y="0"/>
            <a:chExt cx="571200" cy="571200"/>
          </a:xfrm>
        </p:grpSpPr>
        <p:sp>
          <p:nvSpPr>
            <p:cNvPr id="15" name="Freeform 15"/>
            <p:cNvSpPr/>
            <p:nvPr/>
          </p:nvSpPr>
          <p:spPr>
            <a:xfrm>
              <a:off x="0" y="0"/>
              <a:ext cx="0" cy="0"/>
            </a:xfrm>
            <a:custGeom>
              <a:avLst/>
              <a:gdLst/>
              <a:ahLst/>
              <a:cxnLst/>
              <a:rect l="l" t="t" r="r" b="b"/>
              <a:pathLst>
                <a:path/>
              </a:pathLst>
            </a:custGeom>
            <a:solidFill>
              <a:srgbClr val="FF0000"/>
            </a:solidFill>
          </p:spPr>
        </p:sp>
      </p:grpSp>
      <p:sp>
        <p:nvSpPr>
          <p:cNvPr id="16" name="AutoShape 16"/>
          <p:cNvSpPr/>
          <p:nvPr/>
        </p:nvSpPr>
        <p:spPr>
          <a:xfrm rot="-10571431">
            <a:off x="12293702" y="3555195"/>
            <a:ext cx="596037" cy="0"/>
          </a:xfrm>
          <a:prstGeom prst="line">
            <a:avLst/>
          </a:prstGeom>
          <a:ln w="19050" cap="rnd">
            <a:solidFill>
              <a:srgbClr val="000000"/>
            </a:solidFill>
            <a:prstDash val="solid"/>
            <a:headEnd type="none" w="sm" len="sm"/>
            <a:tailEnd type="triangle" w="lg" len="med"/>
          </a:ln>
        </p:spPr>
      </p:sp>
      <p:sp>
        <p:nvSpPr>
          <p:cNvPr id="17" name="AutoShape 17"/>
          <p:cNvSpPr/>
          <p:nvPr/>
        </p:nvSpPr>
        <p:spPr>
          <a:xfrm rot="-310479">
            <a:off x="13278165" y="5617275"/>
            <a:ext cx="566790" cy="0"/>
          </a:xfrm>
          <a:prstGeom prst="line">
            <a:avLst/>
          </a:prstGeom>
          <a:ln w="19050" cap="rnd">
            <a:solidFill>
              <a:srgbClr val="000000"/>
            </a:solidFill>
            <a:prstDash val="solid"/>
            <a:headEnd type="none" w="sm" len="sm"/>
            <a:tailEnd type="triangle" w="lg" len="med"/>
          </a:ln>
        </p:spPr>
      </p:sp>
      <p:sp>
        <p:nvSpPr>
          <p:cNvPr id="18" name="AutoShape 18"/>
          <p:cNvSpPr/>
          <p:nvPr/>
        </p:nvSpPr>
        <p:spPr>
          <a:xfrm rot="-10542443">
            <a:off x="12293524" y="7631475"/>
            <a:ext cx="596393" cy="0"/>
          </a:xfrm>
          <a:prstGeom prst="line">
            <a:avLst/>
          </a:prstGeom>
          <a:ln w="19050" cap="rnd">
            <a:solidFill>
              <a:srgbClr val="000000"/>
            </a:solidFill>
            <a:prstDash val="solid"/>
            <a:headEnd type="none" w="sm" len="sm"/>
            <a:tailEnd type="triangle" w="lg" len="med"/>
          </a:ln>
        </p:spPr>
      </p:sp>
      <p:grpSp>
        <p:nvGrpSpPr>
          <p:cNvPr id="19" name="Group 19"/>
          <p:cNvGrpSpPr>
            <a:grpSpLocks noChangeAspect="1"/>
          </p:cNvGrpSpPr>
          <p:nvPr/>
        </p:nvGrpSpPr>
        <p:grpSpPr>
          <a:xfrm>
            <a:off x="889200" y="2279520"/>
            <a:ext cx="7534080" cy="7490160"/>
            <a:chOff x="0" y="0"/>
            <a:chExt cx="10045440" cy="9986880"/>
          </a:xfrm>
        </p:grpSpPr>
        <p:sp>
          <p:nvSpPr>
            <p:cNvPr id="20" name="Freeform 20"/>
            <p:cNvSpPr/>
            <p:nvPr/>
          </p:nvSpPr>
          <p:spPr>
            <a:xfrm>
              <a:off x="0" y="0"/>
              <a:ext cx="10045447" cy="9987026"/>
            </a:xfrm>
            <a:custGeom>
              <a:avLst/>
              <a:gdLst/>
              <a:ahLst/>
              <a:cxnLst/>
              <a:rect l="l" t="t" r="r" b="b"/>
              <a:pathLst>
                <a:path w="10045447" h="9987026">
                  <a:moveTo>
                    <a:pt x="3829812" y="4585208"/>
                  </a:moveTo>
                  <a:cubicBezTo>
                    <a:pt x="3139186" y="3642995"/>
                    <a:pt x="2950845" y="2638044"/>
                    <a:pt x="3139186" y="1633093"/>
                  </a:cubicBezTo>
                  <a:cubicBezTo>
                    <a:pt x="3327527" y="565277"/>
                    <a:pt x="4332097" y="0"/>
                    <a:pt x="5525008" y="251206"/>
                  </a:cubicBezTo>
                  <a:cubicBezTo>
                    <a:pt x="6466713" y="439674"/>
                    <a:pt x="6968998" y="1067689"/>
                    <a:pt x="7031863" y="2072767"/>
                  </a:cubicBezTo>
                  <a:cubicBezTo>
                    <a:pt x="7031863" y="2952115"/>
                    <a:pt x="6843522" y="3768598"/>
                    <a:pt x="6215634" y="4585208"/>
                  </a:cubicBezTo>
                  <a:cubicBezTo>
                    <a:pt x="6592316" y="4648073"/>
                    <a:pt x="6968998" y="4710811"/>
                    <a:pt x="7345807" y="4836414"/>
                  </a:cubicBezTo>
                  <a:cubicBezTo>
                    <a:pt x="7785354" y="4962017"/>
                    <a:pt x="8287513" y="5087620"/>
                    <a:pt x="8727060" y="5338953"/>
                  </a:cubicBezTo>
                  <a:cubicBezTo>
                    <a:pt x="9480424" y="5778627"/>
                    <a:pt x="9731629" y="6532372"/>
                    <a:pt x="9919970" y="7348855"/>
                  </a:cubicBezTo>
                  <a:cubicBezTo>
                    <a:pt x="9982708" y="7662925"/>
                    <a:pt x="9919970" y="8039735"/>
                    <a:pt x="9982708" y="8416671"/>
                  </a:cubicBezTo>
                  <a:cubicBezTo>
                    <a:pt x="10045447" y="8919210"/>
                    <a:pt x="9794367" y="9233153"/>
                    <a:pt x="9354820" y="9358884"/>
                  </a:cubicBezTo>
                  <a:cubicBezTo>
                    <a:pt x="8789798" y="9610090"/>
                    <a:pt x="8224648" y="9735693"/>
                    <a:pt x="7659625" y="9861423"/>
                  </a:cubicBezTo>
                  <a:cubicBezTo>
                    <a:pt x="7094602" y="9924288"/>
                    <a:pt x="6529452" y="9987026"/>
                    <a:pt x="5964429" y="9987026"/>
                  </a:cubicBezTo>
                  <a:cubicBezTo>
                    <a:pt x="6152770" y="9798558"/>
                    <a:pt x="6403976" y="9610217"/>
                    <a:pt x="6529452" y="9358884"/>
                  </a:cubicBezTo>
                  <a:cubicBezTo>
                    <a:pt x="6780531" y="8982075"/>
                    <a:pt x="7031737" y="8605139"/>
                    <a:pt x="7157340" y="8165464"/>
                  </a:cubicBezTo>
                  <a:cubicBezTo>
                    <a:pt x="7282943" y="7600187"/>
                    <a:pt x="6906261" y="7097648"/>
                    <a:pt x="6403976" y="6909307"/>
                  </a:cubicBezTo>
                  <a:cubicBezTo>
                    <a:pt x="5901691" y="6720966"/>
                    <a:pt x="5462271" y="6846442"/>
                    <a:pt x="5022724" y="7537449"/>
                  </a:cubicBezTo>
                  <a:cubicBezTo>
                    <a:pt x="4959986" y="7474584"/>
                    <a:pt x="4959986" y="7411846"/>
                    <a:pt x="4897120" y="7348981"/>
                  </a:cubicBezTo>
                  <a:cubicBezTo>
                    <a:pt x="4520438" y="6783704"/>
                    <a:pt x="4080892" y="6658101"/>
                    <a:pt x="3578606" y="6909307"/>
                  </a:cubicBezTo>
                  <a:cubicBezTo>
                    <a:pt x="3076321" y="7160513"/>
                    <a:pt x="2825242" y="7725790"/>
                    <a:pt x="2950718" y="8353932"/>
                  </a:cubicBezTo>
                  <a:cubicBezTo>
                    <a:pt x="3139059" y="9044812"/>
                    <a:pt x="3641344" y="9484486"/>
                    <a:pt x="4206367" y="9987025"/>
                  </a:cubicBezTo>
                  <a:cubicBezTo>
                    <a:pt x="4143629" y="9987025"/>
                    <a:pt x="4143629" y="9987025"/>
                    <a:pt x="4080764" y="9987025"/>
                  </a:cubicBezTo>
                  <a:cubicBezTo>
                    <a:pt x="3201797" y="9861421"/>
                    <a:pt x="2322830" y="9798556"/>
                    <a:pt x="1443863" y="9672954"/>
                  </a:cubicBezTo>
                  <a:cubicBezTo>
                    <a:pt x="1255522" y="9610089"/>
                    <a:pt x="1129919" y="9547351"/>
                    <a:pt x="941578" y="9484485"/>
                  </a:cubicBezTo>
                  <a:cubicBezTo>
                    <a:pt x="125603" y="9170289"/>
                    <a:pt x="0" y="8919083"/>
                    <a:pt x="62738" y="8039735"/>
                  </a:cubicBezTo>
                  <a:cubicBezTo>
                    <a:pt x="125476" y="7348855"/>
                    <a:pt x="313817" y="6657848"/>
                    <a:pt x="690626" y="6029833"/>
                  </a:cubicBezTo>
                  <a:cubicBezTo>
                    <a:pt x="941705" y="5590159"/>
                    <a:pt x="1381252" y="5213350"/>
                    <a:pt x="1883537" y="5087620"/>
                  </a:cubicBezTo>
                  <a:cubicBezTo>
                    <a:pt x="2385822" y="4899152"/>
                    <a:pt x="2888107" y="4836414"/>
                    <a:pt x="3390392" y="4710811"/>
                  </a:cubicBezTo>
                  <a:cubicBezTo>
                    <a:pt x="3515995" y="4647945"/>
                    <a:pt x="3641471" y="4647945"/>
                    <a:pt x="3829939" y="4585207"/>
                  </a:cubicBezTo>
                  <a:close/>
                </a:path>
              </a:pathLst>
            </a:custGeom>
            <a:solidFill>
              <a:srgbClr val="A50021"/>
            </a:solidFill>
          </p:spPr>
        </p:sp>
      </p:grpSp>
      <p:grpSp>
        <p:nvGrpSpPr>
          <p:cNvPr id="21" name="Group 21"/>
          <p:cNvGrpSpPr>
            <a:grpSpLocks noChangeAspect="1"/>
          </p:cNvGrpSpPr>
          <p:nvPr/>
        </p:nvGrpSpPr>
        <p:grpSpPr>
          <a:xfrm rot="-10800000">
            <a:off x="0" y="1503360"/>
            <a:ext cx="17040960" cy="91440"/>
            <a:chOff x="0" y="0"/>
            <a:chExt cx="22721280" cy="121920"/>
          </a:xfrm>
        </p:grpSpPr>
        <p:sp>
          <p:nvSpPr>
            <p:cNvPr id="22" name="Freeform 22"/>
            <p:cNvSpPr/>
            <p:nvPr/>
          </p:nvSpPr>
          <p:spPr>
            <a:xfrm>
              <a:off x="0" y="0"/>
              <a:ext cx="22721315" cy="121920"/>
            </a:xfrm>
            <a:custGeom>
              <a:avLst/>
              <a:gdLst/>
              <a:ahLst/>
              <a:cxnLst/>
              <a:rect l="l" t="t" r="r" b="b"/>
              <a:pathLst>
                <a:path w="22721315" h="121920">
                  <a:moveTo>
                    <a:pt x="0" y="0"/>
                  </a:moveTo>
                  <a:lnTo>
                    <a:pt x="22721315" y="0"/>
                  </a:lnTo>
                  <a:lnTo>
                    <a:pt x="22721315" y="121920"/>
                  </a:lnTo>
                  <a:lnTo>
                    <a:pt x="0" y="121920"/>
                  </a:lnTo>
                  <a:close/>
                </a:path>
              </a:pathLst>
            </a:custGeom>
            <a:solidFill>
              <a:srgbClr val="C00000"/>
            </a:solidFill>
          </p:spPr>
        </p:sp>
      </p:grpSp>
      <p:grpSp>
        <p:nvGrpSpPr>
          <p:cNvPr id="23" name="Group 23"/>
          <p:cNvGrpSpPr>
            <a:grpSpLocks noChangeAspect="1"/>
          </p:cNvGrpSpPr>
          <p:nvPr/>
        </p:nvGrpSpPr>
        <p:grpSpPr>
          <a:xfrm rot="-10800000">
            <a:off x="17077680" y="558720"/>
            <a:ext cx="1054800" cy="1055520"/>
            <a:chOff x="0" y="0"/>
            <a:chExt cx="1406400" cy="1407360"/>
          </a:xfrm>
        </p:grpSpPr>
        <p:sp>
          <p:nvSpPr>
            <p:cNvPr id="24" name="Freeform 24"/>
            <p:cNvSpPr/>
            <p:nvPr/>
          </p:nvSpPr>
          <p:spPr>
            <a:xfrm>
              <a:off x="0" y="0"/>
              <a:ext cx="1406398" cy="1407414"/>
            </a:xfrm>
            <a:custGeom>
              <a:avLst/>
              <a:gdLst/>
              <a:ahLst/>
              <a:cxnLst/>
              <a:rect l="l" t="t" r="r" b="b"/>
              <a:pathLst>
                <a:path w="1406398" h="1407414">
                  <a:moveTo>
                    <a:pt x="0" y="468249"/>
                  </a:moveTo>
                  <a:cubicBezTo>
                    <a:pt x="155067" y="468249"/>
                    <a:pt x="310134" y="468249"/>
                    <a:pt x="465074" y="468249"/>
                  </a:cubicBezTo>
                  <a:cubicBezTo>
                    <a:pt x="465074" y="313055"/>
                    <a:pt x="465074" y="157988"/>
                    <a:pt x="465074" y="0"/>
                  </a:cubicBezTo>
                  <a:cubicBezTo>
                    <a:pt x="622935" y="0"/>
                    <a:pt x="778002" y="0"/>
                    <a:pt x="935736" y="0"/>
                  </a:cubicBezTo>
                  <a:cubicBezTo>
                    <a:pt x="935736" y="155194"/>
                    <a:pt x="935736" y="310261"/>
                    <a:pt x="935736" y="468249"/>
                  </a:cubicBezTo>
                  <a:cubicBezTo>
                    <a:pt x="1093597" y="468249"/>
                    <a:pt x="1248537" y="468249"/>
                    <a:pt x="1406398" y="468249"/>
                  </a:cubicBezTo>
                  <a:cubicBezTo>
                    <a:pt x="1406398" y="626110"/>
                    <a:pt x="1406398" y="781304"/>
                    <a:pt x="1406398" y="939165"/>
                  </a:cubicBezTo>
                  <a:cubicBezTo>
                    <a:pt x="1251331" y="939165"/>
                    <a:pt x="1093597" y="939165"/>
                    <a:pt x="938530" y="939165"/>
                  </a:cubicBezTo>
                  <a:cubicBezTo>
                    <a:pt x="938530" y="1097026"/>
                    <a:pt x="938530" y="1249426"/>
                    <a:pt x="938530" y="1407414"/>
                  </a:cubicBezTo>
                  <a:cubicBezTo>
                    <a:pt x="780669" y="1407414"/>
                    <a:pt x="625729" y="1407414"/>
                    <a:pt x="467868" y="1407414"/>
                  </a:cubicBezTo>
                  <a:cubicBezTo>
                    <a:pt x="467868" y="1252220"/>
                    <a:pt x="467868" y="1097153"/>
                    <a:pt x="467868" y="939165"/>
                  </a:cubicBezTo>
                  <a:cubicBezTo>
                    <a:pt x="310007" y="939165"/>
                    <a:pt x="155067" y="939165"/>
                    <a:pt x="0" y="939165"/>
                  </a:cubicBezTo>
                  <a:cubicBezTo>
                    <a:pt x="0" y="781304"/>
                    <a:pt x="0" y="626110"/>
                    <a:pt x="0" y="468249"/>
                  </a:cubicBezTo>
                  <a:close/>
                </a:path>
              </a:pathLst>
            </a:custGeom>
            <a:solidFill>
              <a:srgbClr val="C00000"/>
            </a:solidFill>
          </p:spPr>
        </p:sp>
      </p:grpSp>
      <p:grpSp>
        <p:nvGrpSpPr>
          <p:cNvPr id="25" name="Group 25"/>
          <p:cNvGrpSpPr>
            <a:grpSpLocks noChangeAspect="1"/>
          </p:cNvGrpSpPr>
          <p:nvPr/>
        </p:nvGrpSpPr>
        <p:grpSpPr>
          <a:xfrm rot="-10800000">
            <a:off x="-15120" y="1338480"/>
            <a:ext cx="5399280" cy="427680"/>
            <a:chOff x="0" y="0"/>
            <a:chExt cx="7199040" cy="570240"/>
          </a:xfrm>
        </p:grpSpPr>
        <p:sp>
          <p:nvSpPr>
            <p:cNvPr id="26" name="Freeform 26"/>
            <p:cNvSpPr/>
            <p:nvPr/>
          </p:nvSpPr>
          <p:spPr>
            <a:xfrm>
              <a:off x="0" y="0"/>
              <a:ext cx="7198995" cy="570230"/>
            </a:xfrm>
            <a:custGeom>
              <a:avLst/>
              <a:gdLst/>
              <a:ahLst/>
              <a:cxnLst/>
              <a:rect l="l" t="t" r="r" b="b"/>
              <a:pathLst>
                <a:path w="7198995" h="570230">
                  <a:moveTo>
                    <a:pt x="0" y="0"/>
                  </a:moveTo>
                  <a:lnTo>
                    <a:pt x="7198995" y="0"/>
                  </a:lnTo>
                  <a:lnTo>
                    <a:pt x="7198995" y="570230"/>
                  </a:lnTo>
                  <a:lnTo>
                    <a:pt x="0" y="570230"/>
                  </a:lnTo>
                  <a:close/>
                </a:path>
              </a:pathLst>
            </a:custGeom>
            <a:solidFill>
              <a:srgbClr val="C00000"/>
            </a:solidFill>
          </p:spPr>
        </p:sp>
      </p:grpSp>
      <p:grpSp>
        <p:nvGrpSpPr>
          <p:cNvPr id="27" name="Group 27"/>
          <p:cNvGrpSpPr>
            <a:grpSpLocks noChangeAspect="1"/>
          </p:cNvGrpSpPr>
          <p:nvPr/>
        </p:nvGrpSpPr>
        <p:grpSpPr>
          <a:xfrm>
            <a:off x="11128320" y="5435280"/>
            <a:ext cx="1276560" cy="1635120"/>
            <a:chOff x="0" y="0"/>
            <a:chExt cx="1702080" cy="2180160"/>
          </a:xfrm>
        </p:grpSpPr>
        <p:sp>
          <p:nvSpPr>
            <p:cNvPr id="28" name="Freeform 28"/>
            <p:cNvSpPr/>
            <p:nvPr/>
          </p:nvSpPr>
          <p:spPr>
            <a:xfrm>
              <a:off x="0" y="-127"/>
              <a:ext cx="1702181" cy="2180336"/>
            </a:xfrm>
            <a:custGeom>
              <a:avLst/>
              <a:gdLst/>
              <a:ahLst/>
              <a:cxnLst/>
              <a:rect l="l" t="t" r="r" b="b"/>
              <a:pathLst>
                <a:path w="1702181" h="2180336">
                  <a:moveTo>
                    <a:pt x="1613535" y="936752"/>
                  </a:moveTo>
                  <a:cubicBezTo>
                    <a:pt x="1668907" y="1078103"/>
                    <a:pt x="1644523" y="1217295"/>
                    <a:pt x="1600200" y="1354201"/>
                  </a:cubicBezTo>
                  <a:cubicBezTo>
                    <a:pt x="1524889" y="1586103"/>
                    <a:pt x="1416431" y="1798193"/>
                    <a:pt x="1250442" y="1977136"/>
                  </a:cubicBezTo>
                  <a:cubicBezTo>
                    <a:pt x="1217295" y="2014728"/>
                    <a:pt x="1177417" y="2047875"/>
                    <a:pt x="1135380" y="2078736"/>
                  </a:cubicBezTo>
                  <a:cubicBezTo>
                    <a:pt x="989330" y="2175891"/>
                    <a:pt x="852043" y="2180336"/>
                    <a:pt x="705993" y="2085340"/>
                  </a:cubicBezTo>
                  <a:cubicBezTo>
                    <a:pt x="484632" y="1939544"/>
                    <a:pt x="312039" y="1747393"/>
                    <a:pt x="165989" y="1528699"/>
                  </a:cubicBezTo>
                  <a:cubicBezTo>
                    <a:pt x="84074" y="1407160"/>
                    <a:pt x="35433" y="1270254"/>
                    <a:pt x="8890" y="1124458"/>
                  </a:cubicBezTo>
                  <a:cubicBezTo>
                    <a:pt x="0" y="1084707"/>
                    <a:pt x="4445" y="1047115"/>
                    <a:pt x="13335" y="1007364"/>
                  </a:cubicBezTo>
                  <a:cubicBezTo>
                    <a:pt x="48768" y="846074"/>
                    <a:pt x="135128" y="715772"/>
                    <a:pt x="270129" y="620776"/>
                  </a:cubicBezTo>
                  <a:cubicBezTo>
                    <a:pt x="356489" y="561086"/>
                    <a:pt x="411734" y="565531"/>
                    <a:pt x="487045" y="638429"/>
                  </a:cubicBezTo>
                  <a:cubicBezTo>
                    <a:pt x="568960" y="713486"/>
                    <a:pt x="619887" y="808482"/>
                    <a:pt x="668528" y="905764"/>
                  </a:cubicBezTo>
                  <a:cubicBezTo>
                    <a:pt x="703961" y="978662"/>
                    <a:pt x="730504" y="1051560"/>
                    <a:pt x="757047" y="1126617"/>
                  </a:cubicBezTo>
                  <a:cubicBezTo>
                    <a:pt x="768096" y="1172972"/>
                    <a:pt x="785876" y="1215009"/>
                    <a:pt x="792480" y="1252474"/>
                  </a:cubicBezTo>
                  <a:cubicBezTo>
                    <a:pt x="796925" y="1265682"/>
                    <a:pt x="801370" y="1254633"/>
                    <a:pt x="796925" y="1259078"/>
                  </a:cubicBezTo>
                  <a:cubicBezTo>
                    <a:pt x="779272" y="1214882"/>
                    <a:pt x="772541" y="1166368"/>
                    <a:pt x="757047" y="1122172"/>
                  </a:cubicBezTo>
                  <a:cubicBezTo>
                    <a:pt x="732663" y="1055878"/>
                    <a:pt x="719455" y="987425"/>
                    <a:pt x="690626" y="921131"/>
                  </a:cubicBezTo>
                  <a:cubicBezTo>
                    <a:pt x="644144" y="817372"/>
                    <a:pt x="591058" y="717931"/>
                    <a:pt x="509143" y="638429"/>
                  </a:cubicBezTo>
                  <a:cubicBezTo>
                    <a:pt x="482600" y="611886"/>
                    <a:pt x="480314" y="589788"/>
                    <a:pt x="504698" y="561086"/>
                  </a:cubicBezTo>
                  <a:cubicBezTo>
                    <a:pt x="524637" y="536829"/>
                    <a:pt x="537845" y="510286"/>
                    <a:pt x="553339" y="483743"/>
                  </a:cubicBezTo>
                  <a:cubicBezTo>
                    <a:pt x="590931" y="421894"/>
                    <a:pt x="635254" y="373253"/>
                    <a:pt x="699389" y="340106"/>
                  </a:cubicBezTo>
                  <a:cubicBezTo>
                    <a:pt x="745871" y="315849"/>
                    <a:pt x="750316" y="302514"/>
                    <a:pt x="734822" y="254000"/>
                  </a:cubicBezTo>
                  <a:cubicBezTo>
                    <a:pt x="723773" y="209804"/>
                    <a:pt x="732663" y="176657"/>
                    <a:pt x="774700" y="147955"/>
                  </a:cubicBezTo>
                  <a:cubicBezTo>
                    <a:pt x="830072" y="108204"/>
                    <a:pt x="892048" y="88265"/>
                    <a:pt x="960628" y="83947"/>
                  </a:cubicBezTo>
                  <a:cubicBezTo>
                    <a:pt x="987171" y="81788"/>
                    <a:pt x="1009269" y="90551"/>
                    <a:pt x="1029208" y="108204"/>
                  </a:cubicBezTo>
                  <a:cubicBezTo>
                    <a:pt x="1069086" y="145796"/>
                    <a:pt x="1117727" y="152400"/>
                    <a:pt x="1168654" y="139065"/>
                  </a:cubicBezTo>
                  <a:cubicBezTo>
                    <a:pt x="1219581" y="128016"/>
                    <a:pt x="1263777" y="101473"/>
                    <a:pt x="1316990" y="97155"/>
                  </a:cubicBezTo>
                  <a:cubicBezTo>
                    <a:pt x="1394460" y="72898"/>
                    <a:pt x="1467485" y="33147"/>
                    <a:pt x="1542796" y="6604"/>
                  </a:cubicBezTo>
                  <a:cubicBezTo>
                    <a:pt x="1551686" y="0"/>
                    <a:pt x="1560449" y="2159"/>
                    <a:pt x="1567180" y="11049"/>
                  </a:cubicBezTo>
                  <a:cubicBezTo>
                    <a:pt x="1593723" y="103759"/>
                    <a:pt x="1629156" y="192151"/>
                    <a:pt x="1693291" y="267335"/>
                  </a:cubicBezTo>
                  <a:cubicBezTo>
                    <a:pt x="1699895" y="276225"/>
                    <a:pt x="1702181" y="287274"/>
                    <a:pt x="1695450" y="298196"/>
                  </a:cubicBezTo>
                  <a:cubicBezTo>
                    <a:pt x="1660017" y="324739"/>
                    <a:pt x="1624584" y="351155"/>
                    <a:pt x="1589151" y="377698"/>
                  </a:cubicBezTo>
                  <a:cubicBezTo>
                    <a:pt x="1525016" y="437388"/>
                    <a:pt x="1449705" y="479298"/>
                    <a:pt x="1378839" y="530098"/>
                  </a:cubicBezTo>
                  <a:cubicBezTo>
                    <a:pt x="1276985" y="607441"/>
                    <a:pt x="1179576" y="686943"/>
                    <a:pt x="1115441" y="797433"/>
                  </a:cubicBezTo>
                  <a:cubicBezTo>
                    <a:pt x="1064514" y="885825"/>
                    <a:pt x="1051306" y="978535"/>
                    <a:pt x="1064514" y="1077976"/>
                  </a:cubicBezTo>
                  <a:cubicBezTo>
                    <a:pt x="1095502" y="1287780"/>
                    <a:pt x="1082167" y="1490980"/>
                    <a:pt x="1002538" y="1687576"/>
                  </a:cubicBezTo>
                  <a:cubicBezTo>
                    <a:pt x="984885" y="1740535"/>
                    <a:pt x="958215" y="1789176"/>
                    <a:pt x="929513" y="1837817"/>
                  </a:cubicBezTo>
                  <a:cubicBezTo>
                    <a:pt x="956056" y="1791462"/>
                    <a:pt x="984885" y="1749425"/>
                    <a:pt x="998093" y="1698625"/>
                  </a:cubicBezTo>
                  <a:cubicBezTo>
                    <a:pt x="1062228" y="1544066"/>
                    <a:pt x="1106551" y="1384935"/>
                    <a:pt x="1097661" y="1214882"/>
                  </a:cubicBezTo>
                  <a:cubicBezTo>
                    <a:pt x="1095502" y="1164082"/>
                    <a:pt x="1088771" y="1113282"/>
                    <a:pt x="1084326" y="1062482"/>
                  </a:cubicBezTo>
                  <a:cubicBezTo>
                    <a:pt x="1077722" y="1007237"/>
                    <a:pt x="1075436" y="951992"/>
                    <a:pt x="1095375" y="901192"/>
                  </a:cubicBezTo>
                  <a:cubicBezTo>
                    <a:pt x="1104265" y="881253"/>
                    <a:pt x="1115314" y="854837"/>
                    <a:pt x="1139698" y="879094"/>
                  </a:cubicBezTo>
                  <a:cubicBezTo>
                    <a:pt x="1223772" y="958596"/>
                    <a:pt x="1323467" y="951992"/>
                    <a:pt x="1427480" y="940943"/>
                  </a:cubicBezTo>
                  <a:cubicBezTo>
                    <a:pt x="1471803" y="936498"/>
                    <a:pt x="1515999" y="925449"/>
                    <a:pt x="1560322" y="912241"/>
                  </a:cubicBezTo>
                  <a:cubicBezTo>
                    <a:pt x="1584706" y="903351"/>
                    <a:pt x="1606804" y="903351"/>
                    <a:pt x="1613408" y="936498"/>
                  </a:cubicBezTo>
                  <a:close/>
                </a:path>
              </a:pathLst>
            </a:custGeom>
            <a:solidFill>
              <a:srgbClr val="C52E37"/>
            </a:solidFill>
          </p:spPr>
        </p:sp>
      </p:grpSp>
      <p:grpSp>
        <p:nvGrpSpPr>
          <p:cNvPr id="29" name="Group 29"/>
          <p:cNvGrpSpPr>
            <a:grpSpLocks noChangeAspect="1"/>
          </p:cNvGrpSpPr>
          <p:nvPr/>
        </p:nvGrpSpPr>
        <p:grpSpPr>
          <a:xfrm>
            <a:off x="11398320" y="5235840"/>
            <a:ext cx="686160" cy="632160"/>
            <a:chOff x="0" y="0"/>
            <a:chExt cx="914880" cy="842880"/>
          </a:xfrm>
        </p:grpSpPr>
        <p:sp>
          <p:nvSpPr>
            <p:cNvPr id="30" name="Freeform 30"/>
            <p:cNvSpPr/>
            <p:nvPr/>
          </p:nvSpPr>
          <p:spPr>
            <a:xfrm>
              <a:off x="0" y="0"/>
              <a:ext cx="914908" cy="843026"/>
            </a:xfrm>
            <a:custGeom>
              <a:avLst/>
              <a:gdLst/>
              <a:ahLst/>
              <a:cxnLst/>
              <a:rect l="l" t="t" r="r" b="b"/>
              <a:pathLst>
                <a:path w="914908" h="843026">
                  <a:moveTo>
                    <a:pt x="192278" y="238252"/>
                  </a:moveTo>
                  <a:cubicBezTo>
                    <a:pt x="194437" y="238252"/>
                    <a:pt x="194437" y="238252"/>
                    <a:pt x="196723" y="238252"/>
                  </a:cubicBezTo>
                  <a:cubicBezTo>
                    <a:pt x="265176" y="211836"/>
                    <a:pt x="267462" y="211836"/>
                    <a:pt x="240919" y="145542"/>
                  </a:cubicBezTo>
                  <a:cubicBezTo>
                    <a:pt x="225425" y="101473"/>
                    <a:pt x="234315" y="85979"/>
                    <a:pt x="276225" y="72771"/>
                  </a:cubicBezTo>
                  <a:cubicBezTo>
                    <a:pt x="364617" y="39624"/>
                    <a:pt x="362458" y="37465"/>
                    <a:pt x="404368" y="121285"/>
                  </a:cubicBezTo>
                  <a:cubicBezTo>
                    <a:pt x="406527" y="127889"/>
                    <a:pt x="410972" y="136779"/>
                    <a:pt x="415417" y="143383"/>
                  </a:cubicBezTo>
                  <a:cubicBezTo>
                    <a:pt x="422021" y="158877"/>
                    <a:pt x="428625" y="176530"/>
                    <a:pt x="450723" y="169799"/>
                  </a:cubicBezTo>
                  <a:cubicBezTo>
                    <a:pt x="470662" y="165354"/>
                    <a:pt x="461772" y="145542"/>
                    <a:pt x="466217" y="132334"/>
                  </a:cubicBezTo>
                  <a:cubicBezTo>
                    <a:pt x="466217" y="130175"/>
                    <a:pt x="466217" y="127889"/>
                    <a:pt x="466217" y="123571"/>
                  </a:cubicBezTo>
                  <a:cubicBezTo>
                    <a:pt x="468503" y="8763"/>
                    <a:pt x="481711" y="0"/>
                    <a:pt x="598932" y="11049"/>
                  </a:cubicBezTo>
                  <a:cubicBezTo>
                    <a:pt x="614426" y="13208"/>
                    <a:pt x="616585" y="19812"/>
                    <a:pt x="618871" y="33147"/>
                  </a:cubicBezTo>
                  <a:cubicBezTo>
                    <a:pt x="623316" y="72898"/>
                    <a:pt x="627761" y="110363"/>
                    <a:pt x="632079" y="150114"/>
                  </a:cubicBezTo>
                  <a:cubicBezTo>
                    <a:pt x="634238" y="161163"/>
                    <a:pt x="627634" y="180975"/>
                    <a:pt x="645287" y="183261"/>
                  </a:cubicBezTo>
                  <a:cubicBezTo>
                    <a:pt x="667385" y="187706"/>
                    <a:pt x="667385" y="167767"/>
                    <a:pt x="673989" y="154559"/>
                  </a:cubicBezTo>
                  <a:cubicBezTo>
                    <a:pt x="689483" y="123698"/>
                    <a:pt x="702691" y="94996"/>
                    <a:pt x="716026" y="61849"/>
                  </a:cubicBezTo>
                  <a:cubicBezTo>
                    <a:pt x="724916" y="37592"/>
                    <a:pt x="735965" y="35433"/>
                    <a:pt x="758063" y="46355"/>
                  </a:cubicBezTo>
                  <a:cubicBezTo>
                    <a:pt x="778002" y="55118"/>
                    <a:pt x="797814" y="66167"/>
                    <a:pt x="819912" y="68453"/>
                  </a:cubicBezTo>
                  <a:cubicBezTo>
                    <a:pt x="864108" y="77216"/>
                    <a:pt x="864108" y="101600"/>
                    <a:pt x="853059" y="136906"/>
                  </a:cubicBezTo>
                  <a:cubicBezTo>
                    <a:pt x="839851" y="176657"/>
                    <a:pt x="808863" y="220726"/>
                    <a:pt x="826516" y="258318"/>
                  </a:cubicBezTo>
                  <a:cubicBezTo>
                    <a:pt x="844169" y="291465"/>
                    <a:pt x="890651" y="309118"/>
                    <a:pt x="914908" y="342138"/>
                  </a:cubicBezTo>
                  <a:cubicBezTo>
                    <a:pt x="857504" y="401701"/>
                    <a:pt x="733679" y="412750"/>
                    <a:pt x="673989" y="359791"/>
                  </a:cubicBezTo>
                  <a:cubicBezTo>
                    <a:pt x="647446" y="335534"/>
                    <a:pt x="620903" y="331089"/>
                    <a:pt x="585597" y="335534"/>
                  </a:cubicBezTo>
                  <a:cubicBezTo>
                    <a:pt x="521462" y="346583"/>
                    <a:pt x="461899" y="361950"/>
                    <a:pt x="408813" y="399542"/>
                  </a:cubicBezTo>
                  <a:cubicBezTo>
                    <a:pt x="362458" y="432689"/>
                    <a:pt x="342519" y="474599"/>
                    <a:pt x="360172" y="529717"/>
                  </a:cubicBezTo>
                  <a:cubicBezTo>
                    <a:pt x="366776" y="553974"/>
                    <a:pt x="364617" y="573786"/>
                    <a:pt x="340233" y="584835"/>
                  </a:cubicBezTo>
                  <a:cubicBezTo>
                    <a:pt x="249682" y="628904"/>
                    <a:pt x="198755" y="710565"/>
                    <a:pt x="145796" y="790067"/>
                  </a:cubicBezTo>
                  <a:cubicBezTo>
                    <a:pt x="132588" y="809879"/>
                    <a:pt x="125857" y="843026"/>
                    <a:pt x="97155" y="840867"/>
                  </a:cubicBezTo>
                  <a:cubicBezTo>
                    <a:pt x="64008" y="838708"/>
                    <a:pt x="61849" y="803402"/>
                    <a:pt x="55118" y="779145"/>
                  </a:cubicBezTo>
                  <a:cubicBezTo>
                    <a:pt x="6604" y="642112"/>
                    <a:pt x="0" y="507492"/>
                    <a:pt x="66294" y="372872"/>
                  </a:cubicBezTo>
                  <a:cubicBezTo>
                    <a:pt x="94996" y="315468"/>
                    <a:pt x="128143" y="262509"/>
                    <a:pt x="192278" y="238252"/>
                  </a:cubicBezTo>
                  <a:close/>
                </a:path>
              </a:pathLst>
            </a:custGeom>
            <a:solidFill>
              <a:srgbClr val="C52F37"/>
            </a:solidFill>
          </p:spPr>
        </p:sp>
      </p:grpSp>
      <p:grpSp>
        <p:nvGrpSpPr>
          <p:cNvPr id="31" name="Group 31"/>
          <p:cNvGrpSpPr>
            <a:grpSpLocks noChangeAspect="1"/>
          </p:cNvGrpSpPr>
          <p:nvPr/>
        </p:nvGrpSpPr>
        <p:grpSpPr>
          <a:xfrm>
            <a:off x="11083680" y="5365440"/>
            <a:ext cx="412560" cy="745920"/>
            <a:chOff x="0" y="0"/>
            <a:chExt cx="550080" cy="994560"/>
          </a:xfrm>
        </p:grpSpPr>
        <p:sp>
          <p:nvSpPr>
            <p:cNvPr id="32" name="Freeform 32"/>
            <p:cNvSpPr/>
            <p:nvPr/>
          </p:nvSpPr>
          <p:spPr>
            <a:xfrm>
              <a:off x="0" y="0"/>
              <a:ext cx="550037" cy="994537"/>
            </a:xfrm>
            <a:custGeom>
              <a:avLst/>
              <a:gdLst/>
              <a:ahLst/>
              <a:cxnLst/>
              <a:rect l="l" t="t" r="r" b="b"/>
              <a:pathLst>
                <a:path w="550037" h="994537">
                  <a:moveTo>
                    <a:pt x="61849" y="990092"/>
                  </a:moveTo>
                  <a:cubicBezTo>
                    <a:pt x="0" y="855345"/>
                    <a:pt x="24257" y="720471"/>
                    <a:pt x="70739" y="592328"/>
                  </a:cubicBezTo>
                  <a:cubicBezTo>
                    <a:pt x="132588" y="426593"/>
                    <a:pt x="176784" y="256413"/>
                    <a:pt x="207645" y="81788"/>
                  </a:cubicBezTo>
                  <a:cubicBezTo>
                    <a:pt x="212090" y="61849"/>
                    <a:pt x="205486" y="37592"/>
                    <a:pt x="218694" y="19939"/>
                  </a:cubicBezTo>
                  <a:cubicBezTo>
                    <a:pt x="227584" y="11049"/>
                    <a:pt x="236347" y="0"/>
                    <a:pt x="249682" y="2286"/>
                  </a:cubicBezTo>
                  <a:cubicBezTo>
                    <a:pt x="335788" y="15494"/>
                    <a:pt x="421894" y="17653"/>
                    <a:pt x="508127" y="0"/>
                  </a:cubicBezTo>
                  <a:cubicBezTo>
                    <a:pt x="519176" y="0"/>
                    <a:pt x="528066" y="2159"/>
                    <a:pt x="536829" y="6604"/>
                  </a:cubicBezTo>
                  <a:cubicBezTo>
                    <a:pt x="550037" y="39751"/>
                    <a:pt x="550037" y="72898"/>
                    <a:pt x="527939" y="101600"/>
                  </a:cubicBezTo>
                  <a:cubicBezTo>
                    <a:pt x="406400" y="247523"/>
                    <a:pt x="395351" y="413258"/>
                    <a:pt x="448437" y="587883"/>
                  </a:cubicBezTo>
                  <a:cubicBezTo>
                    <a:pt x="450596" y="598932"/>
                    <a:pt x="455041" y="609981"/>
                    <a:pt x="457327" y="621030"/>
                  </a:cubicBezTo>
                  <a:cubicBezTo>
                    <a:pt x="459486" y="638683"/>
                    <a:pt x="455168" y="652018"/>
                    <a:pt x="437388" y="656336"/>
                  </a:cubicBezTo>
                  <a:cubicBezTo>
                    <a:pt x="262890" y="689610"/>
                    <a:pt x="178943" y="819912"/>
                    <a:pt x="99441" y="959231"/>
                  </a:cubicBezTo>
                  <a:cubicBezTo>
                    <a:pt x="90551" y="974725"/>
                    <a:pt x="86233" y="994537"/>
                    <a:pt x="61849" y="990219"/>
                  </a:cubicBezTo>
                  <a:close/>
                </a:path>
              </a:pathLst>
            </a:custGeom>
            <a:solidFill>
              <a:srgbClr val="C52E37"/>
            </a:solidFill>
          </p:spPr>
        </p:sp>
      </p:grpSp>
      <p:grpSp>
        <p:nvGrpSpPr>
          <p:cNvPr id="33" name="Group 33"/>
          <p:cNvGrpSpPr>
            <a:grpSpLocks noChangeAspect="1"/>
          </p:cNvGrpSpPr>
          <p:nvPr/>
        </p:nvGrpSpPr>
        <p:grpSpPr>
          <a:xfrm>
            <a:off x="11985840" y="5819760"/>
            <a:ext cx="339840" cy="326880"/>
            <a:chOff x="0" y="0"/>
            <a:chExt cx="453120" cy="435840"/>
          </a:xfrm>
        </p:grpSpPr>
        <p:sp>
          <p:nvSpPr>
            <p:cNvPr id="34" name="Freeform 34"/>
            <p:cNvSpPr/>
            <p:nvPr/>
          </p:nvSpPr>
          <p:spPr>
            <a:xfrm>
              <a:off x="0" y="0"/>
              <a:ext cx="453009" cy="435864"/>
            </a:xfrm>
            <a:custGeom>
              <a:avLst/>
              <a:gdLst/>
              <a:ahLst/>
              <a:cxnLst/>
              <a:rect l="l" t="t" r="r" b="b"/>
              <a:pathLst>
                <a:path w="453009" h="435864">
                  <a:moveTo>
                    <a:pt x="406654" y="118872"/>
                  </a:moveTo>
                  <a:cubicBezTo>
                    <a:pt x="435356" y="182753"/>
                    <a:pt x="448691" y="250952"/>
                    <a:pt x="450850" y="323596"/>
                  </a:cubicBezTo>
                  <a:cubicBezTo>
                    <a:pt x="453009" y="361061"/>
                    <a:pt x="430911" y="380873"/>
                    <a:pt x="395605" y="389636"/>
                  </a:cubicBezTo>
                  <a:cubicBezTo>
                    <a:pt x="302768" y="416052"/>
                    <a:pt x="209931" y="435864"/>
                    <a:pt x="112649" y="413893"/>
                  </a:cubicBezTo>
                  <a:cubicBezTo>
                    <a:pt x="35306" y="398399"/>
                    <a:pt x="0" y="358775"/>
                    <a:pt x="8890" y="292735"/>
                  </a:cubicBezTo>
                  <a:cubicBezTo>
                    <a:pt x="11049" y="275082"/>
                    <a:pt x="17780" y="259715"/>
                    <a:pt x="28829" y="244348"/>
                  </a:cubicBezTo>
                  <a:cubicBezTo>
                    <a:pt x="103886" y="151892"/>
                    <a:pt x="194564" y="77089"/>
                    <a:pt x="298450" y="15367"/>
                  </a:cubicBezTo>
                  <a:cubicBezTo>
                    <a:pt x="320548" y="0"/>
                    <a:pt x="338201" y="4318"/>
                    <a:pt x="355981" y="21971"/>
                  </a:cubicBezTo>
                  <a:cubicBezTo>
                    <a:pt x="380238" y="50546"/>
                    <a:pt x="400177" y="81407"/>
                    <a:pt x="406781" y="118872"/>
                  </a:cubicBezTo>
                  <a:close/>
                </a:path>
              </a:pathLst>
            </a:custGeom>
            <a:solidFill>
              <a:srgbClr val="C52E38"/>
            </a:solidFill>
          </p:spPr>
        </p:sp>
      </p:grpSp>
      <p:grpSp>
        <p:nvGrpSpPr>
          <p:cNvPr id="35" name="Group 35"/>
          <p:cNvGrpSpPr>
            <a:grpSpLocks noChangeAspect="1"/>
          </p:cNvGrpSpPr>
          <p:nvPr/>
        </p:nvGrpSpPr>
        <p:grpSpPr>
          <a:xfrm>
            <a:off x="11245680" y="5328000"/>
            <a:ext cx="254160" cy="54000"/>
            <a:chOff x="0" y="0"/>
            <a:chExt cx="338880" cy="72000"/>
          </a:xfrm>
        </p:grpSpPr>
        <p:sp>
          <p:nvSpPr>
            <p:cNvPr id="36" name="Freeform 36"/>
            <p:cNvSpPr/>
            <p:nvPr/>
          </p:nvSpPr>
          <p:spPr>
            <a:xfrm>
              <a:off x="0" y="0"/>
              <a:ext cx="338836" cy="72009"/>
            </a:xfrm>
            <a:custGeom>
              <a:avLst/>
              <a:gdLst/>
              <a:ahLst/>
              <a:cxnLst/>
              <a:rect l="l" t="t" r="r" b="b"/>
              <a:pathLst>
                <a:path w="338836" h="72009">
                  <a:moveTo>
                    <a:pt x="305435" y="21844"/>
                  </a:moveTo>
                  <a:cubicBezTo>
                    <a:pt x="316611" y="32766"/>
                    <a:pt x="338836" y="39243"/>
                    <a:pt x="325501" y="63246"/>
                  </a:cubicBezTo>
                  <a:cubicBezTo>
                    <a:pt x="316611" y="63246"/>
                    <a:pt x="307721" y="63246"/>
                    <a:pt x="298704" y="63246"/>
                  </a:cubicBezTo>
                  <a:cubicBezTo>
                    <a:pt x="265303" y="28321"/>
                    <a:pt x="218440" y="39243"/>
                    <a:pt x="180594" y="37084"/>
                  </a:cubicBezTo>
                  <a:cubicBezTo>
                    <a:pt x="131572" y="34925"/>
                    <a:pt x="77978" y="30480"/>
                    <a:pt x="33401" y="61087"/>
                  </a:cubicBezTo>
                  <a:cubicBezTo>
                    <a:pt x="22225" y="63246"/>
                    <a:pt x="11049" y="67691"/>
                    <a:pt x="2159" y="72009"/>
                  </a:cubicBezTo>
                  <a:cubicBezTo>
                    <a:pt x="0" y="24003"/>
                    <a:pt x="35687" y="19685"/>
                    <a:pt x="69088" y="13081"/>
                  </a:cubicBezTo>
                  <a:cubicBezTo>
                    <a:pt x="147193" y="0"/>
                    <a:pt x="227457" y="2159"/>
                    <a:pt x="305435" y="21844"/>
                  </a:cubicBezTo>
                  <a:close/>
                </a:path>
              </a:pathLst>
            </a:custGeom>
            <a:solidFill>
              <a:srgbClr val="B14951"/>
            </a:solidFill>
          </p:spPr>
        </p:sp>
      </p:grpSp>
      <p:grpSp>
        <p:nvGrpSpPr>
          <p:cNvPr id="37" name="Group 37"/>
          <p:cNvGrpSpPr>
            <a:grpSpLocks noChangeAspect="1"/>
          </p:cNvGrpSpPr>
          <p:nvPr/>
        </p:nvGrpSpPr>
        <p:grpSpPr>
          <a:xfrm>
            <a:off x="12283920" y="5425920"/>
            <a:ext cx="136800" cy="234720"/>
            <a:chOff x="0" y="0"/>
            <a:chExt cx="182400" cy="312960"/>
          </a:xfrm>
        </p:grpSpPr>
        <p:sp>
          <p:nvSpPr>
            <p:cNvPr id="38" name="Freeform 38"/>
            <p:cNvSpPr/>
            <p:nvPr/>
          </p:nvSpPr>
          <p:spPr>
            <a:xfrm>
              <a:off x="0" y="0"/>
              <a:ext cx="182245" cy="313055"/>
            </a:xfrm>
            <a:custGeom>
              <a:avLst/>
              <a:gdLst/>
              <a:ahLst/>
              <a:cxnLst/>
              <a:rect l="l" t="t" r="r" b="b"/>
              <a:pathLst>
                <a:path w="182245" h="313055">
                  <a:moveTo>
                    <a:pt x="20320" y="29083"/>
                  </a:moveTo>
                  <a:cubicBezTo>
                    <a:pt x="15875" y="20193"/>
                    <a:pt x="9017" y="17907"/>
                    <a:pt x="0" y="17907"/>
                  </a:cubicBezTo>
                  <a:cubicBezTo>
                    <a:pt x="20320" y="0"/>
                    <a:pt x="40513" y="4445"/>
                    <a:pt x="56261" y="22352"/>
                  </a:cubicBezTo>
                  <a:cubicBezTo>
                    <a:pt x="119253" y="91694"/>
                    <a:pt x="159893" y="174371"/>
                    <a:pt x="177800" y="266065"/>
                  </a:cubicBezTo>
                  <a:cubicBezTo>
                    <a:pt x="182245" y="286131"/>
                    <a:pt x="177800" y="306324"/>
                    <a:pt x="155321" y="313055"/>
                  </a:cubicBezTo>
                  <a:cubicBezTo>
                    <a:pt x="150876" y="304165"/>
                    <a:pt x="148590" y="295148"/>
                    <a:pt x="146304" y="288417"/>
                  </a:cubicBezTo>
                  <a:cubicBezTo>
                    <a:pt x="141859" y="196723"/>
                    <a:pt x="96774" y="125222"/>
                    <a:pt x="44958" y="55880"/>
                  </a:cubicBezTo>
                  <a:cubicBezTo>
                    <a:pt x="38227" y="46990"/>
                    <a:pt x="29210" y="37973"/>
                    <a:pt x="20193" y="29083"/>
                  </a:cubicBezTo>
                  <a:close/>
                </a:path>
              </a:pathLst>
            </a:custGeom>
            <a:solidFill>
              <a:srgbClr val="A6454C"/>
            </a:solidFill>
          </p:spPr>
        </p:sp>
      </p:grpSp>
      <p:grpSp>
        <p:nvGrpSpPr>
          <p:cNvPr id="39" name="Group 39"/>
          <p:cNvGrpSpPr>
            <a:grpSpLocks noChangeAspect="1"/>
          </p:cNvGrpSpPr>
          <p:nvPr/>
        </p:nvGrpSpPr>
        <p:grpSpPr>
          <a:xfrm>
            <a:off x="13872240" y="3213360"/>
            <a:ext cx="1276560" cy="1635120"/>
            <a:chOff x="0" y="0"/>
            <a:chExt cx="1702080" cy="2180160"/>
          </a:xfrm>
        </p:grpSpPr>
        <p:sp>
          <p:nvSpPr>
            <p:cNvPr id="40" name="Freeform 40"/>
            <p:cNvSpPr/>
            <p:nvPr/>
          </p:nvSpPr>
          <p:spPr>
            <a:xfrm>
              <a:off x="0" y="-127"/>
              <a:ext cx="1702181" cy="2180336"/>
            </a:xfrm>
            <a:custGeom>
              <a:avLst/>
              <a:gdLst/>
              <a:ahLst/>
              <a:cxnLst/>
              <a:rect l="l" t="t" r="r" b="b"/>
              <a:pathLst>
                <a:path w="1702181" h="2180336">
                  <a:moveTo>
                    <a:pt x="1613535" y="936752"/>
                  </a:moveTo>
                  <a:cubicBezTo>
                    <a:pt x="1668907" y="1078103"/>
                    <a:pt x="1644523" y="1217295"/>
                    <a:pt x="1600200" y="1354201"/>
                  </a:cubicBezTo>
                  <a:cubicBezTo>
                    <a:pt x="1524889" y="1586103"/>
                    <a:pt x="1416431" y="1798193"/>
                    <a:pt x="1250442" y="1977136"/>
                  </a:cubicBezTo>
                  <a:cubicBezTo>
                    <a:pt x="1217295" y="2014728"/>
                    <a:pt x="1177417" y="2047875"/>
                    <a:pt x="1135380" y="2078736"/>
                  </a:cubicBezTo>
                  <a:cubicBezTo>
                    <a:pt x="989330" y="2175891"/>
                    <a:pt x="852043" y="2180336"/>
                    <a:pt x="705993" y="2085340"/>
                  </a:cubicBezTo>
                  <a:cubicBezTo>
                    <a:pt x="484632" y="1939544"/>
                    <a:pt x="312039" y="1747393"/>
                    <a:pt x="165989" y="1528699"/>
                  </a:cubicBezTo>
                  <a:cubicBezTo>
                    <a:pt x="84074" y="1407160"/>
                    <a:pt x="35433" y="1270254"/>
                    <a:pt x="8890" y="1124458"/>
                  </a:cubicBezTo>
                  <a:cubicBezTo>
                    <a:pt x="0" y="1084707"/>
                    <a:pt x="4445" y="1047115"/>
                    <a:pt x="13335" y="1007364"/>
                  </a:cubicBezTo>
                  <a:cubicBezTo>
                    <a:pt x="48768" y="846074"/>
                    <a:pt x="135128" y="715772"/>
                    <a:pt x="270129" y="620776"/>
                  </a:cubicBezTo>
                  <a:cubicBezTo>
                    <a:pt x="356489" y="561086"/>
                    <a:pt x="411734" y="565531"/>
                    <a:pt x="487045" y="638429"/>
                  </a:cubicBezTo>
                  <a:cubicBezTo>
                    <a:pt x="568960" y="713486"/>
                    <a:pt x="619887" y="808482"/>
                    <a:pt x="668528" y="905764"/>
                  </a:cubicBezTo>
                  <a:cubicBezTo>
                    <a:pt x="703961" y="978662"/>
                    <a:pt x="730504" y="1051560"/>
                    <a:pt x="757047" y="1126617"/>
                  </a:cubicBezTo>
                  <a:cubicBezTo>
                    <a:pt x="768096" y="1172972"/>
                    <a:pt x="785876" y="1215009"/>
                    <a:pt x="792480" y="1252474"/>
                  </a:cubicBezTo>
                  <a:cubicBezTo>
                    <a:pt x="796925" y="1265682"/>
                    <a:pt x="801370" y="1254633"/>
                    <a:pt x="796925" y="1259078"/>
                  </a:cubicBezTo>
                  <a:cubicBezTo>
                    <a:pt x="779272" y="1214882"/>
                    <a:pt x="772541" y="1166368"/>
                    <a:pt x="757047" y="1122172"/>
                  </a:cubicBezTo>
                  <a:cubicBezTo>
                    <a:pt x="732663" y="1055878"/>
                    <a:pt x="719455" y="987425"/>
                    <a:pt x="690626" y="921131"/>
                  </a:cubicBezTo>
                  <a:cubicBezTo>
                    <a:pt x="644144" y="817372"/>
                    <a:pt x="591058" y="717931"/>
                    <a:pt x="509143" y="638429"/>
                  </a:cubicBezTo>
                  <a:cubicBezTo>
                    <a:pt x="482600" y="611886"/>
                    <a:pt x="480314" y="589788"/>
                    <a:pt x="504698" y="561086"/>
                  </a:cubicBezTo>
                  <a:cubicBezTo>
                    <a:pt x="524637" y="536829"/>
                    <a:pt x="537845" y="510286"/>
                    <a:pt x="553339" y="483743"/>
                  </a:cubicBezTo>
                  <a:cubicBezTo>
                    <a:pt x="590931" y="421894"/>
                    <a:pt x="635254" y="373253"/>
                    <a:pt x="699389" y="340106"/>
                  </a:cubicBezTo>
                  <a:cubicBezTo>
                    <a:pt x="745871" y="315849"/>
                    <a:pt x="750316" y="302514"/>
                    <a:pt x="734822" y="254000"/>
                  </a:cubicBezTo>
                  <a:cubicBezTo>
                    <a:pt x="723773" y="209804"/>
                    <a:pt x="732663" y="176657"/>
                    <a:pt x="774700" y="147955"/>
                  </a:cubicBezTo>
                  <a:cubicBezTo>
                    <a:pt x="830072" y="108204"/>
                    <a:pt x="892048" y="88265"/>
                    <a:pt x="960628" y="83947"/>
                  </a:cubicBezTo>
                  <a:cubicBezTo>
                    <a:pt x="987171" y="81788"/>
                    <a:pt x="1009269" y="90551"/>
                    <a:pt x="1029208" y="108204"/>
                  </a:cubicBezTo>
                  <a:cubicBezTo>
                    <a:pt x="1069086" y="145796"/>
                    <a:pt x="1117727" y="152400"/>
                    <a:pt x="1168654" y="139065"/>
                  </a:cubicBezTo>
                  <a:cubicBezTo>
                    <a:pt x="1219581" y="128016"/>
                    <a:pt x="1263777" y="101473"/>
                    <a:pt x="1316990" y="97155"/>
                  </a:cubicBezTo>
                  <a:cubicBezTo>
                    <a:pt x="1394460" y="72898"/>
                    <a:pt x="1467485" y="33147"/>
                    <a:pt x="1542796" y="6604"/>
                  </a:cubicBezTo>
                  <a:cubicBezTo>
                    <a:pt x="1551686" y="0"/>
                    <a:pt x="1560449" y="2159"/>
                    <a:pt x="1567180" y="11049"/>
                  </a:cubicBezTo>
                  <a:cubicBezTo>
                    <a:pt x="1593723" y="103759"/>
                    <a:pt x="1629156" y="192151"/>
                    <a:pt x="1693291" y="267335"/>
                  </a:cubicBezTo>
                  <a:cubicBezTo>
                    <a:pt x="1699895" y="276225"/>
                    <a:pt x="1702181" y="287274"/>
                    <a:pt x="1695450" y="298196"/>
                  </a:cubicBezTo>
                  <a:cubicBezTo>
                    <a:pt x="1660017" y="324739"/>
                    <a:pt x="1624584" y="351155"/>
                    <a:pt x="1589151" y="377698"/>
                  </a:cubicBezTo>
                  <a:cubicBezTo>
                    <a:pt x="1525016" y="437388"/>
                    <a:pt x="1449705" y="479298"/>
                    <a:pt x="1378839" y="530098"/>
                  </a:cubicBezTo>
                  <a:cubicBezTo>
                    <a:pt x="1276985" y="607441"/>
                    <a:pt x="1179576" y="686943"/>
                    <a:pt x="1115441" y="797433"/>
                  </a:cubicBezTo>
                  <a:cubicBezTo>
                    <a:pt x="1064514" y="885825"/>
                    <a:pt x="1051306" y="978535"/>
                    <a:pt x="1064514" y="1077976"/>
                  </a:cubicBezTo>
                  <a:cubicBezTo>
                    <a:pt x="1095502" y="1287780"/>
                    <a:pt x="1082167" y="1490980"/>
                    <a:pt x="1002538" y="1687576"/>
                  </a:cubicBezTo>
                  <a:cubicBezTo>
                    <a:pt x="984885" y="1740535"/>
                    <a:pt x="958215" y="1789176"/>
                    <a:pt x="929513" y="1837817"/>
                  </a:cubicBezTo>
                  <a:cubicBezTo>
                    <a:pt x="956056" y="1791462"/>
                    <a:pt x="984885" y="1749425"/>
                    <a:pt x="998093" y="1698625"/>
                  </a:cubicBezTo>
                  <a:cubicBezTo>
                    <a:pt x="1062228" y="1544066"/>
                    <a:pt x="1106551" y="1384935"/>
                    <a:pt x="1097661" y="1214882"/>
                  </a:cubicBezTo>
                  <a:cubicBezTo>
                    <a:pt x="1095502" y="1164082"/>
                    <a:pt x="1088771" y="1113282"/>
                    <a:pt x="1084326" y="1062482"/>
                  </a:cubicBezTo>
                  <a:cubicBezTo>
                    <a:pt x="1077722" y="1007237"/>
                    <a:pt x="1075436" y="951992"/>
                    <a:pt x="1095375" y="901192"/>
                  </a:cubicBezTo>
                  <a:cubicBezTo>
                    <a:pt x="1104265" y="881253"/>
                    <a:pt x="1115314" y="854837"/>
                    <a:pt x="1139698" y="879094"/>
                  </a:cubicBezTo>
                  <a:cubicBezTo>
                    <a:pt x="1223772" y="958596"/>
                    <a:pt x="1323467" y="951992"/>
                    <a:pt x="1427480" y="940943"/>
                  </a:cubicBezTo>
                  <a:cubicBezTo>
                    <a:pt x="1471803" y="936498"/>
                    <a:pt x="1515999" y="925449"/>
                    <a:pt x="1560322" y="912241"/>
                  </a:cubicBezTo>
                  <a:cubicBezTo>
                    <a:pt x="1584706" y="903351"/>
                    <a:pt x="1606804" y="903351"/>
                    <a:pt x="1613408" y="936498"/>
                  </a:cubicBezTo>
                  <a:close/>
                </a:path>
              </a:pathLst>
            </a:custGeom>
            <a:solidFill>
              <a:srgbClr val="C52E37"/>
            </a:solidFill>
          </p:spPr>
        </p:sp>
      </p:grpSp>
      <p:grpSp>
        <p:nvGrpSpPr>
          <p:cNvPr id="41" name="Group 41"/>
          <p:cNvGrpSpPr>
            <a:grpSpLocks noChangeAspect="1"/>
          </p:cNvGrpSpPr>
          <p:nvPr/>
        </p:nvGrpSpPr>
        <p:grpSpPr>
          <a:xfrm>
            <a:off x="14142240" y="3013920"/>
            <a:ext cx="686160" cy="632160"/>
            <a:chOff x="0" y="0"/>
            <a:chExt cx="914880" cy="842880"/>
          </a:xfrm>
        </p:grpSpPr>
        <p:sp>
          <p:nvSpPr>
            <p:cNvPr id="42" name="Freeform 42"/>
            <p:cNvSpPr/>
            <p:nvPr/>
          </p:nvSpPr>
          <p:spPr>
            <a:xfrm>
              <a:off x="0" y="0"/>
              <a:ext cx="914908" cy="843026"/>
            </a:xfrm>
            <a:custGeom>
              <a:avLst/>
              <a:gdLst/>
              <a:ahLst/>
              <a:cxnLst/>
              <a:rect l="l" t="t" r="r" b="b"/>
              <a:pathLst>
                <a:path w="914908" h="843026">
                  <a:moveTo>
                    <a:pt x="192278" y="238252"/>
                  </a:moveTo>
                  <a:cubicBezTo>
                    <a:pt x="194437" y="238252"/>
                    <a:pt x="194437" y="238252"/>
                    <a:pt x="196723" y="238252"/>
                  </a:cubicBezTo>
                  <a:cubicBezTo>
                    <a:pt x="265176" y="211836"/>
                    <a:pt x="267462" y="211836"/>
                    <a:pt x="240919" y="145542"/>
                  </a:cubicBezTo>
                  <a:cubicBezTo>
                    <a:pt x="225425" y="101473"/>
                    <a:pt x="234315" y="85979"/>
                    <a:pt x="276225" y="72771"/>
                  </a:cubicBezTo>
                  <a:cubicBezTo>
                    <a:pt x="364617" y="39624"/>
                    <a:pt x="362458" y="37465"/>
                    <a:pt x="404368" y="121285"/>
                  </a:cubicBezTo>
                  <a:cubicBezTo>
                    <a:pt x="406527" y="127889"/>
                    <a:pt x="410972" y="136779"/>
                    <a:pt x="415417" y="143383"/>
                  </a:cubicBezTo>
                  <a:cubicBezTo>
                    <a:pt x="422021" y="158877"/>
                    <a:pt x="428625" y="176530"/>
                    <a:pt x="450723" y="169799"/>
                  </a:cubicBezTo>
                  <a:cubicBezTo>
                    <a:pt x="470662" y="165354"/>
                    <a:pt x="461772" y="145542"/>
                    <a:pt x="466217" y="132334"/>
                  </a:cubicBezTo>
                  <a:cubicBezTo>
                    <a:pt x="466217" y="130175"/>
                    <a:pt x="466217" y="127889"/>
                    <a:pt x="466217" y="123571"/>
                  </a:cubicBezTo>
                  <a:cubicBezTo>
                    <a:pt x="468503" y="8763"/>
                    <a:pt x="481711" y="0"/>
                    <a:pt x="598932" y="11049"/>
                  </a:cubicBezTo>
                  <a:cubicBezTo>
                    <a:pt x="614426" y="13208"/>
                    <a:pt x="616585" y="19812"/>
                    <a:pt x="618871" y="33147"/>
                  </a:cubicBezTo>
                  <a:cubicBezTo>
                    <a:pt x="623316" y="72898"/>
                    <a:pt x="627761" y="110363"/>
                    <a:pt x="632079" y="150114"/>
                  </a:cubicBezTo>
                  <a:cubicBezTo>
                    <a:pt x="634238" y="161163"/>
                    <a:pt x="627634" y="180975"/>
                    <a:pt x="645287" y="183261"/>
                  </a:cubicBezTo>
                  <a:cubicBezTo>
                    <a:pt x="667385" y="187706"/>
                    <a:pt x="667385" y="167767"/>
                    <a:pt x="673989" y="154559"/>
                  </a:cubicBezTo>
                  <a:cubicBezTo>
                    <a:pt x="689483" y="123698"/>
                    <a:pt x="702691" y="94996"/>
                    <a:pt x="716026" y="61849"/>
                  </a:cubicBezTo>
                  <a:cubicBezTo>
                    <a:pt x="724916" y="37592"/>
                    <a:pt x="735965" y="35433"/>
                    <a:pt x="758063" y="46355"/>
                  </a:cubicBezTo>
                  <a:cubicBezTo>
                    <a:pt x="778002" y="55118"/>
                    <a:pt x="797814" y="66167"/>
                    <a:pt x="819912" y="68453"/>
                  </a:cubicBezTo>
                  <a:cubicBezTo>
                    <a:pt x="864108" y="77216"/>
                    <a:pt x="864108" y="101600"/>
                    <a:pt x="853059" y="136906"/>
                  </a:cubicBezTo>
                  <a:cubicBezTo>
                    <a:pt x="839851" y="176657"/>
                    <a:pt x="808863" y="220726"/>
                    <a:pt x="826516" y="258318"/>
                  </a:cubicBezTo>
                  <a:cubicBezTo>
                    <a:pt x="844169" y="291465"/>
                    <a:pt x="890651" y="309118"/>
                    <a:pt x="914908" y="342138"/>
                  </a:cubicBezTo>
                  <a:cubicBezTo>
                    <a:pt x="857504" y="401701"/>
                    <a:pt x="733679" y="412750"/>
                    <a:pt x="673989" y="359791"/>
                  </a:cubicBezTo>
                  <a:cubicBezTo>
                    <a:pt x="647446" y="335534"/>
                    <a:pt x="620903" y="331089"/>
                    <a:pt x="585597" y="335534"/>
                  </a:cubicBezTo>
                  <a:cubicBezTo>
                    <a:pt x="521462" y="346583"/>
                    <a:pt x="461899" y="361950"/>
                    <a:pt x="408813" y="399542"/>
                  </a:cubicBezTo>
                  <a:cubicBezTo>
                    <a:pt x="362458" y="432689"/>
                    <a:pt x="342519" y="474599"/>
                    <a:pt x="360172" y="529717"/>
                  </a:cubicBezTo>
                  <a:cubicBezTo>
                    <a:pt x="366776" y="553974"/>
                    <a:pt x="364617" y="573786"/>
                    <a:pt x="340233" y="584835"/>
                  </a:cubicBezTo>
                  <a:cubicBezTo>
                    <a:pt x="249682" y="628904"/>
                    <a:pt x="198755" y="710565"/>
                    <a:pt x="145796" y="790067"/>
                  </a:cubicBezTo>
                  <a:cubicBezTo>
                    <a:pt x="132588" y="809879"/>
                    <a:pt x="125857" y="843026"/>
                    <a:pt x="97155" y="840867"/>
                  </a:cubicBezTo>
                  <a:cubicBezTo>
                    <a:pt x="64008" y="838708"/>
                    <a:pt x="61849" y="803402"/>
                    <a:pt x="55118" y="779145"/>
                  </a:cubicBezTo>
                  <a:cubicBezTo>
                    <a:pt x="6604" y="642112"/>
                    <a:pt x="0" y="507492"/>
                    <a:pt x="66294" y="372872"/>
                  </a:cubicBezTo>
                  <a:cubicBezTo>
                    <a:pt x="94996" y="315468"/>
                    <a:pt x="128143" y="262509"/>
                    <a:pt x="192278" y="238252"/>
                  </a:cubicBezTo>
                  <a:close/>
                </a:path>
              </a:pathLst>
            </a:custGeom>
            <a:solidFill>
              <a:srgbClr val="C52F37"/>
            </a:solidFill>
          </p:spPr>
        </p:sp>
      </p:grpSp>
      <p:grpSp>
        <p:nvGrpSpPr>
          <p:cNvPr id="43" name="Group 43"/>
          <p:cNvGrpSpPr>
            <a:grpSpLocks noChangeAspect="1"/>
          </p:cNvGrpSpPr>
          <p:nvPr/>
        </p:nvGrpSpPr>
        <p:grpSpPr>
          <a:xfrm>
            <a:off x="13827600" y="3143520"/>
            <a:ext cx="412560" cy="745920"/>
            <a:chOff x="0" y="0"/>
            <a:chExt cx="550080" cy="994560"/>
          </a:xfrm>
        </p:grpSpPr>
        <p:sp>
          <p:nvSpPr>
            <p:cNvPr id="44" name="Freeform 44"/>
            <p:cNvSpPr/>
            <p:nvPr/>
          </p:nvSpPr>
          <p:spPr>
            <a:xfrm>
              <a:off x="0" y="0"/>
              <a:ext cx="550037" cy="994537"/>
            </a:xfrm>
            <a:custGeom>
              <a:avLst/>
              <a:gdLst/>
              <a:ahLst/>
              <a:cxnLst/>
              <a:rect l="l" t="t" r="r" b="b"/>
              <a:pathLst>
                <a:path w="550037" h="994537">
                  <a:moveTo>
                    <a:pt x="61849" y="990092"/>
                  </a:moveTo>
                  <a:cubicBezTo>
                    <a:pt x="0" y="855345"/>
                    <a:pt x="24257" y="720471"/>
                    <a:pt x="70739" y="592328"/>
                  </a:cubicBezTo>
                  <a:cubicBezTo>
                    <a:pt x="132588" y="426593"/>
                    <a:pt x="176784" y="256413"/>
                    <a:pt x="207645" y="81788"/>
                  </a:cubicBezTo>
                  <a:cubicBezTo>
                    <a:pt x="212090" y="61849"/>
                    <a:pt x="205486" y="37592"/>
                    <a:pt x="218694" y="19939"/>
                  </a:cubicBezTo>
                  <a:cubicBezTo>
                    <a:pt x="227584" y="11049"/>
                    <a:pt x="236347" y="0"/>
                    <a:pt x="249682" y="2286"/>
                  </a:cubicBezTo>
                  <a:cubicBezTo>
                    <a:pt x="335788" y="15494"/>
                    <a:pt x="421894" y="17653"/>
                    <a:pt x="508127" y="0"/>
                  </a:cubicBezTo>
                  <a:cubicBezTo>
                    <a:pt x="519176" y="0"/>
                    <a:pt x="528066" y="2159"/>
                    <a:pt x="536829" y="6604"/>
                  </a:cubicBezTo>
                  <a:cubicBezTo>
                    <a:pt x="550037" y="39751"/>
                    <a:pt x="550037" y="72898"/>
                    <a:pt x="527939" y="101600"/>
                  </a:cubicBezTo>
                  <a:cubicBezTo>
                    <a:pt x="406400" y="247523"/>
                    <a:pt x="395351" y="413258"/>
                    <a:pt x="448437" y="587883"/>
                  </a:cubicBezTo>
                  <a:cubicBezTo>
                    <a:pt x="450596" y="598932"/>
                    <a:pt x="455041" y="609981"/>
                    <a:pt x="457327" y="621030"/>
                  </a:cubicBezTo>
                  <a:cubicBezTo>
                    <a:pt x="459486" y="638683"/>
                    <a:pt x="455168" y="652018"/>
                    <a:pt x="437388" y="656336"/>
                  </a:cubicBezTo>
                  <a:cubicBezTo>
                    <a:pt x="262890" y="689610"/>
                    <a:pt x="178943" y="819912"/>
                    <a:pt x="99441" y="959231"/>
                  </a:cubicBezTo>
                  <a:cubicBezTo>
                    <a:pt x="90551" y="974725"/>
                    <a:pt x="86233" y="994537"/>
                    <a:pt x="61849" y="990219"/>
                  </a:cubicBezTo>
                  <a:close/>
                </a:path>
              </a:pathLst>
            </a:custGeom>
            <a:solidFill>
              <a:srgbClr val="C52E37"/>
            </a:solidFill>
          </p:spPr>
        </p:sp>
      </p:grpSp>
      <p:grpSp>
        <p:nvGrpSpPr>
          <p:cNvPr id="45" name="Group 45"/>
          <p:cNvGrpSpPr>
            <a:grpSpLocks noChangeAspect="1"/>
          </p:cNvGrpSpPr>
          <p:nvPr/>
        </p:nvGrpSpPr>
        <p:grpSpPr>
          <a:xfrm>
            <a:off x="14729040" y="3597840"/>
            <a:ext cx="339840" cy="326880"/>
            <a:chOff x="0" y="0"/>
            <a:chExt cx="453120" cy="435840"/>
          </a:xfrm>
        </p:grpSpPr>
        <p:sp>
          <p:nvSpPr>
            <p:cNvPr id="46" name="Freeform 46"/>
            <p:cNvSpPr/>
            <p:nvPr/>
          </p:nvSpPr>
          <p:spPr>
            <a:xfrm>
              <a:off x="0" y="0"/>
              <a:ext cx="453009" cy="435864"/>
            </a:xfrm>
            <a:custGeom>
              <a:avLst/>
              <a:gdLst/>
              <a:ahLst/>
              <a:cxnLst/>
              <a:rect l="l" t="t" r="r" b="b"/>
              <a:pathLst>
                <a:path w="453009" h="435864">
                  <a:moveTo>
                    <a:pt x="406654" y="118872"/>
                  </a:moveTo>
                  <a:cubicBezTo>
                    <a:pt x="435356" y="182753"/>
                    <a:pt x="448691" y="250952"/>
                    <a:pt x="450850" y="323596"/>
                  </a:cubicBezTo>
                  <a:cubicBezTo>
                    <a:pt x="453009" y="361061"/>
                    <a:pt x="430911" y="380873"/>
                    <a:pt x="395605" y="389636"/>
                  </a:cubicBezTo>
                  <a:cubicBezTo>
                    <a:pt x="302768" y="416052"/>
                    <a:pt x="209931" y="435864"/>
                    <a:pt x="112649" y="413893"/>
                  </a:cubicBezTo>
                  <a:cubicBezTo>
                    <a:pt x="35306" y="398399"/>
                    <a:pt x="0" y="358775"/>
                    <a:pt x="8890" y="292735"/>
                  </a:cubicBezTo>
                  <a:cubicBezTo>
                    <a:pt x="11049" y="275082"/>
                    <a:pt x="17780" y="259715"/>
                    <a:pt x="28829" y="244348"/>
                  </a:cubicBezTo>
                  <a:cubicBezTo>
                    <a:pt x="103886" y="151892"/>
                    <a:pt x="194564" y="77089"/>
                    <a:pt x="298450" y="15367"/>
                  </a:cubicBezTo>
                  <a:cubicBezTo>
                    <a:pt x="320548" y="0"/>
                    <a:pt x="338201" y="4318"/>
                    <a:pt x="355981" y="21971"/>
                  </a:cubicBezTo>
                  <a:cubicBezTo>
                    <a:pt x="380238" y="50546"/>
                    <a:pt x="400177" y="81407"/>
                    <a:pt x="406781" y="118872"/>
                  </a:cubicBezTo>
                  <a:close/>
                </a:path>
              </a:pathLst>
            </a:custGeom>
            <a:solidFill>
              <a:srgbClr val="C52E38"/>
            </a:solidFill>
          </p:spPr>
        </p:sp>
      </p:grpSp>
      <p:grpSp>
        <p:nvGrpSpPr>
          <p:cNvPr id="47" name="Group 47"/>
          <p:cNvGrpSpPr>
            <a:grpSpLocks noChangeAspect="1"/>
          </p:cNvGrpSpPr>
          <p:nvPr/>
        </p:nvGrpSpPr>
        <p:grpSpPr>
          <a:xfrm>
            <a:off x="13989600" y="3105360"/>
            <a:ext cx="254160" cy="54000"/>
            <a:chOff x="0" y="0"/>
            <a:chExt cx="338880" cy="72000"/>
          </a:xfrm>
        </p:grpSpPr>
        <p:sp>
          <p:nvSpPr>
            <p:cNvPr id="48" name="Freeform 48"/>
            <p:cNvSpPr/>
            <p:nvPr/>
          </p:nvSpPr>
          <p:spPr>
            <a:xfrm>
              <a:off x="0" y="0"/>
              <a:ext cx="338836" cy="72009"/>
            </a:xfrm>
            <a:custGeom>
              <a:avLst/>
              <a:gdLst/>
              <a:ahLst/>
              <a:cxnLst/>
              <a:rect l="l" t="t" r="r" b="b"/>
              <a:pathLst>
                <a:path w="338836" h="72009">
                  <a:moveTo>
                    <a:pt x="305435" y="21844"/>
                  </a:moveTo>
                  <a:cubicBezTo>
                    <a:pt x="316611" y="32766"/>
                    <a:pt x="338836" y="39243"/>
                    <a:pt x="325501" y="63246"/>
                  </a:cubicBezTo>
                  <a:cubicBezTo>
                    <a:pt x="316611" y="63246"/>
                    <a:pt x="307721" y="63246"/>
                    <a:pt x="298704" y="63246"/>
                  </a:cubicBezTo>
                  <a:cubicBezTo>
                    <a:pt x="265303" y="28321"/>
                    <a:pt x="218440" y="39243"/>
                    <a:pt x="180594" y="37084"/>
                  </a:cubicBezTo>
                  <a:cubicBezTo>
                    <a:pt x="131572" y="34925"/>
                    <a:pt x="77978" y="30480"/>
                    <a:pt x="33401" y="61087"/>
                  </a:cubicBezTo>
                  <a:cubicBezTo>
                    <a:pt x="22225" y="63246"/>
                    <a:pt x="11049" y="67691"/>
                    <a:pt x="2159" y="72009"/>
                  </a:cubicBezTo>
                  <a:cubicBezTo>
                    <a:pt x="0" y="24003"/>
                    <a:pt x="35687" y="19685"/>
                    <a:pt x="69088" y="13081"/>
                  </a:cubicBezTo>
                  <a:cubicBezTo>
                    <a:pt x="147193" y="0"/>
                    <a:pt x="227457" y="2159"/>
                    <a:pt x="305435" y="21844"/>
                  </a:cubicBezTo>
                  <a:close/>
                </a:path>
              </a:pathLst>
            </a:custGeom>
            <a:solidFill>
              <a:srgbClr val="B14951"/>
            </a:solidFill>
          </p:spPr>
        </p:sp>
      </p:grpSp>
      <p:grpSp>
        <p:nvGrpSpPr>
          <p:cNvPr id="49" name="Group 49"/>
          <p:cNvGrpSpPr>
            <a:grpSpLocks noChangeAspect="1"/>
          </p:cNvGrpSpPr>
          <p:nvPr/>
        </p:nvGrpSpPr>
        <p:grpSpPr>
          <a:xfrm>
            <a:off x="15027840" y="3204000"/>
            <a:ext cx="136800" cy="234720"/>
            <a:chOff x="0" y="0"/>
            <a:chExt cx="182400" cy="312960"/>
          </a:xfrm>
        </p:grpSpPr>
        <p:sp>
          <p:nvSpPr>
            <p:cNvPr id="50" name="Freeform 50"/>
            <p:cNvSpPr/>
            <p:nvPr/>
          </p:nvSpPr>
          <p:spPr>
            <a:xfrm>
              <a:off x="0" y="0"/>
              <a:ext cx="182245" cy="313055"/>
            </a:xfrm>
            <a:custGeom>
              <a:avLst/>
              <a:gdLst/>
              <a:ahLst/>
              <a:cxnLst/>
              <a:rect l="l" t="t" r="r" b="b"/>
              <a:pathLst>
                <a:path w="182245" h="313055">
                  <a:moveTo>
                    <a:pt x="20320" y="29083"/>
                  </a:moveTo>
                  <a:cubicBezTo>
                    <a:pt x="15875" y="20193"/>
                    <a:pt x="9017" y="17907"/>
                    <a:pt x="0" y="17907"/>
                  </a:cubicBezTo>
                  <a:cubicBezTo>
                    <a:pt x="20320" y="0"/>
                    <a:pt x="40513" y="4445"/>
                    <a:pt x="56261" y="22352"/>
                  </a:cubicBezTo>
                  <a:cubicBezTo>
                    <a:pt x="119253" y="91694"/>
                    <a:pt x="159893" y="174371"/>
                    <a:pt x="177800" y="266065"/>
                  </a:cubicBezTo>
                  <a:cubicBezTo>
                    <a:pt x="182245" y="286131"/>
                    <a:pt x="177800" y="306324"/>
                    <a:pt x="155321" y="313055"/>
                  </a:cubicBezTo>
                  <a:cubicBezTo>
                    <a:pt x="150876" y="304165"/>
                    <a:pt x="148590" y="295148"/>
                    <a:pt x="146304" y="288417"/>
                  </a:cubicBezTo>
                  <a:cubicBezTo>
                    <a:pt x="141859" y="196723"/>
                    <a:pt x="96774" y="125222"/>
                    <a:pt x="44958" y="55880"/>
                  </a:cubicBezTo>
                  <a:cubicBezTo>
                    <a:pt x="38227" y="46990"/>
                    <a:pt x="29210" y="37973"/>
                    <a:pt x="20193" y="29083"/>
                  </a:cubicBezTo>
                  <a:close/>
                </a:path>
              </a:pathLst>
            </a:custGeom>
            <a:solidFill>
              <a:srgbClr val="A6454C"/>
            </a:solidFill>
          </p:spPr>
        </p:sp>
      </p:grpSp>
      <p:grpSp>
        <p:nvGrpSpPr>
          <p:cNvPr id="51" name="Group 51"/>
          <p:cNvGrpSpPr>
            <a:grpSpLocks noChangeAspect="1"/>
          </p:cNvGrpSpPr>
          <p:nvPr/>
        </p:nvGrpSpPr>
        <p:grpSpPr>
          <a:xfrm>
            <a:off x="13916160" y="7550640"/>
            <a:ext cx="1276560" cy="1635120"/>
            <a:chOff x="0" y="0"/>
            <a:chExt cx="1702080" cy="2180160"/>
          </a:xfrm>
        </p:grpSpPr>
        <p:sp>
          <p:nvSpPr>
            <p:cNvPr id="52" name="Freeform 52"/>
            <p:cNvSpPr/>
            <p:nvPr/>
          </p:nvSpPr>
          <p:spPr>
            <a:xfrm>
              <a:off x="0" y="-127"/>
              <a:ext cx="1702181" cy="2180336"/>
            </a:xfrm>
            <a:custGeom>
              <a:avLst/>
              <a:gdLst/>
              <a:ahLst/>
              <a:cxnLst/>
              <a:rect l="l" t="t" r="r" b="b"/>
              <a:pathLst>
                <a:path w="1702181" h="2180336">
                  <a:moveTo>
                    <a:pt x="1613535" y="936752"/>
                  </a:moveTo>
                  <a:cubicBezTo>
                    <a:pt x="1668907" y="1078103"/>
                    <a:pt x="1644523" y="1217295"/>
                    <a:pt x="1600200" y="1354201"/>
                  </a:cubicBezTo>
                  <a:cubicBezTo>
                    <a:pt x="1524889" y="1586103"/>
                    <a:pt x="1416431" y="1798193"/>
                    <a:pt x="1250442" y="1977136"/>
                  </a:cubicBezTo>
                  <a:cubicBezTo>
                    <a:pt x="1217295" y="2014728"/>
                    <a:pt x="1177417" y="2047875"/>
                    <a:pt x="1135380" y="2078736"/>
                  </a:cubicBezTo>
                  <a:cubicBezTo>
                    <a:pt x="989330" y="2175891"/>
                    <a:pt x="852043" y="2180336"/>
                    <a:pt x="705993" y="2085340"/>
                  </a:cubicBezTo>
                  <a:cubicBezTo>
                    <a:pt x="484632" y="1939544"/>
                    <a:pt x="312039" y="1747393"/>
                    <a:pt x="165989" y="1528699"/>
                  </a:cubicBezTo>
                  <a:cubicBezTo>
                    <a:pt x="84074" y="1407160"/>
                    <a:pt x="35433" y="1270254"/>
                    <a:pt x="8890" y="1124458"/>
                  </a:cubicBezTo>
                  <a:cubicBezTo>
                    <a:pt x="0" y="1084707"/>
                    <a:pt x="4445" y="1047115"/>
                    <a:pt x="13335" y="1007364"/>
                  </a:cubicBezTo>
                  <a:cubicBezTo>
                    <a:pt x="48768" y="846074"/>
                    <a:pt x="135128" y="715772"/>
                    <a:pt x="270129" y="620776"/>
                  </a:cubicBezTo>
                  <a:cubicBezTo>
                    <a:pt x="356489" y="561086"/>
                    <a:pt x="411734" y="565531"/>
                    <a:pt x="487045" y="638429"/>
                  </a:cubicBezTo>
                  <a:cubicBezTo>
                    <a:pt x="568960" y="713486"/>
                    <a:pt x="619887" y="808482"/>
                    <a:pt x="668528" y="905764"/>
                  </a:cubicBezTo>
                  <a:cubicBezTo>
                    <a:pt x="703961" y="978662"/>
                    <a:pt x="730504" y="1051560"/>
                    <a:pt x="757047" y="1126617"/>
                  </a:cubicBezTo>
                  <a:cubicBezTo>
                    <a:pt x="768096" y="1172972"/>
                    <a:pt x="785876" y="1215009"/>
                    <a:pt x="792480" y="1252474"/>
                  </a:cubicBezTo>
                  <a:cubicBezTo>
                    <a:pt x="796925" y="1265682"/>
                    <a:pt x="801370" y="1254633"/>
                    <a:pt x="796925" y="1259078"/>
                  </a:cubicBezTo>
                  <a:cubicBezTo>
                    <a:pt x="779272" y="1214882"/>
                    <a:pt x="772541" y="1166368"/>
                    <a:pt x="757047" y="1122172"/>
                  </a:cubicBezTo>
                  <a:cubicBezTo>
                    <a:pt x="732663" y="1055878"/>
                    <a:pt x="719455" y="987425"/>
                    <a:pt x="690626" y="921131"/>
                  </a:cubicBezTo>
                  <a:cubicBezTo>
                    <a:pt x="644144" y="817372"/>
                    <a:pt x="591058" y="717931"/>
                    <a:pt x="509143" y="638429"/>
                  </a:cubicBezTo>
                  <a:cubicBezTo>
                    <a:pt x="482600" y="611886"/>
                    <a:pt x="480314" y="589788"/>
                    <a:pt x="504698" y="561086"/>
                  </a:cubicBezTo>
                  <a:cubicBezTo>
                    <a:pt x="524637" y="536829"/>
                    <a:pt x="537845" y="510286"/>
                    <a:pt x="553339" y="483743"/>
                  </a:cubicBezTo>
                  <a:cubicBezTo>
                    <a:pt x="590931" y="421894"/>
                    <a:pt x="635254" y="373253"/>
                    <a:pt x="699389" y="340106"/>
                  </a:cubicBezTo>
                  <a:cubicBezTo>
                    <a:pt x="745871" y="315849"/>
                    <a:pt x="750316" y="302514"/>
                    <a:pt x="734822" y="254000"/>
                  </a:cubicBezTo>
                  <a:cubicBezTo>
                    <a:pt x="723773" y="209804"/>
                    <a:pt x="732663" y="176657"/>
                    <a:pt x="774700" y="147955"/>
                  </a:cubicBezTo>
                  <a:cubicBezTo>
                    <a:pt x="830072" y="108204"/>
                    <a:pt x="892048" y="88265"/>
                    <a:pt x="960628" y="83947"/>
                  </a:cubicBezTo>
                  <a:cubicBezTo>
                    <a:pt x="987171" y="81788"/>
                    <a:pt x="1009269" y="90551"/>
                    <a:pt x="1029208" y="108204"/>
                  </a:cubicBezTo>
                  <a:cubicBezTo>
                    <a:pt x="1069086" y="145796"/>
                    <a:pt x="1117727" y="152400"/>
                    <a:pt x="1168654" y="139065"/>
                  </a:cubicBezTo>
                  <a:cubicBezTo>
                    <a:pt x="1219581" y="128016"/>
                    <a:pt x="1263777" y="101473"/>
                    <a:pt x="1316990" y="97155"/>
                  </a:cubicBezTo>
                  <a:cubicBezTo>
                    <a:pt x="1394460" y="72898"/>
                    <a:pt x="1467485" y="33147"/>
                    <a:pt x="1542796" y="6604"/>
                  </a:cubicBezTo>
                  <a:cubicBezTo>
                    <a:pt x="1551686" y="0"/>
                    <a:pt x="1560449" y="2159"/>
                    <a:pt x="1567180" y="11049"/>
                  </a:cubicBezTo>
                  <a:cubicBezTo>
                    <a:pt x="1593723" y="103759"/>
                    <a:pt x="1629156" y="192151"/>
                    <a:pt x="1693291" y="267335"/>
                  </a:cubicBezTo>
                  <a:cubicBezTo>
                    <a:pt x="1699895" y="276225"/>
                    <a:pt x="1702181" y="287274"/>
                    <a:pt x="1695450" y="298196"/>
                  </a:cubicBezTo>
                  <a:cubicBezTo>
                    <a:pt x="1660017" y="324739"/>
                    <a:pt x="1624584" y="351155"/>
                    <a:pt x="1589151" y="377698"/>
                  </a:cubicBezTo>
                  <a:cubicBezTo>
                    <a:pt x="1525016" y="437388"/>
                    <a:pt x="1449705" y="479298"/>
                    <a:pt x="1378839" y="530098"/>
                  </a:cubicBezTo>
                  <a:cubicBezTo>
                    <a:pt x="1276985" y="607441"/>
                    <a:pt x="1179576" y="686943"/>
                    <a:pt x="1115441" y="797433"/>
                  </a:cubicBezTo>
                  <a:cubicBezTo>
                    <a:pt x="1064514" y="885825"/>
                    <a:pt x="1051306" y="978535"/>
                    <a:pt x="1064514" y="1077976"/>
                  </a:cubicBezTo>
                  <a:cubicBezTo>
                    <a:pt x="1095502" y="1287780"/>
                    <a:pt x="1082167" y="1490980"/>
                    <a:pt x="1002538" y="1687576"/>
                  </a:cubicBezTo>
                  <a:cubicBezTo>
                    <a:pt x="984885" y="1740535"/>
                    <a:pt x="958215" y="1789176"/>
                    <a:pt x="929513" y="1837817"/>
                  </a:cubicBezTo>
                  <a:cubicBezTo>
                    <a:pt x="956056" y="1791462"/>
                    <a:pt x="984885" y="1749425"/>
                    <a:pt x="998093" y="1698625"/>
                  </a:cubicBezTo>
                  <a:cubicBezTo>
                    <a:pt x="1062228" y="1544066"/>
                    <a:pt x="1106551" y="1384935"/>
                    <a:pt x="1097661" y="1214882"/>
                  </a:cubicBezTo>
                  <a:cubicBezTo>
                    <a:pt x="1095502" y="1164082"/>
                    <a:pt x="1088771" y="1113282"/>
                    <a:pt x="1084326" y="1062482"/>
                  </a:cubicBezTo>
                  <a:cubicBezTo>
                    <a:pt x="1077722" y="1007237"/>
                    <a:pt x="1075436" y="951992"/>
                    <a:pt x="1095375" y="901192"/>
                  </a:cubicBezTo>
                  <a:cubicBezTo>
                    <a:pt x="1104265" y="881253"/>
                    <a:pt x="1115314" y="854837"/>
                    <a:pt x="1139698" y="879094"/>
                  </a:cubicBezTo>
                  <a:cubicBezTo>
                    <a:pt x="1223772" y="958596"/>
                    <a:pt x="1323467" y="951992"/>
                    <a:pt x="1427480" y="940943"/>
                  </a:cubicBezTo>
                  <a:cubicBezTo>
                    <a:pt x="1471803" y="936498"/>
                    <a:pt x="1515999" y="925449"/>
                    <a:pt x="1560322" y="912241"/>
                  </a:cubicBezTo>
                  <a:cubicBezTo>
                    <a:pt x="1584706" y="903351"/>
                    <a:pt x="1606804" y="903351"/>
                    <a:pt x="1613408" y="936498"/>
                  </a:cubicBezTo>
                  <a:close/>
                </a:path>
              </a:pathLst>
            </a:custGeom>
            <a:solidFill>
              <a:srgbClr val="C52E37"/>
            </a:solidFill>
          </p:spPr>
        </p:sp>
      </p:grpSp>
      <p:grpSp>
        <p:nvGrpSpPr>
          <p:cNvPr id="53" name="Group 53"/>
          <p:cNvGrpSpPr>
            <a:grpSpLocks noChangeAspect="1"/>
          </p:cNvGrpSpPr>
          <p:nvPr/>
        </p:nvGrpSpPr>
        <p:grpSpPr>
          <a:xfrm>
            <a:off x="14186160" y="7350480"/>
            <a:ext cx="686160" cy="632160"/>
            <a:chOff x="0" y="0"/>
            <a:chExt cx="914880" cy="842880"/>
          </a:xfrm>
        </p:grpSpPr>
        <p:sp>
          <p:nvSpPr>
            <p:cNvPr id="54" name="Freeform 54"/>
            <p:cNvSpPr/>
            <p:nvPr/>
          </p:nvSpPr>
          <p:spPr>
            <a:xfrm>
              <a:off x="0" y="0"/>
              <a:ext cx="914908" cy="843026"/>
            </a:xfrm>
            <a:custGeom>
              <a:avLst/>
              <a:gdLst/>
              <a:ahLst/>
              <a:cxnLst/>
              <a:rect l="l" t="t" r="r" b="b"/>
              <a:pathLst>
                <a:path w="914908" h="843026">
                  <a:moveTo>
                    <a:pt x="192278" y="238252"/>
                  </a:moveTo>
                  <a:cubicBezTo>
                    <a:pt x="194437" y="238252"/>
                    <a:pt x="194437" y="238252"/>
                    <a:pt x="196723" y="238252"/>
                  </a:cubicBezTo>
                  <a:cubicBezTo>
                    <a:pt x="265176" y="211836"/>
                    <a:pt x="267462" y="211836"/>
                    <a:pt x="240919" y="145542"/>
                  </a:cubicBezTo>
                  <a:cubicBezTo>
                    <a:pt x="225425" y="101473"/>
                    <a:pt x="234315" y="85979"/>
                    <a:pt x="276225" y="72771"/>
                  </a:cubicBezTo>
                  <a:cubicBezTo>
                    <a:pt x="364617" y="39624"/>
                    <a:pt x="362458" y="37465"/>
                    <a:pt x="404368" y="121285"/>
                  </a:cubicBezTo>
                  <a:cubicBezTo>
                    <a:pt x="406527" y="127889"/>
                    <a:pt x="410972" y="136779"/>
                    <a:pt x="415417" y="143383"/>
                  </a:cubicBezTo>
                  <a:cubicBezTo>
                    <a:pt x="422021" y="158877"/>
                    <a:pt x="428625" y="176530"/>
                    <a:pt x="450723" y="169799"/>
                  </a:cubicBezTo>
                  <a:cubicBezTo>
                    <a:pt x="470662" y="165354"/>
                    <a:pt x="461772" y="145542"/>
                    <a:pt x="466217" y="132334"/>
                  </a:cubicBezTo>
                  <a:cubicBezTo>
                    <a:pt x="466217" y="130175"/>
                    <a:pt x="466217" y="127889"/>
                    <a:pt x="466217" y="123571"/>
                  </a:cubicBezTo>
                  <a:cubicBezTo>
                    <a:pt x="468503" y="8763"/>
                    <a:pt x="481711" y="0"/>
                    <a:pt x="598932" y="11049"/>
                  </a:cubicBezTo>
                  <a:cubicBezTo>
                    <a:pt x="614426" y="13208"/>
                    <a:pt x="616585" y="19812"/>
                    <a:pt x="618871" y="33147"/>
                  </a:cubicBezTo>
                  <a:cubicBezTo>
                    <a:pt x="623316" y="72898"/>
                    <a:pt x="627761" y="110363"/>
                    <a:pt x="632079" y="150114"/>
                  </a:cubicBezTo>
                  <a:cubicBezTo>
                    <a:pt x="634238" y="161163"/>
                    <a:pt x="627634" y="180975"/>
                    <a:pt x="645287" y="183261"/>
                  </a:cubicBezTo>
                  <a:cubicBezTo>
                    <a:pt x="667385" y="187706"/>
                    <a:pt x="667385" y="167767"/>
                    <a:pt x="673989" y="154559"/>
                  </a:cubicBezTo>
                  <a:cubicBezTo>
                    <a:pt x="689483" y="123698"/>
                    <a:pt x="702691" y="94996"/>
                    <a:pt x="716026" y="61849"/>
                  </a:cubicBezTo>
                  <a:cubicBezTo>
                    <a:pt x="724916" y="37592"/>
                    <a:pt x="735965" y="35433"/>
                    <a:pt x="758063" y="46355"/>
                  </a:cubicBezTo>
                  <a:cubicBezTo>
                    <a:pt x="778002" y="55118"/>
                    <a:pt x="797814" y="66167"/>
                    <a:pt x="819912" y="68453"/>
                  </a:cubicBezTo>
                  <a:cubicBezTo>
                    <a:pt x="864108" y="77216"/>
                    <a:pt x="864108" y="101600"/>
                    <a:pt x="853059" y="136906"/>
                  </a:cubicBezTo>
                  <a:cubicBezTo>
                    <a:pt x="839851" y="176657"/>
                    <a:pt x="808863" y="220726"/>
                    <a:pt x="826516" y="258318"/>
                  </a:cubicBezTo>
                  <a:cubicBezTo>
                    <a:pt x="844169" y="291465"/>
                    <a:pt x="890651" y="309118"/>
                    <a:pt x="914908" y="342138"/>
                  </a:cubicBezTo>
                  <a:cubicBezTo>
                    <a:pt x="857504" y="401701"/>
                    <a:pt x="733679" y="412750"/>
                    <a:pt x="673989" y="359791"/>
                  </a:cubicBezTo>
                  <a:cubicBezTo>
                    <a:pt x="647446" y="335534"/>
                    <a:pt x="620903" y="331089"/>
                    <a:pt x="585597" y="335534"/>
                  </a:cubicBezTo>
                  <a:cubicBezTo>
                    <a:pt x="521462" y="346583"/>
                    <a:pt x="461899" y="361950"/>
                    <a:pt x="408813" y="399542"/>
                  </a:cubicBezTo>
                  <a:cubicBezTo>
                    <a:pt x="362458" y="432689"/>
                    <a:pt x="342519" y="474599"/>
                    <a:pt x="360172" y="529717"/>
                  </a:cubicBezTo>
                  <a:cubicBezTo>
                    <a:pt x="366776" y="553974"/>
                    <a:pt x="364617" y="573786"/>
                    <a:pt x="340233" y="584835"/>
                  </a:cubicBezTo>
                  <a:cubicBezTo>
                    <a:pt x="249682" y="628904"/>
                    <a:pt x="198755" y="710565"/>
                    <a:pt x="145796" y="790067"/>
                  </a:cubicBezTo>
                  <a:cubicBezTo>
                    <a:pt x="132588" y="809879"/>
                    <a:pt x="125857" y="843026"/>
                    <a:pt x="97155" y="840867"/>
                  </a:cubicBezTo>
                  <a:cubicBezTo>
                    <a:pt x="64008" y="838708"/>
                    <a:pt x="61849" y="803402"/>
                    <a:pt x="55118" y="779145"/>
                  </a:cubicBezTo>
                  <a:cubicBezTo>
                    <a:pt x="6604" y="642112"/>
                    <a:pt x="0" y="507492"/>
                    <a:pt x="66294" y="372872"/>
                  </a:cubicBezTo>
                  <a:cubicBezTo>
                    <a:pt x="94996" y="315468"/>
                    <a:pt x="128143" y="262509"/>
                    <a:pt x="192278" y="238252"/>
                  </a:cubicBezTo>
                  <a:close/>
                </a:path>
              </a:pathLst>
            </a:custGeom>
            <a:solidFill>
              <a:srgbClr val="C52F37"/>
            </a:solidFill>
          </p:spPr>
        </p:sp>
      </p:grpSp>
      <p:grpSp>
        <p:nvGrpSpPr>
          <p:cNvPr id="55" name="Group 55"/>
          <p:cNvGrpSpPr>
            <a:grpSpLocks noChangeAspect="1"/>
          </p:cNvGrpSpPr>
          <p:nvPr/>
        </p:nvGrpSpPr>
        <p:grpSpPr>
          <a:xfrm>
            <a:off x="13872240" y="7480800"/>
            <a:ext cx="412560" cy="745920"/>
            <a:chOff x="0" y="0"/>
            <a:chExt cx="550080" cy="994560"/>
          </a:xfrm>
        </p:grpSpPr>
        <p:sp>
          <p:nvSpPr>
            <p:cNvPr id="56" name="Freeform 56"/>
            <p:cNvSpPr/>
            <p:nvPr/>
          </p:nvSpPr>
          <p:spPr>
            <a:xfrm>
              <a:off x="0" y="0"/>
              <a:ext cx="550037" cy="994537"/>
            </a:xfrm>
            <a:custGeom>
              <a:avLst/>
              <a:gdLst/>
              <a:ahLst/>
              <a:cxnLst/>
              <a:rect l="l" t="t" r="r" b="b"/>
              <a:pathLst>
                <a:path w="550037" h="994537">
                  <a:moveTo>
                    <a:pt x="61849" y="990092"/>
                  </a:moveTo>
                  <a:cubicBezTo>
                    <a:pt x="0" y="855345"/>
                    <a:pt x="24257" y="720471"/>
                    <a:pt x="70739" y="592328"/>
                  </a:cubicBezTo>
                  <a:cubicBezTo>
                    <a:pt x="132588" y="426593"/>
                    <a:pt x="176784" y="256413"/>
                    <a:pt x="207645" y="81788"/>
                  </a:cubicBezTo>
                  <a:cubicBezTo>
                    <a:pt x="212090" y="61849"/>
                    <a:pt x="205486" y="37592"/>
                    <a:pt x="218694" y="19939"/>
                  </a:cubicBezTo>
                  <a:cubicBezTo>
                    <a:pt x="227584" y="11049"/>
                    <a:pt x="236347" y="0"/>
                    <a:pt x="249682" y="2286"/>
                  </a:cubicBezTo>
                  <a:cubicBezTo>
                    <a:pt x="335788" y="15494"/>
                    <a:pt x="421894" y="17653"/>
                    <a:pt x="508127" y="0"/>
                  </a:cubicBezTo>
                  <a:cubicBezTo>
                    <a:pt x="519176" y="0"/>
                    <a:pt x="528066" y="2159"/>
                    <a:pt x="536829" y="6604"/>
                  </a:cubicBezTo>
                  <a:cubicBezTo>
                    <a:pt x="550037" y="39751"/>
                    <a:pt x="550037" y="72898"/>
                    <a:pt x="527939" y="101600"/>
                  </a:cubicBezTo>
                  <a:cubicBezTo>
                    <a:pt x="406400" y="247523"/>
                    <a:pt x="395351" y="413258"/>
                    <a:pt x="448437" y="587883"/>
                  </a:cubicBezTo>
                  <a:cubicBezTo>
                    <a:pt x="450596" y="598932"/>
                    <a:pt x="455041" y="609981"/>
                    <a:pt x="457327" y="621030"/>
                  </a:cubicBezTo>
                  <a:cubicBezTo>
                    <a:pt x="459486" y="638683"/>
                    <a:pt x="455168" y="652018"/>
                    <a:pt x="437388" y="656336"/>
                  </a:cubicBezTo>
                  <a:cubicBezTo>
                    <a:pt x="262890" y="689610"/>
                    <a:pt x="178943" y="819912"/>
                    <a:pt x="99441" y="959231"/>
                  </a:cubicBezTo>
                  <a:cubicBezTo>
                    <a:pt x="90551" y="974725"/>
                    <a:pt x="86233" y="994537"/>
                    <a:pt x="61849" y="990219"/>
                  </a:cubicBezTo>
                  <a:close/>
                </a:path>
              </a:pathLst>
            </a:custGeom>
            <a:solidFill>
              <a:srgbClr val="C52E37"/>
            </a:solidFill>
          </p:spPr>
        </p:sp>
      </p:grpSp>
      <p:grpSp>
        <p:nvGrpSpPr>
          <p:cNvPr id="57" name="Group 57"/>
          <p:cNvGrpSpPr>
            <a:grpSpLocks noChangeAspect="1"/>
          </p:cNvGrpSpPr>
          <p:nvPr/>
        </p:nvGrpSpPr>
        <p:grpSpPr>
          <a:xfrm>
            <a:off x="14773680" y="7935120"/>
            <a:ext cx="339840" cy="326880"/>
            <a:chOff x="0" y="0"/>
            <a:chExt cx="453120" cy="435840"/>
          </a:xfrm>
        </p:grpSpPr>
        <p:sp>
          <p:nvSpPr>
            <p:cNvPr id="58" name="Freeform 58"/>
            <p:cNvSpPr/>
            <p:nvPr/>
          </p:nvSpPr>
          <p:spPr>
            <a:xfrm>
              <a:off x="0" y="0"/>
              <a:ext cx="453009" cy="435864"/>
            </a:xfrm>
            <a:custGeom>
              <a:avLst/>
              <a:gdLst/>
              <a:ahLst/>
              <a:cxnLst/>
              <a:rect l="l" t="t" r="r" b="b"/>
              <a:pathLst>
                <a:path w="453009" h="435864">
                  <a:moveTo>
                    <a:pt x="406654" y="118872"/>
                  </a:moveTo>
                  <a:cubicBezTo>
                    <a:pt x="435356" y="182753"/>
                    <a:pt x="448691" y="250952"/>
                    <a:pt x="450850" y="323596"/>
                  </a:cubicBezTo>
                  <a:cubicBezTo>
                    <a:pt x="453009" y="361061"/>
                    <a:pt x="430911" y="380873"/>
                    <a:pt x="395605" y="389636"/>
                  </a:cubicBezTo>
                  <a:cubicBezTo>
                    <a:pt x="302768" y="416052"/>
                    <a:pt x="209931" y="435864"/>
                    <a:pt x="112649" y="413893"/>
                  </a:cubicBezTo>
                  <a:cubicBezTo>
                    <a:pt x="35306" y="398399"/>
                    <a:pt x="0" y="358775"/>
                    <a:pt x="8890" y="292735"/>
                  </a:cubicBezTo>
                  <a:cubicBezTo>
                    <a:pt x="11049" y="275082"/>
                    <a:pt x="17780" y="259715"/>
                    <a:pt x="28829" y="244348"/>
                  </a:cubicBezTo>
                  <a:cubicBezTo>
                    <a:pt x="103886" y="151892"/>
                    <a:pt x="194564" y="77089"/>
                    <a:pt x="298450" y="15367"/>
                  </a:cubicBezTo>
                  <a:cubicBezTo>
                    <a:pt x="320548" y="0"/>
                    <a:pt x="338201" y="4318"/>
                    <a:pt x="355981" y="21971"/>
                  </a:cubicBezTo>
                  <a:cubicBezTo>
                    <a:pt x="380238" y="50546"/>
                    <a:pt x="400177" y="81407"/>
                    <a:pt x="406781" y="118872"/>
                  </a:cubicBezTo>
                  <a:close/>
                </a:path>
              </a:pathLst>
            </a:custGeom>
            <a:solidFill>
              <a:srgbClr val="C52E38"/>
            </a:solidFill>
          </p:spPr>
        </p:sp>
      </p:grpSp>
      <p:grpSp>
        <p:nvGrpSpPr>
          <p:cNvPr id="59" name="Group 59"/>
          <p:cNvGrpSpPr>
            <a:grpSpLocks noChangeAspect="1"/>
          </p:cNvGrpSpPr>
          <p:nvPr/>
        </p:nvGrpSpPr>
        <p:grpSpPr>
          <a:xfrm>
            <a:off x="14034240" y="7442640"/>
            <a:ext cx="254160" cy="54000"/>
            <a:chOff x="0" y="0"/>
            <a:chExt cx="338880" cy="72000"/>
          </a:xfrm>
        </p:grpSpPr>
        <p:sp>
          <p:nvSpPr>
            <p:cNvPr id="60" name="Freeform 60"/>
            <p:cNvSpPr/>
            <p:nvPr/>
          </p:nvSpPr>
          <p:spPr>
            <a:xfrm>
              <a:off x="0" y="0"/>
              <a:ext cx="338836" cy="72009"/>
            </a:xfrm>
            <a:custGeom>
              <a:avLst/>
              <a:gdLst/>
              <a:ahLst/>
              <a:cxnLst/>
              <a:rect l="l" t="t" r="r" b="b"/>
              <a:pathLst>
                <a:path w="338836" h="72009">
                  <a:moveTo>
                    <a:pt x="305435" y="21844"/>
                  </a:moveTo>
                  <a:cubicBezTo>
                    <a:pt x="316611" y="32766"/>
                    <a:pt x="338836" y="39243"/>
                    <a:pt x="325501" y="63246"/>
                  </a:cubicBezTo>
                  <a:cubicBezTo>
                    <a:pt x="316611" y="63246"/>
                    <a:pt x="307721" y="63246"/>
                    <a:pt x="298704" y="63246"/>
                  </a:cubicBezTo>
                  <a:cubicBezTo>
                    <a:pt x="265303" y="28321"/>
                    <a:pt x="218440" y="39243"/>
                    <a:pt x="180594" y="37084"/>
                  </a:cubicBezTo>
                  <a:cubicBezTo>
                    <a:pt x="131572" y="34925"/>
                    <a:pt x="77978" y="30480"/>
                    <a:pt x="33401" y="61087"/>
                  </a:cubicBezTo>
                  <a:cubicBezTo>
                    <a:pt x="22225" y="63246"/>
                    <a:pt x="11049" y="67691"/>
                    <a:pt x="2159" y="72009"/>
                  </a:cubicBezTo>
                  <a:cubicBezTo>
                    <a:pt x="0" y="24003"/>
                    <a:pt x="35687" y="19685"/>
                    <a:pt x="69088" y="13081"/>
                  </a:cubicBezTo>
                  <a:cubicBezTo>
                    <a:pt x="147193" y="0"/>
                    <a:pt x="227457" y="2159"/>
                    <a:pt x="305435" y="21844"/>
                  </a:cubicBezTo>
                  <a:close/>
                </a:path>
              </a:pathLst>
            </a:custGeom>
            <a:solidFill>
              <a:srgbClr val="B14951"/>
            </a:solidFill>
          </p:spPr>
        </p:sp>
      </p:grpSp>
      <p:grpSp>
        <p:nvGrpSpPr>
          <p:cNvPr id="61" name="Group 61"/>
          <p:cNvGrpSpPr>
            <a:grpSpLocks noChangeAspect="1"/>
          </p:cNvGrpSpPr>
          <p:nvPr/>
        </p:nvGrpSpPr>
        <p:grpSpPr>
          <a:xfrm>
            <a:off x="15072480" y="7541280"/>
            <a:ext cx="136800" cy="234720"/>
            <a:chOff x="0" y="0"/>
            <a:chExt cx="182400" cy="312960"/>
          </a:xfrm>
        </p:grpSpPr>
        <p:sp>
          <p:nvSpPr>
            <p:cNvPr id="62" name="Freeform 62"/>
            <p:cNvSpPr/>
            <p:nvPr/>
          </p:nvSpPr>
          <p:spPr>
            <a:xfrm>
              <a:off x="0" y="0"/>
              <a:ext cx="182245" cy="313055"/>
            </a:xfrm>
            <a:custGeom>
              <a:avLst/>
              <a:gdLst/>
              <a:ahLst/>
              <a:cxnLst/>
              <a:rect l="l" t="t" r="r" b="b"/>
              <a:pathLst>
                <a:path w="182245" h="313055">
                  <a:moveTo>
                    <a:pt x="20320" y="29083"/>
                  </a:moveTo>
                  <a:cubicBezTo>
                    <a:pt x="15875" y="20193"/>
                    <a:pt x="9017" y="17907"/>
                    <a:pt x="0" y="17907"/>
                  </a:cubicBezTo>
                  <a:cubicBezTo>
                    <a:pt x="20320" y="0"/>
                    <a:pt x="40513" y="4445"/>
                    <a:pt x="56261" y="22352"/>
                  </a:cubicBezTo>
                  <a:cubicBezTo>
                    <a:pt x="119253" y="91694"/>
                    <a:pt x="159893" y="174371"/>
                    <a:pt x="177800" y="266065"/>
                  </a:cubicBezTo>
                  <a:cubicBezTo>
                    <a:pt x="182245" y="286131"/>
                    <a:pt x="177800" y="306324"/>
                    <a:pt x="155321" y="313055"/>
                  </a:cubicBezTo>
                  <a:cubicBezTo>
                    <a:pt x="150876" y="304165"/>
                    <a:pt x="148590" y="295148"/>
                    <a:pt x="146304" y="288417"/>
                  </a:cubicBezTo>
                  <a:cubicBezTo>
                    <a:pt x="141859" y="196723"/>
                    <a:pt x="96774" y="125222"/>
                    <a:pt x="44958" y="55880"/>
                  </a:cubicBezTo>
                  <a:cubicBezTo>
                    <a:pt x="38227" y="46990"/>
                    <a:pt x="29210" y="37973"/>
                    <a:pt x="20193" y="29083"/>
                  </a:cubicBezTo>
                  <a:close/>
                </a:path>
              </a:pathLst>
            </a:custGeom>
            <a:solidFill>
              <a:srgbClr val="A6454C"/>
            </a:solidFill>
          </p:spPr>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2756</Words>
  <Application>Microsoft Office PowerPoint</Application>
  <PresentationFormat>Custom</PresentationFormat>
  <Paragraphs>259</Paragraphs>
  <Slides>33</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Roboto</vt:lpstr>
      <vt:lpstr>Arimo</vt:lpstr>
      <vt:lpstr>Calibri</vt:lpstr>
      <vt:lpstr>Poppins Bold</vt:lpstr>
      <vt:lpstr>Poppins</vt:lpstr>
      <vt:lpstr>Roboto Bold</vt:lpstr>
      <vt:lpstr>B Nazanin</vt:lpstr>
      <vt:lpstr>Arimo Bold</vt:lpstr>
      <vt:lpstr>Montserrat</vt:lpstr>
      <vt:lpstr>Montserrat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2024-01-13T08:08:03Z</dcterms:created>
  <dcterms:modified xsi:type="dcterms:W3CDTF">2024-01-18T15:00:27Z</dcterms:modified>
  <dc:identifier/>
</cp:coreProperties>
</file>