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6" r:id="rId2"/>
    <p:sldMasterId id="2147483654" r:id="rId3"/>
  </p:sldMasterIdLst>
  <p:notesMasterIdLst>
    <p:notesMasterId r:id="rId62"/>
  </p:notesMasterIdLst>
  <p:sldIdLst>
    <p:sldId id="273" r:id="rId4"/>
    <p:sldId id="320" r:id="rId5"/>
    <p:sldId id="275" r:id="rId6"/>
    <p:sldId id="276" r:id="rId7"/>
    <p:sldId id="319" r:id="rId8"/>
    <p:sldId id="283" r:id="rId9"/>
    <p:sldId id="314" r:id="rId10"/>
    <p:sldId id="278" r:id="rId11"/>
    <p:sldId id="279" r:id="rId12"/>
    <p:sldId id="285" r:id="rId13"/>
    <p:sldId id="287" r:id="rId14"/>
    <p:sldId id="286" r:id="rId15"/>
    <p:sldId id="270" r:id="rId16"/>
    <p:sldId id="289" r:id="rId17"/>
    <p:sldId id="288" r:id="rId18"/>
    <p:sldId id="290" r:id="rId19"/>
    <p:sldId id="294" r:id="rId20"/>
    <p:sldId id="291" r:id="rId21"/>
    <p:sldId id="295" r:id="rId22"/>
    <p:sldId id="297" r:id="rId23"/>
    <p:sldId id="296" r:id="rId24"/>
    <p:sldId id="298" r:id="rId25"/>
    <p:sldId id="293" r:id="rId26"/>
    <p:sldId id="292" r:id="rId27"/>
    <p:sldId id="299" r:id="rId28"/>
    <p:sldId id="301" r:id="rId29"/>
    <p:sldId id="300" r:id="rId30"/>
    <p:sldId id="302" r:id="rId31"/>
    <p:sldId id="303" r:id="rId32"/>
    <p:sldId id="284" r:id="rId33"/>
    <p:sldId id="304" r:id="rId34"/>
    <p:sldId id="306" r:id="rId35"/>
    <p:sldId id="308" r:id="rId36"/>
    <p:sldId id="305" r:id="rId37"/>
    <p:sldId id="307" r:id="rId38"/>
    <p:sldId id="309" r:id="rId39"/>
    <p:sldId id="310" r:id="rId40"/>
    <p:sldId id="311" r:id="rId41"/>
    <p:sldId id="312" r:id="rId42"/>
    <p:sldId id="313" r:id="rId43"/>
    <p:sldId id="316" r:id="rId44"/>
    <p:sldId id="315" r:id="rId45"/>
    <p:sldId id="281" r:id="rId46"/>
    <p:sldId id="271" r:id="rId47"/>
    <p:sldId id="282" r:id="rId48"/>
    <p:sldId id="368" r:id="rId49"/>
    <p:sldId id="370" r:id="rId50"/>
    <p:sldId id="369" r:id="rId51"/>
    <p:sldId id="1036" r:id="rId52"/>
    <p:sldId id="1037" r:id="rId53"/>
    <p:sldId id="1039" r:id="rId54"/>
    <p:sldId id="1040" r:id="rId55"/>
    <p:sldId id="1041" r:id="rId56"/>
    <p:sldId id="1042" r:id="rId57"/>
    <p:sldId id="1043" r:id="rId58"/>
    <p:sldId id="1044" r:id="rId59"/>
    <p:sldId id="1744" r:id="rId60"/>
    <p:sldId id="175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79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792" y="66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BEBFBF"/>
            </a:solidFill>
          </c:spPr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27DF-45BF-8957-C77412343E81}"/>
              </c:ext>
            </c:extLst>
          </c:dPt>
          <c:dPt>
            <c:idx val="1"/>
            <c:bubble3D val="0"/>
            <c:spPr>
              <a:solidFill>
                <a:srgbClr val="BEBFBF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27DF-45BF-8957-C77412343E8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7DF-45BF-8957-C77412343E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BEBFBF"/>
            </a:solidFill>
          </c:spPr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B4A9-4D57-9BD2-3CAF3AB05D7F}"/>
              </c:ext>
            </c:extLst>
          </c:dPt>
          <c:dPt>
            <c:idx val="1"/>
            <c:bubble3D val="0"/>
            <c:spPr>
              <a:solidFill>
                <a:srgbClr val="BEBFBF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B4A9-4D57-9BD2-3CAF3AB05D7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4A9-4D57-9BD2-3CAF3AB05D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188A-484D-9A8B-3A7108C2AE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188A-484D-9A8B-3A7108C2AE0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88A-484D-9A8B-3A7108C2AE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0"/>
        <c:axId val="163534336"/>
        <c:axId val="163535872"/>
      </c:barChart>
      <c:catAx>
        <c:axId val="1635343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63535872"/>
        <c:crosses val="autoZero"/>
        <c:auto val="1"/>
        <c:lblAlgn val="ctr"/>
        <c:lblOffset val="100"/>
        <c:noMultiLvlLbl val="0"/>
      </c:catAx>
      <c:valAx>
        <c:axId val="1635358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one"/>
        <c:crossAx val="163534336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E99A2-4C9D-4BEA-8125-40E887680A0E}" type="datetimeFigureOut">
              <a:rPr lang="en-US" smtClean="0"/>
              <a:pPr/>
              <a:t>10/23/2023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DBA04-F041-4CEF-B79F-0A315789A6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82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62E78B0-612C-4831-94E5-122CED60D03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8779" y="1850343"/>
            <a:ext cx="2560320" cy="4114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32C671DE-CF36-4B5C-B610-4913C1C3AB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8DA4BB-9337-4070-8DB3-F361ACC4496C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78CDADD-7BB2-4910-BF83-9C3600C33FB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40201" y="1850343"/>
            <a:ext cx="2560320" cy="4114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1940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>
            <a:extLst>
              <a:ext uri="{FF2B5EF4-FFF2-40B4-BE49-F238E27FC236}">
                <a16:creationId xmlns:a16="http://schemas.microsoft.com/office/drawing/2014/main" id="{EE289FF9-BA24-4B74-91D0-A352EED5CA14}"/>
              </a:ext>
            </a:extLst>
          </p:cNvPr>
          <p:cNvSpPr/>
          <p:nvPr userDrawn="1"/>
        </p:nvSpPr>
        <p:spPr>
          <a:xfrm>
            <a:off x="3683725" y="1301929"/>
            <a:ext cx="5029200" cy="5029200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881F345-7416-4CA4-813E-57AAA18D7E0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6370" y="709751"/>
            <a:ext cx="4296728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0E28CAD-AAB2-4FAD-8B07-DA86876356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116183" y="2699658"/>
            <a:ext cx="4200933" cy="26247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80868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ame 15">
            <a:extLst>
              <a:ext uri="{FF2B5EF4-FFF2-40B4-BE49-F238E27FC236}">
                <a16:creationId xmlns:a16="http://schemas.microsoft.com/office/drawing/2014/main" id="{28E07EC3-455D-498E-8678-25495A9A603D}"/>
              </a:ext>
            </a:extLst>
          </p:cNvPr>
          <p:cNvSpPr/>
          <p:nvPr userDrawn="1"/>
        </p:nvSpPr>
        <p:spPr>
          <a:xfrm>
            <a:off x="5706238" y="1134290"/>
            <a:ext cx="5658448" cy="2749733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Sent to Back </a:t>
            </a:r>
          </a:p>
        </p:txBody>
      </p:sp>
    </p:spTree>
    <p:extLst>
      <p:ext uri="{BB962C8B-B14F-4D97-AF65-F5344CB8AC3E}">
        <p14:creationId xmlns:p14="http://schemas.microsoft.com/office/powerpoint/2010/main" val="3633001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44E94AA2-6741-4B89-86E7-853BEEED444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283" y="609602"/>
            <a:ext cx="4357687" cy="56387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094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D012822-4416-4F80-A10A-43EECCA89C04}"/>
              </a:ext>
            </a:extLst>
          </p:cNvPr>
          <p:cNvSpPr/>
          <p:nvPr userDrawn="1"/>
        </p:nvSpPr>
        <p:spPr>
          <a:xfrm>
            <a:off x="-19049" y="152400"/>
            <a:ext cx="12211051" cy="4691270"/>
          </a:xfrm>
          <a:custGeom>
            <a:avLst/>
            <a:gdLst>
              <a:gd name="connsiteX0" fmla="*/ 0 w 12211051"/>
              <a:gd name="connsiteY0" fmla="*/ 0 h 4691270"/>
              <a:gd name="connsiteX1" fmla="*/ 12211051 w 12211051"/>
              <a:gd name="connsiteY1" fmla="*/ 0 h 4691270"/>
              <a:gd name="connsiteX2" fmla="*/ 12211051 w 12211051"/>
              <a:gd name="connsiteY2" fmla="*/ 2792547 h 4691270"/>
              <a:gd name="connsiteX3" fmla="*/ 11803470 w 12211051"/>
              <a:gd name="connsiteY3" fmla="*/ 3063047 h 4691270"/>
              <a:gd name="connsiteX4" fmla="*/ 6115052 w 12211051"/>
              <a:gd name="connsiteY4" fmla="*/ 4691270 h 4691270"/>
              <a:gd name="connsiteX5" fmla="*/ 426632 w 12211051"/>
              <a:gd name="connsiteY5" fmla="*/ 3063047 h 4691270"/>
              <a:gd name="connsiteX6" fmla="*/ 0 w 12211051"/>
              <a:gd name="connsiteY6" fmla="*/ 2779903 h 469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1051" h="4691270">
                <a:moveTo>
                  <a:pt x="0" y="0"/>
                </a:moveTo>
                <a:lnTo>
                  <a:pt x="12211051" y="0"/>
                </a:lnTo>
                <a:lnTo>
                  <a:pt x="12211051" y="2792547"/>
                </a:lnTo>
                <a:lnTo>
                  <a:pt x="11803470" y="3063047"/>
                </a:lnTo>
                <a:cubicBezTo>
                  <a:pt x="10153287" y="4094971"/>
                  <a:pt x="8203683" y="4691270"/>
                  <a:pt x="6115052" y="4691270"/>
                </a:cubicBezTo>
                <a:cubicBezTo>
                  <a:pt x="4026419" y="4691270"/>
                  <a:pt x="2076815" y="4094971"/>
                  <a:pt x="426632" y="3063047"/>
                </a:cubicBezTo>
                <a:lnTo>
                  <a:pt x="0" y="27799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A945D968-BD9C-4190-898A-1E986357602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9050" y="0"/>
            <a:ext cx="12211051" cy="4691270"/>
          </a:xfrm>
          <a:custGeom>
            <a:avLst/>
            <a:gdLst>
              <a:gd name="connsiteX0" fmla="*/ 0 w 12211051"/>
              <a:gd name="connsiteY0" fmla="*/ 0 h 4691270"/>
              <a:gd name="connsiteX1" fmla="*/ 12211051 w 12211051"/>
              <a:gd name="connsiteY1" fmla="*/ 0 h 4691270"/>
              <a:gd name="connsiteX2" fmla="*/ 12211051 w 12211051"/>
              <a:gd name="connsiteY2" fmla="*/ 2792547 h 4691270"/>
              <a:gd name="connsiteX3" fmla="*/ 11803470 w 12211051"/>
              <a:gd name="connsiteY3" fmla="*/ 3063047 h 4691270"/>
              <a:gd name="connsiteX4" fmla="*/ 6115051 w 12211051"/>
              <a:gd name="connsiteY4" fmla="*/ 4691270 h 4691270"/>
              <a:gd name="connsiteX5" fmla="*/ 426632 w 12211051"/>
              <a:gd name="connsiteY5" fmla="*/ 3063047 h 4691270"/>
              <a:gd name="connsiteX6" fmla="*/ 0 w 12211051"/>
              <a:gd name="connsiteY6" fmla="*/ 2779903 h 469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1051" h="4691270">
                <a:moveTo>
                  <a:pt x="0" y="0"/>
                </a:moveTo>
                <a:lnTo>
                  <a:pt x="12211051" y="0"/>
                </a:lnTo>
                <a:lnTo>
                  <a:pt x="12211051" y="2792547"/>
                </a:lnTo>
                <a:lnTo>
                  <a:pt x="11803470" y="3063047"/>
                </a:lnTo>
                <a:cubicBezTo>
                  <a:pt x="10153287" y="4094971"/>
                  <a:pt x="8203683" y="4691270"/>
                  <a:pt x="6115051" y="4691270"/>
                </a:cubicBezTo>
                <a:cubicBezTo>
                  <a:pt x="4026419" y="4691270"/>
                  <a:pt x="2076815" y="4094971"/>
                  <a:pt x="426632" y="3063047"/>
                </a:cubicBezTo>
                <a:lnTo>
                  <a:pt x="0" y="27799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2B92CFF-A727-4E94-A1E2-1FF95FB24D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00665" y="2855543"/>
            <a:ext cx="1963858" cy="1963858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E75EE72-42AA-4A0B-A52A-4E7784D1C60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88795" y="3584392"/>
            <a:ext cx="1963858" cy="1963858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BFC563-895A-4F00-B84C-20208759705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694017" y="2855543"/>
            <a:ext cx="1963858" cy="1963858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373820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CFF0BFD-D27D-472F-8609-6A70CC4B32D9}"/>
              </a:ext>
            </a:extLst>
          </p:cNvPr>
          <p:cNvSpPr/>
          <p:nvPr userDrawn="1"/>
        </p:nvSpPr>
        <p:spPr>
          <a:xfrm>
            <a:off x="-72829" y="-120964"/>
            <a:ext cx="7099930" cy="70999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ED67292-5165-491F-87AC-100E6A136F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72608" y="3531407"/>
            <a:ext cx="4212569" cy="3029626"/>
          </a:xfrm>
          <a:custGeom>
            <a:avLst/>
            <a:gdLst>
              <a:gd name="connsiteX0" fmla="*/ 2587894 w 4212569"/>
              <a:gd name="connsiteY0" fmla="*/ 0 h 3029626"/>
              <a:gd name="connsiteX1" fmla="*/ 4212569 w 4212569"/>
              <a:gd name="connsiteY1" fmla="*/ 2581665 h 3029626"/>
              <a:gd name="connsiteX2" fmla="*/ 4097442 w 4212569"/>
              <a:gd name="connsiteY2" fmla="*/ 2651607 h 3029626"/>
              <a:gd name="connsiteX3" fmla="*/ 2604529 w 4212569"/>
              <a:gd name="connsiteY3" fmla="*/ 3029626 h 3029626"/>
              <a:gd name="connsiteX4" fmla="*/ 7398 w 4212569"/>
              <a:gd name="connsiteY4" fmla="*/ 1648743 h 3029626"/>
              <a:gd name="connsiteX5" fmla="*/ 0 w 4212569"/>
              <a:gd name="connsiteY5" fmla="*/ 1636566 h 302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2569" h="3029626">
                <a:moveTo>
                  <a:pt x="2587894" y="0"/>
                </a:moveTo>
                <a:lnTo>
                  <a:pt x="4212569" y="2581665"/>
                </a:lnTo>
                <a:lnTo>
                  <a:pt x="4097442" y="2651607"/>
                </a:lnTo>
                <a:cubicBezTo>
                  <a:pt x="3653654" y="2892687"/>
                  <a:pt x="3145083" y="3029626"/>
                  <a:pt x="2604529" y="3029626"/>
                </a:cubicBezTo>
                <a:cubicBezTo>
                  <a:pt x="1523420" y="3029626"/>
                  <a:pt x="570247" y="2481869"/>
                  <a:pt x="7398" y="1648743"/>
                </a:cubicBezTo>
                <a:lnTo>
                  <a:pt x="0" y="16365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1410677-0982-462F-988C-9E699DBD93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69095" y="296968"/>
            <a:ext cx="4212570" cy="3029626"/>
          </a:xfrm>
          <a:custGeom>
            <a:avLst/>
            <a:gdLst>
              <a:gd name="connsiteX0" fmla="*/ 1608042 w 4212570"/>
              <a:gd name="connsiteY0" fmla="*/ 0 h 3029626"/>
              <a:gd name="connsiteX1" fmla="*/ 4205172 w 4212570"/>
              <a:gd name="connsiteY1" fmla="*/ 1380883 h 3029626"/>
              <a:gd name="connsiteX2" fmla="*/ 4212570 w 4212570"/>
              <a:gd name="connsiteY2" fmla="*/ 1393060 h 3029626"/>
              <a:gd name="connsiteX3" fmla="*/ 1624674 w 4212570"/>
              <a:gd name="connsiteY3" fmla="*/ 3029626 h 3029626"/>
              <a:gd name="connsiteX4" fmla="*/ 0 w 4212570"/>
              <a:gd name="connsiteY4" fmla="*/ 447962 h 3029626"/>
              <a:gd name="connsiteX5" fmla="*/ 115129 w 4212570"/>
              <a:gd name="connsiteY5" fmla="*/ 378019 h 3029626"/>
              <a:gd name="connsiteX6" fmla="*/ 1608042 w 4212570"/>
              <a:gd name="connsiteY6" fmla="*/ 0 h 302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12570" h="3029626">
                <a:moveTo>
                  <a:pt x="1608042" y="0"/>
                </a:moveTo>
                <a:cubicBezTo>
                  <a:pt x="2689150" y="0"/>
                  <a:pt x="3642324" y="547757"/>
                  <a:pt x="4205172" y="1380883"/>
                </a:cubicBezTo>
                <a:lnTo>
                  <a:pt x="4212570" y="1393060"/>
                </a:lnTo>
                <a:lnTo>
                  <a:pt x="1624674" y="3029626"/>
                </a:lnTo>
                <a:lnTo>
                  <a:pt x="0" y="447962"/>
                </a:lnTo>
                <a:lnTo>
                  <a:pt x="115129" y="378019"/>
                </a:lnTo>
                <a:cubicBezTo>
                  <a:pt x="558917" y="136939"/>
                  <a:pt x="1067487" y="0"/>
                  <a:pt x="16080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B9C5B7-DE0C-4B12-B0DB-3272E6B3E24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45104" y="819868"/>
            <a:ext cx="3032380" cy="4209576"/>
          </a:xfrm>
          <a:custGeom>
            <a:avLst/>
            <a:gdLst>
              <a:gd name="connsiteX0" fmla="*/ 1400640 w 3032380"/>
              <a:gd name="connsiteY0" fmla="*/ 0 h 4209576"/>
              <a:gd name="connsiteX1" fmla="*/ 3032380 w 3032380"/>
              <a:gd name="connsiteY1" fmla="*/ 2580264 h 4209576"/>
              <a:gd name="connsiteX2" fmla="*/ 443346 w 3032380"/>
              <a:gd name="connsiteY2" fmla="*/ 4209576 h 4209576"/>
              <a:gd name="connsiteX3" fmla="*/ 378020 w 3032380"/>
              <a:gd name="connsiteY3" fmla="*/ 4102046 h 4209576"/>
              <a:gd name="connsiteX4" fmla="*/ 0 w 3032380"/>
              <a:gd name="connsiteY4" fmla="*/ 2609133 h 4209576"/>
              <a:gd name="connsiteX5" fmla="*/ 1380883 w 3032380"/>
              <a:gd name="connsiteY5" fmla="*/ 12002 h 42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2380" h="4209576">
                <a:moveTo>
                  <a:pt x="1400640" y="0"/>
                </a:moveTo>
                <a:lnTo>
                  <a:pt x="3032380" y="2580264"/>
                </a:lnTo>
                <a:lnTo>
                  <a:pt x="443346" y="4209576"/>
                </a:lnTo>
                <a:lnTo>
                  <a:pt x="378020" y="4102046"/>
                </a:lnTo>
                <a:cubicBezTo>
                  <a:pt x="136939" y="3658258"/>
                  <a:pt x="0" y="3149687"/>
                  <a:pt x="0" y="2609133"/>
                </a:cubicBezTo>
                <a:cubicBezTo>
                  <a:pt x="0" y="1528024"/>
                  <a:pt x="547757" y="574851"/>
                  <a:pt x="1380883" y="120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4214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4807046C-F888-4A36-A40A-256FAD5D0C4E}"/>
              </a:ext>
            </a:extLst>
          </p:cNvPr>
          <p:cNvSpPr/>
          <p:nvPr userDrawn="1"/>
        </p:nvSpPr>
        <p:spPr>
          <a:xfrm>
            <a:off x="356152" y="556591"/>
            <a:ext cx="11479696" cy="6042992"/>
          </a:xfrm>
          <a:prstGeom prst="frame">
            <a:avLst>
              <a:gd name="adj1" fmla="val 5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6396103F-7E16-4445-B7A5-DADC79F7C85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29" y="3170583"/>
            <a:ext cx="10895743" cy="313082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09586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F52E4-0937-444F-8AD3-B1FD32324AA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8174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097D96F0-BD2F-4BB4-952C-64666901CE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56098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2E5AD868-2386-4CB4-B210-0441167F4D8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311943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1EB254-2AAD-4511-9345-C2189BB805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84022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0160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A65C28F1-592D-4143-ABAD-910376B19CFF}"/>
              </a:ext>
            </a:extLst>
          </p:cNvPr>
          <p:cNvSpPr/>
          <p:nvPr userDrawn="1"/>
        </p:nvSpPr>
        <p:spPr>
          <a:xfrm>
            <a:off x="6643991" y="0"/>
            <a:ext cx="369813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B1443AB3-C111-487B-9FFC-DE21D4A4BB42}"/>
              </a:ext>
            </a:extLst>
          </p:cNvPr>
          <p:cNvSpPr/>
          <p:nvPr/>
        </p:nvSpPr>
        <p:spPr>
          <a:xfrm>
            <a:off x="8161506" y="300226"/>
            <a:ext cx="2400531" cy="1651187"/>
          </a:xfrm>
          <a:custGeom>
            <a:avLst/>
            <a:gdLst>
              <a:gd name="connsiteX0" fmla="*/ 1229776 w 1753617"/>
              <a:gd name="connsiteY0" fmla="*/ 474039 h 1206212"/>
              <a:gd name="connsiteX1" fmla="*/ 1118650 w 1753617"/>
              <a:gd name="connsiteY1" fmla="*/ 1037577 h 1206212"/>
              <a:gd name="connsiteX2" fmla="*/ 1227679 w 1753617"/>
              <a:gd name="connsiteY2" fmla="*/ 1039321 h 1206212"/>
              <a:gd name="connsiteX3" fmla="*/ 1229776 w 1753617"/>
              <a:gd name="connsiteY3" fmla="*/ 474039 h 1206212"/>
              <a:gd name="connsiteX4" fmla="*/ 861560 w 1753617"/>
              <a:gd name="connsiteY4" fmla="*/ 0 h 1206212"/>
              <a:gd name="connsiteX5" fmla="*/ 1192678 w 1753617"/>
              <a:gd name="connsiteY5" fmla="*/ 235268 h 1206212"/>
              <a:gd name="connsiteX6" fmla="*/ 1395270 w 1753617"/>
              <a:gd name="connsiteY6" fmla="*/ 172094 h 1206212"/>
              <a:gd name="connsiteX7" fmla="*/ 1753617 w 1753617"/>
              <a:gd name="connsiteY7" fmla="*/ 530443 h 1206212"/>
              <a:gd name="connsiteX8" fmla="*/ 1395270 w 1753617"/>
              <a:gd name="connsiteY8" fmla="*/ 888790 h 1206212"/>
              <a:gd name="connsiteX9" fmla="*/ 1372396 w 1753617"/>
              <a:gd name="connsiteY9" fmla="*/ 887701 h 1206212"/>
              <a:gd name="connsiteX10" fmla="*/ 1372396 w 1753617"/>
              <a:gd name="connsiteY10" fmla="*/ 1206212 h 1206212"/>
              <a:gd name="connsiteX11" fmla="*/ 1231543 w 1753617"/>
              <a:gd name="connsiteY11" fmla="*/ 1206212 h 1206212"/>
              <a:gd name="connsiteX12" fmla="*/ 1227789 w 1753617"/>
              <a:gd name="connsiteY12" fmla="*/ 1039789 h 1206212"/>
              <a:gd name="connsiteX13" fmla="*/ 1176875 w 1753617"/>
              <a:gd name="connsiteY13" fmla="*/ 1039789 h 1206212"/>
              <a:gd name="connsiteX14" fmla="*/ 1173122 w 1753617"/>
              <a:gd name="connsiteY14" fmla="*/ 1206212 h 1206212"/>
              <a:gd name="connsiteX15" fmla="*/ 973672 w 1753617"/>
              <a:gd name="connsiteY15" fmla="*/ 1206212 h 1206212"/>
              <a:gd name="connsiteX16" fmla="*/ 968149 w 1753617"/>
              <a:gd name="connsiteY16" fmla="*/ 929147 h 1206212"/>
              <a:gd name="connsiteX17" fmla="*/ 968017 w 1753617"/>
              <a:gd name="connsiteY17" fmla="*/ 929147 h 1206212"/>
              <a:gd name="connsiteX18" fmla="*/ 1030077 w 1753617"/>
              <a:gd name="connsiteY18" fmla="*/ 836491 h 1206212"/>
              <a:gd name="connsiteX19" fmla="*/ 1016753 w 1753617"/>
              <a:gd name="connsiteY19" fmla="*/ 510027 h 1206212"/>
              <a:gd name="connsiteX20" fmla="*/ 1006625 w 1753617"/>
              <a:gd name="connsiteY20" fmla="*/ 501207 h 1206212"/>
              <a:gd name="connsiteX21" fmla="*/ 999463 w 1753617"/>
              <a:gd name="connsiteY21" fmla="*/ 503790 h 1206212"/>
              <a:gd name="connsiteX22" fmla="*/ 996664 w 1753617"/>
              <a:gd name="connsiteY22" fmla="*/ 509676 h 1206212"/>
              <a:gd name="connsiteX23" fmla="*/ 996664 w 1753617"/>
              <a:gd name="connsiteY23" fmla="*/ 733486 h 1206212"/>
              <a:gd name="connsiteX24" fmla="*/ 985982 w 1753617"/>
              <a:gd name="connsiteY24" fmla="*/ 742788 h 1206212"/>
              <a:gd name="connsiteX25" fmla="*/ 975300 w 1753617"/>
              <a:gd name="connsiteY25" fmla="*/ 733486 h 1206212"/>
              <a:gd name="connsiteX26" fmla="*/ 975300 w 1753617"/>
              <a:gd name="connsiteY26" fmla="*/ 509660 h 1206212"/>
              <a:gd name="connsiteX27" fmla="*/ 972509 w 1753617"/>
              <a:gd name="connsiteY27" fmla="*/ 503790 h 1206212"/>
              <a:gd name="connsiteX28" fmla="*/ 965347 w 1753617"/>
              <a:gd name="connsiteY28" fmla="*/ 501207 h 1206212"/>
              <a:gd name="connsiteX29" fmla="*/ 958185 w 1753617"/>
              <a:gd name="connsiteY29" fmla="*/ 503790 h 1206212"/>
              <a:gd name="connsiteX30" fmla="*/ 955762 w 1753617"/>
              <a:gd name="connsiteY30" fmla="*/ 508885 h 1206212"/>
              <a:gd name="connsiteX31" fmla="*/ 955762 w 1753617"/>
              <a:gd name="connsiteY31" fmla="*/ 735600 h 1206212"/>
              <a:gd name="connsiteX32" fmla="*/ 945080 w 1753617"/>
              <a:gd name="connsiteY32" fmla="*/ 744903 h 1206212"/>
              <a:gd name="connsiteX33" fmla="*/ 934398 w 1753617"/>
              <a:gd name="connsiteY33" fmla="*/ 735600 h 1206212"/>
              <a:gd name="connsiteX34" fmla="*/ 934398 w 1753617"/>
              <a:gd name="connsiteY34" fmla="*/ 508546 h 1206212"/>
              <a:gd name="connsiteX35" fmla="*/ 932136 w 1753617"/>
              <a:gd name="connsiteY35" fmla="*/ 503790 h 1206212"/>
              <a:gd name="connsiteX36" fmla="*/ 924974 w 1753617"/>
              <a:gd name="connsiteY36" fmla="*/ 501207 h 1206212"/>
              <a:gd name="connsiteX37" fmla="*/ 917812 w 1753617"/>
              <a:gd name="connsiteY37" fmla="*/ 503790 h 1206212"/>
              <a:gd name="connsiteX38" fmla="*/ 914860 w 1753617"/>
              <a:gd name="connsiteY38" fmla="*/ 509998 h 1206212"/>
              <a:gd name="connsiteX39" fmla="*/ 914860 w 1753617"/>
              <a:gd name="connsiteY39" fmla="*/ 735693 h 1206212"/>
              <a:gd name="connsiteX40" fmla="*/ 904178 w 1753617"/>
              <a:gd name="connsiteY40" fmla="*/ 744995 h 1206212"/>
              <a:gd name="connsiteX41" fmla="*/ 893497 w 1753617"/>
              <a:gd name="connsiteY41" fmla="*/ 735693 h 1206212"/>
              <a:gd name="connsiteX42" fmla="*/ 893497 w 1753617"/>
              <a:gd name="connsiteY42" fmla="*/ 509338 h 1206212"/>
              <a:gd name="connsiteX43" fmla="*/ 890858 w 1753617"/>
              <a:gd name="connsiteY43" fmla="*/ 503790 h 1206212"/>
              <a:gd name="connsiteX44" fmla="*/ 883696 w 1753617"/>
              <a:gd name="connsiteY44" fmla="*/ 501207 h 1206212"/>
              <a:gd name="connsiteX45" fmla="*/ 873568 w 1753617"/>
              <a:gd name="connsiteY45" fmla="*/ 510027 h 1206212"/>
              <a:gd name="connsiteX46" fmla="*/ 858045 w 1753617"/>
              <a:gd name="connsiteY46" fmla="*/ 836491 h 1206212"/>
              <a:gd name="connsiteX47" fmla="*/ 920104 w 1753617"/>
              <a:gd name="connsiteY47" fmla="*/ 929147 h 1206212"/>
              <a:gd name="connsiteX48" fmla="*/ 919971 w 1753617"/>
              <a:gd name="connsiteY48" fmla="*/ 929147 h 1206212"/>
              <a:gd name="connsiteX49" fmla="*/ 914449 w 1753617"/>
              <a:gd name="connsiteY49" fmla="*/ 1206212 h 1206212"/>
              <a:gd name="connsiteX50" fmla="*/ 687243 w 1753617"/>
              <a:gd name="connsiteY50" fmla="*/ 1206212 h 1206212"/>
              <a:gd name="connsiteX51" fmla="*/ 680994 w 1753617"/>
              <a:gd name="connsiteY51" fmla="*/ 892690 h 1206212"/>
              <a:gd name="connsiteX52" fmla="*/ 672455 w 1753617"/>
              <a:gd name="connsiteY52" fmla="*/ 892690 h 1206212"/>
              <a:gd name="connsiteX53" fmla="*/ 703265 w 1753617"/>
              <a:gd name="connsiteY53" fmla="*/ 880906 h 1206212"/>
              <a:gd name="connsiteX54" fmla="*/ 779494 w 1753617"/>
              <a:gd name="connsiteY54" fmla="*/ 701153 h 1206212"/>
              <a:gd name="connsiteX55" fmla="*/ 659906 w 1753617"/>
              <a:gd name="connsiteY55" fmla="*/ 495891 h 1206212"/>
              <a:gd name="connsiteX56" fmla="*/ 531113 w 1753617"/>
              <a:gd name="connsiteY56" fmla="*/ 696668 h 1206212"/>
              <a:gd name="connsiteX57" fmla="*/ 611609 w 1753617"/>
              <a:gd name="connsiteY57" fmla="*/ 881068 h 1206212"/>
              <a:gd name="connsiteX58" fmla="*/ 642424 w 1753617"/>
              <a:gd name="connsiteY58" fmla="*/ 892690 h 1206212"/>
              <a:gd name="connsiteX59" fmla="*/ 629610 w 1753617"/>
              <a:gd name="connsiteY59" fmla="*/ 892690 h 1206212"/>
              <a:gd name="connsiteX60" fmla="*/ 623362 w 1753617"/>
              <a:gd name="connsiteY60" fmla="*/ 1206212 h 1206212"/>
              <a:gd name="connsiteX61" fmla="*/ 400827 w 1753617"/>
              <a:gd name="connsiteY61" fmla="*/ 1206212 h 1206212"/>
              <a:gd name="connsiteX62" fmla="*/ 400827 w 1753617"/>
              <a:gd name="connsiteY62" fmla="*/ 886611 h 1206212"/>
              <a:gd name="connsiteX63" fmla="*/ 358348 w 1753617"/>
              <a:gd name="connsiteY63" fmla="*/ 888790 h 1206212"/>
              <a:gd name="connsiteX64" fmla="*/ 0 w 1753617"/>
              <a:gd name="connsiteY64" fmla="*/ 530443 h 1206212"/>
              <a:gd name="connsiteX65" fmla="*/ 358348 w 1753617"/>
              <a:gd name="connsiteY65" fmla="*/ 172094 h 1206212"/>
              <a:gd name="connsiteX66" fmla="*/ 536978 w 1753617"/>
              <a:gd name="connsiteY66" fmla="*/ 220019 h 1206212"/>
              <a:gd name="connsiteX67" fmla="*/ 861560 w 1753617"/>
              <a:gd name="connsiteY67" fmla="*/ 0 h 120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753617" h="1206212">
                <a:moveTo>
                  <a:pt x="1229776" y="474039"/>
                </a:moveTo>
                <a:cubicBezTo>
                  <a:pt x="1143811" y="476947"/>
                  <a:pt x="1106070" y="792156"/>
                  <a:pt x="1118650" y="1037577"/>
                </a:cubicBezTo>
                <a:cubicBezTo>
                  <a:pt x="1151499" y="1041648"/>
                  <a:pt x="1192735" y="1038740"/>
                  <a:pt x="1227679" y="1039321"/>
                </a:cubicBezTo>
                <a:cubicBezTo>
                  <a:pt x="1233271" y="829958"/>
                  <a:pt x="1236766" y="475784"/>
                  <a:pt x="1229776" y="474039"/>
                </a:cubicBezTo>
                <a:close/>
                <a:moveTo>
                  <a:pt x="861560" y="0"/>
                </a:moveTo>
                <a:cubicBezTo>
                  <a:pt x="1015137" y="0"/>
                  <a:pt x="1144753" y="98028"/>
                  <a:pt x="1192678" y="235268"/>
                </a:cubicBezTo>
                <a:cubicBezTo>
                  <a:pt x="1250405" y="194968"/>
                  <a:pt x="1320114" y="172094"/>
                  <a:pt x="1395270" y="172094"/>
                </a:cubicBezTo>
                <a:cubicBezTo>
                  <a:pt x="1593505" y="172094"/>
                  <a:pt x="1753617" y="332207"/>
                  <a:pt x="1753617" y="530443"/>
                </a:cubicBezTo>
                <a:cubicBezTo>
                  <a:pt x="1753617" y="728677"/>
                  <a:pt x="1593505" y="888790"/>
                  <a:pt x="1395270" y="888790"/>
                </a:cubicBezTo>
                <a:cubicBezTo>
                  <a:pt x="1387645" y="888790"/>
                  <a:pt x="1380021" y="887701"/>
                  <a:pt x="1372396" y="887701"/>
                </a:cubicBezTo>
                <a:lnTo>
                  <a:pt x="1372396" y="1206212"/>
                </a:lnTo>
                <a:lnTo>
                  <a:pt x="1231543" y="1206212"/>
                </a:lnTo>
                <a:lnTo>
                  <a:pt x="1227789" y="1039789"/>
                </a:lnTo>
                <a:lnTo>
                  <a:pt x="1176875" y="1039789"/>
                </a:lnTo>
                <a:lnTo>
                  <a:pt x="1173122" y="1206212"/>
                </a:lnTo>
                <a:lnTo>
                  <a:pt x="973672" y="1206212"/>
                </a:lnTo>
                <a:lnTo>
                  <a:pt x="968149" y="929147"/>
                </a:lnTo>
                <a:lnTo>
                  <a:pt x="968017" y="929147"/>
                </a:lnTo>
                <a:cubicBezTo>
                  <a:pt x="988704" y="898262"/>
                  <a:pt x="1030225" y="854754"/>
                  <a:pt x="1030077" y="836491"/>
                </a:cubicBezTo>
                <a:lnTo>
                  <a:pt x="1016753" y="510027"/>
                </a:lnTo>
                <a:cubicBezTo>
                  <a:pt x="1016753" y="505156"/>
                  <a:pt x="1012219" y="501207"/>
                  <a:pt x="1006625" y="501207"/>
                </a:cubicBezTo>
                <a:cubicBezTo>
                  <a:pt x="1003828" y="501207"/>
                  <a:pt x="1001296" y="502194"/>
                  <a:pt x="999463" y="503790"/>
                </a:cubicBezTo>
                <a:lnTo>
                  <a:pt x="996664" y="509676"/>
                </a:lnTo>
                <a:lnTo>
                  <a:pt x="996664" y="733486"/>
                </a:lnTo>
                <a:cubicBezTo>
                  <a:pt x="996664" y="738623"/>
                  <a:pt x="991881" y="742788"/>
                  <a:pt x="985982" y="742788"/>
                </a:cubicBezTo>
                <a:cubicBezTo>
                  <a:pt x="980083" y="742788"/>
                  <a:pt x="975300" y="738623"/>
                  <a:pt x="975300" y="733486"/>
                </a:cubicBezTo>
                <a:cubicBezTo>
                  <a:pt x="975300" y="658877"/>
                  <a:pt x="975300" y="584268"/>
                  <a:pt x="975300" y="509660"/>
                </a:cubicBezTo>
                <a:lnTo>
                  <a:pt x="972509" y="503790"/>
                </a:lnTo>
                <a:cubicBezTo>
                  <a:pt x="970676" y="502194"/>
                  <a:pt x="968144" y="501207"/>
                  <a:pt x="965347" y="501207"/>
                </a:cubicBezTo>
                <a:cubicBezTo>
                  <a:pt x="962550" y="501207"/>
                  <a:pt x="960018" y="502194"/>
                  <a:pt x="958185" y="503790"/>
                </a:cubicBezTo>
                <a:lnTo>
                  <a:pt x="955762" y="508885"/>
                </a:lnTo>
                <a:lnTo>
                  <a:pt x="955762" y="735600"/>
                </a:lnTo>
                <a:cubicBezTo>
                  <a:pt x="955762" y="740738"/>
                  <a:pt x="950979" y="744903"/>
                  <a:pt x="945080" y="744903"/>
                </a:cubicBezTo>
                <a:cubicBezTo>
                  <a:pt x="939180" y="744903"/>
                  <a:pt x="934398" y="740738"/>
                  <a:pt x="934398" y="735600"/>
                </a:cubicBezTo>
                <a:cubicBezTo>
                  <a:pt x="934398" y="659916"/>
                  <a:pt x="934398" y="584231"/>
                  <a:pt x="934398" y="508546"/>
                </a:cubicBezTo>
                <a:lnTo>
                  <a:pt x="932136" y="503790"/>
                </a:lnTo>
                <a:cubicBezTo>
                  <a:pt x="930304" y="502194"/>
                  <a:pt x="927771" y="501207"/>
                  <a:pt x="924974" y="501207"/>
                </a:cubicBezTo>
                <a:cubicBezTo>
                  <a:pt x="922177" y="501207"/>
                  <a:pt x="919645" y="502194"/>
                  <a:pt x="917812" y="503790"/>
                </a:cubicBezTo>
                <a:lnTo>
                  <a:pt x="914860" y="509998"/>
                </a:lnTo>
                <a:lnTo>
                  <a:pt x="914860" y="735693"/>
                </a:lnTo>
                <a:cubicBezTo>
                  <a:pt x="914860" y="740830"/>
                  <a:pt x="910078" y="744995"/>
                  <a:pt x="904178" y="744995"/>
                </a:cubicBezTo>
                <a:cubicBezTo>
                  <a:pt x="898278" y="744995"/>
                  <a:pt x="893497" y="740830"/>
                  <a:pt x="893497" y="735693"/>
                </a:cubicBezTo>
                <a:cubicBezTo>
                  <a:pt x="893497" y="660241"/>
                  <a:pt x="893497" y="584789"/>
                  <a:pt x="893497" y="509338"/>
                </a:cubicBezTo>
                <a:lnTo>
                  <a:pt x="890858" y="503790"/>
                </a:lnTo>
                <a:cubicBezTo>
                  <a:pt x="889025" y="502194"/>
                  <a:pt x="886493" y="501207"/>
                  <a:pt x="883696" y="501207"/>
                </a:cubicBezTo>
                <a:cubicBezTo>
                  <a:pt x="878102" y="501207"/>
                  <a:pt x="873568" y="505156"/>
                  <a:pt x="873568" y="510027"/>
                </a:cubicBezTo>
                <a:lnTo>
                  <a:pt x="858045" y="836491"/>
                </a:lnTo>
                <a:cubicBezTo>
                  <a:pt x="856991" y="853176"/>
                  <a:pt x="899418" y="898262"/>
                  <a:pt x="920104" y="929147"/>
                </a:cubicBezTo>
                <a:lnTo>
                  <a:pt x="919971" y="929147"/>
                </a:lnTo>
                <a:lnTo>
                  <a:pt x="914449" y="1206212"/>
                </a:lnTo>
                <a:lnTo>
                  <a:pt x="687243" y="1206212"/>
                </a:lnTo>
                <a:lnTo>
                  <a:pt x="680994" y="892690"/>
                </a:lnTo>
                <a:lnTo>
                  <a:pt x="672455" y="892690"/>
                </a:lnTo>
                <a:lnTo>
                  <a:pt x="703265" y="880906"/>
                </a:lnTo>
                <a:cubicBezTo>
                  <a:pt x="746777" y="847233"/>
                  <a:pt x="780792" y="770577"/>
                  <a:pt x="779494" y="701153"/>
                </a:cubicBezTo>
                <a:cubicBezTo>
                  <a:pt x="777764" y="608588"/>
                  <a:pt x="735279" y="494515"/>
                  <a:pt x="659906" y="495891"/>
                </a:cubicBezTo>
                <a:cubicBezTo>
                  <a:pt x="584533" y="497267"/>
                  <a:pt x="529384" y="593484"/>
                  <a:pt x="531113" y="696668"/>
                </a:cubicBezTo>
                <a:cubicBezTo>
                  <a:pt x="532411" y="774055"/>
                  <a:pt x="567648" y="848411"/>
                  <a:pt x="611609" y="881068"/>
                </a:cubicBezTo>
                <a:lnTo>
                  <a:pt x="642424" y="892690"/>
                </a:lnTo>
                <a:lnTo>
                  <a:pt x="629610" y="892690"/>
                </a:lnTo>
                <a:lnTo>
                  <a:pt x="623362" y="1206212"/>
                </a:lnTo>
                <a:lnTo>
                  <a:pt x="400827" y="1206212"/>
                </a:lnTo>
                <a:lnTo>
                  <a:pt x="400827" y="886611"/>
                </a:lnTo>
                <a:cubicBezTo>
                  <a:pt x="387756" y="887701"/>
                  <a:pt x="372507" y="888790"/>
                  <a:pt x="358348" y="888790"/>
                </a:cubicBezTo>
                <a:cubicBezTo>
                  <a:pt x="160114" y="888790"/>
                  <a:pt x="0" y="728677"/>
                  <a:pt x="0" y="530443"/>
                </a:cubicBezTo>
                <a:cubicBezTo>
                  <a:pt x="0" y="332207"/>
                  <a:pt x="160114" y="172094"/>
                  <a:pt x="358348" y="172094"/>
                </a:cubicBezTo>
                <a:cubicBezTo>
                  <a:pt x="423701" y="172094"/>
                  <a:pt x="484696" y="189522"/>
                  <a:pt x="536978" y="220019"/>
                </a:cubicBezTo>
                <a:cubicBezTo>
                  <a:pt x="588170" y="91493"/>
                  <a:pt x="714517" y="0"/>
                  <a:pt x="861560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7" name="그림 개체 틀 2">
            <a:extLst>
              <a:ext uri="{FF2B5EF4-FFF2-40B4-BE49-F238E27FC236}">
                <a16:creationId xmlns:a16="http://schemas.microsoft.com/office/drawing/2014/main" id="{3269F874-2185-4FFF-8F71-140FD1A5A0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28" y="1863585"/>
            <a:ext cx="5995863" cy="313082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78" name="그림 개체 틀 2">
            <a:extLst>
              <a:ext uri="{FF2B5EF4-FFF2-40B4-BE49-F238E27FC236}">
                <a16:creationId xmlns:a16="http://schemas.microsoft.com/office/drawing/2014/main" id="{7C68091A-0EDD-450A-9532-701CA57CA49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43992" y="186358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79" name="그림 개체 틀 2">
            <a:extLst>
              <a:ext uri="{FF2B5EF4-FFF2-40B4-BE49-F238E27FC236}">
                <a16:creationId xmlns:a16="http://schemas.microsoft.com/office/drawing/2014/main" id="{8D2A51E8-6E77-4B9C-BA4A-73DA739F7C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93868" y="186358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80" name="그림 개체 틀 2">
            <a:extLst>
              <a:ext uri="{FF2B5EF4-FFF2-40B4-BE49-F238E27FC236}">
                <a16:creationId xmlns:a16="http://schemas.microsoft.com/office/drawing/2014/main" id="{CA10DD2B-76AB-41C7-B0A3-C8147C247B5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343745" y="186358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481013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ABEE7B6C-5524-4375-B9A4-E13CF7FE66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076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DDB49639-FE47-44C5-AD62-716168A4D8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6511687" cy="6858000"/>
          </a:xfrm>
          <a:custGeom>
            <a:avLst/>
            <a:gdLst>
              <a:gd name="connsiteX0" fmla="*/ 0 w 5995863"/>
              <a:gd name="connsiteY0" fmla="*/ 0 h 6858000"/>
              <a:gd name="connsiteX1" fmla="*/ 5995863 w 5995863"/>
              <a:gd name="connsiteY1" fmla="*/ 0 h 6858000"/>
              <a:gd name="connsiteX2" fmla="*/ 5995863 w 5995863"/>
              <a:gd name="connsiteY2" fmla="*/ 6858000 h 6858000"/>
              <a:gd name="connsiteX3" fmla="*/ 0 w 5995863"/>
              <a:gd name="connsiteY3" fmla="*/ 6858000 h 6858000"/>
              <a:gd name="connsiteX4" fmla="*/ 0 w 5995863"/>
              <a:gd name="connsiteY4" fmla="*/ 0 h 6858000"/>
              <a:gd name="connsiteX0" fmla="*/ 0 w 6001966"/>
              <a:gd name="connsiteY0" fmla="*/ 0 h 6858000"/>
              <a:gd name="connsiteX1" fmla="*/ 5995863 w 6001966"/>
              <a:gd name="connsiteY1" fmla="*/ 0 h 6858000"/>
              <a:gd name="connsiteX2" fmla="*/ 6001966 w 6001966"/>
              <a:gd name="connsiteY2" fmla="*/ 3258766 h 6858000"/>
              <a:gd name="connsiteX3" fmla="*/ 5995863 w 6001966"/>
              <a:gd name="connsiteY3" fmla="*/ 6858000 h 6858000"/>
              <a:gd name="connsiteX4" fmla="*/ 0 w 6001966"/>
              <a:gd name="connsiteY4" fmla="*/ 6858000 h 6858000"/>
              <a:gd name="connsiteX5" fmla="*/ 0 w 6001966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554494 w 5995869"/>
              <a:gd name="connsiteY2" fmla="*/ 3307405 h 6858000"/>
              <a:gd name="connsiteX3" fmla="*/ 5995863 w 5995869"/>
              <a:gd name="connsiteY3" fmla="*/ 6858000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554494 w 5995869"/>
              <a:gd name="connsiteY2" fmla="*/ 3307405 h 6858000"/>
              <a:gd name="connsiteX3" fmla="*/ 5704033 w 5995869"/>
              <a:gd name="connsiteY3" fmla="*/ 6838544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496128 w 5995869"/>
              <a:gd name="connsiteY2" fmla="*/ 3307405 h 6858000"/>
              <a:gd name="connsiteX3" fmla="*/ 5704033 w 5995869"/>
              <a:gd name="connsiteY3" fmla="*/ 6838544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04033 w 6268240"/>
              <a:gd name="connsiteY3" fmla="*/ 6838544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42943 w 6268240"/>
              <a:gd name="connsiteY3" fmla="*/ 6857999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42943 w 6268240"/>
              <a:gd name="connsiteY3" fmla="*/ 6857999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39"/>
              <a:gd name="connsiteY0" fmla="*/ 0 h 6858000"/>
              <a:gd name="connsiteX1" fmla="*/ 6268237 w 6268239"/>
              <a:gd name="connsiteY1" fmla="*/ 0 h 6858000"/>
              <a:gd name="connsiteX2" fmla="*/ 5223754 w 6268239"/>
              <a:gd name="connsiteY2" fmla="*/ 4270443 h 6858000"/>
              <a:gd name="connsiteX3" fmla="*/ 5742943 w 6268239"/>
              <a:gd name="connsiteY3" fmla="*/ 6857999 h 6858000"/>
              <a:gd name="connsiteX4" fmla="*/ 0 w 6268239"/>
              <a:gd name="connsiteY4" fmla="*/ 6858000 h 6858000"/>
              <a:gd name="connsiteX5" fmla="*/ 0 w 6268239"/>
              <a:gd name="connsiteY5" fmla="*/ 0 h 6858000"/>
              <a:gd name="connsiteX0" fmla="*/ 0 w 6268239"/>
              <a:gd name="connsiteY0" fmla="*/ 0 h 6858000"/>
              <a:gd name="connsiteX1" fmla="*/ 6268237 w 6268239"/>
              <a:gd name="connsiteY1" fmla="*/ 0 h 6858000"/>
              <a:gd name="connsiteX2" fmla="*/ 5223754 w 6268239"/>
              <a:gd name="connsiteY2" fmla="*/ 4270443 h 6858000"/>
              <a:gd name="connsiteX3" fmla="*/ 5742943 w 6268239"/>
              <a:gd name="connsiteY3" fmla="*/ 6857999 h 6858000"/>
              <a:gd name="connsiteX4" fmla="*/ 0 w 6268239"/>
              <a:gd name="connsiteY4" fmla="*/ 6858000 h 6858000"/>
              <a:gd name="connsiteX5" fmla="*/ 0 w 6268239"/>
              <a:gd name="connsiteY5" fmla="*/ 0 h 6858000"/>
              <a:gd name="connsiteX0" fmla="*/ 0 w 6511430"/>
              <a:gd name="connsiteY0" fmla="*/ 0 h 6858000"/>
              <a:gd name="connsiteX1" fmla="*/ 6511428 w 6511430"/>
              <a:gd name="connsiteY1" fmla="*/ 9727 h 6858000"/>
              <a:gd name="connsiteX2" fmla="*/ 5223754 w 6511430"/>
              <a:gd name="connsiteY2" fmla="*/ 4270443 h 6858000"/>
              <a:gd name="connsiteX3" fmla="*/ 5742943 w 6511430"/>
              <a:gd name="connsiteY3" fmla="*/ 6857999 h 6858000"/>
              <a:gd name="connsiteX4" fmla="*/ 0 w 6511430"/>
              <a:gd name="connsiteY4" fmla="*/ 6858000 h 6858000"/>
              <a:gd name="connsiteX5" fmla="*/ 0 w 6511430"/>
              <a:gd name="connsiteY5" fmla="*/ 0 h 6858000"/>
              <a:gd name="connsiteX0" fmla="*/ 0 w 6511689"/>
              <a:gd name="connsiteY0" fmla="*/ 0 h 6858000"/>
              <a:gd name="connsiteX1" fmla="*/ 6511428 w 6511689"/>
              <a:gd name="connsiteY1" fmla="*/ 9727 h 6858000"/>
              <a:gd name="connsiteX2" fmla="*/ 5223754 w 6511689"/>
              <a:gd name="connsiteY2" fmla="*/ 4270443 h 6858000"/>
              <a:gd name="connsiteX3" fmla="*/ 5742943 w 6511689"/>
              <a:gd name="connsiteY3" fmla="*/ 6857999 h 6858000"/>
              <a:gd name="connsiteX4" fmla="*/ 0 w 6511689"/>
              <a:gd name="connsiteY4" fmla="*/ 6858000 h 6858000"/>
              <a:gd name="connsiteX5" fmla="*/ 0 w 6511689"/>
              <a:gd name="connsiteY5" fmla="*/ 0 h 6858000"/>
              <a:gd name="connsiteX0" fmla="*/ 0 w 6511673"/>
              <a:gd name="connsiteY0" fmla="*/ 0 h 6858000"/>
              <a:gd name="connsiteX1" fmla="*/ 6511428 w 6511673"/>
              <a:gd name="connsiteY1" fmla="*/ 9727 h 6858000"/>
              <a:gd name="connsiteX2" fmla="*/ 5136205 w 6511673"/>
              <a:gd name="connsiteY2" fmla="*/ 4659549 h 6858000"/>
              <a:gd name="connsiteX3" fmla="*/ 5742943 w 6511673"/>
              <a:gd name="connsiteY3" fmla="*/ 6857999 h 6858000"/>
              <a:gd name="connsiteX4" fmla="*/ 0 w 6511673"/>
              <a:gd name="connsiteY4" fmla="*/ 6858000 h 6858000"/>
              <a:gd name="connsiteX5" fmla="*/ 0 w 6511673"/>
              <a:gd name="connsiteY5" fmla="*/ 0 h 6858000"/>
              <a:gd name="connsiteX0" fmla="*/ 0 w 6511660"/>
              <a:gd name="connsiteY0" fmla="*/ 0 h 6858000"/>
              <a:gd name="connsiteX1" fmla="*/ 6511428 w 6511660"/>
              <a:gd name="connsiteY1" fmla="*/ 9727 h 6858000"/>
              <a:gd name="connsiteX2" fmla="*/ 5058384 w 6511660"/>
              <a:gd name="connsiteY2" fmla="*/ 4737370 h 6858000"/>
              <a:gd name="connsiteX3" fmla="*/ 5742943 w 6511660"/>
              <a:gd name="connsiteY3" fmla="*/ 6857999 h 6858000"/>
              <a:gd name="connsiteX4" fmla="*/ 0 w 6511660"/>
              <a:gd name="connsiteY4" fmla="*/ 6858000 h 6858000"/>
              <a:gd name="connsiteX5" fmla="*/ 0 w 6511660"/>
              <a:gd name="connsiteY5" fmla="*/ 0 h 6858000"/>
              <a:gd name="connsiteX0" fmla="*/ 0 w 6511654"/>
              <a:gd name="connsiteY0" fmla="*/ 0 h 6858000"/>
              <a:gd name="connsiteX1" fmla="*/ 6511428 w 6511654"/>
              <a:gd name="connsiteY1" fmla="*/ 9727 h 6858000"/>
              <a:gd name="connsiteX2" fmla="*/ 5019473 w 6511654"/>
              <a:gd name="connsiteY2" fmla="*/ 4679004 h 6858000"/>
              <a:gd name="connsiteX3" fmla="*/ 5742943 w 6511654"/>
              <a:gd name="connsiteY3" fmla="*/ 6857999 h 6858000"/>
              <a:gd name="connsiteX4" fmla="*/ 0 w 6511654"/>
              <a:gd name="connsiteY4" fmla="*/ 6858000 h 6858000"/>
              <a:gd name="connsiteX5" fmla="*/ 0 w 6511654"/>
              <a:gd name="connsiteY5" fmla="*/ 0 h 6858000"/>
              <a:gd name="connsiteX0" fmla="*/ 0 w 6511695"/>
              <a:gd name="connsiteY0" fmla="*/ 0 h 6858000"/>
              <a:gd name="connsiteX1" fmla="*/ 6511428 w 6511695"/>
              <a:gd name="connsiteY1" fmla="*/ 9727 h 6858000"/>
              <a:gd name="connsiteX2" fmla="*/ 5252937 w 6511695"/>
              <a:gd name="connsiteY2" fmla="*/ 4766553 h 6858000"/>
              <a:gd name="connsiteX3" fmla="*/ 5742943 w 6511695"/>
              <a:gd name="connsiteY3" fmla="*/ 6857999 h 6858000"/>
              <a:gd name="connsiteX4" fmla="*/ 0 w 6511695"/>
              <a:gd name="connsiteY4" fmla="*/ 6858000 h 6858000"/>
              <a:gd name="connsiteX5" fmla="*/ 0 w 6511695"/>
              <a:gd name="connsiteY5" fmla="*/ 0 h 6858000"/>
              <a:gd name="connsiteX0" fmla="*/ 0 w 6511695"/>
              <a:gd name="connsiteY0" fmla="*/ 0 h 6858000"/>
              <a:gd name="connsiteX1" fmla="*/ 6511428 w 6511695"/>
              <a:gd name="connsiteY1" fmla="*/ 9727 h 6858000"/>
              <a:gd name="connsiteX2" fmla="*/ 5252937 w 6511695"/>
              <a:gd name="connsiteY2" fmla="*/ 4766553 h 6858000"/>
              <a:gd name="connsiteX3" fmla="*/ 5742943 w 6511695"/>
              <a:gd name="connsiteY3" fmla="*/ 6857999 h 6858000"/>
              <a:gd name="connsiteX4" fmla="*/ 0 w 6511695"/>
              <a:gd name="connsiteY4" fmla="*/ 6858000 h 6858000"/>
              <a:gd name="connsiteX5" fmla="*/ 0 w 6511695"/>
              <a:gd name="connsiteY5" fmla="*/ 0 h 6858000"/>
              <a:gd name="connsiteX0" fmla="*/ 0 w 6511687"/>
              <a:gd name="connsiteY0" fmla="*/ 0 h 6858000"/>
              <a:gd name="connsiteX1" fmla="*/ 6511428 w 6511687"/>
              <a:gd name="connsiteY1" fmla="*/ 9727 h 6858000"/>
              <a:gd name="connsiteX2" fmla="*/ 5214027 w 6511687"/>
              <a:gd name="connsiteY2" fmla="*/ 4824918 h 6858000"/>
              <a:gd name="connsiteX3" fmla="*/ 5742943 w 6511687"/>
              <a:gd name="connsiteY3" fmla="*/ 6857999 h 6858000"/>
              <a:gd name="connsiteX4" fmla="*/ 0 w 6511687"/>
              <a:gd name="connsiteY4" fmla="*/ 6858000 h 6858000"/>
              <a:gd name="connsiteX5" fmla="*/ 0 w 651168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11687" h="6858000">
                <a:moveTo>
                  <a:pt x="0" y="0"/>
                </a:moveTo>
                <a:lnTo>
                  <a:pt x="6511428" y="9727"/>
                </a:lnTo>
                <a:cubicBezTo>
                  <a:pt x="6532917" y="1913105"/>
                  <a:pt x="5211993" y="3738663"/>
                  <a:pt x="5214027" y="4824918"/>
                </a:cubicBezTo>
                <a:cubicBezTo>
                  <a:pt x="5211993" y="6024663"/>
                  <a:pt x="5628245" y="6310007"/>
                  <a:pt x="5742943" y="6857999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648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EB44741A-8D85-490B-9595-AA93420401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94179" y="572240"/>
            <a:ext cx="7062280" cy="393166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2896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8C9F7F68-1DA1-4F54-839C-41B76A23E0E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7072009" cy="6858001"/>
          </a:xfrm>
          <a:custGeom>
            <a:avLst/>
            <a:gdLst>
              <a:gd name="connsiteX0" fmla="*/ 0 w 7072009"/>
              <a:gd name="connsiteY0" fmla="*/ 0 h 6858001"/>
              <a:gd name="connsiteX1" fmla="*/ 7072009 w 7072009"/>
              <a:gd name="connsiteY1" fmla="*/ 0 h 6858001"/>
              <a:gd name="connsiteX2" fmla="*/ 7072009 w 7072009"/>
              <a:gd name="connsiteY2" fmla="*/ 6858001 h 6858001"/>
              <a:gd name="connsiteX3" fmla="*/ 0 w 7072009"/>
              <a:gd name="connsiteY3" fmla="*/ 6858001 h 6858001"/>
              <a:gd name="connsiteX4" fmla="*/ 0 w 7072009"/>
              <a:gd name="connsiteY4" fmla="*/ 0 h 6858001"/>
              <a:gd name="connsiteX0" fmla="*/ 0 w 7072009"/>
              <a:gd name="connsiteY0" fmla="*/ 9728 h 6867729"/>
              <a:gd name="connsiteX1" fmla="*/ 5184843 w 7072009"/>
              <a:gd name="connsiteY1" fmla="*/ 0 h 6867729"/>
              <a:gd name="connsiteX2" fmla="*/ 7072009 w 7072009"/>
              <a:gd name="connsiteY2" fmla="*/ 6867729 h 6867729"/>
              <a:gd name="connsiteX3" fmla="*/ 0 w 7072009"/>
              <a:gd name="connsiteY3" fmla="*/ 6867729 h 6867729"/>
              <a:gd name="connsiteX4" fmla="*/ 0 w 7072009"/>
              <a:gd name="connsiteY4" fmla="*/ 9728 h 6867729"/>
              <a:gd name="connsiteX0" fmla="*/ 0 w 7072009"/>
              <a:gd name="connsiteY0" fmla="*/ 0 h 6858001"/>
              <a:gd name="connsiteX1" fmla="*/ 4765743 w 7072009"/>
              <a:gd name="connsiteY1" fmla="*/ 2972 h 6858001"/>
              <a:gd name="connsiteX2" fmla="*/ 7072009 w 7072009"/>
              <a:gd name="connsiteY2" fmla="*/ 6858001 h 6858001"/>
              <a:gd name="connsiteX3" fmla="*/ 0 w 7072009"/>
              <a:gd name="connsiteY3" fmla="*/ 6858001 h 6858001"/>
              <a:gd name="connsiteX4" fmla="*/ 0 w 7072009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009" h="6858001">
                <a:moveTo>
                  <a:pt x="0" y="0"/>
                </a:moveTo>
                <a:lnTo>
                  <a:pt x="4765743" y="2972"/>
                </a:lnTo>
                <a:lnTo>
                  <a:pt x="7072009" y="6858001"/>
                </a:lnTo>
                <a:lnTo>
                  <a:pt x="0" y="685800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  <a:p>
            <a:pPr marL="0" lvl="0" algn="ctr"/>
            <a:r>
              <a:rPr lang="en-US" altLang="ko-KR" dirty="0"/>
              <a:t>and send to back</a:t>
            </a:r>
            <a:endParaRPr lang="ko-KR" alt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5010CCB9-3670-4C2D-9EC7-C9D3D8F528CE}"/>
              </a:ext>
            </a:extLst>
          </p:cNvPr>
          <p:cNvSpPr/>
          <p:nvPr userDrawn="1"/>
        </p:nvSpPr>
        <p:spPr>
          <a:xfrm rot="10800000">
            <a:off x="4800600" y="-1"/>
            <a:ext cx="2271409" cy="345965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ACBC97F3-F151-469D-A795-AACB9DF3EA72}"/>
              </a:ext>
            </a:extLst>
          </p:cNvPr>
          <p:cNvSpPr/>
          <p:nvPr userDrawn="1"/>
        </p:nvSpPr>
        <p:spPr>
          <a:xfrm>
            <a:off x="5410200" y="4272337"/>
            <a:ext cx="1689100" cy="2585663"/>
          </a:xfrm>
          <a:prstGeom prst="triangle">
            <a:avLst>
              <a:gd name="adj" fmla="val 4774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21F04C-8749-4345-B067-28A2B57305AF}"/>
              </a:ext>
            </a:extLst>
          </p:cNvPr>
          <p:cNvSpPr txBox="1"/>
          <p:nvPr userDrawn="1"/>
        </p:nvSpPr>
        <p:spPr>
          <a:xfrm>
            <a:off x="7508534" y="1438447"/>
            <a:ext cx="415047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4400" b="1" dirty="0">
                <a:solidFill>
                  <a:schemeClr val="tx1"/>
                </a:solidFill>
                <a:cs typeface="Arial" pitchFamily="34" charset="0"/>
              </a:rPr>
              <a:t>AWESOME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A6CE06-A3BC-4ED0-9FDA-9BA09468A058}"/>
              </a:ext>
            </a:extLst>
          </p:cNvPr>
          <p:cNvSpPr txBox="1"/>
          <p:nvPr userDrawn="1"/>
        </p:nvSpPr>
        <p:spPr>
          <a:xfrm>
            <a:off x="7508534" y="2314209"/>
            <a:ext cx="41504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3200" b="1" dirty="0">
                <a:solidFill>
                  <a:schemeClr val="tx1"/>
                </a:solidFill>
                <a:cs typeface="Arial" pitchFamily="34" charset="0"/>
              </a:rPr>
              <a:t>PRESENTATION</a:t>
            </a:r>
            <a:endParaRPr lang="ko-KR" altLang="en-US" sz="3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B68540F-DEB9-4AB3-B9C6-83B3460B5408}"/>
              </a:ext>
            </a:extLst>
          </p:cNvPr>
          <p:cNvSpPr/>
          <p:nvPr userDrawn="1"/>
        </p:nvSpPr>
        <p:spPr>
          <a:xfrm>
            <a:off x="7533934" y="2205976"/>
            <a:ext cx="402336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ED34CC-3A85-48CC-9994-AF9BC61F30A9}"/>
              </a:ext>
            </a:extLst>
          </p:cNvPr>
          <p:cNvGrpSpPr/>
          <p:nvPr userDrawn="1"/>
        </p:nvGrpSpPr>
        <p:grpSpPr>
          <a:xfrm>
            <a:off x="8846665" y="482665"/>
            <a:ext cx="1389536" cy="955782"/>
            <a:chOff x="5327019" y="1709568"/>
            <a:chExt cx="2893768" cy="1990456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E083B62-F975-4538-BE7D-1581FF8255B6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B647461-5653-432B-A29A-191CFD00AA60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6C70955-D0E7-40CC-ABBD-1E9776AE70C3}"/>
              </a:ext>
            </a:extLst>
          </p:cNvPr>
          <p:cNvSpPr txBox="1"/>
          <p:nvPr userDrawn="1"/>
        </p:nvSpPr>
        <p:spPr>
          <a:xfrm>
            <a:off x="7533934" y="2851416"/>
            <a:ext cx="4150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1400" b="1" dirty="0">
                <a:solidFill>
                  <a:schemeClr val="tx1"/>
                </a:solidFill>
                <a:ea typeface="FZShuTi" pitchFamily="2" charset="-122"/>
                <a:cs typeface="Arial" pitchFamily="34" charset="0"/>
              </a:rPr>
              <a:t>EASY TO CHANGE COLORS, PHOTOS.   </a:t>
            </a:r>
            <a:endParaRPr lang="ko-KR" alt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AA8E4FE-9CB0-4914-A2B5-5A7A803F2969}"/>
              </a:ext>
            </a:extLst>
          </p:cNvPr>
          <p:cNvSpPr txBox="1"/>
          <p:nvPr userDrawn="1"/>
        </p:nvSpPr>
        <p:spPr>
          <a:xfrm>
            <a:off x="7533934" y="3502923"/>
            <a:ext cx="4023360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en-US" altLang="ko-KR" sz="2000" dirty="0">
                <a:solidFill>
                  <a:schemeClr val="accent2">
                    <a:lumMod val="75000"/>
                  </a:schemeClr>
                </a:solidFill>
              </a:rPr>
              <a:t>We Create Quality Professional PPT Presentation</a:t>
            </a:r>
            <a:endParaRPr lang="ko-KR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0D064C-A712-41B1-BFEB-D90E1A4EDF59}"/>
              </a:ext>
            </a:extLst>
          </p:cNvPr>
          <p:cNvSpPr txBox="1"/>
          <p:nvPr userDrawn="1"/>
        </p:nvSpPr>
        <p:spPr>
          <a:xfrm>
            <a:off x="8846664" y="6015558"/>
            <a:ext cx="283774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2000" dirty="0">
                <a:solidFill>
                  <a:schemeClr val="tx1"/>
                </a:solidFill>
                <a:cs typeface="Arial" pitchFamily="34" charset="0"/>
              </a:rPr>
              <a:t>RESTAURANT</a:t>
            </a:r>
            <a:endParaRPr lang="ko-KR" altLang="en-US" sz="2000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47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FCD2364-6768-428D-9F8D-561B8BAEF45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8B7A5BA-3373-4D58-BDFB-EFC5AF2FD6B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9055" y="3163702"/>
            <a:ext cx="3174968" cy="243550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07050FED-2693-41CE-BF3F-2C47E2E71DF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21010445">
            <a:off x="4517226" y="2806647"/>
            <a:ext cx="3174968" cy="243550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Sent to Back </a:t>
            </a:r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F0548FBD-E110-4AE6-B740-CC43C6192FD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25395" y="3163702"/>
            <a:ext cx="3174968" cy="243550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541123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2253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8126726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1B78-826D-4FE9-99FE-428C8E62A6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9603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65664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2738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A28556-B5B1-4F38-99D0-3ACC601D651D}"/>
              </a:ext>
            </a:extLst>
          </p:cNvPr>
          <p:cNvSpPr/>
          <p:nvPr userDrawn="1"/>
        </p:nvSpPr>
        <p:spPr>
          <a:xfrm>
            <a:off x="5033727" y="0"/>
            <a:ext cx="715827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49FE674-D85C-4CFC-8436-F0B3D792B414}"/>
              </a:ext>
            </a:extLst>
          </p:cNvPr>
          <p:cNvGrpSpPr/>
          <p:nvPr userDrawn="1"/>
        </p:nvGrpSpPr>
        <p:grpSpPr>
          <a:xfrm>
            <a:off x="2059487" y="2025719"/>
            <a:ext cx="1756725" cy="2723580"/>
            <a:chOff x="1937089" y="1430968"/>
            <a:chExt cx="1756725" cy="2723580"/>
          </a:xfrm>
        </p:grpSpPr>
        <p:sp>
          <p:nvSpPr>
            <p:cNvPr id="4" name="Graphic 1">
              <a:extLst>
                <a:ext uri="{FF2B5EF4-FFF2-40B4-BE49-F238E27FC236}">
                  <a16:creationId xmlns:a16="http://schemas.microsoft.com/office/drawing/2014/main" id="{C38D6549-32C4-49F5-9672-3A21B3919318}"/>
                </a:ext>
              </a:extLst>
            </p:cNvPr>
            <p:cNvSpPr/>
            <p:nvPr/>
          </p:nvSpPr>
          <p:spPr>
            <a:xfrm>
              <a:off x="1937089" y="1430968"/>
              <a:ext cx="1756725" cy="1699004"/>
            </a:xfrm>
            <a:custGeom>
              <a:avLst/>
              <a:gdLst>
                <a:gd name="connsiteX0" fmla="*/ 2885485 w 2971219"/>
                <a:gd name="connsiteY0" fmla="*/ 602211 h 2873593"/>
                <a:gd name="connsiteX1" fmla="*/ 2333687 w 2971219"/>
                <a:gd name="connsiteY1" fmla="*/ 267312 h 2873593"/>
                <a:gd name="connsiteX2" fmla="*/ 2077313 w 2971219"/>
                <a:gd name="connsiteY2" fmla="*/ 338621 h 2873593"/>
                <a:gd name="connsiteX3" fmla="*/ 2048026 w 2971219"/>
                <a:gd name="connsiteY3" fmla="*/ 354326 h 2873593"/>
                <a:gd name="connsiteX4" fmla="*/ 2015767 w 2971219"/>
                <a:gd name="connsiteY4" fmla="*/ 384463 h 2873593"/>
                <a:gd name="connsiteX5" fmla="*/ 2042083 w 2971219"/>
                <a:gd name="connsiteY5" fmla="*/ 384463 h 2873593"/>
                <a:gd name="connsiteX6" fmla="*/ 2440651 w 2971219"/>
                <a:gd name="connsiteY6" fmla="*/ 552549 h 2873593"/>
                <a:gd name="connsiteX7" fmla="*/ 2448291 w 2971219"/>
                <a:gd name="connsiteY7" fmla="*/ 628952 h 2873593"/>
                <a:gd name="connsiteX8" fmla="*/ 2342601 w 2971219"/>
                <a:gd name="connsiteY8" fmla="*/ 698139 h 2873593"/>
                <a:gd name="connsiteX9" fmla="*/ 2234788 w 2971219"/>
                <a:gd name="connsiteY9" fmla="*/ 684132 h 2873593"/>
                <a:gd name="connsiteX10" fmla="*/ 1970350 w 2971219"/>
                <a:gd name="connsiteY10" fmla="*/ 539815 h 2873593"/>
                <a:gd name="connsiteX11" fmla="*/ 1708033 w 2971219"/>
                <a:gd name="connsiteY11" fmla="*/ 350082 h 2873593"/>
                <a:gd name="connsiteX12" fmla="*/ 1280178 w 2971219"/>
                <a:gd name="connsiteY12" fmla="*/ 101773 h 2873593"/>
                <a:gd name="connsiteX13" fmla="*/ 844258 w 2971219"/>
                <a:gd name="connsiteY13" fmla="*/ 327 h 2873593"/>
                <a:gd name="connsiteX14" fmla="*/ 489834 w 2971219"/>
                <a:gd name="connsiteY14" fmla="*/ 63996 h 2873593"/>
                <a:gd name="connsiteX15" fmla="*/ 59431 w 2971219"/>
                <a:gd name="connsiteY15" fmla="*/ 514772 h 2873593"/>
                <a:gd name="connsiteX16" fmla="*/ 33539 w 2971219"/>
                <a:gd name="connsiteY16" fmla="*/ 999505 h 2873593"/>
                <a:gd name="connsiteX17" fmla="*/ 528035 w 2971219"/>
                <a:gd name="connsiteY17" fmla="*/ 1489757 h 2873593"/>
                <a:gd name="connsiteX18" fmla="*/ 820912 w 2971219"/>
                <a:gd name="connsiteY18" fmla="*/ 1535598 h 2873593"/>
                <a:gd name="connsiteX19" fmla="*/ 833222 w 2971219"/>
                <a:gd name="connsiteY19" fmla="*/ 1544087 h 2873593"/>
                <a:gd name="connsiteX20" fmla="*/ 828977 w 2971219"/>
                <a:gd name="connsiteY20" fmla="*/ 1720663 h 2873593"/>
                <a:gd name="connsiteX21" fmla="*/ 828977 w 2971219"/>
                <a:gd name="connsiteY21" fmla="*/ 1843332 h 2873593"/>
                <a:gd name="connsiteX22" fmla="*/ 832373 w 2971219"/>
                <a:gd name="connsiteY22" fmla="*/ 1842483 h 2873593"/>
                <a:gd name="connsiteX23" fmla="*/ 1172789 w 2971219"/>
                <a:gd name="connsiteY23" fmla="*/ 1740188 h 2873593"/>
                <a:gd name="connsiteX24" fmla="*/ 1456329 w 2971219"/>
                <a:gd name="connsiteY24" fmla="*/ 1731274 h 2873593"/>
                <a:gd name="connsiteX25" fmla="*/ 1744961 w 2971219"/>
                <a:gd name="connsiteY25" fmla="*/ 1778814 h 2873593"/>
                <a:gd name="connsiteX26" fmla="*/ 2103630 w 2971219"/>
                <a:gd name="connsiteY26" fmla="*/ 1831022 h 2873593"/>
                <a:gd name="connsiteX27" fmla="*/ 2123155 w 2971219"/>
                <a:gd name="connsiteY27" fmla="*/ 1849699 h 2873593"/>
                <a:gd name="connsiteX28" fmla="*/ 2057788 w 2971219"/>
                <a:gd name="connsiteY28" fmla="*/ 2387914 h 2873593"/>
                <a:gd name="connsiteX29" fmla="*/ 2042508 w 2971219"/>
                <a:gd name="connsiteY29" fmla="*/ 2393007 h 2873593"/>
                <a:gd name="connsiteX30" fmla="*/ 1887155 w 2971219"/>
                <a:gd name="connsiteY30" fmla="*/ 2266518 h 2873593"/>
                <a:gd name="connsiteX31" fmla="*/ 1681292 w 2971219"/>
                <a:gd name="connsiteY31" fmla="*/ 2241900 h 2873593"/>
                <a:gd name="connsiteX32" fmla="*/ 1544192 w 2971219"/>
                <a:gd name="connsiteY32" fmla="*/ 2345468 h 2873593"/>
                <a:gd name="connsiteX33" fmla="*/ 1448688 w 2971219"/>
                <a:gd name="connsiteY33" fmla="*/ 2256331 h 2873593"/>
                <a:gd name="connsiteX34" fmla="*/ 1212689 w 2971219"/>
                <a:gd name="connsiteY34" fmla="*/ 2257605 h 2873593"/>
                <a:gd name="connsiteX35" fmla="*/ 1008524 w 2971219"/>
                <a:gd name="connsiteY35" fmla="*/ 2416353 h 2873593"/>
                <a:gd name="connsiteX36" fmla="*/ 987725 w 2971219"/>
                <a:gd name="connsiteY36" fmla="*/ 2431633 h 2873593"/>
                <a:gd name="connsiteX37" fmla="*/ 788229 w 2971219"/>
                <a:gd name="connsiteY37" fmla="*/ 2255058 h 2873593"/>
                <a:gd name="connsiteX38" fmla="*/ 610380 w 2971219"/>
                <a:gd name="connsiteY38" fmla="*/ 2334007 h 2873593"/>
                <a:gd name="connsiteX39" fmla="*/ 492805 w 2971219"/>
                <a:gd name="connsiteY39" fmla="*/ 2486813 h 2873593"/>
                <a:gd name="connsiteX40" fmla="*/ 534402 w 2971219"/>
                <a:gd name="connsiteY40" fmla="*/ 2685885 h 2873593"/>
                <a:gd name="connsiteX41" fmla="*/ 700790 w 2971219"/>
                <a:gd name="connsiteY41" fmla="*/ 2731726 h 2873593"/>
                <a:gd name="connsiteX42" fmla="*/ 851049 w 2971219"/>
                <a:gd name="connsiteY42" fmla="*/ 2678244 h 2873593"/>
                <a:gd name="connsiteX43" fmla="*/ 953344 w 2971219"/>
                <a:gd name="connsiteY43" fmla="*/ 2631978 h 2873593"/>
                <a:gd name="connsiteX44" fmla="*/ 1047574 w 2971219"/>
                <a:gd name="connsiteY44" fmla="*/ 2660417 h 2873593"/>
                <a:gd name="connsiteX45" fmla="*/ 1179156 w 2971219"/>
                <a:gd name="connsiteY45" fmla="*/ 2784359 h 2873593"/>
                <a:gd name="connsiteX46" fmla="*/ 1665163 w 2971219"/>
                <a:gd name="connsiteY46" fmla="*/ 2856093 h 2873593"/>
                <a:gd name="connsiteX47" fmla="*/ 2038688 w 2971219"/>
                <a:gd name="connsiteY47" fmla="*/ 2630280 h 2873593"/>
                <a:gd name="connsiteX48" fmla="*/ 2097688 w 2971219"/>
                <a:gd name="connsiteY48" fmla="*/ 2616698 h 2873593"/>
                <a:gd name="connsiteX49" fmla="*/ 2139285 w 2971219"/>
                <a:gd name="connsiteY49" fmla="*/ 2647259 h 2873593"/>
                <a:gd name="connsiteX50" fmla="*/ 2235637 w 2971219"/>
                <a:gd name="connsiteY50" fmla="*/ 2702439 h 2873593"/>
                <a:gd name="connsiteX51" fmla="*/ 2432586 w 2971219"/>
                <a:gd name="connsiteY51" fmla="*/ 2741489 h 2873593"/>
                <a:gd name="connsiteX52" fmla="*/ 2603219 w 2971219"/>
                <a:gd name="connsiteY52" fmla="*/ 2615424 h 2873593"/>
                <a:gd name="connsiteX53" fmla="*/ 2522148 w 2971219"/>
                <a:gd name="connsiteY53" fmla="*/ 2373907 h 2873593"/>
                <a:gd name="connsiteX54" fmla="*/ 2230544 w 2971219"/>
                <a:gd name="connsiteY54" fmla="*/ 2332734 h 2873593"/>
                <a:gd name="connsiteX55" fmla="*/ 2386320 w 2971219"/>
                <a:gd name="connsiteY55" fmla="*/ 2363720 h 2873593"/>
                <a:gd name="connsiteX56" fmla="*/ 2472486 w 2971219"/>
                <a:gd name="connsiteY56" fmla="*/ 2430360 h 2873593"/>
                <a:gd name="connsiteX57" fmla="*/ 2505593 w 2971219"/>
                <a:gd name="connsiteY57" fmla="*/ 2547935 h 2873593"/>
                <a:gd name="connsiteX58" fmla="*/ 2438529 w 2971219"/>
                <a:gd name="connsiteY58" fmla="*/ 2607784 h 2873593"/>
                <a:gd name="connsiteX59" fmla="*/ 2392263 w 2971219"/>
                <a:gd name="connsiteY59" fmla="*/ 2605662 h 2873593"/>
                <a:gd name="connsiteX60" fmla="*/ 2133342 w 2971219"/>
                <a:gd name="connsiteY60" fmla="*/ 2457525 h 2873593"/>
                <a:gd name="connsiteX61" fmla="*/ 2129947 w 2971219"/>
                <a:gd name="connsiteY61" fmla="*/ 2440122 h 2873593"/>
                <a:gd name="connsiteX62" fmla="*/ 2196587 w 2971219"/>
                <a:gd name="connsiteY62" fmla="*/ 2033065 h 2873593"/>
                <a:gd name="connsiteX63" fmla="*/ 2205500 w 2971219"/>
                <a:gd name="connsiteY63" fmla="*/ 1867950 h 2873593"/>
                <a:gd name="connsiteX64" fmla="*/ 2284450 w 2971219"/>
                <a:gd name="connsiteY64" fmla="*/ 1738490 h 2873593"/>
                <a:gd name="connsiteX65" fmla="*/ 2328169 w 2971219"/>
                <a:gd name="connsiteY65" fmla="*/ 1645109 h 2873593"/>
                <a:gd name="connsiteX66" fmla="*/ 2272141 w 2971219"/>
                <a:gd name="connsiteY66" fmla="*/ 1575073 h 2873593"/>
                <a:gd name="connsiteX67" fmla="*/ 2157536 w 2971219"/>
                <a:gd name="connsiteY67" fmla="*/ 1663361 h 2873593"/>
                <a:gd name="connsiteX68" fmla="*/ 2081983 w 2971219"/>
                <a:gd name="connsiteY68" fmla="*/ 1765656 h 2873593"/>
                <a:gd name="connsiteX69" fmla="*/ 1975019 w 2971219"/>
                <a:gd name="connsiteY69" fmla="*/ 1766504 h 2873593"/>
                <a:gd name="connsiteX70" fmla="*/ 1752177 w 2971219"/>
                <a:gd name="connsiteY70" fmla="*/ 1705382 h 2873593"/>
                <a:gd name="connsiteX71" fmla="*/ 1302250 w 2971219"/>
                <a:gd name="connsiteY71" fmla="*/ 1617519 h 2873593"/>
                <a:gd name="connsiteX72" fmla="*/ 970322 w 2971219"/>
                <a:gd name="connsiteY72" fmla="*/ 1671850 h 2873593"/>
                <a:gd name="connsiteX73" fmla="*/ 950373 w 2971219"/>
                <a:gd name="connsiteY73" fmla="*/ 1664210 h 2873593"/>
                <a:gd name="connsiteX74" fmla="*/ 947826 w 2971219"/>
                <a:gd name="connsiteY74" fmla="*/ 1585685 h 2873593"/>
                <a:gd name="connsiteX75" fmla="*/ 992394 w 2971219"/>
                <a:gd name="connsiteY75" fmla="*/ 1488908 h 2873593"/>
                <a:gd name="connsiteX76" fmla="*/ 1223725 w 2971219"/>
                <a:gd name="connsiteY76" fmla="*/ 1374728 h 2873593"/>
                <a:gd name="connsiteX77" fmla="*/ 1207171 w 2971219"/>
                <a:gd name="connsiteY77" fmla="*/ 1359447 h 2873593"/>
                <a:gd name="connsiteX78" fmla="*/ 980934 w 2971219"/>
                <a:gd name="connsiteY78" fmla="*/ 1439670 h 2873593"/>
                <a:gd name="connsiteX79" fmla="*/ 935941 w 2971219"/>
                <a:gd name="connsiteY79" fmla="*/ 1411656 h 2873593"/>
                <a:gd name="connsiteX80" fmla="*/ 881610 w 2971219"/>
                <a:gd name="connsiteY80" fmla="*/ 1016059 h 2873593"/>
                <a:gd name="connsiteX81" fmla="*/ 889250 w 2971219"/>
                <a:gd name="connsiteY81" fmla="*/ 1004599 h 2873593"/>
                <a:gd name="connsiteX82" fmla="*/ 1030595 w 2971219"/>
                <a:gd name="connsiteY82" fmla="*/ 982103 h 2873593"/>
                <a:gd name="connsiteX83" fmla="*/ 1670681 w 2971219"/>
                <a:gd name="connsiteY83" fmla="*/ 1216829 h 2873593"/>
                <a:gd name="connsiteX84" fmla="*/ 2008127 w 2971219"/>
                <a:gd name="connsiteY84" fmla="*/ 1354778 h 2873593"/>
                <a:gd name="connsiteX85" fmla="*/ 2478004 w 2971219"/>
                <a:gd name="connsiteY85" fmla="*/ 1456649 h 2873593"/>
                <a:gd name="connsiteX86" fmla="*/ 2755600 w 2971219"/>
                <a:gd name="connsiteY86" fmla="*/ 1364541 h 2873593"/>
                <a:gd name="connsiteX87" fmla="*/ 2885485 w 2971219"/>
                <a:gd name="connsiteY87" fmla="*/ 602211 h 2873593"/>
                <a:gd name="connsiteX88" fmla="*/ 899013 w 2971219"/>
                <a:gd name="connsiteY88" fmla="*/ 2515252 h 2873593"/>
                <a:gd name="connsiteX89" fmla="*/ 834071 w 2971219"/>
                <a:gd name="connsiteY89" fmla="*/ 2575950 h 2873593"/>
                <a:gd name="connsiteX90" fmla="*/ 739416 w 2971219"/>
                <a:gd name="connsiteY90" fmla="*/ 2623914 h 2873593"/>
                <a:gd name="connsiteX91" fmla="*/ 655373 w 2971219"/>
                <a:gd name="connsiteY91" fmla="*/ 2643014 h 2873593"/>
                <a:gd name="connsiteX92" fmla="*/ 581092 w 2971219"/>
                <a:gd name="connsiteY92" fmla="*/ 2510583 h 2873593"/>
                <a:gd name="connsiteX93" fmla="*/ 647308 w 2971219"/>
                <a:gd name="connsiteY93" fmla="*/ 2407439 h 2873593"/>
                <a:gd name="connsiteX94" fmla="*/ 780589 w 2971219"/>
                <a:gd name="connsiteY94" fmla="*/ 2339525 h 2873593"/>
                <a:gd name="connsiteX95" fmla="*/ 865905 w 2971219"/>
                <a:gd name="connsiteY95" fmla="*/ 2349712 h 2873593"/>
                <a:gd name="connsiteX96" fmla="*/ 918538 w 2971219"/>
                <a:gd name="connsiteY96" fmla="*/ 2458374 h 2873593"/>
                <a:gd name="connsiteX97" fmla="*/ 899013 w 2971219"/>
                <a:gd name="connsiteY97" fmla="*/ 2515252 h 2873593"/>
                <a:gd name="connsiteX98" fmla="*/ 1958040 w 2971219"/>
                <a:gd name="connsiteY98" fmla="*/ 2570431 h 2873593"/>
                <a:gd name="connsiteX99" fmla="*/ 1940637 w 2971219"/>
                <a:gd name="connsiteY99" fmla="*/ 2600568 h 2873593"/>
                <a:gd name="connsiteX100" fmla="*/ 1627810 w 2971219"/>
                <a:gd name="connsiteY100" fmla="*/ 2761014 h 2873593"/>
                <a:gd name="connsiteX101" fmla="*/ 1154113 w 2971219"/>
                <a:gd name="connsiteY101" fmla="*/ 2652777 h 2873593"/>
                <a:gd name="connsiteX102" fmla="*/ 1092991 w 2971219"/>
                <a:gd name="connsiteY102" fmla="*/ 2598446 h 2873593"/>
                <a:gd name="connsiteX103" fmla="*/ 1090869 w 2971219"/>
                <a:gd name="connsiteY103" fmla="*/ 2564913 h 2873593"/>
                <a:gd name="connsiteX104" fmla="*/ 1115487 w 2971219"/>
                <a:gd name="connsiteY104" fmla="*/ 2544964 h 2873593"/>
                <a:gd name="connsiteX105" fmla="*/ 1460573 w 2971219"/>
                <a:gd name="connsiteY105" fmla="*/ 2416777 h 2873593"/>
                <a:gd name="connsiteX106" fmla="*/ 1501322 w 2971219"/>
                <a:gd name="connsiteY106" fmla="*/ 2414230 h 2873593"/>
                <a:gd name="connsiteX107" fmla="*/ 1542494 w 2971219"/>
                <a:gd name="connsiteY107" fmla="*/ 2414230 h 2873593"/>
                <a:gd name="connsiteX108" fmla="*/ 1942760 w 2971219"/>
                <a:gd name="connsiteY108" fmla="*/ 2533928 h 2873593"/>
                <a:gd name="connsiteX109" fmla="*/ 1958040 w 2971219"/>
                <a:gd name="connsiteY109" fmla="*/ 2570431 h 2873593"/>
                <a:gd name="connsiteX110" fmla="*/ 2487766 w 2971219"/>
                <a:gd name="connsiteY110" fmla="*/ 1322944 h 2873593"/>
                <a:gd name="connsiteX111" fmla="*/ 2202105 w 2971219"/>
                <a:gd name="connsiteY111" fmla="*/ 1286440 h 2873593"/>
                <a:gd name="connsiteX112" fmla="*/ 1796745 w 2971219"/>
                <a:gd name="connsiteY112" fmla="*/ 1154009 h 2873593"/>
                <a:gd name="connsiteX113" fmla="*/ 1114214 w 2971219"/>
                <a:gd name="connsiteY113" fmla="*/ 935412 h 2873593"/>
                <a:gd name="connsiteX114" fmla="*/ 921509 w 2971219"/>
                <a:gd name="connsiteY114" fmla="*/ 919707 h 2873593"/>
                <a:gd name="connsiteX115" fmla="*/ 764884 w 2971219"/>
                <a:gd name="connsiteY115" fmla="*/ 817412 h 2873593"/>
                <a:gd name="connsiteX116" fmla="*/ 669805 w 2971219"/>
                <a:gd name="connsiteY116" fmla="*/ 780060 h 2873593"/>
                <a:gd name="connsiteX117" fmla="*/ 595100 w 2971219"/>
                <a:gd name="connsiteY117" fmla="*/ 842880 h 2873593"/>
                <a:gd name="connsiteX118" fmla="*/ 701215 w 2971219"/>
                <a:gd name="connsiteY118" fmla="*/ 962577 h 2873593"/>
                <a:gd name="connsiteX119" fmla="*/ 766157 w 2971219"/>
                <a:gd name="connsiteY119" fmla="*/ 986772 h 2873593"/>
                <a:gd name="connsiteX120" fmla="*/ 809876 w 2971219"/>
                <a:gd name="connsiteY120" fmla="*/ 1087369 h 2873593"/>
                <a:gd name="connsiteX121" fmla="*/ 833222 w 2971219"/>
                <a:gd name="connsiteY121" fmla="*/ 1455800 h 2873593"/>
                <a:gd name="connsiteX122" fmla="*/ 817092 w 2971219"/>
                <a:gd name="connsiteY122" fmla="*/ 1471929 h 2873593"/>
                <a:gd name="connsiteX123" fmla="*/ 426165 w 2971219"/>
                <a:gd name="connsiteY123" fmla="*/ 1302994 h 2873593"/>
                <a:gd name="connsiteX124" fmla="*/ 195683 w 2971219"/>
                <a:gd name="connsiteY124" fmla="*/ 953239 h 2873593"/>
                <a:gd name="connsiteX125" fmla="*/ 251287 w 2971219"/>
                <a:gd name="connsiteY125" fmla="*/ 521564 h 2873593"/>
                <a:gd name="connsiteX126" fmla="*/ 684236 w 2971219"/>
                <a:gd name="connsiteY126" fmla="*/ 165866 h 2873593"/>
                <a:gd name="connsiteX127" fmla="*/ 983905 w 2971219"/>
                <a:gd name="connsiteY127" fmla="*/ 156953 h 2873593"/>
                <a:gd name="connsiteX128" fmla="*/ 1495379 w 2971219"/>
                <a:gd name="connsiteY128" fmla="*/ 359844 h 2873593"/>
                <a:gd name="connsiteX129" fmla="*/ 1873573 w 2971219"/>
                <a:gd name="connsiteY129" fmla="*/ 582686 h 2873593"/>
                <a:gd name="connsiteX130" fmla="*/ 2137587 w 2971219"/>
                <a:gd name="connsiteY130" fmla="*/ 729973 h 2873593"/>
                <a:gd name="connsiteX131" fmla="*/ 2337083 w 2971219"/>
                <a:gd name="connsiteY131" fmla="*/ 763930 h 2873593"/>
                <a:gd name="connsiteX132" fmla="*/ 2481399 w 2971219"/>
                <a:gd name="connsiteY132" fmla="*/ 700261 h 2873593"/>
                <a:gd name="connsiteX133" fmla="*/ 2479277 w 2971219"/>
                <a:gd name="connsiteY133" fmla="*/ 502887 h 2873593"/>
                <a:gd name="connsiteX134" fmla="*/ 2175788 w 2971219"/>
                <a:gd name="connsiteY134" fmla="*/ 350506 h 2873593"/>
                <a:gd name="connsiteX135" fmla="*/ 2177062 w 2971219"/>
                <a:gd name="connsiteY135" fmla="*/ 342017 h 2873593"/>
                <a:gd name="connsiteX136" fmla="*/ 2655428 w 2971219"/>
                <a:gd name="connsiteY136" fmla="*/ 445585 h 2873593"/>
                <a:gd name="connsiteX137" fmla="*/ 2861291 w 2971219"/>
                <a:gd name="connsiteY137" fmla="*/ 774542 h 2873593"/>
                <a:gd name="connsiteX138" fmla="*/ 2487766 w 2971219"/>
                <a:gd name="connsiteY138" fmla="*/ 1322944 h 2873593"/>
                <a:gd name="connsiteX139" fmla="*/ 758092 w 2971219"/>
                <a:gd name="connsiteY139" fmla="*/ 919283 h 2873593"/>
                <a:gd name="connsiteX140" fmla="*/ 674898 w 2971219"/>
                <a:gd name="connsiteY140" fmla="*/ 891693 h 2873593"/>
                <a:gd name="connsiteX141" fmla="*/ 660042 w 2971219"/>
                <a:gd name="connsiteY141" fmla="*/ 856462 h 2873593"/>
                <a:gd name="connsiteX142" fmla="*/ 682538 w 2971219"/>
                <a:gd name="connsiteY142" fmla="*/ 839060 h 2873593"/>
                <a:gd name="connsiteX143" fmla="*/ 758092 w 2971219"/>
                <a:gd name="connsiteY143" fmla="*/ 919283 h 287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971219" h="2873593">
                  <a:moveTo>
                    <a:pt x="2885485" y="602211"/>
                  </a:moveTo>
                  <a:cubicBezTo>
                    <a:pt x="2765363" y="381492"/>
                    <a:pt x="2543795" y="252456"/>
                    <a:pt x="2333687" y="267312"/>
                  </a:cubicBezTo>
                  <a:cubicBezTo>
                    <a:pt x="2230968" y="274528"/>
                    <a:pt x="2175788" y="291082"/>
                    <a:pt x="2077313" y="338621"/>
                  </a:cubicBezTo>
                  <a:cubicBezTo>
                    <a:pt x="2067126" y="343290"/>
                    <a:pt x="2056515" y="346686"/>
                    <a:pt x="2048026" y="354326"/>
                  </a:cubicBezTo>
                  <a:cubicBezTo>
                    <a:pt x="2037414" y="363664"/>
                    <a:pt x="2012371" y="370880"/>
                    <a:pt x="2015767" y="384463"/>
                  </a:cubicBezTo>
                  <a:cubicBezTo>
                    <a:pt x="2019163" y="398470"/>
                    <a:pt x="2028076" y="386161"/>
                    <a:pt x="2042083" y="384463"/>
                  </a:cubicBezTo>
                  <a:cubicBezTo>
                    <a:pt x="2294637" y="355175"/>
                    <a:pt x="2417730" y="507556"/>
                    <a:pt x="2440651" y="552549"/>
                  </a:cubicBezTo>
                  <a:cubicBezTo>
                    <a:pt x="2454658" y="580139"/>
                    <a:pt x="2452112" y="605182"/>
                    <a:pt x="2448291" y="628952"/>
                  </a:cubicBezTo>
                  <a:cubicBezTo>
                    <a:pt x="2441076" y="671398"/>
                    <a:pt x="2388443" y="691772"/>
                    <a:pt x="2342601" y="698139"/>
                  </a:cubicBezTo>
                  <a:cubicBezTo>
                    <a:pt x="2305248" y="703657"/>
                    <a:pt x="2269594" y="695592"/>
                    <a:pt x="2234788" y="684132"/>
                  </a:cubicBezTo>
                  <a:cubicBezTo>
                    <a:pt x="2138011" y="652297"/>
                    <a:pt x="2052270" y="599240"/>
                    <a:pt x="1970350" y="539815"/>
                  </a:cubicBezTo>
                  <a:cubicBezTo>
                    <a:pt x="1880364" y="474449"/>
                    <a:pt x="1796321" y="417995"/>
                    <a:pt x="1708033" y="350082"/>
                  </a:cubicBezTo>
                  <a:cubicBezTo>
                    <a:pt x="1573904" y="247362"/>
                    <a:pt x="1434681" y="168837"/>
                    <a:pt x="1280178" y="101773"/>
                  </a:cubicBezTo>
                  <a:cubicBezTo>
                    <a:pt x="1140955" y="41075"/>
                    <a:pt x="996214" y="4147"/>
                    <a:pt x="844258" y="327"/>
                  </a:cubicBezTo>
                  <a:cubicBezTo>
                    <a:pt x="722013" y="-2644"/>
                    <a:pt x="602740" y="14334"/>
                    <a:pt x="489834" y="63996"/>
                  </a:cubicBezTo>
                  <a:cubicBezTo>
                    <a:pt x="293309" y="149737"/>
                    <a:pt x="140928" y="318247"/>
                    <a:pt x="59431" y="514772"/>
                  </a:cubicBezTo>
                  <a:cubicBezTo>
                    <a:pt x="-6360" y="672671"/>
                    <a:pt x="-21216" y="836088"/>
                    <a:pt x="33539" y="999505"/>
                  </a:cubicBezTo>
                  <a:cubicBezTo>
                    <a:pt x="112913" y="1236354"/>
                    <a:pt x="295006" y="1407411"/>
                    <a:pt x="528035" y="1489757"/>
                  </a:cubicBezTo>
                  <a:cubicBezTo>
                    <a:pt x="622690" y="1523289"/>
                    <a:pt x="721164" y="1549605"/>
                    <a:pt x="820912" y="1535598"/>
                  </a:cubicBezTo>
                  <a:cubicBezTo>
                    <a:pt x="827704" y="1534749"/>
                    <a:pt x="833646" y="1532203"/>
                    <a:pt x="833222" y="1544087"/>
                  </a:cubicBezTo>
                  <a:cubicBezTo>
                    <a:pt x="831524" y="1608605"/>
                    <a:pt x="829826" y="1656145"/>
                    <a:pt x="828977" y="1720663"/>
                  </a:cubicBezTo>
                  <a:cubicBezTo>
                    <a:pt x="828553" y="1761411"/>
                    <a:pt x="828977" y="1802159"/>
                    <a:pt x="828977" y="1843332"/>
                  </a:cubicBezTo>
                  <a:cubicBezTo>
                    <a:pt x="829826" y="1842907"/>
                    <a:pt x="831099" y="1842907"/>
                    <a:pt x="832373" y="1842483"/>
                  </a:cubicBezTo>
                  <a:cubicBezTo>
                    <a:pt x="941034" y="1791972"/>
                    <a:pt x="1054365" y="1758015"/>
                    <a:pt x="1172789" y="1740188"/>
                  </a:cubicBezTo>
                  <a:cubicBezTo>
                    <a:pt x="1267020" y="1726181"/>
                    <a:pt x="1361250" y="1722785"/>
                    <a:pt x="1456329" y="1731274"/>
                  </a:cubicBezTo>
                  <a:cubicBezTo>
                    <a:pt x="1553530" y="1739763"/>
                    <a:pt x="1649458" y="1758864"/>
                    <a:pt x="1744961" y="1778814"/>
                  </a:cubicBezTo>
                  <a:cubicBezTo>
                    <a:pt x="1863386" y="1803008"/>
                    <a:pt x="1981810" y="1828051"/>
                    <a:pt x="2103630" y="1831022"/>
                  </a:cubicBezTo>
                  <a:cubicBezTo>
                    <a:pt x="2117637" y="1831447"/>
                    <a:pt x="2122306" y="1835691"/>
                    <a:pt x="2123155" y="1849699"/>
                  </a:cubicBezTo>
                  <a:cubicBezTo>
                    <a:pt x="2137162" y="2033490"/>
                    <a:pt x="2116364" y="2213036"/>
                    <a:pt x="2057788" y="2387914"/>
                  </a:cubicBezTo>
                  <a:cubicBezTo>
                    <a:pt x="2053968" y="2398950"/>
                    <a:pt x="2050997" y="2398525"/>
                    <a:pt x="2042508" y="2393007"/>
                  </a:cubicBezTo>
                  <a:cubicBezTo>
                    <a:pt x="1992421" y="2362022"/>
                    <a:pt x="1941911" y="2289439"/>
                    <a:pt x="1887155" y="2266518"/>
                  </a:cubicBezTo>
                  <a:cubicBezTo>
                    <a:pt x="1820940" y="2238928"/>
                    <a:pt x="1752602" y="2226619"/>
                    <a:pt x="1681292" y="2241900"/>
                  </a:cubicBezTo>
                  <a:cubicBezTo>
                    <a:pt x="1625688" y="2254209"/>
                    <a:pt x="1578573" y="2297079"/>
                    <a:pt x="1544192" y="2345468"/>
                  </a:cubicBezTo>
                  <a:cubicBezTo>
                    <a:pt x="1518300" y="2311936"/>
                    <a:pt x="1486890" y="2271187"/>
                    <a:pt x="1448688" y="2256331"/>
                  </a:cubicBezTo>
                  <a:cubicBezTo>
                    <a:pt x="1369739" y="2225770"/>
                    <a:pt x="1291214" y="2229166"/>
                    <a:pt x="1212689" y="2257605"/>
                  </a:cubicBezTo>
                  <a:cubicBezTo>
                    <a:pt x="1137984" y="2284346"/>
                    <a:pt x="1072617" y="2370511"/>
                    <a:pt x="1008524" y="2416353"/>
                  </a:cubicBezTo>
                  <a:cubicBezTo>
                    <a:pt x="997912" y="2423993"/>
                    <a:pt x="998761" y="2423568"/>
                    <a:pt x="987725" y="2431633"/>
                  </a:cubicBezTo>
                  <a:cubicBezTo>
                    <a:pt x="947826" y="2264820"/>
                    <a:pt x="883732" y="2246993"/>
                    <a:pt x="788229" y="2255058"/>
                  </a:cubicBezTo>
                  <a:cubicBezTo>
                    <a:pt x="720315" y="2260576"/>
                    <a:pt x="662589" y="2291986"/>
                    <a:pt x="610380" y="2334007"/>
                  </a:cubicBezTo>
                  <a:cubicBezTo>
                    <a:pt x="566661" y="2369238"/>
                    <a:pt x="509359" y="2432058"/>
                    <a:pt x="492805" y="2486813"/>
                  </a:cubicBezTo>
                  <a:cubicBezTo>
                    <a:pt x="470308" y="2560245"/>
                    <a:pt x="477100" y="2629856"/>
                    <a:pt x="534402" y="2685885"/>
                  </a:cubicBezTo>
                  <a:cubicBezTo>
                    <a:pt x="580668" y="2731302"/>
                    <a:pt x="639243" y="2738518"/>
                    <a:pt x="700790" y="2731726"/>
                  </a:cubicBezTo>
                  <a:cubicBezTo>
                    <a:pt x="754697" y="2725359"/>
                    <a:pt x="804358" y="2706259"/>
                    <a:pt x="851049" y="2678244"/>
                  </a:cubicBezTo>
                  <a:cubicBezTo>
                    <a:pt x="883308" y="2659144"/>
                    <a:pt x="916416" y="2641316"/>
                    <a:pt x="953344" y="2631978"/>
                  </a:cubicBezTo>
                  <a:cubicBezTo>
                    <a:pt x="990272" y="2622640"/>
                    <a:pt x="1022531" y="2627309"/>
                    <a:pt x="1047574" y="2660417"/>
                  </a:cubicBezTo>
                  <a:cubicBezTo>
                    <a:pt x="1084077" y="2709230"/>
                    <a:pt x="1128646" y="2750403"/>
                    <a:pt x="1179156" y="2784359"/>
                  </a:cubicBezTo>
                  <a:cubicBezTo>
                    <a:pt x="1327717" y="2884107"/>
                    <a:pt x="1489437" y="2896417"/>
                    <a:pt x="1665163" y="2856093"/>
                  </a:cubicBezTo>
                  <a:cubicBezTo>
                    <a:pt x="1821364" y="2820438"/>
                    <a:pt x="1946155" y="2761014"/>
                    <a:pt x="2038688" y="2630280"/>
                  </a:cubicBezTo>
                  <a:cubicBezTo>
                    <a:pt x="2055242" y="2606511"/>
                    <a:pt x="2073069" y="2600568"/>
                    <a:pt x="2097688" y="2616698"/>
                  </a:cubicBezTo>
                  <a:cubicBezTo>
                    <a:pt x="2110421" y="2625187"/>
                    <a:pt x="2126126" y="2639619"/>
                    <a:pt x="2139285" y="2647259"/>
                  </a:cubicBezTo>
                  <a:cubicBezTo>
                    <a:pt x="2171119" y="2666360"/>
                    <a:pt x="2202529" y="2685460"/>
                    <a:pt x="2235637" y="2702439"/>
                  </a:cubicBezTo>
                  <a:cubicBezTo>
                    <a:pt x="2292515" y="2731302"/>
                    <a:pt x="2367220" y="2738942"/>
                    <a:pt x="2432586" y="2741489"/>
                  </a:cubicBezTo>
                  <a:cubicBezTo>
                    <a:pt x="2513658" y="2744460"/>
                    <a:pt x="2578601" y="2692676"/>
                    <a:pt x="2603219" y="2615424"/>
                  </a:cubicBezTo>
                  <a:cubicBezTo>
                    <a:pt x="2631658" y="2527137"/>
                    <a:pt x="2594306" y="2434180"/>
                    <a:pt x="2522148" y="2373907"/>
                  </a:cubicBezTo>
                  <a:cubicBezTo>
                    <a:pt x="2439802" y="2305144"/>
                    <a:pt x="2358730" y="2284770"/>
                    <a:pt x="2230544" y="2332734"/>
                  </a:cubicBezTo>
                  <a:cubicBezTo>
                    <a:pt x="2319680" y="2329763"/>
                    <a:pt x="2340903" y="2338252"/>
                    <a:pt x="2386320" y="2363720"/>
                  </a:cubicBezTo>
                  <a:cubicBezTo>
                    <a:pt x="2417730" y="2381547"/>
                    <a:pt x="2447442" y="2403619"/>
                    <a:pt x="2472486" y="2430360"/>
                  </a:cubicBezTo>
                  <a:cubicBezTo>
                    <a:pt x="2511960" y="2471957"/>
                    <a:pt x="2510263" y="2505489"/>
                    <a:pt x="2505593" y="2547935"/>
                  </a:cubicBezTo>
                  <a:cubicBezTo>
                    <a:pt x="2501774" y="2584439"/>
                    <a:pt x="2471212" y="2602691"/>
                    <a:pt x="2438529" y="2607784"/>
                  </a:cubicBezTo>
                  <a:cubicBezTo>
                    <a:pt x="2422824" y="2610331"/>
                    <a:pt x="2407543" y="2609057"/>
                    <a:pt x="2392263" y="2605662"/>
                  </a:cubicBezTo>
                  <a:cubicBezTo>
                    <a:pt x="2294213" y="2581043"/>
                    <a:pt x="2208472" y="2525014"/>
                    <a:pt x="2133342" y="2457525"/>
                  </a:cubicBezTo>
                  <a:cubicBezTo>
                    <a:pt x="2126551" y="2451583"/>
                    <a:pt x="2127400" y="2446914"/>
                    <a:pt x="2129947" y="2440122"/>
                  </a:cubicBezTo>
                  <a:cubicBezTo>
                    <a:pt x="2177486" y="2312784"/>
                    <a:pt x="2199133" y="2168892"/>
                    <a:pt x="2196587" y="2033065"/>
                  </a:cubicBezTo>
                  <a:cubicBezTo>
                    <a:pt x="2195738" y="1977885"/>
                    <a:pt x="2194889" y="1922706"/>
                    <a:pt x="2205500" y="1867950"/>
                  </a:cubicBezTo>
                  <a:cubicBezTo>
                    <a:pt x="2216112" y="1815317"/>
                    <a:pt x="2236061" y="1767353"/>
                    <a:pt x="2284450" y="1738490"/>
                  </a:cubicBezTo>
                  <a:cubicBezTo>
                    <a:pt x="2320529" y="1716843"/>
                    <a:pt x="2331990" y="1684584"/>
                    <a:pt x="2328169" y="1645109"/>
                  </a:cubicBezTo>
                  <a:cubicBezTo>
                    <a:pt x="2324774" y="1611152"/>
                    <a:pt x="2301428" y="1583138"/>
                    <a:pt x="2272141" y="1575073"/>
                  </a:cubicBezTo>
                  <a:cubicBezTo>
                    <a:pt x="2217810" y="1560641"/>
                    <a:pt x="2157536" y="1606483"/>
                    <a:pt x="2157536" y="1663361"/>
                  </a:cubicBezTo>
                  <a:cubicBezTo>
                    <a:pt x="2157536" y="1713871"/>
                    <a:pt x="2130371" y="1750375"/>
                    <a:pt x="2081983" y="1765656"/>
                  </a:cubicBezTo>
                  <a:cubicBezTo>
                    <a:pt x="2046328" y="1776692"/>
                    <a:pt x="2010673" y="1774994"/>
                    <a:pt x="1975019" y="1766504"/>
                  </a:cubicBezTo>
                  <a:cubicBezTo>
                    <a:pt x="1899889" y="1749102"/>
                    <a:pt x="1826458" y="1725756"/>
                    <a:pt x="1752177" y="1705382"/>
                  </a:cubicBezTo>
                  <a:cubicBezTo>
                    <a:pt x="1604465" y="1664634"/>
                    <a:pt x="1456329" y="1625584"/>
                    <a:pt x="1302250" y="1617519"/>
                  </a:cubicBezTo>
                  <a:cubicBezTo>
                    <a:pt x="1191466" y="1611577"/>
                    <a:pt x="1074315" y="1631526"/>
                    <a:pt x="970322" y="1671850"/>
                  </a:cubicBezTo>
                  <a:cubicBezTo>
                    <a:pt x="959286" y="1676094"/>
                    <a:pt x="951221" y="1674821"/>
                    <a:pt x="950373" y="1664210"/>
                  </a:cubicBezTo>
                  <a:cubicBezTo>
                    <a:pt x="948250" y="1634922"/>
                    <a:pt x="950373" y="1616246"/>
                    <a:pt x="947826" y="1585685"/>
                  </a:cubicBezTo>
                  <a:cubicBezTo>
                    <a:pt x="942308" y="1524562"/>
                    <a:pt x="930423" y="1507584"/>
                    <a:pt x="992394" y="1488908"/>
                  </a:cubicBezTo>
                  <a:cubicBezTo>
                    <a:pt x="1011919" y="1482965"/>
                    <a:pt x="1218631" y="1400196"/>
                    <a:pt x="1223725" y="1374728"/>
                  </a:cubicBezTo>
                  <a:cubicBezTo>
                    <a:pt x="1226696" y="1358599"/>
                    <a:pt x="1222451" y="1355627"/>
                    <a:pt x="1207171" y="1359447"/>
                  </a:cubicBezTo>
                  <a:cubicBezTo>
                    <a:pt x="1148595" y="1374728"/>
                    <a:pt x="1039509" y="1427785"/>
                    <a:pt x="980934" y="1439670"/>
                  </a:cubicBezTo>
                  <a:cubicBezTo>
                    <a:pt x="932121" y="1449433"/>
                    <a:pt x="941034" y="1438821"/>
                    <a:pt x="935941" y="1411656"/>
                  </a:cubicBezTo>
                  <a:cubicBezTo>
                    <a:pt x="917689" y="1312332"/>
                    <a:pt x="899862" y="1115383"/>
                    <a:pt x="881610" y="1016059"/>
                  </a:cubicBezTo>
                  <a:cubicBezTo>
                    <a:pt x="879912" y="1007995"/>
                    <a:pt x="882459" y="1006297"/>
                    <a:pt x="889250" y="1004599"/>
                  </a:cubicBezTo>
                  <a:cubicBezTo>
                    <a:pt x="935516" y="991865"/>
                    <a:pt x="982631" y="979131"/>
                    <a:pt x="1030595" y="982103"/>
                  </a:cubicBezTo>
                  <a:cubicBezTo>
                    <a:pt x="1293761" y="998232"/>
                    <a:pt x="1555228" y="1165469"/>
                    <a:pt x="1670681" y="1216829"/>
                  </a:cubicBezTo>
                  <a:cubicBezTo>
                    <a:pt x="1782314" y="1266491"/>
                    <a:pt x="1893098" y="1312757"/>
                    <a:pt x="2008127" y="1354778"/>
                  </a:cubicBezTo>
                  <a:cubicBezTo>
                    <a:pt x="2159234" y="1409958"/>
                    <a:pt x="2315860" y="1475749"/>
                    <a:pt x="2478004" y="1456649"/>
                  </a:cubicBezTo>
                  <a:cubicBezTo>
                    <a:pt x="2580299" y="1444764"/>
                    <a:pt x="2671133" y="1425663"/>
                    <a:pt x="2755600" y="1364541"/>
                  </a:cubicBezTo>
                  <a:cubicBezTo>
                    <a:pt x="2950852" y="1223196"/>
                    <a:pt x="3058665" y="920131"/>
                    <a:pt x="2885485" y="602211"/>
                  </a:cubicBezTo>
                  <a:close/>
                  <a:moveTo>
                    <a:pt x="899013" y="2515252"/>
                  </a:moveTo>
                  <a:cubicBezTo>
                    <a:pt x="890099" y="2525014"/>
                    <a:pt x="861236" y="2553453"/>
                    <a:pt x="834071" y="2575950"/>
                  </a:cubicBezTo>
                  <a:cubicBezTo>
                    <a:pt x="797991" y="2605662"/>
                    <a:pt x="782286" y="2604388"/>
                    <a:pt x="739416" y="2623914"/>
                  </a:cubicBezTo>
                  <a:cubicBezTo>
                    <a:pt x="719891" y="2632827"/>
                    <a:pt x="677445" y="2643439"/>
                    <a:pt x="655373" y="2643014"/>
                  </a:cubicBezTo>
                  <a:cubicBezTo>
                    <a:pt x="609107" y="2643014"/>
                    <a:pt x="566661" y="2599295"/>
                    <a:pt x="581092" y="2510583"/>
                  </a:cubicBezTo>
                  <a:cubicBezTo>
                    <a:pt x="587035" y="2474079"/>
                    <a:pt x="620143" y="2430360"/>
                    <a:pt x="647308" y="2407439"/>
                  </a:cubicBezTo>
                  <a:cubicBezTo>
                    <a:pt x="681265" y="2379000"/>
                    <a:pt x="740265" y="2356928"/>
                    <a:pt x="780589" y="2339525"/>
                  </a:cubicBezTo>
                  <a:cubicBezTo>
                    <a:pt x="796294" y="2332734"/>
                    <a:pt x="844258" y="2325943"/>
                    <a:pt x="865905" y="2349712"/>
                  </a:cubicBezTo>
                  <a:cubicBezTo>
                    <a:pt x="896466" y="2383669"/>
                    <a:pt x="916416" y="2435878"/>
                    <a:pt x="918538" y="2458374"/>
                  </a:cubicBezTo>
                  <a:cubicBezTo>
                    <a:pt x="921085" y="2476626"/>
                    <a:pt x="913445" y="2499122"/>
                    <a:pt x="899013" y="2515252"/>
                  </a:cubicBezTo>
                  <a:close/>
                  <a:moveTo>
                    <a:pt x="1958040" y="2570431"/>
                  </a:moveTo>
                  <a:cubicBezTo>
                    <a:pt x="1954645" y="2581892"/>
                    <a:pt x="1947853" y="2591654"/>
                    <a:pt x="1940637" y="2600568"/>
                  </a:cubicBezTo>
                  <a:cubicBezTo>
                    <a:pt x="1859566" y="2701165"/>
                    <a:pt x="1753875" y="2739367"/>
                    <a:pt x="1627810" y="2761014"/>
                  </a:cubicBezTo>
                  <a:cubicBezTo>
                    <a:pt x="1450386" y="2791575"/>
                    <a:pt x="1294610" y="2759741"/>
                    <a:pt x="1154113" y="2652777"/>
                  </a:cubicBezTo>
                  <a:cubicBezTo>
                    <a:pt x="1132466" y="2636223"/>
                    <a:pt x="1112092" y="2617971"/>
                    <a:pt x="1092991" y="2598446"/>
                  </a:cubicBezTo>
                  <a:cubicBezTo>
                    <a:pt x="1081531" y="2586561"/>
                    <a:pt x="1081106" y="2578072"/>
                    <a:pt x="1090869" y="2564913"/>
                  </a:cubicBezTo>
                  <a:cubicBezTo>
                    <a:pt x="1097660" y="2556424"/>
                    <a:pt x="1106149" y="2550057"/>
                    <a:pt x="1115487" y="2544964"/>
                  </a:cubicBezTo>
                  <a:cubicBezTo>
                    <a:pt x="1223300" y="2486813"/>
                    <a:pt x="1338329" y="2426964"/>
                    <a:pt x="1460573" y="2416777"/>
                  </a:cubicBezTo>
                  <a:cubicBezTo>
                    <a:pt x="1474156" y="2415504"/>
                    <a:pt x="1487739" y="2414655"/>
                    <a:pt x="1501322" y="2414230"/>
                  </a:cubicBezTo>
                  <a:cubicBezTo>
                    <a:pt x="1514904" y="2413806"/>
                    <a:pt x="1528487" y="2414230"/>
                    <a:pt x="1542494" y="2414230"/>
                  </a:cubicBezTo>
                  <a:cubicBezTo>
                    <a:pt x="1683415" y="2413806"/>
                    <a:pt x="1817120" y="2469410"/>
                    <a:pt x="1942760" y="2533928"/>
                  </a:cubicBezTo>
                  <a:cubicBezTo>
                    <a:pt x="1960163" y="2542417"/>
                    <a:pt x="1963983" y="2551331"/>
                    <a:pt x="1958040" y="2570431"/>
                  </a:cubicBezTo>
                  <a:close/>
                  <a:moveTo>
                    <a:pt x="2487766" y="1322944"/>
                  </a:moveTo>
                  <a:cubicBezTo>
                    <a:pt x="2382925" y="1334829"/>
                    <a:pt x="2303975" y="1309361"/>
                    <a:pt x="2202105" y="1286440"/>
                  </a:cubicBezTo>
                  <a:cubicBezTo>
                    <a:pt x="2063731" y="1255455"/>
                    <a:pt x="1929601" y="1201548"/>
                    <a:pt x="1796745" y="1154009"/>
                  </a:cubicBezTo>
                  <a:cubicBezTo>
                    <a:pt x="1681717" y="1112836"/>
                    <a:pt x="1255984" y="947297"/>
                    <a:pt x="1114214" y="935412"/>
                  </a:cubicBezTo>
                  <a:cubicBezTo>
                    <a:pt x="1056063" y="930743"/>
                    <a:pt x="979660" y="931592"/>
                    <a:pt x="921509" y="919707"/>
                  </a:cubicBezTo>
                  <a:cubicBezTo>
                    <a:pt x="855718" y="906549"/>
                    <a:pt x="801387" y="876837"/>
                    <a:pt x="764884" y="817412"/>
                  </a:cubicBezTo>
                  <a:cubicBezTo>
                    <a:pt x="743661" y="782606"/>
                    <a:pt x="708006" y="774542"/>
                    <a:pt x="669805" y="780060"/>
                  </a:cubicBezTo>
                  <a:cubicBezTo>
                    <a:pt x="632877" y="785578"/>
                    <a:pt x="605287" y="804678"/>
                    <a:pt x="595100" y="842880"/>
                  </a:cubicBezTo>
                  <a:cubicBezTo>
                    <a:pt x="578970" y="903577"/>
                    <a:pt x="639668" y="972764"/>
                    <a:pt x="701215" y="962577"/>
                  </a:cubicBezTo>
                  <a:cubicBezTo>
                    <a:pt x="728804" y="957908"/>
                    <a:pt x="749179" y="967246"/>
                    <a:pt x="766157" y="986772"/>
                  </a:cubicBezTo>
                  <a:cubicBezTo>
                    <a:pt x="791625" y="1015635"/>
                    <a:pt x="802236" y="1050865"/>
                    <a:pt x="809876" y="1087369"/>
                  </a:cubicBezTo>
                  <a:cubicBezTo>
                    <a:pt x="827704" y="1176930"/>
                    <a:pt x="835344" y="1364541"/>
                    <a:pt x="833222" y="1455800"/>
                  </a:cubicBezTo>
                  <a:cubicBezTo>
                    <a:pt x="832797" y="1467685"/>
                    <a:pt x="830675" y="1472354"/>
                    <a:pt x="817092" y="1471929"/>
                  </a:cubicBezTo>
                  <a:cubicBezTo>
                    <a:pt x="668956" y="1467260"/>
                    <a:pt x="539495" y="1397224"/>
                    <a:pt x="426165" y="1302994"/>
                  </a:cubicBezTo>
                  <a:cubicBezTo>
                    <a:pt x="320050" y="1214707"/>
                    <a:pt x="228791" y="1087793"/>
                    <a:pt x="195683" y="953239"/>
                  </a:cubicBezTo>
                  <a:cubicBezTo>
                    <a:pt x="158755" y="802556"/>
                    <a:pt x="181251" y="658240"/>
                    <a:pt x="251287" y="521564"/>
                  </a:cubicBezTo>
                  <a:cubicBezTo>
                    <a:pt x="339999" y="348808"/>
                    <a:pt x="493229" y="212132"/>
                    <a:pt x="684236" y="165866"/>
                  </a:cubicBezTo>
                  <a:cubicBezTo>
                    <a:pt x="783560" y="142096"/>
                    <a:pt x="883308" y="142096"/>
                    <a:pt x="983905" y="156953"/>
                  </a:cubicBezTo>
                  <a:cubicBezTo>
                    <a:pt x="1170243" y="184967"/>
                    <a:pt x="1336207" y="263067"/>
                    <a:pt x="1495379" y="359844"/>
                  </a:cubicBezTo>
                  <a:cubicBezTo>
                    <a:pt x="1625264" y="438794"/>
                    <a:pt x="1747508" y="498643"/>
                    <a:pt x="1873573" y="582686"/>
                  </a:cubicBezTo>
                  <a:cubicBezTo>
                    <a:pt x="1957191" y="638290"/>
                    <a:pt x="2043781" y="691772"/>
                    <a:pt x="2137587" y="729973"/>
                  </a:cubicBezTo>
                  <a:cubicBezTo>
                    <a:pt x="2199133" y="755016"/>
                    <a:pt x="2270018" y="766901"/>
                    <a:pt x="2337083" y="763930"/>
                  </a:cubicBezTo>
                  <a:cubicBezTo>
                    <a:pt x="2387169" y="761383"/>
                    <a:pt x="2446594" y="737614"/>
                    <a:pt x="2481399" y="700261"/>
                  </a:cubicBezTo>
                  <a:cubicBezTo>
                    <a:pt x="2537428" y="640412"/>
                    <a:pt x="2522148" y="553823"/>
                    <a:pt x="2479277" y="502887"/>
                  </a:cubicBezTo>
                  <a:cubicBezTo>
                    <a:pt x="2448716" y="466808"/>
                    <a:pt x="2383349" y="364938"/>
                    <a:pt x="2175788" y="350506"/>
                  </a:cubicBezTo>
                  <a:cubicBezTo>
                    <a:pt x="2171119" y="350082"/>
                    <a:pt x="2172817" y="343715"/>
                    <a:pt x="2177062" y="342017"/>
                  </a:cubicBezTo>
                  <a:cubicBezTo>
                    <a:pt x="2356184" y="277924"/>
                    <a:pt x="2559924" y="360693"/>
                    <a:pt x="2655428" y="445585"/>
                  </a:cubicBezTo>
                  <a:cubicBezTo>
                    <a:pt x="2738197" y="519017"/>
                    <a:pt x="2845161" y="663758"/>
                    <a:pt x="2861291" y="774542"/>
                  </a:cubicBezTo>
                  <a:cubicBezTo>
                    <a:pt x="2897370" y="1023275"/>
                    <a:pt x="2810356" y="1286440"/>
                    <a:pt x="2487766" y="1322944"/>
                  </a:cubicBezTo>
                  <a:close/>
                  <a:moveTo>
                    <a:pt x="758092" y="919283"/>
                  </a:moveTo>
                  <a:cubicBezTo>
                    <a:pt x="725409" y="922254"/>
                    <a:pt x="697819" y="912916"/>
                    <a:pt x="674898" y="891693"/>
                  </a:cubicBezTo>
                  <a:cubicBezTo>
                    <a:pt x="664711" y="882354"/>
                    <a:pt x="659193" y="870470"/>
                    <a:pt x="660042" y="856462"/>
                  </a:cubicBezTo>
                  <a:cubicBezTo>
                    <a:pt x="660466" y="842880"/>
                    <a:pt x="668956" y="836513"/>
                    <a:pt x="682538" y="839060"/>
                  </a:cubicBezTo>
                  <a:cubicBezTo>
                    <a:pt x="716071" y="845851"/>
                    <a:pt x="751725" y="883628"/>
                    <a:pt x="758092" y="919283"/>
                  </a:cubicBezTo>
                  <a:close/>
                </a:path>
              </a:pathLst>
            </a:custGeom>
            <a:solidFill>
              <a:schemeClr val="accent2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A37E019-0AAF-4CDB-A12E-BC022BAF8E0C}"/>
                </a:ext>
              </a:extLst>
            </p:cNvPr>
            <p:cNvGrpSpPr/>
            <p:nvPr/>
          </p:nvGrpSpPr>
          <p:grpSpPr>
            <a:xfrm>
              <a:off x="2169785" y="3191212"/>
              <a:ext cx="1291331" cy="963336"/>
              <a:chOff x="4392995" y="3135615"/>
              <a:chExt cx="3183516" cy="2374912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B9E94C4-CBB8-4D2E-B3D7-0D2503C36522}"/>
                  </a:ext>
                </a:extLst>
              </p:cNvPr>
              <p:cNvSpPr/>
              <p:nvPr/>
            </p:nvSpPr>
            <p:spPr>
              <a:xfrm>
                <a:off x="4392995" y="3135616"/>
                <a:ext cx="1094649" cy="2374911"/>
              </a:xfrm>
              <a:custGeom>
                <a:avLst/>
                <a:gdLst>
                  <a:gd name="connsiteX0" fmla="*/ 137824 w 1094649"/>
                  <a:gd name="connsiteY0" fmla="*/ 0 h 2374911"/>
                  <a:gd name="connsiteX1" fmla="*/ 967205 w 1094649"/>
                  <a:gd name="connsiteY1" fmla="*/ 76358 h 2374911"/>
                  <a:gd name="connsiteX2" fmla="*/ 1094649 w 1094649"/>
                  <a:gd name="connsiteY2" fmla="*/ 2272410 h 2374911"/>
                  <a:gd name="connsiteX3" fmla="*/ 0 w 1094649"/>
                  <a:gd name="connsiteY3" fmla="*/ 2374911 h 237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4649" h="2374911">
                    <a:moveTo>
                      <a:pt x="137824" y="0"/>
                    </a:moveTo>
                    <a:lnTo>
                      <a:pt x="967205" y="76358"/>
                    </a:lnTo>
                    <a:lnTo>
                      <a:pt x="1094649" y="2272410"/>
                    </a:lnTo>
                    <a:lnTo>
                      <a:pt x="0" y="237491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C96094E-BFBF-44C0-825F-D0C64E9D3C6E}"/>
                  </a:ext>
                </a:extLst>
              </p:cNvPr>
              <p:cNvSpPr/>
              <p:nvPr/>
            </p:nvSpPr>
            <p:spPr>
              <a:xfrm rot="10800000" flipH="1">
                <a:off x="5437429" y="3135615"/>
                <a:ext cx="1094649" cy="2374911"/>
              </a:xfrm>
              <a:custGeom>
                <a:avLst/>
                <a:gdLst>
                  <a:gd name="connsiteX0" fmla="*/ 137824 w 1094649"/>
                  <a:gd name="connsiteY0" fmla="*/ 0 h 2374911"/>
                  <a:gd name="connsiteX1" fmla="*/ 967205 w 1094649"/>
                  <a:gd name="connsiteY1" fmla="*/ 76358 h 2374911"/>
                  <a:gd name="connsiteX2" fmla="*/ 1094649 w 1094649"/>
                  <a:gd name="connsiteY2" fmla="*/ 2272410 h 2374911"/>
                  <a:gd name="connsiteX3" fmla="*/ 0 w 1094649"/>
                  <a:gd name="connsiteY3" fmla="*/ 2374911 h 237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4649" h="2374911">
                    <a:moveTo>
                      <a:pt x="137824" y="0"/>
                    </a:moveTo>
                    <a:lnTo>
                      <a:pt x="967205" y="76358"/>
                    </a:lnTo>
                    <a:lnTo>
                      <a:pt x="1094649" y="2272410"/>
                    </a:lnTo>
                    <a:lnTo>
                      <a:pt x="0" y="237491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1093A2B-5087-4142-B14D-956FED48A3F1}"/>
                  </a:ext>
                </a:extLst>
              </p:cNvPr>
              <p:cNvSpPr/>
              <p:nvPr/>
            </p:nvSpPr>
            <p:spPr>
              <a:xfrm flipH="1">
                <a:off x="6481862" y="3135616"/>
                <a:ext cx="1094649" cy="2374911"/>
              </a:xfrm>
              <a:custGeom>
                <a:avLst/>
                <a:gdLst>
                  <a:gd name="connsiteX0" fmla="*/ 137824 w 1094649"/>
                  <a:gd name="connsiteY0" fmla="*/ 0 h 2374911"/>
                  <a:gd name="connsiteX1" fmla="*/ 967205 w 1094649"/>
                  <a:gd name="connsiteY1" fmla="*/ 76358 h 2374911"/>
                  <a:gd name="connsiteX2" fmla="*/ 1094649 w 1094649"/>
                  <a:gd name="connsiteY2" fmla="*/ 2272410 h 2374911"/>
                  <a:gd name="connsiteX3" fmla="*/ 0 w 1094649"/>
                  <a:gd name="connsiteY3" fmla="*/ 2374911 h 237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4649" h="2374911">
                    <a:moveTo>
                      <a:pt x="137824" y="0"/>
                    </a:moveTo>
                    <a:lnTo>
                      <a:pt x="967205" y="76358"/>
                    </a:lnTo>
                    <a:lnTo>
                      <a:pt x="1094649" y="2272410"/>
                    </a:lnTo>
                    <a:lnTo>
                      <a:pt x="0" y="237491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" name="그룹 19">
                <a:extLst>
                  <a:ext uri="{FF2B5EF4-FFF2-40B4-BE49-F238E27FC236}">
                    <a16:creationId xmlns:a16="http://schemas.microsoft.com/office/drawing/2014/main" id="{B900CAF3-772F-4592-BDDF-DE809E184DEE}"/>
                  </a:ext>
                </a:extLst>
              </p:cNvPr>
              <p:cNvGrpSpPr/>
              <p:nvPr/>
            </p:nvGrpSpPr>
            <p:grpSpPr>
              <a:xfrm>
                <a:off x="4781079" y="3415892"/>
                <a:ext cx="283914" cy="1814359"/>
                <a:chOff x="1055023" y="2447148"/>
                <a:chExt cx="489227" cy="3126415"/>
              </a:xfrm>
              <a:solidFill>
                <a:schemeClr val="bg1"/>
              </a:solidFill>
              <a:effectLst/>
            </p:grpSpPr>
            <p:grpSp>
              <p:nvGrpSpPr>
                <p:cNvPr id="19" name="그룹 20">
                  <a:extLst>
                    <a:ext uri="{FF2B5EF4-FFF2-40B4-BE49-F238E27FC236}">
                      <a16:creationId xmlns:a16="http://schemas.microsoft.com/office/drawing/2014/main" id="{89CB343D-2C4C-4567-9DA1-2AF4A23F8980}"/>
                    </a:ext>
                  </a:extLst>
                </p:cNvPr>
                <p:cNvGrpSpPr/>
                <p:nvPr/>
              </p:nvGrpSpPr>
              <p:grpSpPr>
                <a:xfrm>
                  <a:off x="1195228" y="3663994"/>
                  <a:ext cx="208870" cy="1909569"/>
                  <a:chOff x="4360431" y="3515651"/>
                  <a:chExt cx="208870" cy="1909569"/>
                </a:xfrm>
                <a:grpFill/>
              </p:grpSpPr>
              <p:sp>
                <p:nvSpPr>
                  <p:cNvPr id="21" name="사다리꼴 22">
                    <a:extLst>
                      <a:ext uri="{FF2B5EF4-FFF2-40B4-BE49-F238E27FC236}">
                        <a16:creationId xmlns:a16="http://schemas.microsoft.com/office/drawing/2014/main" id="{734846D8-D032-4362-A55B-7C62175F5A45}"/>
                      </a:ext>
                    </a:extLst>
                  </p:cNvPr>
                  <p:cNvSpPr/>
                  <p:nvPr/>
                </p:nvSpPr>
                <p:spPr>
                  <a:xfrm>
                    <a:off x="4360431" y="3515651"/>
                    <a:ext cx="208870" cy="1803164"/>
                  </a:xfrm>
                  <a:prstGeom prst="trapezoid">
                    <a:avLst>
                      <a:gd name="adj" fmla="val 17206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sp>
                <p:nvSpPr>
                  <p:cNvPr id="22" name="타원 23">
                    <a:extLst>
                      <a:ext uri="{FF2B5EF4-FFF2-40B4-BE49-F238E27FC236}">
                        <a16:creationId xmlns:a16="http://schemas.microsoft.com/office/drawing/2014/main" id="{BC8CBD47-A1E3-403F-BB2D-7B35C9782310}"/>
                      </a:ext>
                    </a:extLst>
                  </p:cNvPr>
                  <p:cNvSpPr/>
                  <p:nvPr/>
                </p:nvSpPr>
                <p:spPr>
                  <a:xfrm>
                    <a:off x="4360431" y="5216350"/>
                    <a:ext cx="208870" cy="20887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20" name="자유형: 도형 21">
                  <a:extLst>
                    <a:ext uri="{FF2B5EF4-FFF2-40B4-BE49-F238E27FC236}">
                      <a16:creationId xmlns:a16="http://schemas.microsoft.com/office/drawing/2014/main" id="{3ACF0BD9-0664-4F33-818F-ED71EFCD70A1}"/>
                    </a:ext>
                  </a:extLst>
                </p:cNvPr>
                <p:cNvSpPr/>
                <p:nvPr/>
              </p:nvSpPr>
              <p:spPr>
                <a:xfrm>
                  <a:off x="1055023" y="2447148"/>
                  <a:ext cx="489227" cy="1216846"/>
                </a:xfrm>
                <a:custGeom>
                  <a:avLst/>
                  <a:gdLst>
                    <a:gd name="connsiteX0" fmla="*/ 72939 w 489172"/>
                    <a:gd name="connsiteY0" fmla="*/ 0 h 1397222"/>
                    <a:gd name="connsiteX1" fmla="*/ 93304 w 489172"/>
                    <a:gd name="connsiteY1" fmla="*/ 8435 h 1397222"/>
                    <a:gd name="connsiteX2" fmla="*/ 100807 w 489172"/>
                    <a:gd name="connsiteY2" fmla="*/ 26550 h 1397222"/>
                    <a:gd name="connsiteX3" fmla="*/ 100806 w 489172"/>
                    <a:gd name="connsiteY3" fmla="*/ 765594 h 1397222"/>
                    <a:gd name="connsiteX4" fmla="*/ 131180 w 489172"/>
                    <a:gd name="connsiteY4" fmla="*/ 795968 h 1397222"/>
                    <a:gd name="connsiteX5" fmla="*/ 161554 w 489172"/>
                    <a:gd name="connsiteY5" fmla="*/ 765594 h 1397222"/>
                    <a:gd name="connsiteX6" fmla="*/ 161554 w 489172"/>
                    <a:gd name="connsiteY6" fmla="*/ 28704 h 1397222"/>
                    <a:gd name="connsiteX7" fmla="*/ 169949 w 489172"/>
                    <a:gd name="connsiteY7" fmla="*/ 8435 h 1397222"/>
                    <a:gd name="connsiteX8" fmla="*/ 190314 w 489172"/>
                    <a:gd name="connsiteY8" fmla="*/ 0 h 1397222"/>
                    <a:gd name="connsiteX9" fmla="*/ 210679 w 489172"/>
                    <a:gd name="connsiteY9" fmla="*/ 8435 h 1397222"/>
                    <a:gd name="connsiteX10" fmla="*/ 217111 w 489172"/>
                    <a:gd name="connsiteY10" fmla="*/ 23964 h 1397222"/>
                    <a:gd name="connsiteX11" fmla="*/ 217110 w 489172"/>
                    <a:gd name="connsiteY11" fmla="*/ 765292 h 1397222"/>
                    <a:gd name="connsiteX12" fmla="*/ 247484 w 489172"/>
                    <a:gd name="connsiteY12" fmla="*/ 795666 h 1397222"/>
                    <a:gd name="connsiteX13" fmla="*/ 277858 w 489172"/>
                    <a:gd name="connsiteY13" fmla="*/ 765292 h 1397222"/>
                    <a:gd name="connsiteX14" fmla="*/ 277858 w 489172"/>
                    <a:gd name="connsiteY14" fmla="*/ 25070 h 1397222"/>
                    <a:gd name="connsiteX15" fmla="*/ 284748 w 489172"/>
                    <a:gd name="connsiteY15" fmla="*/ 8435 h 1397222"/>
                    <a:gd name="connsiteX16" fmla="*/ 305113 w 489172"/>
                    <a:gd name="connsiteY16" fmla="*/ 0 h 1397222"/>
                    <a:gd name="connsiteX17" fmla="*/ 325478 w 489172"/>
                    <a:gd name="connsiteY17" fmla="*/ 8435 h 1397222"/>
                    <a:gd name="connsiteX18" fmla="*/ 333416 w 489172"/>
                    <a:gd name="connsiteY18" fmla="*/ 27600 h 1397222"/>
                    <a:gd name="connsiteX19" fmla="*/ 333415 w 489172"/>
                    <a:gd name="connsiteY19" fmla="*/ 758388 h 1397222"/>
                    <a:gd name="connsiteX20" fmla="*/ 363789 w 489172"/>
                    <a:gd name="connsiteY20" fmla="*/ 788762 h 1397222"/>
                    <a:gd name="connsiteX21" fmla="*/ 394163 w 489172"/>
                    <a:gd name="connsiteY21" fmla="*/ 758388 h 1397222"/>
                    <a:gd name="connsiteX22" fmla="*/ 394163 w 489172"/>
                    <a:gd name="connsiteY22" fmla="*/ 27653 h 1397222"/>
                    <a:gd name="connsiteX23" fmla="*/ 402123 w 489172"/>
                    <a:gd name="connsiteY23" fmla="*/ 8435 h 1397222"/>
                    <a:gd name="connsiteX24" fmla="*/ 422488 w 489172"/>
                    <a:gd name="connsiteY24" fmla="*/ 0 h 1397222"/>
                    <a:gd name="connsiteX25" fmla="*/ 451288 w 489172"/>
                    <a:gd name="connsiteY25" fmla="*/ 28800 h 1397222"/>
                    <a:gd name="connsiteX26" fmla="*/ 489172 w 489172"/>
                    <a:gd name="connsiteY26" fmla="*/ 1094702 h 1397222"/>
                    <a:gd name="connsiteX27" fmla="*/ 312706 w 489172"/>
                    <a:gd name="connsiteY27" fmla="*/ 1397222 h 1397222"/>
                    <a:gd name="connsiteX28" fmla="*/ 176466 w 489172"/>
                    <a:gd name="connsiteY28" fmla="*/ 1397222 h 1397222"/>
                    <a:gd name="connsiteX29" fmla="*/ 0 w 489172"/>
                    <a:gd name="connsiteY29" fmla="*/ 1094702 h 1397222"/>
                    <a:gd name="connsiteX30" fmla="*/ 44139 w 489172"/>
                    <a:gd name="connsiteY30" fmla="*/ 28800 h 1397222"/>
                    <a:gd name="connsiteX31" fmla="*/ 72939 w 489172"/>
                    <a:gd name="connsiteY31" fmla="*/ 0 h 1397222"/>
                    <a:gd name="connsiteX0" fmla="*/ 72939 w 489172"/>
                    <a:gd name="connsiteY0" fmla="*/ 0 h 1397222"/>
                    <a:gd name="connsiteX1" fmla="*/ 93304 w 489172"/>
                    <a:gd name="connsiteY1" fmla="*/ 8435 h 1397222"/>
                    <a:gd name="connsiteX2" fmla="*/ 100807 w 489172"/>
                    <a:gd name="connsiteY2" fmla="*/ 26550 h 1397222"/>
                    <a:gd name="connsiteX3" fmla="*/ 100806 w 489172"/>
                    <a:gd name="connsiteY3" fmla="*/ 765594 h 1397222"/>
                    <a:gd name="connsiteX4" fmla="*/ 131180 w 489172"/>
                    <a:gd name="connsiteY4" fmla="*/ 795968 h 1397222"/>
                    <a:gd name="connsiteX5" fmla="*/ 161554 w 489172"/>
                    <a:gd name="connsiteY5" fmla="*/ 765594 h 1397222"/>
                    <a:gd name="connsiteX6" fmla="*/ 161554 w 489172"/>
                    <a:gd name="connsiteY6" fmla="*/ 28704 h 1397222"/>
                    <a:gd name="connsiteX7" fmla="*/ 169949 w 489172"/>
                    <a:gd name="connsiteY7" fmla="*/ 8435 h 1397222"/>
                    <a:gd name="connsiteX8" fmla="*/ 190314 w 489172"/>
                    <a:gd name="connsiteY8" fmla="*/ 0 h 1397222"/>
                    <a:gd name="connsiteX9" fmla="*/ 210679 w 489172"/>
                    <a:gd name="connsiteY9" fmla="*/ 8435 h 1397222"/>
                    <a:gd name="connsiteX10" fmla="*/ 217111 w 489172"/>
                    <a:gd name="connsiteY10" fmla="*/ 23964 h 1397222"/>
                    <a:gd name="connsiteX11" fmla="*/ 217110 w 489172"/>
                    <a:gd name="connsiteY11" fmla="*/ 765292 h 1397222"/>
                    <a:gd name="connsiteX12" fmla="*/ 247484 w 489172"/>
                    <a:gd name="connsiteY12" fmla="*/ 795666 h 1397222"/>
                    <a:gd name="connsiteX13" fmla="*/ 277858 w 489172"/>
                    <a:gd name="connsiteY13" fmla="*/ 765292 h 1397222"/>
                    <a:gd name="connsiteX14" fmla="*/ 277858 w 489172"/>
                    <a:gd name="connsiteY14" fmla="*/ 25070 h 1397222"/>
                    <a:gd name="connsiteX15" fmla="*/ 284748 w 489172"/>
                    <a:gd name="connsiteY15" fmla="*/ 8435 h 1397222"/>
                    <a:gd name="connsiteX16" fmla="*/ 305113 w 489172"/>
                    <a:gd name="connsiteY16" fmla="*/ 0 h 1397222"/>
                    <a:gd name="connsiteX17" fmla="*/ 325478 w 489172"/>
                    <a:gd name="connsiteY17" fmla="*/ 8435 h 1397222"/>
                    <a:gd name="connsiteX18" fmla="*/ 333416 w 489172"/>
                    <a:gd name="connsiteY18" fmla="*/ 27600 h 1397222"/>
                    <a:gd name="connsiteX19" fmla="*/ 333415 w 489172"/>
                    <a:gd name="connsiteY19" fmla="*/ 758388 h 1397222"/>
                    <a:gd name="connsiteX20" fmla="*/ 363789 w 489172"/>
                    <a:gd name="connsiteY20" fmla="*/ 788762 h 1397222"/>
                    <a:gd name="connsiteX21" fmla="*/ 394163 w 489172"/>
                    <a:gd name="connsiteY21" fmla="*/ 758388 h 1397222"/>
                    <a:gd name="connsiteX22" fmla="*/ 394163 w 489172"/>
                    <a:gd name="connsiteY22" fmla="*/ 27653 h 1397222"/>
                    <a:gd name="connsiteX23" fmla="*/ 402123 w 489172"/>
                    <a:gd name="connsiteY23" fmla="*/ 8435 h 1397222"/>
                    <a:gd name="connsiteX24" fmla="*/ 422488 w 489172"/>
                    <a:gd name="connsiteY24" fmla="*/ 0 h 1397222"/>
                    <a:gd name="connsiteX25" fmla="*/ 451288 w 489172"/>
                    <a:gd name="connsiteY25" fmla="*/ 28800 h 1397222"/>
                    <a:gd name="connsiteX26" fmla="*/ 489172 w 489172"/>
                    <a:gd name="connsiteY26" fmla="*/ 1094702 h 1397222"/>
                    <a:gd name="connsiteX27" fmla="*/ 312706 w 489172"/>
                    <a:gd name="connsiteY27" fmla="*/ 1397222 h 1397222"/>
                    <a:gd name="connsiteX28" fmla="*/ 176466 w 489172"/>
                    <a:gd name="connsiteY28" fmla="*/ 1397222 h 1397222"/>
                    <a:gd name="connsiteX29" fmla="*/ 0 w 489172"/>
                    <a:gd name="connsiteY29" fmla="*/ 1094702 h 1397222"/>
                    <a:gd name="connsiteX30" fmla="*/ 44139 w 489172"/>
                    <a:gd name="connsiteY30" fmla="*/ 28800 h 1397222"/>
                    <a:gd name="connsiteX31" fmla="*/ 72939 w 489172"/>
                    <a:gd name="connsiteY31" fmla="*/ 0 h 1397222"/>
                    <a:gd name="connsiteX0" fmla="*/ 72939 w 489172"/>
                    <a:gd name="connsiteY0" fmla="*/ 0 h 1397222"/>
                    <a:gd name="connsiteX1" fmla="*/ 93304 w 489172"/>
                    <a:gd name="connsiteY1" fmla="*/ 8435 h 1397222"/>
                    <a:gd name="connsiteX2" fmla="*/ 100807 w 489172"/>
                    <a:gd name="connsiteY2" fmla="*/ 26550 h 1397222"/>
                    <a:gd name="connsiteX3" fmla="*/ 100806 w 489172"/>
                    <a:gd name="connsiteY3" fmla="*/ 765594 h 1397222"/>
                    <a:gd name="connsiteX4" fmla="*/ 131180 w 489172"/>
                    <a:gd name="connsiteY4" fmla="*/ 795968 h 1397222"/>
                    <a:gd name="connsiteX5" fmla="*/ 161554 w 489172"/>
                    <a:gd name="connsiteY5" fmla="*/ 765594 h 1397222"/>
                    <a:gd name="connsiteX6" fmla="*/ 161554 w 489172"/>
                    <a:gd name="connsiteY6" fmla="*/ 28704 h 1397222"/>
                    <a:gd name="connsiteX7" fmla="*/ 169949 w 489172"/>
                    <a:gd name="connsiteY7" fmla="*/ 8435 h 1397222"/>
                    <a:gd name="connsiteX8" fmla="*/ 190314 w 489172"/>
                    <a:gd name="connsiteY8" fmla="*/ 0 h 1397222"/>
                    <a:gd name="connsiteX9" fmla="*/ 210679 w 489172"/>
                    <a:gd name="connsiteY9" fmla="*/ 8435 h 1397222"/>
                    <a:gd name="connsiteX10" fmla="*/ 217111 w 489172"/>
                    <a:gd name="connsiteY10" fmla="*/ 23964 h 1397222"/>
                    <a:gd name="connsiteX11" fmla="*/ 217110 w 489172"/>
                    <a:gd name="connsiteY11" fmla="*/ 765292 h 1397222"/>
                    <a:gd name="connsiteX12" fmla="*/ 247484 w 489172"/>
                    <a:gd name="connsiteY12" fmla="*/ 795666 h 1397222"/>
                    <a:gd name="connsiteX13" fmla="*/ 277858 w 489172"/>
                    <a:gd name="connsiteY13" fmla="*/ 765292 h 1397222"/>
                    <a:gd name="connsiteX14" fmla="*/ 277858 w 489172"/>
                    <a:gd name="connsiteY14" fmla="*/ 25070 h 1397222"/>
                    <a:gd name="connsiteX15" fmla="*/ 284748 w 489172"/>
                    <a:gd name="connsiteY15" fmla="*/ 8435 h 1397222"/>
                    <a:gd name="connsiteX16" fmla="*/ 305113 w 489172"/>
                    <a:gd name="connsiteY16" fmla="*/ 0 h 1397222"/>
                    <a:gd name="connsiteX17" fmla="*/ 325478 w 489172"/>
                    <a:gd name="connsiteY17" fmla="*/ 8435 h 1397222"/>
                    <a:gd name="connsiteX18" fmla="*/ 333416 w 489172"/>
                    <a:gd name="connsiteY18" fmla="*/ 27600 h 1397222"/>
                    <a:gd name="connsiteX19" fmla="*/ 333415 w 489172"/>
                    <a:gd name="connsiteY19" fmla="*/ 758388 h 1397222"/>
                    <a:gd name="connsiteX20" fmla="*/ 363789 w 489172"/>
                    <a:gd name="connsiteY20" fmla="*/ 788762 h 1397222"/>
                    <a:gd name="connsiteX21" fmla="*/ 394163 w 489172"/>
                    <a:gd name="connsiteY21" fmla="*/ 758388 h 1397222"/>
                    <a:gd name="connsiteX22" fmla="*/ 394163 w 489172"/>
                    <a:gd name="connsiteY22" fmla="*/ 27653 h 1397222"/>
                    <a:gd name="connsiteX23" fmla="*/ 402123 w 489172"/>
                    <a:gd name="connsiteY23" fmla="*/ 8435 h 1397222"/>
                    <a:gd name="connsiteX24" fmla="*/ 422488 w 489172"/>
                    <a:gd name="connsiteY24" fmla="*/ 0 h 1397222"/>
                    <a:gd name="connsiteX25" fmla="*/ 451288 w 489172"/>
                    <a:gd name="connsiteY25" fmla="*/ 28800 h 1397222"/>
                    <a:gd name="connsiteX26" fmla="*/ 489172 w 489172"/>
                    <a:gd name="connsiteY26" fmla="*/ 1094702 h 1397222"/>
                    <a:gd name="connsiteX27" fmla="*/ 312706 w 489172"/>
                    <a:gd name="connsiteY27" fmla="*/ 1397222 h 1397222"/>
                    <a:gd name="connsiteX28" fmla="*/ 176466 w 489172"/>
                    <a:gd name="connsiteY28" fmla="*/ 1397222 h 1397222"/>
                    <a:gd name="connsiteX29" fmla="*/ 0 w 489172"/>
                    <a:gd name="connsiteY29" fmla="*/ 1094702 h 1397222"/>
                    <a:gd name="connsiteX30" fmla="*/ 44139 w 489172"/>
                    <a:gd name="connsiteY30" fmla="*/ 28800 h 1397222"/>
                    <a:gd name="connsiteX31" fmla="*/ 72939 w 489172"/>
                    <a:gd name="connsiteY31" fmla="*/ 0 h 1397222"/>
                    <a:gd name="connsiteX0" fmla="*/ 72939 w 489173"/>
                    <a:gd name="connsiteY0" fmla="*/ 0 h 1397222"/>
                    <a:gd name="connsiteX1" fmla="*/ 93304 w 489173"/>
                    <a:gd name="connsiteY1" fmla="*/ 8435 h 1397222"/>
                    <a:gd name="connsiteX2" fmla="*/ 100807 w 489173"/>
                    <a:gd name="connsiteY2" fmla="*/ 26550 h 1397222"/>
                    <a:gd name="connsiteX3" fmla="*/ 100806 w 489173"/>
                    <a:gd name="connsiteY3" fmla="*/ 765594 h 1397222"/>
                    <a:gd name="connsiteX4" fmla="*/ 131180 w 489173"/>
                    <a:gd name="connsiteY4" fmla="*/ 795968 h 1397222"/>
                    <a:gd name="connsiteX5" fmla="*/ 161554 w 489173"/>
                    <a:gd name="connsiteY5" fmla="*/ 765594 h 1397222"/>
                    <a:gd name="connsiteX6" fmla="*/ 161554 w 489173"/>
                    <a:gd name="connsiteY6" fmla="*/ 28704 h 1397222"/>
                    <a:gd name="connsiteX7" fmla="*/ 169949 w 489173"/>
                    <a:gd name="connsiteY7" fmla="*/ 8435 h 1397222"/>
                    <a:gd name="connsiteX8" fmla="*/ 190314 w 489173"/>
                    <a:gd name="connsiteY8" fmla="*/ 0 h 1397222"/>
                    <a:gd name="connsiteX9" fmla="*/ 210679 w 489173"/>
                    <a:gd name="connsiteY9" fmla="*/ 8435 h 1397222"/>
                    <a:gd name="connsiteX10" fmla="*/ 217111 w 489173"/>
                    <a:gd name="connsiteY10" fmla="*/ 23964 h 1397222"/>
                    <a:gd name="connsiteX11" fmla="*/ 217110 w 489173"/>
                    <a:gd name="connsiteY11" fmla="*/ 765292 h 1397222"/>
                    <a:gd name="connsiteX12" fmla="*/ 247484 w 489173"/>
                    <a:gd name="connsiteY12" fmla="*/ 795666 h 1397222"/>
                    <a:gd name="connsiteX13" fmla="*/ 277858 w 489173"/>
                    <a:gd name="connsiteY13" fmla="*/ 765292 h 1397222"/>
                    <a:gd name="connsiteX14" fmla="*/ 277858 w 489173"/>
                    <a:gd name="connsiteY14" fmla="*/ 25070 h 1397222"/>
                    <a:gd name="connsiteX15" fmla="*/ 284748 w 489173"/>
                    <a:gd name="connsiteY15" fmla="*/ 8435 h 1397222"/>
                    <a:gd name="connsiteX16" fmla="*/ 305113 w 489173"/>
                    <a:gd name="connsiteY16" fmla="*/ 0 h 1397222"/>
                    <a:gd name="connsiteX17" fmla="*/ 325478 w 489173"/>
                    <a:gd name="connsiteY17" fmla="*/ 8435 h 1397222"/>
                    <a:gd name="connsiteX18" fmla="*/ 333416 w 489173"/>
                    <a:gd name="connsiteY18" fmla="*/ 27600 h 1397222"/>
                    <a:gd name="connsiteX19" fmla="*/ 333415 w 489173"/>
                    <a:gd name="connsiteY19" fmla="*/ 758388 h 1397222"/>
                    <a:gd name="connsiteX20" fmla="*/ 363789 w 489173"/>
                    <a:gd name="connsiteY20" fmla="*/ 788762 h 1397222"/>
                    <a:gd name="connsiteX21" fmla="*/ 394163 w 489173"/>
                    <a:gd name="connsiteY21" fmla="*/ 758388 h 1397222"/>
                    <a:gd name="connsiteX22" fmla="*/ 394163 w 489173"/>
                    <a:gd name="connsiteY22" fmla="*/ 27653 h 1397222"/>
                    <a:gd name="connsiteX23" fmla="*/ 402123 w 489173"/>
                    <a:gd name="connsiteY23" fmla="*/ 8435 h 1397222"/>
                    <a:gd name="connsiteX24" fmla="*/ 422488 w 489173"/>
                    <a:gd name="connsiteY24" fmla="*/ 0 h 1397222"/>
                    <a:gd name="connsiteX25" fmla="*/ 451288 w 489173"/>
                    <a:gd name="connsiteY25" fmla="*/ 28800 h 1397222"/>
                    <a:gd name="connsiteX26" fmla="*/ 489172 w 489173"/>
                    <a:gd name="connsiteY26" fmla="*/ 1094702 h 1397222"/>
                    <a:gd name="connsiteX27" fmla="*/ 312706 w 489173"/>
                    <a:gd name="connsiteY27" fmla="*/ 1397222 h 1397222"/>
                    <a:gd name="connsiteX28" fmla="*/ 176466 w 489173"/>
                    <a:gd name="connsiteY28" fmla="*/ 1397222 h 1397222"/>
                    <a:gd name="connsiteX29" fmla="*/ 0 w 489173"/>
                    <a:gd name="connsiteY29" fmla="*/ 1094702 h 1397222"/>
                    <a:gd name="connsiteX30" fmla="*/ 44139 w 489173"/>
                    <a:gd name="connsiteY30" fmla="*/ 28800 h 1397222"/>
                    <a:gd name="connsiteX31" fmla="*/ 72939 w 489173"/>
                    <a:gd name="connsiteY31" fmla="*/ 0 h 1397222"/>
                    <a:gd name="connsiteX0" fmla="*/ 72993 w 489227"/>
                    <a:gd name="connsiteY0" fmla="*/ 0 h 1397222"/>
                    <a:gd name="connsiteX1" fmla="*/ 93358 w 489227"/>
                    <a:gd name="connsiteY1" fmla="*/ 8435 h 1397222"/>
                    <a:gd name="connsiteX2" fmla="*/ 100861 w 489227"/>
                    <a:gd name="connsiteY2" fmla="*/ 26550 h 1397222"/>
                    <a:gd name="connsiteX3" fmla="*/ 100860 w 489227"/>
                    <a:gd name="connsiteY3" fmla="*/ 765594 h 1397222"/>
                    <a:gd name="connsiteX4" fmla="*/ 131234 w 489227"/>
                    <a:gd name="connsiteY4" fmla="*/ 795968 h 1397222"/>
                    <a:gd name="connsiteX5" fmla="*/ 161608 w 489227"/>
                    <a:gd name="connsiteY5" fmla="*/ 765594 h 1397222"/>
                    <a:gd name="connsiteX6" fmla="*/ 161608 w 489227"/>
                    <a:gd name="connsiteY6" fmla="*/ 28704 h 1397222"/>
                    <a:gd name="connsiteX7" fmla="*/ 170003 w 489227"/>
                    <a:gd name="connsiteY7" fmla="*/ 8435 h 1397222"/>
                    <a:gd name="connsiteX8" fmla="*/ 190368 w 489227"/>
                    <a:gd name="connsiteY8" fmla="*/ 0 h 1397222"/>
                    <a:gd name="connsiteX9" fmla="*/ 210733 w 489227"/>
                    <a:gd name="connsiteY9" fmla="*/ 8435 h 1397222"/>
                    <a:gd name="connsiteX10" fmla="*/ 217165 w 489227"/>
                    <a:gd name="connsiteY10" fmla="*/ 23964 h 1397222"/>
                    <a:gd name="connsiteX11" fmla="*/ 217164 w 489227"/>
                    <a:gd name="connsiteY11" fmla="*/ 765292 h 1397222"/>
                    <a:gd name="connsiteX12" fmla="*/ 247538 w 489227"/>
                    <a:gd name="connsiteY12" fmla="*/ 795666 h 1397222"/>
                    <a:gd name="connsiteX13" fmla="*/ 277912 w 489227"/>
                    <a:gd name="connsiteY13" fmla="*/ 765292 h 1397222"/>
                    <a:gd name="connsiteX14" fmla="*/ 277912 w 489227"/>
                    <a:gd name="connsiteY14" fmla="*/ 25070 h 1397222"/>
                    <a:gd name="connsiteX15" fmla="*/ 284802 w 489227"/>
                    <a:gd name="connsiteY15" fmla="*/ 8435 h 1397222"/>
                    <a:gd name="connsiteX16" fmla="*/ 305167 w 489227"/>
                    <a:gd name="connsiteY16" fmla="*/ 0 h 1397222"/>
                    <a:gd name="connsiteX17" fmla="*/ 325532 w 489227"/>
                    <a:gd name="connsiteY17" fmla="*/ 8435 h 1397222"/>
                    <a:gd name="connsiteX18" fmla="*/ 333470 w 489227"/>
                    <a:gd name="connsiteY18" fmla="*/ 27600 h 1397222"/>
                    <a:gd name="connsiteX19" fmla="*/ 333469 w 489227"/>
                    <a:gd name="connsiteY19" fmla="*/ 758388 h 1397222"/>
                    <a:gd name="connsiteX20" fmla="*/ 363843 w 489227"/>
                    <a:gd name="connsiteY20" fmla="*/ 788762 h 1397222"/>
                    <a:gd name="connsiteX21" fmla="*/ 394217 w 489227"/>
                    <a:gd name="connsiteY21" fmla="*/ 758388 h 1397222"/>
                    <a:gd name="connsiteX22" fmla="*/ 394217 w 489227"/>
                    <a:gd name="connsiteY22" fmla="*/ 27653 h 1397222"/>
                    <a:gd name="connsiteX23" fmla="*/ 402177 w 489227"/>
                    <a:gd name="connsiteY23" fmla="*/ 8435 h 1397222"/>
                    <a:gd name="connsiteX24" fmla="*/ 422542 w 489227"/>
                    <a:gd name="connsiteY24" fmla="*/ 0 h 1397222"/>
                    <a:gd name="connsiteX25" fmla="*/ 451342 w 489227"/>
                    <a:gd name="connsiteY25" fmla="*/ 28800 h 1397222"/>
                    <a:gd name="connsiteX26" fmla="*/ 489226 w 489227"/>
                    <a:gd name="connsiteY26" fmla="*/ 1094702 h 1397222"/>
                    <a:gd name="connsiteX27" fmla="*/ 312760 w 489227"/>
                    <a:gd name="connsiteY27" fmla="*/ 1397222 h 1397222"/>
                    <a:gd name="connsiteX28" fmla="*/ 176520 w 489227"/>
                    <a:gd name="connsiteY28" fmla="*/ 1397222 h 1397222"/>
                    <a:gd name="connsiteX29" fmla="*/ 54 w 489227"/>
                    <a:gd name="connsiteY29" fmla="*/ 1094702 h 1397222"/>
                    <a:gd name="connsiteX30" fmla="*/ 44193 w 489227"/>
                    <a:gd name="connsiteY30" fmla="*/ 28800 h 1397222"/>
                    <a:gd name="connsiteX31" fmla="*/ 72993 w 489227"/>
                    <a:gd name="connsiteY31" fmla="*/ 0 h 1397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89227" h="1397222">
                      <a:moveTo>
                        <a:pt x="72993" y="0"/>
                      </a:moveTo>
                      <a:cubicBezTo>
                        <a:pt x="80946" y="0"/>
                        <a:pt x="88146" y="3224"/>
                        <a:pt x="93358" y="8435"/>
                      </a:cubicBezTo>
                      <a:lnTo>
                        <a:pt x="100861" y="26550"/>
                      </a:lnTo>
                      <a:cubicBezTo>
                        <a:pt x="100861" y="272898"/>
                        <a:pt x="100860" y="519246"/>
                        <a:pt x="100860" y="765594"/>
                      </a:cubicBezTo>
                      <a:cubicBezTo>
                        <a:pt x="100860" y="782369"/>
                        <a:pt x="114459" y="795968"/>
                        <a:pt x="131234" y="795968"/>
                      </a:cubicBezTo>
                      <a:cubicBezTo>
                        <a:pt x="148009" y="795968"/>
                        <a:pt x="161608" y="782369"/>
                        <a:pt x="161608" y="765594"/>
                      </a:cubicBezTo>
                      <a:lnTo>
                        <a:pt x="161608" y="28704"/>
                      </a:lnTo>
                      <a:lnTo>
                        <a:pt x="170003" y="8435"/>
                      </a:lnTo>
                      <a:cubicBezTo>
                        <a:pt x="175215" y="3224"/>
                        <a:pt x="182415" y="0"/>
                        <a:pt x="190368" y="0"/>
                      </a:cubicBezTo>
                      <a:cubicBezTo>
                        <a:pt x="198321" y="0"/>
                        <a:pt x="205521" y="3224"/>
                        <a:pt x="210733" y="8435"/>
                      </a:cubicBezTo>
                      <a:lnTo>
                        <a:pt x="217165" y="23964"/>
                      </a:lnTo>
                      <a:cubicBezTo>
                        <a:pt x="217165" y="271073"/>
                        <a:pt x="217164" y="518183"/>
                        <a:pt x="217164" y="765292"/>
                      </a:cubicBezTo>
                      <a:cubicBezTo>
                        <a:pt x="217164" y="782067"/>
                        <a:pt x="230763" y="795666"/>
                        <a:pt x="247538" y="795666"/>
                      </a:cubicBezTo>
                      <a:cubicBezTo>
                        <a:pt x="264313" y="795666"/>
                        <a:pt x="277912" y="782067"/>
                        <a:pt x="277912" y="765292"/>
                      </a:cubicBezTo>
                      <a:lnTo>
                        <a:pt x="277912" y="25070"/>
                      </a:lnTo>
                      <a:lnTo>
                        <a:pt x="284802" y="8435"/>
                      </a:lnTo>
                      <a:cubicBezTo>
                        <a:pt x="290014" y="3224"/>
                        <a:pt x="297214" y="0"/>
                        <a:pt x="305167" y="0"/>
                      </a:cubicBezTo>
                      <a:cubicBezTo>
                        <a:pt x="313120" y="0"/>
                        <a:pt x="320320" y="3224"/>
                        <a:pt x="325532" y="8435"/>
                      </a:cubicBezTo>
                      <a:lnTo>
                        <a:pt x="333470" y="27600"/>
                      </a:lnTo>
                      <a:cubicBezTo>
                        <a:pt x="333470" y="271196"/>
                        <a:pt x="333469" y="514792"/>
                        <a:pt x="333469" y="758388"/>
                      </a:cubicBezTo>
                      <a:cubicBezTo>
                        <a:pt x="333469" y="775163"/>
                        <a:pt x="347068" y="788762"/>
                        <a:pt x="363843" y="788762"/>
                      </a:cubicBezTo>
                      <a:cubicBezTo>
                        <a:pt x="380618" y="788762"/>
                        <a:pt x="394217" y="775163"/>
                        <a:pt x="394217" y="758388"/>
                      </a:cubicBezTo>
                      <a:lnTo>
                        <a:pt x="394217" y="27653"/>
                      </a:lnTo>
                      <a:lnTo>
                        <a:pt x="402177" y="8435"/>
                      </a:lnTo>
                      <a:cubicBezTo>
                        <a:pt x="407389" y="3224"/>
                        <a:pt x="414589" y="0"/>
                        <a:pt x="422542" y="0"/>
                      </a:cubicBezTo>
                      <a:cubicBezTo>
                        <a:pt x="438448" y="0"/>
                        <a:pt x="451342" y="12894"/>
                        <a:pt x="451342" y="28800"/>
                      </a:cubicBezTo>
                      <a:lnTo>
                        <a:pt x="489226" y="1094702"/>
                      </a:lnTo>
                      <a:cubicBezTo>
                        <a:pt x="489647" y="1154329"/>
                        <a:pt x="371582" y="1296382"/>
                        <a:pt x="312760" y="1397222"/>
                      </a:cubicBezTo>
                      <a:lnTo>
                        <a:pt x="176520" y="1397222"/>
                      </a:lnTo>
                      <a:cubicBezTo>
                        <a:pt x="117698" y="1296382"/>
                        <a:pt x="-2942" y="1149177"/>
                        <a:pt x="54" y="1094702"/>
                      </a:cubicBezTo>
                      <a:lnTo>
                        <a:pt x="44193" y="28800"/>
                      </a:lnTo>
                      <a:cubicBezTo>
                        <a:pt x="44193" y="12894"/>
                        <a:pt x="57087" y="0"/>
                        <a:pt x="729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24">
                <a:extLst>
                  <a:ext uri="{FF2B5EF4-FFF2-40B4-BE49-F238E27FC236}">
                    <a16:creationId xmlns:a16="http://schemas.microsoft.com/office/drawing/2014/main" id="{4EEC9D45-EB00-4181-9D4A-32D982206C6D}"/>
                  </a:ext>
                </a:extLst>
              </p:cNvPr>
              <p:cNvGrpSpPr/>
              <p:nvPr/>
            </p:nvGrpSpPr>
            <p:grpSpPr>
              <a:xfrm>
                <a:off x="6926167" y="3338826"/>
                <a:ext cx="206038" cy="1968491"/>
                <a:chOff x="10476289" y="295274"/>
                <a:chExt cx="567208" cy="6132431"/>
              </a:xfrm>
              <a:solidFill>
                <a:schemeClr val="bg1"/>
              </a:solidFill>
              <a:effectLst/>
            </p:grpSpPr>
            <p:grpSp>
              <p:nvGrpSpPr>
                <p:cNvPr id="15" name="그룹 25">
                  <a:extLst>
                    <a:ext uri="{FF2B5EF4-FFF2-40B4-BE49-F238E27FC236}">
                      <a16:creationId xmlns:a16="http://schemas.microsoft.com/office/drawing/2014/main" id="{D27259DB-01D0-4918-924F-DB857873DE41}"/>
                    </a:ext>
                  </a:extLst>
                </p:cNvPr>
                <p:cNvGrpSpPr/>
                <p:nvPr/>
              </p:nvGrpSpPr>
              <p:grpSpPr>
                <a:xfrm>
                  <a:off x="10690849" y="3203663"/>
                  <a:ext cx="352648" cy="3224042"/>
                  <a:chOff x="3737748" y="3214934"/>
                  <a:chExt cx="352648" cy="3224042"/>
                </a:xfrm>
                <a:grpFill/>
              </p:grpSpPr>
              <p:sp>
                <p:nvSpPr>
                  <p:cNvPr id="17" name="사다리꼴 27">
                    <a:extLst>
                      <a:ext uri="{FF2B5EF4-FFF2-40B4-BE49-F238E27FC236}">
                        <a16:creationId xmlns:a16="http://schemas.microsoft.com/office/drawing/2014/main" id="{F22CD297-0C4C-4F01-8BDE-3EE45C41FD2D}"/>
                      </a:ext>
                    </a:extLst>
                  </p:cNvPr>
                  <p:cNvSpPr/>
                  <p:nvPr/>
                </p:nvSpPr>
                <p:spPr>
                  <a:xfrm>
                    <a:off x="3737748" y="3214934"/>
                    <a:ext cx="352648" cy="3044392"/>
                  </a:xfrm>
                  <a:prstGeom prst="trapezoid">
                    <a:avLst>
                      <a:gd name="adj" fmla="val 17206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8" name="타원 28">
                    <a:extLst>
                      <a:ext uri="{FF2B5EF4-FFF2-40B4-BE49-F238E27FC236}">
                        <a16:creationId xmlns:a16="http://schemas.microsoft.com/office/drawing/2014/main" id="{E997E51A-B8EB-40B8-92BA-A67F8DBFFD1C}"/>
                      </a:ext>
                    </a:extLst>
                  </p:cNvPr>
                  <p:cNvSpPr/>
                  <p:nvPr/>
                </p:nvSpPr>
                <p:spPr>
                  <a:xfrm>
                    <a:off x="3737748" y="6086328"/>
                    <a:ext cx="352648" cy="35264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16" name="자유형: 도형 26">
                  <a:extLst>
                    <a:ext uri="{FF2B5EF4-FFF2-40B4-BE49-F238E27FC236}">
                      <a16:creationId xmlns:a16="http://schemas.microsoft.com/office/drawing/2014/main" id="{39D6F055-98C5-478F-BA56-FDD3135C6DD9}"/>
                    </a:ext>
                  </a:extLst>
                </p:cNvPr>
                <p:cNvSpPr/>
                <p:nvPr/>
              </p:nvSpPr>
              <p:spPr>
                <a:xfrm>
                  <a:off x="10476289" y="295274"/>
                  <a:ext cx="533238" cy="2908390"/>
                </a:xfrm>
                <a:custGeom>
                  <a:avLst/>
                  <a:gdLst>
                    <a:gd name="connsiteX0" fmla="*/ 400050 w 428625"/>
                    <a:gd name="connsiteY0" fmla="*/ 3267075 h 3267075"/>
                    <a:gd name="connsiteX1" fmla="*/ 0 w 428625"/>
                    <a:gd name="connsiteY1" fmla="*/ 3219450 h 3267075"/>
                    <a:gd name="connsiteX2" fmla="*/ 428625 w 428625"/>
                    <a:gd name="connsiteY2" fmla="*/ 0 h 3267075"/>
                    <a:gd name="connsiteX3" fmla="*/ 400050 w 428625"/>
                    <a:gd name="connsiteY3" fmla="*/ 3267075 h 3267075"/>
                    <a:gd name="connsiteX0" fmla="*/ 400050 w 428625"/>
                    <a:gd name="connsiteY0" fmla="*/ 3267940 h 3267940"/>
                    <a:gd name="connsiteX1" fmla="*/ 0 w 428625"/>
                    <a:gd name="connsiteY1" fmla="*/ 3220315 h 3267940"/>
                    <a:gd name="connsiteX2" fmla="*/ 428625 w 428625"/>
                    <a:gd name="connsiteY2" fmla="*/ 865 h 3267940"/>
                    <a:gd name="connsiteX3" fmla="*/ 400050 w 428625"/>
                    <a:gd name="connsiteY3" fmla="*/ 3267940 h 3267940"/>
                    <a:gd name="connsiteX0" fmla="*/ 409575 w 438150"/>
                    <a:gd name="connsiteY0" fmla="*/ 3267920 h 3277445"/>
                    <a:gd name="connsiteX1" fmla="*/ 0 w 438150"/>
                    <a:gd name="connsiteY1" fmla="*/ 3277445 h 3277445"/>
                    <a:gd name="connsiteX2" fmla="*/ 438150 w 438150"/>
                    <a:gd name="connsiteY2" fmla="*/ 845 h 3277445"/>
                    <a:gd name="connsiteX3" fmla="*/ 409575 w 438150"/>
                    <a:gd name="connsiteY3" fmla="*/ 3267920 h 3277445"/>
                    <a:gd name="connsiteX0" fmla="*/ 420864 w 449439"/>
                    <a:gd name="connsiteY0" fmla="*/ 3267824 h 3277349"/>
                    <a:gd name="connsiteX1" fmla="*/ 11289 w 449439"/>
                    <a:gd name="connsiteY1" fmla="*/ 3277349 h 3277349"/>
                    <a:gd name="connsiteX2" fmla="*/ 449439 w 449439"/>
                    <a:gd name="connsiteY2" fmla="*/ 749 h 3277349"/>
                    <a:gd name="connsiteX3" fmla="*/ 420864 w 449439"/>
                    <a:gd name="connsiteY3" fmla="*/ 3267824 h 3277349"/>
                    <a:gd name="connsiteX0" fmla="*/ 426865 w 455440"/>
                    <a:gd name="connsiteY0" fmla="*/ 3268012 h 3277537"/>
                    <a:gd name="connsiteX1" fmla="*/ 17290 w 455440"/>
                    <a:gd name="connsiteY1" fmla="*/ 3277537 h 3277537"/>
                    <a:gd name="connsiteX2" fmla="*/ 455440 w 455440"/>
                    <a:gd name="connsiteY2" fmla="*/ 937 h 3277537"/>
                    <a:gd name="connsiteX3" fmla="*/ 426865 w 455440"/>
                    <a:gd name="connsiteY3" fmla="*/ 3268012 h 3277537"/>
                    <a:gd name="connsiteX0" fmla="*/ 420865 w 449440"/>
                    <a:gd name="connsiteY0" fmla="*/ 3268029 h 3277554"/>
                    <a:gd name="connsiteX1" fmla="*/ 11290 w 449440"/>
                    <a:gd name="connsiteY1" fmla="*/ 3277554 h 3277554"/>
                    <a:gd name="connsiteX2" fmla="*/ 449440 w 449440"/>
                    <a:gd name="connsiteY2" fmla="*/ 954 h 3277554"/>
                    <a:gd name="connsiteX3" fmla="*/ 420865 w 449440"/>
                    <a:gd name="connsiteY3" fmla="*/ 3268029 h 3277554"/>
                    <a:gd name="connsiteX0" fmla="*/ 458965 w 458965"/>
                    <a:gd name="connsiteY0" fmla="*/ 3258504 h 3277554"/>
                    <a:gd name="connsiteX1" fmla="*/ 11290 w 458965"/>
                    <a:gd name="connsiteY1" fmla="*/ 3277554 h 3277554"/>
                    <a:gd name="connsiteX2" fmla="*/ 449440 w 458965"/>
                    <a:gd name="connsiteY2" fmla="*/ 954 h 3277554"/>
                    <a:gd name="connsiteX3" fmla="*/ 458965 w 458965"/>
                    <a:gd name="connsiteY3" fmla="*/ 3258504 h 3277554"/>
                    <a:gd name="connsiteX0" fmla="*/ 458965 w 468741"/>
                    <a:gd name="connsiteY0" fmla="*/ 3258504 h 3277554"/>
                    <a:gd name="connsiteX1" fmla="*/ 11290 w 468741"/>
                    <a:gd name="connsiteY1" fmla="*/ 3277554 h 3277554"/>
                    <a:gd name="connsiteX2" fmla="*/ 449440 w 468741"/>
                    <a:gd name="connsiteY2" fmla="*/ 954 h 3277554"/>
                    <a:gd name="connsiteX3" fmla="*/ 458965 w 468741"/>
                    <a:gd name="connsiteY3" fmla="*/ 3258504 h 3277554"/>
                    <a:gd name="connsiteX0" fmla="*/ 458965 w 475898"/>
                    <a:gd name="connsiteY0" fmla="*/ 3258504 h 3277554"/>
                    <a:gd name="connsiteX1" fmla="*/ 11290 w 475898"/>
                    <a:gd name="connsiteY1" fmla="*/ 3277554 h 3277554"/>
                    <a:gd name="connsiteX2" fmla="*/ 449440 w 475898"/>
                    <a:gd name="connsiteY2" fmla="*/ 954 h 3277554"/>
                    <a:gd name="connsiteX3" fmla="*/ 458965 w 475898"/>
                    <a:gd name="connsiteY3" fmla="*/ 3258504 h 3277554"/>
                    <a:gd name="connsiteX0" fmla="*/ 460407 w 477340"/>
                    <a:gd name="connsiteY0" fmla="*/ 3258186 h 3277236"/>
                    <a:gd name="connsiteX1" fmla="*/ 12732 w 477340"/>
                    <a:gd name="connsiteY1" fmla="*/ 3277236 h 3277236"/>
                    <a:gd name="connsiteX2" fmla="*/ 450882 w 477340"/>
                    <a:gd name="connsiteY2" fmla="*/ 636 h 3277236"/>
                    <a:gd name="connsiteX3" fmla="*/ 460407 w 477340"/>
                    <a:gd name="connsiteY3" fmla="*/ 3258186 h 3277236"/>
                    <a:gd name="connsiteX0" fmla="*/ 487474 w 504407"/>
                    <a:gd name="connsiteY0" fmla="*/ 3258194 h 3258194"/>
                    <a:gd name="connsiteX1" fmla="*/ 11224 w 504407"/>
                    <a:gd name="connsiteY1" fmla="*/ 3248669 h 3258194"/>
                    <a:gd name="connsiteX2" fmla="*/ 477949 w 504407"/>
                    <a:gd name="connsiteY2" fmla="*/ 644 h 3258194"/>
                    <a:gd name="connsiteX3" fmla="*/ 487474 w 504407"/>
                    <a:gd name="connsiteY3" fmla="*/ 3258194 h 3258194"/>
                    <a:gd name="connsiteX0" fmla="*/ 487474 w 504407"/>
                    <a:gd name="connsiteY0" fmla="*/ 3258194 h 3285812"/>
                    <a:gd name="connsiteX1" fmla="*/ 11224 w 504407"/>
                    <a:gd name="connsiteY1" fmla="*/ 3248669 h 3285812"/>
                    <a:gd name="connsiteX2" fmla="*/ 477949 w 504407"/>
                    <a:gd name="connsiteY2" fmla="*/ 644 h 3285812"/>
                    <a:gd name="connsiteX3" fmla="*/ 487474 w 504407"/>
                    <a:gd name="connsiteY3" fmla="*/ 3258194 h 3285812"/>
                    <a:gd name="connsiteX0" fmla="*/ 487474 w 504407"/>
                    <a:gd name="connsiteY0" fmla="*/ 3258194 h 3277380"/>
                    <a:gd name="connsiteX1" fmla="*/ 11224 w 504407"/>
                    <a:gd name="connsiteY1" fmla="*/ 3248669 h 3277380"/>
                    <a:gd name="connsiteX2" fmla="*/ 477949 w 504407"/>
                    <a:gd name="connsiteY2" fmla="*/ 644 h 3277380"/>
                    <a:gd name="connsiteX3" fmla="*/ 487474 w 504407"/>
                    <a:gd name="connsiteY3" fmla="*/ 3258194 h 3277380"/>
                    <a:gd name="connsiteX0" fmla="*/ 477949 w 499445"/>
                    <a:gd name="connsiteY0" fmla="*/ 3315344 h 3315344"/>
                    <a:gd name="connsiteX1" fmla="*/ 11224 w 499445"/>
                    <a:gd name="connsiteY1" fmla="*/ 3248669 h 3315344"/>
                    <a:gd name="connsiteX2" fmla="*/ 477949 w 499445"/>
                    <a:gd name="connsiteY2" fmla="*/ 644 h 3315344"/>
                    <a:gd name="connsiteX3" fmla="*/ 477949 w 499445"/>
                    <a:gd name="connsiteY3" fmla="*/ 3315344 h 3315344"/>
                    <a:gd name="connsiteX0" fmla="*/ 514484 w 535980"/>
                    <a:gd name="connsiteY0" fmla="*/ 3315342 h 3315342"/>
                    <a:gd name="connsiteX1" fmla="*/ 9659 w 535980"/>
                    <a:gd name="connsiteY1" fmla="*/ 3258192 h 3315342"/>
                    <a:gd name="connsiteX2" fmla="*/ 514484 w 535980"/>
                    <a:gd name="connsiteY2" fmla="*/ 642 h 3315342"/>
                    <a:gd name="connsiteX3" fmla="*/ 514484 w 535980"/>
                    <a:gd name="connsiteY3" fmla="*/ 3315342 h 3315342"/>
                    <a:gd name="connsiteX0" fmla="*/ 514484 w 535980"/>
                    <a:gd name="connsiteY0" fmla="*/ 3315342 h 3315342"/>
                    <a:gd name="connsiteX1" fmla="*/ 9659 w 535980"/>
                    <a:gd name="connsiteY1" fmla="*/ 3258192 h 3315342"/>
                    <a:gd name="connsiteX2" fmla="*/ 514484 w 535980"/>
                    <a:gd name="connsiteY2" fmla="*/ 642 h 3315342"/>
                    <a:gd name="connsiteX3" fmla="*/ 514484 w 535980"/>
                    <a:gd name="connsiteY3" fmla="*/ 3315342 h 3315342"/>
                    <a:gd name="connsiteX0" fmla="*/ 504959 w 532163"/>
                    <a:gd name="connsiteY0" fmla="*/ 3267717 h 3278507"/>
                    <a:gd name="connsiteX1" fmla="*/ 9659 w 532163"/>
                    <a:gd name="connsiteY1" fmla="*/ 3258192 h 3278507"/>
                    <a:gd name="connsiteX2" fmla="*/ 514484 w 532163"/>
                    <a:gd name="connsiteY2" fmla="*/ 642 h 3278507"/>
                    <a:gd name="connsiteX3" fmla="*/ 504959 w 532163"/>
                    <a:gd name="connsiteY3" fmla="*/ 3267717 h 3278507"/>
                    <a:gd name="connsiteX0" fmla="*/ 504322 w 545560"/>
                    <a:gd name="connsiteY0" fmla="*/ 3067764 h 3078554"/>
                    <a:gd name="connsiteX1" fmla="*/ 9022 w 545560"/>
                    <a:gd name="connsiteY1" fmla="*/ 3058239 h 3078554"/>
                    <a:gd name="connsiteX2" fmla="*/ 532897 w 545560"/>
                    <a:gd name="connsiteY2" fmla="*/ 714 h 3078554"/>
                    <a:gd name="connsiteX3" fmla="*/ 504322 w 545560"/>
                    <a:gd name="connsiteY3" fmla="*/ 3067764 h 3078554"/>
                    <a:gd name="connsiteX0" fmla="*/ 504959 w 532163"/>
                    <a:gd name="connsiteY0" fmla="*/ 3086805 h 3097595"/>
                    <a:gd name="connsiteX1" fmla="*/ 9659 w 532163"/>
                    <a:gd name="connsiteY1" fmla="*/ 3077280 h 3097595"/>
                    <a:gd name="connsiteX2" fmla="*/ 514484 w 532163"/>
                    <a:gd name="connsiteY2" fmla="*/ 705 h 3097595"/>
                    <a:gd name="connsiteX3" fmla="*/ 504959 w 532163"/>
                    <a:gd name="connsiteY3" fmla="*/ 3086805 h 3097595"/>
                    <a:gd name="connsiteX0" fmla="*/ 506034 w 533238"/>
                    <a:gd name="connsiteY0" fmla="*/ 3086100 h 3096890"/>
                    <a:gd name="connsiteX1" fmla="*/ 10734 w 533238"/>
                    <a:gd name="connsiteY1" fmla="*/ 3076575 h 3096890"/>
                    <a:gd name="connsiteX2" fmla="*/ 515559 w 533238"/>
                    <a:gd name="connsiteY2" fmla="*/ 0 h 3096890"/>
                    <a:gd name="connsiteX3" fmla="*/ 506034 w 533238"/>
                    <a:gd name="connsiteY3" fmla="*/ 3086100 h 3096890"/>
                    <a:gd name="connsiteX0" fmla="*/ 506034 w 533238"/>
                    <a:gd name="connsiteY0" fmla="*/ 3086100 h 3088655"/>
                    <a:gd name="connsiteX1" fmla="*/ 10734 w 533238"/>
                    <a:gd name="connsiteY1" fmla="*/ 3076575 h 3088655"/>
                    <a:gd name="connsiteX2" fmla="*/ 515559 w 533238"/>
                    <a:gd name="connsiteY2" fmla="*/ 0 h 3088655"/>
                    <a:gd name="connsiteX3" fmla="*/ 506034 w 533238"/>
                    <a:gd name="connsiteY3" fmla="*/ 3086100 h 3088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238" h="3088655">
                      <a:moveTo>
                        <a:pt x="506034" y="3086100"/>
                      </a:moveTo>
                      <a:cubicBezTo>
                        <a:pt x="347284" y="3082925"/>
                        <a:pt x="159959" y="3098800"/>
                        <a:pt x="10734" y="3076575"/>
                      </a:cubicBezTo>
                      <a:cubicBezTo>
                        <a:pt x="-46416" y="1736725"/>
                        <a:pt x="125034" y="15875"/>
                        <a:pt x="515559" y="0"/>
                      </a:cubicBezTo>
                      <a:cubicBezTo>
                        <a:pt x="547309" y="9525"/>
                        <a:pt x="531434" y="1943100"/>
                        <a:pt x="506034" y="3086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grpSp>
            <p:nvGrpSpPr>
              <p:cNvPr id="11" name="그룹 119">
                <a:extLst>
                  <a:ext uri="{FF2B5EF4-FFF2-40B4-BE49-F238E27FC236}">
                    <a16:creationId xmlns:a16="http://schemas.microsoft.com/office/drawing/2014/main" id="{47EFC9D1-9DEC-426E-8029-75AE5763BFF6}"/>
                  </a:ext>
                </a:extLst>
              </p:cNvPr>
              <p:cNvGrpSpPr/>
              <p:nvPr/>
            </p:nvGrpSpPr>
            <p:grpSpPr>
              <a:xfrm>
                <a:off x="5817530" y="3404710"/>
                <a:ext cx="409995" cy="1836722"/>
                <a:chOff x="4241914" y="2176670"/>
                <a:chExt cx="1118390" cy="5010230"/>
              </a:xfrm>
              <a:solidFill>
                <a:schemeClr val="bg1"/>
              </a:solidFill>
              <a:effectLst/>
            </p:grpSpPr>
            <p:sp>
              <p:nvSpPr>
                <p:cNvPr id="12" name="타원 55">
                  <a:extLst>
                    <a:ext uri="{FF2B5EF4-FFF2-40B4-BE49-F238E27FC236}">
                      <a16:creationId xmlns:a16="http://schemas.microsoft.com/office/drawing/2014/main" id="{AD0E7A37-8049-47AC-8B9B-FCD956C980F4}"/>
                    </a:ext>
                  </a:extLst>
                </p:cNvPr>
                <p:cNvSpPr/>
                <p:nvPr/>
              </p:nvSpPr>
              <p:spPr>
                <a:xfrm>
                  <a:off x="4241914" y="2176670"/>
                  <a:ext cx="1118390" cy="1811875"/>
                </a:xfrm>
                <a:custGeom>
                  <a:avLst/>
                  <a:gdLst>
                    <a:gd name="connsiteX0" fmla="*/ 0 w 1173877"/>
                    <a:gd name="connsiteY0" fmla="*/ 586939 h 1173877"/>
                    <a:gd name="connsiteX1" fmla="*/ 586939 w 1173877"/>
                    <a:gd name="connsiteY1" fmla="*/ 0 h 1173877"/>
                    <a:gd name="connsiteX2" fmla="*/ 1173878 w 1173877"/>
                    <a:gd name="connsiteY2" fmla="*/ 586939 h 1173877"/>
                    <a:gd name="connsiteX3" fmla="*/ 586939 w 1173877"/>
                    <a:gd name="connsiteY3" fmla="*/ 1173878 h 1173877"/>
                    <a:gd name="connsiteX4" fmla="*/ 0 w 1173877"/>
                    <a:gd name="connsiteY4" fmla="*/ 586939 h 1173877"/>
                    <a:gd name="connsiteX0" fmla="*/ 41 w 1173919"/>
                    <a:gd name="connsiteY0" fmla="*/ 932720 h 1519659"/>
                    <a:gd name="connsiteX1" fmla="*/ 610033 w 1173919"/>
                    <a:gd name="connsiteY1" fmla="*/ 0 h 1519659"/>
                    <a:gd name="connsiteX2" fmla="*/ 1173919 w 1173919"/>
                    <a:gd name="connsiteY2" fmla="*/ 932720 h 1519659"/>
                    <a:gd name="connsiteX3" fmla="*/ 586980 w 1173919"/>
                    <a:gd name="connsiteY3" fmla="*/ 1519659 h 1519659"/>
                    <a:gd name="connsiteX4" fmla="*/ 41 w 1173919"/>
                    <a:gd name="connsiteY4" fmla="*/ 932720 h 1519659"/>
                    <a:gd name="connsiteX0" fmla="*/ 74 w 1173952"/>
                    <a:gd name="connsiteY0" fmla="*/ 932720 h 1842389"/>
                    <a:gd name="connsiteX1" fmla="*/ 610066 w 1173952"/>
                    <a:gd name="connsiteY1" fmla="*/ 0 h 1842389"/>
                    <a:gd name="connsiteX2" fmla="*/ 1173952 w 1173952"/>
                    <a:gd name="connsiteY2" fmla="*/ 932720 h 1842389"/>
                    <a:gd name="connsiteX3" fmla="*/ 579329 w 1173952"/>
                    <a:gd name="connsiteY3" fmla="*/ 1842389 h 1842389"/>
                    <a:gd name="connsiteX4" fmla="*/ 74 w 1173952"/>
                    <a:gd name="connsiteY4" fmla="*/ 932720 h 1842389"/>
                    <a:gd name="connsiteX0" fmla="*/ 17 w 1173895"/>
                    <a:gd name="connsiteY0" fmla="*/ 932720 h 1842389"/>
                    <a:gd name="connsiteX1" fmla="*/ 610009 w 1173895"/>
                    <a:gd name="connsiteY1" fmla="*/ 0 h 1842389"/>
                    <a:gd name="connsiteX2" fmla="*/ 1173895 w 1173895"/>
                    <a:gd name="connsiteY2" fmla="*/ 932720 h 1842389"/>
                    <a:gd name="connsiteX3" fmla="*/ 579272 w 1173895"/>
                    <a:gd name="connsiteY3" fmla="*/ 1842389 h 1842389"/>
                    <a:gd name="connsiteX4" fmla="*/ 17 w 1173895"/>
                    <a:gd name="connsiteY4" fmla="*/ 932720 h 1842389"/>
                    <a:gd name="connsiteX0" fmla="*/ 756 w 1174634"/>
                    <a:gd name="connsiteY0" fmla="*/ 932720 h 1842389"/>
                    <a:gd name="connsiteX1" fmla="*/ 610748 w 1174634"/>
                    <a:gd name="connsiteY1" fmla="*/ 0 h 1842389"/>
                    <a:gd name="connsiteX2" fmla="*/ 1174634 w 1174634"/>
                    <a:gd name="connsiteY2" fmla="*/ 932720 h 1842389"/>
                    <a:gd name="connsiteX3" fmla="*/ 580011 w 1174634"/>
                    <a:gd name="connsiteY3" fmla="*/ 1842389 h 1842389"/>
                    <a:gd name="connsiteX4" fmla="*/ 756 w 1174634"/>
                    <a:gd name="connsiteY4" fmla="*/ 932720 h 1842389"/>
                    <a:gd name="connsiteX0" fmla="*/ 756 w 1174634"/>
                    <a:gd name="connsiteY0" fmla="*/ 932720 h 1842389"/>
                    <a:gd name="connsiteX1" fmla="*/ 610748 w 1174634"/>
                    <a:gd name="connsiteY1" fmla="*/ 0 h 1842389"/>
                    <a:gd name="connsiteX2" fmla="*/ 1174634 w 1174634"/>
                    <a:gd name="connsiteY2" fmla="*/ 932720 h 1842389"/>
                    <a:gd name="connsiteX3" fmla="*/ 580011 w 1174634"/>
                    <a:gd name="connsiteY3" fmla="*/ 1842389 h 1842389"/>
                    <a:gd name="connsiteX4" fmla="*/ 756 w 1174634"/>
                    <a:gd name="connsiteY4" fmla="*/ 932720 h 1842389"/>
                    <a:gd name="connsiteX0" fmla="*/ 542 w 1174420"/>
                    <a:gd name="connsiteY0" fmla="*/ 932720 h 1842389"/>
                    <a:gd name="connsiteX1" fmla="*/ 610534 w 1174420"/>
                    <a:gd name="connsiteY1" fmla="*/ 0 h 1842389"/>
                    <a:gd name="connsiteX2" fmla="*/ 1174420 w 1174420"/>
                    <a:gd name="connsiteY2" fmla="*/ 932720 h 1842389"/>
                    <a:gd name="connsiteX3" fmla="*/ 579797 w 1174420"/>
                    <a:gd name="connsiteY3" fmla="*/ 1842389 h 1842389"/>
                    <a:gd name="connsiteX4" fmla="*/ 542 w 1174420"/>
                    <a:gd name="connsiteY4" fmla="*/ 932720 h 1842389"/>
                    <a:gd name="connsiteX0" fmla="*/ 542 w 1174420"/>
                    <a:gd name="connsiteY0" fmla="*/ 932720 h 1842389"/>
                    <a:gd name="connsiteX1" fmla="*/ 610534 w 1174420"/>
                    <a:gd name="connsiteY1" fmla="*/ 0 h 1842389"/>
                    <a:gd name="connsiteX2" fmla="*/ 1174420 w 1174420"/>
                    <a:gd name="connsiteY2" fmla="*/ 932720 h 1842389"/>
                    <a:gd name="connsiteX3" fmla="*/ 579797 w 1174420"/>
                    <a:gd name="connsiteY3" fmla="*/ 1842389 h 1842389"/>
                    <a:gd name="connsiteX4" fmla="*/ 542 w 1174420"/>
                    <a:gd name="connsiteY4" fmla="*/ 932720 h 1842389"/>
                    <a:gd name="connsiteX0" fmla="*/ 542 w 1175985"/>
                    <a:gd name="connsiteY0" fmla="*/ 932720 h 1842389"/>
                    <a:gd name="connsiteX1" fmla="*/ 610534 w 1175985"/>
                    <a:gd name="connsiteY1" fmla="*/ 0 h 1842389"/>
                    <a:gd name="connsiteX2" fmla="*/ 1174420 w 1175985"/>
                    <a:gd name="connsiteY2" fmla="*/ 932720 h 1842389"/>
                    <a:gd name="connsiteX3" fmla="*/ 579797 w 1175985"/>
                    <a:gd name="connsiteY3" fmla="*/ 1842389 h 1842389"/>
                    <a:gd name="connsiteX4" fmla="*/ 542 w 1175985"/>
                    <a:gd name="connsiteY4" fmla="*/ 932720 h 1842389"/>
                    <a:gd name="connsiteX0" fmla="*/ 542 w 1175985"/>
                    <a:gd name="connsiteY0" fmla="*/ 932720 h 1842389"/>
                    <a:gd name="connsiteX1" fmla="*/ 610534 w 1175985"/>
                    <a:gd name="connsiteY1" fmla="*/ 0 h 1842389"/>
                    <a:gd name="connsiteX2" fmla="*/ 1174420 w 1175985"/>
                    <a:gd name="connsiteY2" fmla="*/ 932720 h 1842389"/>
                    <a:gd name="connsiteX3" fmla="*/ 579797 w 1175985"/>
                    <a:gd name="connsiteY3" fmla="*/ 1842389 h 1842389"/>
                    <a:gd name="connsiteX4" fmla="*/ 542 w 1175985"/>
                    <a:gd name="connsiteY4" fmla="*/ 932720 h 1842389"/>
                    <a:gd name="connsiteX0" fmla="*/ 542 w 1174536"/>
                    <a:gd name="connsiteY0" fmla="*/ 932720 h 1842389"/>
                    <a:gd name="connsiteX1" fmla="*/ 610534 w 1174536"/>
                    <a:gd name="connsiteY1" fmla="*/ 0 h 1842389"/>
                    <a:gd name="connsiteX2" fmla="*/ 1174420 w 1174536"/>
                    <a:gd name="connsiteY2" fmla="*/ 932720 h 1842389"/>
                    <a:gd name="connsiteX3" fmla="*/ 579797 w 1174536"/>
                    <a:gd name="connsiteY3" fmla="*/ 1842389 h 1842389"/>
                    <a:gd name="connsiteX4" fmla="*/ 542 w 1174536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872 w 1144196"/>
                    <a:gd name="connsiteY0" fmla="*/ 932720 h 1842389"/>
                    <a:gd name="connsiteX1" fmla="*/ 580128 w 1144196"/>
                    <a:gd name="connsiteY1" fmla="*/ 0 h 1842389"/>
                    <a:gd name="connsiteX2" fmla="*/ 1144014 w 1144196"/>
                    <a:gd name="connsiteY2" fmla="*/ 932720 h 1842389"/>
                    <a:gd name="connsiteX3" fmla="*/ 549391 w 1144196"/>
                    <a:gd name="connsiteY3" fmla="*/ 1842389 h 1842389"/>
                    <a:gd name="connsiteX4" fmla="*/ 872 w 1144196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574 w 1144158"/>
                    <a:gd name="connsiteY0" fmla="*/ 932720 h 1842389"/>
                    <a:gd name="connsiteX1" fmla="*/ 579830 w 1144158"/>
                    <a:gd name="connsiteY1" fmla="*/ 0 h 1842389"/>
                    <a:gd name="connsiteX2" fmla="*/ 1143716 w 1144158"/>
                    <a:gd name="connsiteY2" fmla="*/ 932720 h 1842389"/>
                    <a:gd name="connsiteX3" fmla="*/ 549093 w 1144158"/>
                    <a:gd name="connsiteY3" fmla="*/ 1842389 h 1842389"/>
                    <a:gd name="connsiteX4" fmla="*/ 574 w 1144158"/>
                    <a:gd name="connsiteY4" fmla="*/ 932720 h 1842389"/>
                    <a:gd name="connsiteX0" fmla="*/ 574 w 1144158"/>
                    <a:gd name="connsiteY0" fmla="*/ 932720 h 1842389"/>
                    <a:gd name="connsiteX1" fmla="*/ 579830 w 1144158"/>
                    <a:gd name="connsiteY1" fmla="*/ 0 h 1842389"/>
                    <a:gd name="connsiteX2" fmla="*/ 1143716 w 1144158"/>
                    <a:gd name="connsiteY2" fmla="*/ 932720 h 1842389"/>
                    <a:gd name="connsiteX3" fmla="*/ 549093 w 1144158"/>
                    <a:gd name="connsiteY3" fmla="*/ 1842389 h 1842389"/>
                    <a:gd name="connsiteX4" fmla="*/ 574 w 1144158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573 w 1136147"/>
                    <a:gd name="connsiteY0" fmla="*/ 932723 h 1842395"/>
                    <a:gd name="connsiteX1" fmla="*/ 579829 w 1136147"/>
                    <a:gd name="connsiteY1" fmla="*/ 3 h 1842395"/>
                    <a:gd name="connsiteX2" fmla="*/ 1136031 w 1136147"/>
                    <a:gd name="connsiteY2" fmla="*/ 925039 h 1842395"/>
                    <a:gd name="connsiteX3" fmla="*/ 549092 w 1136147"/>
                    <a:gd name="connsiteY3" fmla="*/ 1842392 h 1842395"/>
                    <a:gd name="connsiteX4" fmla="*/ 573 w 1136147"/>
                    <a:gd name="connsiteY4" fmla="*/ 932723 h 1842395"/>
                    <a:gd name="connsiteX0" fmla="*/ 573 w 1136147"/>
                    <a:gd name="connsiteY0" fmla="*/ 894353 h 1842497"/>
                    <a:gd name="connsiteX1" fmla="*/ 579829 w 1136147"/>
                    <a:gd name="connsiteY1" fmla="*/ 53 h 1842497"/>
                    <a:gd name="connsiteX2" fmla="*/ 1136031 w 1136147"/>
                    <a:gd name="connsiteY2" fmla="*/ 925089 h 1842497"/>
                    <a:gd name="connsiteX3" fmla="*/ 549092 w 1136147"/>
                    <a:gd name="connsiteY3" fmla="*/ 1842442 h 1842497"/>
                    <a:gd name="connsiteX4" fmla="*/ 573 w 1136147"/>
                    <a:gd name="connsiteY4" fmla="*/ 894353 h 1842497"/>
                    <a:gd name="connsiteX0" fmla="*/ 573 w 1136147"/>
                    <a:gd name="connsiteY0" fmla="*/ 894358 h 1842502"/>
                    <a:gd name="connsiteX1" fmla="*/ 579829 w 1136147"/>
                    <a:gd name="connsiteY1" fmla="*/ 58 h 1842502"/>
                    <a:gd name="connsiteX2" fmla="*/ 1136031 w 1136147"/>
                    <a:gd name="connsiteY2" fmla="*/ 925094 h 1842502"/>
                    <a:gd name="connsiteX3" fmla="*/ 549092 w 1136147"/>
                    <a:gd name="connsiteY3" fmla="*/ 1842447 h 1842502"/>
                    <a:gd name="connsiteX4" fmla="*/ 573 w 1136147"/>
                    <a:gd name="connsiteY4" fmla="*/ 894358 h 1842502"/>
                    <a:gd name="connsiteX0" fmla="*/ 573 w 1136147"/>
                    <a:gd name="connsiteY0" fmla="*/ 894362 h 1842506"/>
                    <a:gd name="connsiteX1" fmla="*/ 579829 w 1136147"/>
                    <a:gd name="connsiteY1" fmla="*/ 62 h 1842506"/>
                    <a:gd name="connsiteX2" fmla="*/ 1136031 w 1136147"/>
                    <a:gd name="connsiteY2" fmla="*/ 925098 h 1842506"/>
                    <a:gd name="connsiteX3" fmla="*/ 549092 w 1136147"/>
                    <a:gd name="connsiteY3" fmla="*/ 1842451 h 1842506"/>
                    <a:gd name="connsiteX4" fmla="*/ 573 w 1136147"/>
                    <a:gd name="connsiteY4" fmla="*/ 894362 h 1842506"/>
                    <a:gd name="connsiteX0" fmla="*/ 573 w 1136031"/>
                    <a:gd name="connsiteY0" fmla="*/ 894362 h 1842506"/>
                    <a:gd name="connsiteX1" fmla="*/ 579829 w 1136031"/>
                    <a:gd name="connsiteY1" fmla="*/ 62 h 1842506"/>
                    <a:gd name="connsiteX2" fmla="*/ 1136031 w 1136031"/>
                    <a:gd name="connsiteY2" fmla="*/ 925098 h 1842506"/>
                    <a:gd name="connsiteX3" fmla="*/ 549092 w 1136031"/>
                    <a:gd name="connsiteY3" fmla="*/ 1842451 h 1842506"/>
                    <a:gd name="connsiteX4" fmla="*/ 573 w 1136031"/>
                    <a:gd name="connsiteY4" fmla="*/ 894362 h 1842506"/>
                    <a:gd name="connsiteX0" fmla="*/ 944 w 1136402"/>
                    <a:gd name="connsiteY0" fmla="*/ 894362 h 1842506"/>
                    <a:gd name="connsiteX1" fmla="*/ 580200 w 1136402"/>
                    <a:gd name="connsiteY1" fmla="*/ 62 h 1842506"/>
                    <a:gd name="connsiteX2" fmla="*/ 1136402 w 1136402"/>
                    <a:gd name="connsiteY2" fmla="*/ 925098 h 1842506"/>
                    <a:gd name="connsiteX3" fmla="*/ 549463 w 1136402"/>
                    <a:gd name="connsiteY3" fmla="*/ 1842451 h 1842506"/>
                    <a:gd name="connsiteX4" fmla="*/ 944 w 1136402"/>
                    <a:gd name="connsiteY4" fmla="*/ 894362 h 1842506"/>
                    <a:gd name="connsiteX0" fmla="*/ 1105 w 1136563"/>
                    <a:gd name="connsiteY0" fmla="*/ 894362 h 1842506"/>
                    <a:gd name="connsiteX1" fmla="*/ 580361 w 1136563"/>
                    <a:gd name="connsiteY1" fmla="*/ 62 h 1842506"/>
                    <a:gd name="connsiteX2" fmla="*/ 1136563 w 1136563"/>
                    <a:gd name="connsiteY2" fmla="*/ 925098 h 1842506"/>
                    <a:gd name="connsiteX3" fmla="*/ 549624 w 1136563"/>
                    <a:gd name="connsiteY3" fmla="*/ 1842451 h 1842506"/>
                    <a:gd name="connsiteX4" fmla="*/ 1105 w 1136563"/>
                    <a:gd name="connsiteY4" fmla="*/ 894362 h 1842506"/>
                    <a:gd name="connsiteX0" fmla="*/ 1105 w 1136563"/>
                    <a:gd name="connsiteY0" fmla="*/ 894362 h 1842506"/>
                    <a:gd name="connsiteX1" fmla="*/ 580361 w 1136563"/>
                    <a:gd name="connsiteY1" fmla="*/ 62 h 1842506"/>
                    <a:gd name="connsiteX2" fmla="*/ 1136563 w 1136563"/>
                    <a:gd name="connsiteY2" fmla="*/ 925098 h 1842506"/>
                    <a:gd name="connsiteX3" fmla="*/ 549624 w 1136563"/>
                    <a:gd name="connsiteY3" fmla="*/ 1842451 h 1842506"/>
                    <a:gd name="connsiteX4" fmla="*/ 1105 w 1136563"/>
                    <a:gd name="connsiteY4" fmla="*/ 894362 h 1842506"/>
                    <a:gd name="connsiteX0" fmla="*/ 530 w 1175493"/>
                    <a:gd name="connsiteY0" fmla="*/ 904205 h 1842443"/>
                    <a:gd name="connsiteX1" fmla="*/ 619291 w 1175493"/>
                    <a:gd name="connsiteY1" fmla="*/ 29 h 1842443"/>
                    <a:gd name="connsiteX2" fmla="*/ 1175493 w 1175493"/>
                    <a:gd name="connsiteY2" fmla="*/ 925065 h 1842443"/>
                    <a:gd name="connsiteX3" fmla="*/ 588554 w 1175493"/>
                    <a:gd name="connsiteY3" fmla="*/ 1842418 h 1842443"/>
                    <a:gd name="connsiteX4" fmla="*/ 530 w 1175493"/>
                    <a:gd name="connsiteY4" fmla="*/ 904205 h 1842443"/>
                    <a:gd name="connsiteX0" fmla="*/ 527 w 1155736"/>
                    <a:gd name="connsiteY0" fmla="*/ 904205 h 1842443"/>
                    <a:gd name="connsiteX1" fmla="*/ 619288 w 1155736"/>
                    <a:gd name="connsiteY1" fmla="*/ 29 h 1842443"/>
                    <a:gd name="connsiteX2" fmla="*/ 1155736 w 1155736"/>
                    <a:gd name="connsiteY2" fmla="*/ 925065 h 1842443"/>
                    <a:gd name="connsiteX3" fmla="*/ 588551 w 1155736"/>
                    <a:gd name="connsiteY3" fmla="*/ 1842418 h 1842443"/>
                    <a:gd name="connsiteX4" fmla="*/ 527 w 1155736"/>
                    <a:gd name="connsiteY4" fmla="*/ 904205 h 1842443"/>
                    <a:gd name="connsiteX0" fmla="*/ 620 w 1155829"/>
                    <a:gd name="connsiteY0" fmla="*/ 904205 h 1842443"/>
                    <a:gd name="connsiteX1" fmla="*/ 619381 w 1155829"/>
                    <a:gd name="connsiteY1" fmla="*/ 29 h 1842443"/>
                    <a:gd name="connsiteX2" fmla="*/ 1155829 w 1155829"/>
                    <a:gd name="connsiteY2" fmla="*/ 925065 h 1842443"/>
                    <a:gd name="connsiteX3" fmla="*/ 588644 w 1155829"/>
                    <a:gd name="connsiteY3" fmla="*/ 1842418 h 1842443"/>
                    <a:gd name="connsiteX4" fmla="*/ 620 w 1155829"/>
                    <a:gd name="connsiteY4" fmla="*/ 904205 h 1842443"/>
                    <a:gd name="connsiteX0" fmla="*/ 853 w 1156062"/>
                    <a:gd name="connsiteY0" fmla="*/ 904570 h 1842808"/>
                    <a:gd name="connsiteX1" fmla="*/ 619614 w 1156062"/>
                    <a:gd name="connsiteY1" fmla="*/ 394 h 1842808"/>
                    <a:gd name="connsiteX2" fmla="*/ 1156062 w 1156062"/>
                    <a:gd name="connsiteY2" fmla="*/ 925430 h 1842808"/>
                    <a:gd name="connsiteX3" fmla="*/ 588877 w 1156062"/>
                    <a:gd name="connsiteY3" fmla="*/ 1842783 h 1842808"/>
                    <a:gd name="connsiteX4" fmla="*/ 853 w 1156062"/>
                    <a:gd name="connsiteY4" fmla="*/ 904570 h 1842808"/>
                    <a:gd name="connsiteX0" fmla="*/ 949 w 1156158"/>
                    <a:gd name="connsiteY0" fmla="*/ 904271 h 1842509"/>
                    <a:gd name="connsiteX1" fmla="*/ 619710 w 1156158"/>
                    <a:gd name="connsiteY1" fmla="*/ 95 h 1842509"/>
                    <a:gd name="connsiteX2" fmla="*/ 1156158 w 1156158"/>
                    <a:gd name="connsiteY2" fmla="*/ 925131 h 1842509"/>
                    <a:gd name="connsiteX3" fmla="*/ 588973 w 1156158"/>
                    <a:gd name="connsiteY3" fmla="*/ 1842484 h 1842509"/>
                    <a:gd name="connsiteX4" fmla="*/ 949 w 1156158"/>
                    <a:gd name="connsiteY4" fmla="*/ 904271 h 1842509"/>
                    <a:gd name="connsiteX0" fmla="*/ 7 w 1155216"/>
                    <a:gd name="connsiteY0" fmla="*/ 904270 h 1842508"/>
                    <a:gd name="connsiteX1" fmla="*/ 599015 w 1155216"/>
                    <a:gd name="connsiteY1" fmla="*/ 94 h 1842508"/>
                    <a:gd name="connsiteX2" fmla="*/ 1155216 w 1155216"/>
                    <a:gd name="connsiteY2" fmla="*/ 925130 h 1842508"/>
                    <a:gd name="connsiteX3" fmla="*/ 588031 w 1155216"/>
                    <a:gd name="connsiteY3" fmla="*/ 1842483 h 1842508"/>
                    <a:gd name="connsiteX4" fmla="*/ 7 w 1155216"/>
                    <a:gd name="connsiteY4" fmla="*/ 904270 h 1842508"/>
                    <a:gd name="connsiteX0" fmla="*/ 7 w 1155216"/>
                    <a:gd name="connsiteY0" fmla="*/ 904270 h 1842508"/>
                    <a:gd name="connsiteX1" fmla="*/ 599015 w 1155216"/>
                    <a:gd name="connsiteY1" fmla="*/ 94 h 1842508"/>
                    <a:gd name="connsiteX2" fmla="*/ 1155216 w 1155216"/>
                    <a:gd name="connsiteY2" fmla="*/ 925130 h 1842508"/>
                    <a:gd name="connsiteX3" fmla="*/ 588031 w 1155216"/>
                    <a:gd name="connsiteY3" fmla="*/ 1842483 h 1842508"/>
                    <a:gd name="connsiteX4" fmla="*/ 7 w 1155216"/>
                    <a:gd name="connsiteY4" fmla="*/ 904270 h 1842508"/>
                    <a:gd name="connsiteX0" fmla="*/ 7 w 1155216"/>
                    <a:gd name="connsiteY0" fmla="*/ 904270 h 1842508"/>
                    <a:gd name="connsiteX1" fmla="*/ 599015 w 1155216"/>
                    <a:gd name="connsiteY1" fmla="*/ 94 h 1842508"/>
                    <a:gd name="connsiteX2" fmla="*/ 1155216 w 1155216"/>
                    <a:gd name="connsiteY2" fmla="*/ 925130 h 1842508"/>
                    <a:gd name="connsiteX3" fmla="*/ 588031 w 1155216"/>
                    <a:gd name="connsiteY3" fmla="*/ 1842483 h 1842508"/>
                    <a:gd name="connsiteX4" fmla="*/ 7 w 1155216"/>
                    <a:gd name="connsiteY4" fmla="*/ 904270 h 1842508"/>
                    <a:gd name="connsiteX0" fmla="*/ 8 w 1155217"/>
                    <a:gd name="connsiteY0" fmla="*/ 904270 h 1842508"/>
                    <a:gd name="connsiteX1" fmla="*/ 599016 w 1155217"/>
                    <a:gd name="connsiteY1" fmla="*/ 94 h 1842508"/>
                    <a:gd name="connsiteX2" fmla="*/ 1155217 w 1155217"/>
                    <a:gd name="connsiteY2" fmla="*/ 925130 h 1842508"/>
                    <a:gd name="connsiteX3" fmla="*/ 588032 w 1155217"/>
                    <a:gd name="connsiteY3" fmla="*/ 1842483 h 1842508"/>
                    <a:gd name="connsiteX4" fmla="*/ 8 w 1155217"/>
                    <a:gd name="connsiteY4" fmla="*/ 904270 h 1842508"/>
                    <a:gd name="connsiteX0" fmla="*/ 8 w 1155217"/>
                    <a:gd name="connsiteY0" fmla="*/ 904270 h 1842508"/>
                    <a:gd name="connsiteX1" fmla="*/ 599016 w 1155217"/>
                    <a:gd name="connsiteY1" fmla="*/ 94 h 1842508"/>
                    <a:gd name="connsiteX2" fmla="*/ 1155217 w 1155217"/>
                    <a:gd name="connsiteY2" fmla="*/ 925130 h 1842508"/>
                    <a:gd name="connsiteX3" fmla="*/ 588032 w 1155217"/>
                    <a:gd name="connsiteY3" fmla="*/ 1842483 h 1842508"/>
                    <a:gd name="connsiteX4" fmla="*/ 8 w 1155217"/>
                    <a:gd name="connsiteY4" fmla="*/ 904270 h 1842508"/>
                    <a:gd name="connsiteX0" fmla="*/ 184 w 1155393"/>
                    <a:gd name="connsiteY0" fmla="*/ 904270 h 1842508"/>
                    <a:gd name="connsiteX1" fmla="*/ 599192 w 1155393"/>
                    <a:gd name="connsiteY1" fmla="*/ 94 h 1842508"/>
                    <a:gd name="connsiteX2" fmla="*/ 1155393 w 1155393"/>
                    <a:gd name="connsiteY2" fmla="*/ 925130 h 1842508"/>
                    <a:gd name="connsiteX3" fmla="*/ 588208 w 1155393"/>
                    <a:gd name="connsiteY3" fmla="*/ 1842483 h 1842508"/>
                    <a:gd name="connsiteX4" fmla="*/ 184 w 1155393"/>
                    <a:gd name="connsiteY4" fmla="*/ 904270 h 1842508"/>
                    <a:gd name="connsiteX0" fmla="*/ 184 w 1155393"/>
                    <a:gd name="connsiteY0" fmla="*/ 904240 h 1842478"/>
                    <a:gd name="connsiteX1" fmla="*/ 599192 w 1155393"/>
                    <a:gd name="connsiteY1" fmla="*/ 64 h 1842478"/>
                    <a:gd name="connsiteX2" fmla="*/ 1155393 w 1155393"/>
                    <a:gd name="connsiteY2" fmla="*/ 925100 h 1842478"/>
                    <a:gd name="connsiteX3" fmla="*/ 588208 w 1155393"/>
                    <a:gd name="connsiteY3" fmla="*/ 1842453 h 1842478"/>
                    <a:gd name="connsiteX4" fmla="*/ 184 w 1155393"/>
                    <a:gd name="connsiteY4" fmla="*/ 904240 h 1842478"/>
                    <a:gd name="connsiteX0" fmla="*/ 184 w 1155393"/>
                    <a:gd name="connsiteY0" fmla="*/ 904259 h 1842497"/>
                    <a:gd name="connsiteX1" fmla="*/ 599192 w 1155393"/>
                    <a:gd name="connsiteY1" fmla="*/ 83 h 1842497"/>
                    <a:gd name="connsiteX2" fmla="*/ 1155393 w 1155393"/>
                    <a:gd name="connsiteY2" fmla="*/ 925119 h 1842497"/>
                    <a:gd name="connsiteX3" fmla="*/ 588208 w 1155393"/>
                    <a:gd name="connsiteY3" fmla="*/ 1842472 h 1842497"/>
                    <a:gd name="connsiteX4" fmla="*/ 184 w 1155393"/>
                    <a:gd name="connsiteY4" fmla="*/ 904259 h 1842497"/>
                    <a:gd name="connsiteX0" fmla="*/ 184 w 1155718"/>
                    <a:gd name="connsiteY0" fmla="*/ 904235 h 1842465"/>
                    <a:gd name="connsiteX1" fmla="*/ 599192 w 1155718"/>
                    <a:gd name="connsiteY1" fmla="*/ 59 h 1842465"/>
                    <a:gd name="connsiteX2" fmla="*/ 1155393 w 1155718"/>
                    <a:gd name="connsiteY2" fmla="*/ 925095 h 1842465"/>
                    <a:gd name="connsiteX3" fmla="*/ 588208 w 1155718"/>
                    <a:gd name="connsiteY3" fmla="*/ 1842448 h 1842465"/>
                    <a:gd name="connsiteX4" fmla="*/ 184 w 1155718"/>
                    <a:gd name="connsiteY4" fmla="*/ 904235 h 1842465"/>
                    <a:gd name="connsiteX0" fmla="*/ 9 w 1155230"/>
                    <a:gd name="connsiteY0" fmla="*/ 933851 h 1872079"/>
                    <a:gd name="connsiteX1" fmla="*/ 599017 w 1155230"/>
                    <a:gd name="connsiteY1" fmla="*/ 46 h 1872079"/>
                    <a:gd name="connsiteX2" fmla="*/ 1155218 w 1155230"/>
                    <a:gd name="connsiteY2" fmla="*/ 954711 h 1872079"/>
                    <a:gd name="connsiteX3" fmla="*/ 588033 w 1155230"/>
                    <a:gd name="connsiteY3" fmla="*/ 1872064 h 1872079"/>
                    <a:gd name="connsiteX4" fmla="*/ 9 w 1155230"/>
                    <a:gd name="connsiteY4" fmla="*/ 933851 h 1872079"/>
                    <a:gd name="connsiteX0" fmla="*/ 184 w 1155405"/>
                    <a:gd name="connsiteY0" fmla="*/ 933851 h 1872078"/>
                    <a:gd name="connsiteX1" fmla="*/ 599192 w 1155405"/>
                    <a:gd name="connsiteY1" fmla="*/ 46 h 1872078"/>
                    <a:gd name="connsiteX2" fmla="*/ 1155393 w 1155405"/>
                    <a:gd name="connsiteY2" fmla="*/ 954711 h 1872078"/>
                    <a:gd name="connsiteX3" fmla="*/ 588208 w 1155405"/>
                    <a:gd name="connsiteY3" fmla="*/ 1872064 h 1872078"/>
                    <a:gd name="connsiteX4" fmla="*/ 184 w 1155405"/>
                    <a:gd name="connsiteY4" fmla="*/ 933851 h 1872078"/>
                    <a:gd name="connsiteX0" fmla="*/ 184 w 1155572"/>
                    <a:gd name="connsiteY0" fmla="*/ 933863 h 1872093"/>
                    <a:gd name="connsiteX1" fmla="*/ 599192 w 1155572"/>
                    <a:gd name="connsiteY1" fmla="*/ 58 h 1872093"/>
                    <a:gd name="connsiteX2" fmla="*/ 1155393 w 1155572"/>
                    <a:gd name="connsiteY2" fmla="*/ 954723 h 1872093"/>
                    <a:gd name="connsiteX3" fmla="*/ 588208 w 1155572"/>
                    <a:gd name="connsiteY3" fmla="*/ 1872076 h 1872093"/>
                    <a:gd name="connsiteX4" fmla="*/ 184 w 1155572"/>
                    <a:gd name="connsiteY4" fmla="*/ 933863 h 1872093"/>
                    <a:gd name="connsiteX0" fmla="*/ 184 w 1155560"/>
                    <a:gd name="connsiteY0" fmla="*/ 933863 h 1872094"/>
                    <a:gd name="connsiteX1" fmla="*/ 599192 w 1155560"/>
                    <a:gd name="connsiteY1" fmla="*/ 58 h 1872094"/>
                    <a:gd name="connsiteX2" fmla="*/ 1155393 w 1155560"/>
                    <a:gd name="connsiteY2" fmla="*/ 954723 h 1872094"/>
                    <a:gd name="connsiteX3" fmla="*/ 588208 w 1155560"/>
                    <a:gd name="connsiteY3" fmla="*/ 1872076 h 1872094"/>
                    <a:gd name="connsiteX4" fmla="*/ 184 w 1155560"/>
                    <a:gd name="connsiteY4" fmla="*/ 933863 h 1872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5560" h="1872094">
                      <a:moveTo>
                        <a:pt x="184" y="933863"/>
                      </a:moveTo>
                      <a:cubicBezTo>
                        <a:pt x="-7861" y="453961"/>
                        <a:pt x="248634" y="6457"/>
                        <a:pt x="599192" y="58"/>
                      </a:cubicBezTo>
                      <a:cubicBezTo>
                        <a:pt x="949750" y="-6341"/>
                        <a:pt x="1147347" y="524204"/>
                        <a:pt x="1155393" y="954723"/>
                      </a:cubicBezTo>
                      <a:cubicBezTo>
                        <a:pt x="1163439" y="1385242"/>
                        <a:pt x="879509" y="1875552"/>
                        <a:pt x="588208" y="1872076"/>
                      </a:cubicBezTo>
                      <a:cubicBezTo>
                        <a:pt x="296907" y="1868600"/>
                        <a:pt x="8229" y="1413765"/>
                        <a:pt x="184" y="9338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3" name="사다리꼴 121">
                  <a:extLst>
                    <a:ext uri="{FF2B5EF4-FFF2-40B4-BE49-F238E27FC236}">
                      <a16:creationId xmlns:a16="http://schemas.microsoft.com/office/drawing/2014/main" id="{51BE97F7-B91D-45F8-B860-6F124E1EEE61}"/>
                    </a:ext>
                  </a:extLst>
                </p:cNvPr>
                <p:cNvSpPr/>
                <p:nvPr/>
              </p:nvSpPr>
              <p:spPr>
                <a:xfrm>
                  <a:off x="4624785" y="3962858"/>
                  <a:ext cx="352648" cy="3044392"/>
                </a:xfrm>
                <a:prstGeom prst="trapezoid">
                  <a:avLst>
                    <a:gd name="adj" fmla="val 1720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타원 122">
                  <a:extLst>
                    <a:ext uri="{FF2B5EF4-FFF2-40B4-BE49-F238E27FC236}">
                      <a16:creationId xmlns:a16="http://schemas.microsoft.com/office/drawing/2014/main" id="{655435A7-AA25-478B-8B62-C86C54B6C66E}"/>
                    </a:ext>
                  </a:extLst>
                </p:cNvPr>
                <p:cNvSpPr/>
                <p:nvPr/>
              </p:nvSpPr>
              <p:spPr>
                <a:xfrm>
                  <a:off x="4624785" y="6834252"/>
                  <a:ext cx="352648" cy="35264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3" name="Frame 22">
            <a:extLst>
              <a:ext uri="{FF2B5EF4-FFF2-40B4-BE49-F238E27FC236}">
                <a16:creationId xmlns:a16="http://schemas.microsoft.com/office/drawing/2014/main" id="{5D22B672-BFBD-48B1-8A64-B4B801B6AAD6}"/>
              </a:ext>
            </a:extLst>
          </p:cNvPr>
          <p:cNvSpPr/>
          <p:nvPr userDrawn="1"/>
        </p:nvSpPr>
        <p:spPr>
          <a:xfrm>
            <a:off x="1050202" y="1493822"/>
            <a:ext cx="10239469" cy="3870356"/>
          </a:xfrm>
          <a:prstGeom prst="frame">
            <a:avLst>
              <a:gd name="adj1" fmla="val 26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524C2DF-0439-419B-BAD6-00165F645CC5}"/>
              </a:ext>
            </a:extLst>
          </p:cNvPr>
          <p:cNvSpPr/>
          <p:nvPr userDrawn="1"/>
        </p:nvSpPr>
        <p:spPr>
          <a:xfrm>
            <a:off x="5024673" y="1493822"/>
            <a:ext cx="6264998" cy="3870356"/>
          </a:xfrm>
          <a:custGeom>
            <a:avLst/>
            <a:gdLst>
              <a:gd name="connsiteX0" fmla="*/ 0 w 6264998"/>
              <a:gd name="connsiteY0" fmla="*/ 0 h 3870356"/>
              <a:gd name="connsiteX1" fmla="*/ 6264998 w 6264998"/>
              <a:gd name="connsiteY1" fmla="*/ 0 h 3870356"/>
              <a:gd name="connsiteX2" fmla="*/ 6264998 w 6264998"/>
              <a:gd name="connsiteY2" fmla="*/ 3870356 h 3870356"/>
              <a:gd name="connsiteX3" fmla="*/ 0 w 6264998"/>
              <a:gd name="connsiteY3" fmla="*/ 3870356 h 3870356"/>
              <a:gd name="connsiteX4" fmla="*/ 0 w 6264998"/>
              <a:gd name="connsiteY4" fmla="*/ 3766282 h 3870356"/>
              <a:gd name="connsiteX5" fmla="*/ 6160924 w 6264998"/>
              <a:gd name="connsiteY5" fmla="*/ 3766282 h 3870356"/>
              <a:gd name="connsiteX6" fmla="*/ 6160924 w 6264998"/>
              <a:gd name="connsiteY6" fmla="*/ 104074 h 3870356"/>
              <a:gd name="connsiteX7" fmla="*/ 0 w 6264998"/>
              <a:gd name="connsiteY7" fmla="*/ 104074 h 387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4998" h="3870356">
                <a:moveTo>
                  <a:pt x="0" y="0"/>
                </a:moveTo>
                <a:lnTo>
                  <a:pt x="6264998" y="0"/>
                </a:lnTo>
                <a:lnTo>
                  <a:pt x="6264998" y="3870356"/>
                </a:lnTo>
                <a:lnTo>
                  <a:pt x="0" y="3870356"/>
                </a:lnTo>
                <a:lnTo>
                  <a:pt x="0" y="3766282"/>
                </a:lnTo>
                <a:lnTo>
                  <a:pt x="6160924" y="3766282"/>
                </a:lnTo>
                <a:lnTo>
                  <a:pt x="6160924" y="104074"/>
                </a:lnTo>
                <a:lnTo>
                  <a:pt x="0" y="1040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8849DDF0-1B17-4860-88FE-81A6C2A6AD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9051" y="2928607"/>
            <a:ext cx="5083626" cy="6774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D6A20536-8B55-45FD-9391-35B71E0C1D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9051" y="3606023"/>
            <a:ext cx="508362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AC4E46-8A9D-4900-AE18-E05E6A326170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A097D61-A77F-4CCF-862A-C13BF1B7CC70}"/>
              </a:ext>
            </a:extLst>
          </p:cNvPr>
          <p:cNvCxnSpPr>
            <a:cxnSpLocks/>
          </p:cNvCxnSpPr>
          <p:nvPr userDrawn="1"/>
        </p:nvCxnSpPr>
        <p:spPr>
          <a:xfrm>
            <a:off x="0" y="6580735"/>
            <a:ext cx="12192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B8A915E4-A011-4B29-A581-D31DC5E7F504}"/>
              </a:ext>
            </a:extLst>
          </p:cNvPr>
          <p:cNvGrpSpPr/>
          <p:nvPr userDrawn="1"/>
        </p:nvGrpSpPr>
        <p:grpSpPr>
          <a:xfrm flipH="1">
            <a:off x="10933404" y="4452595"/>
            <a:ext cx="1143919" cy="2230161"/>
            <a:chOff x="331796" y="2976958"/>
            <a:chExt cx="1859025" cy="362431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D02FF46-1784-47C6-965C-1377B170CE0C}"/>
                </a:ext>
              </a:extLst>
            </p:cNvPr>
            <p:cNvGrpSpPr/>
            <p:nvPr/>
          </p:nvGrpSpPr>
          <p:grpSpPr>
            <a:xfrm>
              <a:off x="331796" y="2976958"/>
              <a:ext cx="1859025" cy="3624317"/>
              <a:chOff x="331796" y="2976958"/>
              <a:chExt cx="1859025" cy="3624317"/>
            </a:xfrm>
          </p:grpSpPr>
          <p:sp>
            <p:nvSpPr>
              <p:cNvPr id="9" name="Graphic 20">
                <a:extLst>
                  <a:ext uri="{FF2B5EF4-FFF2-40B4-BE49-F238E27FC236}">
                    <a16:creationId xmlns:a16="http://schemas.microsoft.com/office/drawing/2014/main" id="{A6FA9A50-A555-4229-81BB-F90EF56F2EE4}"/>
                  </a:ext>
                </a:extLst>
              </p:cNvPr>
              <p:cNvSpPr/>
              <p:nvPr/>
            </p:nvSpPr>
            <p:spPr>
              <a:xfrm>
                <a:off x="331796" y="2976958"/>
                <a:ext cx="1859025" cy="3624317"/>
              </a:xfrm>
              <a:custGeom>
                <a:avLst/>
                <a:gdLst>
                  <a:gd name="connsiteX0" fmla="*/ 1109922 w 1133475"/>
                  <a:gd name="connsiteY0" fmla="*/ 750223 h 2209800"/>
                  <a:gd name="connsiteX1" fmla="*/ 806075 w 1133475"/>
                  <a:gd name="connsiteY1" fmla="*/ 754033 h 2209800"/>
                  <a:gd name="connsiteX2" fmla="*/ 882275 w 1133475"/>
                  <a:gd name="connsiteY2" fmla="*/ 799753 h 2209800"/>
                  <a:gd name="connsiteX3" fmla="*/ 781310 w 1133475"/>
                  <a:gd name="connsiteY3" fmla="*/ 832138 h 2209800"/>
                  <a:gd name="connsiteX4" fmla="*/ 643197 w 1133475"/>
                  <a:gd name="connsiteY4" fmla="*/ 733078 h 2209800"/>
                  <a:gd name="connsiteX5" fmla="*/ 586047 w 1133475"/>
                  <a:gd name="connsiteY5" fmla="*/ 523528 h 2209800"/>
                  <a:gd name="connsiteX6" fmla="*/ 522230 w 1133475"/>
                  <a:gd name="connsiteY6" fmla="*/ 442566 h 2209800"/>
                  <a:gd name="connsiteX7" fmla="*/ 523182 w 1133475"/>
                  <a:gd name="connsiteY7" fmla="*/ 442566 h 2209800"/>
                  <a:gd name="connsiteX8" fmla="*/ 558425 w 1133475"/>
                  <a:gd name="connsiteY8" fmla="*/ 395893 h 2209800"/>
                  <a:gd name="connsiteX9" fmla="*/ 566997 w 1133475"/>
                  <a:gd name="connsiteY9" fmla="*/ 383511 h 2209800"/>
                  <a:gd name="connsiteX10" fmla="*/ 585095 w 1133475"/>
                  <a:gd name="connsiteY10" fmla="*/ 318741 h 2209800"/>
                  <a:gd name="connsiteX11" fmla="*/ 596525 w 1133475"/>
                  <a:gd name="connsiteY11" fmla="*/ 54898 h 2209800"/>
                  <a:gd name="connsiteX12" fmla="*/ 576522 w 1133475"/>
                  <a:gd name="connsiteY12" fmla="*/ 26323 h 2209800"/>
                  <a:gd name="connsiteX13" fmla="*/ 433647 w 1133475"/>
                  <a:gd name="connsiteY13" fmla="*/ 87283 h 2209800"/>
                  <a:gd name="connsiteX14" fmla="*/ 405072 w 1133475"/>
                  <a:gd name="connsiteY14" fmla="*/ 176818 h 2209800"/>
                  <a:gd name="connsiteX15" fmla="*/ 371735 w 1133475"/>
                  <a:gd name="connsiteY15" fmla="*/ 336838 h 2209800"/>
                  <a:gd name="connsiteX16" fmla="*/ 401262 w 1133475"/>
                  <a:gd name="connsiteY16" fmla="*/ 420658 h 2209800"/>
                  <a:gd name="connsiteX17" fmla="*/ 320300 w 1133475"/>
                  <a:gd name="connsiteY17" fmla="*/ 492096 h 2209800"/>
                  <a:gd name="connsiteX18" fmla="*/ 20262 w 1133475"/>
                  <a:gd name="connsiteY18" fmla="*/ 750223 h 2209800"/>
                  <a:gd name="connsiteX19" fmla="*/ 26930 w 1133475"/>
                  <a:gd name="connsiteY19" fmla="*/ 830233 h 2209800"/>
                  <a:gd name="connsiteX20" fmla="*/ 275532 w 1133475"/>
                  <a:gd name="connsiteY20" fmla="*/ 939771 h 2209800"/>
                  <a:gd name="connsiteX21" fmla="*/ 307917 w 1133475"/>
                  <a:gd name="connsiteY21" fmla="*/ 1035021 h 2209800"/>
                  <a:gd name="connsiteX22" fmla="*/ 280295 w 1133475"/>
                  <a:gd name="connsiteY22" fmla="*/ 1157893 h 2209800"/>
                  <a:gd name="connsiteX23" fmla="*/ 247910 w 1133475"/>
                  <a:gd name="connsiteY23" fmla="*/ 1575088 h 2209800"/>
                  <a:gd name="connsiteX24" fmla="*/ 246005 w 1133475"/>
                  <a:gd name="connsiteY24" fmla="*/ 1602711 h 2209800"/>
                  <a:gd name="connsiteX25" fmla="*/ 271722 w 1133475"/>
                  <a:gd name="connsiteY25" fmla="*/ 1602711 h 2209800"/>
                  <a:gd name="connsiteX26" fmla="*/ 275532 w 1133475"/>
                  <a:gd name="connsiteY26" fmla="*/ 1858933 h 2209800"/>
                  <a:gd name="connsiteX27" fmla="*/ 279342 w 1133475"/>
                  <a:gd name="connsiteY27" fmla="*/ 1916083 h 2209800"/>
                  <a:gd name="connsiteX28" fmla="*/ 289820 w 1133475"/>
                  <a:gd name="connsiteY28" fmla="*/ 2094201 h 2209800"/>
                  <a:gd name="connsiteX29" fmla="*/ 326967 w 1133475"/>
                  <a:gd name="connsiteY29" fmla="*/ 2193261 h 2209800"/>
                  <a:gd name="connsiteX30" fmla="*/ 423170 w 1133475"/>
                  <a:gd name="connsiteY30" fmla="*/ 2189451 h 2209800"/>
                  <a:gd name="connsiteX31" fmla="*/ 397452 w 1133475"/>
                  <a:gd name="connsiteY31" fmla="*/ 2089438 h 2209800"/>
                  <a:gd name="connsiteX32" fmla="*/ 403167 w 1133475"/>
                  <a:gd name="connsiteY32" fmla="*/ 1921798 h 2209800"/>
                  <a:gd name="connsiteX33" fmla="*/ 400310 w 1133475"/>
                  <a:gd name="connsiteY33" fmla="*/ 1817023 h 2209800"/>
                  <a:gd name="connsiteX34" fmla="*/ 421265 w 1133475"/>
                  <a:gd name="connsiteY34" fmla="*/ 1603663 h 2209800"/>
                  <a:gd name="connsiteX35" fmla="*/ 470795 w 1133475"/>
                  <a:gd name="connsiteY35" fmla="*/ 1603663 h 2209800"/>
                  <a:gd name="connsiteX36" fmla="*/ 472700 w 1133475"/>
                  <a:gd name="connsiteY36" fmla="*/ 1610331 h 2209800"/>
                  <a:gd name="connsiteX37" fmla="*/ 471747 w 1133475"/>
                  <a:gd name="connsiteY37" fmla="*/ 1608426 h 2209800"/>
                  <a:gd name="connsiteX38" fmla="*/ 473652 w 1133475"/>
                  <a:gd name="connsiteY38" fmla="*/ 1851313 h 2209800"/>
                  <a:gd name="connsiteX39" fmla="*/ 479367 w 1133475"/>
                  <a:gd name="connsiteY39" fmla="*/ 1927513 h 2209800"/>
                  <a:gd name="connsiteX40" fmla="*/ 482225 w 1133475"/>
                  <a:gd name="connsiteY40" fmla="*/ 2052291 h 2209800"/>
                  <a:gd name="connsiteX41" fmla="*/ 482225 w 1133475"/>
                  <a:gd name="connsiteY41" fmla="*/ 2086581 h 2209800"/>
                  <a:gd name="connsiteX42" fmla="*/ 533660 w 1133475"/>
                  <a:gd name="connsiteY42" fmla="*/ 2124681 h 2209800"/>
                  <a:gd name="connsiteX43" fmla="*/ 654627 w 1133475"/>
                  <a:gd name="connsiteY43" fmla="*/ 2171353 h 2209800"/>
                  <a:gd name="connsiteX44" fmla="*/ 704157 w 1133475"/>
                  <a:gd name="connsiteY44" fmla="*/ 2158971 h 2209800"/>
                  <a:gd name="connsiteX45" fmla="*/ 677487 w 1133475"/>
                  <a:gd name="connsiteY45" fmla="*/ 2114203 h 2209800"/>
                  <a:gd name="connsiteX46" fmla="*/ 601287 w 1133475"/>
                  <a:gd name="connsiteY46" fmla="*/ 1846551 h 2209800"/>
                  <a:gd name="connsiteX47" fmla="*/ 614622 w 1133475"/>
                  <a:gd name="connsiteY47" fmla="*/ 1631286 h 2209800"/>
                  <a:gd name="connsiteX48" fmla="*/ 626052 w 1133475"/>
                  <a:gd name="connsiteY48" fmla="*/ 1593186 h 2209800"/>
                  <a:gd name="connsiteX49" fmla="*/ 666057 w 1133475"/>
                  <a:gd name="connsiteY49" fmla="*/ 1549371 h 2209800"/>
                  <a:gd name="connsiteX50" fmla="*/ 634625 w 1133475"/>
                  <a:gd name="connsiteY50" fmla="*/ 1023591 h 2209800"/>
                  <a:gd name="connsiteX51" fmla="*/ 690822 w 1133475"/>
                  <a:gd name="connsiteY51" fmla="*/ 928341 h 2209800"/>
                  <a:gd name="connsiteX52" fmla="*/ 1009910 w 1133475"/>
                  <a:gd name="connsiteY52" fmla="*/ 814993 h 2209800"/>
                  <a:gd name="connsiteX53" fmla="*/ 1059440 w 1133475"/>
                  <a:gd name="connsiteY53" fmla="*/ 800706 h 2209800"/>
                  <a:gd name="connsiteX54" fmla="*/ 1115637 w 1133475"/>
                  <a:gd name="connsiteY54" fmla="*/ 780703 h 2209800"/>
                  <a:gd name="connsiteX55" fmla="*/ 1109922 w 1133475"/>
                  <a:gd name="connsiteY55" fmla="*/ 750223 h 2209800"/>
                  <a:gd name="connsiteX56" fmla="*/ 334587 w 1133475"/>
                  <a:gd name="connsiteY56" fmla="*/ 871191 h 2209800"/>
                  <a:gd name="connsiteX57" fmla="*/ 137420 w 1133475"/>
                  <a:gd name="connsiteY57" fmla="*/ 780703 h 2209800"/>
                  <a:gd name="connsiteX58" fmla="*/ 278390 w 1133475"/>
                  <a:gd name="connsiteY58" fmla="*/ 688311 h 2209800"/>
                  <a:gd name="connsiteX59" fmla="*/ 334587 w 1133475"/>
                  <a:gd name="connsiteY59" fmla="*/ 871191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33475" h="2209800">
                    <a:moveTo>
                      <a:pt x="1109922" y="750223"/>
                    </a:moveTo>
                    <a:cubicBezTo>
                      <a:pt x="1056582" y="753081"/>
                      <a:pt x="878465" y="754033"/>
                      <a:pt x="806075" y="754033"/>
                    </a:cubicBezTo>
                    <a:cubicBezTo>
                      <a:pt x="828935" y="805468"/>
                      <a:pt x="866082" y="773083"/>
                      <a:pt x="882275" y="799753"/>
                    </a:cubicBezTo>
                    <a:cubicBezTo>
                      <a:pt x="851795" y="838806"/>
                      <a:pt x="818457" y="826423"/>
                      <a:pt x="781310" y="832138"/>
                    </a:cubicBezTo>
                    <a:cubicBezTo>
                      <a:pt x="648912" y="852141"/>
                      <a:pt x="634625" y="866428"/>
                      <a:pt x="643197" y="733078"/>
                    </a:cubicBezTo>
                    <a:cubicBezTo>
                      <a:pt x="647960" y="650211"/>
                      <a:pt x="683202" y="548293"/>
                      <a:pt x="586047" y="523528"/>
                    </a:cubicBezTo>
                    <a:cubicBezTo>
                      <a:pt x="524135" y="507336"/>
                      <a:pt x="519372" y="474951"/>
                      <a:pt x="522230" y="442566"/>
                    </a:cubicBezTo>
                    <a:cubicBezTo>
                      <a:pt x="522230" y="442566"/>
                      <a:pt x="523182" y="442566"/>
                      <a:pt x="523182" y="442566"/>
                    </a:cubicBezTo>
                    <a:cubicBezTo>
                      <a:pt x="525087" y="429231"/>
                      <a:pt x="548900" y="413991"/>
                      <a:pt x="558425" y="395893"/>
                    </a:cubicBezTo>
                    <a:cubicBezTo>
                      <a:pt x="561282" y="392083"/>
                      <a:pt x="564140" y="387321"/>
                      <a:pt x="566997" y="383511"/>
                    </a:cubicBezTo>
                    <a:cubicBezTo>
                      <a:pt x="583190" y="362556"/>
                      <a:pt x="582237" y="340648"/>
                      <a:pt x="585095" y="318741"/>
                    </a:cubicBezTo>
                    <a:cubicBezTo>
                      <a:pt x="611765" y="214918"/>
                      <a:pt x="586047" y="144433"/>
                      <a:pt x="596525" y="54898"/>
                    </a:cubicBezTo>
                    <a:cubicBezTo>
                      <a:pt x="598430" y="40611"/>
                      <a:pt x="590810" y="32038"/>
                      <a:pt x="576522" y="26323"/>
                    </a:cubicBezTo>
                    <a:cubicBezTo>
                      <a:pt x="480320" y="-9872"/>
                      <a:pt x="454602" y="-24159"/>
                      <a:pt x="433647" y="87283"/>
                    </a:cubicBezTo>
                    <a:cubicBezTo>
                      <a:pt x="426980" y="120621"/>
                      <a:pt x="409835" y="143481"/>
                      <a:pt x="405072" y="176818"/>
                    </a:cubicBezTo>
                    <a:cubicBezTo>
                      <a:pt x="398405" y="232063"/>
                      <a:pt x="351732" y="280641"/>
                      <a:pt x="371735" y="336838"/>
                    </a:cubicBezTo>
                    <a:cubicBezTo>
                      <a:pt x="382212" y="367318"/>
                      <a:pt x="396500" y="417801"/>
                      <a:pt x="401262" y="420658"/>
                    </a:cubicBezTo>
                    <a:cubicBezTo>
                      <a:pt x="396500" y="448281"/>
                      <a:pt x="414597" y="471141"/>
                      <a:pt x="320300" y="492096"/>
                    </a:cubicBezTo>
                    <a:cubicBezTo>
                      <a:pt x="178377" y="524481"/>
                      <a:pt x="113607" y="646401"/>
                      <a:pt x="20262" y="750223"/>
                    </a:cubicBezTo>
                    <a:cubicBezTo>
                      <a:pt x="-6408" y="779751"/>
                      <a:pt x="-9265" y="807373"/>
                      <a:pt x="26930" y="830233"/>
                    </a:cubicBezTo>
                    <a:cubicBezTo>
                      <a:pt x="115512" y="886431"/>
                      <a:pt x="193617" y="900718"/>
                      <a:pt x="275532" y="939771"/>
                    </a:cubicBezTo>
                    <a:cubicBezTo>
                      <a:pt x="351732" y="975966"/>
                      <a:pt x="336492" y="955011"/>
                      <a:pt x="307917" y="1035021"/>
                    </a:cubicBezTo>
                    <a:cubicBezTo>
                      <a:pt x="293630" y="1075026"/>
                      <a:pt x="284105" y="1115031"/>
                      <a:pt x="280295" y="1157893"/>
                    </a:cubicBezTo>
                    <a:cubicBezTo>
                      <a:pt x="267912" y="1306483"/>
                      <a:pt x="265055" y="1427451"/>
                      <a:pt x="247910" y="1575088"/>
                    </a:cubicBezTo>
                    <a:cubicBezTo>
                      <a:pt x="248862" y="1575088"/>
                      <a:pt x="246005" y="1602711"/>
                      <a:pt x="246005" y="1602711"/>
                    </a:cubicBezTo>
                    <a:lnTo>
                      <a:pt x="271722" y="1602711"/>
                    </a:lnTo>
                    <a:cubicBezTo>
                      <a:pt x="269817" y="1688436"/>
                      <a:pt x="277437" y="1773208"/>
                      <a:pt x="275532" y="1858933"/>
                    </a:cubicBezTo>
                    <a:cubicBezTo>
                      <a:pt x="275532" y="1877983"/>
                      <a:pt x="271722" y="1900843"/>
                      <a:pt x="279342" y="1916083"/>
                    </a:cubicBezTo>
                    <a:cubicBezTo>
                      <a:pt x="308870" y="1973233"/>
                      <a:pt x="296487" y="2032288"/>
                      <a:pt x="289820" y="2094201"/>
                    </a:cubicBezTo>
                    <a:cubicBezTo>
                      <a:pt x="286010" y="2130396"/>
                      <a:pt x="294582" y="2167544"/>
                      <a:pt x="326967" y="2193261"/>
                    </a:cubicBezTo>
                    <a:cubicBezTo>
                      <a:pt x="362210" y="2204691"/>
                      <a:pt x="388880" y="2226599"/>
                      <a:pt x="423170" y="2189451"/>
                    </a:cubicBezTo>
                    <a:cubicBezTo>
                      <a:pt x="417455" y="2156113"/>
                      <a:pt x="403167" y="2122776"/>
                      <a:pt x="397452" y="2089438"/>
                    </a:cubicBezTo>
                    <a:cubicBezTo>
                      <a:pt x="388880" y="2058958"/>
                      <a:pt x="394595" y="1957041"/>
                      <a:pt x="403167" y="1921798"/>
                    </a:cubicBezTo>
                    <a:cubicBezTo>
                      <a:pt x="406025" y="1888461"/>
                      <a:pt x="397452" y="1820833"/>
                      <a:pt x="400310" y="1817023"/>
                    </a:cubicBezTo>
                    <a:cubicBezTo>
                      <a:pt x="390785" y="1734156"/>
                      <a:pt x="403167" y="1682721"/>
                      <a:pt x="421265" y="1603663"/>
                    </a:cubicBezTo>
                    <a:lnTo>
                      <a:pt x="470795" y="1603663"/>
                    </a:lnTo>
                    <a:cubicBezTo>
                      <a:pt x="471747" y="1605568"/>
                      <a:pt x="471747" y="1608426"/>
                      <a:pt x="472700" y="1610331"/>
                    </a:cubicBezTo>
                    <a:lnTo>
                      <a:pt x="471747" y="1608426"/>
                    </a:lnTo>
                    <a:cubicBezTo>
                      <a:pt x="491750" y="1692246"/>
                      <a:pt x="464127" y="1767493"/>
                      <a:pt x="473652" y="1851313"/>
                    </a:cubicBezTo>
                    <a:cubicBezTo>
                      <a:pt x="483177" y="1876078"/>
                      <a:pt x="455555" y="1903701"/>
                      <a:pt x="479367" y="1927513"/>
                    </a:cubicBezTo>
                    <a:cubicBezTo>
                      <a:pt x="494607" y="1965613"/>
                      <a:pt x="466032" y="2014191"/>
                      <a:pt x="482225" y="2052291"/>
                    </a:cubicBezTo>
                    <a:cubicBezTo>
                      <a:pt x="482225" y="2060863"/>
                      <a:pt x="482225" y="2078008"/>
                      <a:pt x="482225" y="2086581"/>
                    </a:cubicBezTo>
                    <a:cubicBezTo>
                      <a:pt x="483177" y="2125633"/>
                      <a:pt x="518420" y="2109441"/>
                      <a:pt x="533660" y="2124681"/>
                    </a:cubicBezTo>
                    <a:cubicBezTo>
                      <a:pt x="589857" y="2123728"/>
                      <a:pt x="596525" y="2176116"/>
                      <a:pt x="654627" y="2171353"/>
                    </a:cubicBezTo>
                    <a:cubicBezTo>
                      <a:pt x="671772" y="2169449"/>
                      <a:pt x="695585" y="2178021"/>
                      <a:pt x="704157" y="2158971"/>
                    </a:cubicBezTo>
                    <a:cubicBezTo>
                      <a:pt x="713682" y="2138016"/>
                      <a:pt x="691775" y="2123728"/>
                      <a:pt x="677487" y="2114203"/>
                    </a:cubicBezTo>
                    <a:cubicBezTo>
                      <a:pt x="562235" y="2034193"/>
                      <a:pt x="588905" y="1957993"/>
                      <a:pt x="601287" y="1846551"/>
                    </a:cubicBezTo>
                    <a:cubicBezTo>
                      <a:pt x="608907" y="1775113"/>
                      <a:pt x="611765" y="1703676"/>
                      <a:pt x="614622" y="1631286"/>
                    </a:cubicBezTo>
                    <a:cubicBezTo>
                      <a:pt x="615575" y="1618903"/>
                      <a:pt x="625100" y="1606521"/>
                      <a:pt x="626052" y="1593186"/>
                    </a:cubicBezTo>
                    <a:cubicBezTo>
                      <a:pt x="649865" y="1575088"/>
                      <a:pt x="666057" y="1576041"/>
                      <a:pt x="666057" y="1549371"/>
                    </a:cubicBezTo>
                    <a:cubicBezTo>
                      <a:pt x="666057" y="1383636"/>
                      <a:pt x="655580" y="1188373"/>
                      <a:pt x="634625" y="1023591"/>
                    </a:cubicBezTo>
                    <a:cubicBezTo>
                      <a:pt x="627005" y="965488"/>
                      <a:pt x="634625" y="938818"/>
                      <a:pt x="690822" y="928341"/>
                    </a:cubicBezTo>
                    <a:cubicBezTo>
                      <a:pt x="798455" y="906433"/>
                      <a:pt x="910850" y="865476"/>
                      <a:pt x="1009910" y="814993"/>
                    </a:cubicBezTo>
                    <a:cubicBezTo>
                      <a:pt x="1030865" y="816898"/>
                      <a:pt x="1046105" y="814993"/>
                      <a:pt x="1059440" y="800706"/>
                    </a:cubicBezTo>
                    <a:cubicBezTo>
                      <a:pt x="1093730" y="774036"/>
                      <a:pt x="1078490" y="791181"/>
                      <a:pt x="1115637" y="780703"/>
                    </a:cubicBezTo>
                    <a:cubicBezTo>
                      <a:pt x="1156595" y="759748"/>
                      <a:pt x="1137545" y="749271"/>
                      <a:pt x="1109922" y="750223"/>
                    </a:cubicBezTo>
                    <a:close/>
                    <a:moveTo>
                      <a:pt x="334587" y="871191"/>
                    </a:moveTo>
                    <a:cubicBezTo>
                      <a:pt x="313632" y="896908"/>
                      <a:pt x="173615" y="802611"/>
                      <a:pt x="137420" y="780703"/>
                    </a:cubicBezTo>
                    <a:cubicBezTo>
                      <a:pt x="178377" y="740698"/>
                      <a:pt x="237432" y="658783"/>
                      <a:pt x="278390" y="688311"/>
                    </a:cubicBezTo>
                    <a:cubicBezTo>
                      <a:pt x="307917" y="710218"/>
                      <a:pt x="364115" y="834996"/>
                      <a:pt x="334587" y="8711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29D5682-EF49-497F-BDD1-D4E2FFEBD265}"/>
                  </a:ext>
                </a:extLst>
              </p:cNvPr>
              <p:cNvSpPr/>
              <p:nvPr/>
            </p:nvSpPr>
            <p:spPr>
              <a:xfrm>
                <a:off x="872487" y="3756991"/>
                <a:ext cx="551393" cy="1537213"/>
              </a:xfrm>
              <a:custGeom>
                <a:avLst/>
                <a:gdLst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17443 w 536713"/>
                  <a:gd name="connsiteY4" fmla="*/ 99392 h 1530626"/>
                  <a:gd name="connsiteX5" fmla="*/ 447260 w 536713"/>
                  <a:gd name="connsiteY5" fmla="*/ 377687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47260 w 536713"/>
                  <a:gd name="connsiteY5" fmla="*/ 377687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50015 w 536713"/>
                  <a:gd name="connsiteY5" fmla="*/ 303323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50015 w 536713"/>
                  <a:gd name="connsiteY5" fmla="*/ 303323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56835"/>
                  <a:gd name="connsiteY0" fmla="*/ 0 h 1530626"/>
                  <a:gd name="connsiteX1" fmla="*/ 159026 w 556835"/>
                  <a:gd name="connsiteY1" fmla="*/ 268357 h 1530626"/>
                  <a:gd name="connsiteX2" fmla="*/ 387626 w 556835"/>
                  <a:gd name="connsiteY2" fmla="*/ 268357 h 1530626"/>
                  <a:gd name="connsiteX3" fmla="*/ 367747 w 556835"/>
                  <a:gd name="connsiteY3" fmla="*/ 49696 h 1530626"/>
                  <a:gd name="connsiteX4" fmla="*/ 409180 w 556835"/>
                  <a:gd name="connsiteY4" fmla="*/ 77358 h 1530626"/>
                  <a:gd name="connsiteX5" fmla="*/ 450015 w 556835"/>
                  <a:gd name="connsiteY5" fmla="*/ 303323 h 1530626"/>
                  <a:gd name="connsiteX6" fmla="*/ 473246 w 556835"/>
                  <a:gd name="connsiteY6" fmla="*/ 473486 h 1530626"/>
                  <a:gd name="connsiteX7" fmla="*/ 536713 w 556835"/>
                  <a:gd name="connsiteY7" fmla="*/ 1530626 h 1530626"/>
                  <a:gd name="connsiteX8" fmla="*/ 79513 w 556835"/>
                  <a:gd name="connsiteY8" fmla="*/ 1520687 h 1530626"/>
                  <a:gd name="connsiteX9" fmla="*/ 139147 w 556835"/>
                  <a:gd name="connsiteY9" fmla="*/ 695739 h 1530626"/>
                  <a:gd name="connsiteX10" fmla="*/ 9939 w 556835"/>
                  <a:gd name="connsiteY10" fmla="*/ 636105 h 1530626"/>
                  <a:gd name="connsiteX11" fmla="*/ 0 w 556835"/>
                  <a:gd name="connsiteY11" fmla="*/ 606287 h 1530626"/>
                  <a:gd name="connsiteX12" fmla="*/ 109330 w 556835"/>
                  <a:gd name="connsiteY12" fmla="*/ 636105 h 1530626"/>
                  <a:gd name="connsiteX13" fmla="*/ 49695 w 556835"/>
                  <a:gd name="connsiteY13" fmla="*/ 318052 h 1530626"/>
                  <a:gd name="connsiteX14" fmla="*/ 39756 w 556835"/>
                  <a:gd name="connsiteY14" fmla="*/ 0 h 1530626"/>
                  <a:gd name="connsiteX0" fmla="*/ 39756 w 554175"/>
                  <a:gd name="connsiteY0" fmla="*/ 0 h 1530626"/>
                  <a:gd name="connsiteX1" fmla="*/ 159026 w 554175"/>
                  <a:gd name="connsiteY1" fmla="*/ 268357 h 1530626"/>
                  <a:gd name="connsiteX2" fmla="*/ 387626 w 554175"/>
                  <a:gd name="connsiteY2" fmla="*/ 268357 h 1530626"/>
                  <a:gd name="connsiteX3" fmla="*/ 367747 w 554175"/>
                  <a:gd name="connsiteY3" fmla="*/ 49696 h 1530626"/>
                  <a:gd name="connsiteX4" fmla="*/ 409180 w 554175"/>
                  <a:gd name="connsiteY4" fmla="*/ 77358 h 1530626"/>
                  <a:gd name="connsiteX5" fmla="*/ 450015 w 554175"/>
                  <a:gd name="connsiteY5" fmla="*/ 303323 h 1530626"/>
                  <a:gd name="connsiteX6" fmla="*/ 448458 w 554175"/>
                  <a:gd name="connsiteY6" fmla="*/ 506536 h 1530626"/>
                  <a:gd name="connsiteX7" fmla="*/ 536713 w 554175"/>
                  <a:gd name="connsiteY7" fmla="*/ 1530626 h 1530626"/>
                  <a:gd name="connsiteX8" fmla="*/ 79513 w 554175"/>
                  <a:gd name="connsiteY8" fmla="*/ 1520687 h 1530626"/>
                  <a:gd name="connsiteX9" fmla="*/ 139147 w 554175"/>
                  <a:gd name="connsiteY9" fmla="*/ 695739 h 1530626"/>
                  <a:gd name="connsiteX10" fmla="*/ 9939 w 554175"/>
                  <a:gd name="connsiteY10" fmla="*/ 636105 h 1530626"/>
                  <a:gd name="connsiteX11" fmla="*/ 0 w 554175"/>
                  <a:gd name="connsiteY11" fmla="*/ 606287 h 1530626"/>
                  <a:gd name="connsiteX12" fmla="*/ 109330 w 554175"/>
                  <a:gd name="connsiteY12" fmla="*/ 636105 h 1530626"/>
                  <a:gd name="connsiteX13" fmla="*/ 49695 w 554175"/>
                  <a:gd name="connsiteY13" fmla="*/ 318052 h 1530626"/>
                  <a:gd name="connsiteX14" fmla="*/ 39756 w 554175"/>
                  <a:gd name="connsiteY14" fmla="*/ 0 h 1530626"/>
                  <a:gd name="connsiteX0" fmla="*/ 39756 w 554175"/>
                  <a:gd name="connsiteY0" fmla="*/ 0 h 1530626"/>
                  <a:gd name="connsiteX1" fmla="*/ 159026 w 554175"/>
                  <a:gd name="connsiteY1" fmla="*/ 268357 h 1530626"/>
                  <a:gd name="connsiteX2" fmla="*/ 387626 w 554175"/>
                  <a:gd name="connsiteY2" fmla="*/ 268357 h 1530626"/>
                  <a:gd name="connsiteX3" fmla="*/ 367747 w 554175"/>
                  <a:gd name="connsiteY3" fmla="*/ 49696 h 1530626"/>
                  <a:gd name="connsiteX4" fmla="*/ 409180 w 554175"/>
                  <a:gd name="connsiteY4" fmla="*/ 77358 h 1530626"/>
                  <a:gd name="connsiteX5" fmla="*/ 450015 w 554175"/>
                  <a:gd name="connsiteY5" fmla="*/ 303323 h 1530626"/>
                  <a:gd name="connsiteX6" fmla="*/ 448458 w 554175"/>
                  <a:gd name="connsiteY6" fmla="*/ 506536 h 1530626"/>
                  <a:gd name="connsiteX7" fmla="*/ 536713 w 554175"/>
                  <a:gd name="connsiteY7" fmla="*/ 1530626 h 1530626"/>
                  <a:gd name="connsiteX8" fmla="*/ 79513 w 554175"/>
                  <a:gd name="connsiteY8" fmla="*/ 1520687 h 1530626"/>
                  <a:gd name="connsiteX9" fmla="*/ 139147 w 554175"/>
                  <a:gd name="connsiteY9" fmla="*/ 695739 h 1530626"/>
                  <a:gd name="connsiteX10" fmla="*/ 9939 w 554175"/>
                  <a:gd name="connsiteY10" fmla="*/ 636105 h 1530626"/>
                  <a:gd name="connsiteX11" fmla="*/ 0 w 554175"/>
                  <a:gd name="connsiteY11" fmla="*/ 606287 h 1530626"/>
                  <a:gd name="connsiteX12" fmla="*/ 109330 w 554175"/>
                  <a:gd name="connsiteY12" fmla="*/ 636105 h 1530626"/>
                  <a:gd name="connsiteX13" fmla="*/ 49695 w 554175"/>
                  <a:gd name="connsiteY13" fmla="*/ 318052 h 1530626"/>
                  <a:gd name="connsiteX14" fmla="*/ 39756 w 554175"/>
                  <a:gd name="connsiteY14" fmla="*/ 0 h 1530626"/>
                  <a:gd name="connsiteX0" fmla="*/ 39756 w 553436"/>
                  <a:gd name="connsiteY0" fmla="*/ 0 h 1530626"/>
                  <a:gd name="connsiteX1" fmla="*/ 159026 w 553436"/>
                  <a:gd name="connsiteY1" fmla="*/ 268357 h 1530626"/>
                  <a:gd name="connsiteX2" fmla="*/ 387626 w 553436"/>
                  <a:gd name="connsiteY2" fmla="*/ 268357 h 1530626"/>
                  <a:gd name="connsiteX3" fmla="*/ 367747 w 553436"/>
                  <a:gd name="connsiteY3" fmla="*/ 49696 h 1530626"/>
                  <a:gd name="connsiteX4" fmla="*/ 409180 w 553436"/>
                  <a:gd name="connsiteY4" fmla="*/ 77358 h 1530626"/>
                  <a:gd name="connsiteX5" fmla="*/ 450015 w 553436"/>
                  <a:gd name="connsiteY5" fmla="*/ 303323 h 1530626"/>
                  <a:gd name="connsiteX6" fmla="*/ 440195 w 553436"/>
                  <a:gd name="connsiteY6" fmla="*/ 517553 h 1530626"/>
                  <a:gd name="connsiteX7" fmla="*/ 536713 w 553436"/>
                  <a:gd name="connsiteY7" fmla="*/ 1530626 h 1530626"/>
                  <a:gd name="connsiteX8" fmla="*/ 79513 w 553436"/>
                  <a:gd name="connsiteY8" fmla="*/ 1520687 h 1530626"/>
                  <a:gd name="connsiteX9" fmla="*/ 139147 w 553436"/>
                  <a:gd name="connsiteY9" fmla="*/ 695739 h 1530626"/>
                  <a:gd name="connsiteX10" fmla="*/ 9939 w 553436"/>
                  <a:gd name="connsiteY10" fmla="*/ 636105 h 1530626"/>
                  <a:gd name="connsiteX11" fmla="*/ 0 w 553436"/>
                  <a:gd name="connsiteY11" fmla="*/ 606287 h 1530626"/>
                  <a:gd name="connsiteX12" fmla="*/ 109330 w 553436"/>
                  <a:gd name="connsiteY12" fmla="*/ 636105 h 1530626"/>
                  <a:gd name="connsiteX13" fmla="*/ 49695 w 553436"/>
                  <a:gd name="connsiteY13" fmla="*/ 318052 h 1530626"/>
                  <a:gd name="connsiteX14" fmla="*/ 39756 w 553436"/>
                  <a:gd name="connsiteY14" fmla="*/ 0 h 1530626"/>
                  <a:gd name="connsiteX0" fmla="*/ 39756 w 551130"/>
                  <a:gd name="connsiteY0" fmla="*/ 0 h 1530626"/>
                  <a:gd name="connsiteX1" fmla="*/ 159026 w 551130"/>
                  <a:gd name="connsiteY1" fmla="*/ 268357 h 1530626"/>
                  <a:gd name="connsiteX2" fmla="*/ 387626 w 551130"/>
                  <a:gd name="connsiteY2" fmla="*/ 268357 h 1530626"/>
                  <a:gd name="connsiteX3" fmla="*/ 367747 w 551130"/>
                  <a:gd name="connsiteY3" fmla="*/ 49696 h 1530626"/>
                  <a:gd name="connsiteX4" fmla="*/ 409180 w 551130"/>
                  <a:gd name="connsiteY4" fmla="*/ 77358 h 1530626"/>
                  <a:gd name="connsiteX5" fmla="*/ 450015 w 551130"/>
                  <a:gd name="connsiteY5" fmla="*/ 303323 h 1530626"/>
                  <a:gd name="connsiteX6" fmla="*/ 440195 w 551130"/>
                  <a:gd name="connsiteY6" fmla="*/ 517553 h 1530626"/>
                  <a:gd name="connsiteX7" fmla="*/ 536713 w 551130"/>
                  <a:gd name="connsiteY7" fmla="*/ 1530626 h 1530626"/>
                  <a:gd name="connsiteX8" fmla="*/ 79513 w 551130"/>
                  <a:gd name="connsiteY8" fmla="*/ 1520687 h 1530626"/>
                  <a:gd name="connsiteX9" fmla="*/ 139147 w 551130"/>
                  <a:gd name="connsiteY9" fmla="*/ 695739 h 1530626"/>
                  <a:gd name="connsiteX10" fmla="*/ 9939 w 551130"/>
                  <a:gd name="connsiteY10" fmla="*/ 636105 h 1530626"/>
                  <a:gd name="connsiteX11" fmla="*/ 0 w 551130"/>
                  <a:gd name="connsiteY11" fmla="*/ 606287 h 1530626"/>
                  <a:gd name="connsiteX12" fmla="*/ 109330 w 551130"/>
                  <a:gd name="connsiteY12" fmla="*/ 636105 h 1530626"/>
                  <a:gd name="connsiteX13" fmla="*/ 49695 w 551130"/>
                  <a:gd name="connsiteY13" fmla="*/ 318052 h 1530626"/>
                  <a:gd name="connsiteX14" fmla="*/ 39756 w 551130"/>
                  <a:gd name="connsiteY14" fmla="*/ 0 h 1530626"/>
                  <a:gd name="connsiteX0" fmla="*/ 39756 w 552204"/>
                  <a:gd name="connsiteY0" fmla="*/ 0 h 1530626"/>
                  <a:gd name="connsiteX1" fmla="*/ 159026 w 552204"/>
                  <a:gd name="connsiteY1" fmla="*/ 268357 h 1530626"/>
                  <a:gd name="connsiteX2" fmla="*/ 387626 w 552204"/>
                  <a:gd name="connsiteY2" fmla="*/ 268357 h 1530626"/>
                  <a:gd name="connsiteX3" fmla="*/ 367747 w 552204"/>
                  <a:gd name="connsiteY3" fmla="*/ 49696 h 1530626"/>
                  <a:gd name="connsiteX4" fmla="*/ 409180 w 552204"/>
                  <a:gd name="connsiteY4" fmla="*/ 77358 h 1530626"/>
                  <a:gd name="connsiteX5" fmla="*/ 450015 w 552204"/>
                  <a:gd name="connsiteY5" fmla="*/ 303323 h 1530626"/>
                  <a:gd name="connsiteX6" fmla="*/ 440195 w 552204"/>
                  <a:gd name="connsiteY6" fmla="*/ 517553 h 1530626"/>
                  <a:gd name="connsiteX7" fmla="*/ 536713 w 552204"/>
                  <a:gd name="connsiteY7" fmla="*/ 1530626 h 1530626"/>
                  <a:gd name="connsiteX8" fmla="*/ 79513 w 552204"/>
                  <a:gd name="connsiteY8" fmla="*/ 1520687 h 1530626"/>
                  <a:gd name="connsiteX9" fmla="*/ 139147 w 552204"/>
                  <a:gd name="connsiteY9" fmla="*/ 695739 h 1530626"/>
                  <a:gd name="connsiteX10" fmla="*/ 9939 w 552204"/>
                  <a:gd name="connsiteY10" fmla="*/ 636105 h 1530626"/>
                  <a:gd name="connsiteX11" fmla="*/ 0 w 552204"/>
                  <a:gd name="connsiteY11" fmla="*/ 606287 h 1530626"/>
                  <a:gd name="connsiteX12" fmla="*/ 109330 w 552204"/>
                  <a:gd name="connsiteY12" fmla="*/ 636105 h 1530626"/>
                  <a:gd name="connsiteX13" fmla="*/ 49695 w 552204"/>
                  <a:gd name="connsiteY13" fmla="*/ 318052 h 1530626"/>
                  <a:gd name="connsiteX14" fmla="*/ 39756 w 552204"/>
                  <a:gd name="connsiteY14" fmla="*/ 0 h 1530626"/>
                  <a:gd name="connsiteX0" fmla="*/ 39756 w 538253"/>
                  <a:gd name="connsiteY0" fmla="*/ 0 h 1530626"/>
                  <a:gd name="connsiteX1" fmla="*/ 159026 w 538253"/>
                  <a:gd name="connsiteY1" fmla="*/ 268357 h 1530626"/>
                  <a:gd name="connsiteX2" fmla="*/ 387626 w 538253"/>
                  <a:gd name="connsiteY2" fmla="*/ 268357 h 1530626"/>
                  <a:gd name="connsiteX3" fmla="*/ 367747 w 538253"/>
                  <a:gd name="connsiteY3" fmla="*/ 49696 h 1530626"/>
                  <a:gd name="connsiteX4" fmla="*/ 409180 w 538253"/>
                  <a:gd name="connsiteY4" fmla="*/ 77358 h 1530626"/>
                  <a:gd name="connsiteX5" fmla="*/ 450015 w 538253"/>
                  <a:gd name="connsiteY5" fmla="*/ 303323 h 1530626"/>
                  <a:gd name="connsiteX6" fmla="*/ 440195 w 538253"/>
                  <a:gd name="connsiteY6" fmla="*/ 517553 h 1530626"/>
                  <a:gd name="connsiteX7" fmla="*/ 536713 w 538253"/>
                  <a:gd name="connsiteY7" fmla="*/ 1530626 h 1530626"/>
                  <a:gd name="connsiteX8" fmla="*/ 79513 w 538253"/>
                  <a:gd name="connsiteY8" fmla="*/ 1520687 h 1530626"/>
                  <a:gd name="connsiteX9" fmla="*/ 139147 w 538253"/>
                  <a:gd name="connsiteY9" fmla="*/ 695739 h 1530626"/>
                  <a:gd name="connsiteX10" fmla="*/ 9939 w 538253"/>
                  <a:gd name="connsiteY10" fmla="*/ 636105 h 1530626"/>
                  <a:gd name="connsiteX11" fmla="*/ 0 w 538253"/>
                  <a:gd name="connsiteY11" fmla="*/ 606287 h 1530626"/>
                  <a:gd name="connsiteX12" fmla="*/ 109330 w 538253"/>
                  <a:gd name="connsiteY12" fmla="*/ 636105 h 1530626"/>
                  <a:gd name="connsiteX13" fmla="*/ 49695 w 538253"/>
                  <a:gd name="connsiteY13" fmla="*/ 318052 h 1530626"/>
                  <a:gd name="connsiteX14" fmla="*/ 39756 w 538253"/>
                  <a:gd name="connsiteY14" fmla="*/ 0 h 1530626"/>
                  <a:gd name="connsiteX0" fmla="*/ 39756 w 538401"/>
                  <a:gd name="connsiteY0" fmla="*/ 0 h 1530626"/>
                  <a:gd name="connsiteX1" fmla="*/ 159026 w 538401"/>
                  <a:gd name="connsiteY1" fmla="*/ 268357 h 1530626"/>
                  <a:gd name="connsiteX2" fmla="*/ 387626 w 538401"/>
                  <a:gd name="connsiteY2" fmla="*/ 268357 h 1530626"/>
                  <a:gd name="connsiteX3" fmla="*/ 367747 w 538401"/>
                  <a:gd name="connsiteY3" fmla="*/ 49696 h 1530626"/>
                  <a:gd name="connsiteX4" fmla="*/ 409180 w 538401"/>
                  <a:gd name="connsiteY4" fmla="*/ 77358 h 1530626"/>
                  <a:gd name="connsiteX5" fmla="*/ 450015 w 538401"/>
                  <a:gd name="connsiteY5" fmla="*/ 303323 h 1530626"/>
                  <a:gd name="connsiteX6" fmla="*/ 451211 w 538401"/>
                  <a:gd name="connsiteY6" fmla="*/ 611197 h 1530626"/>
                  <a:gd name="connsiteX7" fmla="*/ 536713 w 538401"/>
                  <a:gd name="connsiteY7" fmla="*/ 1530626 h 1530626"/>
                  <a:gd name="connsiteX8" fmla="*/ 79513 w 538401"/>
                  <a:gd name="connsiteY8" fmla="*/ 1520687 h 1530626"/>
                  <a:gd name="connsiteX9" fmla="*/ 139147 w 538401"/>
                  <a:gd name="connsiteY9" fmla="*/ 695739 h 1530626"/>
                  <a:gd name="connsiteX10" fmla="*/ 9939 w 538401"/>
                  <a:gd name="connsiteY10" fmla="*/ 636105 h 1530626"/>
                  <a:gd name="connsiteX11" fmla="*/ 0 w 538401"/>
                  <a:gd name="connsiteY11" fmla="*/ 606287 h 1530626"/>
                  <a:gd name="connsiteX12" fmla="*/ 109330 w 538401"/>
                  <a:gd name="connsiteY12" fmla="*/ 636105 h 1530626"/>
                  <a:gd name="connsiteX13" fmla="*/ 49695 w 538401"/>
                  <a:gd name="connsiteY13" fmla="*/ 318052 h 1530626"/>
                  <a:gd name="connsiteX14" fmla="*/ 39756 w 538401"/>
                  <a:gd name="connsiteY14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39756 w 539298"/>
                  <a:gd name="connsiteY14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43588 w 539298"/>
                  <a:gd name="connsiteY14" fmla="*/ 126455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35076 w 539298"/>
                  <a:gd name="connsiteY13" fmla="*/ 268476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35076 w 539298"/>
                  <a:gd name="connsiteY13" fmla="*/ 268476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24059 w 539298"/>
                  <a:gd name="connsiteY13" fmla="*/ 279493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24059 w 539298"/>
                  <a:gd name="connsiteY13" fmla="*/ 279493 h 1530626"/>
                  <a:gd name="connsiteX14" fmla="*/ 13292 w 539298"/>
                  <a:gd name="connsiteY14" fmla="*/ 16286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23101 w 539298"/>
                  <a:gd name="connsiteY12" fmla="*/ 649876 h 1530626"/>
                  <a:gd name="connsiteX13" fmla="*/ 124059 w 539298"/>
                  <a:gd name="connsiteY13" fmla="*/ 279493 h 1530626"/>
                  <a:gd name="connsiteX14" fmla="*/ 13292 w 539298"/>
                  <a:gd name="connsiteY14" fmla="*/ 16286 h 1530626"/>
                  <a:gd name="connsiteX15" fmla="*/ 39756 w 539298"/>
                  <a:gd name="connsiteY15" fmla="*/ 0 h 1530626"/>
                  <a:gd name="connsiteX0" fmla="*/ 34248 w 533790"/>
                  <a:gd name="connsiteY0" fmla="*/ 0 h 1530626"/>
                  <a:gd name="connsiteX1" fmla="*/ 153518 w 533790"/>
                  <a:gd name="connsiteY1" fmla="*/ 268357 h 1530626"/>
                  <a:gd name="connsiteX2" fmla="*/ 401397 w 533790"/>
                  <a:gd name="connsiteY2" fmla="*/ 268357 h 1530626"/>
                  <a:gd name="connsiteX3" fmla="*/ 362239 w 533790"/>
                  <a:gd name="connsiteY3" fmla="*/ 49696 h 1530626"/>
                  <a:gd name="connsiteX4" fmla="*/ 403672 w 533790"/>
                  <a:gd name="connsiteY4" fmla="*/ 77358 h 1530626"/>
                  <a:gd name="connsiteX5" fmla="*/ 444507 w 533790"/>
                  <a:gd name="connsiteY5" fmla="*/ 303323 h 1530626"/>
                  <a:gd name="connsiteX6" fmla="*/ 445703 w 533790"/>
                  <a:gd name="connsiteY6" fmla="*/ 611197 h 1530626"/>
                  <a:gd name="connsiteX7" fmla="*/ 531205 w 533790"/>
                  <a:gd name="connsiteY7" fmla="*/ 1530626 h 1530626"/>
                  <a:gd name="connsiteX8" fmla="*/ 74005 w 533790"/>
                  <a:gd name="connsiteY8" fmla="*/ 1520687 h 1530626"/>
                  <a:gd name="connsiteX9" fmla="*/ 133639 w 533790"/>
                  <a:gd name="connsiteY9" fmla="*/ 695739 h 1530626"/>
                  <a:gd name="connsiteX10" fmla="*/ 4431 w 533790"/>
                  <a:gd name="connsiteY10" fmla="*/ 636105 h 1530626"/>
                  <a:gd name="connsiteX11" fmla="*/ 0 w 533790"/>
                  <a:gd name="connsiteY11" fmla="*/ 683405 h 1530626"/>
                  <a:gd name="connsiteX12" fmla="*/ 117593 w 533790"/>
                  <a:gd name="connsiteY12" fmla="*/ 649876 h 1530626"/>
                  <a:gd name="connsiteX13" fmla="*/ 118551 w 533790"/>
                  <a:gd name="connsiteY13" fmla="*/ 279493 h 1530626"/>
                  <a:gd name="connsiteX14" fmla="*/ 7784 w 533790"/>
                  <a:gd name="connsiteY14" fmla="*/ 16286 h 1530626"/>
                  <a:gd name="connsiteX15" fmla="*/ 34248 w 533790"/>
                  <a:gd name="connsiteY15" fmla="*/ 0 h 1530626"/>
                  <a:gd name="connsiteX0" fmla="*/ 43588 w 543130"/>
                  <a:gd name="connsiteY0" fmla="*/ 0 h 1530626"/>
                  <a:gd name="connsiteX1" fmla="*/ 162858 w 543130"/>
                  <a:gd name="connsiteY1" fmla="*/ 268357 h 1530626"/>
                  <a:gd name="connsiteX2" fmla="*/ 410737 w 543130"/>
                  <a:gd name="connsiteY2" fmla="*/ 268357 h 1530626"/>
                  <a:gd name="connsiteX3" fmla="*/ 371579 w 543130"/>
                  <a:gd name="connsiteY3" fmla="*/ 49696 h 1530626"/>
                  <a:gd name="connsiteX4" fmla="*/ 413012 w 543130"/>
                  <a:gd name="connsiteY4" fmla="*/ 77358 h 1530626"/>
                  <a:gd name="connsiteX5" fmla="*/ 453847 w 543130"/>
                  <a:gd name="connsiteY5" fmla="*/ 303323 h 1530626"/>
                  <a:gd name="connsiteX6" fmla="*/ 455043 w 543130"/>
                  <a:gd name="connsiteY6" fmla="*/ 611197 h 1530626"/>
                  <a:gd name="connsiteX7" fmla="*/ 540545 w 543130"/>
                  <a:gd name="connsiteY7" fmla="*/ 1530626 h 1530626"/>
                  <a:gd name="connsiteX8" fmla="*/ 83345 w 543130"/>
                  <a:gd name="connsiteY8" fmla="*/ 1520687 h 1530626"/>
                  <a:gd name="connsiteX9" fmla="*/ 142979 w 543130"/>
                  <a:gd name="connsiteY9" fmla="*/ 695739 h 1530626"/>
                  <a:gd name="connsiteX10" fmla="*/ 0 w 543130"/>
                  <a:gd name="connsiteY10" fmla="*/ 721486 h 1530626"/>
                  <a:gd name="connsiteX11" fmla="*/ 9340 w 543130"/>
                  <a:gd name="connsiteY11" fmla="*/ 683405 h 1530626"/>
                  <a:gd name="connsiteX12" fmla="*/ 126933 w 543130"/>
                  <a:gd name="connsiteY12" fmla="*/ 649876 h 1530626"/>
                  <a:gd name="connsiteX13" fmla="*/ 127891 w 543130"/>
                  <a:gd name="connsiteY13" fmla="*/ 279493 h 1530626"/>
                  <a:gd name="connsiteX14" fmla="*/ 17124 w 543130"/>
                  <a:gd name="connsiteY14" fmla="*/ 16286 h 1530626"/>
                  <a:gd name="connsiteX15" fmla="*/ 43588 w 543130"/>
                  <a:gd name="connsiteY15" fmla="*/ 0 h 1530626"/>
                  <a:gd name="connsiteX0" fmla="*/ 43588 w 543130"/>
                  <a:gd name="connsiteY0" fmla="*/ 0 h 1530626"/>
                  <a:gd name="connsiteX1" fmla="*/ 162858 w 543130"/>
                  <a:gd name="connsiteY1" fmla="*/ 268357 h 1530626"/>
                  <a:gd name="connsiteX2" fmla="*/ 410737 w 543130"/>
                  <a:gd name="connsiteY2" fmla="*/ 268357 h 1530626"/>
                  <a:gd name="connsiteX3" fmla="*/ 371579 w 543130"/>
                  <a:gd name="connsiteY3" fmla="*/ 49696 h 1530626"/>
                  <a:gd name="connsiteX4" fmla="*/ 413012 w 543130"/>
                  <a:gd name="connsiteY4" fmla="*/ 77358 h 1530626"/>
                  <a:gd name="connsiteX5" fmla="*/ 453847 w 543130"/>
                  <a:gd name="connsiteY5" fmla="*/ 303323 h 1530626"/>
                  <a:gd name="connsiteX6" fmla="*/ 455043 w 543130"/>
                  <a:gd name="connsiteY6" fmla="*/ 611197 h 1530626"/>
                  <a:gd name="connsiteX7" fmla="*/ 540545 w 543130"/>
                  <a:gd name="connsiteY7" fmla="*/ 1530626 h 1530626"/>
                  <a:gd name="connsiteX8" fmla="*/ 83345 w 543130"/>
                  <a:gd name="connsiteY8" fmla="*/ 1520687 h 1530626"/>
                  <a:gd name="connsiteX9" fmla="*/ 142979 w 543130"/>
                  <a:gd name="connsiteY9" fmla="*/ 695739 h 1530626"/>
                  <a:gd name="connsiteX10" fmla="*/ 0 w 543130"/>
                  <a:gd name="connsiteY10" fmla="*/ 721486 h 1530626"/>
                  <a:gd name="connsiteX11" fmla="*/ 6586 w 543130"/>
                  <a:gd name="connsiteY11" fmla="*/ 661371 h 1530626"/>
                  <a:gd name="connsiteX12" fmla="*/ 126933 w 543130"/>
                  <a:gd name="connsiteY12" fmla="*/ 649876 h 1530626"/>
                  <a:gd name="connsiteX13" fmla="*/ 127891 w 543130"/>
                  <a:gd name="connsiteY13" fmla="*/ 279493 h 1530626"/>
                  <a:gd name="connsiteX14" fmla="*/ 17124 w 543130"/>
                  <a:gd name="connsiteY14" fmla="*/ 16286 h 1530626"/>
                  <a:gd name="connsiteX15" fmla="*/ 43588 w 543130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91608 w 551393"/>
                  <a:gd name="connsiteY8" fmla="*/ 1520687 h 1530626"/>
                  <a:gd name="connsiteX9" fmla="*/ 151242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91608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64066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82596 w 551393"/>
                  <a:gd name="connsiteY3" fmla="*/ 66221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64066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7213"/>
                  <a:gd name="connsiteX1" fmla="*/ 171121 w 551393"/>
                  <a:gd name="connsiteY1" fmla="*/ 268357 h 1537213"/>
                  <a:gd name="connsiteX2" fmla="*/ 419000 w 551393"/>
                  <a:gd name="connsiteY2" fmla="*/ 268357 h 1537213"/>
                  <a:gd name="connsiteX3" fmla="*/ 382596 w 551393"/>
                  <a:gd name="connsiteY3" fmla="*/ 66221 h 1537213"/>
                  <a:gd name="connsiteX4" fmla="*/ 421275 w 551393"/>
                  <a:gd name="connsiteY4" fmla="*/ 77358 h 1537213"/>
                  <a:gd name="connsiteX5" fmla="*/ 462110 w 551393"/>
                  <a:gd name="connsiteY5" fmla="*/ 303323 h 1537213"/>
                  <a:gd name="connsiteX6" fmla="*/ 463306 w 551393"/>
                  <a:gd name="connsiteY6" fmla="*/ 611197 h 1537213"/>
                  <a:gd name="connsiteX7" fmla="*/ 548808 w 551393"/>
                  <a:gd name="connsiteY7" fmla="*/ 1530626 h 1537213"/>
                  <a:gd name="connsiteX8" fmla="*/ 64066 w 551393"/>
                  <a:gd name="connsiteY8" fmla="*/ 1537213 h 1537213"/>
                  <a:gd name="connsiteX9" fmla="*/ 134717 w 551393"/>
                  <a:gd name="connsiteY9" fmla="*/ 695739 h 1537213"/>
                  <a:gd name="connsiteX10" fmla="*/ 0 w 551393"/>
                  <a:gd name="connsiteY10" fmla="*/ 696698 h 1537213"/>
                  <a:gd name="connsiteX11" fmla="*/ 14849 w 551393"/>
                  <a:gd name="connsiteY11" fmla="*/ 661371 h 1537213"/>
                  <a:gd name="connsiteX12" fmla="*/ 135196 w 551393"/>
                  <a:gd name="connsiteY12" fmla="*/ 649876 h 1537213"/>
                  <a:gd name="connsiteX13" fmla="*/ 136154 w 551393"/>
                  <a:gd name="connsiteY13" fmla="*/ 279493 h 1537213"/>
                  <a:gd name="connsiteX14" fmla="*/ 25387 w 551393"/>
                  <a:gd name="connsiteY14" fmla="*/ 16286 h 1537213"/>
                  <a:gd name="connsiteX15" fmla="*/ 51851 w 551393"/>
                  <a:gd name="connsiteY15" fmla="*/ 0 h 1537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393" h="1537213">
                    <a:moveTo>
                      <a:pt x="51851" y="0"/>
                    </a:moveTo>
                    <a:lnTo>
                      <a:pt x="171121" y="268357"/>
                    </a:lnTo>
                    <a:lnTo>
                      <a:pt x="419000" y="268357"/>
                    </a:lnTo>
                    <a:lnTo>
                      <a:pt x="382596" y="66221"/>
                    </a:lnTo>
                    <a:lnTo>
                      <a:pt x="421275" y="77358"/>
                    </a:lnTo>
                    <a:lnTo>
                      <a:pt x="462110" y="303323"/>
                    </a:lnTo>
                    <a:cubicBezTo>
                      <a:pt x="472788" y="369344"/>
                      <a:pt x="473644" y="522324"/>
                      <a:pt x="463306" y="611197"/>
                    </a:cubicBezTo>
                    <a:cubicBezTo>
                      <a:pt x="502543" y="961722"/>
                      <a:pt x="564854" y="1265204"/>
                      <a:pt x="548808" y="1530626"/>
                    </a:cubicBezTo>
                    <a:lnTo>
                      <a:pt x="64066" y="1537213"/>
                    </a:lnTo>
                    <a:lnTo>
                      <a:pt x="134717" y="695739"/>
                    </a:lnTo>
                    <a:lnTo>
                      <a:pt x="0" y="696698"/>
                    </a:lnTo>
                    <a:lnTo>
                      <a:pt x="14849" y="661371"/>
                    </a:lnTo>
                    <a:lnTo>
                      <a:pt x="135196" y="649876"/>
                    </a:lnTo>
                    <a:cubicBezTo>
                      <a:pt x="135515" y="526415"/>
                      <a:pt x="135835" y="402954"/>
                      <a:pt x="136154" y="279493"/>
                    </a:cubicBezTo>
                    <a:lnTo>
                      <a:pt x="25387" y="16286"/>
                    </a:lnTo>
                    <a:lnTo>
                      <a:pt x="5185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26D5786-7D08-4DB1-992A-602F927BBAD6}"/>
                </a:ext>
              </a:extLst>
            </p:cNvPr>
            <p:cNvSpPr/>
            <p:nvPr/>
          </p:nvSpPr>
          <p:spPr>
            <a:xfrm>
              <a:off x="1666217" y="3867149"/>
              <a:ext cx="521429" cy="319685"/>
            </a:xfrm>
            <a:custGeom>
              <a:avLst/>
              <a:gdLst>
                <a:gd name="connsiteX0" fmla="*/ 266379 w 551393"/>
                <a:gd name="connsiteY0" fmla="*/ 0 h 338056"/>
                <a:gd name="connsiteX1" fmla="*/ 285013 w 551393"/>
                <a:gd name="connsiteY1" fmla="*/ 0 h 338056"/>
                <a:gd name="connsiteX2" fmla="*/ 303894 w 551393"/>
                <a:gd name="connsiteY2" fmla="*/ 18881 h 338056"/>
                <a:gd name="connsiteX3" fmla="*/ 303894 w 551393"/>
                <a:gd name="connsiteY3" fmla="*/ 45787 h 338056"/>
                <a:gd name="connsiteX4" fmla="*/ 331259 w 551393"/>
                <a:gd name="connsiteY4" fmla="*/ 48545 h 338056"/>
                <a:gd name="connsiteX5" fmla="*/ 551393 w 551393"/>
                <a:gd name="connsiteY5" fmla="*/ 318641 h 338056"/>
                <a:gd name="connsiteX6" fmla="*/ 549436 w 551393"/>
                <a:gd name="connsiteY6" fmla="*/ 338056 h 338056"/>
                <a:gd name="connsiteX7" fmla="*/ 1957 w 551393"/>
                <a:gd name="connsiteY7" fmla="*/ 338056 h 338056"/>
                <a:gd name="connsiteX8" fmla="*/ 0 w 551393"/>
                <a:gd name="connsiteY8" fmla="*/ 318641 h 338056"/>
                <a:gd name="connsiteX9" fmla="*/ 220134 w 551393"/>
                <a:gd name="connsiteY9" fmla="*/ 48545 h 338056"/>
                <a:gd name="connsiteX10" fmla="*/ 247498 w 551393"/>
                <a:gd name="connsiteY10" fmla="*/ 45787 h 338056"/>
                <a:gd name="connsiteX11" fmla="*/ 247498 w 551393"/>
                <a:gd name="connsiteY11" fmla="*/ 18881 h 338056"/>
                <a:gd name="connsiteX12" fmla="*/ 266379 w 551393"/>
                <a:gd name="connsiteY12" fmla="*/ 0 h 33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1393" h="338056">
                  <a:moveTo>
                    <a:pt x="266379" y="0"/>
                  </a:moveTo>
                  <a:lnTo>
                    <a:pt x="285013" y="0"/>
                  </a:lnTo>
                  <a:cubicBezTo>
                    <a:pt x="295441" y="0"/>
                    <a:pt x="303894" y="8453"/>
                    <a:pt x="303894" y="18881"/>
                  </a:cubicBezTo>
                  <a:lnTo>
                    <a:pt x="303894" y="45787"/>
                  </a:lnTo>
                  <a:lnTo>
                    <a:pt x="331259" y="48545"/>
                  </a:lnTo>
                  <a:cubicBezTo>
                    <a:pt x="456889" y="74253"/>
                    <a:pt x="551393" y="185410"/>
                    <a:pt x="551393" y="318641"/>
                  </a:cubicBezTo>
                  <a:lnTo>
                    <a:pt x="549436" y="338056"/>
                  </a:lnTo>
                  <a:lnTo>
                    <a:pt x="1957" y="338056"/>
                  </a:lnTo>
                  <a:lnTo>
                    <a:pt x="0" y="318641"/>
                  </a:lnTo>
                  <a:cubicBezTo>
                    <a:pt x="0" y="185410"/>
                    <a:pt x="94504" y="74253"/>
                    <a:pt x="220134" y="48545"/>
                  </a:cubicBezTo>
                  <a:lnTo>
                    <a:pt x="247498" y="45787"/>
                  </a:lnTo>
                  <a:lnTo>
                    <a:pt x="247498" y="18881"/>
                  </a:lnTo>
                  <a:cubicBezTo>
                    <a:pt x="247498" y="8453"/>
                    <a:pt x="255951" y="0"/>
                    <a:pt x="2663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AC4E46-8A9D-4900-AE18-E05E6A326170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C5A825F-0EE8-4E3A-83EF-07BE4BC281E3}"/>
              </a:ext>
            </a:extLst>
          </p:cNvPr>
          <p:cNvSpPr/>
          <p:nvPr userDrawn="1"/>
        </p:nvSpPr>
        <p:spPr>
          <a:xfrm rot="8736033">
            <a:off x="47290" y="-101596"/>
            <a:ext cx="2062038" cy="1342703"/>
          </a:xfrm>
          <a:custGeom>
            <a:avLst/>
            <a:gdLst>
              <a:gd name="connsiteX0" fmla="*/ 211797 w 2062038"/>
              <a:gd name="connsiteY0" fmla="*/ 827255 h 1342703"/>
              <a:gd name="connsiteX1" fmla="*/ 0 w 2062038"/>
              <a:gd name="connsiteY1" fmla="*/ 682237 h 1342703"/>
              <a:gd name="connsiteX2" fmla="*/ 2296 w 2062038"/>
              <a:gd name="connsiteY2" fmla="*/ 674390 h 1342703"/>
              <a:gd name="connsiteX3" fmla="*/ 605953 w 2062038"/>
              <a:gd name="connsiteY3" fmla="*/ 352769 h 1342703"/>
              <a:gd name="connsiteX4" fmla="*/ 754394 w 2062038"/>
              <a:gd name="connsiteY4" fmla="*/ 290919 h 1342703"/>
              <a:gd name="connsiteX5" fmla="*/ 1754511 w 2062038"/>
              <a:gd name="connsiteY5" fmla="*/ 137531 h 1342703"/>
              <a:gd name="connsiteX6" fmla="*/ 1987686 w 2062038"/>
              <a:gd name="connsiteY6" fmla="*/ 716449 h 1342703"/>
              <a:gd name="connsiteX7" fmla="*/ 1968512 w 2062038"/>
              <a:gd name="connsiteY7" fmla="*/ 837675 h 1342703"/>
              <a:gd name="connsiteX8" fmla="*/ 2029483 w 2062038"/>
              <a:gd name="connsiteY8" fmla="*/ 1050942 h 1342703"/>
              <a:gd name="connsiteX9" fmla="*/ 2062038 w 2062038"/>
              <a:gd name="connsiteY9" fmla="*/ 1074205 h 1342703"/>
              <a:gd name="connsiteX10" fmla="*/ 1878198 w 2062038"/>
              <a:gd name="connsiteY10" fmla="*/ 1342703 h 1342703"/>
              <a:gd name="connsiteX11" fmla="*/ 1878114 w 2062038"/>
              <a:gd name="connsiteY11" fmla="*/ 1342595 h 1342703"/>
              <a:gd name="connsiteX12" fmla="*/ 1847286 w 2062038"/>
              <a:gd name="connsiteY12" fmla="*/ 1315158 h 1342703"/>
              <a:gd name="connsiteX13" fmla="*/ 1693279 w 2062038"/>
              <a:gd name="connsiteY13" fmla="*/ 1233516 h 1342703"/>
              <a:gd name="connsiteX14" fmla="*/ 1639470 w 2062038"/>
              <a:gd name="connsiteY14" fmla="*/ 953335 h 1342703"/>
              <a:gd name="connsiteX15" fmla="*/ 1646892 w 2062038"/>
              <a:gd name="connsiteY15" fmla="*/ 542031 h 1342703"/>
              <a:gd name="connsiteX16" fmla="*/ 1085910 w 2062038"/>
              <a:gd name="connsiteY16" fmla="*/ 319370 h 1342703"/>
              <a:gd name="connsiteX17" fmla="*/ 879950 w 2062038"/>
              <a:gd name="connsiteY17" fmla="*/ 612540 h 1342703"/>
              <a:gd name="connsiteX18" fmla="*/ 879950 w 2062038"/>
              <a:gd name="connsiteY18" fmla="*/ 619344 h 1342703"/>
              <a:gd name="connsiteX19" fmla="*/ 673370 w 2062038"/>
              <a:gd name="connsiteY19" fmla="*/ 697275 h 1342703"/>
              <a:gd name="connsiteX20" fmla="*/ 274436 w 2062038"/>
              <a:gd name="connsiteY20" fmla="*/ 704697 h 1342703"/>
              <a:gd name="connsiteX21" fmla="*/ 224124 w 2062038"/>
              <a:gd name="connsiteY21" fmla="*/ 786493 h 134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62038" h="1342703">
                <a:moveTo>
                  <a:pt x="211797" y="827255"/>
                </a:moveTo>
                <a:lnTo>
                  <a:pt x="0" y="682237"/>
                </a:lnTo>
                <a:lnTo>
                  <a:pt x="2296" y="674390"/>
                </a:lnTo>
                <a:cubicBezTo>
                  <a:pt x="155684" y="303908"/>
                  <a:pt x="374015" y="338544"/>
                  <a:pt x="605953" y="352769"/>
                </a:cubicBezTo>
                <a:cubicBezTo>
                  <a:pt x="662237" y="355862"/>
                  <a:pt x="717283" y="332977"/>
                  <a:pt x="754394" y="290919"/>
                </a:cubicBezTo>
                <a:cubicBezTo>
                  <a:pt x="969014" y="46611"/>
                  <a:pt x="1336404" y="-138321"/>
                  <a:pt x="1754511" y="137531"/>
                </a:cubicBezTo>
                <a:cubicBezTo>
                  <a:pt x="1902951" y="235254"/>
                  <a:pt x="1999438" y="582852"/>
                  <a:pt x="1987686" y="716449"/>
                </a:cubicBezTo>
                <a:cubicBezTo>
                  <a:pt x="1982738" y="768403"/>
                  <a:pt x="1975316" y="806749"/>
                  <a:pt x="1968512" y="837675"/>
                </a:cubicBezTo>
                <a:cubicBezTo>
                  <a:pt x="1951349" y="916070"/>
                  <a:pt x="1975586" y="996205"/>
                  <a:pt x="2029483" y="1050942"/>
                </a:cubicBezTo>
                <a:lnTo>
                  <a:pt x="2062038" y="1074205"/>
                </a:lnTo>
                <a:lnTo>
                  <a:pt x="1878198" y="1342703"/>
                </a:lnTo>
                <a:lnTo>
                  <a:pt x="1878114" y="1342595"/>
                </a:lnTo>
                <a:cubicBezTo>
                  <a:pt x="1868740" y="1332553"/>
                  <a:pt x="1858419" y="1323353"/>
                  <a:pt x="1847286" y="1315158"/>
                </a:cubicBezTo>
                <a:cubicBezTo>
                  <a:pt x="1797187" y="1278048"/>
                  <a:pt x="1745233" y="1246505"/>
                  <a:pt x="1693279" y="1233516"/>
                </a:cubicBezTo>
                <a:cubicBezTo>
                  <a:pt x="1471237" y="1178469"/>
                  <a:pt x="1427323" y="1103012"/>
                  <a:pt x="1639470" y="953335"/>
                </a:cubicBezTo>
                <a:cubicBezTo>
                  <a:pt x="1810794" y="833345"/>
                  <a:pt x="1722349" y="669442"/>
                  <a:pt x="1646892" y="542031"/>
                </a:cubicBezTo>
                <a:cubicBezTo>
                  <a:pt x="1523191" y="332359"/>
                  <a:pt x="1305479" y="295867"/>
                  <a:pt x="1085910" y="319370"/>
                </a:cubicBezTo>
                <a:cubicBezTo>
                  <a:pt x="923863" y="336070"/>
                  <a:pt x="886135" y="464719"/>
                  <a:pt x="879950" y="612540"/>
                </a:cubicBezTo>
                <a:cubicBezTo>
                  <a:pt x="879950" y="615014"/>
                  <a:pt x="879950" y="616870"/>
                  <a:pt x="879950" y="619344"/>
                </a:cubicBezTo>
                <a:cubicBezTo>
                  <a:pt x="878713" y="726963"/>
                  <a:pt x="746972" y="775206"/>
                  <a:pt x="673370" y="697275"/>
                </a:cubicBezTo>
                <a:cubicBezTo>
                  <a:pt x="584306" y="603263"/>
                  <a:pt x="452565" y="475851"/>
                  <a:pt x="274436" y="704697"/>
                </a:cubicBezTo>
                <a:cubicBezTo>
                  <a:pt x="252789" y="732452"/>
                  <a:pt x="236234" y="759773"/>
                  <a:pt x="224124" y="786493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DB54B7C-B64B-465F-BA40-97AA6D6E0E7E}"/>
              </a:ext>
            </a:extLst>
          </p:cNvPr>
          <p:cNvSpPr/>
          <p:nvPr userDrawn="1"/>
        </p:nvSpPr>
        <p:spPr>
          <a:xfrm rot="19928977">
            <a:off x="11013434" y="5741877"/>
            <a:ext cx="1157545" cy="778623"/>
          </a:xfrm>
          <a:custGeom>
            <a:avLst/>
            <a:gdLst>
              <a:gd name="connsiteX0" fmla="*/ 928294 w 1157545"/>
              <a:gd name="connsiteY0" fmla="*/ 31386 h 778623"/>
              <a:gd name="connsiteX1" fmla="*/ 1016454 w 1157545"/>
              <a:gd name="connsiteY1" fmla="*/ 78623 h 778623"/>
              <a:gd name="connsiteX2" fmla="*/ 1149755 w 1157545"/>
              <a:gd name="connsiteY2" fmla="*/ 409578 h 778623"/>
              <a:gd name="connsiteX3" fmla="*/ 1138793 w 1157545"/>
              <a:gd name="connsiteY3" fmla="*/ 478879 h 778623"/>
              <a:gd name="connsiteX4" fmla="*/ 1148739 w 1157545"/>
              <a:gd name="connsiteY4" fmla="*/ 565242 h 778623"/>
              <a:gd name="connsiteX5" fmla="*/ 1157545 w 1157545"/>
              <a:gd name="connsiteY5" fmla="*/ 577813 h 778623"/>
              <a:gd name="connsiteX6" fmla="*/ 1066593 w 1157545"/>
              <a:gd name="connsiteY6" fmla="*/ 749952 h 778623"/>
              <a:gd name="connsiteX7" fmla="*/ 1025869 w 1157545"/>
              <a:gd name="connsiteY7" fmla="*/ 723338 h 778623"/>
              <a:gd name="connsiteX8" fmla="*/ 981449 w 1157545"/>
              <a:gd name="connsiteY8" fmla="*/ 705173 h 778623"/>
              <a:gd name="connsiteX9" fmla="*/ 950688 w 1157545"/>
              <a:gd name="connsiteY9" fmla="*/ 544999 h 778623"/>
              <a:gd name="connsiteX10" fmla="*/ 954930 w 1157545"/>
              <a:gd name="connsiteY10" fmla="*/ 309866 h 778623"/>
              <a:gd name="connsiteX11" fmla="*/ 634231 w 1157545"/>
              <a:gd name="connsiteY11" fmla="*/ 182577 h 778623"/>
              <a:gd name="connsiteX12" fmla="*/ 516488 w 1157545"/>
              <a:gd name="connsiteY12" fmla="*/ 350175 h 778623"/>
              <a:gd name="connsiteX13" fmla="*/ 516488 w 1157545"/>
              <a:gd name="connsiteY13" fmla="*/ 354065 h 778623"/>
              <a:gd name="connsiteX14" fmla="*/ 398391 w 1157545"/>
              <a:gd name="connsiteY14" fmla="*/ 398616 h 778623"/>
              <a:gd name="connsiteX15" fmla="*/ 170330 w 1157545"/>
              <a:gd name="connsiteY15" fmla="*/ 402859 h 778623"/>
              <a:gd name="connsiteX16" fmla="*/ 242461 w 1157545"/>
              <a:gd name="connsiteY16" fmla="*/ 687493 h 778623"/>
              <a:gd name="connsiteX17" fmla="*/ 270107 w 1157545"/>
              <a:gd name="connsiteY17" fmla="*/ 777988 h 778623"/>
              <a:gd name="connsiteX18" fmla="*/ 269524 w 1157545"/>
              <a:gd name="connsiteY18" fmla="*/ 778623 h 778623"/>
              <a:gd name="connsiteX19" fmla="*/ 32151 w 1157545"/>
              <a:gd name="connsiteY19" fmla="*/ 653204 h 778623"/>
              <a:gd name="connsiteX20" fmla="*/ 26776 w 1157545"/>
              <a:gd name="connsiteY20" fmla="*/ 645063 h 778623"/>
              <a:gd name="connsiteX21" fmla="*/ 14753 w 1157545"/>
              <a:gd name="connsiteY21" fmla="*/ 385533 h 778623"/>
              <a:gd name="connsiteX22" fmla="*/ 359851 w 1157545"/>
              <a:gd name="connsiteY22" fmla="*/ 201670 h 778623"/>
              <a:gd name="connsiteX23" fmla="*/ 444710 w 1157545"/>
              <a:gd name="connsiteY23" fmla="*/ 166312 h 778623"/>
              <a:gd name="connsiteX24" fmla="*/ 928294 w 1157545"/>
              <a:gd name="connsiteY24" fmla="*/ 31386 h 77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545" h="778623">
                <a:moveTo>
                  <a:pt x="928294" y="31386"/>
                </a:moveTo>
                <a:cubicBezTo>
                  <a:pt x="957152" y="43315"/>
                  <a:pt x="986576" y="58911"/>
                  <a:pt x="1016454" y="78623"/>
                </a:cubicBezTo>
                <a:cubicBezTo>
                  <a:pt x="1101314" y="134489"/>
                  <a:pt x="1156473" y="333203"/>
                  <a:pt x="1149755" y="409578"/>
                </a:cubicBezTo>
                <a:cubicBezTo>
                  <a:pt x="1146927" y="439278"/>
                  <a:pt x="1142684" y="461200"/>
                  <a:pt x="1138793" y="478879"/>
                </a:cubicBezTo>
                <a:cubicBezTo>
                  <a:pt x="1132253" y="508757"/>
                  <a:pt x="1136230" y="539077"/>
                  <a:pt x="1148739" y="565242"/>
                </a:cubicBezTo>
                <a:lnTo>
                  <a:pt x="1157545" y="577813"/>
                </a:lnTo>
                <a:lnTo>
                  <a:pt x="1066593" y="749952"/>
                </a:lnTo>
                <a:lnTo>
                  <a:pt x="1025869" y="723338"/>
                </a:lnTo>
                <a:cubicBezTo>
                  <a:pt x="1011151" y="715250"/>
                  <a:pt x="996300" y="708885"/>
                  <a:pt x="981449" y="705173"/>
                </a:cubicBezTo>
                <a:cubicBezTo>
                  <a:pt x="854513" y="673704"/>
                  <a:pt x="829409" y="630567"/>
                  <a:pt x="950688" y="544999"/>
                </a:cubicBezTo>
                <a:cubicBezTo>
                  <a:pt x="1048630" y="476404"/>
                  <a:pt x="998068" y="382704"/>
                  <a:pt x="954930" y="309866"/>
                </a:cubicBezTo>
                <a:cubicBezTo>
                  <a:pt x="884215" y="190002"/>
                  <a:pt x="759753" y="169140"/>
                  <a:pt x="634231" y="182577"/>
                </a:cubicBezTo>
                <a:cubicBezTo>
                  <a:pt x="541592" y="192123"/>
                  <a:pt x="520024" y="265669"/>
                  <a:pt x="516488" y="350175"/>
                </a:cubicBezTo>
                <a:cubicBezTo>
                  <a:pt x="516488" y="351590"/>
                  <a:pt x="516488" y="352650"/>
                  <a:pt x="516488" y="354065"/>
                </a:cubicBezTo>
                <a:cubicBezTo>
                  <a:pt x="515781" y="415588"/>
                  <a:pt x="440468" y="443168"/>
                  <a:pt x="398391" y="398616"/>
                </a:cubicBezTo>
                <a:cubicBezTo>
                  <a:pt x="347475" y="344871"/>
                  <a:pt x="272162" y="272033"/>
                  <a:pt x="170330" y="402859"/>
                </a:cubicBezTo>
                <a:cubicBezTo>
                  <a:pt x="71327" y="529795"/>
                  <a:pt x="158662" y="640820"/>
                  <a:pt x="242461" y="687493"/>
                </a:cubicBezTo>
                <a:cubicBezTo>
                  <a:pt x="276140" y="706322"/>
                  <a:pt x="285753" y="747227"/>
                  <a:pt x="270107" y="777988"/>
                </a:cubicBezTo>
                <a:lnTo>
                  <a:pt x="269524" y="778623"/>
                </a:lnTo>
                <a:lnTo>
                  <a:pt x="32151" y="653204"/>
                </a:lnTo>
                <a:lnTo>
                  <a:pt x="26776" y="645063"/>
                </a:lnTo>
                <a:cubicBezTo>
                  <a:pt x="-3986" y="595208"/>
                  <a:pt x="-8583" y="442460"/>
                  <a:pt x="14753" y="385533"/>
                </a:cubicBezTo>
                <a:cubicBezTo>
                  <a:pt x="102442" y="173737"/>
                  <a:pt x="227257" y="193538"/>
                  <a:pt x="359851" y="201670"/>
                </a:cubicBezTo>
                <a:cubicBezTo>
                  <a:pt x="392027" y="203438"/>
                  <a:pt x="423496" y="190356"/>
                  <a:pt x="444710" y="166312"/>
                </a:cubicBezTo>
                <a:cubicBezTo>
                  <a:pt x="552067" y="44105"/>
                  <a:pt x="726289" y="-52114"/>
                  <a:pt x="928294" y="31386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Graphic 1">
            <a:extLst>
              <a:ext uri="{FF2B5EF4-FFF2-40B4-BE49-F238E27FC236}">
                <a16:creationId xmlns:a16="http://schemas.microsoft.com/office/drawing/2014/main" id="{22076317-9A77-4E39-AE9D-46F30709B4B1}"/>
              </a:ext>
            </a:extLst>
          </p:cNvPr>
          <p:cNvSpPr/>
          <p:nvPr userDrawn="1"/>
        </p:nvSpPr>
        <p:spPr>
          <a:xfrm rot="17307127">
            <a:off x="10163005" y="5715988"/>
            <a:ext cx="842153" cy="797238"/>
          </a:xfrm>
          <a:custGeom>
            <a:avLst/>
            <a:gdLst>
              <a:gd name="connsiteX0" fmla="*/ 3563995 w 3571875"/>
              <a:gd name="connsiteY0" fmla="*/ 2018692 h 3381375"/>
              <a:gd name="connsiteX1" fmla="*/ 3259195 w 3571875"/>
              <a:gd name="connsiteY1" fmla="*/ 1688175 h 3381375"/>
              <a:gd name="connsiteX2" fmla="*/ 3067742 w 3571875"/>
              <a:gd name="connsiteY2" fmla="*/ 1290029 h 3381375"/>
              <a:gd name="connsiteX3" fmla="*/ 3097270 w 3571875"/>
              <a:gd name="connsiteY3" fmla="*/ 1103340 h 3381375"/>
              <a:gd name="connsiteX4" fmla="*/ 2738177 w 3571875"/>
              <a:gd name="connsiteY4" fmla="*/ 211799 h 3381375"/>
              <a:gd name="connsiteX5" fmla="*/ 1197984 w 3571875"/>
              <a:gd name="connsiteY5" fmla="*/ 448019 h 3381375"/>
              <a:gd name="connsiteX6" fmla="*/ 969384 w 3571875"/>
              <a:gd name="connsiteY6" fmla="*/ 543269 h 3381375"/>
              <a:gd name="connsiteX7" fmla="*/ 39744 w 3571875"/>
              <a:gd name="connsiteY7" fmla="*/ 1038569 h 3381375"/>
              <a:gd name="connsiteX8" fmla="*/ 72129 w 3571875"/>
              <a:gd name="connsiteY8" fmla="*/ 1737704 h 3381375"/>
              <a:gd name="connsiteX9" fmla="*/ 155949 w 3571875"/>
              <a:gd name="connsiteY9" fmla="*/ 2333970 h 3381375"/>
              <a:gd name="connsiteX10" fmla="*/ 724592 w 3571875"/>
              <a:gd name="connsiteY10" fmla="*/ 3295995 h 3381375"/>
              <a:gd name="connsiteX11" fmla="*/ 2052377 w 3571875"/>
              <a:gd name="connsiteY11" fmla="*/ 3293137 h 3381375"/>
              <a:gd name="connsiteX12" fmla="*/ 2053329 w 3571875"/>
              <a:gd name="connsiteY12" fmla="*/ 3294090 h 3381375"/>
              <a:gd name="connsiteX13" fmla="*/ 2053329 w 3571875"/>
              <a:gd name="connsiteY13" fmla="*/ 3294090 h 3381375"/>
              <a:gd name="connsiteX14" fmla="*/ 2053329 w 3571875"/>
              <a:gd name="connsiteY14" fmla="*/ 3294090 h 3381375"/>
              <a:gd name="connsiteX15" fmla="*/ 3150609 w 3571875"/>
              <a:gd name="connsiteY15" fmla="*/ 2945474 h 3381375"/>
              <a:gd name="connsiteX16" fmla="*/ 3563995 w 3571875"/>
              <a:gd name="connsiteY16" fmla="*/ 2018692 h 3381375"/>
              <a:gd name="connsiteX17" fmla="*/ 2525770 w 3571875"/>
              <a:gd name="connsiteY17" fmla="*/ 2945474 h 3381375"/>
              <a:gd name="connsiteX18" fmla="*/ 1897119 w 3571875"/>
              <a:gd name="connsiteY18" fmla="*/ 2853082 h 3381375"/>
              <a:gd name="connsiteX19" fmla="*/ 1736147 w 3571875"/>
              <a:gd name="connsiteY19" fmla="*/ 2662582 h 3381375"/>
              <a:gd name="connsiteX20" fmla="*/ 1487544 w 3571875"/>
              <a:gd name="connsiteY20" fmla="*/ 2900707 h 3381375"/>
              <a:gd name="connsiteX21" fmla="*/ 500754 w 3571875"/>
              <a:gd name="connsiteY21" fmla="*/ 2563522 h 3381375"/>
              <a:gd name="connsiteX22" fmla="*/ 662679 w 3571875"/>
              <a:gd name="connsiteY22" fmla="*/ 2166330 h 3381375"/>
              <a:gd name="connsiteX23" fmla="*/ 653154 w 3571875"/>
              <a:gd name="connsiteY23" fmla="*/ 1852004 h 3381375"/>
              <a:gd name="connsiteX24" fmla="*/ 458844 w 3571875"/>
              <a:gd name="connsiteY24" fmla="*/ 1085242 h 3381375"/>
              <a:gd name="connsiteX25" fmla="*/ 1073207 w 3571875"/>
              <a:gd name="connsiteY25" fmla="*/ 1073812 h 3381375"/>
              <a:gd name="connsiteX26" fmla="*/ 1391342 w 3571875"/>
              <a:gd name="connsiteY26" fmla="*/ 953797 h 3381375"/>
              <a:gd name="connsiteX27" fmla="*/ 1391342 w 3571875"/>
              <a:gd name="connsiteY27" fmla="*/ 943319 h 3381375"/>
              <a:gd name="connsiteX28" fmla="*/ 1708524 w 3571875"/>
              <a:gd name="connsiteY28" fmla="*/ 491834 h 3381375"/>
              <a:gd name="connsiteX29" fmla="*/ 2572442 w 3571875"/>
              <a:gd name="connsiteY29" fmla="*/ 834734 h 3381375"/>
              <a:gd name="connsiteX30" fmla="*/ 2561012 w 3571875"/>
              <a:gd name="connsiteY30" fmla="*/ 1468147 h 3381375"/>
              <a:gd name="connsiteX31" fmla="*/ 2643879 w 3571875"/>
              <a:gd name="connsiteY31" fmla="*/ 1899629 h 3381375"/>
              <a:gd name="connsiteX32" fmla="*/ 2881052 w 3571875"/>
              <a:gd name="connsiteY32" fmla="*/ 2025359 h 3381375"/>
              <a:gd name="connsiteX33" fmla="*/ 3013449 w 3571875"/>
              <a:gd name="connsiteY33" fmla="*/ 2234910 h 3381375"/>
              <a:gd name="connsiteX34" fmla="*/ 2525770 w 3571875"/>
              <a:gd name="connsiteY34" fmla="*/ 294547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71875" h="3381375">
                <a:moveTo>
                  <a:pt x="3563995" y="2018692"/>
                </a:moveTo>
                <a:cubicBezTo>
                  <a:pt x="3504939" y="1839622"/>
                  <a:pt x="3367779" y="1740562"/>
                  <a:pt x="3259195" y="1688175"/>
                </a:cubicBezTo>
                <a:cubicBezTo>
                  <a:pt x="3110604" y="1616737"/>
                  <a:pt x="3032499" y="1451002"/>
                  <a:pt x="3067742" y="1290029"/>
                </a:cubicBezTo>
                <a:cubicBezTo>
                  <a:pt x="3078220" y="1242404"/>
                  <a:pt x="3089649" y="1183350"/>
                  <a:pt x="3097270" y="1103340"/>
                </a:cubicBezTo>
                <a:cubicBezTo>
                  <a:pt x="3115367" y="897599"/>
                  <a:pt x="2966777" y="362294"/>
                  <a:pt x="2738177" y="211799"/>
                </a:cubicBezTo>
                <a:cubicBezTo>
                  <a:pt x="2094287" y="-213016"/>
                  <a:pt x="1528502" y="71782"/>
                  <a:pt x="1197984" y="448019"/>
                </a:cubicBezTo>
                <a:cubicBezTo>
                  <a:pt x="1140834" y="512789"/>
                  <a:pt x="1056062" y="548032"/>
                  <a:pt x="969384" y="543269"/>
                </a:cubicBezTo>
                <a:cubicBezTo>
                  <a:pt x="612197" y="521362"/>
                  <a:pt x="275964" y="468022"/>
                  <a:pt x="39744" y="1038569"/>
                </a:cubicBezTo>
                <a:cubicBezTo>
                  <a:pt x="-23121" y="1191922"/>
                  <a:pt x="-10738" y="1603402"/>
                  <a:pt x="72129" y="1737704"/>
                </a:cubicBezTo>
                <a:cubicBezTo>
                  <a:pt x="277869" y="2073937"/>
                  <a:pt x="364547" y="1985354"/>
                  <a:pt x="155949" y="2333970"/>
                </a:cubicBezTo>
                <a:cubicBezTo>
                  <a:pt x="-84081" y="2734972"/>
                  <a:pt x="276917" y="3127402"/>
                  <a:pt x="724592" y="3295995"/>
                </a:cubicBezTo>
                <a:cubicBezTo>
                  <a:pt x="1363719" y="3559837"/>
                  <a:pt x="1736147" y="3043582"/>
                  <a:pt x="2052377" y="3293137"/>
                </a:cubicBezTo>
                <a:lnTo>
                  <a:pt x="2053329" y="3294090"/>
                </a:lnTo>
                <a:cubicBezTo>
                  <a:pt x="2053329" y="3294090"/>
                  <a:pt x="2053329" y="3294090"/>
                  <a:pt x="2053329" y="3294090"/>
                </a:cubicBezTo>
                <a:cubicBezTo>
                  <a:pt x="2053329" y="3294090"/>
                  <a:pt x="2053329" y="3294090"/>
                  <a:pt x="2053329" y="3294090"/>
                </a:cubicBezTo>
                <a:cubicBezTo>
                  <a:pt x="2526722" y="3519832"/>
                  <a:pt x="2890577" y="3277897"/>
                  <a:pt x="3150609" y="2945474"/>
                </a:cubicBezTo>
                <a:cubicBezTo>
                  <a:pt x="3388734" y="2642580"/>
                  <a:pt x="3649720" y="2535899"/>
                  <a:pt x="3563995" y="2018692"/>
                </a:cubicBezTo>
                <a:close/>
                <a:moveTo>
                  <a:pt x="2525770" y="2945474"/>
                </a:moveTo>
                <a:cubicBezTo>
                  <a:pt x="2316219" y="3144547"/>
                  <a:pt x="2058092" y="2975002"/>
                  <a:pt x="1897119" y="2853082"/>
                </a:cubicBezTo>
                <a:cubicBezTo>
                  <a:pt x="1788534" y="2771167"/>
                  <a:pt x="1791392" y="2613052"/>
                  <a:pt x="1736147" y="2662582"/>
                </a:cubicBezTo>
                <a:cubicBezTo>
                  <a:pt x="1664709" y="2726399"/>
                  <a:pt x="1569459" y="2852130"/>
                  <a:pt x="1487544" y="2900707"/>
                </a:cubicBezTo>
                <a:cubicBezTo>
                  <a:pt x="1126547" y="3111210"/>
                  <a:pt x="636962" y="3001672"/>
                  <a:pt x="500754" y="2563522"/>
                </a:cubicBezTo>
                <a:cubicBezTo>
                  <a:pt x="434079" y="2346352"/>
                  <a:pt x="532187" y="2248245"/>
                  <a:pt x="662679" y="2166330"/>
                </a:cubicBezTo>
                <a:cubicBezTo>
                  <a:pt x="779837" y="2092987"/>
                  <a:pt x="774122" y="1919632"/>
                  <a:pt x="653154" y="1852004"/>
                </a:cubicBezTo>
                <a:cubicBezTo>
                  <a:pt x="427412" y="1726275"/>
                  <a:pt x="192144" y="1427189"/>
                  <a:pt x="458844" y="1085242"/>
                </a:cubicBezTo>
                <a:cubicBezTo>
                  <a:pt x="733164" y="732817"/>
                  <a:pt x="936047" y="929032"/>
                  <a:pt x="1073207" y="1073812"/>
                </a:cubicBezTo>
                <a:cubicBezTo>
                  <a:pt x="1186554" y="1193827"/>
                  <a:pt x="1389437" y="1119532"/>
                  <a:pt x="1391342" y="953797"/>
                </a:cubicBezTo>
                <a:cubicBezTo>
                  <a:pt x="1391342" y="949987"/>
                  <a:pt x="1391342" y="947129"/>
                  <a:pt x="1391342" y="943319"/>
                </a:cubicBezTo>
                <a:cubicBezTo>
                  <a:pt x="1400867" y="715672"/>
                  <a:pt x="1458969" y="517552"/>
                  <a:pt x="1708524" y="491834"/>
                </a:cubicBezTo>
                <a:cubicBezTo>
                  <a:pt x="2046662" y="455639"/>
                  <a:pt x="2381942" y="511837"/>
                  <a:pt x="2572442" y="834734"/>
                </a:cubicBezTo>
                <a:cubicBezTo>
                  <a:pt x="2688647" y="1030949"/>
                  <a:pt x="2824854" y="1283362"/>
                  <a:pt x="2561012" y="1468147"/>
                </a:cubicBezTo>
                <a:cubicBezTo>
                  <a:pt x="2234304" y="1698652"/>
                  <a:pt x="2301932" y="1814857"/>
                  <a:pt x="2643879" y="1899629"/>
                </a:cubicBezTo>
                <a:cubicBezTo>
                  <a:pt x="2723889" y="1919632"/>
                  <a:pt x="2803899" y="1968209"/>
                  <a:pt x="2881052" y="2025359"/>
                </a:cubicBezTo>
                <a:cubicBezTo>
                  <a:pt x="2949632" y="2075842"/>
                  <a:pt x="2998209" y="2151090"/>
                  <a:pt x="3013449" y="2234910"/>
                </a:cubicBezTo>
                <a:cubicBezTo>
                  <a:pt x="3079172" y="2606385"/>
                  <a:pt x="2737224" y="2743545"/>
                  <a:pt x="2525770" y="294547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">
            <a:extLst>
              <a:ext uri="{FF2B5EF4-FFF2-40B4-BE49-F238E27FC236}">
                <a16:creationId xmlns:a16="http://schemas.microsoft.com/office/drawing/2014/main" id="{17643AFC-76CD-4508-BA40-5AF32458912A}"/>
              </a:ext>
            </a:extLst>
          </p:cNvPr>
          <p:cNvSpPr/>
          <p:nvPr userDrawn="1"/>
        </p:nvSpPr>
        <p:spPr>
          <a:xfrm rot="20336913">
            <a:off x="10928530" y="5061567"/>
            <a:ext cx="661037" cy="685620"/>
          </a:xfrm>
          <a:custGeom>
            <a:avLst/>
            <a:gdLst>
              <a:gd name="connsiteX0" fmla="*/ 3563995 w 3571875"/>
              <a:gd name="connsiteY0" fmla="*/ 2018692 h 3381375"/>
              <a:gd name="connsiteX1" fmla="*/ 3259195 w 3571875"/>
              <a:gd name="connsiteY1" fmla="*/ 1688175 h 3381375"/>
              <a:gd name="connsiteX2" fmla="*/ 3067742 w 3571875"/>
              <a:gd name="connsiteY2" fmla="*/ 1290029 h 3381375"/>
              <a:gd name="connsiteX3" fmla="*/ 3097270 w 3571875"/>
              <a:gd name="connsiteY3" fmla="*/ 1103340 h 3381375"/>
              <a:gd name="connsiteX4" fmla="*/ 2738177 w 3571875"/>
              <a:gd name="connsiteY4" fmla="*/ 211799 h 3381375"/>
              <a:gd name="connsiteX5" fmla="*/ 1197984 w 3571875"/>
              <a:gd name="connsiteY5" fmla="*/ 448019 h 3381375"/>
              <a:gd name="connsiteX6" fmla="*/ 969384 w 3571875"/>
              <a:gd name="connsiteY6" fmla="*/ 543269 h 3381375"/>
              <a:gd name="connsiteX7" fmla="*/ 39744 w 3571875"/>
              <a:gd name="connsiteY7" fmla="*/ 1038569 h 3381375"/>
              <a:gd name="connsiteX8" fmla="*/ 72129 w 3571875"/>
              <a:gd name="connsiteY8" fmla="*/ 1737704 h 3381375"/>
              <a:gd name="connsiteX9" fmla="*/ 155949 w 3571875"/>
              <a:gd name="connsiteY9" fmla="*/ 2333970 h 3381375"/>
              <a:gd name="connsiteX10" fmla="*/ 724592 w 3571875"/>
              <a:gd name="connsiteY10" fmla="*/ 3295995 h 3381375"/>
              <a:gd name="connsiteX11" fmla="*/ 2052377 w 3571875"/>
              <a:gd name="connsiteY11" fmla="*/ 3293137 h 3381375"/>
              <a:gd name="connsiteX12" fmla="*/ 2053329 w 3571875"/>
              <a:gd name="connsiteY12" fmla="*/ 3294090 h 3381375"/>
              <a:gd name="connsiteX13" fmla="*/ 2053329 w 3571875"/>
              <a:gd name="connsiteY13" fmla="*/ 3294090 h 3381375"/>
              <a:gd name="connsiteX14" fmla="*/ 2053329 w 3571875"/>
              <a:gd name="connsiteY14" fmla="*/ 3294090 h 3381375"/>
              <a:gd name="connsiteX15" fmla="*/ 3150609 w 3571875"/>
              <a:gd name="connsiteY15" fmla="*/ 2945474 h 3381375"/>
              <a:gd name="connsiteX16" fmla="*/ 3563995 w 3571875"/>
              <a:gd name="connsiteY16" fmla="*/ 2018692 h 3381375"/>
              <a:gd name="connsiteX17" fmla="*/ 2525770 w 3571875"/>
              <a:gd name="connsiteY17" fmla="*/ 2945474 h 3381375"/>
              <a:gd name="connsiteX18" fmla="*/ 1897119 w 3571875"/>
              <a:gd name="connsiteY18" fmla="*/ 2853082 h 3381375"/>
              <a:gd name="connsiteX19" fmla="*/ 1736147 w 3571875"/>
              <a:gd name="connsiteY19" fmla="*/ 2662582 h 3381375"/>
              <a:gd name="connsiteX20" fmla="*/ 1487544 w 3571875"/>
              <a:gd name="connsiteY20" fmla="*/ 2900707 h 3381375"/>
              <a:gd name="connsiteX21" fmla="*/ 500754 w 3571875"/>
              <a:gd name="connsiteY21" fmla="*/ 2563522 h 3381375"/>
              <a:gd name="connsiteX22" fmla="*/ 662679 w 3571875"/>
              <a:gd name="connsiteY22" fmla="*/ 2166330 h 3381375"/>
              <a:gd name="connsiteX23" fmla="*/ 653154 w 3571875"/>
              <a:gd name="connsiteY23" fmla="*/ 1852004 h 3381375"/>
              <a:gd name="connsiteX24" fmla="*/ 458844 w 3571875"/>
              <a:gd name="connsiteY24" fmla="*/ 1085242 h 3381375"/>
              <a:gd name="connsiteX25" fmla="*/ 1073207 w 3571875"/>
              <a:gd name="connsiteY25" fmla="*/ 1073812 h 3381375"/>
              <a:gd name="connsiteX26" fmla="*/ 1391342 w 3571875"/>
              <a:gd name="connsiteY26" fmla="*/ 953797 h 3381375"/>
              <a:gd name="connsiteX27" fmla="*/ 1391342 w 3571875"/>
              <a:gd name="connsiteY27" fmla="*/ 943319 h 3381375"/>
              <a:gd name="connsiteX28" fmla="*/ 1708524 w 3571875"/>
              <a:gd name="connsiteY28" fmla="*/ 491834 h 3381375"/>
              <a:gd name="connsiteX29" fmla="*/ 2572442 w 3571875"/>
              <a:gd name="connsiteY29" fmla="*/ 834734 h 3381375"/>
              <a:gd name="connsiteX30" fmla="*/ 2561012 w 3571875"/>
              <a:gd name="connsiteY30" fmla="*/ 1468147 h 3381375"/>
              <a:gd name="connsiteX31" fmla="*/ 2643879 w 3571875"/>
              <a:gd name="connsiteY31" fmla="*/ 1899629 h 3381375"/>
              <a:gd name="connsiteX32" fmla="*/ 2881052 w 3571875"/>
              <a:gd name="connsiteY32" fmla="*/ 2025359 h 3381375"/>
              <a:gd name="connsiteX33" fmla="*/ 3013449 w 3571875"/>
              <a:gd name="connsiteY33" fmla="*/ 2234910 h 3381375"/>
              <a:gd name="connsiteX34" fmla="*/ 2525770 w 3571875"/>
              <a:gd name="connsiteY34" fmla="*/ 294547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71875" h="3381375">
                <a:moveTo>
                  <a:pt x="3563995" y="2018692"/>
                </a:moveTo>
                <a:cubicBezTo>
                  <a:pt x="3504939" y="1839622"/>
                  <a:pt x="3367779" y="1740562"/>
                  <a:pt x="3259195" y="1688175"/>
                </a:cubicBezTo>
                <a:cubicBezTo>
                  <a:pt x="3110604" y="1616737"/>
                  <a:pt x="3032499" y="1451002"/>
                  <a:pt x="3067742" y="1290029"/>
                </a:cubicBezTo>
                <a:cubicBezTo>
                  <a:pt x="3078220" y="1242404"/>
                  <a:pt x="3089649" y="1183350"/>
                  <a:pt x="3097270" y="1103340"/>
                </a:cubicBezTo>
                <a:cubicBezTo>
                  <a:pt x="3115367" y="897599"/>
                  <a:pt x="2966777" y="362294"/>
                  <a:pt x="2738177" y="211799"/>
                </a:cubicBezTo>
                <a:cubicBezTo>
                  <a:pt x="2094287" y="-213016"/>
                  <a:pt x="1528502" y="71782"/>
                  <a:pt x="1197984" y="448019"/>
                </a:cubicBezTo>
                <a:cubicBezTo>
                  <a:pt x="1140834" y="512789"/>
                  <a:pt x="1056062" y="548032"/>
                  <a:pt x="969384" y="543269"/>
                </a:cubicBezTo>
                <a:cubicBezTo>
                  <a:pt x="612197" y="521362"/>
                  <a:pt x="275964" y="468022"/>
                  <a:pt x="39744" y="1038569"/>
                </a:cubicBezTo>
                <a:cubicBezTo>
                  <a:pt x="-23121" y="1191922"/>
                  <a:pt x="-10738" y="1603402"/>
                  <a:pt x="72129" y="1737704"/>
                </a:cubicBezTo>
                <a:cubicBezTo>
                  <a:pt x="277869" y="2073937"/>
                  <a:pt x="364547" y="1985354"/>
                  <a:pt x="155949" y="2333970"/>
                </a:cubicBezTo>
                <a:cubicBezTo>
                  <a:pt x="-84081" y="2734972"/>
                  <a:pt x="276917" y="3127402"/>
                  <a:pt x="724592" y="3295995"/>
                </a:cubicBezTo>
                <a:cubicBezTo>
                  <a:pt x="1363719" y="3559837"/>
                  <a:pt x="1736147" y="3043582"/>
                  <a:pt x="2052377" y="3293137"/>
                </a:cubicBezTo>
                <a:lnTo>
                  <a:pt x="2053329" y="3294090"/>
                </a:lnTo>
                <a:cubicBezTo>
                  <a:pt x="2053329" y="3294090"/>
                  <a:pt x="2053329" y="3294090"/>
                  <a:pt x="2053329" y="3294090"/>
                </a:cubicBezTo>
                <a:cubicBezTo>
                  <a:pt x="2053329" y="3294090"/>
                  <a:pt x="2053329" y="3294090"/>
                  <a:pt x="2053329" y="3294090"/>
                </a:cubicBezTo>
                <a:cubicBezTo>
                  <a:pt x="2526722" y="3519832"/>
                  <a:pt x="2890577" y="3277897"/>
                  <a:pt x="3150609" y="2945474"/>
                </a:cubicBezTo>
                <a:cubicBezTo>
                  <a:pt x="3388734" y="2642580"/>
                  <a:pt x="3649720" y="2535899"/>
                  <a:pt x="3563995" y="2018692"/>
                </a:cubicBezTo>
                <a:close/>
                <a:moveTo>
                  <a:pt x="2525770" y="2945474"/>
                </a:moveTo>
                <a:cubicBezTo>
                  <a:pt x="2316219" y="3144547"/>
                  <a:pt x="2058092" y="2975002"/>
                  <a:pt x="1897119" y="2853082"/>
                </a:cubicBezTo>
                <a:cubicBezTo>
                  <a:pt x="1788534" y="2771167"/>
                  <a:pt x="1791392" y="2613052"/>
                  <a:pt x="1736147" y="2662582"/>
                </a:cubicBezTo>
                <a:cubicBezTo>
                  <a:pt x="1664709" y="2726399"/>
                  <a:pt x="1569459" y="2852130"/>
                  <a:pt x="1487544" y="2900707"/>
                </a:cubicBezTo>
                <a:cubicBezTo>
                  <a:pt x="1126547" y="3111210"/>
                  <a:pt x="636962" y="3001672"/>
                  <a:pt x="500754" y="2563522"/>
                </a:cubicBezTo>
                <a:cubicBezTo>
                  <a:pt x="434079" y="2346352"/>
                  <a:pt x="532187" y="2248245"/>
                  <a:pt x="662679" y="2166330"/>
                </a:cubicBezTo>
                <a:cubicBezTo>
                  <a:pt x="779837" y="2092987"/>
                  <a:pt x="774122" y="1919632"/>
                  <a:pt x="653154" y="1852004"/>
                </a:cubicBezTo>
                <a:cubicBezTo>
                  <a:pt x="427412" y="1726275"/>
                  <a:pt x="192144" y="1427189"/>
                  <a:pt x="458844" y="1085242"/>
                </a:cubicBezTo>
                <a:cubicBezTo>
                  <a:pt x="733164" y="732817"/>
                  <a:pt x="936047" y="929032"/>
                  <a:pt x="1073207" y="1073812"/>
                </a:cubicBezTo>
                <a:cubicBezTo>
                  <a:pt x="1186554" y="1193827"/>
                  <a:pt x="1389437" y="1119532"/>
                  <a:pt x="1391342" y="953797"/>
                </a:cubicBezTo>
                <a:cubicBezTo>
                  <a:pt x="1391342" y="949987"/>
                  <a:pt x="1391342" y="947129"/>
                  <a:pt x="1391342" y="943319"/>
                </a:cubicBezTo>
                <a:cubicBezTo>
                  <a:pt x="1400867" y="715672"/>
                  <a:pt x="1458969" y="517552"/>
                  <a:pt x="1708524" y="491834"/>
                </a:cubicBezTo>
                <a:cubicBezTo>
                  <a:pt x="2046662" y="455639"/>
                  <a:pt x="2381942" y="511837"/>
                  <a:pt x="2572442" y="834734"/>
                </a:cubicBezTo>
                <a:cubicBezTo>
                  <a:pt x="2688647" y="1030949"/>
                  <a:pt x="2824854" y="1283362"/>
                  <a:pt x="2561012" y="1468147"/>
                </a:cubicBezTo>
                <a:cubicBezTo>
                  <a:pt x="2234304" y="1698652"/>
                  <a:pt x="2301932" y="1814857"/>
                  <a:pt x="2643879" y="1899629"/>
                </a:cubicBezTo>
                <a:cubicBezTo>
                  <a:pt x="2723889" y="1919632"/>
                  <a:pt x="2803899" y="1968209"/>
                  <a:pt x="2881052" y="2025359"/>
                </a:cubicBezTo>
                <a:cubicBezTo>
                  <a:pt x="2949632" y="2075842"/>
                  <a:pt x="2998209" y="2151090"/>
                  <a:pt x="3013449" y="2234910"/>
                </a:cubicBezTo>
                <a:cubicBezTo>
                  <a:pt x="3079172" y="2606385"/>
                  <a:pt x="2737224" y="2743545"/>
                  <a:pt x="2525770" y="294547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B53EBB3-5069-4481-AE02-EA54E792AEED}"/>
              </a:ext>
            </a:extLst>
          </p:cNvPr>
          <p:cNvSpPr/>
          <p:nvPr userDrawn="1"/>
        </p:nvSpPr>
        <p:spPr>
          <a:xfrm>
            <a:off x="0" y="6580736"/>
            <a:ext cx="12192000" cy="277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92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AC4E46-8A9D-4900-AE18-E05E6A326170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B53EBB3-5069-4481-AE02-EA54E792AEED}"/>
              </a:ext>
            </a:extLst>
          </p:cNvPr>
          <p:cNvSpPr/>
          <p:nvPr userDrawn="1"/>
        </p:nvSpPr>
        <p:spPr>
          <a:xfrm>
            <a:off x="0" y="6580736"/>
            <a:ext cx="12192000" cy="277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5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F63D7C-03BD-46C9-81A3-4C80D86C9B6B}"/>
              </a:ext>
            </a:extLst>
          </p:cNvPr>
          <p:cNvSpPr/>
          <p:nvPr userDrawn="1"/>
        </p:nvSpPr>
        <p:spPr>
          <a:xfrm>
            <a:off x="0" y="0"/>
            <a:ext cx="2790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B126FC-0C68-4086-B516-E515B98DB12E}"/>
              </a:ext>
            </a:extLst>
          </p:cNvPr>
          <p:cNvGrpSpPr/>
          <p:nvPr userDrawn="1"/>
        </p:nvGrpSpPr>
        <p:grpSpPr>
          <a:xfrm>
            <a:off x="1029916" y="4717956"/>
            <a:ext cx="2400531" cy="1651187"/>
            <a:chOff x="1029916" y="4879881"/>
            <a:chExt cx="2400531" cy="165118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DC9BD590-B57C-46D2-9FDF-5B64473A6DF5}"/>
                </a:ext>
              </a:extLst>
            </p:cNvPr>
            <p:cNvSpPr/>
            <p:nvPr userDrawn="1"/>
          </p:nvSpPr>
          <p:spPr>
            <a:xfrm>
              <a:off x="1029916" y="4879881"/>
              <a:ext cx="2400531" cy="1651187"/>
            </a:xfrm>
            <a:custGeom>
              <a:avLst/>
              <a:gdLst>
                <a:gd name="connsiteX0" fmla="*/ 1229776 w 1753617"/>
                <a:gd name="connsiteY0" fmla="*/ 474039 h 1206212"/>
                <a:gd name="connsiteX1" fmla="*/ 1118650 w 1753617"/>
                <a:gd name="connsiteY1" fmla="*/ 1037577 h 1206212"/>
                <a:gd name="connsiteX2" fmla="*/ 1227679 w 1753617"/>
                <a:gd name="connsiteY2" fmla="*/ 1039321 h 1206212"/>
                <a:gd name="connsiteX3" fmla="*/ 1229776 w 1753617"/>
                <a:gd name="connsiteY3" fmla="*/ 474039 h 1206212"/>
                <a:gd name="connsiteX4" fmla="*/ 861560 w 1753617"/>
                <a:gd name="connsiteY4" fmla="*/ 0 h 1206212"/>
                <a:gd name="connsiteX5" fmla="*/ 1192678 w 1753617"/>
                <a:gd name="connsiteY5" fmla="*/ 235268 h 1206212"/>
                <a:gd name="connsiteX6" fmla="*/ 1395270 w 1753617"/>
                <a:gd name="connsiteY6" fmla="*/ 172094 h 1206212"/>
                <a:gd name="connsiteX7" fmla="*/ 1753617 w 1753617"/>
                <a:gd name="connsiteY7" fmla="*/ 530443 h 1206212"/>
                <a:gd name="connsiteX8" fmla="*/ 1395270 w 1753617"/>
                <a:gd name="connsiteY8" fmla="*/ 888790 h 1206212"/>
                <a:gd name="connsiteX9" fmla="*/ 1372396 w 1753617"/>
                <a:gd name="connsiteY9" fmla="*/ 887701 h 1206212"/>
                <a:gd name="connsiteX10" fmla="*/ 1372396 w 1753617"/>
                <a:gd name="connsiteY10" fmla="*/ 1206212 h 1206212"/>
                <a:gd name="connsiteX11" fmla="*/ 1231543 w 1753617"/>
                <a:gd name="connsiteY11" fmla="*/ 1206212 h 1206212"/>
                <a:gd name="connsiteX12" fmla="*/ 1227789 w 1753617"/>
                <a:gd name="connsiteY12" fmla="*/ 1039789 h 1206212"/>
                <a:gd name="connsiteX13" fmla="*/ 1176875 w 1753617"/>
                <a:gd name="connsiteY13" fmla="*/ 1039789 h 1206212"/>
                <a:gd name="connsiteX14" fmla="*/ 1173122 w 1753617"/>
                <a:gd name="connsiteY14" fmla="*/ 1206212 h 1206212"/>
                <a:gd name="connsiteX15" fmla="*/ 973672 w 1753617"/>
                <a:gd name="connsiteY15" fmla="*/ 1206212 h 1206212"/>
                <a:gd name="connsiteX16" fmla="*/ 968149 w 1753617"/>
                <a:gd name="connsiteY16" fmla="*/ 929147 h 1206212"/>
                <a:gd name="connsiteX17" fmla="*/ 968017 w 1753617"/>
                <a:gd name="connsiteY17" fmla="*/ 929147 h 1206212"/>
                <a:gd name="connsiteX18" fmla="*/ 1030077 w 1753617"/>
                <a:gd name="connsiteY18" fmla="*/ 836491 h 1206212"/>
                <a:gd name="connsiteX19" fmla="*/ 1016753 w 1753617"/>
                <a:gd name="connsiteY19" fmla="*/ 510027 h 1206212"/>
                <a:gd name="connsiteX20" fmla="*/ 1006625 w 1753617"/>
                <a:gd name="connsiteY20" fmla="*/ 501207 h 1206212"/>
                <a:gd name="connsiteX21" fmla="*/ 999463 w 1753617"/>
                <a:gd name="connsiteY21" fmla="*/ 503790 h 1206212"/>
                <a:gd name="connsiteX22" fmla="*/ 996664 w 1753617"/>
                <a:gd name="connsiteY22" fmla="*/ 509676 h 1206212"/>
                <a:gd name="connsiteX23" fmla="*/ 996664 w 1753617"/>
                <a:gd name="connsiteY23" fmla="*/ 733486 h 1206212"/>
                <a:gd name="connsiteX24" fmla="*/ 985982 w 1753617"/>
                <a:gd name="connsiteY24" fmla="*/ 742788 h 1206212"/>
                <a:gd name="connsiteX25" fmla="*/ 975300 w 1753617"/>
                <a:gd name="connsiteY25" fmla="*/ 733486 h 1206212"/>
                <a:gd name="connsiteX26" fmla="*/ 975300 w 1753617"/>
                <a:gd name="connsiteY26" fmla="*/ 509660 h 1206212"/>
                <a:gd name="connsiteX27" fmla="*/ 972509 w 1753617"/>
                <a:gd name="connsiteY27" fmla="*/ 503790 h 1206212"/>
                <a:gd name="connsiteX28" fmla="*/ 965347 w 1753617"/>
                <a:gd name="connsiteY28" fmla="*/ 501207 h 1206212"/>
                <a:gd name="connsiteX29" fmla="*/ 958185 w 1753617"/>
                <a:gd name="connsiteY29" fmla="*/ 503790 h 1206212"/>
                <a:gd name="connsiteX30" fmla="*/ 955762 w 1753617"/>
                <a:gd name="connsiteY30" fmla="*/ 508885 h 1206212"/>
                <a:gd name="connsiteX31" fmla="*/ 955762 w 1753617"/>
                <a:gd name="connsiteY31" fmla="*/ 735600 h 1206212"/>
                <a:gd name="connsiteX32" fmla="*/ 945080 w 1753617"/>
                <a:gd name="connsiteY32" fmla="*/ 744903 h 1206212"/>
                <a:gd name="connsiteX33" fmla="*/ 934398 w 1753617"/>
                <a:gd name="connsiteY33" fmla="*/ 735600 h 1206212"/>
                <a:gd name="connsiteX34" fmla="*/ 934398 w 1753617"/>
                <a:gd name="connsiteY34" fmla="*/ 508546 h 1206212"/>
                <a:gd name="connsiteX35" fmla="*/ 932136 w 1753617"/>
                <a:gd name="connsiteY35" fmla="*/ 503790 h 1206212"/>
                <a:gd name="connsiteX36" fmla="*/ 924974 w 1753617"/>
                <a:gd name="connsiteY36" fmla="*/ 501207 h 1206212"/>
                <a:gd name="connsiteX37" fmla="*/ 917812 w 1753617"/>
                <a:gd name="connsiteY37" fmla="*/ 503790 h 1206212"/>
                <a:gd name="connsiteX38" fmla="*/ 914860 w 1753617"/>
                <a:gd name="connsiteY38" fmla="*/ 509998 h 1206212"/>
                <a:gd name="connsiteX39" fmla="*/ 914860 w 1753617"/>
                <a:gd name="connsiteY39" fmla="*/ 735693 h 1206212"/>
                <a:gd name="connsiteX40" fmla="*/ 904178 w 1753617"/>
                <a:gd name="connsiteY40" fmla="*/ 744995 h 1206212"/>
                <a:gd name="connsiteX41" fmla="*/ 893497 w 1753617"/>
                <a:gd name="connsiteY41" fmla="*/ 735693 h 1206212"/>
                <a:gd name="connsiteX42" fmla="*/ 893497 w 1753617"/>
                <a:gd name="connsiteY42" fmla="*/ 509338 h 1206212"/>
                <a:gd name="connsiteX43" fmla="*/ 890858 w 1753617"/>
                <a:gd name="connsiteY43" fmla="*/ 503790 h 1206212"/>
                <a:gd name="connsiteX44" fmla="*/ 883696 w 1753617"/>
                <a:gd name="connsiteY44" fmla="*/ 501207 h 1206212"/>
                <a:gd name="connsiteX45" fmla="*/ 873568 w 1753617"/>
                <a:gd name="connsiteY45" fmla="*/ 510027 h 1206212"/>
                <a:gd name="connsiteX46" fmla="*/ 858045 w 1753617"/>
                <a:gd name="connsiteY46" fmla="*/ 836491 h 1206212"/>
                <a:gd name="connsiteX47" fmla="*/ 920104 w 1753617"/>
                <a:gd name="connsiteY47" fmla="*/ 929147 h 1206212"/>
                <a:gd name="connsiteX48" fmla="*/ 919971 w 1753617"/>
                <a:gd name="connsiteY48" fmla="*/ 929147 h 1206212"/>
                <a:gd name="connsiteX49" fmla="*/ 914449 w 1753617"/>
                <a:gd name="connsiteY49" fmla="*/ 1206212 h 1206212"/>
                <a:gd name="connsiteX50" fmla="*/ 687243 w 1753617"/>
                <a:gd name="connsiteY50" fmla="*/ 1206212 h 1206212"/>
                <a:gd name="connsiteX51" fmla="*/ 680994 w 1753617"/>
                <a:gd name="connsiteY51" fmla="*/ 892690 h 1206212"/>
                <a:gd name="connsiteX52" fmla="*/ 672455 w 1753617"/>
                <a:gd name="connsiteY52" fmla="*/ 892690 h 1206212"/>
                <a:gd name="connsiteX53" fmla="*/ 703265 w 1753617"/>
                <a:gd name="connsiteY53" fmla="*/ 880906 h 1206212"/>
                <a:gd name="connsiteX54" fmla="*/ 779494 w 1753617"/>
                <a:gd name="connsiteY54" fmla="*/ 701153 h 1206212"/>
                <a:gd name="connsiteX55" fmla="*/ 659906 w 1753617"/>
                <a:gd name="connsiteY55" fmla="*/ 495891 h 1206212"/>
                <a:gd name="connsiteX56" fmla="*/ 531113 w 1753617"/>
                <a:gd name="connsiteY56" fmla="*/ 696668 h 1206212"/>
                <a:gd name="connsiteX57" fmla="*/ 611609 w 1753617"/>
                <a:gd name="connsiteY57" fmla="*/ 881068 h 1206212"/>
                <a:gd name="connsiteX58" fmla="*/ 642424 w 1753617"/>
                <a:gd name="connsiteY58" fmla="*/ 892690 h 1206212"/>
                <a:gd name="connsiteX59" fmla="*/ 629610 w 1753617"/>
                <a:gd name="connsiteY59" fmla="*/ 892690 h 1206212"/>
                <a:gd name="connsiteX60" fmla="*/ 623362 w 1753617"/>
                <a:gd name="connsiteY60" fmla="*/ 1206212 h 1206212"/>
                <a:gd name="connsiteX61" fmla="*/ 400827 w 1753617"/>
                <a:gd name="connsiteY61" fmla="*/ 1206212 h 1206212"/>
                <a:gd name="connsiteX62" fmla="*/ 400827 w 1753617"/>
                <a:gd name="connsiteY62" fmla="*/ 886611 h 1206212"/>
                <a:gd name="connsiteX63" fmla="*/ 358348 w 1753617"/>
                <a:gd name="connsiteY63" fmla="*/ 888790 h 1206212"/>
                <a:gd name="connsiteX64" fmla="*/ 0 w 1753617"/>
                <a:gd name="connsiteY64" fmla="*/ 530443 h 1206212"/>
                <a:gd name="connsiteX65" fmla="*/ 358348 w 1753617"/>
                <a:gd name="connsiteY65" fmla="*/ 172094 h 1206212"/>
                <a:gd name="connsiteX66" fmla="*/ 536978 w 1753617"/>
                <a:gd name="connsiteY66" fmla="*/ 220019 h 1206212"/>
                <a:gd name="connsiteX67" fmla="*/ 861560 w 1753617"/>
                <a:gd name="connsiteY67" fmla="*/ 0 h 12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753617" h="1206212">
                  <a:moveTo>
                    <a:pt x="1229776" y="474039"/>
                  </a:moveTo>
                  <a:cubicBezTo>
                    <a:pt x="1143811" y="476947"/>
                    <a:pt x="1106070" y="792156"/>
                    <a:pt x="1118650" y="1037577"/>
                  </a:cubicBezTo>
                  <a:cubicBezTo>
                    <a:pt x="1151499" y="1041648"/>
                    <a:pt x="1192735" y="1038740"/>
                    <a:pt x="1227679" y="1039321"/>
                  </a:cubicBezTo>
                  <a:cubicBezTo>
                    <a:pt x="1233271" y="829958"/>
                    <a:pt x="1236766" y="475784"/>
                    <a:pt x="1229776" y="474039"/>
                  </a:cubicBezTo>
                  <a:close/>
                  <a:moveTo>
                    <a:pt x="861560" y="0"/>
                  </a:moveTo>
                  <a:cubicBezTo>
                    <a:pt x="1015137" y="0"/>
                    <a:pt x="1144753" y="98028"/>
                    <a:pt x="1192678" y="235268"/>
                  </a:cubicBezTo>
                  <a:cubicBezTo>
                    <a:pt x="1250405" y="194968"/>
                    <a:pt x="1320114" y="172094"/>
                    <a:pt x="1395270" y="172094"/>
                  </a:cubicBezTo>
                  <a:cubicBezTo>
                    <a:pt x="1593505" y="172094"/>
                    <a:pt x="1753617" y="332207"/>
                    <a:pt x="1753617" y="530443"/>
                  </a:cubicBezTo>
                  <a:cubicBezTo>
                    <a:pt x="1753617" y="728677"/>
                    <a:pt x="1593505" y="888790"/>
                    <a:pt x="1395270" y="888790"/>
                  </a:cubicBezTo>
                  <a:cubicBezTo>
                    <a:pt x="1387645" y="888790"/>
                    <a:pt x="1380021" y="887701"/>
                    <a:pt x="1372396" y="887701"/>
                  </a:cubicBezTo>
                  <a:lnTo>
                    <a:pt x="1372396" y="1206212"/>
                  </a:lnTo>
                  <a:lnTo>
                    <a:pt x="1231543" y="1206212"/>
                  </a:lnTo>
                  <a:lnTo>
                    <a:pt x="1227789" y="1039789"/>
                  </a:lnTo>
                  <a:lnTo>
                    <a:pt x="1176875" y="1039789"/>
                  </a:lnTo>
                  <a:lnTo>
                    <a:pt x="1173122" y="1206212"/>
                  </a:lnTo>
                  <a:lnTo>
                    <a:pt x="973672" y="1206212"/>
                  </a:lnTo>
                  <a:lnTo>
                    <a:pt x="968149" y="929147"/>
                  </a:lnTo>
                  <a:lnTo>
                    <a:pt x="968017" y="929147"/>
                  </a:lnTo>
                  <a:cubicBezTo>
                    <a:pt x="988704" y="898262"/>
                    <a:pt x="1030225" y="854754"/>
                    <a:pt x="1030077" y="836491"/>
                  </a:cubicBezTo>
                  <a:lnTo>
                    <a:pt x="1016753" y="510027"/>
                  </a:lnTo>
                  <a:cubicBezTo>
                    <a:pt x="1016753" y="505156"/>
                    <a:pt x="1012219" y="501207"/>
                    <a:pt x="1006625" y="501207"/>
                  </a:cubicBezTo>
                  <a:cubicBezTo>
                    <a:pt x="1003828" y="501207"/>
                    <a:pt x="1001296" y="502194"/>
                    <a:pt x="999463" y="503790"/>
                  </a:cubicBezTo>
                  <a:lnTo>
                    <a:pt x="996664" y="509676"/>
                  </a:lnTo>
                  <a:lnTo>
                    <a:pt x="996664" y="733486"/>
                  </a:lnTo>
                  <a:cubicBezTo>
                    <a:pt x="996664" y="738623"/>
                    <a:pt x="991881" y="742788"/>
                    <a:pt x="985982" y="742788"/>
                  </a:cubicBezTo>
                  <a:cubicBezTo>
                    <a:pt x="980083" y="742788"/>
                    <a:pt x="975300" y="738623"/>
                    <a:pt x="975300" y="733486"/>
                  </a:cubicBezTo>
                  <a:cubicBezTo>
                    <a:pt x="975300" y="658877"/>
                    <a:pt x="975300" y="584268"/>
                    <a:pt x="975300" y="509660"/>
                  </a:cubicBezTo>
                  <a:lnTo>
                    <a:pt x="972509" y="503790"/>
                  </a:lnTo>
                  <a:cubicBezTo>
                    <a:pt x="970676" y="502194"/>
                    <a:pt x="968144" y="501207"/>
                    <a:pt x="965347" y="501207"/>
                  </a:cubicBezTo>
                  <a:cubicBezTo>
                    <a:pt x="962550" y="501207"/>
                    <a:pt x="960018" y="502194"/>
                    <a:pt x="958185" y="503790"/>
                  </a:cubicBezTo>
                  <a:lnTo>
                    <a:pt x="955762" y="508885"/>
                  </a:lnTo>
                  <a:lnTo>
                    <a:pt x="955762" y="735600"/>
                  </a:lnTo>
                  <a:cubicBezTo>
                    <a:pt x="955762" y="740738"/>
                    <a:pt x="950979" y="744903"/>
                    <a:pt x="945080" y="744903"/>
                  </a:cubicBezTo>
                  <a:cubicBezTo>
                    <a:pt x="939180" y="744903"/>
                    <a:pt x="934398" y="740738"/>
                    <a:pt x="934398" y="735600"/>
                  </a:cubicBezTo>
                  <a:cubicBezTo>
                    <a:pt x="934398" y="659916"/>
                    <a:pt x="934398" y="584231"/>
                    <a:pt x="934398" y="508546"/>
                  </a:cubicBezTo>
                  <a:lnTo>
                    <a:pt x="932136" y="503790"/>
                  </a:lnTo>
                  <a:cubicBezTo>
                    <a:pt x="930304" y="502194"/>
                    <a:pt x="927771" y="501207"/>
                    <a:pt x="924974" y="501207"/>
                  </a:cubicBezTo>
                  <a:cubicBezTo>
                    <a:pt x="922177" y="501207"/>
                    <a:pt x="919645" y="502194"/>
                    <a:pt x="917812" y="503790"/>
                  </a:cubicBezTo>
                  <a:lnTo>
                    <a:pt x="914860" y="509998"/>
                  </a:lnTo>
                  <a:lnTo>
                    <a:pt x="914860" y="735693"/>
                  </a:lnTo>
                  <a:cubicBezTo>
                    <a:pt x="914860" y="740830"/>
                    <a:pt x="910078" y="744995"/>
                    <a:pt x="904178" y="744995"/>
                  </a:cubicBezTo>
                  <a:cubicBezTo>
                    <a:pt x="898278" y="744995"/>
                    <a:pt x="893497" y="740830"/>
                    <a:pt x="893497" y="735693"/>
                  </a:cubicBezTo>
                  <a:cubicBezTo>
                    <a:pt x="893497" y="660241"/>
                    <a:pt x="893497" y="584789"/>
                    <a:pt x="893497" y="509338"/>
                  </a:cubicBezTo>
                  <a:lnTo>
                    <a:pt x="890858" y="503790"/>
                  </a:lnTo>
                  <a:cubicBezTo>
                    <a:pt x="889025" y="502194"/>
                    <a:pt x="886493" y="501207"/>
                    <a:pt x="883696" y="501207"/>
                  </a:cubicBezTo>
                  <a:cubicBezTo>
                    <a:pt x="878102" y="501207"/>
                    <a:pt x="873568" y="505156"/>
                    <a:pt x="873568" y="510027"/>
                  </a:cubicBezTo>
                  <a:lnTo>
                    <a:pt x="858045" y="836491"/>
                  </a:lnTo>
                  <a:cubicBezTo>
                    <a:pt x="856991" y="853176"/>
                    <a:pt x="899418" y="898262"/>
                    <a:pt x="920104" y="929147"/>
                  </a:cubicBezTo>
                  <a:lnTo>
                    <a:pt x="919971" y="929147"/>
                  </a:lnTo>
                  <a:lnTo>
                    <a:pt x="914449" y="1206212"/>
                  </a:lnTo>
                  <a:lnTo>
                    <a:pt x="687243" y="1206212"/>
                  </a:lnTo>
                  <a:lnTo>
                    <a:pt x="680994" y="892690"/>
                  </a:lnTo>
                  <a:lnTo>
                    <a:pt x="672455" y="892690"/>
                  </a:lnTo>
                  <a:lnTo>
                    <a:pt x="703265" y="880906"/>
                  </a:lnTo>
                  <a:cubicBezTo>
                    <a:pt x="746777" y="847233"/>
                    <a:pt x="780792" y="770577"/>
                    <a:pt x="779494" y="701153"/>
                  </a:cubicBezTo>
                  <a:cubicBezTo>
                    <a:pt x="777764" y="608588"/>
                    <a:pt x="735279" y="494515"/>
                    <a:pt x="659906" y="495891"/>
                  </a:cubicBezTo>
                  <a:cubicBezTo>
                    <a:pt x="584533" y="497267"/>
                    <a:pt x="529384" y="593484"/>
                    <a:pt x="531113" y="696668"/>
                  </a:cubicBezTo>
                  <a:cubicBezTo>
                    <a:pt x="532411" y="774055"/>
                    <a:pt x="567648" y="848411"/>
                    <a:pt x="611609" y="881068"/>
                  </a:cubicBezTo>
                  <a:lnTo>
                    <a:pt x="642424" y="892690"/>
                  </a:lnTo>
                  <a:lnTo>
                    <a:pt x="629610" y="892690"/>
                  </a:lnTo>
                  <a:lnTo>
                    <a:pt x="623362" y="1206212"/>
                  </a:lnTo>
                  <a:lnTo>
                    <a:pt x="400827" y="1206212"/>
                  </a:lnTo>
                  <a:lnTo>
                    <a:pt x="400827" y="886611"/>
                  </a:lnTo>
                  <a:cubicBezTo>
                    <a:pt x="387756" y="887701"/>
                    <a:pt x="372507" y="888790"/>
                    <a:pt x="358348" y="888790"/>
                  </a:cubicBezTo>
                  <a:cubicBezTo>
                    <a:pt x="160114" y="888790"/>
                    <a:pt x="0" y="728677"/>
                    <a:pt x="0" y="530443"/>
                  </a:cubicBezTo>
                  <a:cubicBezTo>
                    <a:pt x="0" y="332207"/>
                    <a:pt x="160114" y="172094"/>
                    <a:pt x="358348" y="172094"/>
                  </a:cubicBezTo>
                  <a:cubicBezTo>
                    <a:pt x="423701" y="172094"/>
                    <a:pt x="484696" y="189522"/>
                    <a:pt x="536978" y="220019"/>
                  </a:cubicBezTo>
                  <a:cubicBezTo>
                    <a:pt x="588170" y="91493"/>
                    <a:pt x="714517" y="0"/>
                    <a:pt x="861560" y="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ECE673-DAFB-48FF-BB74-37F0E59D86EA}"/>
                </a:ext>
              </a:extLst>
            </p:cNvPr>
            <p:cNvSpPr/>
            <p:nvPr userDrawn="1"/>
          </p:nvSpPr>
          <p:spPr>
            <a:xfrm>
              <a:off x="2790825" y="5115461"/>
              <a:ext cx="639622" cy="1415607"/>
            </a:xfrm>
            <a:custGeom>
              <a:avLst/>
              <a:gdLst>
                <a:gd name="connsiteX0" fmla="*/ 149080 w 639622"/>
                <a:gd name="connsiteY0" fmla="*/ 0 h 1415607"/>
                <a:gd name="connsiteX1" fmla="*/ 639622 w 639622"/>
                <a:gd name="connsiteY1" fmla="*/ 490545 h 1415607"/>
                <a:gd name="connsiteX2" fmla="*/ 149080 w 639622"/>
                <a:gd name="connsiteY2" fmla="*/ 981087 h 1415607"/>
                <a:gd name="connsiteX3" fmla="*/ 117768 w 639622"/>
                <a:gd name="connsiteY3" fmla="*/ 979597 h 1415607"/>
                <a:gd name="connsiteX4" fmla="*/ 117768 w 639622"/>
                <a:gd name="connsiteY4" fmla="*/ 1415607 h 1415607"/>
                <a:gd name="connsiteX5" fmla="*/ 0 w 639622"/>
                <a:gd name="connsiteY5" fmla="*/ 1415607 h 1415607"/>
                <a:gd name="connsiteX6" fmla="*/ 0 w 639622"/>
                <a:gd name="connsiteY6" fmla="*/ 23276 h 1415607"/>
                <a:gd name="connsiteX7" fmla="*/ 1469 w 639622"/>
                <a:gd name="connsiteY7" fmla="*/ 22552 h 1415607"/>
                <a:gd name="connsiteX8" fmla="*/ 149080 w 639622"/>
                <a:gd name="connsiteY8" fmla="*/ 0 h 141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9622" h="1415607">
                  <a:moveTo>
                    <a:pt x="149080" y="0"/>
                  </a:moveTo>
                  <a:cubicBezTo>
                    <a:pt x="420444" y="0"/>
                    <a:pt x="639622" y="219179"/>
                    <a:pt x="639622" y="490545"/>
                  </a:cubicBezTo>
                  <a:cubicBezTo>
                    <a:pt x="639622" y="761908"/>
                    <a:pt x="420444" y="981087"/>
                    <a:pt x="149080" y="981087"/>
                  </a:cubicBezTo>
                  <a:cubicBezTo>
                    <a:pt x="138642" y="981087"/>
                    <a:pt x="128206" y="979597"/>
                    <a:pt x="117768" y="979597"/>
                  </a:cubicBezTo>
                  <a:lnTo>
                    <a:pt x="117768" y="1415607"/>
                  </a:lnTo>
                  <a:lnTo>
                    <a:pt x="0" y="1415607"/>
                  </a:lnTo>
                  <a:lnTo>
                    <a:pt x="0" y="23276"/>
                  </a:lnTo>
                  <a:lnTo>
                    <a:pt x="1469" y="22552"/>
                  </a:lnTo>
                  <a:cubicBezTo>
                    <a:pt x="48063" y="7828"/>
                    <a:pt x="97639" y="0"/>
                    <a:pt x="149080" y="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0DB25C-3908-49B8-8330-D766982D609C}"/>
              </a:ext>
            </a:extLst>
          </p:cNvPr>
          <p:cNvCxnSpPr>
            <a:cxnSpLocks/>
          </p:cNvCxnSpPr>
          <p:nvPr userDrawn="1"/>
        </p:nvCxnSpPr>
        <p:spPr>
          <a:xfrm>
            <a:off x="0" y="469458"/>
            <a:ext cx="27908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D2D7E0-30C5-4740-8D9D-4194355DA4AE}"/>
              </a:ext>
            </a:extLst>
          </p:cNvPr>
          <p:cNvGrpSpPr/>
          <p:nvPr userDrawn="1"/>
        </p:nvGrpSpPr>
        <p:grpSpPr>
          <a:xfrm>
            <a:off x="597820" y="443746"/>
            <a:ext cx="1595184" cy="1395672"/>
            <a:chOff x="816657" y="415244"/>
            <a:chExt cx="3074373" cy="2689860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077B057-2C05-41CF-9F38-B79D3E03F7DD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966B02FD-8FFC-4CFA-AE4A-30A0BDC78823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419CC5F8-5AA0-41C7-A2B7-B97D457337E3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93ACF4D-F98F-4827-ACDC-38BE0E410480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3F4354B-C550-4789-B557-94685CDB0EA0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49E54BD-5EA8-4ECB-8A56-551F12BE1BFA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169C83-E1FF-486F-9F11-7B80E6F2B230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7555D03-7D6C-46DC-8565-4885822011D2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A746E9E-6FBA-478F-BE85-6BA0AFD7B31B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7CD0883-DCCE-4649-A99C-02A0B0A318C4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8034E3B-FD29-438A-A262-9914F9E755FE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1E142C0-AB95-4D74-9F8D-E7FFA715A3E8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A684E84-0829-43BF-8CA6-8ACEBC56CA07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EA8D620-8F79-4792-A11F-E8FF3FEAA333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491A3DB-0DEB-4365-BEEA-65B859A0ED0E}"/>
              </a:ext>
            </a:extLst>
          </p:cNvPr>
          <p:cNvCxnSpPr>
            <a:cxnSpLocks/>
          </p:cNvCxnSpPr>
          <p:nvPr userDrawn="1"/>
        </p:nvCxnSpPr>
        <p:spPr>
          <a:xfrm>
            <a:off x="0" y="6376284"/>
            <a:ext cx="15811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072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F63D7C-03BD-46C9-81A3-4C80D86C9B6B}"/>
              </a:ext>
            </a:extLst>
          </p:cNvPr>
          <p:cNvSpPr/>
          <p:nvPr userDrawn="1"/>
        </p:nvSpPr>
        <p:spPr>
          <a:xfrm>
            <a:off x="1" y="0"/>
            <a:ext cx="269557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A7FEC436-0D57-4B71-B32B-1C8F9F3FC32A}"/>
              </a:ext>
            </a:extLst>
          </p:cNvPr>
          <p:cNvSpPr/>
          <p:nvPr/>
        </p:nvSpPr>
        <p:spPr>
          <a:xfrm>
            <a:off x="1642273" y="2198638"/>
            <a:ext cx="1053301" cy="4479111"/>
          </a:xfrm>
          <a:custGeom>
            <a:avLst/>
            <a:gdLst>
              <a:gd name="connsiteX0" fmla="*/ 531483 w 1053301"/>
              <a:gd name="connsiteY0" fmla="*/ 1382472 h 4479111"/>
              <a:gd name="connsiteX1" fmla="*/ 278496 w 1053301"/>
              <a:gd name="connsiteY1" fmla="*/ 1582175 h 4479111"/>
              <a:gd name="connsiteX2" fmla="*/ 678075 w 1053301"/>
              <a:gd name="connsiteY2" fmla="*/ 1765558 h 4479111"/>
              <a:gd name="connsiteX3" fmla="*/ 564186 w 1053301"/>
              <a:gd name="connsiteY3" fmla="*/ 1394933 h 4479111"/>
              <a:gd name="connsiteX4" fmla="*/ 531483 w 1053301"/>
              <a:gd name="connsiteY4" fmla="*/ 1382472 h 4479111"/>
              <a:gd name="connsiteX5" fmla="*/ 1002286 w 1053301"/>
              <a:gd name="connsiteY5" fmla="*/ 651 h 4479111"/>
              <a:gd name="connsiteX6" fmla="*/ 1053301 w 1053301"/>
              <a:gd name="connsiteY6" fmla="*/ 13297 h 4479111"/>
              <a:gd name="connsiteX7" fmla="*/ 1053301 w 1053301"/>
              <a:gd name="connsiteY7" fmla="*/ 4292319 h 4479111"/>
              <a:gd name="connsiteX8" fmla="*/ 1052472 w 1053301"/>
              <a:gd name="connsiteY8" fmla="*/ 4291920 h 4479111"/>
              <a:gd name="connsiteX9" fmla="*/ 977279 w 1053301"/>
              <a:gd name="connsiteY9" fmla="*/ 4228671 h 4479111"/>
              <a:gd name="connsiteX10" fmla="*/ 977279 w 1053301"/>
              <a:gd name="connsiteY10" fmla="*/ 4159179 h 4479111"/>
              <a:gd name="connsiteX11" fmla="*/ 971487 w 1053301"/>
              <a:gd name="connsiteY11" fmla="*/ 3906303 h 4479111"/>
              <a:gd name="connsiteX12" fmla="*/ 959905 w 1053301"/>
              <a:gd name="connsiteY12" fmla="*/ 3751876 h 4479111"/>
              <a:gd name="connsiteX13" fmla="*/ 956044 w 1053301"/>
              <a:gd name="connsiteY13" fmla="*/ 3259641 h 4479111"/>
              <a:gd name="connsiteX14" fmla="*/ 957975 w 1053301"/>
              <a:gd name="connsiteY14" fmla="*/ 3263502 h 4479111"/>
              <a:gd name="connsiteX15" fmla="*/ 954115 w 1053301"/>
              <a:gd name="connsiteY15" fmla="*/ 3249988 h 4479111"/>
              <a:gd name="connsiteX16" fmla="*/ 853737 w 1053301"/>
              <a:gd name="connsiteY16" fmla="*/ 3249988 h 4479111"/>
              <a:gd name="connsiteX17" fmla="*/ 811270 w 1053301"/>
              <a:gd name="connsiteY17" fmla="*/ 3682384 h 4479111"/>
              <a:gd name="connsiteX18" fmla="*/ 817060 w 1053301"/>
              <a:gd name="connsiteY18" fmla="*/ 3894721 h 4479111"/>
              <a:gd name="connsiteX19" fmla="*/ 805478 w 1053301"/>
              <a:gd name="connsiteY19" fmla="*/ 4234461 h 4479111"/>
              <a:gd name="connsiteX20" fmla="*/ 857598 w 1053301"/>
              <a:gd name="connsiteY20" fmla="*/ 4437148 h 4479111"/>
              <a:gd name="connsiteX21" fmla="*/ 662633 w 1053301"/>
              <a:gd name="connsiteY21" fmla="*/ 4444869 h 4479111"/>
              <a:gd name="connsiteX22" fmla="*/ 587350 w 1053301"/>
              <a:gd name="connsiteY22" fmla="*/ 4244114 h 4479111"/>
              <a:gd name="connsiteX23" fmla="*/ 566116 w 1053301"/>
              <a:gd name="connsiteY23" fmla="*/ 3883139 h 4479111"/>
              <a:gd name="connsiteX24" fmla="*/ 558394 w 1053301"/>
              <a:gd name="connsiteY24" fmla="*/ 3767319 h 4479111"/>
              <a:gd name="connsiteX25" fmla="*/ 550673 w 1053301"/>
              <a:gd name="connsiteY25" fmla="*/ 3248059 h 4479111"/>
              <a:gd name="connsiteX26" fmla="*/ 498555 w 1053301"/>
              <a:gd name="connsiteY26" fmla="*/ 3248059 h 4479111"/>
              <a:gd name="connsiteX27" fmla="*/ 502415 w 1053301"/>
              <a:gd name="connsiteY27" fmla="*/ 3192078 h 4479111"/>
              <a:gd name="connsiteX28" fmla="*/ 568047 w 1053301"/>
              <a:gd name="connsiteY28" fmla="*/ 2346589 h 4479111"/>
              <a:gd name="connsiteX29" fmla="*/ 624026 w 1053301"/>
              <a:gd name="connsiteY29" fmla="*/ 2097577 h 4479111"/>
              <a:gd name="connsiteX30" fmla="*/ 558394 w 1053301"/>
              <a:gd name="connsiteY30" fmla="*/ 1904543 h 4479111"/>
              <a:gd name="connsiteX31" fmla="*/ 54576 w 1053301"/>
              <a:gd name="connsiteY31" fmla="*/ 1682553 h 4479111"/>
              <a:gd name="connsiteX32" fmla="*/ 41063 w 1053301"/>
              <a:gd name="connsiteY32" fmla="*/ 1520404 h 4479111"/>
              <a:gd name="connsiteX33" fmla="*/ 649121 w 1053301"/>
              <a:gd name="connsiteY33" fmla="*/ 997283 h 4479111"/>
              <a:gd name="connsiteX34" fmla="*/ 813199 w 1053301"/>
              <a:gd name="connsiteY34" fmla="*/ 852507 h 4479111"/>
              <a:gd name="connsiteX35" fmla="*/ 753359 w 1053301"/>
              <a:gd name="connsiteY35" fmla="*/ 682637 h 4479111"/>
              <a:gd name="connsiteX36" fmla="*/ 820920 w 1053301"/>
              <a:gd name="connsiteY36" fmla="*/ 358340 h 4479111"/>
              <a:gd name="connsiteX37" fmla="*/ 878831 w 1053301"/>
              <a:gd name="connsiteY37" fmla="*/ 176888 h 4479111"/>
              <a:gd name="connsiteX38" fmla="*/ 1002286 w 1053301"/>
              <a:gd name="connsiteY38" fmla="*/ 651 h 4479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53301" h="4479111">
                <a:moveTo>
                  <a:pt x="531483" y="1382472"/>
                </a:moveTo>
                <a:cubicBezTo>
                  <a:pt x="451833" y="1375267"/>
                  <a:pt x="351124" y="1511235"/>
                  <a:pt x="278496" y="1582175"/>
                </a:cubicBezTo>
                <a:cubicBezTo>
                  <a:pt x="351849" y="1626574"/>
                  <a:pt x="635608" y="1817677"/>
                  <a:pt x="678075" y="1765558"/>
                </a:cubicBezTo>
                <a:cubicBezTo>
                  <a:pt x="737917" y="1692205"/>
                  <a:pt x="624026" y="1439330"/>
                  <a:pt x="564186" y="1394933"/>
                </a:cubicBezTo>
                <a:cubicBezTo>
                  <a:pt x="553810" y="1387453"/>
                  <a:pt x="542862" y="1383502"/>
                  <a:pt x="531483" y="1382472"/>
                </a:cubicBezTo>
                <a:close/>
                <a:moveTo>
                  <a:pt x="1002286" y="651"/>
                </a:moveTo>
                <a:lnTo>
                  <a:pt x="1053301" y="13297"/>
                </a:lnTo>
                <a:lnTo>
                  <a:pt x="1053301" y="4292319"/>
                </a:lnTo>
                <a:lnTo>
                  <a:pt x="1052472" y="4291920"/>
                </a:lnTo>
                <a:cubicBezTo>
                  <a:pt x="1019264" y="4284409"/>
                  <a:pt x="978726" y="4288029"/>
                  <a:pt x="977279" y="4228671"/>
                </a:cubicBezTo>
                <a:cubicBezTo>
                  <a:pt x="977279" y="4211297"/>
                  <a:pt x="977279" y="4176551"/>
                  <a:pt x="977279" y="4159179"/>
                </a:cubicBezTo>
                <a:cubicBezTo>
                  <a:pt x="944462" y="4081965"/>
                  <a:pt x="1002372" y="3983517"/>
                  <a:pt x="971487" y="3906303"/>
                </a:cubicBezTo>
                <a:cubicBezTo>
                  <a:pt x="923229" y="3858046"/>
                  <a:pt x="979208" y="3802065"/>
                  <a:pt x="959905" y="3751876"/>
                </a:cubicBezTo>
                <a:cubicBezTo>
                  <a:pt x="940601" y="3582006"/>
                  <a:pt x="996582" y="3429511"/>
                  <a:pt x="956044" y="3259641"/>
                </a:cubicBezTo>
                <a:lnTo>
                  <a:pt x="957975" y="3263502"/>
                </a:lnTo>
                <a:cubicBezTo>
                  <a:pt x="956044" y="3259641"/>
                  <a:pt x="956044" y="3253849"/>
                  <a:pt x="954115" y="3249988"/>
                </a:cubicBezTo>
                <a:lnTo>
                  <a:pt x="853737" y="3249988"/>
                </a:lnTo>
                <a:cubicBezTo>
                  <a:pt x="817060" y="3410207"/>
                  <a:pt x="791966" y="3514446"/>
                  <a:pt x="811270" y="3682384"/>
                </a:cubicBezTo>
                <a:cubicBezTo>
                  <a:pt x="805478" y="3690105"/>
                  <a:pt x="822852" y="3827161"/>
                  <a:pt x="817060" y="3894721"/>
                </a:cubicBezTo>
                <a:cubicBezTo>
                  <a:pt x="799688" y="3966145"/>
                  <a:pt x="788106" y="4172690"/>
                  <a:pt x="805478" y="4234461"/>
                </a:cubicBezTo>
                <a:cubicBezTo>
                  <a:pt x="817060" y="4302024"/>
                  <a:pt x="846016" y="4369585"/>
                  <a:pt x="857598" y="4437148"/>
                </a:cubicBezTo>
                <a:cubicBezTo>
                  <a:pt x="788106" y="4512432"/>
                  <a:pt x="734056" y="4468033"/>
                  <a:pt x="662633" y="4444869"/>
                </a:cubicBezTo>
                <a:cubicBezTo>
                  <a:pt x="597001" y="4392751"/>
                  <a:pt x="579629" y="4317467"/>
                  <a:pt x="587350" y="4244114"/>
                </a:cubicBezTo>
                <a:cubicBezTo>
                  <a:pt x="600862" y="4118641"/>
                  <a:pt x="625957" y="3998960"/>
                  <a:pt x="566116" y="3883139"/>
                </a:cubicBezTo>
                <a:cubicBezTo>
                  <a:pt x="550673" y="3852254"/>
                  <a:pt x="558394" y="3805926"/>
                  <a:pt x="558394" y="3767319"/>
                </a:cubicBezTo>
                <a:cubicBezTo>
                  <a:pt x="562255" y="3593589"/>
                  <a:pt x="546812" y="3421789"/>
                  <a:pt x="550673" y="3248059"/>
                </a:cubicBezTo>
                <a:lnTo>
                  <a:pt x="498555" y="3248059"/>
                </a:lnTo>
                <a:cubicBezTo>
                  <a:pt x="498555" y="3248059"/>
                  <a:pt x="504345" y="3192078"/>
                  <a:pt x="502415" y="3192078"/>
                </a:cubicBezTo>
                <a:cubicBezTo>
                  <a:pt x="537161" y="2892876"/>
                  <a:pt x="542951" y="2647722"/>
                  <a:pt x="568047" y="2346589"/>
                </a:cubicBezTo>
                <a:cubicBezTo>
                  <a:pt x="575768" y="2259725"/>
                  <a:pt x="595072" y="2178651"/>
                  <a:pt x="624026" y="2097577"/>
                </a:cubicBezTo>
                <a:cubicBezTo>
                  <a:pt x="681936" y="1935428"/>
                  <a:pt x="712821" y="1977896"/>
                  <a:pt x="558394" y="1904543"/>
                </a:cubicBezTo>
                <a:cubicBezTo>
                  <a:pt x="392385" y="1825398"/>
                  <a:pt x="234097" y="1796444"/>
                  <a:pt x="54576" y="1682553"/>
                </a:cubicBezTo>
                <a:cubicBezTo>
                  <a:pt x="-18777" y="1636225"/>
                  <a:pt x="-12987" y="1580246"/>
                  <a:pt x="41063" y="1520404"/>
                </a:cubicBezTo>
                <a:cubicBezTo>
                  <a:pt x="230236" y="1309998"/>
                  <a:pt x="361499" y="1062915"/>
                  <a:pt x="649121" y="997283"/>
                </a:cubicBezTo>
                <a:cubicBezTo>
                  <a:pt x="840224" y="954816"/>
                  <a:pt x="803548" y="908488"/>
                  <a:pt x="813199" y="852507"/>
                </a:cubicBezTo>
                <a:cubicBezTo>
                  <a:pt x="803548" y="846717"/>
                  <a:pt x="774592" y="744408"/>
                  <a:pt x="753359" y="682637"/>
                </a:cubicBezTo>
                <a:cubicBezTo>
                  <a:pt x="712821" y="568748"/>
                  <a:pt x="807409" y="470300"/>
                  <a:pt x="820920" y="358340"/>
                </a:cubicBezTo>
                <a:cubicBezTo>
                  <a:pt x="830573" y="290779"/>
                  <a:pt x="865319" y="244451"/>
                  <a:pt x="878831" y="176888"/>
                </a:cubicBezTo>
                <a:cubicBezTo>
                  <a:pt x="905373" y="35733"/>
                  <a:pt x="935685" y="-5891"/>
                  <a:pt x="1002286" y="651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2D5F715-899F-400B-90E1-F117546DDB6F}"/>
              </a:ext>
            </a:extLst>
          </p:cNvPr>
          <p:cNvSpPr/>
          <p:nvPr/>
        </p:nvSpPr>
        <p:spPr>
          <a:xfrm>
            <a:off x="2310378" y="3162486"/>
            <a:ext cx="681329" cy="1899457"/>
          </a:xfrm>
          <a:custGeom>
            <a:avLst/>
            <a:gdLst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17443 w 536713"/>
              <a:gd name="connsiteY4" fmla="*/ 99392 h 1530626"/>
              <a:gd name="connsiteX5" fmla="*/ 447260 w 536713"/>
              <a:gd name="connsiteY5" fmla="*/ 377687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47260 w 536713"/>
              <a:gd name="connsiteY5" fmla="*/ 377687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50015 w 536713"/>
              <a:gd name="connsiteY5" fmla="*/ 303323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50015 w 536713"/>
              <a:gd name="connsiteY5" fmla="*/ 303323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56835"/>
              <a:gd name="connsiteY0" fmla="*/ 0 h 1530626"/>
              <a:gd name="connsiteX1" fmla="*/ 159026 w 556835"/>
              <a:gd name="connsiteY1" fmla="*/ 268357 h 1530626"/>
              <a:gd name="connsiteX2" fmla="*/ 387626 w 556835"/>
              <a:gd name="connsiteY2" fmla="*/ 268357 h 1530626"/>
              <a:gd name="connsiteX3" fmla="*/ 367747 w 556835"/>
              <a:gd name="connsiteY3" fmla="*/ 49696 h 1530626"/>
              <a:gd name="connsiteX4" fmla="*/ 409180 w 556835"/>
              <a:gd name="connsiteY4" fmla="*/ 77358 h 1530626"/>
              <a:gd name="connsiteX5" fmla="*/ 450015 w 556835"/>
              <a:gd name="connsiteY5" fmla="*/ 303323 h 1530626"/>
              <a:gd name="connsiteX6" fmla="*/ 473246 w 556835"/>
              <a:gd name="connsiteY6" fmla="*/ 473486 h 1530626"/>
              <a:gd name="connsiteX7" fmla="*/ 536713 w 556835"/>
              <a:gd name="connsiteY7" fmla="*/ 1530626 h 1530626"/>
              <a:gd name="connsiteX8" fmla="*/ 79513 w 556835"/>
              <a:gd name="connsiteY8" fmla="*/ 1520687 h 1530626"/>
              <a:gd name="connsiteX9" fmla="*/ 139147 w 556835"/>
              <a:gd name="connsiteY9" fmla="*/ 695739 h 1530626"/>
              <a:gd name="connsiteX10" fmla="*/ 9939 w 556835"/>
              <a:gd name="connsiteY10" fmla="*/ 636105 h 1530626"/>
              <a:gd name="connsiteX11" fmla="*/ 0 w 556835"/>
              <a:gd name="connsiteY11" fmla="*/ 606287 h 1530626"/>
              <a:gd name="connsiteX12" fmla="*/ 109330 w 556835"/>
              <a:gd name="connsiteY12" fmla="*/ 636105 h 1530626"/>
              <a:gd name="connsiteX13" fmla="*/ 49695 w 556835"/>
              <a:gd name="connsiteY13" fmla="*/ 318052 h 1530626"/>
              <a:gd name="connsiteX14" fmla="*/ 39756 w 556835"/>
              <a:gd name="connsiteY14" fmla="*/ 0 h 1530626"/>
              <a:gd name="connsiteX0" fmla="*/ 39756 w 554175"/>
              <a:gd name="connsiteY0" fmla="*/ 0 h 1530626"/>
              <a:gd name="connsiteX1" fmla="*/ 159026 w 554175"/>
              <a:gd name="connsiteY1" fmla="*/ 268357 h 1530626"/>
              <a:gd name="connsiteX2" fmla="*/ 387626 w 554175"/>
              <a:gd name="connsiteY2" fmla="*/ 268357 h 1530626"/>
              <a:gd name="connsiteX3" fmla="*/ 367747 w 554175"/>
              <a:gd name="connsiteY3" fmla="*/ 49696 h 1530626"/>
              <a:gd name="connsiteX4" fmla="*/ 409180 w 554175"/>
              <a:gd name="connsiteY4" fmla="*/ 77358 h 1530626"/>
              <a:gd name="connsiteX5" fmla="*/ 450015 w 554175"/>
              <a:gd name="connsiteY5" fmla="*/ 303323 h 1530626"/>
              <a:gd name="connsiteX6" fmla="*/ 448458 w 554175"/>
              <a:gd name="connsiteY6" fmla="*/ 506536 h 1530626"/>
              <a:gd name="connsiteX7" fmla="*/ 536713 w 554175"/>
              <a:gd name="connsiteY7" fmla="*/ 1530626 h 1530626"/>
              <a:gd name="connsiteX8" fmla="*/ 79513 w 554175"/>
              <a:gd name="connsiteY8" fmla="*/ 1520687 h 1530626"/>
              <a:gd name="connsiteX9" fmla="*/ 139147 w 554175"/>
              <a:gd name="connsiteY9" fmla="*/ 695739 h 1530626"/>
              <a:gd name="connsiteX10" fmla="*/ 9939 w 554175"/>
              <a:gd name="connsiteY10" fmla="*/ 636105 h 1530626"/>
              <a:gd name="connsiteX11" fmla="*/ 0 w 554175"/>
              <a:gd name="connsiteY11" fmla="*/ 606287 h 1530626"/>
              <a:gd name="connsiteX12" fmla="*/ 109330 w 554175"/>
              <a:gd name="connsiteY12" fmla="*/ 636105 h 1530626"/>
              <a:gd name="connsiteX13" fmla="*/ 49695 w 554175"/>
              <a:gd name="connsiteY13" fmla="*/ 318052 h 1530626"/>
              <a:gd name="connsiteX14" fmla="*/ 39756 w 554175"/>
              <a:gd name="connsiteY14" fmla="*/ 0 h 1530626"/>
              <a:gd name="connsiteX0" fmla="*/ 39756 w 554175"/>
              <a:gd name="connsiteY0" fmla="*/ 0 h 1530626"/>
              <a:gd name="connsiteX1" fmla="*/ 159026 w 554175"/>
              <a:gd name="connsiteY1" fmla="*/ 268357 h 1530626"/>
              <a:gd name="connsiteX2" fmla="*/ 387626 w 554175"/>
              <a:gd name="connsiteY2" fmla="*/ 268357 h 1530626"/>
              <a:gd name="connsiteX3" fmla="*/ 367747 w 554175"/>
              <a:gd name="connsiteY3" fmla="*/ 49696 h 1530626"/>
              <a:gd name="connsiteX4" fmla="*/ 409180 w 554175"/>
              <a:gd name="connsiteY4" fmla="*/ 77358 h 1530626"/>
              <a:gd name="connsiteX5" fmla="*/ 450015 w 554175"/>
              <a:gd name="connsiteY5" fmla="*/ 303323 h 1530626"/>
              <a:gd name="connsiteX6" fmla="*/ 448458 w 554175"/>
              <a:gd name="connsiteY6" fmla="*/ 506536 h 1530626"/>
              <a:gd name="connsiteX7" fmla="*/ 536713 w 554175"/>
              <a:gd name="connsiteY7" fmla="*/ 1530626 h 1530626"/>
              <a:gd name="connsiteX8" fmla="*/ 79513 w 554175"/>
              <a:gd name="connsiteY8" fmla="*/ 1520687 h 1530626"/>
              <a:gd name="connsiteX9" fmla="*/ 139147 w 554175"/>
              <a:gd name="connsiteY9" fmla="*/ 695739 h 1530626"/>
              <a:gd name="connsiteX10" fmla="*/ 9939 w 554175"/>
              <a:gd name="connsiteY10" fmla="*/ 636105 h 1530626"/>
              <a:gd name="connsiteX11" fmla="*/ 0 w 554175"/>
              <a:gd name="connsiteY11" fmla="*/ 606287 h 1530626"/>
              <a:gd name="connsiteX12" fmla="*/ 109330 w 554175"/>
              <a:gd name="connsiteY12" fmla="*/ 636105 h 1530626"/>
              <a:gd name="connsiteX13" fmla="*/ 49695 w 554175"/>
              <a:gd name="connsiteY13" fmla="*/ 318052 h 1530626"/>
              <a:gd name="connsiteX14" fmla="*/ 39756 w 554175"/>
              <a:gd name="connsiteY14" fmla="*/ 0 h 1530626"/>
              <a:gd name="connsiteX0" fmla="*/ 39756 w 553436"/>
              <a:gd name="connsiteY0" fmla="*/ 0 h 1530626"/>
              <a:gd name="connsiteX1" fmla="*/ 159026 w 553436"/>
              <a:gd name="connsiteY1" fmla="*/ 268357 h 1530626"/>
              <a:gd name="connsiteX2" fmla="*/ 387626 w 553436"/>
              <a:gd name="connsiteY2" fmla="*/ 268357 h 1530626"/>
              <a:gd name="connsiteX3" fmla="*/ 367747 w 553436"/>
              <a:gd name="connsiteY3" fmla="*/ 49696 h 1530626"/>
              <a:gd name="connsiteX4" fmla="*/ 409180 w 553436"/>
              <a:gd name="connsiteY4" fmla="*/ 77358 h 1530626"/>
              <a:gd name="connsiteX5" fmla="*/ 450015 w 553436"/>
              <a:gd name="connsiteY5" fmla="*/ 303323 h 1530626"/>
              <a:gd name="connsiteX6" fmla="*/ 440195 w 553436"/>
              <a:gd name="connsiteY6" fmla="*/ 517553 h 1530626"/>
              <a:gd name="connsiteX7" fmla="*/ 536713 w 553436"/>
              <a:gd name="connsiteY7" fmla="*/ 1530626 h 1530626"/>
              <a:gd name="connsiteX8" fmla="*/ 79513 w 553436"/>
              <a:gd name="connsiteY8" fmla="*/ 1520687 h 1530626"/>
              <a:gd name="connsiteX9" fmla="*/ 139147 w 553436"/>
              <a:gd name="connsiteY9" fmla="*/ 695739 h 1530626"/>
              <a:gd name="connsiteX10" fmla="*/ 9939 w 553436"/>
              <a:gd name="connsiteY10" fmla="*/ 636105 h 1530626"/>
              <a:gd name="connsiteX11" fmla="*/ 0 w 553436"/>
              <a:gd name="connsiteY11" fmla="*/ 606287 h 1530626"/>
              <a:gd name="connsiteX12" fmla="*/ 109330 w 553436"/>
              <a:gd name="connsiteY12" fmla="*/ 636105 h 1530626"/>
              <a:gd name="connsiteX13" fmla="*/ 49695 w 553436"/>
              <a:gd name="connsiteY13" fmla="*/ 318052 h 1530626"/>
              <a:gd name="connsiteX14" fmla="*/ 39756 w 553436"/>
              <a:gd name="connsiteY14" fmla="*/ 0 h 1530626"/>
              <a:gd name="connsiteX0" fmla="*/ 39756 w 551130"/>
              <a:gd name="connsiteY0" fmla="*/ 0 h 1530626"/>
              <a:gd name="connsiteX1" fmla="*/ 159026 w 551130"/>
              <a:gd name="connsiteY1" fmla="*/ 268357 h 1530626"/>
              <a:gd name="connsiteX2" fmla="*/ 387626 w 551130"/>
              <a:gd name="connsiteY2" fmla="*/ 268357 h 1530626"/>
              <a:gd name="connsiteX3" fmla="*/ 367747 w 551130"/>
              <a:gd name="connsiteY3" fmla="*/ 49696 h 1530626"/>
              <a:gd name="connsiteX4" fmla="*/ 409180 w 551130"/>
              <a:gd name="connsiteY4" fmla="*/ 77358 h 1530626"/>
              <a:gd name="connsiteX5" fmla="*/ 450015 w 551130"/>
              <a:gd name="connsiteY5" fmla="*/ 303323 h 1530626"/>
              <a:gd name="connsiteX6" fmla="*/ 440195 w 551130"/>
              <a:gd name="connsiteY6" fmla="*/ 517553 h 1530626"/>
              <a:gd name="connsiteX7" fmla="*/ 536713 w 551130"/>
              <a:gd name="connsiteY7" fmla="*/ 1530626 h 1530626"/>
              <a:gd name="connsiteX8" fmla="*/ 79513 w 551130"/>
              <a:gd name="connsiteY8" fmla="*/ 1520687 h 1530626"/>
              <a:gd name="connsiteX9" fmla="*/ 139147 w 551130"/>
              <a:gd name="connsiteY9" fmla="*/ 695739 h 1530626"/>
              <a:gd name="connsiteX10" fmla="*/ 9939 w 551130"/>
              <a:gd name="connsiteY10" fmla="*/ 636105 h 1530626"/>
              <a:gd name="connsiteX11" fmla="*/ 0 w 551130"/>
              <a:gd name="connsiteY11" fmla="*/ 606287 h 1530626"/>
              <a:gd name="connsiteX12" fmla="*/ 109330 w 551130"/>
              <a:gd name="connsiteY12" fmla="*/ 636105 h 1530626"/>
              <a:gd name="connsiteX13" fmla="*/ 49695 w 551130"/>
              <a:gd name="connsiteY13" fmla="*/ 318052 h 1530626"/>
              <a:gd name="connsiteX14" fmla="*/ 39756 w 551130"/>
              <a:gd name="connsiteY14" fmla="*/ 0 h 1530626"/>
              <a:gd name="connsiteX0" fmla="*/ 39756 w 552204"/>
              <a:gd name="connsiteY0" fmla="*/ 0 h 1530626"/>
              <a:gd name="connsiteX1" fmla="*/ 159026 w 552204"/>
              <a:gd name="connsiteY1" fmla="*/ 268357 h 1530626"/>
              <a:gd name="connsiteX2" fmla="*/ 387626 w 552204"/>
              <a:gd name="connsiteY2" fmla="*/ 268357 h 1530626"/>
              <a:gd name="connsiteX3" fmla="*/ 367747 w 552204"/>
              <a:gd name="connsiteY3" fmla="*/ 49696 h 1530626"/>
              <a:gd name="connsiteX4" fmla="*/ 409180 w 552204"/>
              <a:gd name="connsiteY4" fmla="*/ 77358 h 1530626"/>
              <a:gd name="connsiteX5" fmla="*/ 450015 w 552204"/>
              <a:gd name="connsiteY5" fmla="*/ 303323 h 1530626"/>
              <a:gd name="connsiteX6" fmla="*/ 440195 w 552204"/>
              <a:gd name="connsiteY6" fmla="*/ 517553 h 1530626"/>
              <a:gd name="connsiteX7" fmla="*/ 536713 w 552204"/>
              <a:gd name="connsiteY7" fmla="*/ 1530626 h 1530626"/>
              <a:gd name="connsiteX8" fmla="*/ 79513 w 552204"/>
              <a:gd name="connsiteY8" fmla="*/ 1520687 h 1530626"/>
              <a:gd name="connsiteX9" fmla="*/ 139147 w 552204"/>
              <a:gd name="connsiteY9" fmla="*/ 695739 h 1530626"/>
              <a:gd name="connsiteX10" fmla="*/ 9939 w 552204"/>
              <a:gd name="connsiteY10" fmla="*/ 636105 h 1530626"/>
              <a:gd name="connsiteX11" fmla="*/ 0 w 552204"/>
              <a:gd name="connsiteY11" fmla="*/ 606287 h 1530626"/>
              <a:gd name="connsiteX12" fmla="*/ 109330 w 552204"/>
              <a:gd name="connsiteY12" fmla="*/ 636105 h 1530626"/>
              <a:gd name="connsiteX13" fmla="*/ 49695 w 552204"/>
              <a:gd name="connsiteY13" fmla="*/ 318052 h 1530626"/>
              <a:gd name="connsiteX14" fmla="*/ 39756 w 552204"/>
              <a:gd name="connsiteY14" fmla="*/ 0 h 1530626"/>
              <a:gd name="connsiteX0" fmla="*/ 39756 w 538253"/>
              <a:gd name="connsiteY0" fmla="*/ 0 h 1530626"/>
              <a:gd name="connsiteX1" fmla="*/ 159026 w 538253"/>
              <a:gd name="connsiteY1" fmla="*/ 268357 h 1530626"/>
              <a:gd name="connsiteX2" fmla="*/ 387626 w 538253"/>
              <a:gd name="connsiteY2" fmla="*/ 268357 h 1530626"/>
              <a:gd name="connsiteX3" fmla="*/ 367747 w 538253"/>
              <a:gd name="connsiteY3" fmla="*/ 49696 h 1530626"/>
              <a:gd name="connsiteX4" fmla="*/ 409180 w 538253"/>
              <a:gd name="connsiteY4" fmla="*/ 77358 h 1530626"/>
              <a:gd name="connsiteX5" fmla="*/ 450015 w 538253"/>
              <a:gd name="connsiteY5" fmla="*/ 303323 h 1530626"/>
              <a:gd name="connsiteX6" fmla="*/ 440195 w 538253"/>
              <a:gd name="connsiteY6" fmla="*/ 517553 h 1530626"/>
              <a:gd name="connsiteX7" fmla="*/ 536713 w 538253"/>
              <a:gd name="connsiteY7" fmla="*/ 1530626 h 1530626"/>
              <a:gd name="connsiteX8" fmla="*/ 79513 w 538253"/>
              <a:gd name="connsiteY8" fmla="*/ 1520687 h 1530626"/>
              <a:gd name="connsiteX9" fmla="*/ 139147 w 538253"/>
              <a:gd name="connsiteY9" fmla="*/ 695739 h 1530626"/>
              <a:gd name="connsiteX10" fmla="*/ 9939 w 538253"/>
              <a:gd name="connsiteY10" fmla="*/ 636105 h 1530626"/>
              <a:gd name="connsiteX11" fmla="*/ 0 w 538253"/>
              <a:gd name="connsiteY11" fmla="*/ 606287 h 1530626"/>
              <a:gd name="connsiteX12" fmla="*/ 109330 w 538253"/>
              <a:gd name="connsiteY12" fmla="*/ 636105 h 1530626"/>
              <a:gd name="connsiteX13" fmla="*/ 49695 w 538253"/>
              <a:gd name="connsiteY13" fmla="*/ 318052 h 1530626"/>
              <a:gd name="connsiteX14" fmla="*/ 39756 w 538253"/>
              <a:gd name="connsiteY14" fmla="*/ 0 h 1530626"/>
              <a:gd name="connsiteX0" fmla="*/ 39756 w 538401"/>
              <a:gd name="connsiteY0" fmla="*/ 0 h 1530626"/>
              <a:gd name="connsiteX1" fmla="*/ 159026 w 538401"/>
              <a:gd name="connsiteY1" fmla="*/ 268357 h 1530626"/>
              <a:gd name="connsiteX2" fmla="*/ 387626 w 538401"/>
              <a:gd name="connsiteY2" fmla="*/ 268357 h 1530626"/>
              <a:gd name="connsiteX3" fmla="*/ 367747 w 538401"/>
              <a:gd name="connsiteY3" fmla="*/ 49696 h 1530626"/>
              <a:gd name="connsiteX4" fmla="*/ 409180 w 538401"/>
              <a:gd name="connsiteY4" fmla="*/ 77358 h 1530626"/>
              <a:gd name="connsiteX5" fmla="*/ 450015 w 538401"/>
              <a:gd name="connsiteY5" fmla="*/ 303323 h 1530626"/>
              <a:gd name="connsiteX6" fmla="*/ 451211 w 538401"/>
              <a:gd name="connsiteY6" fmla="*/ 611197 h 1530626"/>
              <a:gd name="connsiteX7" fmla="*/ 536713 w 538401"/>
              <a:gd name="connsiteY7" fmla="*/ 1530626 h 1530626"/>
              <a:gd name="connsiteX8" fmla="*/ 79513 w 538401"/>
              <a:gd name="connsiteY8" fmla="*/ 1520687 h 1530626"/>
              <a:gd name="connsiteX9" fmla="*/ 139147 w 538401"/>
              <a:gd name="connsiteY9" fmla="*/ 695739 h 1530626"/>
              <a:gd name="connsiteX10" fmla="*/ 9939 w 538401"/>
              <a:gd name="connsiteY10" fmla="*/ 636105 h 1530626"/>
              <a:gd name="connsiteX11" fmla="*/ 0 w 538401"/>
              <a:gd name="connsiteY11" fmla="*/ 606287 h 1530626"/>
              <a:gd name="connsiteX12" fmla="*/ 109330 w 538401"/>
              <a:gd name="connsiteY12" fmla="*/ 636105 h 1530626"/>
              <a:gd name="connsiteX13" fmla="*/ 49695 w 538401"/>
              <a:gd name="connsiteY13" fmla="*/ 318052 h 1530626"/>
              <a:gd name="connsiteX14" fmla="*/ 39756 w 538401"/>
              <a:gd name="connsiteY14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39756 w 539298"/>
              <a:gd name="connsiteY14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43588 w 539298"/>
              <a:gd name="connsiteY14" fmla="*/ 126455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35076 w 539298"/>
              <a:gd name="connsiteY13" fmla="*/ 268476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35076 w 539298"/>
              <a:gd name="connsiteY13" fmla="*/ 268476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24059 w 539298"/>
              <a:gd name="connsiteY13" fmla="*/ 279493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24059 w 539298"/>
              <a:gd name="connsiteY13" fmla="*/ 279493 h 1530626"/>
              <a:gd name="connsiteX14" fmla="*/ 13292 w 539298"/>
              <a:gd name="connsiteY14" fmla="*/ 16286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23101 w 539298"/>
              <a:gd name="connsiteY12" fmla="*/ 649876 h 1530626"/>
              <a:gd name="connsiteX13" fmla="*/ 124059 w 539298"/>
              <a:gd name="connsiteY13" fmla="*/ 279493 h 1530626"/>
              <a:gd name="connsiteX14" fmla="*/ 13292 w 539298"/>
              <a:gd name="connsiteY14" fmla="*/ 16286 h 1530626"/>
              <a:gd name="connsiteX15" fmla="*/ 39756 w 539298"/>
              <a:gd name="connsiteY15" fmla="*/ 0 h 1530626"/>
              <a:gd name="connsiteX0" fmla="*/ 34248 w 533790"/>
              <a:gd name="connsiteY0" fmla="*/ 0 h 1530626"/>
              <a:gd name="connsiteX1" fmla="*/ 153518 w 533790"/>
              <a:gd name="connsiteY1" fmla="*/ 268357 h 1530626"/>
              <a:gd name="connsiteX2" fmla="*/ 401397 w 533790"/>
              <a:gd name="connsiteY2" fmla="*/ 268357 h 1530626"/>
              <a:gd name="connsiteX3" fmla="*/ 362239 w 533790"/>
              <a:gd name="connsiteY3" fmla="*/ 49696 h 1530626"/>
              <a:gd name="connsiteX4" fmla="*/ 403672 w 533790"/>
              <a:gd name="connsiteY4" fmla="*/ 77358 h 1530626"/>
              <a:gd name="connsiteX5" fmla="*/ 444507 w 533790"/>
              <a:gd name="connsiteY5" fmla="*/ 303323 h 1530626"/>
              <a:gd name="connsiteX6" fmla="*/ 445703 w 533790"/>
              <a:gd name="connsiteY6" fmla="*/ 611197 h 1530626"/>
              <a:gd name="connsiteX7" fmla="*/ 531205 w 533790"/>
              <a:gd name="connsiteY7" fmla="*/ 1530626 h 1530626"/>
              <a:gd name="connsiteX8" fmla="*/ 74005 w 533790"/>
              <a:gd name="connsiteY8" fmla="*/ 1520687 h 1530626"/>
              <a:gd name="connsiteX9" fmla="*/ 133639 w 533790"/>
              <a:gd name="connsiteY9" fmla="*/ 695739 h 1530626"/>
              <a:gd name="connsiteX10" fmla="*/ 4431 w 533790"/>
              <a:gd name="connsiteY10" fmla="*/ 636105 h 1530626"/>
              <a:gd name="connsiteX11" fmla="*/ 0 w 533790"/>
              <a:gd name="connsiteY11" fmla="*/ 683405 h 1530626"/>
              <a:gd name="connsiteX12" fmla="*/ 117593 w 533790"/>
              <a:gd name="connsiteY12" fmla="*/ 649876 h 1530626"/>
              <a:gd name="connsiteX13" fmla="*/ 118551 w 533790"/>
              <a:gd name="connsiteY13" fmla="*/ 279493 h 1530626"/>
              <a:gd name="connsiteX14" fmla="*/ 7784 w 533790"/>
              <a:gd name="connsiteY14" fmla="*/ 16286 h 1530626"/>
              <a:gd name="connsiteX15" fmla="*/ 34248 w 533790"/>
              <a:gd name="connsiteY15" fmla="*/ 0 h 1530626"/>
              <a:gd name="connsiteX0" fmla="*/ 43588 w 543130"/>
              <a:gd name="connsiteY0" fmla="*/ 0 h 1530626"/>
              <a:gd name="connsiteX1" fmla="*/ 162858 w 543130"/>
              <a:gd name="connsiteY1" fmla="*/ 268357 h 1530626"/>
              <a:gd name="connsiteX2" fmla="*/ 410737 w 543130"/>
              <a:gd name="connsiteY2" fmla="*/ 268357 h 1530626"/>
              <a:gd name="connsiteX3" fmla="*/ 371579 w 543130"/>
              <a:gd name="connsiteY3" fmla="*/ 49696 h 1530626"/>
              <a:gd name="connsiteX4" fmla="*/ 413012 w 543130"/>
              <a:gd name="connsiteY4" fmla="*/ 77358 h 1530626"/>
              <a:gd name="connsiteX5" fmla="*/ 453847 w 543130"/>
              <a:gd name="connsiteY5" fmla="*/ 303323 h 1530626"/>
              <a:gd name="connsiteX6" fmla="*/ 455043 w 543130"/>
              <a:gd name="connsiteY6" fmla="*/ 611197 h 1530626"/>
              <a:gd name="connsiteX7" fmla="*/ 540545 w 543130"/>
              <a:gd name="connsiteY7" fmla="*/ 1530626 h 1530626"/>
              <a:gd name="connsiteX8" fmla="*/ 83345 w 543130"/>
              <a:gd name="connsiteY8" fmla="*/ 1520687 h 1530626"/>
              <a:gd name="connsiteX9" fmla="*/ 142979 w 543130"/>
              <a:gd name="connsiteY9" fmla="*/ 695739 h 1530626"/>
              <a:gd name="connsiteX10" fmla="*/ 0 w 543130"/>
              <a:gd name="connsiteY10" fmla="*/ 721486 h 1530626"/>
              <a:gd name="connsiteX11" fmla="*/ 9340 w 543130"/>
              <a:gd name="connsiteY11" fmla="*/ 683405 h 1530626"/>
              <a:gd name="connsiteX12" fmla="*/ 126933 w 543130"/>
              <a:gd name="connsiteY12" fmla="*/ 649876 h 1530626"/>
              <a:gd name="connsiteX13" fmla="*/ 127891 w 543130"/>
              <a:gd name="connsiteY13" fmla="*/ 279493 h 1530626"/>
              <a:gd name="connsiteX14" fmla="*/ 17124 w 543130"/>
              <a:gd name="connsiteY14" fmla="*/ 16286 h 1530626"/>
              <a:gd name="connsiteX15" fmla="*/ 43588 w 543130"/>
              <a:gd name="connsiteY15" fmla="*/ 0 h 1530626"/>
              <a:gd name="connsiteX0" fmla="*/ 43588 w 543130"/>
              <a:gd name="connsiteY0" fmla="*/ 0 h 1530626"/>
              <a:gd name="connsiteX1" fmla="*/ 162858 w 543130"/>
              <a:gd name="connsiteY1" fmla="*/ 268357 h 1530626"/>
              <a:gd name="connsiteX2" fmla="*/ 410737 w 543130"/>
              <a:gd name="connsiteY2" fmla="*/ 268357 h 1530626"/>
              <a:gd name="connsiteX3" fmla="*/ 371579 w 543130"/>
              <a:gd name="connsiteY3" fmla="*/ 49696 h 1530626"/>
              <a:gd name="connsiteX4" fmla="*/ 413012 w 543130"/>
              <a:gd name="connsiteY4" fmla="*/ 77358 h 1530626"/>
              <a:gd name="connsiteX5" fmla="*/ 453847 w 543130"/>
              <a:gd name="connsiteY5" fmla="*/ 303323 h 1530626"/>
              <a:gd name="connsiteX6" fmla="*/ 455043 w 543130"/>
              <a:gd name="connsiteY6" fmla="*/ 611197 h 1530626"/>
              <a:gd name="connsiteX7" fmla="*/ 540545 w 543130"/>
              <a:gd name="connsiteY7" fmla="*/ 1530626 h 1530626"/>
              <a:gd name="connsiteX8" fmla="*/ 83345 w 543130"/>
              <a:gd name="connsiteY8" fmla="*/ 1520687 h 1530626"/>
              <a:gd name="connsiteX9" fmla="*/ 142979 w 543130"/>
              <a:gd name="connsiteY9" fmla="*/ 695739 h 1530626"/>
              <a:gd name="connsiteX10" fmla="*/ 0 w 543130"/>
              <a:gd name="connsiteY10" fmla="*/ 721486 h 1530626"/>
              <a:gd name="connsiteX11" fmla="*/ 6586 w 543130"/>
              <a:gd name="connsiteY11" fmla="*/ 661371 h 1530626"/>
              <a:gd name="connsiteX12" fmla="*/ 126933 w 543130"/>
              <a:gd name="connsiteY12" fmla="*/ 649876 h 1530626"/>
              <a:gd name="connsiteX13" fmla="*/ 127891 w 543130"/>
              <a:gd name="connsiteY13" fmla="*/ 279493 h 1530626"/>
              <a:gd name="connsiteX14" fmla="*/ 17124 w 543130"/>
              <a:gd name="connsiteY14" fmla="*/ 16286 h 1530626"/>
              <a:gd name="connsiteX15" fmla="*/ 43588 w 543130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91608 w 551393"/>
              <a:gd name="connsiteY8" fmla="*/ 1520687 h 1530626"/>
              <a:gd name="connsiteX9" fmla="*/ 151242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91608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64066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82596 w 551393"/>
              <a:gd name="connsiteY3" fmla="*/ 66221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64066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7213"/>
              <a:gd name="connsiteX1" fmla="*/ 171121 w 551393"/>
              <a:gd name="connsiteY1" fmla="*/ 268357 h 1537213"/>
              <a:gd name="connsiteX2" fmla="*/ 419000 w 551393"/>
              <a:gd name="connsiteY2" fmla="*/ 268357 h 1537213"/>
              <a:gd name="connsiteX3" fmla="*/ 382596 w 551393"/>
              <a:gd name="connsiteY3" fmla="*/ 66221 h 1537213"/>
              <a:gd name="connsiteX4" fmla="*/ 421275 w 551393"/>
              <a:gd name="connsiteY4" fmla="*/ 77358 h 1537213"/>
              <a:gd name="connsiteX5" fmla="*/ 462110 w 551393"/>
              <a:gd name="connsiteY5" fmla="*/ 303323 h 1537213"/>
              <a:gd name="connsiteX6" fmla="*/ 463306 w 551393"/>
              <a:gd name="connsiteY6" fmla="*/ 611197 h 1537213"/>
              <a:gd name="connsiteX7" fmla="*/ 548808 w 551393"/>
              <a:gd name="connsiteY7" fmla="*/ 1530626 h 1537213"/>
              <a:gd name="connsiteX8" fmla="*/ 64066 w 551393"/>
              <a:gd name="connsiteY8" fmla="*/ 1537213 h 1537213"/>
              <a:gd name="connsiteX9" fmla="*/ 134717 w 551393"/>
              <a:gd name="connsiteY9" fmla="*/ 695739 h 1537213"/>
              <a:gd name="connsiteX10" fmla="*/ 0 w 551393"/>
              <a:gd name="connsiteY10" fmla="*/ 696698 h 1537213"/>
              <a:gd name="connsiteX11" fmla="*/ 14849 w 551393"/>
              <a:gd name="connsiteY11" fmla="*/ 661371 h 1537213"/>
              <a:gd name="connsiteX12" fmla="*/ 135196 w 551393"/>
              <a:gd name="connsiteY12" fmla="*/ 649876 h 1537213"/>
              <a:gd name="connsiteX13" fmla="*/ 136154 w 551393"/>
              <a:gd name="connsiteY13" fmla="*/ 279493 h 1537213"/>
              <a:gd name="connsiteX14" fmla="*/ 25387 w 551393"/>
              <a:gd name="connsiteY14" fmla="*/ 16286 h 1537213"/>
              <a:gd name="connsiteX15" fmla="*/ 51851 w 551393"/>
              <a:gd name="connsiteY15" fmla="*/ 0 h 153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393" h="1537213">
                <a:moveTo>
                  <a:pt x="51851" y="0"/>
                </a:moveTo>
                <a:lnTo>
                  <a:pt x="171121" y="268357"/>
                </a:lnTo>
                <a:lnTo>
                  <a:pt x="419000" y="268357"/>
                </a:lnTo>
                <a:lnTo>
                  <a:pt x="382596" y="66221"/>
                </a:lnTo>
                <a:lnTo>
                  <a:pt x="421275" y="77358"/>
                </a:lnTo>
                <a:lnTo>
                  <a:pt x="462110" y="303323"/>
                </a:lnTo>
                <a:cubicBezTo>
                  <a:pt x="472788" y="369344"/>
                  <a:pt x="473644" y="522324"/>
                  <a:pt x="463306" y="611197"/>
                </a:cubicBezTo>
                <a:cubicBezTo>
                  <a:pt x="502543" y="961722"/>
                  <a:pt x="564854" y="1265204"/>
                  <a:pt x="548808" y="1530626"/>
                </a:cubicBezTo>
                <a:lnTo>
                  <a:pt x="64066" y="1537213"/>
                </a:lnTo>
                <a:lnTo>
                  <a:pt x="134717" y="695739"/>
                </a:lnTo>
                <a:lnTo>
                  <a:pt x="0" y="696698"/>
                </a:lnTo>
                <a:lnTo>
                  <a:pt x="14849" y="661371"/>
                </a:lnTo>
                <a:lnTo>
                  <a:pt x="135196" y="649876"/>
                </a:lnTo>
                <a:cubicBezTo>
                  <a:pt x="135515" y="526415"/>
                  <a:pt x="135835" y="402954"/>
                  <a:pt x="136154" y="279493"/>
                </a:cubicBezTo>
                <a:lnTo>
                  <a:pt x="25387" y="16286"/>
                </a:lnTo>
                <a:lnTo>
                  <a:pt x="518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331726-1EAE-40B0-B620-41FEF0406411}"/>
              </a:ext>
            </a:extLst>
          </p:cNvPr>
          <p:cNvCxnSpPr>
            <a:cxnSpLocks/>
          </p:cNvCxnSpPr>
          <p:nvPr/>
        </p:nvCxnSpPr>
        <p:spPr>
          <a:xfrm>
            <a:off x="0" y="469458"/>
            <a:ext cx="27908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C6DAC51-E01D-484C-B69C-CA0EC3886008}"/>
              </a:ext>
            </a:extLst>
          </p:cNvPr>
          <p:cNvGrpSpPr/>
          <p:nvPr/>
        </p:nvGrpSpPr>
        <p:grpSpPr>
          <a:xfrm>
            <a:off x="597820" y="443746"/>
            <a:ext cx="1595184" cy="1395672"/>
            <a:chOff x="816657" y="415244"/>
            <a:chExt cx="3074373" cy="2689860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DEAF5AC-9819-47B9-BCCF-648558BE1747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8F314AF-5129-401F-AC9F-11E726A07D97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1BDB8F9-FCC3-4A3A-9018-80B3B525263B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1A9296A-9838-4D46-920E-6E633AA936C7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113F410-3823-4D87-9139-7BAB2DE564EE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0D68BC1-B386-4BFD-BF44-B0114410FEC1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grp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0E8AAEA-6237-49F5-9465-AE37BA12BABD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6664059-7407-4B8B-8AFC-D9866FF2945B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E1C716F-6CF0-4CEC-9DD0-63D2C7AB7685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17468CC-5AAA-49F6-9D8C-5C743518DA08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AB3B993-7FC7-4C35-8900-AB076B7CA9B2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205162-2A87-4120-9961-3C3F42F91540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EFCE1D3-5244-49DE-94FB-55EACF2B50B9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83F173E-558F-4B78-809C-BE6234EDC426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C5CCA54F-C814-4612-84B0-84DBE1A150AB}"/>
              </a:ext>
            </a:extLst>
          </p:cNvPr>
          <p:cNvSpPr/>
          <p:nvPr userDrawn="1"/>
        </p:nvSpPr>
        <p:spPr>
          <a:xfrm>
            <a:off x="2695574" y="2208163"/>
            <a:ext cx="1255610" cy="4387835"/>
          </a:xfrm>
          <a:custGeom>
            <a:avLst/>
            <a:gdLst>
              <a:gd name="connsiteX0" fmla="*/ 906841 w 1255610"/>
              <a:gd name="connsiteY0" fmla="*/ 1086668 h 4387835"/>
              <a:gd name="connsiteX1" fmla="*/ 928614 w 1255610"/>
              <a:gd name="connsiteY1" fmla="*/ 1086668 h 4387835"/>
              <a:gd name="connsiteX2" fmla="*/ 950677 w 1255610"/>
              <a:gd name="connsiteY2" fmla="*/ 1108731 h 4387835"/>
              <a:gd name="connsiteX3" fmla="*/ 950677 w 1255610"/>
              <a:gd name="connsiteY3" fmla="*/ 1140170 h 4387835"/>
              <a:gd name="connsiteX4" fmla="*/ 982653 w 1255610"/>
              <a:gd name="connsiteY4" fmla="*/ 1143393 h 4387835"/>
              <a:gd name="connsiteX5" fmla="*/ 1239880 w 1255610"/>
              <a:gd name="connsiteY5" fmla="*/ 1459001 h 4387835"/>
              <a:gd name="connsiteX6" fmla="*/ 1237593 w 1255610"/>
              <a:gd name="connsiteY6" fmla="*/ 1481687 h 4387835"/>
              <a:gd name="connsiteX7" fmla="*/ 597863 w 1255610"/>
              <a:gd name="connsiteY7" fmla="*/ 1481687 h 4387835"/>
              <a:gd name="connsiteX8" fmla="*/ 595576 w 1255610"/>
              <a:gd name="connsiteY8" fmla="*/ 1459001 h 4387835"/>
              <a:gd name="connsiteX9" fmla="*/ 852803 w 1255610"/>
              <a:gd name="connsiteY9" fmla="*/ 1143393 h 4387835"/>
              <a:gd name="connsiteX10" fmla="*/ 884778 w 1255610"/>
              <a:gd name="connsiteY10" fmla="*/ 1140170 h 4387835"/>
              <a:gd name="connsiteX11" fmla="*/ 884778 w 1255610"/>
              <a:gd name="connsiteY11" fmla="*/ 1108731 h 4387835"/>
              <a:gd name="connsiteX12" fmla="*/ 906841 w 1255610"/>
              <a:gd name="connsiteY12" fmla="*/ 1086668 h 4387835"/>
              <a:gd name="connsiteX13" fmla="*/ 0 w 1255610"/>
              <a:gd name="connsiteY13" fmla="*/ 0 h 4387835"/>
              <a:gd name="connsiteX14" fmla="*/ 19601 w 1255610"/>
              <a:gd name="connsiteY14" fmla="*/ 4859 h 4387835"/>
              <a:gd name="connsiteX15" fmla="*/ 115080 w 1255610"/>
              <a:gd name="connsiteY15" fmla="*/ 40050 h 4387835"/>
              <a:gd name="connsiteX16" fmla="*/ 155619 w 1255610"/>
              <a:gd name="connsiteY16" fmla="*/ 97961 h 4387835"/>
              <a:gd name="connsiteX17" fmla="*/ 132455 w 1255610"/>
              <a:gd name="connsiteY17" fmla="*/ 632666 h 4387835"/>
              <a:gd name="connsiteX18" fmla="*/ 95777 w 1255610"/>
              <a:gd name="connsiteY18" fmla="*/ 763929 h 4387835"/>
              <a:gd name="connsiteX19" fmla="*/ 78405 w 1255610"/>
              <a:gd name="connsiteY19" fmla="*/ 789022 h 4387835"/>
              <a:gd name="connsiteX20" fmla="*/ 6981 w 1255610"/>
              <a:gd name="connsiteY20" fmla="*/ 883610 h 4387835"/>
              <a:gd name="connsiteX21" fmla="*/ 5052 w 1255610"/>
              <a:gd name="connsiteY21" fmla="*/ 883610 h 4387835"/>
              <a:gd name="connsiteX22" fmla="*/ 134384 w 1255610"/>
              <a:gd name="connsiteY22" fmla="*/ 1047688 h 4387835"/>
              <a:gd name="connsiteX23" fmla="*/ 250204 w 1255610"/>
              <a:gd name="connsiteY23" fmla="*/ 1472362 h 4387835"/>
              <a:gd name="connsiteX24" fmla="*/ 530104 w 1255610"/>
              <a:gd name="connsiteY24" fmla="*/ 1673117 h 4387835"/>
              <a:gd name="connsiteX25" fmla="*/ 734720 w 1255610"/>
              <a:gd name="connsiteY25" fmla="*/ 1607486 h 4387835"/>
              <a:gd name="connsiteX26" fmla="*/ 580293 w 1255610"/>
              <a:gd name="connsiteY26" fmla="*/ 1514830 h 4387835"/>
              <a:gd name="connsiteX27" fmla="*/ 1196071 w 1255610"/>
              <a:gd name="connsiteY27" fmla="*/ 1507108 h 4387835"/>
              <a:gd name="connsiteX28" fmla="*/ 1207653 w 1255610"/>
              <a:gd name="connsiteY28" fmla="*/ 1568879 h 4387835"/>
              <a:gd name="connsiteX29" fmla="*/ 1093764 w 1255610"/>
              <a:gd name="connsiteY29" fmla="*/ 1609417 h 4387835"/>
              <a:gd name="connsiteX30" fmla="*/ 993386 w 1255610"/>
              <a:gd name="connsiteY30" fmla="*/ 1638371 h 4387835"/>
              <a:gd name="connsiteX31" fmla="*/ 346721 w 1255610"/>
              <a:gd name="connsiteY31" fmla="*/ 1868083 h 4387835"/>
              <a:gd name="connsiteX32" fmla="*/ 232832 w 1255610"/>
              <a:gd name="connsiteY32" fmla="*/ 2061117 h 4387835"/>
              <a:gd name="connsiteX33" fmla="*/ 296532 w 1255610"/>
              <a:gd name="connsiteY33" fmla="*/ 3126664 h 4387835"/>
              <a:gd name="connsiteX34" fmla="*/ 215458 w 1255610"/>
              <a:gd name="connsiteY34" fmla="*/ 3215459 h 4387835"/>
              <a:gd name="connsiteX35" fmla="*/ 192294 w 1255610"/>
              <a:gd name="connsiteY35" fmla="*/ 3292673 h 4387835"/>
              <a:gd name="connsiteX36" fmla="*/ 165269 w 1255610"/>
              <a:gd name="connsiteY36" fmla="*/ 3728930 h 4387835"/>
              <a:gd name="connsiteX37" fmla="*/ 319696 w 1255610"/>
              <a:gd name="connsiteY37" fmla="*/ 4271354 h 4387835"/>
              <a:gd name="connsiteX38" fmla="*/ 373746 w 1255610"/>
              <a:gd name="connsiteY38" fmla="*/ 4362081 h 4387835"/>
              <a:gd name="connsiteX39" fmla="*/ 273368 w 1255610"/>
              <a:gd name="connsiteY39" fmla="*/ 4387174 h 4387835"/>
              <a:gd name="connsiteX40" fmla="*/ 28216 w 1255610"/>
              <a:gd name="connsiteY40" fmla="*/ 4292589 h 4387835"/>
              <a:gd name="connsiteX41" fmla="*/ 0 w 1255610"/>
              <a:gd name="connsiteY41" fmla="*/ 4279023 h 438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55610" h="4387835">
                <a:moveTo>
                  <a:pt x="906841" y="1086668"/>
                </a:moveTo>
                <a:lnTo>
                  <a:pt x="928614" y="1086668"/>
                </a:lnTo>
                <a:cubicBezTo>
                  <a:pt x="940800" y="1086668"/>
                  <a:pt x="950677" y="1096545"/>
                  <a:pt x="950677" y="1108731"/>
                </a:cubicBezTo>
                <a:lnTo>
                  <a:pt x="950677" y="1140170"/>
                </a:lnTo>
                <a:lnTo>
                  <a:pt x="982653" y="1143393"/>
                </a:lnTo>
                <a:cubicBezTo>
                  <a:pt x="1129452" y="1173433"/>
                  <a:pt x="1239880" y="1303320"/>
                  <a:pt x="1239880" y="1459001"/>
                </a:cubicBezTo>
                <a:lnTo>
                  <a:pt x="1237593" y="1481687"/>
                </a:lnTo>
                <a:lnTo>
                  <a:pt x="597863" y="1481687"/>
                </a:lnTo>
                <a:lnTo>
                  <a:pt x="595576" y="1459001"/>
                </a:lnTo>
                <a:cubicBezTo>
                  <a:pt x="595576" y="1303320"/>
                  <a:pt x="706004" y="1173433"/>
                  <a:pt x="852803" y="1143393"/>
                </a:cubicBezTo>
                <a:lnTo>
                  <a:pt x="884778" y="1140170"/>
                </a:lnTo>
                <a:lnTo>
                  <a:pt x="884778" y="1108731"/>
                </a:lnTo>
                <a:cubicBezTo>
                  <a:pt x="884778" y="1096545"/>
                  <a:pt x="894655" y="1086668"/>
                  <a:pt x="906841" y="1086668"/>
                </a:cubicBezTo>
                <a:close/>
                <a:moveTo>
                  <a:pt x="0" y="0"/>
                </a:moveTo>
                <a:lnTo>
                  <a:pt x="19601" y="4859"/>
                </a:lnTo>
                <a:cubicBezTo>
                  <a:pt x="46991" y="14104"/>
                  <a:pt x="78525" y="26297"/>
                  <a:pt x="115080" y="40050"/>
                </a:cubicBezTo>
                <a:cubicBezTo>
                  <a:pt x="144037" y="51632"/>
                  <a:pt x="159479" y="69006"/>
                  <a:pt x="155619" y="97961"/>
                </a:cubicBezTo>
                <a:cubicBezTo>
                  <a:pt x="134384" y="279412"/>
                  <a:pt x="186504" y="422258"/>
                  <a:pt x="132455" y="632666"/>
                </a:cubicBezTo>
                <a:cubicBezTo>
                  <a:pt x="126663" y="677062"/>
                  <a:pt x="128594" y="721461"/>
                  <a:pt x="95777" y="763929"/>
                </a:cubicBezTo>
                <a:cubicBezTo>
                  <a:pt x="89987" y="771650"/>
                  <a:pt x="84195" y="781301"/>
                  <a:pt x="78405" y="789022"/>
                </a:cubicBezTo>
                <a:cubicBezTo>
                  <a:pt x="59102" y="825700"/>
                  <a:pt x="10842" y="856585"/>
                  <a:pt x="6981" y="883610"/>
                </a:cubicBezTo>
                <a:cubicBezTo>
                  <a:pt x="6981" y="883610"/>
                  <a:pt x="5052" y="883610"/>
                  <a:pt x="5052" y="883610"/>
                </a:cubicBezTo>
                <a:cubicBezTo>
                  <a:pt x="-740" y="949241"/>
                  <a:pt x="8913" y="1014873"/>
                  <a:pt x="134384" y="1047688"/>
                </a:cubicBezTo>
                <a:cubicBezTo>
                  <a:pt x="331279" y="1097876"/>
                  <a:pt x="259857" y="1304424"/>
                  <a:pt x="250204" y="1472362"/>
                </a:cubicBezTo>
                <a:cubicBezTo>
                  <a:pt x="232832" y="1742610"/>
                  <a:pt x="261786" y="1713656"/>
                  <a:pt x="530104" y="1673117"/>
                </a:cubicBezTo>
                <a:cubicBezTo>
                  <a:pt x="605387" y="1661535"/>
                  <a:pt x="672950" y="1686631"/>
                  <a:pt x="734720" y="1607486"/>
                </a:cubicBezTo>
                <a:cubicBezTo>
                  <a:pt x="701904" y="1553436"/>
                  <a:pt x="626621" y="1619068"/>
                  <a:pt x="580293" y="1514830"/>
                </a:cubicBezTo>
                <a:cubicBezTo>
                  <a:pt x="726999" y="1514830"/>
                  <a:pt x="1087972" y="1512900"/>
                  <a:pt x="1196071" y="1507108"/>
                </a:cubicBezTo>
                <a:cubicBezTo>
                  <a:pt x="1252051" y="1505179"/>
                  <a:pt x="1290658" y="1526412"/>
                  <a:pt x="1207653" y="1568879"/>
                </a:cubicBezTo>
                <a:cubicBezTo>
                  <a:pt x="1132370" y="1590114"/>
                  <a:pt x="1163256" y="1555368"/>
                  <a:pt x="1093764" y="1609417"/>
                </a:cubicBezTo>
                <a:cubicBezTo>
                  <a:pt x="1066739" y="1638371"/>
                  <a:pt x="1035853" y="1642232"/>
                  <a:pt x="993386" y="1638371"/>
                </a:cubicBezTo>
                <a:cubicBezTo>
                  <a:pt x="792631" y="1740680"/>
                  <a:pt x="564851" y="1823684"/>
                  <a:pt x="346721" y="1868083"/>
                </a:cubicBezTo>
                <a:cubicBezTo>
                  <a:pt x="232832" y="1889315"/>
                  <a:pt x="217389" y="1943365"/>
                  <a:pt x="232832" y="2061117"/>
                </a:cubicBezTo>
                <a:cubicBezTo>
                  <a:pt x="275300" y="2395064"/>
                  <a:pt x="296532" y="2790785"/>
                  <a:pt x="296532" y="3126664"/>
                </a:cubicBezTo>
                <a:cubicBezTo>
                  <a:pt x="296532" y="3180713"/>
                  <a:pt x="263718" y="3178782"/>
                  <a:pt x="215458" y="3215459"/>
                </a:cubicBezTo>
                <a:cubicBezTo>
                  <a:pt x="213529" y="3242484"/>
                  <a:pt x="194225" y="3267578"/>
                  <a:pt x="192294" y="3292673"/>
                </a:cubicBezTo>
                <a:cubicBezTo>
                  <a:pt x="186504" y="3439379"/>
                  <a:pt x="180712" y="3584153"/>
                  <a:pt x="165269" y="3728930"/>
                </a:cubicBezTo>
                <a:cubicBezTo>
                  <a:pt x="140176" y="3954778"/>
                  <a:pt x="86126" y="4109205"/>
                  <a:pt x="319696" y="4271354"/>
                </a:cubicBezTo>
                <a:cubicBezTo>
                  <a:pt x="348653" y="4290657"/>
                  <a:pt x="393049" y="4319614"/>
                  <a:pt x="373746" y="4362081"/>
                </a:cubicBezTo>
                <a:cubicBezTo>
                  <a:pt x="356374" y="4400688"/>
                  <a:pt x="308114" y="4383316"/>
                  <a:pt x="273368" y="4387174"/>
                </a:cubicBezTo>
                <a:cubicBezTo>
                  <a:pt x="155619" y="4396827"/>
                  <a:pt x="142105" y="4290657"/>
                  <a:pt x="28216" y="4292589"/>
                </a:cubicBezTo>
                <a:lnTo>
                  <a:pt x="0" y="4279023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5C4CF52-4FC9-4897-9919-48A24ADE6677}"/>
              </a:ext>
            </a:extLst>
          </p:cNvPr>
          <p:cNvSpPr/>
          <p:nvPr userDrawn="1"/>
        </p:nvSpPr>
        <p:spPr>
          <a:xfrm>
            <a:off x="2695574" y="3248470"/>
            <a:ext cx="296134" cy="1813473"/>
          </a:xfrm>
          <a:custGeom>
            <a:avLst/>
            <a:gdLst>
              <a:gd name="connsiteX0" fmla="*/ 87559 w 296134"/>
              <a:gd name="connsiteY0" fmla="*/ 0 h 1813473"/>
              <a:gd name="connsiteX1" fmla="*/ 135353 w 296134"/>
              <a:gd name="connsiteY1" fmla="*/ 13762 h 1813473"/>
              <a:gd name="connsiteX2" fmla="*/ 185810 w 296134"/>
              <a:gd name="connsiteY2" fmla="*/ 292975 h 1813473"/>
              <a:gd name="connsiteX3" fmla="*/ 187288 w 296134"/>
              <a:gd name="connsiteY3" fmla="*/ 673400 h 1813473"/>
              <a:gd name="connsiteX4" fmla="*/ 292939 w 296134"/>
              <a:gd name="connsiteY4" fmla="*/ 1809492 h 1813473"/>
              <a:gd name="connsiteX5" fmla="*/ 0 w 296134"/>
              <a:gd name="connsiteY5" fmla="*/ 1813473 h 1813473"/>
              <a:gd name="connsiteX6" fmla="*/ 0 w 296134"/>
              <a:gd name="connsiteY6" fmla="*/ 249769 h 1813473"/>
              <a:gd name="connsiteX7" fmla="*/ 132542 w 296134"/>
              <a:gd name="connsiteY7" fmla="*/ 249769 h 18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134" h="1813473">
                <a:moveTo>
                  <a:pt x="87559" y="0"/>
                </a:moveTo>
                <a:lnTo>
                  <a:pt x="135353" y="13762"/>
                </a:lnTo>
                <a:lnTo>
                  <a:pt x="185810" y="292975"/>
                </a:lnTo>
                <a:cubicBezTo>
                  <a:pt x="199005" y="374554"/>
                  <a:pt x="200062" y="563584"/>
                  <a:pt x="187288" y="673400"/>
                </a:cubicBezTo>
                <a:cubicBezTo>
                  <a:pt x="235772" y="1106526"/>
                  <a:pt x="312766" y="1481523"/>
                  <a:pt x="292939" y="1809492"/>
                </a:cubicBezTo>
                <a:lnTo>
                  <a:pt x="0" y="1813473"/>
                </a:lnTo>
                <a:lnTo>
                  <a:pt x="0" y="249769"/>
                </a:lnTo>
                <a:lnTo>
                  <a:pt x="132542" y="2497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322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17E149-0019-4BAE-99F4-5FEDC22766C4}"/>
              </a:ext>
            </a:extLst>
          </p:cNvPr>
          <p:cNvSpPr/>
          <p:nvPr userDrawn="1"/>
        </p:nvSpPr>
        <p:spPr>
          <a:xfrm>
            <a:off x="0" y="0"/>
            <a:ext cx="267579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aphic 1">
            <a:extLst>
              <a:ext uri="{FF2B5EF4-FFF2-40B4-BE49-F238E27FC236}">
                <a16:creationId xmlns:a16="http://schemas.microsoft.com/office/drawing/2014/main" id="{7F46D745-EC50-426E-9C33-ECA49B02649C}"/>
              </a:ext>
            </a:extLst>
          </p:cNvPr>
          <p:cNvGrpSpPr/>
          <p:nvPr userDrawn="1"/>
        </p:nvGrpSpPr>
        <p:grpSpPr>
          <a:xfrm>
            <a:off x="1594180" y="2831526"/>
            <a:ext cx="1713558" cy="3796191"/>
            <a:chOff x="9812203" y="1631958"/>
            <a:chExt cx="1857375" cy="41148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6C1DC64-DC93-4A12-8BD9-CB8D0D9778E6}"/>
                </a:ext>
              </a:extLst>
            </p:cNvPr>
            <p:cNvSpPr/>
            <p:nvPr/>
          </p:nvSpPr>
          <p:spPr>
            <a:xfrm>
              <a:off x="10906626" y="2996891"/>
              <a:ext cx="762000" cy="161925"/>
            </a:xfrm>
            <a:custGeom>
              <a:avLst/>
              <a:gdLst>
                <a:gd name="connsiteX0" fmla="*/ 763905 w 762000"/>
                <a:gd name="connsiteY0" fmla="*/ 63817 h 161925"/>
                <a:gd name="connsiteX1" fmla="*/ 699135 w 762000"/>
                <a:gd name="connsiteY1" fmla="*/ 42863 h 161925"/>
                <a:gd name="connsiteX2" fmla="*/ 248602 w 762000"/>
                <a:gd name="connsiteY2" fmla="*/ 41910 h 161925"/>
                <a:gd name="connsiteX3" fmla="*/ 232410 w 762000"/>
                <a:gd name="connsiteY3" fmla="*/ 45720 h 161925"/>
                <a:gd name="connsiteX4" fmla="*/ 6667 w 762000"/>
                <a:gd name="connsiteY4" fmla="*/ 0 h 161925"/>
                <a:gd name="connsiteX5" fmla="*/ 0 w 762000"/>
                <a:gd name="connsiteY5" fmla="*/ 32385 h 161925"/>
                <a:gd name="connsiteX6" fmla="*/ 211455 w 762000"/>
                <a:gd name="connsiteY6" fmla="*/ 75247 h 161925"/>
                <a:gd name="connsiteX7" fmla="*/ 216218 w 762000"/>
                <a:gd name="connsiteY7" fmla="*/ 98108 h 161925"/>
                <a:gd name="connsiteX8" fmla="*/ 261937 w 762000"/>
                <a:gd name="connsiteY8" fmla="*/ 151447 h 161925"/>
                <a:gd name="connsiteX9" fmla="*/ 731520 w 762000"/>
                <a:gd name="connsiteY9" fmla="*/ 15335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0" h="161925">
                  <a:moveTo>
                    <a:pt x="763905" y="63817"/>
                  </a:moveTo>
                  <a:cubicBezTo>
                    <a:pt x="756285" y="27622"/>
                    <a:pt x="721043" y="42863"/>
                    <a:pt x="699135" y="42863"/>
                  </a:cubicBezTo>
                  <a:cubicBezTo>
                    <a:pt x="550545" y="41910"/>
                    <a:pt x="402907" y="41910"/>
                    <a:pt x="248602" y="41910"/>
                  </a:cubicBezTo>
                  <a:cubicBezTo>
                    <a:pt x="242887" y="41910"/>
                    <a:pt x="237173" y="42863"/>
                    <a:pt x="232410" y="45720"/>
                  </a:cubicBezTo>
                  <a:lnTo>
                    <a:pt x="6667" y="0"/>
                  </a:lnTo>
                  <a:lnTo>
                    <a:pt x="0" y="32385"/>
                  </a:lnTo>
                  <a:lnTo>
                    <a:pt x="211455" y="75247"/>
                  </a:lnTo>
                  <a:cubicBezTo>
                    <a:pt x="210502" y="82867"/>
                    <a:pt x="212407" y="90488"/>
                    <a:pt x="216218" y="98108"/>
                  </a:cubicBezTo>
                  <a:cubicBezTo>
                    <a:pt x="232410" y="124777"/>
                    <a:pt x="245745" y="129540"/>
                    <a:pt x="261937" y="151447"/>
                  </a:cubicBezTo>
                  <a:cubicBezTo>
                    <a:pt x="275273" y="170497"/>
                    <a:pt x="715328" y="171450"/>
                    <a:pt x="731520" y="153352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009136D-19FF-42AD-808C-E2286EE5E511}"/>
                </a:ext>
              </a:extLst>
            </p:cNvPr>
            <p:cNvSpPr/>
            <p:nvPr/>
          </p:nvSpPr>
          <p:spPr>
            <a:xfrm>
              <a:off x="9811908" y="1863837"/>
              <a:ext cx="1181100" cy="3876675"/>
            </a:xfrm>
            <a:custGeom>
              <a:avLst/>
              <a:gdLst>
                <a:gd name="connsiteX0" fmla="*/ 1172823 w 1181100"/>
                <a:gd name="connsiteY0" fmla="*/ 1146388 h 3876675"/>
                <a:gd name="connsiteX1" fmla="*/ 937555 w 1181100"/>
                <a:gd name="connsiteY1" fmla="*/ 1054948 h 3876675"/>
                <a:gd name="connsiteX2" fmla="*/ 515598 w 1181100"/>
                <a:gd name="connsiteY2" fmla="*/ 1173058 h 3876675"/>
                <a:gd name="connsiteX3" fmla="*/ 494643 w 1181100"/>
                <a:gd name="connsiteY3" fmla="*/ 765388 h 3876675"/>
                <a:gd name="connsiteX4" fmla="*/ 431778 w 1181100"/>
                <a:gd name="connsiteY4" fmla="*/ 642516 h 3876675"/>
                <a:gd name="connsiteX5" fmla="*/ 526075 w 1181100"/>
                <a:gd name="connsiteY5" fmla="*/ 503451 h 3876675"/>
                <a:gd name="connsiteX6" fmla="*/ 573700 w 1181100"/>
                <a:gd name="connsiteY6" fmla="*/ 507261 h 3876675"/>
                <a:gd name="connsiteX7" fmla="*/ 591798 w 1181100"/>
                <a:gd name="connsiteY7" fmla="*/ 444396 h 3876675"/>
                <a:gd name="connsiteX8" fmla="*/ 583225 w 1181100"/>
                <a:gd name="connsiteY8" fmla="*/ 423441 h 3876675"/>
                <a:gd name="connsiteX9" fmla="*/ 625135 w 1181100"/>
                <a:gd name="connsiteY9" fmla="*/ 387246 h 3876675"/>
                <a:gd name="connsiteX10" fmla="*/ 684190 w 1181100"/>
                <a:gd name="connsiteY10" fmla="*/ 376768 h 3876675"/>
                <a:gd name="connsiteX11" fmla="*/ 662283 w 1181100"/>
                <a:gd name="connsiteY11" fmla="*/ 264373 h 3876675"/>
                <a:gd name="connsiteX12" fmla="*/ 681333 w 1181100"/>
                <a:gd name="connsiteY12" fmla="*/ 171028 h 3876675"/>
                <a:gd name="connsiteX13" fmla="*/ 276520 w 1181100"/>
                <a:gd name="connsiteY13" fmla="*/ 131976 h 3876675"/>
                <a:gd name="connsiteX14" fmla="*/ 275568 w 1181100"/>
                <a:gd name="connsiteY14" fmla="*/ 418678 h 3876675"/>
                <a:gd name="connsiteX15" fmla="*/ 244135 w 1181100"/>
                <a:gd name="connsiteY15" fmla="*/ 465351 h 3876675"/>
                <a:gd name="connsiteX16" fmla="*/ 215560 w 1181100"/>
                <a:gd name="connsiteY16" fmla="*/ 468208 h 3876675"/>
                <a:gd name="connsiteX17" fmla="*/ 15535 w 1181100"/>
                <a:gd name="connsiteY17" fmla="*/ 733003 h 3876675"/>
                <a:gd name="connsiteX18" fmla="*/ 33633 w 1181100"/>
                <a:gd name="connsiteY18" fmla="*/ 1037803 h 3876675"/>
                <a:gd name="connsiteX19" fmla="*/ 94593 w 1181100"/>
                <a:gd name="connsiteY19" fmla="*/ 1377846 h 3876675"/>
                <a:gd name="connsiteX20" fmla="*/ 97450 w 1181100"/>
                <a:gd name="connsiteY20" fmla="*/ 1392133 h 3876675"/>
                <a:gd name="connsiteX21" fmla="*/ 105070 w 1181100"/>
                <a:gd name="connsiteY21" fmla="*/ 1425471 h 3876675"/>
                <a:gd name="connsiteX22" fmla="*/ 108880 w 1181100"/>
                <a:gd name="connsiteY22" fmla="*/ 1445473 h 3876675"/>
                <a:gd name="connsiteX23" fmla="*/ 106975 w 1181100"/>
                <a:gd name="connsiteY23" fmla="*/ 1477858 h 3876675"/>
                <a:gd name="connsiteX24" fmla="*/ 75543 w 1181100"/>
                <a:gd name="connsiteY24" fmla="*/ 1863621 h 3876675"/>
                <a:gd name="connsiteX25" fmla="*/ 236515 w 1181100"/>
                <a:gd name="connsiteY25" fmla="*/ 2414166 h 3876675"/>
                <a:gd name="connsiteX26" fmla="*/ 246993 w 1181100"/>
                <a:gd name="connsiteY26" fmla="*/ 2647528 h 3876675"/>
                <a:gd name="connsiteX27" fmla="*/ 226990 w 1181100"/>
                <a:gd name="connsiteY27" fmla="*/ 3627651 h 3876675"/>
                <a:gd name="connsiteX28" fmla="*/ 264138 w 1181100"/>
                <a:gd name="connsiteY28" fmla="*/ 3871491 h 3876675"/>
                <a:gd name="connsiteX29" fmla="*/ 493690 w 1181100"/>
                <a:gd name="connsiteY29" fmla="*/ 3861966 h 3876675"/>
                <a:gd name="connsiteX30" fmla="*/ 762295 w 1181100"/>
                <a:gd name="connsiteY30" fmla="*/ 3870539 h 3876675"/>
                <a:gd name="connsiteX31" fmla="*/ 823255 w 1181100"/>
                <a:gd name="connsiteY31" fmla="*/ 3848631 h 3876675"/>
                <a:gd name="connsiteX32" fmla="*/ 880405 w 1181100"/>
                <a:gd name="connsiteY32" fmla="*/ 3768621 h 3876675"/>
                <a:gd name="connsiteX33" fmla="*/ 807063 w 1181100"/>
                <a:gd name="connsiteY33" fmla="*/ 3721948 h 3876675"/>
                <a:gd name="connsiteX34" fmla="*/ 726100 w 1181100"/>
                <a:gd name="connsiteY34" fmla="*/ 3718139 h 3876675"/>
                <a:gd name="connsiteX35" fmla="*/ 791823 w 1181100"/>
                <a:gd name="connsiteY35" fmla="*/ 3644796 h 3876675"/>
                <a:gd name="connsiteX36" fmla="*/ 662283 w 1181100"/>
                <a:gd name="connsiteY36" fmla="*/ 3598123 h 3876675"/>
                <a:gd name="connsiteX37" fmla="*/ 594655 w 1181100"/>
                <a:gd name="connsiteY37" fmla="*/ 3426673 h 3876675"/>
                <a:gd name="connsiteX38" fmla="*/ 636565 w 1181100"/>
                <a:gd name="connsiteY38" fmla="*/ 2896131 h 3876675"/>
                <a:gd name="connsiteX39" fmla="*/ 652758 w 1181100"/>
                <a:gd name="connsiteY39" fmla="*/ 2598951 h 3876675"/>
                <a:gd name="connsiteX40" fmla="*/ 635613 w 1181100"/>
                <a:gd name="connsiteY40" fmla="*/ 2478936 h 3876675"/>
                <a:gd name="connsiteX41" fmla="*/ 628945 w 1181100"/>
                <a:gd name="connsiteY41" fmla="*/ 2319868 h 3876675"/>
                <a:gd name="connsiteX42" fmla="*/ 578463 w 1181100"/>
                <a:gd name="connsiteY42" fmla="*/ 1615018 h 3876675"/>
                <a:gd name="connsiteX43" fmla="*/ 549888 w 1181100"/>
                <a:gd name="connsiteY43" fmla="*/ 1316886 h 3876675"/>
                <a:gd name="connsiteX44" fmla="*/ 683238 w 1181100"/>
                <a:gd name="connsiteY44" fmla="*/ 1259736 h 3876675"/>
                <a:gd name="connsiteX45" fmla="*/ 915648 w 1181100"/>
                <a:gd name="connsiteY45" fmla="*/ 1219731 h 3876675"/>
                <a:gd name="connsiteX46" fmla="*/ 1159488 w 1181100"/>
                <a:gd name="connsiteY46" fmla="*/ 1194966 h 3876675"/>
                <a:gd name="connsiteX47" fmla="*/ 1172823 w 1181100"/>
                <a:gd name="connsiteY47" fmla="*/ 1146388 h 387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81100" h="3876675">
                  <a:moveTo>
                    <a:pt x="1172823" y="1146388"/>
                  </a:moveTo>
                  <a:cubicBezTo>
                    <a:pt x="1055665" y="1125433"/>
                    <a:pt x="1019470" y="1063521"/>
                    <a:pt x="937555" y="1054948"/>
                  </a:cubicBezTo>
                  <a:cubicBezTo>
                    <a:pt x="807063" y="1082571"/>
                    <a:pt x="629898" y="1163533"/>
                    <a:pt x="515598" y="1173058"/>
                  </a:cubicBezTo>
                  <a:cubicBezTo>
                    <a:pt x="505120" y="1074951"/>
                    <a:pt x="541315" y="893976"/>
                    <a:pt x="494643" y="765388"/>
                  </a:cubicBezTo>
                  <a:cubicBezTo>
                    <a:pt x="481308" y="728241"/>
                    <a:pt x="456543" y="678711"/>
                    <a:pt x="431778" y="642516"/>
                  </a:cubicBezTo>
                  <a:cubicBezTo>
                    <a:pt x="431778" y="642516"/>
                    <a:pt x="432730" y="470113"/>
                    <a:pt x="526075" y="503451"/>
                  </a:cubicBezTo>
                  <a:cubicBezTo>
                    <a:pt x="541315" y="509166"/>
                    <a:pt x="563223" y="522501"/>
                    <a:pt x="573700" y="507261"/>
                  </a:cubicBezTo>
                  <a:cubicBezTo>
                    <a:pt x="579415" y="498688"/>
                    <a:pt x="578463" y="457731"/>
                    <a:pt x="591798" y="444396"/>
                  </a:cubicBezTo>
                  <a:cubicBezTo>
                    <a:pt x="603228" y="432966"/>
                    <a:pt x="592750" y="431061"/>
                    <a:pt x="583225" y="423441"/>
                  </a:cubicBezTo>
                  <a:cubicBezTo>
                    <a:pt x="612753" y="427251"/>
                    <a:pt x="617515" y="424393"/>
                    <a:pt x="625135" y="387246"/>
                  </a:cubicBezTo>
                  <a:cubicBezTo>
                    <a:pt x="642280" y="375816"/>
                    <a:pt x="670855" y="389151"/>
                    <a:pt x="684190" y="376768"/>
                  </a:cubicBezTo>
                  <a:cubicBezTo>
                    <a:pt x="683238" y="356766"/>
                    <a:pt x="660378" y="313903"/>
                    <a:pt x="662283" y="264373"/>
                  </a:cubicBezTo>
                  <a:cubicBezTo>
                    <a:pt x="669903" y="235798"/>
                    <a:pt x="688000" y="198651"/>
                    <a:pt x="681333" y="171028"/>
                  </a:cubicBezTo>
                  <a:cubicBezTo>
                    <a:pt x="640375" y="-33759"/>
                    <a:pt x="348910" y="-64239"/>
                    <a:pt x="276520" y="131976"/>
                  </a:cubicBezTo>
                  <a:cubicBezTo>
                    <a:pt x="240325" y="236751"/>
                    <a:pt x="334623" y="321523"/>
                    <a:pt x="275568" y="418678"/>
                  </a:cubicBezTo>
                  <a:cubicBezTo>
                    <a:pt x="275568" y="418678"/>
                    <a:pt x="245088" y="466303"/>
                    <a:pt x="244135" y="465351"/>
                  </a:cubicBezTo>
                  <a:cubicBezTo>
                    <a:pt x="223180" y="454873"/>
                    <a:pt x="231753" y="454873"/>
                    <a:pt x="215560" y="468208"/>
                  </a:cubicBezTo>
                  <a:cubicBezTo>
                    <a:pt x="126025" y="542503"/>
                    <a:pt x="66018" y="637753"/>
                    <a:pt x="15535" y="733003"/>
                  </a:cubicBezTo>
                  <a:cubicBezTo>
                    <a:pt x="-21612" y="834921"/>
                    <a:pt x="17440" y="930171"/>
                    <a:pt x="33633" y="1037803"/>
                  </a:cubicBezTo>
                  <a:cubicBezTo>
                    <a:pt x="57445" y="1164486"/>
                    <a:pt x="94593" y="1247353"/>
                    <a:pt x="94593" y="1377846"/>
                  </a:cubicBezTo>
                  <a:cubicBezTo>
                    <a:pt x="94593" y="1382608"/>
                    <a:pt x="95545" y="1387371"/>
                    <a:pt x="97450" y="1392133"/>
                  </a:cubicBezTo>
                  <a:cubicBezTo>
                    <a:pt x="101260" y="1400706"/>
                    <a:pt x="92688" y="1417851"/>
                    <a:pt x="105070" y="1425471"/>
                  </a:cubicBezTo>
                  <a:lnTo>
                    <a:pt x="108880" y="1445473"/>
                  </a:lnTo>
                  <a:cubicBezTo>
                    <a:pt x="104118" y="1447378"/>
                    <a:pt x="111738" y="1475953"/>
                    <a:pt x="106975" y="1477858"/>
                  </a:cubicBezTo>
                  <a:cubicBezTo>
                    <a:pt x="77448" y="1624543"/>
                    <a:pt x="33633" y="1714078"/>
                    <a:pt x="75543" y="1863621"/>
                  </a:cubicBezTo>
                  <a:cubicBezTo>
                    <a:pt x="116500" y="2007448"/>
                    <a:pt x="189843" y="2273196"/>
                    <a:pt x="236515" y="2414166"/>
                  </a:cubicBezTo>
                  <a:cubicBezTo>
                    <a:pt x="258423" y="2479889"/>
                    <a:pt x="258423" y="2578948"/>
                    <a:pt x="246993" y="2647528"/>
                  </a:cubicBezTo>
                  <a:cubicBezTo>
                    <a:pt x="186033" y="3006621"/>
                    <a:pt x="177460" y="3269511"/>
                    <a:pt x="226990" y="3627651"/>
                  </a:cubicBezTo>
                  <a:cubicBezTo>
                    <a:pt x="236515" y="3697183"/>
                    <a:pt x="162220" y="3837201"/>
                    <a:pt x="264138" y="3871491"/>
                  </a:cubicBezTo>
                  <a:cubicBezTo>
                    <a:pt x="291760" y="3881016"/>
                    <a:pt x="465115" y="3863871"/>
                    <a:pt x="493690" y="3861966"/>
                  </a:cubicBezTo>
                  <a:cubicBezTo>
                    <a:pt x="577510" y="3889589"/>
                    <a:pt x="677523" y="3885778"/>
                    <a:pt x="762295" y="3870539"/>
                  </a:cubicBezTo>
                  <a:cubicBezTo>
                    <a:pt x="776583" y="3862918"/>
                    <a:pt x="809920" y="3856251"/>
                    <a:pt x="823255" y="3848631"/>
                  </a:cubicBezTo>
                  <a:cubicBezTo>
                    <a:pt x="855640" y="3831486"/>
                    <a:pt x="885168" y="3813389"/>
                    <a:pt x="880405" y="3768621"/>
                  </a:cubicBezTo>
                  <a:cubicBezTo>
                    <a:pt x="874690" y="3720996"/>
                    <a:pt x="835638" y="3729568"/>
                    <a:pt x="807063" y="3721948"/>
                  </a:cubicBezTo>
                  <a:cubicBezTo>
                    <a:pt x="773725" y="3713376"/>
                    <a:pt x="761343" y="3729568"/>
                    <a:pt x="726100" y="3718139"/>
                  </a:cubicBezTo>
                  <a:cubicBezTo>
                    <a:pt x="752770" y="3688611"/>
                    <a:pt x="808015" y="3695278"/>
                    <a:pt x="791823" y="3644796"/>
                  </a:cubicBezTo>
                  <a:cubicBezTo>
                    <a:pt x="773725" y="3587646"/>
                    <a:pt x="701335" y="3596218"/>
                    <a:pt x="662283" y="3598123"/>
                  </a:cubicBezTo>
                  <a:cubicBezTo>
                    <a:pt x="558460" y="3603839"/>
                    <a:pt x="594655" y="3531448"/>
                    <a:pt x="594655" y="3426673"/>
                  </a:cubicBezTo>
                  <a:cubicBezTo>
                    <a:pt x="595608" y="3242841"/>
                    <a:pt x="614658" y="3076153"/>
                    <a:pt x="636565" y="2896131"/>
                  </a:cubicBezTo>
                  <a:cubicBezTo>
                    <a:pt x="657520" y="2771353"/>
                    <a:pt x="647995" y="2723728"/>
                    <a:pt x="652758" y="2598951"/>
                  </a:cubicBezTo>
                  <a:cubicBezTo>
                    <a:pt x="653710" y="2573233"/>
                    <a:pt x="643233" y="2502748"/>
                    <a:pt x="635613" y="2478936"/>
                  </a:cubicBezTo>
                  <a:cubicBezTo>
                    <a:pt x="619420" y="2427501"/>
                    <a:pt x="632755" y="2373208"/>
                    <a:pt x="628945" y="2319868"/>
                  </a:cubicBezTo>
                  <a:cubicBezTo>
                    <a:pt x="609895" y="2036976"/>
                    <a:pt x="633708" y="1896006"/>
                    <a:pt x="578463" y="1615018"/>
                  </a:cubicBezTo>
                  <a:cubicBezTo>
                    <a:pt x="573700" y="1590253"/>
                    <a:pt x="504168" y="1335936"/>
                    <a:pt x="549888" y="1316886"/>
                  </a:cubicBezTo>
                  <a:cubicBezTo>
                    <a:pt x="607038" y="1293073"/>
                    <a:pt x="615610" y="1277833"/>
                    <a:pt x="683238" y="1259736"/>
                  </a:cubicBezTo>
                  <a:cubicBezTo>
                    <a:pt x="761343" y="1237828"/>
                    <a:pt x="821350" y="1171153"/>
                    <a:pt x="915648" y="1219731"/>
                  </a:cubicBezTo>
                  <a:cubicBezTo>
                    <a:pt x="1008040" y="1267356"/>
                    <a:pt x="1075668" y="1186393"/>
                    <a:pt x="1159488" y="1194966"/>
                  </a:cubicBezTo>
                  <a:cubicBezTo>
                    <a:pt x="1179490" y="1198776"/>
                    <a:pt x="1208065" y="1153056"/>
                    <a:pt x="1172823" y="11463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313569-F47A-4AC8-B133-D5A1778DAB38}"/>
                </a:ext>
              </a:extLst>
            </p:cNvPr>
            <p:cNvSpPr/>
            <p:nvPr/>
          </p:nvSpPr>
          <p:spPr>
            <a:xfrm>
              <a:off x="10033518" y="1631854"/>
              <a:ext cx="581025" cy="409575"/>
            </a:xfrm>
            <a:custGeom>
              <a:avLst/>
              <a:gdLst>
                <a:gd name="connsiteX0" fmla="*/ 54910 w 581025"/>
                <a:gd name="connsiteY0" fmla="*/ 363959 h 409575"/>
                <a:gd name="connsiteX1" fmla="*/ 13000 w 581025"/>
                <a:gd name="connsiteY1" fmla="*/ 176317 h 409575"/>
                <a:gd name="connsiteX2" fmla="*/ 136825 w 581025"/>
                <a:gd name="connsiteY2" fmla="*/ 2009 h 409575"/>
                <a:gd name="connsiteX3" fmla="*/ 342565 w 581025"/>
                <a:gd name="connsiteY3" fmla="*/ 36299 h 409575"/>
                <a:gd name="connsiteX4" fmla="*/ 485440 w 581025"/>
                <a:gd name="connsiteY4" fmla="*/ 74399 h 409575"/>
                <a:gd name="connsiteX5" fmla="*/ 582595 w 581025"/>
                <a:gd name="connsiteY5" fmla="*/ 143932 h 409575"/>
                <a:gd name="connsiteX6" fmla="*/ 528302 w 581025"/>
                <a:gd name="connsiteY6" fmla="*/ 289664 h 409575"/>
                <a:gd name="connsiteX7" fmla="*/ 460675 w 581025"/>
                <a:gd name="connsiteY7" fmla="*/ 417299 h 409575"/>
                <a:gd name="connsiteX8" fmla="*/ 393047 w 581025"/>
                <a:gd name="connsiteY8" fmla="*/ 409679 h 409575"/>
                <a:gd name="connsiteX9" fmla="*/ 54910 w 581025"/>
                <a:gd name="connsiteY9" fmla="*/ 36395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1025" h="409575">
                  <a:moveTo>
                    <a:pt x="54910" y="363959"/>
                  </a:moveTo>
                  <a:cubicBezTo>
                    <a:pt x="60625" y="282997"/>
                    <a:pt x="93962" y="247754"/>
                    <a:pt x="13000" y="176317"/>
                  </a:cubicBezTo>
                  <a:cubicBezTo>
                    <a:pt x="-31768" y="137264"/>
                    <a:pt x="46337" y="7724"/>
                    <a:pt x="136825" y="2009"/>
                  </a:cubicBezTo>
                  <a:cubicBezTo>
                    <a:pt x="207310" y="-2753"/>
                    <a:pt x="276842" y="-1801"/>
                    <a:pt x="342565" y="36299"/>
                  </a:cubicBezTo>
                  <a:cubicBezTo>
                    <a:pt x="389237" y="63922"/>
                    <a:pt x="433052" y="67732"/>
                    <a:pt x="485440" y="74399"/>
                  </a:cubicBezTo>
                  <a:cubicBezTo>
                    <a:pt x="535922" y="81067"/>
                    <a:pt x="572117" y="87734"/>
                    <a:pt x="582595" y="143932"/>
                  </a:cubicBezTo>
                  <a:cubicBezTo>
                    <a:pt x="593072" y="200129"/>
                    <a:pt x="572117" y="260137"/>
                    <a:pt x="528302" y="289664"/>
                  </a:cubicBezTo>
                  <a:cubicBezTo>
                    <a:pt x="484487" y="320144"/>
                    <a:pt x="454007" y="349672"/>
                    <a:pt x="460675" y="417299"/>
                  </a:cubicBezTo>
                  <a:cubicBezTo>
                    <a:pt x="438767" y="415394"/>
                    <a:pt x="409240" y="414442"/>
                    <a:pt x="393047" y="409679"/>
                  </a:cubicBezTo>
                  <a:cubicBezTo>
                    <a:pt x="276842" y="375389"/>
                    <a:pt x="176830" y="372532"/>
                    <a:pt x="54910" y="3639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EC118D1-EB99-4E4C-92DB-281E668E88EB}"/>
                </a:ext>
              </a:extLst>
            </p:cNvPr>
            <p:cNvSpPr/>
            <p:nvPr/>
          </p:nvSpPr>
          <p:spPr>
            <a:xfrm>
              <a:off x="10056043" y="2303471"/>
              <a:ext cx="342900" cy="733425"/>
            </a:xfrm>
            <a:custGeom>
              <a:avLst/>
              <a:gdLst>
                <a:gd name="connsiteX0" fmla="*/ 78105 w 342900"/>
                <a:gd name="connsiteY0" fmla="*/ 97155 h 733425"/>
                <a:gd name="connsiteX1" fmla="*/ 260033 w 342900"/>
                <a:gd name="connsiteY1" fmla="*/ 388620 h 733425"/>
                <a:gd name="connsiteX2" fmla="*/ 267653 w 342900"/>
                <a:gd name="connsiteY2" fmla="*/ 738188 h 733425"/>
                <a:gd name="connsiteX3" fmla="*/ 350520 w 342900"/>
                <a:gd name="connsiteY3" fmla="*/ 719138 h 733425"/>
                <a:gd name="connsiteX4" fmla="*/ 338137 w 342900"/>
                <a:gd name="connsiteY4" fmla="*/ 559118 h 733425"/>
                <a:gd name="connsiteX5" fmla="*/ 199073 w 342900"/>
                <a:gd name="connsiteY5" fmla="*/ 198120 h 733425"/>
                <a:gd name="connsiteX6" fmla="*/ 18097 w 342900"/>
                <a:gd name="connsiteY6" fmla="*/ 0 h 733425"/>
                <a:gd name="connsiteX7" fmla="*/ 0 w 342900"/>
                <a:gd name="connsiteY7" fmla="*/ 25717 h 733425"/>
                <a:gd name="connsiteX8" fmla="*/ 78105 w 342900"/>
                <a:gd name="connsiteY8" fmla="*/ 97155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733425">
                  <a:moveTo>
                    <a:pt x="78105" y="97155"/>
                  </a:moveTo>
                  <a:cubicBezTo>
                    <a:pt x="170498" y="200025"/>
                    <a:pt x="240983" y="327660"/>
                    <a:pt x="260033" y="388620"/>
                  </a:cubicBezTo>
                  <a:cubicBezTo>
                    <a:pt x="267653" y="412433"/>
                    <a:pt x="266700" y="595313"/>
                    <a:pt x="267653" y="738188"/>
                  </a:cubicBezTo>
                  <a:lnTo>
                    <a:pt x="350520" y="719138"/>
                  </a:lnTo>
                  <a:cubicBezTo>
                    <a:pt x="345758" y="633413"/>
                    <a:pt x="343853" y="578168"/>
                    <a:pt x="338137" y="559118"/>
                  </a:cubicBezTo>
                  <a:cubicBezTo>
                    <a:pt x="325755" y="517208"/>
                    <a:pt x="283845" y="329565"/>
                    <a:pt x="199073" y="198120"/>
                  </a:cubicBezTo>
                  <a:cubicBezTo>
                    <a:pt x="145733" y="123825"/>
                    <a:pt x="92392" y="67627"/>
                    <a:pt x="18097" y="0"/>
                  </a:cubicBezTo>
                  <a:cubicBezTo>
                    <a:pt x="10478" y="7620"/>
                    <a:pt x="7620" y="18098"/>
                    <a:pt x="0" y="25717"/>
                  </a:cubicBezTo>
                  <a:cubicBezTo>
                    <a:pt x="13335" y="39052"/>
                    <a:pt x="66675" y="82867"/>
                    <a:pt x="78105" y="9715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29B797D-41C9-4E1F-8C6A-9CBCF1B81876}"/>
                </a:ext>
              </a:extLst>
            </p:cNvPr>
            <p:cNvSpPr/>
            <p:nvPr/>
          </p:nvSpPr>
          <p:spPr>
            <a:xfrm>
              <a:off x="9913846" y="3155958"/>
              <a:ext cx="647700" cy="1152525"/>
            </a:xfrm>
            <a:custGeom>
              <a:avLst/>
              <a:gdLst>
                <a:gd name="connsiteX0" fmla="*/ 593682 w 647700"/>
                <a:gd name="connsiteY0" fmla="*/ 383858 h 1152525"/>
                <a:gd name="connsiteX1" fmla="*/ 508910 w 647700"/>
                <a:gd name="connsiteY1" fmla="*/ 80963 h 1152525"/>
                <a:gd name="connsiteX2" fmla="*/ 501290 w 647700"/>
                <a:gd name="connsiteY2" fmla="*/ 0 h 1152525"/>
                <a:gd name="connsiteX3" fmla="*/ 415565 w 647700"/>
                <a:gd name="connsiteY3" fmla="*/ 26670 h 1152525"/>
                <a:gd name="connsiteX4" fmla="*/ 415565 w 647700"/>
                <a:gd name="connsiteY4" fmla="*/ 50483 h 1152525"/>
                <a:gd name="connsiteX5" fmla="*/ 241257 w 647700"/>
                <a:gd name="connsiteY5" fmla="*/ 66675 h 1152525"/>
                <a:gd name="connsiteX6" fmla="*/ 257450 w 647700"/>
                <a:gd name="connsiteY6" fmla="*/ 150495 h 1152525"/>
                <a:gd name="connsiteX7" fmla="*/ 275 w 647700"/>
                <a:gd name="connsiteY7" fmla="*/ 150495 h 1152525"/>
                <a:gd name="connsiteX8" fmla="*/ 275 w 647700"/>
                <a:gd name="connsiteY8" fmla="*/ 185738 h 1152525"/>
                <a:gd name="connsiteX9" fmla="*/ 269832 w 647700"/>
                <a:gd name="connsiteY9" fmla="*/ 192405 h 1152525"/>
                <a:gd name="connsiteX10" fmla="*/ 270785 w 647700"/>
                <a:gd name="connsiteY10" fmla="*/ 193358 h 1152525"/>
                <a:gd name="connsiteX11" fmla="*/ 411755 w 647700"/>
                <a:gd name="connsiteY11" fmla="*/ 1161098 h 1152525"/>
                <a:gd name="connsiteX12" fmla="*/ 647975 w 647700"/>
                <a:gd name="connsiteY12" fmla="*/ 1137285 h 1152525"/>
                <a:gd name="connsiteX13" fmla="*/ 593682 w 647700"/>
                <a:gd name="connsiteY13" fmla="*/ 38385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1152525">
                  <a:moveTo>
                    <a:pt x="593682" y="383858"/>
                  </a:moveTo>
                  <a:cubicBezTo>
                    <a:pt x="567965" y="262890"/>
                    <a:pt x="541295" y="220028"/>
                    <a:pt x="508910" y="80963"/>
                  </a:cubicBezTo>
                  <a:cubicBezTo>
                    <a:pt x="505100" y="69533"/>
                    <a:pt x="504147" y="59055"/>
                    <a:pt x="501290" y="0"/>
                  </a:cubicBezTo>
                  <a:lnTo>
                    <a:pt x="415565" y="26670"/>
                  </a:lnTo>
                  <a:cubicBezTo>
                    <a:pt x="415565" y="39053"/>
                    <a:pt x="415565" y="50483"/>
                    <a:pt x="415565" y="50483"/>
                  </a:cubicBezTo>
                  <a:cubicBezTo>
                    <a:pt x="386037" y="54292"/>
                    <a:pt x="271737" y="69533"/>
                    <a:pt x="241257" y="66675"/>
                  </a:cubicBezTo>
                  <a:cubicBezTo>
                    <a:pt x="245067" y="88583"/>
                    <a:pt x="250782" y="122872"/>
                    <a:pt x="257450" y="150495"/>
                  </a:cubicBezTo>
                  <a:cubicBezTo>
                    <a:pt x="176487" y="150495"/>
                    <a:pt x="77427" y="150495"/>
                    <a:pt x="275" y="150495"/>
                  </a:cubicBezTo>
                  <a:cubicBezTo>
                    <a:pt x="1227" y="165735"/>
                    <a:pt x="-678" y="171450"/>
                    <a:pt x="275" y="185738"/>
                  </a:cubicBezTo>
                  <a:cubicBezTo>
                    <a:pt x="84095" y="180975"/>
                    <a:pt x="181250" y="193358"/>
                    <a:pt x="269832" y="192405"/>
                  </a:cubicBezTo>
                  <a:cubicBezTo>
                    <a:pt x="269832" y="192405"/>
                    <a:pt x="269832" y="193358"/>
                    <a:pt x="270785" y="193358"/>
                  </a:cubicBezTo>
                  <a:cubicBezTo>
                    <a:pt x="333650" y="536258"/>
                    <a:pt x="406992" y="1118235"/>
                    <a:pt x="411755" y="1161098"/>
                  </a:cubicBezTo>
                  <a:cubicBezTo>
                    <a:pt x="448902" y="1164907"/>
                    <a:pt x="605112" y="1151573"/>
                    <a:pt x="647975" y="1137285"/>
                  </a:cubicBezTo>
                  <a:cubicBezTo>
                    <a:pt x="647975" y="882968"/>
                    <a:pt x="646070" y="632460"/>
                    <a:pt x="593682" y="38385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8A8461F-B776-44EA-9D8F-0966DABD003E}"/>
              </a:ext>
            </a:extLst>
          </p:cNvPr>
          <p:cNvCxnSpPr>
            <a:cxnSpLocks/>
          </p:cNvCxnSpPr>
          <p:nvPr userDrawn="1"/>
        </p:nvCxnSpPr>
        <p:spPr>
          <a:xfrm>
            <a:off x="0" y="1021908"/>
            <a:ext cx="267579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16DFFA-59FF-44BD-A1F3-48C36181E7B5}"/>
              </a:ext>
            </a:extLst>
          </p:cNvPr>
          <p:cNvGrpSpPr/>
          <p:nvPr userDrawn="1"/>
        </p:nvGrpSpPr>
        <p:grpSpPr>
          <a:xfrm>
            <a:off x="540304" y="996196"/>
            <a:ext cx="1595184" cy="1395672"/>
            <a:chOff x="816657" y="415244"/>
            <a:chExt cx="3074373" cy="268986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54C30FD-A646-45DE-BABA-38ED48BEE883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681CFF3-570D-4C3E-AAD8-0315297321E5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D2C409A-200F-4867-A6AE-A4078FE3D666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71A3C20-21E3-45C1-81EC-1BA065DEFD57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4D87F3F-3A3D-4204-BD5B-D20B7BAA6B48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1341CCE-0A8D-4558-85F8-F68CE5F0A8D8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solidFill>
              <a:schemeClr val="bg1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8A738ED-C902-4FE6-91AA-8C9A378FFF74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E314126-E379-444B-BE5B-C0B3698B609A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AA9A9A6-F500-406B-9499-024EE74356A5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B059450-701F-418E-AFD1-E1BF5F032E3C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16C7D440-F99A-4290-B8A1-27A3802CC3DF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D6D1067-B4D8-4C20-BCE0-F0C4E6B7BE7D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E38EF706-AE42-4633-9431-16326407BBAE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FE3D9DA-E9D6-43AD-BCC6-402FF1EEC2B2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9DB3492-99E1-42F2-A935-5C9A8AD099DA}"/>
              </a:ext>
            </a:extLst>
          </p:cNvPr>
          <p:cNvSpPr txBox="1">
            <a:spLocks/>
          </p:cNvSpPr>
          <p:nvPr userDrawn="1"/>
        </p:nvSpPr>
        <p:spPr>
          <a:xfrm>
            <a:off x="0" y="213650"/>
            <a:ext cx="2683555" cy="712210"/>
          </a:xfrm>
          <a:prstGeom prst="rect">
            <a:avLst/>
          </a:prstGeom>
          <a:solidFill>
            <a:schemeClr val="bg1"/>
          </a:solidFill>
        </p:spPr>
        <p:txBody>
          <a:bodyPr tIns="9144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endParaRPr lang="en-US" altLang="ko-K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412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28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slideLayout" Target="../slideLayouts/slideLayout27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7" r:id="rId2"/>
    <p:sldLayoutId id="2147483680" r:id="rId3"/>
    <p:sldLayoutId id="2147483658" r:id="rId4"/>
    <p:sldLayoutId id="2147483678" r:id="rId5"/>
    <p:sldLayoutId id="2147483679" r:id="rId6"/>
    <p:sldLayoutId id="2147483676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59" r:id="rId23"/>
    <p:sldLayoutId id="2147483681" r:id="rId24"/>
    <p:sldLayoutId id="2147483684" r:id="rId25"/>
    <p:sldLayoutId id="2147483685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B030F607-5141-4D85-835E-B603C1B0EC57}"/>
              </a:ext>
            </a:extLst>
          </p:cNvPr>
          <p:cNvSpPr/>
          <p:nvPr/>
        </p:nvSpPr>
        <p:spPr>
          <a:xfrm rot="3091287">
            <a:off x="8283426" y="2905279"/>
            <a:ext cx="2315926" cy="294289"/>
          </a:xfrm>
          <a:custGeom>
            <a:avLst/>
            <a:gdLst>
              <a:gd name="connsiteX0" fmla="*/ 1708547 w 1724025"/>
              <a:gd name="connsiteY0" fmla="*/ 62865 h 219075"/>
              <a:gd name="connsiteX1" fmla="*/ 1722834 w 1724025"/>
              <a:gd name="connsiteY1" fmla="*/ 143828 h 219075"/>
              <a:gd name="connsiteX2" fmla="*/ 1680924 w 1724025"/>
              <a:gd name="connsiteY2" fmla="*/ 160973 h 219075"/>
              <a:gd name="connsiteX3" fmla="*/ 1538049 w 1724025"/>
              <a:gd name="connsiteY3" fmla="*/ 160973 h 219075"/>
              <a:gd name="connsiteX4" fmla="*/ 1498044 w 1724025"/>
              <a:gd name="connsiteY4" fmla="*/ 148590 h 219075"/>
              <a:gd name="connsiteX5" fmla="*/ 1467564 w 1724025"/>
              <a:gd name="connsiteY5" fmla="*/ 148590 h 219075"/>
              <a:gd name="connsiteX6" fmla="*/ 1403747 w 1724025"/>
              <a:gd name="connsiteY6" fmla="*/ 162878 h 219075"/>
              <a:gd name="connsiteX7" fmla="*/ 1396127 w 1724025"/>
              <a:gd name="connsiteY7" fmla="*/ 179070 h 219075"/>
              <a:gd name="connsiteX8" fmla="*/ 1352312 w 1724025"/>
              <a:gd name="connsiteY8" fmla="*/ 222885 h 219075"/>
              <a:gd name="connsiteX9" fmla="*/ 1298972 w 1724025"/>
              <a:gd name="connsiteY9" fmla="*/ 223837 h 219075"/>
              <a:gd name="connsiteX10" fmla="*/ 408384 w 1724025"/>
              <a:gd name="connsiteY10" fmla="*/ 223837 h 219075"/>
              <a:gd name="connsiteX11" fmla="*/ 382667 w 1724025"/>
              <a:gd name="connsiteY11" fmla="*/ 222885 h 219075"/>
              <a:gd name="connsiteX12" fmla="*/ 338852 w 1724025"/>
              <a:gd name="connsiteY12" fmla="*/ 179070 h 219075"/>
              <a:gd name="connsiteX13" fmla="*/ 331232 w 1724025"/>
              <a:gd name="connsiteY13" fmla="*/ 162878 h 219075"/>
              <a:gd name="connsiteX14" fmla="*/ 267414 w 1724025"/>
              <a:gd name="connsiteY14" fmla="*/ 148590 h 219075"/>
              <a:gd name="connsiteX15" fmla="*/ 236934 w 1724025"/>
              <a:gd name="connsiteY15" fmla="*/ 153353 h 219075"/>
              <a:gd name="connsiteX16" fmla="*/ 41672 w 1724025"/>
              <a:gd name="connsiteY16" fmla="*/ 160973 h 219075"/>
              <a:gd name="connsiteX17" fmla="*/ 714 w 1724025"/>
              <a:gd name="connsiteY17" fmla="*/ 126682 h 219075"/>
              <a:gd name="connsiteX18" fmla="*/ 3572 w 1724025"/>
              <a:gd name="connsiteY18" fmla="*/ 80963 h 219075"/>
              <a:gd name="connsiteX19" fmla="*/ 26432 w 1724025"/>
              <a:gd name="connsiteY19" fmla="*/ 62865 h 219075"/>
              <a:gd name="connsiteX20" fmla="*/ 211217 w 1724025"/>
              <a:gd name="connsiteY20" fmla="*/ 63817 h 219075"/>
              <a:gd name="connsiteX21" fmla="*/ 327422 w 1724025"/>
              <a:gd name="connsiteY21" fmla="*/ 63817 h 219075"/>
              <a:gd name="connsiteX22" fmla="*/ 335042 w 1724025"/>
              <a:gd name="connsiteY22" fmla="*/ 51435 h 219075"/>
              <a:gd name="connsiteX23" fmla="*/ 397907 w 1724025"/>
              <a:gd name="connsiteY23" fmla="*/ 0 h 219075"/>
              <a:gd name="connsiteX24" fmla="*/ 1334214 w 1724025"/>
              <a:gd name="connsiteY24" fmla="*/ 0 h 219075"/>
              <a:gd name="connsiteX25" fmla="*/ 1393269 w 1724025"/>
              <a:gd name="connsiteY25" fmla="*/ 52388 h 219075"/>
              <a:gd name="connsiteX26" fmla="*/ 1400889 w 1724025"/>
              <a:gd name="connsiteY26" fmla="*/ 63817 h 219075"/>
              <a:gd name="connsiteX27" fmla="*/ 1521857 w 1724025"/>
              <a:gd name="connsiteY27" fmla="*/ 62865 h 219075"/>
              <a:gd name="connsiteX28" fmla="*/ 1545669 w 1724025"/>
              <a:gd name="connsiteY28" fmla="*/ 60007 h 219075"/>
              <a:gd name="connsiteX29" fmla="*/ 1544717 w 1724025"/>
              <a:gd name="connsiteY29" fmla="*/ 60007 h 219075"/>
              <a:gd name="connsiteX30" fmla="*/ 1660922 w 1724025"/>
              <a:gd name="connsiteY30" fmla="*/ 61913 h 219075"/>
              <a:gd name="connsiteX31" fmla="*/ 1708547 w 1724025"/>
              <a:gd name="connsiteY31" fmla="*/ 6286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24025" h="219075">
                <a:moveTo>
                  <a:pt x="1708547" y="62865"/>
                </a:moveTo>
                <a:cubicBezTo>
                  <a:pt x="1733312" y="79057"/>
                  <a:pt x="1733312" y="120967"/>
                  <a:pt x="1722834" y="143828"/>
                </a:cubicBezTo>
                <a:cubicBezTo>
                  <a:pt x="1717119" y="156210"/>
                  <a:pt x="1695212" y="161925"/>
                  <a:pt x="1680924" y="160973"/>
                </a:cubicBezTo>
                <a:cubicBezTo>
                  <a:pt x="1633299" y="160973"/>
                  <a:pt x="1585674" y="160973"/>
                  <a:pt x="1538049" y="160973"/>
                </a:cubicBezTo>
                <a:cubicBezTo>
                  <a:pt x="1524714" y="160973"/>
                  <a:pt x="1511380" y="150495"/>
                  <a:pt x="1498044" y="148590"/>
                </a:cubicBezTo>
                <a:cubicBezTo>
                  <a:pt x="1487567" y="144780"/>
                  <a:pt x="1478042" y="144780"/>
                  <a:pt x="1467564" y="148590"/>
                </a:cubicBezTo>
                <a:cubicBezTo>
                  <a:pt x="1445657" y="146685"/>
                  <a:pt x="1423749" y="154305"/>
                  <a:pt x="1403747" y="162878"/>
                </a:cubicBezTo>
                <a:cubicBezTo>
                  <a:pt x="1395174" y="165735"/>
                  <a:pt x="1398032" y="173355"/>
                  <a:pt x="1396127" y="179070"/>
                </a:cubicBezTo>
                <a:cubicBezTo>
                  <a:pt x="1389459" y="200978"/>
                  <a:pt x="1374219" y="215265"/>
                  <a:pt x="1352312" y="222885"/>
                </a:cubicBezTo>
                <a:cubicBezTo>
                  <a:pt x="1335167" y="226695"/>
                  <a:pt x="1317069" y="223837"/>
                  <a:pt x="1298972" y="223837"/>
                </a:cubicBezTo>
                <a:cubicBezTo>
                  <a:pt x="1001792" y="223837"/>
                  <a:pt x="705564" y="223837"/>
                  <a:pt x="408384" y="223837"/>
                </a:cubicBezTo>
                <a:cubicBezTo>
                  <a:pt x="399812" y="223837"/>
                  <a:pt x="391239" y="224790"/>
                  <a:pt x="382667" y="222885"/>
                </a:cubicBezTo>
                <a:cubicBezTo>
                  <a:pt x="358854" y="218123"/>
                  <a:pt x="344567" y="202883"/>
                  <a:pt x="338852" y="179070"/>
                </a:cubicBezTo>
                <a:cubicBezTo>
                  <a:pt x="336947" y="173355"/>
                  <a:pt x="339804" y="165735"/>
                  <a:pt x="331232" y="162878"/>
                </a:cubicBezTo>
                <a:cubicBezTo>
                  <a:pt x="310277" y="160020"/>
                  <a:pt x="289322" y="146685"/>
                  <a:pt x="267414" y="148590"/>
                </a:cubicBezTo>
                <a:cubicBezTo>
                  <a:pt x="256937" y="144780"/>
                  <a:pt x="247412" y="150495"/>
                  <a:pt x="236934" y="153353"/>
                </a:cubicBezTo>
                <a:cubicBezTo>
                  <a:pt x="175974" y="167640"/>
                  <a:pt x="103584" y="159067"/>
                  <a:pt x="41672" y="160973"/>
                </a:cubicBezTo>
                <a:cubicBezTo>
                  <a:pt x="17859" y="161925"/>
                  <a:pt x="1667" y="150495"/>
                  <a:pt x="714" y="126682"/>
                </a:cubicBezTo>
                <a:cubicBezTo>
                  <a:pt x="714" y="111442"/>
                  <a:pt x="-2143" y="96203"/>
                  <a:pt x="3572" y="80963"/>
                </a:cubicBezTo>
                <a:cubicBezTo>
                  <a:pt x="6429" y="70485"/>
                  <a:pt x="16907" y="65723"/>
                  <a:pt x="26432" y="62865"/>
                </a:cubicBezTo>
                <a:cubicBezTo>
                  <a:pt x="84534" y="60960"/>
                  <a:pt x="153114" y="60007"/>
                  <a:pt x="211217" y="63817"/>
                </a:cubicBezTo>
                <a:cubicBezTo>
                  <a:pt x="250269" y="80010"/>
                  <a:pt x="288369" y="75248"/>
                  <a:pt x="327422" y="63817"/>
                </a:cubicBezTo>
                <a:cubicBezTo>
                  <a:pt x="332184" y="61913"/>
                  <a:pt x="334089" y="57150"/>
                  <a:pt x="335042" y="51435"/>
                </a:cubicBezTo>
                <a:cubicBezTo>
                  <a:pt x="342662" y="14288"/>
                  <a:pt x="359807" y="0"/>
                  <a:pt x="397907" y="0"/>
                </a:cubicBezTo>
                <a:cubicBezTo>
                  <a:pt x="710327" y="0"/>
                  <a:pt x="1021794" y="0"/>
                  <a:pt x="1334214" y="0"/>
                </a:cubicBezTo>
                <a:cubicBezTo>
                  <a:pt x="1369457" y="0"/>
                  <a:pt x="1388507" y="17145"/>
                  <a:pt x="1393269" y="52388"/>
                </a:cubicBezTo>
                <a:cubicBezTo>
                  <a:pt x="1394222" y="58103"/>
                  <a:pt x="1394222" y="61913"/>
                  <a:pt x="1400889" y="63817"/>
                </a:cubicBezTo>
                <a:cubicBezTo>
                  <a:pt x="1441847" y="75248"/>
                  <a:pt x="1481852" y="80963"/>
                  <a:pt x="1521857" y="62865"/>
                </a:cubicBezTo>
                <a:cubicBezTo>
                  <a:pt x="1529477" y="60960"/>
                  <a:pt x="1538049" y="63817"/>
                  <a:pt x="1545669" y="60007"/>
                </a:cubicBezTo>
                <a:lnTo>
                  <a:pt x="1544717" y="60007"/>
                </a:lnTo>
                <a:cubicBezTo>
                  <a:pt x="1582817" y="64770"/>
                  <a:pt x="1621869" y="60960"/>
                  <a:pt x="1660922" y="61913"/>
                </a:cubicBezTo>
                <a:cubicBezTo>
                  <a:pt x="1674257" y="62865"/>
                  <a:pt x="1696164" y="60960"/>
                  <a:pt x="1708547" y="62865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66A4824-C2B5-4DE7-9D20-B5B96CEEC676}"/>
              </a:ext>
            </a:extLst>
          </p:cNvPr>
          <p:cNvSpPr/>
          <p:nvPr/>
        </p:nvSpPr>
        <p:spPr>
          <a:xfrm>
            <a:off x="0" y="4371975"/>
            <a:ext cx="12191852" cy="2486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11890A1C-3EF2-4A71-B080-5425A8A39906}"/>
              </a:ext>
            </a:extLst>
          </p:cNvPr>
          <p:cNvSpPr/>
          <p:nvPr/>
        </p:nvSpPr>
        <p:spPr>
          <a:xfrm rot="1527593">
            <a:off x="10724366" y="1979522"/>
            <a:ext cx="1301529" cy="1066826"/>
          </a:xfrm>
          <a:custGeom>
            <a:avLst/>
            <a:gdLst>
              <a:gd name="connsiteX0" fmla="*/ 1169670 w 1162050"/>
              <a:gd name="connsiteY0" fmla="*/ 316230 h 952500"/>
              <a:gd name="connsiteX1" fmla="*/ 853440 w 1162050"/>
              <a:gd name="connsiteY1" fmla="*/ 0 h 952500"/>
              <a:gd name="connsiteX2" fmla="*/ 687705 w 1162050"/>
              <a:gd name="connsiteY2" fmla="*/ 46672 h 952500"/>
              <a:gd name="connsiteX3" fmla="*/ 537210 w 1162050"/>
              <a:gd name="connsiteY3" fmla="*/ 0 h 952500"/>
              <a:gd name="connsiteX4" fmla="*/ 312420 w 1162050"/>
              <a:gd name="connsiteY4" fmla="*/ 124777 h 952500"/>
              <a:gd name="connsiteX5" fmla="*/ 229552 w 1162050"/>
              <a:gd name="connsiteY5" fmla="*/ 109538 h 952500"/>
              <a:gd name="connsiteX6" fmla="*/ 0 w 1162050"/>
              <a:gd name="connsiteY6" fmla="*/ 339090 h 952500"/>
              <a:gd name="connsiteX7" fmla="*/ 229552 w 1162050"/>
              <a:gd name="connsiteY7" fmla="*/ 568643 h 952500"/>
              <a:gd name="connsiteX8" fmla="*/ 242888 w 1162050"/>
              <a:gd name="connsiteY8" fmla="*/ 568643 h 952500"/>
              <a:gd name="connsiteX9" fmla="*/ 220980 w 1162050"/>
              <a:gd name="connsiteY9" fmla="*/ 911543 h 952500"/>
              <a:gd name="connsiteX10" fmla="*/ 270510 w 1162050"/>
              <a:gd name="connsiteY10" fmla="*/ 958215 h 952500"/>
              <a:gd name="connsiteX11" fmla="*/ 699135 w 1162050"/>
              <a:gd name="connsiteY11" fmla="*/ 934403 h 952500"/>
              <a:gd name="connsiteX12" fmla="*/ 741997 w 1162050"/>
              <a:gd name="connsiteY12" fmla="*/ 937260 h 952500"/>
              <a:gd name="connsiteX13" fmla="*/ 765810 w 1162050"/>
              <a:gd name="connsiteY13" fmla="*/ 943928 h 952500"/>
              <a:gd name="connsiteX14" fmla="*/ 771525 w 1162050"/>
              <a:gd name="connsiteY14" fmla="*/ 943928 h 952500"/>
              <a:gd name="connsiteX15" fmla="*/ 849630 w 1162050"/>
              <a:gd name="connsiteY15" fmla="*/ 959168 h 952500"/>
              <a:gd name="connsiteX16" fmla="*/ 898207 w 1162050"/>
              <a:gd name="connsiteY16" fmla="*/ 911543 h 952500"/>
              <a:gd name="connsiteX17" fmla="*/ 878205 w 1162050"/>
              <a:gd name="connsiteY17" fmla="*/ 632460 h 952500"/>
              <a:gd name="connsiteX18" fmla="*/ 1169670 w 1162050"/>
              <a:gd name="connsiteY18" fmla="*/ 31623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62050" h="952500">
                <a:moveTo>
                  <a:pt x="1169670" y="316230"/>
                </a:moveTo>
                <a:cubicBezTo>
                  <a:pt x="1169670" y="141922"/>
                  <a:pt x="1027747" y="0"/>
                  <a:pt x="853440" y="0"/>
                </a:cubicBezTo>
                <a:cubicBezTo>
                  <a:pt x="792480" y="0"/>
                  <a:pt x="736282" y="17145"/>
                  <a:pt x="687705" y="46672"/>
                </a:cubicBezTo>
                <a:cubicBezTo>
                  <a:pt x="644843" y="17145"/>
                  <a:pt x="593407" y="0"/>
                  <a:pt x="537210" y="0"/>
                </a:cubicBezTo>
                <a:cubicBezTo>
                  <a:pt x="442913" y="0"/>
                  <a:pt x="360045" y="49530"/>
                  <a:pt x="312420" y="124777"/>
                </a:cubicBezTo>
                <a:cubicBezTo>
                  <a:pt x="286702" y="114300"/>
                  <a:pt x="258127" y="109538"/>
                  <a:pt x="229552" y="109538"/>
                </a:cubicBezTo>
                <a:cubicBezTo>
                  <a:pt x="102870" y="109538"/>
                  <a:pt x="0" y="212408"/>
                  <a:pt x="0" y="339090"/>
                </a:cubicBezTo>
                <a:cubicBezTo>
                  <a:pt x="0" y="465773"/>
                  <a:pt x="102870" y="568643"/>
                  <a:pt x="229552" y="568643"/>
                </a:cubicBezTo>
                <a:cubicBezTo>
                  <a:pt x="234315" y="568643"/>
                  <a:pt x="238125" y="568643"/>
                  <a:pt x="242888" y="568643"/>
                </a:cubicBezTo>
                <a:cubicBezTo>
                  <a:pt x="234315" y="682943"/>
                  <a:pt x="227647" y="797243"/>
                  <a:pt x="220980" y="911543"/>
                </a:cubicBezTo>
                <a:cubicBezTo>
                  <a:pt x="218122" y="958215"/>
                  <a:pt x="226695" y="965835"/>
                  <a:pt x="270510" y="958215"/>
                </a:cubicBezTo>
                <a:cubicBezTo>
                  <a:pt x="412432" y="933450"/>
                  <a:pt x="555307" y="915353"/>
                  <a:pt x="699135" y="934403"/>
                </a:cubicBezTo>
                <a:cubicBezTo>
                  <a:pt x="713422" y="933450"/>
                  <a:pt x="727710" y="934403"/>
                  <a:pt x="741997" y="937260"/>
                </a:cubicBezTo>
                <a:cubicBezTo>
                  <a:pt x="750570" y="939165"/>
                  <a:pt x="759142" y="941070"/>
                  <a:pt x="765810" y="943928"/>
                </a:cubicBezTo>
                <a:cubicBezTo>
                  <a:pt x="767715" y="943928"/>
                  <a:pt x="769620" y="943928"/>
                  <a:pt x="771525" y="943928"/>
                </a:cubicBezTo>
                <a:cubicBezTo>
                  <a:pt x="797242" y="950595"/>
                  <a:pt x="822960" y="957262"/>
                  <a:pt x="849630" y="959168"/>
                </a:cubicBezTo>
                <a:cubicBezTo>
                  <a:pt x="893445" y="962025"/>
                  <a:pt x="901065" y="958215"/>
                  <a:pt x="898207" y="911543"/>
                </a:cubicBezTo>
                <a:cubicBezTo>
                  <a:pt x="891540" y="818198"/>
                  <a:pt x="885825" y="725805"/>
                  <a:pt x="878205" y="632460"/>
                </a:cubicBezTo>
                <a:cubicBezTo>
                  <a:pt x="1041082" y="618173"/>
                  <a:pt x="1169670" y="481965"/>
                  <a:pt x="1169670" y="31623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B33006F-9E85-49B1-9543-7807AD385C8D}"/>
              </a:ext>
            </a:extLst>
          </p:cNvPr>
          <p:cNvSpPr/>
          <p:nvPr/>
        </p:nvSpPr>
        <p:spPr>
          <a:xfrm>
            <a:off x="8839953" y="295063"/>
            <a:ext cx="2102606" cy="1104418"/>
          </a:xfrm>
          <a:custGeom>
            <a:avLst/>
            <a:gdLst>
              <a:gd name="connsiteX0" fmla="*/ 46837 w 2024361"/>
              <a:gd name="connsiteY0" fmla="*/ 969645 h 1063319"/>
              <a:gd name="connsiteX1" fmla="*/ 1977524 w 2024361"/>
              <a:gd name="connsiteY1" fmla="*/ 969645 h 1063319"/>
              <a:gd name="connsiteX2" fmla="*/ 2024361 w 2024361"/>
              <a:gd name="connsiteY2" fmla="*/ 1016482 h 1063319"/>
              <a:gd name="connsiteX3" fmla="*/ 1977524 w 2024361"/>
              <a:gd name="connsiteY3" fmla="*/ 1063319 h 1063319"/>
              <a:gd name="connsiteX4" fmla="*/ 46837 w 2024361"/>
              <a:gd name="connsiteY4" fmla="*/ 1063319 h 1063319"/>
              <a:gd name="connsiteX5" fmla="*/ 0 w 2024361"/>
              <a:gd name="connsiteY5" fmla="*/ 1016482 h 1063319"/>
              <a:gd name="connsiteX6" fmla="*/ 46837 w 2024361"/>
              <a:gd name="connsiteY6" fmla="*/ 969645 h 1063319"/>
              <a:gd name="connsiteX7" fmla="*/ 902931 w 2024361"/>
              <a:gd name="connsiteY7" fmla="*/ 0 h 1063319"/>
              <a:gd name="connsiteX8" fmla="*/ 1107028 w 2024361"/>
              <a:gd name="connsiteY8" fmla="*/ 0 h 1063319"/>
              <a:gd name="connsiteX9" fmla="*/ 1174137 w 2024361"/>
              <a:gd name="connsiteY9" fmla="*/ 67109 h 1063319"/>
              <a:gd name="connsiteX10" fmla="*/ 1174137 w 2024361"/>
              <a:gd name="connsiteY10" fmla="*/ 87756 h 1063319"/>
              <a:gd name="connsiteX11" fmla="*/ 1107028 w 2024361"/>
              <a:gd name="connsiteY11" fmla="*/ 154865 h 1063319"/>
              <a:gd name="connsiteX12" fmla="*/ 1093042 w 2024361"/>
              <a:gd name="connsiteY12" fmla="*/ 154865 h 1063319"/>
              <a:gd name="connsiteX13" fmla="*/ 1093042 w 2024361"/>
              <a:gd name="connsiteY13" fmla="*/ 226671 h 1063319"/>
              <a:gd name="connsiteX14" fmla="*/ 1124230 w 2024361"/>
              <a:gd name="connsiteY14" fmla="*/ 227657 h 1063319"/>
              <a:gd name="connsiteX15" fmla="*/ 1535959 w 2024361"/>
              <a:gd name="connsiteY15" fmla="*/ 359320 h 1063319"/>
              <a:gd name="connsiteX16" fmla="*/ 1955449 w 2024361"/>
              <a:gd name="connsiteY16" fmla="*/ 899670 h 1063319"/>
              <a:gd name="connsiteX17" fmla="*/ 1959031 w 2024361"/>
              <a:gd name="connsiteY17" fmla="*/ 914250 h 1063319"/>
              <a:gd name="connsiteX18" fmla="*/ 65332 w 2024361"/>
              <a:gd name="connsiteY18" fmla="*/ 914250 h 1063319"/>
              <a:gd name="connsiteX19" fmla="*/ 73185 w 2024361"/>
              <a:gd name="connsiteY19" fmla="*/ 887918 h 1063319"/>
              <a:gd name="connsiteX20" fmla="*/ 474022 w 2024361"/>
              <a:gd name="connsiteY20" fmla="*/ 359305 h 1063319"/>
              <a:gd name="connsiteX21" fmla="*/ 835976 w 2024361"/>
              <a:gd name="connsiteY21" fmla="*/ 235471 h 1063319"/>
              <a:gd name="connsiteX22" fmla="*/ 916917 w 2024361"/>
              <a:gd name="connsiteY22" fmla="*/ 228413 h 1063319"/>
              <a:gd name="connsiteX23" fmla="*/ 916917 w 2024361"/>
              <a:gd name="connsiteY23" fmla="*/ 154865 h 1063319"/>
              <a:gd name="connsiteX24" fmla="*/ 902931 w 2024361"/>
              <a:gd name="connsiteY24" fmla="*/ 154865 h 1063319"/>
              <a:gd name="connsiteX25" fmla="*/ 835822 w 2024361"/>
              <a:gd name="connsiteY25" fmla="*/ 87756 h 1063319"/>
              <a:gd name="connsiteX26" fmla="*/ 835822 w 2024361"/>
              <a:gd name="connsiteY26" fmla="*/ 67109 h 1063319"/>
              <a:gd name="connsiteX27" fmla="*/ 902931 w 2024361"/>
              <a:gd name="connsiteY27" fmla="*/ 0 h 106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24361" h="1063319">
                <a:moveTo>
                  <a:pt x="46837" y="969645"/>
                </a:moveTo>
                <a:lnTo>
                  <a:pt x="1977524" y="969645"/>
                </a:lnTo>
                <a:cubicBezTo>
                  <a:pt x="2003391" y="969645"/>
                  <a:pt x="2024361" y="990615"/>
                  <a:pt x="2024361" y="1016482"/>
                </a:cubicBezTo>
                <a:cubicBezTo>
                  <a:pt x="2024361" y="1042349"/>
                  <a:pt x="2003391" y="1063319"/>
                  <a:pt x="1977524" y="1063319"/>
                </a:cubicBezTo>
                <a:lnTo>
                  <a:pt x="46837" y="1063319"/>
                </a:lnTo>
                <a:cubicBezTo>
                  <a:pt x="20970" y="1063319"/>
                  <a:pt x="0" y="1042349"/>
                  <a:pt x="0" y="1016482"/>
                </a:cubicBezTo>
                <a:cubicBezTo>
                  <a:pt x="0" y="990615"/>
                  <a:pt x="20970" y="969645"/>
                  <a:pt x="46837" y="969645"/>
                </a:cubicBezTo>
                <a:close/>
                <a:moveTo>
                  <a:pt x="902931" y="0"/>
                </a:moveTo>
                <a:lnTo>
                  <a:pt x="1107028" y="0"/>
                </a:lnTo>
                <a:cubicBezTo>
                  <a:pt x="1144091" y="0"/>
                  <a:pt x="1174137" y="30046"/>
                  <a:pt x="1174137" y="67109"/>
                </a:cubicBezTo>
                <a:lnTo>
                  <a:pt x="1174137" y="87756"/>
                </a:lnTo>
                <a:cubicBezTo>
                  <a:pt x="1174137" y="124819"/>
                  <a:pt x="1144091" y="154865"/>
                  <a:pt x="1107028" y="154865"/>
                </a:cubicBezTo>
                <a:lnTo>
                  <a:pt x="1093042" y="154865"/>
                </a:lnTo>
                <a:lnTo>
                  <a:pt x="1093042" y="226671"/>
                </a:lnTo>
                <a:lnTo>
                  <a:pt x="1124230" y="227657"/>
                </a:lnTo>
                <a:cubicBezTo>
                  <a:pt x="1270157" y="241304"/>
                  <a:pt x="1414232" y="282847"/>
                  <a:pt x="1535959" y="359320"/>
                </a:cubicBezTo>
                <a:cubicBezTo>
                  <a:pt x="1738838" y="486775"/>
                  <a:pt x="1884893" y="679811"/>
                  <a:pt x="1955449" y="899670"/>
                </a:cubicBezTo>
                <a:lnTo>
                  <a:pt x="1959031" y="914250"/>
                </a:lnTo>
                <a:lnTo>
                  <a:pt x="65332" y="914250"/>
                </a:lnTo>
                <a:lnTo>
                  <a:pt x="73185" y="887918"/>
                </a:lnTo>
                <a:cubicBezTo>
                  <a:pt x="158267" y="658940"/>
                  <a:pt x="315388" y="458958"/>
                  <a:pt x="474022" y="359305"/>
                </a:cubicBezTo>
                <a:cubicBezTo>
                  <a:pt x="569202" y="299514"/>
                  <a:pt x="696685" y="255890"/>
                  <a:pt x="835976" y="235471"/>
                </a:cubicBezTo>
                <a:lnTo>
                  <a:pt x="916917" y="228413"/>
                </a:lnTo>
                <a:lnTo>
                  <a:pt x="916917" y="154865"/>
                </a:lnTo>
                <a:lnTo>
                  <a:pt x="902931" y="154865"/>
                </a:lnTo>
                <a:cubicBezTo>
                  <a:pt x="865868" y="154865"/>
                  <a:pt x="835822" y="124819"/>
                  <a:pt x="835822" y="87756"/>
                </a:cubicBezTo>
                <a:lnTo>
                  <a:pt x="835822" y="67109"/>
                </a:lnTo>
                <a:cubicBezTo>
                  <a:pt x="835822" y="30046"/>
                  <a:pt x="865868" y="0"/>
                  <a:pt x="90293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88A094A-5DC6-4D04-813B-D0198039EDE6}"/>
              </a:ext>
            </a:extLst>
          </p:cNvPr>
          <p:cNvSpPr/>
          <p:nvPr/>
        </p:nvSpPr>
        <p:spPr>
          <a:xfrm rot="19901219">
            <a:off x="1263062" y="2834151"/>
            <a:ext cx="187146" cy="1195958"/>
          </a:xfrm>
          <a:custGeom>
            <a:avLst/>
            <a:gdLst>
              <a:gd name="connsiteX0" fmla="*/ 42360 w 283914"/>
              <a:gd name="connsiteY0" fmla="*/ 0 h 1814359"/>
              <a:gd name="connsiteX1" fmla="*/ 54179 w 283914"/>
              <a:gd name="connsiteY1" fmla="*/ 4263 h 1814359"/>
              <a:gd name="connsiteX2" fmla="*/ 58533 w 283914"/>
              <a:gd name="connsiteY2" fmla="*/ 13419 h 1814359"/>
              <a:gd name="connsiteX3" fmla="*/ 58533 w 283914"/>
              <a:gd name="connsiteY3" fmla="*/ 386942 h 1814359"/>
              <a:gd name="connsiteX4" fmla="*/ 76160 w 283914"/>
              <a:gd name="connsiteY4" fmla="*/ 402293 h 1814359"/>
              <a:gd name="connsiteX5" fmla="*/ 93787 w 283914"/>
              <a:gd name="connsiteY5" fmla="*/ 386942 h 1814359"/>
              <a:gd name="connsiteX6" fmla="*/ 93787 w 283914"/>
              <a:gd name="connsiteY6" fmla="*/ 14507 h 1814359"/>
              <a:gd name="connsiteX7" fmla="*/ 98658 w 283914"/>
              <a:gd name="connsiteY7" fmla="*/ 4263 h 1814359"/>
              <a:gd name="connsiteX8" fmla="*/ 110477 w 283914"/>
              <a:gd name="connsiteY8" fmla="*/ 0 h 1814359"/>
              <a:gd name="connsiteX9" fmla="*/ 122295 w 283914"/>
              <a:gd name="connsiteY9" fmla="*/ 4263 h 1814359"/>
              <a:gd name="connsiteX10" fmla="*/ 126028 w 283914"/>
              <a:gd name="connsiteY10" fmla="*/ 12112 h 1814359"/>
              <a:gd name="connsiteX11" fmla="*/ 126027 w 283914"/>
              <a:gd name="connsiteY11" fmla="*/ 386789 h 1814359"/>
              <a:gd name="connsiteX12" fmla="*/ 143654 w 283914"/>
              <a:gd name="connsiteY12" fmla="*/ 402141 h 1814359"/>
              <a:gd name="connsiteX13" fmla="*/ 161281 w 283914"/>
              <a:gd name="connsiteY13" fmla="*/ 386789 h 1814359"/>
              <a:gd name="connsiteX14" fmla="*/ 161281 w 283914"/>
              <a:gd name="connsiteY14" fmla="*/ 12671 h 1814359"/>
              <a:gd name="connsiteX15" fmla="*/ 165280 w 283914"/>
              <a:gd name="connsiteY15" fmla="*/ 4263 h 1814359"/>
              <a:gd name="connsiteX16" fmla="*/ 177098 w 283914"/>
              <a:gd name="connsiteY16" fmla="*/ 0 h 1814359"/>
              <a:gd name="connsiteX17" fmla="*/ 188917 w 283914"/>
              <a:gd name="connsiteY17" fmla="*/ 4263 h 1814359"/>
              <a:gd name="connsiteX18" fmla="*/ 193523 w 283914"/>
              <a:gd name="connsiteY18" fmla="*/ 13949 h 1814359"/>
              <a:gd name="connsiteX19" fmla="*/ 193523 w 283914"/>
              <a:gd name="connsiteY19" fmla="*/ 383300 h 1814359"/>
              <a:gd name="connsiteX20" fmla="*/ 211150 w 283914"/>
              <a:gd name="connsiteY20" fmla="*/ 398651 h 1814359"/>
              <a:gd name="connsiteX21" fmla="*/ 228777 w 283914"/>
              <a:gd name="connsiteY21" fmla="*/ 383300 h 1814359"/>
              <a:gd name="connsiteX22" fmla="*/ 228777 w 283914"/>
              <a:gd name="connsiteY22" fmla="*/ 13976 h 1814359"/>
              <a:gd name="connsiteX23" fmla="*/ 233396 w 283914"/>
              <a:gd name="connsiteY23" fmla="*/ 4263 h 1814359"/>
              <a:gd name="connsiteX24" fmla="*/ 245215 w 283914"/>
              <a:gd name="connsiteY24" fmla="*/ 0 h 1814359"/>
              <a:gd name="connsiteX25" fmla="*/ 261928 w 283914"/>
              <a:gd name="connsiteY25" fmla="*/ 14556 h 1814359"/>
              <a:gd name="connsiteX26" fmla="*/ 283914 w 283914"/>
              <a:gd name="connsiteY26" fmla="*/ 553277 h 1814359"/>
              <a:gd name="connsiteX27" fmla="*/ 181505 w 283914"/>
              <a:gd name="connsiteY27" fmla="*/ 706175 h 1814359"/>
              <a:gd name="connsiteX28" fmla="*/ 181723 w 283914"/>
              <a:gd name="connsiteY28" fmla="*/ 706175 h 1814359"/>
              <a:gd name="connsiteX29" fmla="*/ 202579 w 283914"/>
              <a:gd name="connsiteY29" fmla="*/ 1752609 h 1814359"/>
              <a:gd name="connsiteX30" fmla="*/ 202348 w 283914"/>
              <a:gd name="connsiteY30" fmla="*/ 1752609 h 1814359"/>
              <a:gd name="connsiteX31" fmla="*/ 202579 w 283914"/>
              <a:gd name="connsiteY31" fmla="*/ 1753752 h 1814359"/>
              <a:gd name="connsiteX32" fmla="*/ 141972 w 283914"/>
              <a:gd name="connsiteY32" fmla="*/ 1814359 h 1814359"/>
              <a:gd name="connsiteX33" fmla="*/ 81365 w 283914"/>
              <a:gd name="connsiteY33" fmla="*/ 1753752 h 1814359"/>
              <a:gd name="connsiteX34" fmla="*/ 81596 w 283914"/>
              <a:gd name="connsiteY34" fmla="*/ 1752609 h 1814359"/>
              <a:gd name="connsiteX35" fmla="*/ 81365 w 283914"/>
              <a:gd name="connsiteY35" fmla="*/ 1752609 h 1814359"/>
              <a:gd name="connsiteX36" fmla="*/ 102221 w 283914"/>
              <a:gd name="connsiteY36" fmla="*/ 706175 h 1814359"/>
              <a:gd name="connsiteX37" fmla="*/ 102440 w 283914"/>
              <a:gd name="connsiteY37" fmla="*/ 706175 h 1814359"/>
              <a:gd name="connsiteX38" fmla="*/ 32 w 283914"/>
              <a:gd name="connsiteY38" fmla="*/ 553277 h 1814359"/>
              <a:gd name="connsiteX39" fmla="*/ 25647 w 283914"/>
              <a:gd name="connsiteY39" fmla="*/ 14556 h 1814359"/>
              <a:gd name="connsiteX40" fmla="*/ 42360 w 283914"/>
              <a:gd name="connsiteY40" fmla="*/ 0 h 181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83914" h="1814359">
                <a:moveTo>
                  <a:pt x="42360" y="0"/>
                </a:moveTo>
                <a:cubicBezTo>
                  <a:pt x="46976" y="0"/>
                  <a:pt x="51154" y="1630"/>
                  <a:pt x="54179" y="4263"/>
                </a:cubicBezTo>
                <a:lnTo>
                  <a:pt x="58533" y="13419"/>
                </a:lnTo>
                <a:cubicBezTo>
                  <a:pt x="58533" y="137926"/>
                  <a:pt x="58533" y="262434"/>
                  <a:pt x="58533" y="386942"/>
                </a:cubicBezTo>
                <a:cubicBezTo>
                  <a:pt x="58533" y="395420"/>
                  <a:pt x="66424" y="402293"/>
                  <a:pt x="76160" y="402293"/>
                </a:cubicBezTo>
                <a:cubicBezTo>
                  <a:pt x="85895" y="402293"/>
                  <a:pt x="93787" y="395420"/>
                  <a:pt x="93787" y="386942"/>
                </a:cubicBezTo>
                <a:lnTo>
                  <a:pt x="93787" y="14507"/>
                </a:lnTo>
                <a:lnTo>
                  <a:pt x="98658" y="4263"/>
                </a:lnTo>
                <a:cubicBezTo>
                  <a:pt x="101683" y="1630"/>
                  <a:pt x="105861" y="0"/>
                  <a:pt x="110477" y="0"/>
                </a:cubicBezTo>
                <a:cubicBezTo>
                  <a:pt x="115092" y="0"/>
                  <a:pt x="119271" y="1630"/>
                  <a:pt x="122295" y="4263"/>
                </a:cubicBezTo>
                <a:lnTo>
                  <a:pt x="126028" y="12112"/>
                </a:lnTo>
                <a:cubicBezTo>
                  <a:pt x="126028" y="137004"/>
                  <a:pt x="126027" y="261897"/>
                  <a:pt x="126027" y="386789"/>
                </a:cubicBezTo>
                <a:cubicBezTo>
                  <a:pt x="126027" y="395267"/>
                  <a:pt x="133919" y="402141"/>
                  <a:pt x="143654" y="402141"/>
                </a:cubicBezTo>
                <a:cubicBezTo>
                  <a:pt x="153389" y="402141"/>
                  <a:pt x="161281" y="395267"/>
                  <a:pt x="161281" y="386789"/>
                </a:cubicBezTo>
                <a:lnTo>
                  <a:pt x="161281" y="12671"/>
                </a:lnTo>
                <a:lnTo>
                  <a:pt x="165280" y="4263"/>
                </a:lnTo>
                <a:cubicBezTo>
                  <a:pt x="168305" y="1630"/>
                  <a:pt x="172483" y="0"/>
                  <a:pt x="177098" y="0"/>
                </a:cubicBezTo>
                <a:cubicBezTo>
                  <a:pt x="181714" y="0"/>
                  <a:pt x="185892" y="1630"/>
                  <a:pt x="188917" y="4263"/>
                </a:cubicBezTo>
                <a:lnTo>
                  <a:pt x="193523" y="13949"/>
                </a:lnTo>
                <a:cubicBezTo>
                  <a:pt x="193523" y="137066"/>
                  <a:pt x="193523" y="260183"/>
                  <a:pt x="193523" y="383300"/>
                </a:cubicBezTo>
                <a:cubicBezTo>
                  <a:pt x="193523" y="391778"/>
                  <a:pt x="201415" y="398651"/>
                  <a:pt x="211150" y="398651"/>
                </a:cubicBezTo>
                <a:cubicBezTo>
                  <a:pt x="220885" y="398651"/>
                  <a:pt x="228777" y="391778"/>
                  <a:pt x="228777" y="383300"/>
                </a:cubicBezTo>
                <a:lnTo>
                  <a:pt x="228777" y="13976"/>
                </a:lnTo>
                <a:lnTo>
                  <a:pt x="233396" y="4263"/>
                </a:lnTo>
                <a:cubicBezTo>
                  <a:pt x="236421" y="1630"/>
                  <a:pt x="240599" y="0"/>
                  <a:pt x="245215" y="0"/>
                </a:cubicBezTo>
                <a:cubicBezTo>
                  <a:pt x="254446" y="0"/>
                  <a:pt x="261928" y="6517"/>
                  <a:pt x="261928" y="14556"/>
                </a:cubicBezTo>
                <a:lnTo>
                  <a:pt x="283914" y="553277"/>
                </a:lnTo>
                <a:cubicBezTo>
                  <a:pt x="284158" y="583414"/>
                  <a:pt x="215641" y="655209"/>
                  <a:pt x="181505" y="706175"/>
                </a:cubicBezTo>
                <a:lnTo>
                  <a:pt x="181723" y="706175"/>
                </a:lnTo>
                <a:lnTo>
                  <a:pt x="202579" y="1752609"/>
                </a:lnTo>
                <a:lnTo>
                  <a:pt x="202348" y="1752609"/>
                </a:lnTo>
                <a:lnTo>
                  <a:pt x="202579" y="1753752"/>
                </a:lnTo>
                <a:cubicBezTo>
                  <a:pt x="202579" y="1787224"/>
                  <a:pt x="175444" y="1814359"/>
                  <a:pt x="141972" y="1814359"/>
                </a:cubicBezTo>
                <a:cubicBezTo>
                  <a:pt x="108500" y="1814359"/>
                  <a:pt x="81365" y="1787224"/>
                  <a:pt x="81365" y="1753752"/>
                </a:cubicBezTo>
                <a:lnTo>
                  <a:pt x="81596" y="1752609"/>
                </a:lnTo>
                <a:lnTo>
                  <a:pt x="81365" y="1752609"/>
                </a:lnTo>
                <a:lnTo>
                  <a:pt x="102221" y="706175"/>
                </a:lnTo>
                <a:lnTo>
                  <a:pt x="102440" y="706175"/>
                </a:lnTo>
                <a:cubicBezTo>
                  <a:pt x="68304" y="655209"/>
                  <a:pt x="-1708" y="580810"/>
                  <a:pt x="32" y="553277"/>
                </a:cubicBezTo>
                <a:lnTo>
                  <a:pt x="25647" y="14556"/>
                </a:lnTo>
                <a:cubicBezTo>
                  <a:pt x="25647" y="6517"/>
                  <a:pt x="33130" y="0"/>
                  <a:pt x="4236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B8A0CAA7-AF68-4782-9D2C-C75609AF5131}"/>
              </a:ext>
            </a:extLst>
          </p:cNvPr>
          <p:cNvSpPr/>
          <p:nvPr/>
        </p:nvSpPr>
        <p:spPr>
          <a:xfrm rot="892310">
            <a:off x="1367397" y="2680367"/>
            <a:ext cx="135813" cy="1297557"/>
          </a:xfrm>
          <a:custGeom>
            <a:avLst/>
            <a:gdLst>
              <a:gd name="connsiteX0" fmla="*/ 99980 w 206039"/>
              <a:gd name="connsiteY0" fmla="*/ 933584 h 1968492"/>
              <a:gd name="connsiteX1" fmla="*/ 183997 w 206039"/>
              <a:gd name="connsiteY1" fmla="*/ 933584 h 1968492"/>
              <a:gd name="connsiteX2" fmla="*/ 206038 w 206039"/>
              <a:gd name="connsiteY2" fmla="*/ 1910824 h 1968492"/>
              <a:gd name="connsiteX3" fmla="*/ 205795 w 206039"/>
              <a:gd name="connsiteY3" fmla="*/ 1910824 h 1968492"/>
              <a:gd name="connsiteX4" fmla="*/ 206039 w 206039"/>
              <a:gd name="connsiteY4" fmla="*/ 1911892 h 1968492"/>
              <a:gd name="connsiteX5" fmla="*/ 141989 w 206039"/>
              <a:gd name="connsiteY5" fmla="*/ 1968492 h 1968492"/>
              <a:gd name="connsiteX6" fmla="*/ 77939 w 206039"/>
              <a:gd name="connsiteY6" fmla="*/ 1911892 h 1968492"/>
              <a:gd name="connsiteX7" fmla="*/ 78183 w 206039"/>
              <a:gd name="connsiteY7" fmla="*/ 1910824 h 1968492"/>
              <a:gd name="connsiteX8" fmla="*/ 77939 w 206039"/>
              <a:gd name="connsiteY8" fmla="*/ 1910824 h 1968492"/>
              <a:gd name="connsiteX9" fmla="*/ 187276 w 206039"/>
              <a:gd name="connsiteY9" fmla="*/ 0 h 1968492"/>
              <a:gd name="connsiteX10" fmla="*/ 183816 w 206039"/>
              <a:gd name="connsiteY10" fmla="*/ 932812 h 1968492"/>
              <a:gd name="connsiteX11" fmla="*/ 3899 w 206039"/>
              <a:gd name="connsiteY11" fmla="*/ 929933 h 1968492"/>
              <a:gd name="connsiteX12" fmla="*/ 187276 w 206039"/>
              <a:gd name="connsiteY12" fmla="*/ 0 h 1968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039" h="1968492">
                <a:moveTo>
                  <a:pt x="99980" y="933584"/>
                </a:moveTo>
                <a:lnTo>
                  <a:pt x="183997" y="933584"/>
                </a:lnTo>
                <a:lnTo>
                  <a:pt x="206038" y="1910824"/>
                </a:lnTo>
                <a:lnTo>
                  <a:pt x="205795" y="1910824"/>
                </a:lnTo>
                <a:lnTo>
                  <a:pt x="206039" y="1911892"/>
                </a:lnTo>
                <a:cubicBezTo>
                  <a:pt x="206039" y="1943151"/>
                  <a:pt x="177363" y="1968492"/>
                  <a:pt x="141989" y="1968492"/>
                </a:cubicBezTo>
                <a:cubicBezTo>
                  <a:pt x="106615" y="1968492"/>
                  <a:pt x="77939" y="1943151"/>
                  <a:pt x="77939" y="1911892"/>
                </a:cubicBezTo>
                <a:lnTo>
                  <a:pt x="78183" y="1910824"/>
                </a:lnTo>
                <a:lnTo>
                  <a:pt x="77939" y="1910824"/>
                </a:lnTo>
                <a:close/>
                <a:moveTo>
                  <a:pt x="187276" y="0"/>
                </a:moveTo>
                <a:cubicBezTo>
                  <a:pt x="198810" y="2879"/>
                  <a:pt x="193043" y="587326"/>
                  <a:pt x="183816" y="932812"/>
                </a:cubicBezTo>
                <a:cubicBezTo>
                  <a:pt x="126151" y="931852"/>
                  <a:pt x="58105" y="936651"/>
                  <a:pt x="3899" y="929933"/>
                </a:cubicBezTo>
                <a:cubicBezTo>
                  <a:pt x="-16861" y="524947"/>
                  <a:pt x="45419" y="4798"/>
                  <a:pt x="187276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4F4F042-E481-4884-88C2-4952BE65B8E3}"/>
              </a:ext>
            </a:extLst>
          </p:cNvPr>
          <p:cNvSpPr/>
          <p:nvPr/>
        </p:nvSpPr>
        <p:spPr>
          <a:xfrm rot="1421008">
            <a:off x="9290871" y="1951830"/>
            <a:ext cx="462147" cy="1702532"/>
          </a:xfrm>
          <a:custGeom>
            <a:avLst/>
            <a:gdLst>
              <a:gd name="connsiteX0" fmla="*/ 354423 w 728344"/>
              <a:gd name="connsiteY0" fmla="*/ 2536507 h 2683192"/>
              <a:gd name="connsiteX1" fmla="*/ 331563 w 728344"/>
              <a:gd name="connsiteY1" fmla="*/ 2585085 h 2683192"/>
              <a:gd name="connsiteX2" fmla="*/ 380140 w 728344"/>
              <a:gd name="connsiteY2" fmla="*/ 2607944 h 2683192"/>
              <a:gd name="connsiteX3" fmla="*/ 403001 w 728344"/>
              <a:gd name="connsiteY3" fmla="*/ 2559367 h 2683192"/>
              <a:gd name="connsiteX4" fmla="*/ 354423 w 728344"/>
              <a:gd name="connsiteY4" fmla="*/ 2536507 h 2683192"/>
              <a:gd name="connsiteX5" fmla="*/ 590643 w 728344"/>
              <a:gd name="connsiteY5" fmla="*/ 141923 h 2683192"/>
              <a:gd name="connsiteX6" fmla="*/ 562068 w 728344"/>
              <a:gd name="connsiteY6" fmla="*/ 165735 h 2683192"/>
              <a:gd name="connsiteX7" fmla="*/ 562068 w 728344"/>
              <a:gd name="connsiteY7" fmla="*/ 782955 h 2683192"/>
              <a:gd name="connsiteX8" fmla="*/ 590643 w 728344"/>
              <a:gd name="connsiteY8" fmla="*/ 806768 h 2683192"/>
              <a:gd name="connsiteX9" fmla="*/ 619218 w 728344"/>
              <a:gd name="connsiteY9" fmla="*/ 782955 h 2683192"/>
              <a:gd name="connsiteX10" fmla="*/ 619218 w 728344"/>
              <a:gd name="connsiteY10" fmla="*/ 165735 h 2683192"/>
              <a:gd name="connsiteX11" fmla="*/ 590643 w 728344"/>
              <a:gd name="connsiteY11" fmla="*/ 141923 h 2683192"/>
              <a:gd name="connsiteX12" fmla="*/ 479201 w 728344"/>
              <a:gd name="connsiteY12" fmla="*/ 141923 h 2683192"/>
              <a:gd name="connsiteX13" fmla="*/ 450626 w 728344"/>
              <a:gd name="connsiteY13" fmla="*/ 165735 h 2683192"/>
              <a:gd name="connsiteX14" fmla="*/ 450626 w 728344"/>
              <a:gd name="connsiteY14" fmla="*/ 782955 h 2683192"/>
              <a:gd name="connsiteX15" fmla="*/ 479201 w 728344"/>
              <a:gd name="connsiteY15" fmla="*/ 806768 h 2683192"/>
              <a:gd name="connsiteX16" fmla="*/ 507776 w 728344"/>
              <a:gd name="connsiteY16" fmla="*/ 782955 h 2683192"/>
              <a:gd name="connsiteX17" fmla="*/ 507776 w 728344"/>
              <a:gd name="connsiteY17" fmla="*/ 165735 h 2683192"/>
              <a:gd name="connsiteX18" fmla="*/ 479201 w 728344"/>
              <a:gd name="connsiteY18" fmla="*/ 141923 h 2683192"/>
              <a:gd name="connsiteX19" fmla="*/ 367758 w 728344"/>
              <a:gd name="connsiteY19" fmla="*/ 141923 h 2683192"/>
              <a:gd name="connsiteX20" fmla="*/ 339183 w 728344"/>
              <a:gd name="connsiteY20" fmla="*/ 165735 h 2683192"/>
              <a:gd name="connsiteX21" fmla="*/ 339183 w 728344"/>
              <a:gd name="connsiteY21" fmla="*/ 782955 h 2683192"/>
              <a:gd name="connsiteX22" fmla="*/ 367758 w 728344"/>
              <a:gd name="connsiteY22" fmla="*/ 806768 h 2683192"/>
              <a:gd name="connsiteX23" fmla="*/ 396333 w 728344"/>
              <a:gd name="connsiteY23" fmla="*/ 782955 h 2683192"/>
              <a:gd name="connsiteX24" fmla="*/ 396333 w 728344"/>
              <a:gd name="connsiteY24" fmla="*/ 165735 h 2683192"/>
              <a:gd name="connsiteX25" fmla="*/ 367758 w 728344"/>
              <a:gd name="connsiteY25" fmla="*/ 141923 h 2683192"/>
              <a:gd name="connsiteX26" fmla="*/ 256315 w 728344"/>
              <a:gd name="connsiteY26" fmla="*/ 141923 h 2683192"/>
              <a:gd name="connsiteX27" fmla="*/ 227740 w 728344"/>
              <a:gd name="connsiteY27" fmla="*/ 165735 h 2683192"/>
              <a:gd name="connsiteX28" fmla="*/ 227740 w 728344"/>
              <a:gd name="connsiteY28" fmla="*/ 782955 h 2683192"/>
              <a:gd name="connsiteX29" fmla="*/ 256315 w 728344"/>
              <a:gd name="connsiteY29" fmla="*/ 806768 h 2683192"/>
              <a:gd name="connsiteX30" fmla="*/ 284890 w 728344"/>
              <a:gd name="connsiteY30" fmla="*/ 782955 h 2683192"/>
              <a:gd name="connsiteX31" fmla="*/ 284890 w 728344"/>
              <a:gd name="connsiteY31" fmla="*/ 165735 h 2683192"/>
              <a:gd name="connsiteX32" fmla="*/ 256315 w 728344"/>
              <a:gd name="connsiteY32" fmla="*/ 141923 h 2683192"/>
              <a:gd name="connsiteX33" fmla="*/ 144873 w 728344"/>
              <a:gd name="connsiteY33" fmla="*/ 141923 h 2683192"/>
              <a:gd name="connsiteX34" fmla="*/ 116298 w 728344"/>
              <a:gd name="connsiteY34" fmla="*/ 165735 h 2683192"/>
              <a:gd name="connsiteX35" fmla="*/ 116298 w 728344"/>
              <a:gd name="connsiteY35" fmla="*/ 782955 h 2683192"/>
              <a:gd name="connsiteX36" fmla="*/ 144873 w 728344"/>
              <a:gd name="connsiteY36" fmla="*/ 806768 h 2683192"/>
              <a:gd name="connsiteX37" fmla="*/ 173448 w 728344"/>
              <a:gd name="connsiteY37" fmla="*/ 782955 h 2683192"/>
              <a:gd name="connsiteX38" fmla="*/ 173448 w 728344"/>
              <a:gd name="connsiteY38" fmla="*/ 165735 h 2683192"/>
              <a:gd name="connsiteX39" fmla="*/ 144873 w 728344"/>
              <a:gd name="connsiteY39" fmla="*/ 141923 h 2683192"/>
              <a:gd name="connsiteX40" fmla="*/ 229646 w 728344"/>
              <a:gd name="connsiteY40" fmla="*/ 0 h 2683192"/>
              <a:gd name="connsiteX41" fmla="*/ 499203 w 728344"/>
              <a:gd name="connsiteY41" fmla="*/ 0 h 2683192"/>
              <a:gd name="connsiteX42" fmla="*/ 726851 w 728344"/>
              <a:gd name="connsiteY42" fmla="*/ 228600 h 2683192"/>
              <a:gd name="connsiteX43" fmla="*/ 688751 w 728344"/>
              <a:gd name="connsiteY43" fmla="*/ 783908 h 2683192"/>
              <a:gd name="connsiteX44" fmla="*/ 583976 w 728344"/>
              <a:gd name="connsiteY44" fmla="*/ 888683 h 2683192"/>
              <a:gd name="connsiteX45" fmla="*/ 412526 w 728344"/>
              <a:gd name="connsiteY45" fmla="*/ 888683 h 2683192"/>
              <a:gd name="connsiteX46" fmla="*/ 412526 w 728344"/>
              <a:gd name="connsiteY46" fmla="*/ 1535079 h 2683192"/>
              <a:gd name="connsiteX47" fmla="*/ 430981 w 728344"/>
              <a:gd name="connsiteY47" fmla="*/ 1547455 h 2683192"/>
              <a:gd name="connsiteX48" fmla="*/ 457293 w 728344"/>
              <a:gd name="connsiteY48" fmla="*/ 1611630 h 2683192"/>
              <a:gd name="connsiteX49" fmla="*/ 457293 w 728344"/>
              <a:gd name="connsiteY49" fmla="*/ 2592705 h 2683192"/>
              <a:gd name="connsiteX50" fmla="*/ 366806 w 728344"/>
              <a:gd name="connsiteY50" fmla="*/ 2683192 h 2683192"/>
              <a:gd name="connsiteX51" fmla="*/ 276318 w 728344"/>
              <a:gd name="connsiteY51" fmla="*/ 2592705 h 2683192"/>
              <a:gd name="connsiteX52" fmla="*/ 276318 w 728344"/>
              <a:gd name="connsiteY52" fmla="*/ 1611630 h 2683192"/>
              <a:gd name="connsiteX53" fmla="*/ 302989 w 728344"/>
              <a:gd name="connsiteY53" fmla="*/ 1547813 h 2683192"/>
              <a:gd name="connsiteX54" fmla="*/ 322038 w 728344"/>
              <a:gd name="connsiteY54" fmla="*/ 1534909 h 2683192"/>
              <a:gd name="connsiteX55" fmla="*/ 322038 w 728344"/>
              <a:gd name="connsiteY55" fmla="*/ 888683 h 2683192"/>
              <a:gd name="connsiteX56" fmla="*/ 143921 w 728344"/>
              <a:gd name="connsiteY56" fmla="*/ 888683 h 2683192"/>
              <a:gd name="connsiteX57" fmla="*/ 39146 w 728344"/>
              <a:gd name="connsiteY57" fmla="*/ 783908 h 2683192"/>
              <a:gd name="connsiteX58" fmla="*/ 1046 w 728344"/>
              <a:gd name="connsiteY58" fmla="*/ 228600 h 2683192"/>
              <a:gd name="connsiteX59" fmla="*/ 229646 w 728344"/>
              <a:gd name="connsiteY59" fmla="*/ 0 h 26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28344" h="2683192">
                <a:moveTo>
                  <a:pt x="354423" y="2536507"/>
                </a:moveTo>
                <a:cubicBezTo>
                  <a:pt x="334421" y="2543175"/>
                  <a:pt x="323943" y="2565082"/>
                  <a:pt x="331563" y="2585085"/>
                </a:cubicBezTo>
                <a:cubicBezTo>
                  <a:pt x="338231" y="2605087"/>
                  <a:pt x="360138" y="2615565"/>
                  <a:pt x="380140" y="2607944"/>
                </a:cubicBezTo>
                <a:cubicBezTo>
                  <a:pt x="400143" y="2601277"/>
                  <a:pt x="410621" y="2579369"/>
                  <a:pt x="403001" y="2559367"/>
                </a:cubicBezTo>
                <a:cubicBezTo>
                  <a:pt x="396333" y="2539365"/>
                  <a:pt x="374426" y="2529840"/>
                  <a:pt x="354423" y="2536507"/>
                </a:cubicBezTo>
                <a:close/>
                <a:moveTo>
                  <a:pt x="590643" y="141923"/>
                </a:moveTo>
                <a:cubicBezTo>
                  <a:pt x="575403" y="141923"/>
                  <a:pt x="562068" y="152400"/>
                  <a:pt x="562068" y="165735"/>
                </a:cubicBezTo>
                <a:lnTo>
                  <a:pt x="562068" y="782955"/>
                </a:lnTo>
                <a:cubicBezTo>
                  <a:pt x="562068" y="796290"/>
                  <a:pt x="574451" y="806768"/>
                  <a:pt x="590643" y="806768"/>
                </a:cubicBezTo>
                <a:cubicBezTo>
                  <a:pt x="605883" y="806768"/>
                  <a:pt x="619218" y="796290"/>
                  <a:pt x="619218" y="782955"/>
                </a:cubicBezTo>
                <a:lnTo>
                  <a:pt x="619218" y="165735"/>
                </a:lnTo>
                <a:cubicBezTo>
                  <a:pt x="619218" y="152400"/>
                  <a:pt x="606835" y="141923"/>
                  <a:pt x="590643" y="141923"/>
                </a:cubicBezTo>
                <a:close/>
                <a:moveTo>
                  <a:pt x="479201" y="141923"/>
                </a:moveTo>
                <a:cubicBezTo>
                  <a:pt x="463960" y="141923"/>
                  <a:pt x="450626" y="152400"/>
                  <a:pt x="450626" y="165735"/>
                </a:cubicBezTo>
                <a:lnTo>
                  <a:pt x="450626" y="782955"/>
                </a:lnTo>
                <a:cubicBezTo>
                  <a:pt x="450626" y="796290"/>
                  <a:pt x="463008" y="806768"/>
                  <a:pt x="479201" y="806768"/>
                </a:cubicBezTo>
                <a:cubicBezTo>
                  <a:pt x="494440" y="806768"/>
                  <a:pt x="507776" y="796290"/>
                  <a:pt x="507776" y="782955"/>
                </a:cubicBezTo>
                <a:lnTo>
                  <a:pt x="507776" y="165735"/>
                </a:lnTo>
                <a:cubicBezTo>
                  <a:pt x="507776" y="152400"/>
                  <a:pt x="495393" y="141923"/>
                  <a:pt x="479201" y="141923"/>
                </a:cubicBezTo>
                <a:close/>
                <a:moveTo>
                  <a:pt x="367758" y="141923"/>
                </a:moveTo>
                <a:cubicBezTo>
                  <a:pt x="352518" y="141923"/>
                  <a:pt x="339183" y="152400"/>
                  <a:pt x="339183" y="165735"/>
                </a:cubicBezTo>
                <a:lnTo>
                  <a:pt x="339183" y="782955"/>
                </a:lnTo>
                <a:cubicBezTo>
                  <a:pt x="339183" y="796290"/>
                  <a:pt x="351565" y="806768"/>
                  <a:pt x="367758" y="806768"/>
                </a:cubicBezTo>
                <a:cubicBezTo>
                  <a:pt x="382998" y="806768"/>
                  <a:pt x="396333" y="796290"/>
                  <a:pt x="396333" y="782955"/>
                </a:cubicBezTo>
                <a:lnTo>
                  <a:pt x="396333" y="165735"/>
                </a:lnTo>
                <a:cubicBezTo>
                  <a:pt x="396333" y="152400"/>
                  <a:pt x="383951" y="141923"/>
                  <a:pt x="367758" y="141923"/>
                </a:cubicBezTo>
                <a:close/>
                <a:moveTo>
                  <a:pt x="256315" y="141923"/>
                </a:moveTo>
                <a:cubicBezTo>
                  <a:pt x="241076" y="141923"/>
                  <a:pt x="227740" y="152400"/>
                  <a:pt x="227740" y="165735"/>
                </a:cubicBezTo>
                <a:lnTo>
                  <a:pt x="227740" y="782955"/>
                </a:lnTo>
                <a:cubicBezTo>
                  <a:pt x="227740" y="796290"/>
                  <a:pt x="240123" y="806768"/>
                  <a:pt x="256315" y="806768"/>
                </a:cubicBezTo>
                <a:cubicBezTo>
                  <a:pt x="271555" y="806768"/>
                  <a:pt x="284890" y="796290"/>
                  <a:pt x="284890" y="782955"/>
                </a:cubicBezTo>
                <a:lnTo>
                  <a:pt x="284890" y="165735"/>
                </a:lnTo>
                <a:cubicBezTo>
                  <a:pt x="284890" y="152400"/>
                  <a:pt x="272508" y="141923"/>
                  <a:pt x="256315" y="141923"/>
                </a:cubicBezTo>
                <a:close/>
                <a:moveTo>
                  <a:pt x="144873" y="141923"/>
                </a:moveTo>
                <a:cubicBezTo>
                  <a:pt x="129633" y="141923"/>
                  <a:pt x="116298" y="152400"/>
                  <a:pt x="116298" y="165735"/>
                </a:cubicBezTo>
                <a:lnTo>
                  <a:pt x="116298" y="782955"/>
                </a:lnTo>
                <a:cubicBezTo>
                  <a:pt x="116298" y="796290"/>
                  <a:pt x="128680" y="806768"/>
                  <a:pt x="144873" y="806768"/>
                </a:cubicBezTo>
                <a:cubicBezTo>
                  <a:pt x="160113" y="806768"/>
                  <a:pt x="173448" y="796290"/>
                  <a:pt x="173448" y="782955"/>
                </a:cubicBezTo>
                <a:lnTo>
                  <a:pt x="173448" y="165735"/>
                </a:lnTo>
                <a:cubicBezTo>
                  <a:pt x="173448" y="152400"/>
                  <a:pt x="161065" y="141923"/>
                  <a:pt x="144873" y="141923"/>
                </a:cubicBezTo>
                <a:close/>
                <a:moveTo>
                  <a:pt x="229646" y="0"/>
                </a:moveTo>
                <a:lnTo>
                  <a:pt x="499203" y="0"/>
                </a:lnTo>
                <a:cubicBezTo>
                  <a:pt x="624933" y="0"/>
                  <a:pt x="743043" y="36195"/>
                  <a:pt x="726851" y="228600"/>
                </a:cubicBezTo>
                <a:lnTo>
                  <a:pt x="688751" y="783908"/>
                </a:lnTo>
                <a:cubicBezTo>
                  <a:pt x="688751" y="841058"/>
                  <a:pt x="642078" y="888683"/>
                  <a:pt x="583976" y="888683"/>
                </a:cubicBezTo>
                <a:lnTo>
                  <a:pt x="412526" y="888683"/>
                </a:lnTo>
                <a:lnTo>
                  <a:pt x="412526" y="1535079"/>
                </a:lnTo>
                <a:lnTo>
                  <a:pt x="430981" y="1547455"/>
                </a:lnTo>
                <a:cubicBezTo>
                  <a:pt x="447292" y="1563767"/>
                  <a:pt x="457293" y="1586389"/>
                  <a:pt x="457293" y="1611630"/>
                </a:cubicBezTo>
                <a:lnTo>
                  <a:pt x="457293" y="2592705"/>
                </a:lnTo>
                <a:cubicBezTo>
                  <a:pt x="457293" y="2642235"/>
                  <a:pt x="416335" y="2683192"/>
                  <a:pt x="366806" y="2683192"/>
                </a:cubicBezTo>
                <a:cubicBezTo>
                  <a:pt x="317276" y="2683192"/>
                  <a:pt x="276318" y="2642235"/>
                  <a:pt x="276318" y="2592705"/>
                </a:cubicBezTo>
                <a:lnTo>
                  <a:pt x="276318" y="1611630"/>
                </a:lnTo>
                <a:cubicBezTo>
                  <a:pt x="276318" y="1586865"/>
                  <a:pt x="286558" y="1564243"/>
                  <a:pt x="302989" y="1547813"/>
                </a:cubicBezTo>
                <a:lnTo>
                  <a:pt x="322038" y="1534909"/>
                </a:lnTo>
                <a:lnTo>
                  <a:pt x="322038" y="888683"/>
                </a:lnTo>
                <a:lnTo>
                  <a:pt x="143921" y="888683"/>
                </a:lnTo>
                <a:cubicBezTo>
                  <a:pt x="86771" y="888683"/>
                  <a:pt x="39146" y="842010"/>
                  <a:pt x="39146" y="783908"/>
                </a:cubicBezTo>
                <a:lnTo>
                  <a:pt x="1046" y="228600"/>
                </a:lnTo>
                <a:cubicBezTo>
                  <a:pt x="-12290" y="34290"/>
                  <a:pt x="103915" y="0"/>
                  <a:pt x="229646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ECFF2A7-7812-4E9C-BA72-44B3AD4EE1F5}"/>
              </a:ext>
            </a:extLst>
          </p:cNvPr>
          <p:cNvSpPr/>
          <p:nvPr/>
        </p:nvSpPr>
        <p:spPr>
          <a:xfrm rot="9000000">
            <a:off x="1440147" y="1263874"/>
            <a:ext cx="1611640" cy="2795518"/>
          </a:xfrm>
          <a:custGeom>
            <a:avLst/>
            <a:gdLst>
              <a:gd name="connsiteX0" fmla="*/ 565521 w 1135368"/>
              <a:gd name="connsiteY0" fmla="*/ 1853084 h 1969386"/>
              <a:gd name="connsiteX1" fmla="*/ 536444 w 1135368"/>
              <a:gd name="connsiteY1" fmla="*/ 1882161 h 1969386"/>
              <a:gd name="connsiteX2" fmla="*/ 565521 w 1135368"/>
              <a:gd name="connsiteY2" fmla="*/ 1911235 h 1969386"/>
              <a:gd name="connsiteX3" fmla="*/ 594595 w 1135368"/>
              <a:gd name="connsiteY3" fmla="*/ 1882161 h 1969386"/>
              <a:gd name="connsiteX4" fmla="*/ 565521 w 1135368"/>
              <a:gd name="connsiteY4" fmla="*/ 1853084 h 1969386"/>
              <a:gd name="connsiteX5" fmla="*/ 563581 w 1135368"/>
              <a:gd name="connsiteY5" fmla="*/ 133746 h 1969386"/>
              <a:gd name="connsiteX6" fmla="*/ 997777 w 1135368"/>
              <a:gd name="connsiteY6" fmla="*/ 567942 h 1969386"/>
              <a:gd name="connsiteX7" fmla="*/ 563581 w 1135368"/>
              <a:gd name="connsiteY7" fmla="*/ 1002140 h 1969386"/>
              <a:gd name="connsiteX8" fmla="*/ 127446 w 1135368"/>
              <a:gd name="connsiteY8" fmla="*/ 560188 h 1969386"/>
              <a:gd name="connsiteX9" fmla="*/ 563581 w 1135368"/>
              <a:gd name="connsiteY9" fmla="*/ 133746 h 1969386"/>
              <a:gd name="connsiteX10" fmla="*/ 563581 w 1135368"/>
              <a:gd name="connsiteY10" fmla="*/ 100795 h 1969386"/>
              <a:gd name="connsiteX11" fmla="*/ 94495 w 1135368"/>
              <a:gd name="connsiteY11" fmla="*/ 560188 h 1969386"/>
              <a:gd name="connsiteX12" fmla="*/ 561642 w 1135368"/>
              <a:gd name="connsiteY12" fmla="*/ 1035091 h 1969386"/>
              <a:gd name="connsiteX13" fmla="*/ 1028791 w 1135368"/>
              <a:gd name="connsiteY13" fmla="*/ 567942 h 1969386"/>
              <a:gd name="connsiteX14" fmla="*/ 563581 w 1135368"/>
              <a:gd name="connsiteY14" fmla="*/ 100795 h 1969386"/>
              <a:gd name="connsiteX15" fmla="*/ 542260 w 1135368"/>
              <a:gd name="connsiteY15" fmla="*/ 0 h 1969386"/>
              <a:gd name="connsiteX16" fmla="*/ 573274 w 1135368"/>
              <a:gd name="connsiteY16" fmla="*/ 0 h 1969386"/>
              <a:gd name="connsiteX17" fmla="*/ 829139 w 1135368"/>
              <a:gd name="connsiteY17" fmla="*/ 67844 h 1969386"/>
              <a:gd name="connsiteX18" fmla="*/ 1131525 w 1135368"/>
              <a:gd name="connsiteY18" fmla="*/ 643540 h 1969386"/>
              <a:gd name="connsiteX19" fmla="*/ 677946 w 1135368"/>
              <a:gd name="connsiteY19" fmla="*/ 1120379 h 1969386"/>
              <a:gd name="connsiteX20" fmla="*/ 656623 w 1135368"/>
              <a:gd name="connsiteY20" fmla="*/ 1126195 h 1969386"/>
              <a:gd name="connsiteX21" fmla="*/ 652746 w 1135368"/>
              <a:gd name="connsiteY21" fmla="*/ 1126195 h 1969386"/>
              <a:gd name="connsiteX22" fmla="*/ 646932 w 1135368"/>
              <a:gd name="connsiteY22" fmla="*/ 1132009 h 1969386"/>
              <a:gd name="connsiteX23" fmla="*/ 654686 w 1135368"/>
              <a:gd name="connsiteY23" fmla="*/ 1182407 h 1969386"/>
              <a:gd name="connsiteX24" fmla="*/ 664377 w 1135368"/>
              <a:gd name="connsiteY24" fmla="*/ 1267696 h 1969386"/>
              <a:gd name="connsiteX25" fmla="*/ 619795 w 1135368"/>
              <a:gd name="connsiteY25" fmla="*/ 1424703 h 1969386"/>
              <a:gd name="connsiteX26" fmla="*/ 646932 w 1135368"/>
              <a:gd name="connsiteY26" fmla="*/ 1616603 h 1969386"/>
              <a:gd name="connsiteX27" fmla="*/ 644993 w 1135368"/>
              <a:gd name="connsiteY27" fmla="*/ 1899605 h 1969386"/>
              <a:gd name="connsiteX28" fmla="*/ 613979 w 1135368"/>
              <a:gd name="connsiteY28" fmla="*/ 1957756 h 1969386"/>
              <a:gd name="connsiteX29" fmla="*/ 569397 w 1135368"/>
              <a:gd name="connsiteY29" fmla="*/ 1969386 h 1969386"/>
              <a:gd name="connsiteX30" fmla="*/ 524814 w 1135368"/>
              <a:gd name="connsiteY30" fmla="*/ 1957756 h 1969386"/>
              <a:gd name="connsiteX31" fmla="*/ 493800 w 1135368"/>
              <a:gd name="connsiteY31" fmla="*/ 1899605 h 1969386"/>
              <a:gd name="connsiteX32" fmla="*/ 491862 w 1135368"/>
              <a:gd name="connsiteY32" fmla="*/ 1616603 h 1969386"/>
              <a:gd name="connsiteX33" fmla="*/ 519000 w 1135368"/>
              <a:gd name="connsiteY33" fmla="*/ 1424703 h 1969386"/>
              <a:gd name="connsiteX34" fmla="*/ 474416 w 1135368"/>
              <a:gd name="connsiteY34" fmla="*/ 1267696 h 1969386"/>
              <a:gd name="connsiteX35" fmla="*/ 484109 w 1135368"/>
              <a:gd name="connsiteY35" fmla="*/ 1182407 h 1969386"/>
              <a:gd name="connsiteX36" fmla="*/ 491862 w 1135368"/>
              <a:gd name="connsiteY36" fmla="*/ 1132009 h 1969386"/>
              <a:gd name="connsiteX37" fmla="*/ 486046 w 1135368"/>
              <a:gd name="connsiteY37" fmla="*/ 1126195 h 1969386"/>
              <a:gd name="connsiteX38" fmla="*/ 476355 w 1135368"/>
              <a:gd name="connsiteY38" fmla="*/ 1126195 h 1969386"/>
              <a:gd name="connsiteX39" fmla="*/ 474416 w 1135368"/>
              <a:gd name="connsiteY39" fmla="*/ 1124256 h 1969386"/>
              <a:gd name="connsiteX40" fmla="*/ 232120 w 1135368"/>
              <a:gd name="connsiteY40" fmla="*/ 1023461 h 1969386"/>
              <a:gd name="connsiteX41" fmla="*/ 57667 w 1135368"/>
              <a:gd name="connsiteY41" fmla="*/ 816056 h 1969386"/>
              <a:gd name="connsiteX42" fmla="*/ 1453 w 1135368"/>
              <a:gd name="connsiteY42" fmla="*/ 598956 h 1969386"/>
              <a:gd name="connsiteX43" fmla="*/ 1453 w 1135368"/>
              <a:gd name="connsiteY43" fmla="*/ 531114 h 1969386"/>
              <a:gd name="connsiteX44" fmla="*/ 501553 w 1135368"/>
              <a:gd name="connsiteY44" fmla="*/ 3877 h 1969386"/>
              <a:gd name="connsiteX45" fmla="*/ 542260 w 1135368"/>
              <a:gd name="connsiteY45" fmla="*/ 0 h 196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35368" h="1969386">
                <a:moveTo>
                  <a:pt x="565521" y="1853084"/>
                </a:moveTo>
                <a:cubicBezTo>
                  <a:pt x="550014" y="1853084"/>
                  <a:pt x="536444" y="1864714"/>
                  <a:pt x="536444" y="1882161"/>
                </a:cubicBezTo>
                <a:cubicBezTo>
                  <a:pt x="536444" y="1897668"/>
                  <a:pt x="548074" y="1911235"/>
                  <a:pt x="565521" y="1911235"/>
                </a:cubicBezTo>
                <a:cubicBezTo>
                  <a:pt x="581028" y="1911235"/>
                  <a:pt x="594595" y="1897668"/>
                  <a:pt x="594595" y="1882161"/>
                </a:cubicBezTo>
                <a:cubicBezTo>
                  <a:pt x="594595" y="1866654"/>
                  <a:pt x="582965" y="1853084"/>
                  <a:pt x="565521" y="1853084"/>
                </a:cubicBezTo>
                <a:close/>
                <a:moveTo>
                  <a:pt x="563581" y="133746"/>
                </a:moveTo>
                <a:cubicBezTo>
                  <a:pt x="802002" y="133746"/>
                  <a:pt x="995840" y="327584"/>
                  <a:pt x="997777" y="567942"/>
                </a:cubicBezTo>
                <a:cubicBezTo>
                  <a:pt x="999714" y="804423"/>
                  <a:pt x="802002" y="1002140"/>
                  <a:pt x="563581" y="1002140"/>
                </a:cubicBezTo>
                <a:cubicBezTo>
                  <a:pt x="319346" y="1002140"/>
                  <a:pt x="127446" y="806363"/>
                  <a:pt x="127446" y="560188"/>
                </a:cubicBezTo>
                <a:cubicBezTo>
                  <a:pt x="127446" y="325646"/>
                  <a:pt x="325160" y="131809"/>
                  <a:pt x="563581" y="133746"/>
                </a:cubicBezTo>
                <a:close/>
                <a:moveTo>
                  <a:pt x="563581" y="100795"/>
                </a:moveTo>
                <a:cubicBezTo>
                  <a:pt x="305777" y="100795"/>
                  <a:pt x="94495" y="306263"/>
                  <a:pt x="94495" y="560188"/>
                </a:cubicBezTo>
                <a:cubicBezTo>
                  <a:pt x="94495" y="825747"/>
                  <a:pt x="299963" y="1035091"/>
                  <a:pt x="561642" y="1035091"/>
                </a:cubicBezTo>
                <a:cubicBezTo>
                  <a:pt x="819447" y="1035091"/>
                  <a:pt x="1028791" y="825747"/>
                  <a:pt x="1028791" y="567942"/>
                </a:cubicBezTo>
                <a:cubicBezTo>
                  <a:pt x="1028791" y="310139"/>
                  <a:pt x="821386" y="100795"/>
                  <a:pt x="563581" y="100795"/>
                </a:cubicBezTo>
                <a:close/>
                <a:moveTo>
                  <a:pt x="542260" y="0"/>
                </a:moveTo>
                <a:cubicBezTo>
                  <a:pt x="551951" y="0"/>
                  <a:pt x="563581" y="0"/>
                  <a:pt x="573274" y="0"/>
                </a:cubicBezTo>
                <a:cubicBezTo>
                  <a:pt x="662439" y="5814"/>
                  <a:pt x="749665" y="25198"/>
                  <a:pt x="829139" y="67844"/>
                </a:cubicBezTo>
                <a:cubicBezTo>
                  <a:pt x="1040421" y="182207"/>
                  <a:pt x="1158663" y="412874"/>
                  <a:pt x="1131525" y="643540"/>
                </a:cubicBezTo>
                <a:cubicBezTo>
                  <a:pt x="1094695" y="885837"/>
                  <a:pt x="918304" y="1073858"/>
                  <a:pt x="677946" y="1120379"/>
                </a:cubicBezTo>
                <a:cubicBezTo>
                  <a:pt x="668253" y="1120379"/>
                  <a:pt x="662439" y="1122319"/>
                  <a:pt x="656623" y="1126195"/>
                </a:cubicBezTo>
                <a:lnTo>
                  <a:pt x="652746" y="1126195"/>
                </a:lnTo>
                <a:cubicBezTo>
                  <a:pt x="650809" y="1128133"/>
                  <a:pt x="648870" y="1130072"/>
                  <a:pt x="646932" y="1132009"/>
                </a:cubicBezTo>
                <a:cubicBezTo>
                  <a:pt x="648870" y="1151393"/>
                  <a:pt x="635302" y="1168840"/>
                  <a:pt x="654686" y="1182407"/>
                </a:cubicBezTo>
                <a:cubicBezTo>
                  <a:pt x="683760" y="1201791"/>
                  <a:pt x="674069" y="1246375"/>
                  <a:pt x="664377" y="1267696"/>
                </a:cubicBezTo>
                <a:cubicBezTo>
                  <a:pt x="639179" y="1329724"/>
                  <a:pt x="617856" y="1356861"/>
                  <a:pt x="619795" y="1424703"/>
                </a:cubicBezTo>
                <a:cubicBezTo>
                  <a:pt x="621732" y="1469286"/>
                  <a:pt x="646932" y="1572021"/>
                  <a:pt x="646932" y="1616603"/>
                </a:cubicBezTo>
                <a:cubicBezTo>
                  <a:pt x="644993" y="1711584"/>
                  <a:pt x="644993" y="1804626"/>
                  <a:pt x="644993" y="1899605"/>
                </a:cubicBezTo>
                <a:cubicBezTo>
                  <a:pt x="644993" y="1924805"/>
                  <a:pt x="637239" y="1946126"/>
                  <a:pt x="613979" y="1957756"/>
                </a:cubicBezTo>
                <a:cubicBezTo>
                  <a:pt x="598472" y="1965510"/>
                  <a:pt x="582965" y="1969386"/>
                  <a:pt x="569397" y="1969386"/>
                </a:cubicBezTo>
                <a:cubicBezTo>
                  <a:pt x="555828" y="1969386"/>
                  <a:pt x="540321" y="1965510"/>
                  <a:pt x="524814" y="1957756"/>
                </a:cubicBezTo>
                <a:cubicBezTo>
                  <a:pt x="501553" y="1946126"/>
                  <a:pt x="493800" y="1924805"/>
                  <a:pt x="493800" y="1899605"/>
                </a:cubicBezTo>
                <a:cubicBezTo>
                  <a:pt x="493800" y="1804626"/>
                  <a:pt x="491862" y="1711584"/>
                  <a:pt x="491862" y="1616603"/>
                </a:cubicBezTo>
                <a:cubicBezTo>
                  <a:pt x="489923" y="1572021"/>
                  <a:pt x="517060" y="1469286"/>
                  <a:pt x="519000" y="1424703"/>
                </a:cubicBezTo>
                <a:cubicBezTo>
                  <a:pt x="520937" y="1356861"/>
                  <a:pt x="499616" y="1327784"/>
                  <a:pt x="474416" y="1267696"/>
                </a:cubicBezTo>
                <a:cubicBezTo>
                  <a:pt x="466663" y="1246375"/>
                  <a:pt x="455032" y="1201791"/>
                  <a:pt x="484109" y="1182407"/>
                </a:cubicBezTo>
                <a:cubicBezTo>
                  <a:pt x="503493" y="1170777"/>
                  <a:pt x="489923" y="1153331"/>
                  <a:pt x="491862" y="1132009"/>
                </a:cubicBezTo>
                <a:cubicBezTo>
                  <a:pt x="489923" y="1130072"/>
                  <a:pt x="487986" y="1128133"/>
                  <a:pt x="486046" y="1126195"/>
                </a:cubicBezTo>
                <a:lnTo>
                  <a:pt x="476355" y="1126195"/>
                </a:lnTo>
                <a:cubicBezTo>
                  <a:pt x="476355" y="1126195"/>
                  <a:pt x="474416" y="1124256"/>
                  <a:pt x="474416" y="1124256"/>
                </a:cubicBezTo>
                <a:cubicBezTo>
                  <a:pt x="385251" y="1108749"/>
                  <a:pt x="303839" y="1077735"/>
                  <a:pt x="232120" y="1023461"/>
                </a:cubicBezTo>
                <a:cubicBezTo>
                  <a:pt x="158462" y="967247"/>
                  <a:pt x="96434" y="899405"/>
                  <a:pt x="57667" y="816056"/>
                </a:cubicBezTo>
                <a:cubicBezTo>
                  <a:pt x="24714" y="748212"/>
                  <a:pt x="1453" y="676491"/>
                  <a:pt x="1453" y="598956"/>
                </a:cubicBezTo>
                <a:cubicBezTo>
                  <a:pt x="-484" y="575698"/>
                  <a:pt x="-484" y="552435"/>
                  <a:pt x="1453" y="531114"/>
                </a:cubicBezTo>
                <a:cubicBezTo>
                  <a:pt x="18900" y="253928"/>
                  <a:pt x="224367" y="36828"/>
                  <a:pt x="501553" y="3877"/>
                </a:cubicBezTo>
                <a:cubicBezTo>
                  <a:pt x="515123" y="0"/>
                  <a:pt x="528690" y="5814"/>
                  <a:pt x="54226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E7A35EA-EF9C-44D9-918C-70FC6F6D579D}"/>
              </a:ext>
            </a:extLst>
          </p:cNvPr>
          <p:cNvGrpSpPr/>
          <p:nvPr/>
        </p:nvGrpSpPr>
        <p:grpSpPr>
          <a:xfrm rot="871918">
            <a:off x="6486142" y="2865922"/>
            <a:ext cx="2113914" cy="1275823"/>
            <a:chOff x="1429386" y="2788700"/>
            <a:chExt cx="942975" cy="569119"/>
          </a:xfrm>
          <a:solidFill>
            <a:schemeClr val="accent1">
              <a:alpha val="50000"/>
            </a:schemeClr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666919C-48ED-4B2F-8D01-BC0EFE1820D7}"/>
                </a:ext>
              </a:extLst>
            </p:cNvPr>
            <p:cNvSpPr/>
            <p:nvPr/>
          </p:nvSpPr>
          <p:spPr>
            <a:xfrm>
              <a:off x="1429386" y="2948244"/>
              <a:ext cx="942975" cy="409575"/>
            </a:xfrm>
            <a:custGeom>
              <a:avLst/>
              <a:gdLst>
                <a:gd name="connsiteX0" fmla="*/ 935355 w 942975"/>
                <a:gd name="connsiteY0" fmla="*/ 42386 h 409575"/>
                <a:gd name="connsiteX1" fmla="*/ 879157 w 942975"/>
                <a:gd name="connsiteY1" fmla="*/ 10954 h 409575"/>
                <a:gd name="connsiteX2" fmla="*/ 816293 w 942975"/>
                <a:gd name="connsiteY2" fmla="*/ 10954 h 409575"/>
                <a:gd name="connsiteX3" fmla="*/ 807720 w 942975"/>
                <a:gd name="connsiteY3" fmla="*/ 2381 h 409575"/>
                <a:gd name="connsiteX4" fmla="*/ 793432 w 942975"/>
                <a:gd name="connsiteY4" fmla="*/ 476 h 409575"/>
                <a:gd name="connsiteX5" fmla="*/ 497205 w 942975"/>
                <a:gd name="connsiteY5" fmla="*/ 476 h 409575"/>
                <a:gd name="connsiteX6" fmla="*/ 147638 w 942975"/>
                <a:gd name="connsiteY6" fmla="*/ 476 h 409575"/>
                <a:gd name="connsiteX7" fmla="*/ 132398 w 942975"/>
                <a:gd name="connsiteY7" fmla="*/ 10001 h 409575"/>
                <a:gd name="connsiteX8" fmla="*/ 60008 w 942975"/>
                <a:gd name="connsiteY8" fmla="*/ 10954 h 409575"/>
                <a:gd name="connsiteX9" fmla="*/ 35243 w 942975"/>
                <a:gd name="connsiteY9" fmla="*/ 15716 h 409575"/>
                <a:gd name="connsiteX10" fmla="*/ 0 w 942975"/>
                <a:gd name="connsiteY10" fmla="*/ 86201 h 409575"/>
                <a:gd name="connsiteX11" fmla="*/ 38100 w 942975"/>
                <a:gd name="connsiteY11" fmla="*/ 150019 h 409575"/>
                <a:gd name="connsiteX12" fmla="*/ 64770 w 942975"/>
                <a:gd name="connsiteY12" fmla="*/ 153829 h 409575"/>
                <a:gd name="connsiteX13" fmla="*/ 132398 w 942975"/>
                <a:gd name="connsiteY13" fmla="*/ 153829 h 409575"/>
                <a:gd name="connsiteX14" fmla="*/ 132398 w 942975"/>
                <a:gd name="connsiteY14" fmla="*/ 153829 h 409575"/>
                <a:gd name="connsiteX15" fmla="*/ 133350 w 942975"/>
                <a:gd name="connsiteY15" fmla="*/ 169069 h 409575"/>
                <a:gd name="connsiteX16" fmla="*/ 133350 w 942975"/>
                <a:gd name="connsiteY16" fmla="*/ 288131 h 409575"/>
                <a:gd name="connsiteX17" fmla="*/ 134302 w 942975"/>
                <a:gd name="connsiteY17" fmla="*/ 368141 h 409575"/>
                <a:gd name="connsiteX18" fmla="*/ 188595 w 942975"/>
                <a:gd name="connsiteY18" fmla="*/ 411956 h 409575"/>
                <a:gd name="connsiteX19" fmla="*/ 743903 w 942975"/>
                <a:gd name="connsiteY19" fmla="*/ 411956 h 409575"/>
                <a:gd name="connsiteX20" fmla="*/ 773430 w 942975"/>
                <a:gd name="connsiteY20" fmla="*/ 406241 h 409575"/>
                <a:gd name="connsiteX21" fmla="*/ 808673 w 942975"/>
                <a:gd name="connsiteY21" fmla="*/ 350044 h 409575"/>
                <a:gd name="connsiteX22" fmla="*/ 808673 w 942975"/>
                <a:gd name="connsiteY22" fmla="*/ 170021 h 409575"/>
                <a:gd name="connsiteX23" fmla="*/ 809625 w 942975"/>
                <a:gd name="connsiteY23" fmla="*/ 154781 h 409575"/>
                <a:gd name="connsiteX24" fmla="*/ 823913 w 942975"/>
                <a:gd name="connsiteY24" fmla="*/ 153829 h 409575"/>
                <a:gd name="connsiteX25" fmla="*/ 896303 w 942975"/>
                <a:gd name="connsiteY25" fmla="*/ 152876 h 409575"/>
                <a:gd name="connsiteX26" fmla="*/ 935355 w 942975"/>
                <a:gd name="connsiteY26" fmla="*/ 42386 h 409575"/>
                <a:gd name="connsiteX27" fmla="*/ 135255 w 942975"/>
                <a:gd name="connsiteY27" fmla="*/ 111919 h 409575"/>
                <a:gd name="connsiteX28" fmla="*/ 125730 w 942975"/>
                <a:gd name="connsiteY28" fmla="*/ 128111 h 409575"/>
                <a:gd name="connsiteX29" fmla="*/ 57150 w 942975"/>
                <a:gd name="connsiteY29" fmla="*/ 128111 h 409575"/>
                <a:gd name="connsiteX30" fmla="*/ 23813 w 942975"/>
                <a:gd name="connsiteY30" fmla="*/ 81439 h 409575"/>
                <a:gd name="connsiteX31" fmla="*/ 55245 w 942975"/>
                <a:gd name="connsiteY31" fmla="*/ 34766 h 409575"/>
                <a:gd name="connsiteX32" fmla="*/ 59055 w 942975"/>
                <a:gd name="connsiteY32" fmla="*/ 34766 h 409575"/>
                <a:gd name="connsiteX33" fmla="*/ 92393 w 942975"/>
                <a:gd name="connsiteY33" fmla="*/ 34766 h 409575"/>
                <a:gd name="connsiteX34" fmla="*/ 125730 w 942975"/>
                <a:gd name="connsiteY34" fmla="*/ 34766 h 409575"/>
                <a:gd name="connsiteX35" fmla="*/ 135255 w 942975"/>
                <a:gd name="connsiteY35" fmla="*/ 44291 h 409575"/>
                <a:gd name="connsiteX36" fmla="*/ 135255 w 942975"/>
                <a:gd name="connsiteY36" fmla="*/ 111919 h 409575"/>
                <a:gd name="connsiteX37" fmla="*/ 886778 w 942975"/>
                <a:gd name="connsiteY37" fmla="*/ 128111 h 409575"/>
                <a:gd name="connsiteX38" fmla="*/ 816293 w 942975"/>
                <a:gd name="connsiteY38" fmla="*/ 128111 h 409575"/>
                <a:gd name="connsiteX39" fmla="*/ 807720 w 942975"/>
                <a:gd name="connsiteY39" fmla="*/ 112871 h 409575"/>
                <a:gd name="connsiteX40" fmla="*/ 807720 w 942975"/>
                <a:gd name="connsiteY40" fmla="*/ 43339 h 409575"/>
                <a:gd name="connsiteX41" fmla="*/ 816293 w 942975"/>
                <a:gd name="connsiteY41" fmla="*/ 34766 h 409575"/>
                <a:gd name="connsiteX42" fmla="*/ 852488 w 942975"/>
                <a:gd name="connsiteY42" fmla="*/ 34766 h 409575"/>
                <a:gd name="connsiteX43" fmla="*/ 852488 w 942975"/>
                <a:gd name="connsiteY43" fmla="*/ 34766 h 409575"/>
                <a:gd name="connsiteX44" fmla="*/ 886778 w 942975"/>
                <a:gd name="connsiteY44" fmla="*/ 34766 h 409575"/>
                <a:gd name="connsiteX45" fmla="*/ 919163 w 942975"/>
                <a:gd name="connsiteY45" fmla="*/ 81439 h 409575"/>
                <a:gd name="connsiteX46" fmla="*/ 886778 w 942975"/>
                <a:gd name="connsiteY46" fmla="*/ 128111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42975" h="409575">
                  <a:moveTo>
                    <a:pt x="935355" y="42386"/>
                  </a:moveTo>
                  <a:cubicBezTo>
                    <a:pt x="923925" y="18574"/>
                    <a:pt x="902970" y="11906"/>
                    <a:pt x="879157" y="10954"/>
                  </a:cubicBezTo>
                  <a:cubicBezTo>
                    <a:pt x="858203" y="10001"/>
                    <a:pt x="837248" y="10954"/>
                    <a:pt x="816293" y="10954"/>
                  </a:cubicBezTo>
                  <a:cubicBezTo>
                    <a:pt x="810578" y="10954"/>
                    <a:pt x="806768" y="10001"/>
                    <a:pt x="807720" y="2381"/>
                  </a:cubicBezTo>
                  <a:cubicBezTo>
                    <a:pt x="802957" y="-1429"/>
                    <a:pt x="798195" y="476"/>
                    <a:pt x="793432" y="476"/>
                  </a:cubicBezTo>
                  <a:cubicBezTo>
                    <a:pt x="694373" y="476"/>
                    <a:pt x="596265" y="476"/>
                    <a:pt x="497205" y="476"/>
                  </a:cubicBezTo>
                  <a:cubicBezTo>
                    <a:pt x="381000" y="476"/>
                    <a:pt x="263843" y="476"/>
                    <a:pt x="147638" y="476"/>
                  </a:cubicBezTo>
                  <a:cubicBezTo>
                    <a:pt x="140018" y="476"/>
                    <a:pt x="134302" y="476"/>
                    <a:pt x="132398" y="10001"/>
                  </a:cubicBezTo>
                  <a:cubicBezTo>
                    <a:pt x="108585" y="10001"/>
                    <a:pt x="83820" y="10954"/>
                    <a:pt x="60008" y="10954"/>
                  </a:cubicBezTo>
                  <a:cubicBezTo>
                    <a:pt x="51435" y="10954"/>
                    <a:pt x="43815" y="11906"/>
                    <a:pt x="35243" y="15716"/>
                  </a:cubicBezTo>
                  <a:cubicBezTo>
                    <a:pt x="10477" y="25241"/>
                    <a:pt x="0" y="56674"/>
                    <a:pt x="0" y="86201"/>
                  </a:cubicBezTo>
                  <a:cubicBezTo>
                    <a:pt x="0" y="108109"/>
                    <a:pt x="16193" y="144304"/>
                    <a:pt x="38100" y="150019"/>
                  </a:cubicBezTo>
                  <a:cubicBezTo>
                    <a:pt x="46673" y="152876"/>
                    <a:pt x="56198" y="150971"/>
                    <a:pt x="64770" y="153829"/>
                  </a:cubicBezTo>
                  <a:cubicBezTo>
                    <a:pt x="87630" y="151924"/>
                    <a:pt x="109538" y="151924"/>
                    <a:pt x="132398" y="153829"/>
                  </a:cubicBezTo>
                  <a:lnTo>
                    <a:pt x="132398" y="153829"/>
                  </a:lnTo>
                  <a:cubicBezTo>
                    <a:pt x="135255" y="158591"/>
                    <a:pt x="133350" y="163354"/>
                    <a:pt x="133350" y="169069"/>
                  </a:cubicBezTo>
                  <a:cubicBezTo>
                    <a:pt x="133350" y="227171"/>
                    <a:pt x="133350" y="230029"/>
                    <a:pt x="133350" y="288131"/>
                  </a:cubicBezTo>
                  <a:cubicBezTo>
                    <a:pt x="133350" y="314801"/>
                    <a:pt x="132398" y="341471"/>
                    <a:pt x="134302" y="368141"/>
                  </a:cubicBezTo>
                  <a:cubicBezTo>
                    <a:pt x="140970" y="399574"/>
                    <a:pt x="155257" y="411956"/>
                    <a:pt x="188595" y="411956"/>
                  </a:cubicBezTo>
                  <a:cubicBezTo>
                    <a:pt x="373380" y="411956"/>
                    <a:pt x="558165" y="411956"/>
                    <a:pt x="743903" y="411956"/>
                  </a:cubicBezTo>
                  <a:cubicBezTo>
                    <a:pt x="754380" y="411956"/>
                    <a:pt x="763905" y="411004"/>
                    <a:pt x="773430" y="406241"/>
                  </a:cubicBezTo>
                  <a:cubicBezTo>
                    <a:pt x="797243" y="394811"/>
                    <a:pt x="808673" y="375761"/>
                    <a:pt x="808673" y="350044"/>
                  </a:cubicBezTo>
                  <a:cubicBezTo>
                    <a:pt x="808673" y="271939"/>
                    <a:pt x="808673" y="248126"/>
                    <a:pt x="808673" y="170021"/>
                  </a:cubicBezTo>
                  <a:cubicBezTo>
                    <a:pt x="808673" y="165259"/>
                    <a:pt x="807720" y="159544"/>
                    <a:pt x="809625" y="154781"/>
                  </a:cubicBezTo>
                  <a:cubicBezTo>
                    <a:pt x="814388" y="151924"/>
                    <a:pt x="819150" y="153829"/>
                    <a:pt x="823913" y="153829"/>
                  </a:cubicBezTo>
                  <a:cubicBezTo>
                    <a:pt x="847725" y="152876"/>
                    <a:pt x="872490" y="154781"/>
                    <a:pt x="896303" y="152876"/>
                  </a:cubicBezTo>
                  <a:cubicBezTo>
                    <a:pt x="913448" y="147161"/>
                    <a:pt x="970598" y="114776"/>
                    <a:pt x="935355" y="42386"/>
                  </a:cubicBezTo>
                  <a:close/>
                  <a:moveTo>
                    <a:pt x="135255" y="111919"/>
                  </a:moveTo>
                  <a:cubicBezTo>
                    <a:pt x="135255" y="119539"/>
                    <a:pt x="133350" y="128111"/>
                    <a:pt x="125730" y="128111"/>
                  </a:cubicBezTo>
                  <a:cubicBezTo>
                    <a:pt x="102870" y="128111"/>
                    <a:pt x="80010" y="128111"/>
                    <a:pt x="57150" y="128111"/>
                  </a:cubicBezTo>
                  <a:cubicBezTo>
                    <a:pt x="38100" y="128111"/>
                    <a:pt x="23813" y="99536"/>
                    <a:pt x="23813" y="81439"/>
                  </a:cubicBezTo>
                  <a:cubicBezTo>
                    <a:pt x="23813" y="63341"/>
                    <a:pt x="37148" y="36671"/>
                    <a:pt x="55245" y="34766"/>
                  </a:cubicBezTo>
                  <a:cubicBezTo>
                    <a:pt x="56198" y="34766"/>
                    <a:pt x="58102" y="34766"/>
                    <a:pt x="59055" y="34766"/>
                  </a:cubicBezTo>
                  <a:cubicBezTo>
                    <a:pt x="70485" y="34766"/>
                    <a:pt x="80963" y="34766"/>
                    <a:pt x="92393" y="34766"/>
                  </a:cubicBezTo>
                  <a:cubicBezTo>
                    <a:pt x="103823" y="34766"/>
                    <a:pt x="114300" y="34766"/>
                    <a:pt x="125730" y="34766"/>
                  </a:cubicBezTo>
                  <a:cubicBezTo>
                    <a:pt x="132398" y="34766"/>
                    <a:pt x="135255" y="36671"/>
                    <a:pt x="135255" y="44291"/>
                  </a:cubicBezTo>
                  <a:cubicBezTo>
                    <a:pt x="135255" y="59531"/>
                    <a:pt x="135255" y="95726"/>
                    <a:pt x="135255" y="111919"/>
                  </a:cubicBezTo>
                  <a:close/>
                  <a:moveTo>
                    <a:pt x="886778" y="128111"/>
                  </a:moveTo>
                  <a:cubicBezTo>
                    <a:pt x="862965" y="129064"/>
                    <a:pt x="840105" y="128111"/>
                    <a:pt x="816293" y="128111"/>
                  </a:cubicBezTo>
                  <a:cubicBezTo>
                    <a:pt x="809625" y="128111"/>
                    <a:pt x="807720" y="119539"/>
                    <a:pt x="807720" y="112871"/>
                  </a:cubicBezTo>
                  <a:cubicBezTo>
                    <a:pt x="807720" y="96679"/>
                    <a:pt x="807720" y="59531"/>
                    <a:pt x="807720" y="43339"/>
                  </a:cubicBezTo>
                  <a:cubicBezTo>
                    <a:pt x="807720" y="36671"/>
                    <a:pt x="810578" y="34766"/>
                    <a:pt x="816293" y="34766"/>
                  </a:cubicBezTo>
                  <a:cubicBezTo>
                    <a:pt x="828675" y="34766"/>
                    <a:pt x="840105" y="34766"/>
                    <a:pt x="852488" y="34766"/>
                  </a:cubicBezTo>
                  <a:cubicBezTo>
                    <a:pt x="852488" y="34766"/>
                    <a:pt x="852488" y="34766"/>
                    <a:pt x="852488" y="34766"/>
                  </a:cubicBezTo>
                  <a:cubicBezTo>
                    <a:pt x="863918" y="34766"/>
                    <a:pt x="875348" y="33814"/>
                    <a:pt x="886778" y="34766"/>
                  </a:cubicBezTo>
                  <a:cubicBezTo>
                    <a:pt x="905828" y="35719"/>
                    <a:pt x="919163" y="63341"/>
                    <a:pt x="919163" y="81439"/>
                  </a:cubicBezTo>
                  <a:cubicBezTo>
                    <a:pt x="919163" y="99536"/>
                    <a:pt x="904875" y="127159"/>
                    <a:pt x="886778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9124B25-8476-49AA-AFBC-EEA3B4EAEF3A}"/>
                </a:ext>
              </a:extLst>
            </p:cNvPr>
            <p:cNvSpPr/>
            <p:nvPr/>
          </p:nvSpPr>
          <p:spPr>
            <a:xfrm>
              <a:off x="1541207" y="2788700"/>
              <a:ext cx="714375" cy="142875"/>
            </a:xfrm>
            <a:custGeom>
              <a:avLst/>
              <a:gdLst>
                <a:gd name="connsiteX0" fmla="*/ 714949 w 714375"/>
                <a:gd name="connsiteY0" fmla="*/ 132398 h 142875"/>
                <a:gd name="connsiteX1" fmla="*/ 704472 w 714375"/>
                <a:gd name="connsiteY1" fmla="*/ 122873 h 142875"/>
                <a:gd name="connsiteX2" fmla="*/ 619699 w 714375"/>
                <a:gd name="connsiteY2" fmla="*/ 107633 h 142875"/>
                <a:gd name="connsiteX3" fmla="*/ 505399 w 714375"/>
                <a:gd name="connsiteY3" fmla="*/ 95250 h 142875"/>
                <a:gd name="connsiteX4" fmla="*/ 488254 w 714375"/>
                <a:gd name="connsiteY4" fmla="*/ 79058 h 142875"/>
                <a:gd name="connsiteX5" fmla="*/ 482539 w 714375"/>
                <a:gd name="connsiteY5" fmla="*/ 40005 h 142875"/>
                <a:gd name="connsiteX6" fmla="*/ 428247 w 714375"/>
                <a:gd name="connsiteY6" fmla="*/ 953 h 142875"/>
                <a:gd name="connsiteX7" fmla="*/ 357762 w 714375"/>
                <a:gd name="connsiteY7" fmla="*/ 0 h 142875"/>
                <a:gd name="connsiteX8" fmla="*/ 287277 w 714375"/>
                <a:gd name="connsiteY8" fmla="*/ 953 h 142875"/>
                <a:gd name="connsiteX9" fmla="*/ 232984 w 714375"/>
                <a:gd name="connsiteY9" fmla="*/ 40005 h 142875"/>
                <a:gd name="connsiteX10" fmla="*/ 227269 w 714375"/>
                <a:gd name="connsiteY10" fmla="*/ 79058 h 142875"/>
                <a:gd name="connsiteX11" fmla="*/ 210124 w 714375"/>
                <a:gd name="connsiteY11" fmla="*/ 95250 h 142875"/>
                <a:gd name="connsiteX12" fmla="*/ 95824 w 714375"/>
                <a:gd name="connsiteY12" fmla="*/ 107633 h 142875"/>
                <a:gd name="connsiteX13" fmla="*/ 11052 w 714375"/>
                <a:gd name="connsiteY13" fmla="*/ 122873 h 142875"/>
                <a:gd name="connsiteX14" fmla="*/ 574 w 714375"/>
                <a:gd name="connsiteY14" fmla="*/ 132398 h 142875"/>
                <a:gd name="connsiteX15" fmla="*/ 8194 w 714375"/>
                <a:gd name="connsiteY15" fmla="*/ 147638 h 142875"/>
                <a:gd name="connsiteX16" fmla="*/ 18672 w 714375"/>
                <a:gd name="connsiteY16" fmla="*/ 148590 h 142875"/>
                <a:gd name="connsiteX17" fmla="*/ 355857 w 714375"/>
                <a:gd name="connsiteY17" fmla="*/ 148590 h 142875"/>
                <a:gd name="connsiteX18" fmla="*/ 693042 w 714375"/>
                <a:gd name="connsiteY18" fmla="*/ 148590 h 142875"/>
                <a:gd name="connsiteX19" fmla="*/ 703519 w 714375"/>
                <a:gd name="connsiteY19" fmla="*/ 147638 h 142875"/>
                <a:gd name="connsiteX20" fmla="*/ 714949 w 714375"/>
                <a:gd name="connsiteY20" fmla="*/ 132398 h 142875"/>
                <a:gd name="connsiteX21" fmla="*/ 453964 w 714375"/>
                <a:gd name="connsiteY21" fmla="*/ 93345 h 142875"/>
                <a:gd name="connsiteX22" fmla="*/ 264417 w 714375"/>
                <a:gd name="connsiteY22" fmla="*/ 93345 h 142875"/>
                <a:gd name="connsiteX23" fmla="*/ 252034 w 714375"/>
                <a:gd name="connsiteY23" fmla="*/ 81915 h 142875"/>
                <a:gd name="connsiteX24" fmla="*/ 309184 w 714375"/>
                <a:gd name="connsiteY24" fmla="*/ 24765 h 142875"/>
                <a:gd name="connsiteX25" fmla="*/ 409197 w 714375"/>
                <a:gd name="connsiteY25" fmla="*/ 24765 h 142875"/>
                <a:gd name="connsiteX26" fmla="*/ 466347 w 714375"/>
                <a:gd name="connsiteY26" fmla="*/ 81915 h 142875"/>
                <a:gd name="connsiteX27" fmla="*/ 453964 w 714375"/>
                <a:gd name="connsiteY27" fmla="*/ 9334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4375" h="142875">
                  <a:moveTo>
                    <a:pt x="714949" y="132398"/>
                  </a:moveTo>
                  <a:cubicBezTo>
                    <a:pt x="713997" y="126683"/>
                    <a:pt x="711139" y="122873"/>
                    <a:pt x="704472" y="122873"/>
                  </a:cubicBezTo>
                  <a:cubicBezTo>
                    <a:pt x="674944" y="124778"/>
                    <a:pt x="648274" y="111442"/>
                    <a:pt x="619699" y="107633"/>
                  </a:cubicBezTo>
                  <a:cubicBezTo>
                    <a:pt x="600649" y="105728"/>
                    <a:pt x="519687" y="97155"/>
                    <a:pt x="505399" y="95250"/>
                  </a:cubicBezTo>
                  <a:cubicBezTo>
                    <a:pt x="496827" y="96203"/>
                    <a:pt x="487302" y="93345"/>
                    <a:pt x="488254" y="79058"/>
                  </a:cubicBezTo>
                  <a:cubicBezTo>
                    <a:pt x="489207" y="65723"/>
                    <a:pt x="489207" y="53340"/>
                    <a:pt x="482539" y="40005"/>
                  </a:cubicBezTo>
                  <a:cubicBezTo>
                    <a:pt x="472062" y="16192"/>
                    <a:pt x="452059" y="4763"/>
                    <a:pt x="428247" y="953"/>
                  </a:cubicBezTo>
                  <a:cubicBezTo>
                    <a:pt x="400624" y="0"/>
                    <a:pt x="379669" y="0"/>
                    <a:pt x="357762" y="0"/>
                  </a:cubicBezTo>
                  <a:cubicBezTo>
                    <a:pt x="336807" y="0"/>
                    <a:pt x="314899" y="0"/>
                    <a:pt x="287277" y="953"/>
                  </a:cubicBezTo>
                  <a:cubicBezTo>
                    <a:pt x="262512" y="4763"/>
                    <a:pt x="243462" y="16192"/>
                    <a:pt x="232984" y="40005"/>
                  </a:cubicBezTo>
                  <a:cubicBezTo>
                    <a:pt x="227269" y="53340"/>
                    <a:pt x="226317" y="65723"/>
                    <a:pt x="227269" y="79058"/>
                  </a:cubicBezTo>
                  <a:cubicBezTo>
                    <a:pt x="229174" y="93345"/>
                    <a:pt x="218697" y="96203"/>
                    <a:pt x="210124" y="95250"/>
                  </a:cubicBezTo>
                  <a:cubicBezTo>
                    <a:pt x="195837" y="98108"/>
                    <a:pt x="114874" y="105728"/>
                    <a:pt x="95824" y="107633"/>
                  </a:cubicBezTo>
                  <a:cubicBezTo>
                    <a:pt x="67249" y="111442"/>
                    <a:pt x="40579" y="124778"/>
                    <a:pt x="11052" y="122873"/>
                  </a:cubicBezTo>
                  <a:cubicBezTo>
                    <a:pt x="4384" y="122873"/>
                    <a:pt x="574" y="126683"/>
                    <a:pt x="574" y="132398"/>
                  </a:cubicBezTo>
                  <a:cubicBezTo>
                    <a:pt x="-378" y="139065"/>
                    <a:pt x="-1331" y="146685"/>
                    <a:pt x="8194" y="147638"/>
                  </a:cubicBezTo>
                  <a:cubicBezTo>
                    <a:pt x="12004" y="148590"/>
                    <a:pt x="15814" y="148590"/>
                    <a:pt x="18672" y="148590"/>
                  </a:cubicBezTo>
                  <a:cubicBezTo>
                    <a:pt x="131067" y="148590"/>
                    <a:pt x="243462" y="148590"/>
                    <a:pt x="355857" y="148590"/>
                  </a:cubicBezTo>
                  <a:cubicBezTo>
                    <a:pt x="468252" y="148590"/>
                    <a:pt x="580647" y="148590"/>
                    <a:pt x="693042" y="148590"/>
                  </a:cubicBezTo>
                  <a:cubicBezTo>
                    <a:pt x="696852" y="148590"/>
                    <a:pt x="700662" y="148590"/>
                    <a:pt x="703519" y="147638"/>
                  </a:cubicBezTo>
                  <a:cubicBezTo>
                    <a:pt x="716854" y="146685"/>
                    <a:pt x="715902" y="139065"/>
                    <a:pt x="714949" y="132398"/>
                  </a:cubicBezTo>
                  <a:close/>
                  <a:moveTo>
                    <a:pt x="453964" y="93345"/>
                  </a:moveTo>
                  <a:cubicBezTo>
                    <a:pt x="398719" y="94298"/>
                    <a:pt x="309184" y="95250"/>
                    <a:pt x="264417" y="93345"/>
                  </a:cubicBezTo>
                  <a:cubicBezTo>
                    <a:pt x="254892" y="93345"/>
                    <a:pt x="252034" y="91440"/>
                    <a:pt x="252034" y="81915"/>
                  </a:cubicBezTo>
                  <a:cubicBezTo>
                    <a:pt x="252034" y="40958"/>
                    <a:pt x="268227" y="24765"/>
                    <a:pt x="309184" y="24765"/>
                  </a:cubicBezTo>
                  <a:cubicBezTo>
                    <a:pt x="330139" y="24765"/>
                    <a:pt x="388242" y="24765"/>
                    <a:pt x="409197" y="24765"/>
                  </a:cubicBezTo>
                  <a:cubicBezTo>
                    <a:pt x="450154" y="24765"/>
                    <a:pt x="466347" y="40958"/>
                    <a:pt x="466347" y="81915"/>
                  </a:cubicBezTo>
                  <a:cubicBezTo>
                    <a:pt x="466347" y="91440"/>
                    <a:pt x="463489" y="93345"/>
                    <a:pt x="453964" y="9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65FBB22-A565-4CD9-9C87-5F0A0172A152}"/>
              </a:ext>
            </a:extLst>
          </p:cNvPr>
          <p:cNvGrpSpPr/>
          <p:nvPr/>
        </p:nvGrpSpPr>
        <p:grpSpPr>
          <a:xfrm rot="20225513">
            <a:off x="4103134" y="2084665"/>
            <a:ext cx="962025" cy="803434"/>
            <a:chOff x="1720613" y="1882872"/>
            <a:chExt cx="962025" cy="803434"/>
          </a:xfrm>
          <a:solidFill>
            <a:schemeClr val="accent1">
              <a:alpha val="50000"/>
            </a:schemeClr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FDE863B-04D9-4C19-AA3D-9E29BA759AD1}"/>
                </a:ext>
              </a:extLst>
            </p:cNvPr>
            <p:cNvSpPr/>
            <p:nvPr/>
          </p:nvSpPr>
          <p:spPr>
            <a:xfrm>
              <a:off x="1877062" y="1882872"/>
              <a:ext cx="409575" cy="161925"/>
            </a:xfrm>
            <a:custGeom>
              <a:avLst/>
              <a:gdLst>
                <a:gd name="connsiteX0" fmla="*/ 417195 w 409575"/>
                <a:gd name="connsiteY0" fmla="*/ 163830 h 161925"/>
                <a:gd name="connsiteX1" fmla="*/ 236220 w 409575"/>
                <a:gd name="connsiteY1" fmla="*/ 100965 h 161925"/>
                <a:gd name="connsiteX2" fmla="*/ 262890 w 409575"/>
                <a:gd name="connsiteY2" fmla="*/ 54293 h 161925"/>
                <a:gd name="connsiteX3" fmla="*/ 208597 w 409575"/>
                <a:gd name="connsiteY3" fmla="*/ 0 h 161925"/>
                <a:gd name="connsiteX4" fmla="*/ 154305 w 409575"/>
                <a:gd name="connsiteY4" fmla="*/ 54293 h 161925"/>
                <a:gd name="connsiteX5" fmla="*/ 180975 w 409575"/>
                <a:gd name="connsiteY5" fmla="*/ 100965 h 161925"/>
                <a:gd name="connsiteX6" fmla="*/ 0 w 409575"/>
                <a:gd name="connsiteY6" fmla="*/ 163830 h 161925"/>
                <a:gd name="connsiteX7" fmla="*/ 417195 w 409575"/>
                <a:gd name="connsiteY7" fmla="*/ 16383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5" h="161925">
                  <a:moveTo>
                    <a:pt x="417195" y="163830"/>
                  </a:moveTo>
                  <a:cubicBezTo>
                    <a:pt x="364807" y="128588"/>
                    <a:pt x="302895" y="105727"/>
                    <a:pt x="236220" y="100965"/>
                  </a:cubicBezTo>
                  <a:cubicBezTo>
                    <a:pt x="252413" y="91440"/>
                    <a:pt x="262890" y="74295"/>
                    <a:pt x="262890" y="54293"/>
                  </a:cubicBezTo>
                  <a:cubicBezTo>
                    <a:pt x="262890" y="24765"/>
                    <a:pt x="238125" y="0"/>
                    <a:pt x="208597" y="0"/>
                  </a:cubicBezTo>
                  <a:cubicBezTo>
                    <a:pt x="179070" y="0"/>
                    <a:pt x="154305" y="24765"/>
                    <a:pt x="154305" y="54293"/>
                  </a:cubicBezTo>
                  <a:cubicBezTo>
                    <a:pt x="154305" y="74295"/>
                    <a:pt x="164782" y="91440"/>
                    <a:pt x="180975" y="100965"/>
                  </a:cubicBezTo>
                  <a:cubicBezTo>
                    <a:pt x="114300" y="105727"/>
                    <a:pt x="52388" y="128588"/>
                    <a:pt x="0" y="163830"/>
                  </a:cubicBezTo>
                  <a:lnTo>
                    <a:pt x="41719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E9A113B-7657-4EA0-95DF-2F21094C502D}"/>
                </a:ext>
              </a:extLst>
            </p:cNvPr>
            <p:cNvSpPr/>
            <p:nvPr/>
          </p:nvSpPr>
          <p:spPr>
            <a:xfrm>
              <a:off x="1720613" y="2038606"/>
              <a:ext cx="962025" cy="647700"/>
            </a:xfrm>
            <a:custGeom>
              <a:avLst/>
              <a:gdLst>
                <a:gd name="connsiteX0" fmla="*/ 967978 w 962025"/>
                <a:gd name="connsiteY0" fmla="*/ 229076 h 647700"/>
                <a:gd name="connsiteX1" fmla="*/ 963216 w 962025"/>
                <a:gd name="connsiteY1" fmla="*/ 204311 h 647700"/>
                <a:gd name="connsiteX2" fmla="*/ 794623 w 962025"/>
                <a:gd name="connsiteY2" fmla="*/ 1429 h 647700"/>
                <a:gd name="connsiteX3" fmla="*/ 764143 w 962025"/>
                <a:gd name="connsiteY3" fmla="*/ 1429 h 647700"/>
                <a:gd name="connsiteX4" fmla="*/ 635556 w 962025"/>
                <a:gd name="connsiteY4" fmla="*/ 59531 h 647700"/>
                <a:gd name="connsiteX5" fmla="*/ 606981 w 962025"/>
                <a:gd name="connsiteY5" fmla="*/ 58579 h 647700"/>
                <a:gd name="connsiteX6" fmla="*/ 523161 w 962025"/>
                <a:gd name="connsiteY6" fmla="*/ 28099 h 647700"/>
                <a:gd name="connsiteX7" fmla="*/ 189786 w 962025"/>
                <a:gd name="connsiteY7" fmla="*/ 28099 h 647700"/>
                <a:gd name="connsiteX8" fmla="*/ 27861 w 962025"/>
                <a:gd name="connsiteY8" fmla="*/ 26194 h 647700"/>
                <a:gd name="connsiteX9" fmla="*/ 52626 w 962025"/>
                <a:gd name="connsiteY9" fmla="*/ 52864 h 647700"/>
                <a:gd name="connsiteX10" fmla="*/ 72628 w 962025"/>
                <a:gd name="connsiteY10" fmla="*/ 63341 h 647700"/>
                <a:gd name="connsiteX11" fmla="*/ 83106 w 962025"/>
                <a:gd name="connsiteY11" fmla="*/ 108109 h 647700"/>
                <a:gd name="connsiteX12" fmla="*/ 2143 w 962025"/>
                <a:gd name="connsiteY12" fmla="*/ 285274 h 647700"/>
                <a:gd name="connsiteX13" fmla="*/ 2143 w 962025"/>
                <a:gd name="connsiteY13" fmla="*/ 385286 h 647700"/>
                <a:gd name="connsiteX14" fmla="*/ 28813 w 962025"/>
                <a:gd name="connsiteY14" fmla="*/ 478631 h 647700"/>
                <a:gd name="connsiteX15" fmla="*/ 36433 w 962025"/>
                <a:gd name="connsiteY15" fmla="*/ 494824 h 647700"/>
                <a:gd name="connsiteX16" fmla="*/ 193596 w 962025"/>
                <a:gd name="connsiteY16" fmla="*/ 648176 h 647700"/>
                <a:gd name="connsiteX17" fmla="*/ 217408 w 962025"/>
                <a:gd name="connsiteY17" fmla="*/ 649129 h 647700"/>
                <a:gd name="connsiteX18" fmla="*/ 487918 w 962025"/>
                <a:gd name="connsiteY18" fmla="*/ 649129 h 647700"/>
                <a:gd name="connsiteX19" fmla="*/ 554593 w 962025"/>
                <a:gd name="connsiteY19" fmla="*/ 648176 h 647700"/>
                <a:gd name="connsiteX20" fmla="*/ 614601 w 962025"/>
                <a:gd name="connsiteY20" fmla="*/ 608171 h 647700"/>
                <a:gd name="connsiteX21" fmla="*/ 680323 w 962025"/>
                <a:gd name="connsiteY21" fmla="*/ 538639 h 647700"/>
                <a:gd name="connsiteX22" fmla="*/ 686038 w 962025"/>
                <a:gd name="connsiteY22" fmla="*/ 536734 h 647700"/>
                <a:gd name="connsiteX23" fmla="*/ 935593 w 962025"/>
                <a:gd name="connsiteY23" fmla="*/ 408146 h 647700"/>
                <a:gd name="connsiteX24" fmla="*/ 963216 w 962025"/>
                <a:gd name="connsiteY24" fmla="*/ 312896 h 647700"/>
                <a:gd name="connsiteX25" fmla="*/ 967978 w 962025"/>
                <a:gd name="connsiteY25" fmla="*/ 229076 h 647700"/>
                <a:gd name="connsiteX26" fmla="*/ 900351 w 962025"/>
                <a:gd name="connsiteY26" fmla="*/ 348139 h 647700"/>
                <a:gd name="connsiteX27" fmla="*/ 764143 w 962025"/>
                <a:gd name="connsiteY27" fmla="*/ 480536 h 647700"/>
                <a:gd name="connsiteX28" fmla="*/ 711756 w 962025"/>
                <a:gd name="connsiteY28" fmla="*/ 485299 h 647700"/>
                <a:gd name="connsiteX29" fmla="*/ 660321 w 962025"/>
                <a:gd name="connsiteY29" fmla="*/ 109061 h 647700"/>
                <a:gd name="connsiteX30" fmla="*/ 900351 w 962025"/>
                <a:gd name="connsiteY30" fmla="*/ 191929 h 647700"/>
                <a:gd name="connsiteX31" fmla="*/ 900351 w 962025"/>
                <a:gd name="connsiteY31" fmla="*/ 348139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62025" h="647700">
                  <a:moveTo>
                    <a:pt x="967978" y="229076"/>
                  </a:moveTo>
                  <a:cubicBezTo>
                    <a:pt x="966073" y="220504"/>
                    <a:pt x="964168" y="212884"/>
                    <a:pt x="963216" y="204311"/>
                  </a:cubicBezTo>
                  <a:cubicBezTo>
                    <a:pt x="944166" y="111919"/>
                    <a:pt x="904161" y="14764"/>
                    <a:pt x="794623" y="1429"/>
                  </a:cubicBezTo>
                  <a:cubicBezTo>
                    <a:pt x="784146" y="-476"/>
                    <a:pt x="774621" y="-476"/>
                    <a:pt x="764143" y="1429"/>
                  </a:cubicBezTo>
                  <a:cubicBezTo>
                    <a:pt x="717471" y="7144"/>
                    <a:pt x="673656" y="29051"/>
                    <a:pt x="635556" y="59531"/>
                  </a:cubicBezTo>
                  <a:cubicBezTo>
                    <a:pt x="626983" y="66199"/>
                    <a:pt x="612696" y="68104"/>
                    <a:pt x="606981" y="58579"/>
                  </a:cubicBezTo>
                  <a:cubicBezTo>
                    <a:pt x="588883" y="25241"/>
                    <a:pt x="589836" y="28099"/>
                    <a:pt x="523161" y="28099"/>
                  </a:cubicBezTo>
                  <a:cubicBezTo>
                    <a:pt x="411718" y="28099"/>
                    <a:pt x="301228" y="28099"/>
                    <a:pt x="189786" y="28099"/>
                  </a:cubicBezTo>
                  <a:cubicBezTo>
                    <a:pt x="148828" y="26194"/>
                    <a:pt x="40243" y="20479"/>
                    <a:pt x="27861" y="26194"/>
                  </a:cubicBezTo>
                  <a:cubicBezTo>
                    <a:pt x="32623" y="35719"/>
                    <a:pt x="45006" y="48101"/>
                    <a:pt x="52626" y="52864"/>
                  </a:cubicBezTo>
                  <a:cubicBezTo>
                    <a:pt x="58341" y="56674"/>
                    <a:pt x="65961" y="59531"/>
                    <a:pt x="72628" y="63341"/>
                  </a:cubicBezTo>
                  <a:cubicBezTo>
                    <a:pt x="87868" y="72866"/>
                    <a:pt x="93583" y="95726"/>
                    <a:pt x="83106" y="108109"/>
                  </a:cubicBezTo>
                  <a:cubicBezTo>
                    <a:pt x="41196" y="160496"/>
                    <a:pt x="10716" y="217646"/>
                    <a:pt x="2143" y="285274"/>
                  </a:cubicBezTo>
                  <a:cubicBezTo>
                    <a:pt x="-714" y="291941"/>
                    <a:pt x="-714" y="377666"/>
                    <a:pt x="2143" y="385286"/>
                  </a:cubicBezTo>
                  <a:cubicBezTo>
                    <a:pt x="7858" y="417671"/>
                    <a:pt x="14526" y="449104"/>
                    <a:pt x="28813" y="478631"/>
                  </a:cubicBezTo>
                  <a:cubicBezTo>
                    <a:pt x="32623" y="483394"/>
                    <a:pt x="33576" y="489109"/>
                    <a:pt x="36433" y="494824"/>
                  </a:cubicBezTo>
                  <a:cubicBezTo>
                    <a:pt x="72628" y="562451"/>
                    <a:pt x="124063" y="614839"/>
                    <a:pt x="193596" y="648176"/>
                  </a:cubicBezTo>
                  <a:cubicBezTo>
                    <a:pt x="201216" y="650081"/>
                    <a:pt x="209788" y="649129"/>
                    <a:pt x="217408" y="649129"/>
                  </a:cubicBezTo>
                  <a:cubicBezTo>
                    <a:pt x="307896" y="649129"/>
                    <a:pt x="397431" y="649129"/>
                    <a:pt x="487918" y="649129"/>
                  </a:cubicBezTo>
                  <a:cubicBezTo>
                    <a:pt x="509826" y="649129"/>
                    <a:pt x="532686" y="651034"/>
                    <a:pt x="554593" y="648176"/>
                  </a:cubicBezTo>
                  <a:cubicBezTo>
                    <a:pt x="574596" y="633889"/>
                    <a:pt x="595551" y="622459"/>
                    <a:pt x="614601" y="608171"/>
                  </a:cubicBezTo>
                  <a:cubicBezTo>
                    <a:pt x="638413" y="590074"/>
                    <a:pt x="659368" y="565309"/>
                    <a:pt x="680323" y="538639"/>
                  </a:cubicBezTo>
                  <a:cubicBezTo>
                    <a:pt x="682228" y="537686"/>
                    <a:pt x="684133" y="536734"/>
                    <a:pt x="686038" y="536734"/>
                  </a:cubicBezTo>
                  <a:cubicBezTo>
                    <a:pt x="801291" y="537686"/>
                    <a:pt x="867013" y="531971"/>
                    <a:pt x="935593" y="408146"/>
                  </a:cubicBezTo>
                  <a:cubicBezTo>
                    <a:pt x="947023" y="377666"/>
                    <a:pt x="957501" y="345281"/>
                    <a:pt x="963216" y="312896"/>
                  </a:cubicBezTo>
                  <a:cubicBezTo>
                    <a:pt x="966073" y="284321"/>
                    <a:pt x="969883" y="256699"/>
                    <a:pt x="967978" y="229076"/>
                  </a:cubicBezTo>
                  <a:close/>
                  <a:moveTo>
                    <a:pt x="900351" y="348139"/>
                  </a:moveTo>
                  <a:cubicBezTo>
                    <a:pt x="869871" y="430054"/>
                    <a:pt x="845106" y="463391"/>
                    <a:pt x="764143" y="480536"/>
                  </a:cubicBezTo>
                  <a:cubicBezTo>
                    <a:pt x="746998" y="484346"/>
                    <a:pt x="729853" y="487204"/>
                    <a:pt x="711756" y="485299"/>
                  </a:cubicBezTo>
                  <a:cubicBezTo>
                    <a:pt x="776526" y="344329"/>
                    <a:pt x="758428" y="228124"/>
                    <a:pt x="660321" y="109061"/>
                  </a:cubicBezTo>
                  <a:cubicBezTo>
                    <a:pt x="772716" y="15716"/>
                    <a:pt x="857488" y="56674"/>
                    <a:pt x="900351" y="191929"/>
                  </a:cubicBezTo>
                  <a:cubicBezTo>
                    <a:pt x="916543" y="244316"/>
                    <a:pt x="919401" y="297656"/>
                    <a:pt x="900351" y="348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135A295-62E0-4B8F-84E0-A073CE301546}"/>
              </a:ext>
            </a:extLst>
          </p:cNvPr>
          <p:cNvSpPr/>
          <p:nvPr/>
        </p:nvSpPr>
        <p:spPr>
          <a:xfrm rot="21089948">
            <a:off x="9833556" y="2543091"/>
            <a:ext cx="457200" cy="662152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6D6E169-F8D2-4127-B6DB-2D06CBC7BEF7}"/>
              </a:ext>
            </a:extLst>
          </p:cNvPr>
          <p:cNvSpPr/>
          <p:nvPr/>
        </p:nvSpPr>
        <p:spPr>
          <a:xfrm rot="21022553">
            <a:off x="8564257" y="3235118"/>
            <a:ext cx="669203" cy="914578"/>
          </a:xfrm>
          <a:custGeom>
            <a:avLst/>
            <a:gdLst>
              <a:gd name="connsiteX0" fmla="*/ 278353 w 285750"/>
              <a:gd name="connsiteY0" fmla="*/ 0 h 390525"/>
              <a:gd name="connsiteX1" fmla="*/ 144050 w 285750"/>
              <a:gd name="connsiteY1" fmla="*/ 0 h 390525"/>
              <a:gd name="connsiteX2" fmla="*/ 143098 w 285750"/>
              <a:gd name="connsiteY2" fmla="*/ 0 h 390525"/>
              <a:gd name="connsiteX3" fmla="*/ 142145 w 285750"/>
              <a:gd name="connsiteY3" fmla="*/ 0 h 390525"/>
              <a:gd name="connsiteX4" fmla="*/ 7843 w 285750"/>
              <a:gd name="connsiteY4" fmla="*/ 0 h 390525"/>
              <a:gd name="connsiteX5" fmla="*/ 2128 w 285750"/>
              <a:gd name="connsiteY5" fmla="*/ 13335 h 390525"/>
              <a:gd name="connsiteX6" fmla="*/ 4985 w 285750"/>
              <a:gd name="connsiteY6" fmla="*/ 16193 h 390525"/>
              <a:gd name="connsiteX7" fmla="*/ 93568 w 285750"/>
              <a:gd name="connsiteY7" fmla="*/ 116205 h 390525"/>
              <a:gd name="connsiteX8" fmla="*/ 132620 w 285750"/>
              <a:gd name="connsiteY8" fmla="*/ 213360 h 390525"/>
              <a:gd name="connsiteX9" fmla="*/ 135478 w 285750"/>
              <a:gd name="connsiteY9" fmla="*/ 315278 h 390525"/>
              <a:gd name="connsiteX10" fmla="*/ 60230 w 285750"/>
              <a:gd name="connsiteY10" fmla="*/ 380048 h 390525"/>
              <a:gd name="connsiteX11" fmla="*/ 46895 w 285750"/>
              <a:gd name="connsiteY11" fmla="*/ 395288 h 390525"/>
              <a:gd name="connsiteX12" fmla="*/ 59278 w 285750"/>
              <a:gd name="connsiteY12" fmla="*/ 399098 h 390525"/>
              <a:gd name="connsiteX13" fmla="*/ 143098 w 285750"/>
              <a:gd name="connsiteY13" fmla="*/ 399098 h 390525"/>
              <a:gd name="connsiteX14" fmla="*/ 226918 w 285750"/>
              <a:gd name="connsiteY14" fmla="*/ 399098 h 390525"/>
              <a:gd name="connsiteX15" fmla="*/ 239300 w 285750"/>
              <a:gd name="connsiteY15" fmla="*/ 395288 h 390525"/>
              <a:gd name="connsiteX16" fmla="*/ 225965 w 285750"/>
              <a:gd name="connsiteY16" fmla="*/ 380048 h 390525"/>
              <a:gd name="connsiteX17" fmla="*/ 150718 w 285750"/>
              <a:gd name="connsiteY17" fmla="*/ 315278 h 390525"/>
              <a:gd name="connsiteX18" fmla="*/ 153575 w 285750"/>
              <a:gd name="connsiteY18" fmla="*/ 213360 h 390525"/>
              <a:gd name="connsiteX19" fmla="*/ 192628 w 285750"/>
              <a:gd name="connsiteY19" fmla="*/ 116205 h 390525"/>
              <a:gd name="connsiteX20" fmla="*/ 281210 w 285750"/>
              <a:gd name="connsiteY20" fmla="*/ 16193 h 390525"/>
              <a:gd name="connsiteX21" fmla="*/ 284068 w 285750"/>
              <a:gd name="connsiteY21" fmla="*/ 13335 h 390525"/>
              <a:gd name="connsiteX22" fmla="*/ 278353 w 285750"/>
              <a:gd name="connsiteY22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5750" h="390525">
                <a:moveTo>
                  <a:pt x="278353" y="0"/>
                </a:moveTo>
                <a:cubicBezTo>
                  <a:pt x="234538" y="0"/>
                  <a:pt x="186913" y="0"/>
                  <a:pt x="144050" y="0"/>
                </a:cubicBezTo>
                <a:cubicBezTo>
                  <a:pt x="144050" y="0"/>
                  <a:pt x="143098" y="0"/>
                  <a:pt x="143098" y="0"/>
                </a:cubicBezTo>
                <a:cubicBezTo>
                  <a:pt x="143098" y="0"/>
                  <a:pt x="142145" y="0"/>
                  <a:pt x="142145" y="0"/>
                </a:cubicBezTo>
                <a:cubicBezTo>
                  <a:pt x="99283" y="0"/>
                  <a:pt x="51658" y="0"/>
                  <a:pt x="7843" y="0"/>
                </a:cubicBezTo>
                <a:cubicBezTo>
                  <a:pt x="1175" y="0"/>
                  <a:pt x="-2635" y="7620"/>
                  <a:pt x="2128" y="13335"/>
                </a:cubicBezTo>
                <a:cubicBezTo>
                  <a:pt x="3080" y="14288"/>
                  <a:pt x="4033" y="15240"/>
                  <a:pt x="4985" y="16193"/>
                </a:cubicBezTo>
                <a:cubicBezTo>
                  <a:pt x="32608" y="49530"/>
                  <a:pt x="65945" y="82867"/>
                  <a:pt x="93568" y="116205"/>
                </a:cubicBezTo>
                <a:cubicBezTo>
                  <a:pt x="134525" y="165735"/>
                  <a:pt x="128810" y="155258"/>
                  <a:pt x="132620" y="213360"/>
                </a:cubicBezTo>
                <a:cubicBezTo>
                  <a:pt x="134525" y="245745"/>
                  <a:pt x="133573" y="281940"/>
                  <a:pt x="135478" y="315278"/>
                </a:cubicBezTo>
                <a:cubicBezTo>
                  <a:pt x="131668" y="366713"/>
                  <a:pt x="79280" y="369570"/>
                  <a:pt x="60230" y="380048"/>
                </a:cubicBezTo>
                <a:cubicBezTo>
                  <a:pt x="57373" y="381953"/>
                  <a:pt x="44038" y="385763"/>
                  <a:pt x="46895" y="395288"/>
                </a:cubicBezTo>
                <a:cubicBezTo>
                  <a:pt x="48800" y="401003"/>
                  <a:pt x="55468" y="399098"/>
                  <a:pt x="59278" y="399098"/>
                </a:cubicBezTo>
                <a:cubicBezTo>
                  <a:pt x="85948" y="399098"/>
                  <a:pt x="114523" y="399098"/>
                  <a:pt x="143098" y="399098"/>
                </a:cubicBezTo>
                <a:cubicBezTo>
                  <a:pt x="171673" y="399098"/>
                  <a:pt x="200248" y="399098"/>
                  <a:pt x="226918" y="399098"/>
                </a:cubicBezTo>
                <a:cubicBezTo>
                  <a:pt x="231680" y="399098"/>
                  <a:pt x="237395" y="401955"/>
                  <a:pt x="239300" y="395288"/>
                </a:cubicBezTo>
                <a:cubicBezTo>
                  <a:pt x="242158" y="385763"/>
                  <a:pt x="228823" y="381953"/>
                  <a:pt x="225965" y="380048"/>
                </a:cubicBezTo>
                <a:cubicBezTo>
                  <a:pt x="205963" y="368618"/>
                  <a:pt x="154528" y="365760"/>
                  <a:pt x="150718" y="315278"/>
                </a:cubicBezTo>
                <a:cubicBezTo>
                  <a:pt x="152623" y="282893"/>
                  <a:pt x="151670" y="246698"/>
                  <a:pt x="153575" y="213360"/>
                </a:cubicBezTo>
                <a:cubicBezTo>
                  <a:pt x="157385" y="155258"/>
                  <a:pt x="151670" y="165735"/>
                  <a:pt x="192628" y="116205"/>
                </a:cubicBezTo>
                <a:cubicBezTo>
                  <a:pt x="220250" y="82867"/>
                  <a:pt x="253588" y="49530"/>
                  <a:pt x="281210" y="16193"/>
                </a:cubicBezTo>
                <a:cubicBezTo>
                  <a:pt x="282163" y="15240"/>
                  <a:pt x="283115" y="14288"/>
                  <a:pt x="284068" y="13335"/>
                </a:cubicBezTo>
                <a:cubicBezTo>
                  <a:pt x="288830" y="7620"/>
                  <a:pt x="285020" y="0"/>
                  <a:pt x="278353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C71EBC-DB55-4D58-BEF3-F76E0C1145B9}"/>
              </a:ext>
            </a:extLst>
          </p:cNvPr>
          <p:cNvSpPr/>
          <p:nvPr/>
        </p:nvSpPr>
        <p:spPr>
          <a:xfrm rot="929773">
            <a:off x="4096021" y="3249238"/>
            <a:ext cx="285750" cy="639536"/>
          </a:xfrm>
          <a:custGeom>
            <a:avLst/>
            <a:gdLst>
              <a:gd name="connsiteX0" fmla="*/ 178362 w 200025"/>
              <a:gd name="connsiteY0" fmla="*/ 436245 h 447675"/>
              <a:gd name="connsiteX1" fmla="*/ 119307 w 200025"/>
              <a:gd name="connsiteY1" fmla="*/ 326708 h 447675"/>
              <a:gd name="connsiteX2" fmla="*/ 133595 w 200025"/>
              <a:gd name="connsiteY2" fmla="*/ 299085 h 447675"/>
              <a:gd name="connsiteX3" fmla="*/ 153597 w 200025"/>
              <a:gd name="connsiteY3" fmla="*/ 280988 h 447675"/>
              <a:gd name="connsiteX4" fmla="*/ 193602 w 200025"/>
              <a:gd name="connsiteY4" fmla="*/ 133350 h 447675"/>
              <a:gd name="connsiteX5" fmla="*/ 186935 w 200025"/>
              <a:gd name="connsiteY5" fmla="*/ 111443 h 447675"/>
              <a:gd name="connsiteX6" fmla="*/ 196460 w 200025"/>
              <a:gd name="connsiteY6" fmla="*/ 14288 h 447675"/>
              <a:gd name="connsiteX7" fmla="*/ 189792 w 200025"/>
              <a:gd name="connsiteY7" fmla="*/ 0 h 447675"/>
              <a:gd name="connsiteX8" fmla="*/ 103115 w 200025"/>
              <a:gd name="connsiteY8" fmla="*/ 0 h 447675"/>
              <a:gd name="connsiteX9" fmla="*/ 16437 w 200025"/>
              <a:gd name="connsiteY9" fmla="*/ 0 h 447675"/>
              <a:gd name="connsiteX10" fmla="*/ 9770 w 200025"/>
              <a:gd name="connsiteY10" fmla="*/ 14288 h 447675"/>
              <a:gd name="connsiteX11" fmla="*/ 19295 w 200025"/>
              <a:gd name="connsiteY11" fmla="*/ 111443 h 447675"/>
              <a:gd name="connsiteX12" fmla="*/ 12627 w 200025"/>
              <a:gd name="connsiteY12" fmla="*/ 133350 h 447675"/>
              <a:gd name="connsiteX13" fmla="*/ 52632 w 200025"/>
              <a:gd name="connsiteY13" fmla="*/ 280988 h 447675"/>
              <a:gd name="connsiteX14" fmla="*/ 70730 w 200025"/>
              <a:gd name="connsiteY14" fmla="*/ 299085 h 447675"/>
              <a:gd name="connsiteX15" fmla="*/ 85017 w 200025"/>
              <a:gd name="connsiteY15" fmla="*/ 326708 h 447675"/>
              <a:gd name="connsiteX16" fmla="*/ 25962 w 200025"/>
              <a:gd name="connsiteY16" fmla="*/ 436245 h 447675"/>
              <a:gd name="connsiteX17" fmla="*/ 5007 w 200025"/>
              <a:gd name="connsiteY17" fmla="*/ 450533 h 447675"/>
              <a:gd name="connsiteX18" fmla="*/ 33582 w 200025"/>
              <a:gd name="connsiteY18" fmla="*/ 455295 h 447675"/>
              <a:gd name="connsiteX19" fmla="*/ 102162 w 200025"/>
              <a:gd name="connsiteY19" fmla="*/ 455295 h 447675"/>
              <a:gd name="connsiteX20" fmla="*/ 170742 w 200025"/>
              <a:gd name="connsiteY20" fmla="*/ 455295 h 447675"/>
              <a:gd name="connsiteX21" fmla="*/ 199317 w 200025"/>
              <a:gd name="connsiteY21" fmla="*/ 450533 h 447675"/>
              <a:gd name="connsiteX22" fmla="*/ 178362 w 200025"/>
              <a:gd name="connsiteY22" fmla="*/ 43624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0025" h="447675">
                <a:moveTo>
                  <a:pt x="178362" y="436245"/>
                </a:moveTo>
                <a:cubicBezTo>
                  <a:pt x="119307" y="413385"/>
                  <a:pt x="109782" y="407670"/>
                  <a:pt x="119307" y="326708"/>
                </a:cubicBezTo>
                <a:cubicBezTo>
                  <a:pt x="120260" y="316230"/>
                  <a:pt x="125975" y="306705"/>
                  <a:pt x="133595" y="299085"/>
                </a:cubicBezTo>
                <a:cubicBezTo>
                  <a:pt x="140262" y="292418"/>
                  <a:pt x="146930" y="286703"/>
                  <a:pt x="153597" y="280988"/>
                </a:cubicBezTo>
                <a:cubicBezTo>
                  <a:pt x="214557" y="233363"/>
                  <a:pt x="214557" y="207645"/>
                  <a:pt x="193602" y="133350"/>
                </a:cubicBezTo>
                <a:cubicBezTo>
                  <a:pt x="191697" y="125730"/>
                  <a:pt x="189792" y="118110"/>
                  <a:pt x="186935" y="111443"/>
                </a:cubicBezTo>
                <a:cubicBezTo>
                  <a:pt x="174552" y="80963"/>
                  <a:pt x="179315" y="44768"/>
                  <a:pt x="196460" y="14288"/>
                </a:cubicBezTo>
                <a:cubicBezTo>
                  <a:pt x="201222" y="5715"/>
                  <a:pt x="202175" y="0"/>
                  <a:pt x="189792" y="0"/>
                </a:cubicBezTo>
                <a:cubicBezTo>
                  <a:pt x="157407" y="0"/>
                  <a:pt x="129785" y="0"/>
                  <a:pt x="103115" y="0"/>
                </a:cubicBezTo>
                <a:cubicBezTo>
                  <a:pt x="76445" y="0"/>
                  <a:pt x="47870" y="0"/>
                  <a:pt x="16437" y="0"/>
                </a:cubicBezTo>
                <a:cubicBezTo>
                  <a:pt x="3102" y="0"/>
                  <a:pt x="4055" y="5715"/>
                  <a:pt x="9770" y="14288"/>
                </a:cubicBezTo>
                <a:cubicBezTo>
                  <a:pt x="26915" y="43815"/>
                  <a:pt x="31677" y="80010"/>
                  <a:pt x="19295" y="111443"/>
                </a:cubicBezTo>
                <a:cubicBezTo>
                  <a:pt x="16437" y="118110"/>
                  <a:pt x="14532" y="125730"/>
                  <a:pt x="12627" y="133350"/>
                </a:cubicBezTo>
                <a:cubicBezTo>
                  <a:pt x="-8328" y="207645"/>
                  <a:pt x="-8328" y="233363"/>
                  <a:pt x="52632" y="280988"/>
                </a:cubicBezTo>
                <a:cubicBezTo>
                  <a:pt x="57395" y="285750"/>
                  <a:pt x="64062" y="292418"/>
                  <a:pt x="70730" y="299085"/>
                </a:cubicBezTo>
                <a:cubicBezTo>
                  <a:pt x="78350" y="306705"/>
                  <a:pt x="84065" y="316230"/>
                  <a:pt x="85017" y="326708"/>
                </a:cubicBezTo>
                <a:cubicBezTo>
                  <a:pt x="93590" y="407670"/>
                  <a:pt x="85017" y="413385"/>
                  <a:pt x="25962" y="436245"/>
                </a:cubicBezTo>
                <a:cubicBezTo>
                  <a:pt x="22152" y="437198"/>
                  <a:pt x="3102" y="441960"/>
                  <a:pt x="5007" y="450533"/>
                </a:cubicBezTo>
                <a:cubicBezTo>
                  <a:pt x="6912" y="458153"/>
                  <a:pt x="27867" y="455295"/>
                  <a:pt x="33582" y="455295"/>
                </a:cubicBezTo>
                <a:cubicBezTo>
                  <a:pt x="57395" y="455295"/>
                  <a:pt x="79302" y="455295"/>
                  <a:pt x="102162" y="455295"/>
                </a:cubicBezTo>
                <a:cubicBezTo>
                  <a:pt x="125022" y="455295"/>
                  <a:pt x="146930" y="456248"/>
                  <a:pt x="170742" y="455295"/>
                </a:cubicBezTo>
                <a:cubicBezTo>
                  <a:pt x="177410" y="455295"/>
                  <a:pt x="197412" y="458153"/>
                  <a:pt x="199317" y="450533"/>
                </a:cubicBezTo>
                <a:cubicBezTo>
                  <a:pt x="201222" y="441960"/>
                  <a:pt x="182172" y="437198"/>
                  <a:pt x="178362" y="436245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E11B921-F9E0-4E9D-AEED-D3B14AEA7674}"/>
              </a:ext>
            </a:extLst>
          </p:cNvPr>
          <p:cNvSpPr/>
          <p:nvPr/>
        </p:nvSpPr>
        <p:spPr>
          <a:xfrm rot="21158542">
            <a:off x="140140" y="3025188"/>
            <a:ext cx="837489" cy="1129636"/>
          </a:xfrm>
          <a:custGeom>
            <a:avLst/>
            <a:gdLst>
              <a:gd name="connsiteX0" fmla="*/ 398633 w 409575"/>
              <a:gd name="connsiteY0" fmla="*/ 415290 h 552450"/>
              <a:gd name="connsiteX1" fmla="*/ 377678 w 409575"/>
              <a:gd name="connsiteY1" fmla="*/ 399098 h 552450"/>
              <a:gd name="connsiteX2" fmla="*/ 242423 w 409575"/>
              <a:gd name="connsiteY2" fmla="*/ 150495 h 552450"/>
              <a:gd name="connsiteX3" fmla="*/ 284333 w 409575"/>
              <a:gd name="connsiteY3" fmla="*/ 21907 h 552450"/>
              <a:gd name="connsiteX4" fmla="*/ 270045 w 409575"/>
              <a:gd name="connsiteY4" fmla="*/ 0 h 552450"/>
              <a:gd name="connsiteX5" fmla="*/ 147173 w 409575"/>
              <a:gd name="connsiteY5" fmla="*/ 0 h 552450"/>
              <a:gd name="connsiteX6" fmla="*/ 132885 w 409575"/>
              <a:gd name="connsiteY6" fmla="*/ 21907 h 552450"/>
              <a:gd name="connsiteX7" fmla="*/ 174795 w 409575"/>
              <a:gd name="connsiteY7" fmla="*/ 150495 h 552450"/>
              <a:gd name="connsiteX8" fmla="*/ 39541 w 409575"/>
              <a:gd name="connsiteY8" fmla="*/ 399098 h 552450"/>
              <a:gd name="connsiteX9" fmla="*/ 18585 w 409575"/>
              <a:gd name="connsiteY9" fmla="*/ 415290 h 552450"/>
              <a:gd name="connsiteX10" fmla="*/ 8108 w 409575"/>
              <a:gd name="connsiteY10" fmla="*/ 475298 h 552450"/>
              <a:gd name="connsiteX11" fmla="*/ 71925 w 409575"/>
              <a:gd name="connsiteY11" fmla="*/ 528638 h 552450"/>
              <a:gd name="connsiteX12" fmla="*/ 207181 w 409575"/>
              <a:gd name="connsiteY12" fmla="*/ 555308 h 552450"/>
              <a:gd name="connsiteX13" fmla="*/ 207181 w 409575"/>
              <a:gd name="connsiteY13" fmla="*/ 555308 h 552450"/>
              <a:gd name="connsiteX14" fmla="*/ 342435 w 409575"/>
              <a:gd name="connsiteY14" fmla="*/ 528638 h 552450"/>
              <a:gd name="connsiteX15" fmla="*/ 406253 w 409575"/>
              <a:gd name="connsiteY15" fmla="*/ 475298 h 552450"/>
              <a:gd name="connsiteX16" fmla="*/ 398633 w 409575"/>
              <a:gd name="connsiteY16" fmla="*/ 41529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9575" h="552450">
                <a:moveTo>
                  <a:pt x="398633" y="415290"/>
                </a:moveTo>
                <a:cubicBezTo>
                  <a:pt x="391966" y="409575"/>
                  <a:pt x="384345" y="404812"/>
                  <a:pt x="377678" y="399098"/>
                </a:cubicBezTo>
                <a:cubicBezTo>
                  <a:pt x="301478" y="336233"/>
                  <a:pt x="240518" y="252412"/>
                  <a:pt x="242423" y="150495"/>
                </a:cubicBezTo>
                <a:cubicBezTo>
                  <a:pt x="243375" y="107632"/>
                  <a:pt x="266235" y="60960"/>
                  <a:pt x="284333" y="21907"/>
                </a:cubicBezTo>
                <a:cubicBezTo>
                  <a:pt x="294810" y="0"/>
                  <a:pt x="294810" y="0"/>
                  <a:pt x="270045" y="0"/>
                </a:cubicBezTo>
                <a:cubicBezTo>
                  <a:pt x="251948" y="0"/>
                  <a:pt x="166223" y="0"/>
                  <a:pt x="147173" y="0"/>
                </a:cubicBezTo>
                <a:cubicBezTo>
                  <a:pt x="122408" y="0"/>
                  <a:pt x="122408" y="0"/>
                  <a:pt x="132885" y="21907"/>
                </a:cubicBezTo>
                <a:cubicBezTo>
                  <a:pt x="150983" y="60960"/>
                  <a:pt x="174795" y="107632"/>
                  <a:pt x="174795" y="150495"/>
                </a:cubicBezTo>
                <a:cubicBezTo>
                  <a:pt x="176700" y="253365"/>
                  <a:pt x="116693" y="336233"/>
                  <a:pt x="39541" y="399098"/>
                </a:cubicBezTo>
                <a:cubicBezTo>
                  <a:pt x="32873" y="404812"/>
                  <a:pt x="25253" y="409575"/>
                  <a:pt x="18585" y="415290"/>
                </a:cubicBezTo>
                <a:cubicBezTo>
                  <a:pt x="-2370" y="434340"/>
                  <a:pt x="-5227" y="449580"/>
                  <a:pt x="8108" y="475298"/>
                </a:cubicBezTo>
                <a:cubicBezTo>
                  <a:pt x="21443" y="500062"/>
                  <a:pt x="48113" y="516255"/>
                  <a:pt x="71925" y="528638"/>
                </a:cubicBezTo>
                <a:cubicBezTo>
                  <a:pt x="115741" y="549593"/>
                  <a:pt x="160508" y="556260"/>
                  <a:pt x="207181" y="555308"/>
                </a:cubicBezTo>
                <a:lnTo>
                  <a:pt x="207181" y="555308"/>
                </a:lnTo>
                <a:cubicBezTo>
                  <a:pt x="253853" y="557213"/>
                  <a:pt x="298620" y="550545"/>
                  <a:pt x="342435" y="528638"/>
                </a:cubicBezTo>
                <a:cubicBezTo>
                  <a:pt x="367200" y="516255"/>
                  <a:pt x="393870" y="500062"/>
                  <a:pt x="406253" y="475298"/>
                </a:cubicBezTo>
                <a:cubicBezTo>
                  <a:pt x="422445" y="449580"/>
                  <a:pt x="419588" y="434340"/>
                  <a:pt x="398633" y="41529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97D9709-1409-4BA6-8E1C-18884BFDAC41}"/>
              </a:ext>
            </a:extLst>
          </p:cNvPr>
          <p:cNvSpPr/>
          <p:nvPr/>
        </p:nvSpPr>
        <p:spPr>
          <a:xfrm rot="19507612">
            <a:off x="5586425" y="1959401"/>
            <a:ext cx="570842" cy="2033625"/>
          </a:xfrm>
          <a:custGeom>
            <a:avLst/>
            <a:gdLst>
              <a:gd name="connsiteX0" fmla="*/ 321985 w 457200"/>
              <a:gd name="connsiteY0" fmla="*/ 1555869 h 1628775"/>
              <a:gd name="connsiteX1" fmla="*/ 348655 w 457200"/>
              <a:gd name="connsiteY1" fmla="*/ 1175821 h 1628775"/>
              <a:gd name="connsiteX2" fmla="*/ 368657 w 457200"/>
              <a:gd name="connsiteY2" fmla="*/ 805299 h 1628775"/>
              <a:gd name="connsiteX3" fmla="*/ 461050 w 457200"/>
              <a:gd name="connsiteY3" fmla="*/ 206176 h 1628775"/>
              <a:gd name="connsiteX4" fmla="*/ 426760 w 457200"/>
              <a:gd name="connsiteY4" fmla="*/ 120451 h 1628775"/>
              <a:gd name="connsiteX5" fmla="*/ 141962 w 457200"/>
              <a:gd name="connsiteY5" fmla="*/ 6151 h 1628775"/>
              <a:gd name="connsiteX6" fmla="*/ 82907 w 457200"/>
              <a:gd name="connsiteY6" fmla="*/ 43299 h 1628775"/>
              <a:gd name="connsiteX7" fmla="*/ 40 w 457200"/>
              <a:gd name="connsiteY7" fmla="*/ 893881 h 1628775"/>
              <a:gd name="connsiteX8" fmla="*/ 55285 w 457200"/>
              <a:gd name="connsiteY8" fmla="*/ 945316 h 1628775"/>
              <a:gd name="connsiteX9" fmla="*/ 200065 w 457200"/>
              <a:gd name="connsiteY9" fmla="*/ 937696 h 1628775"/>
              <a:gd name="connsiteX10" fmla="*/ 254357 w 457200"/>
              <a:gd name="connsiteY10" fmla="*/ 1000561 h 1628775"/>
              <a:gd name="connsiteX11" fmla="*/ 211495 w 457200"/>
              <a:gd name="connsiteY11" fmla="*/ 1392991 h 1628775"/>
              <a:gd name="connsiteX12" fmla="*/ 201970 w 457200"/>
              <a:gd name="connsiteY12" fmla="*/ 1490146 h 1628775"/>
              <a:gd name="connsiteX13" fmla="*/ 198160 w 457200"/>
              <a:gd name="connsiteY13" fmla="*/ 1595874 h 1628775"/>
              <a:gd name="connsiteX14" fmla="*/ 263882 w 457200"/>
              <a:gd name="connsiteY14" fmla="*/ 1632069 h 1628775"/>
              <a:gd name="connsiteX15" fmla="*/ 321985 w 457200"/>
              <a:gd name="connsiteY15" fmla="*/ 1555869 h 1628775"/>
              <a:gd name="connsiteX16" fmla="*/ 398185 w 457200"/>
              <a:gd name="connsiteY16" fmla="*/ 216654 h 1628775"/>
              <a:gd name="connsiteX17" fmla="*/ 358180 w 457200"/>
              <a:gd name="connsiteY17" fmla="*/ 206176 h 1628775"/>
              <a:gd name="connsiteX18" fmla="*/ 367705 w 457200"/>
              <a:gd name="connsiteY18" fmla="*/ 166171 h 1628775"/>
              <a:gd name="connsiteX19" fmla="*/ 407710 w 457200"/>
              <a:gd name="connsiteY19" fmla="*/ 174744 h 1628775"/>
              <a:gd name="connsiteX20" fmla="*/ 398185 w 457200"/>
              <a:gd name="connsiteY20" fmla="*/ 216654 h 1628775"/>
              <a:gd name="connsiteX21" fmla="*/ 269597 w 457200"/>
              <a:gd name="connsiteY21" fmla="*/ 1156771 h 1628775"/>
              <a:gd name="connsiteX22" fmla="*/ 274360 w 457200"/>
              <a:gd name="connsiteY22" fmla="*/ 1126291 h 1628775"/>
              <a:gd name="connsiteX23" fmla="*/ 304840 w 457200"/>
              <a:gd name="connsiteY23" fmla="*/ 1131054 h 1628775"/>
              <a:gd name="connsiteX24" fmla="*/ 300077 w 457200"/>
              <a:gd name="connsiteY24" fmla="*/ 1163439 h 1628775"/>
              <a:gd name="connsiteX25" fmla="*/ 269597 w 457200"/>
              <a:gd name="connsiteY25" fmla="*/ 1156771 h 1628775"/>
              <a:gd name="connsiteX26" fmla="*/ 263882 w 457200"/>
              <a:gd name="connsiteY26" fmla="*/ 1314886 h 1628775"/>
              <a:gd name="connsiteX27" fmla="*/ 269597 w 457200"/>
              <a:gd name="connsiteY27" fmla="*/ 1283454 h 1628775"/>
              <a:gd name="connsiteX28" fmla="*/ 301030 w 457200"/>
              <a:gd name="connsiteY28" fmla="*/ 1289169 h 1628775"/>
              <a:gd name="connsiteX29" fmla="*/ 295315 w 457200"/>
              <a:gd name="connsiteY29" fmla="*/ 1320601 h 1628775"/>
              <a:gd name="connsiteX30" fmla="*/ 263882 w 457200"/>
              <a:gd name="connsiteY30" fmla="*/ 1314886 h 1628775"/>
              <a:gd name="connsiteX31" fmla="*/ 261025 w 457200"/>
              <a:gd name="connsiteY31" fmla="*/ 1455856 h 1628775"/>
              <a:gd name="connsiteX32" fmla="*/ 266740 w 457200"/>
              <a:gd name="connsiteY32" fmla="*/ 1424424 h 1628775"/>
              <a:gd name="connsiteX33" fmla="*/ 297220 w 457200"/>
              <a:gd name="connsiteY33" fmla="*/ 1431091 h 1628775"/>
              <a:gd name="connsiteX34" fmla="*/ 292457 w 457200"/>
              <a:gd name="connsiteY34" fmla="*/ 1462524 h 1628775"/>
              <a:gd name="connsiteX35" fmla="*/ 261025 w 457200"/>
              <a:gd name="connsiteY35" fmla="*/ 1455856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57200" h="1628775">
                <a:moveTo>
                  <a:pt x="321985" y="1555869"/>
                </a:moveTo>
                <a:cubicBezTo>
                  <a:pt x="341035" y="1428234"/>
                  <a:pt x="342940" y="1304409"/>
                  <a:pt x="348655" y="1175821"/>
                </a:cubicBezTo>
                <a:cubicBezTo>
                  <a:pt x="353417" y="1053901"/>
                  <a:pt x="360085" y="927219"/>
                  <a:pt x="368657" y="805299"/>
                </a:cubicBezTo>
                <a:cubicBezTo>
                  <a:pt x="382945" y="606226"/>
                  <a:pt x="433427" y="417631"/>
                  <a:pt x="461050" y="206176"/>
                </a:cubicBezTo>
                <a:cubicBezTo>
                  <a:pt x="470575" y="168076"/>
                  <a:pt x="467717" y="136644"/>
                  <a:pt x="426760" y="120451"/>
                </a:cubicBezTo>
                <a:cubicBezTo>
                  <a:pt x="328652" y="82351"/>
                  <a:pt x="240070" y="45204"/>
                  <a:pt x="141962" y="6151"/>
                </a:cubicBezTo>
                <a:cubicBezTo>
                  <a:pt x="102910" y="-9089"/>
                  <a:pt x="89575" y="4246"/>
                  <a:pt x="82907" y="43299"/>
                </a:cubicBezTo>
                <a:cubicBezTo>
                  <a:pt x="71477" y="127119"/>
                  <a:pt x="4802" y="683379"/>
                  <a:pt x="40" y="893881"/>
                </a:cubicBezTo>
                <a:cubicBezTo>
                  <a:pt x="-913" y="935791"/>
                  <a:pt x="15280" y="951031"/>
                  <a:pt x="55285" y="945316"/>
                </a:cubicBezTo>
                <a:cubicBezTo>
                  <a:pt x="108625" y="938649"/>
                  <a:pt x="146725" y="942459"/>
                  <a:pt x="200065" y="937696"/>
                </a:cubicBezTo>
                <a:cubicBezTo>
                  <a:pt x="257215" y="932934"/>
                  <a:pt x="273407" y="947221"/>
                  <a:pt x="254357" y="1000561"/>
                </a:cubicBezTo>
                <a:cubicBezTo>
                  <a:pt x="206732" y="1139626"/>
                  <a:pt x="212447" y="1248211"/>
                  <a:pt x="211495" y="1392991"/>
                </a:cubicBezTo>
                <a:cubicBezTo>
                  <a:pt x="211495" y="1411089"/>
                  <a:pt x="216257" y="1478716"/>
                  <a:pt x="201970" y="1490146"/>
                </a:cubicBezTo>
                <a:cubicBezTo>
                  <a:pt x="158155" y="1528246"/>
                  <a:pt x="175300" y="1551106"/>
                  <a:pt x="198160" y="1595874"/>
                </a:cubicBezTo>
                <a:cubicBezTo>
                  <a:pt x="211495" y="1618734"/>
                  <a:pt x="223877" y="1640641"/>
                  <a:pt x="263882" y="1632069"/>
                </a:cubicBezTo>
                <a:cubicBezTo>
                  <a:pt x="305792" y="1624449"/>
                  <a:pt x="316270" y="1594921"/>
                  <a:pt x="321985" y="1555869"/>
                </a:cubicBezTo>
                <a:close/>
                <a:moveTo>
                  <a:pt x="398185" y="216654"/>
                </a:moveTo>
                <a:cubicBezTo>
                  <a:pt x="382945" y="225226"/>
                  <a:pt x="368657" y="219511"/>
                  <a:pt x="358180" y="206176"/>
                </a:cubicBezTo>
                <a:cubicBezTo>
                  <a:pt x="350560" y="189984"/>
                  <a:pt x="353417" y="175696"/>
                  <a:pt x="367705" y="166171"/>
                </a:cubicBezTo>
                <a:cubicBezTo>
                  <a:pt x="381992" y="157599"/>
                  <a:pt x="398185" y="159504"/>
                  <a:pt x="407710" y="174744"/>
                </a:cubicBezTo>
                <a:cubicBezTo>
                  <a:pt x="419140" y="190936"/>
                  <a:pt x="415330" y="207129"/>
                  <a:pt x="398185" y="216654"/>
                </a:cubicBezTo>
                <a:close/>
                <a:moveTo>
                  <a:pt x="269597" y="1156771"/>
                </a:moveTo>
                <a:cubicBezTo>
                  <a:pt x="261977" y="1145341"/>
                  <a:pt x="262930" y="1133911"/>
                  <a:pt x="274360" y="1126291"/>
                </a:cubicBezTo>
                <a:cubicBezTo>
                  <a:pt x="285790" y="1118671"/>
                  <a:pt x="296267" y="1121529"/>
                  <a:pt x="304840" y="1131054"/>
                </a:cubicBezTo>
                <a:cubicBezTo>
                  <a:pt x="312460" y="1144389"/>
                  <a:pt x="310555" y="1155819"/>
                  <a:pt x="300077" y="1163439"/>
                </a:cubicBezTo>
                <a:cubicBezTo>
                  <a:pt x="289600" y="1170106"/>
                  <a:pt x="277217" y="1168201"/>
                  <a:pt x="269597" y="1156771"/>
                </a:cubicBezTo>
                <a:close/>
                <a:moveTo>
                  <a:pt x="263882" y="1314886"/>
                </a:moveTo>
                <a:cubicBezTo>
                  <a:pt x="256262" y="1303456"/>
                  <a:pt x="258167" y="1291074"/>
                  <a:pt x="269597" y="1283454"/>
                </a:cubicBezTo>
                <a:cubicBezTo>
                  <a:pt x="281027" y="1275834"/>
                  <a:pt x="292457" y="1279644"/>
                  <a:pt x="301030" y="1289169"/>
                </a:cubicBezTo>
                <a:cubicBezTo>
                  <a:pt x="308650" y="1301551"/>
                  <a:pt x="306745" y="1312029"/>
                  <a:pt x="295315" y="1320601"/>
                </a:cubicBezTo>
                <a:cubicBezTo>
                  <a:pt x="283885" y="1328221"/>
                  <a:pt x="271502" y="1326316"/>
                  <a:pt x="263882" y="1314886"/>
                </a:cubicBezTo>
                <a:close/>
                <a:moveTo>
                  <a:pt x="261025" y="1455856"/>
                </a:moveTo>
                <a:cubicBezTo>
                  <a:pt x="253405" y="1443474"/>
                  <a:pt x="255310" y="1432044"/>
                  <a:pt x="266740" y="1424424"/>
                </a:cubicBezTo>
                <a:cubicBezTo>
                  <a:pt x="278170" y="1416804"/>
                  <a:pt x="289600" y="1418709"/>
                  <a:pt x="297220" y="1431091"/>
                </a:cubicBezTo>
                <a:cubicBezTo>
                  <a:pt x="304840" y="1443474"/>
                  <a:pt x="301030" y="1453951"/>
                  <a:pt x="292457" y="1462524"/>
                </a:cubicBezTo>
                <a:cubicBezTo>
                  <a:pt x="279122" y="1469191"/>
                  <a:pt x="268645" y="1467286"/>
                  <a:pt x="261025" y="1455856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90007FC-01ED-4247-AE04-AA4FC0155640}"/>
              </a:ext>
            </a:extLst>
          </p:cNvPr>
          <p:cNvSpPr/>
          <p:nvPr/>
        </p:nvSpPr>
        <p:spPr>
          <a:xfrm rot="8098411">
            <a:off x="3347395" y="1370869"/>
            <a:ext cx="305801" cy="1198542"/>
          </a:xfrm>
          <a:custGeom>
            <a:avLst/>
            <a:gdLst>
              <a:gd name="connsiteX0" fmla="*/ 450200 w 590550"/>
              <a:gd name="connsiteY0" fmla="*/ 68609 h 2314575"/>
              <a:gd name="connsiteX1" fmla="*/ 291132 w 590550"/>
              <a:gd name="connsiteY1" fmla="*/ 29 h 2314575"/>
              <a:gd name="connsiteX2" fmla="*/ 291132 w 590550"/>
              <a:gd name="connsiteY2" fmla="*/ 29 h 2314575"/>
              <a:gd name="connsiteX3" fmla="*/ 291132 w 590550"/>
              <a:gd name="connsiteY3" fmla="*/ 29 h 2314575"/>
              <a:gd name="connsiteX4" fmla="*/ 291132 w 590550"/>
              <a:gd name="connsiteY4" fmla="*/ 29 h 2314575"/>
              <a:gd name="connsiteX5" fmla="*/ 291132 w 590550"/>
              <a:gd name="connsiteY5" fmla="*/ 29 h 2314575"/>
              <a:gd name="connsiteX6" fmla="*/ 286370 w 590550"/>
              <a:gd name="connsiteY6" fmla="*/ 29 h 2314575"/>
              <a:gd name="connsiteX7" fmla="*/ 130160 w 590550"/>
              <a:gd name="connsiteY7" fmla="*/ 78134 h 2314575"/>
              <a:gd name="connsiteX8" fmla="*/ 2525 w 590550"/>
              <a:gd name="connsiteY8" fmla="*/ 557241 h 2314575"/>
              <a:gd name="connsiteX9" fmla="*/ 147304 w 590550"/>
              <a:gd name="connsiteY9" fmla="*/ 1065876 h 2314575"/>
              <a:gd name="connsiteX10" fmla="*/ 140637 w 590550"/>
              <a:gd name="connsiteY10" fmla="*/ 1077306 h 2314575"/>
              <a:gd name="connsiteX11" fmla="*/ 140637 w 590550"/>
              <a:gd name="connsiteY11" fmla="*/ 1085879 h 2314575"/>
              <a:gd name="connsiteX12" fmla="*/ 153019 w 590550"/>
              <a:gd name="connsiteY12" fmla="*/ 1098261 h 2314575"/>
              <a:gd name="connsiteX13" fmla="*/ 158735 w 590550"/>
              <a:gd name="connsiteY13" fmla="*/ 1098261 h 2314575"/>
              <a:gd name="connsiteX14" fmla="*/ 257794 w 590550"/>
              <a:gd name="connsiteY14" fmla="*/ 1355436 h 2314575"/>
              <a:gd name="connsiteX15" fmla="*/ 190167 w 590550"/>
              <a:gd name="connsiteY15" fmla="*/ 1437351 h 2314575"/>
              <a:gd name="connsiteX16" fmla="*/ 209217 w 590550"/>
              <a:gd name="connsiteY16" fmla="*/ 2227926 h 2314575"/>
              <a:gd name="connsiteX17" fmla="*/ 299704 w 590550"/>
              <a:gd name="connsiteY17" fmla="*/ 2318414 h 2314575"/>
              <a:gd name="connsiteX18" fmla="*/ 390192 w 590550"/>
              <a:gd name="connsiteY18" fmla="*/ 2227926 h 2314575"/>
              <a:gd name="connsiteX19" fmla="*/ 409242 w 590550"/>
              <a:gd name="connsiteY19" fmla="*/ 1437351 h 2314575"/>
              <a:gd name="connsiteX20" fmla="*/ 343520 w 590550"/>
              <a:gd name="connsiteY20" fmla="*/ 1356389 h 2314575"/>
              <a:gd name="connsiteX21" fmla="*/ 437817 w 590550"/>
              <a:gd name="connsiteY21" fmla="*/ 1098261 h 2314575"/>
              <a:gd name="connsiteX22" fmla="*/ 447342 w 590550"/>
              <a:gd name="connsiteY22" fmla="*/ 1098261 h 2314575"/>
              <a:gd name="connsiteX23" fmla="*/ 459725 w 590550"/>
              <a:gd name="connsiteY23" fmla="*/ 1085879 h 2314575"/>
              <a:gd name="connsiteX24" fmla="*/ 459725 w 590550"/>
              <a:gd name="connsiteY24" fmla="*/ 1077306 h 2314575"/>
              <a:gd name="connsiteX25" fmla="*/ 449247 w 590550"/>
              <a:gd name="connsiteY25" fmla="*/ 1064924 h 2314575"/>
              <a:gd name="connsiteX26" fmla="*/ 592122 w 590550"/>
              <a:gd name="connsiteY26" fmla="*/ 521999 h 2314575"/>
              <a:gd name="connsiteX27" fmla="*/ 450200 w 590550"/>
              <a:gd name="connsiteY27" fmla="*/ 68609 h 2314575"/>
              <a:gd name="connsiteX28" fmla="*/ 284465 w 590550"/>
              <a:gd name="connsiteY28" fmla="*/ 1064924 h 2314575"/>
              <a:gd name="connsiteX29" fmla="*/ 233982 w 590550"/>
              <a:gd name="connsiteY29" fmla="*/ 491519 h 2314575"/>
              <a:gd name="connsiteX30" fmla="*/ 290179 w 590550"/>
              <a:gd name="connsiteY30" fmla="*/ 28604 h 2314575"/>
              <a:gd name="connsiteX31" fmla="*/ 290179 w 590550"/>
              <a:gd name="connsiteY31" fmla="*/ 28604 h 2314575"/>
              <a:gd name="connsiteX32" fmla="*/ 295895 w 590550"/>
              <a:gd name="connsiteY32" fmla="*/ 31461 h 2314575"/>
              <a:gd name="connsiteX33" fmla="*/ 355902 w 590550"/>
              <a:gd name="connsiteY33" fmla="*/ 490566 h 2314575"/>
              <a:gd name="connsiteX34" fmla="*/ 314945 w 590550"/>
              <a:gd name="connsiteY34" fmla="*/ 1063971 h 2314575"/>
              <a:gd name="connsiteX35" fmla="*/ 284465 w 590550"/>
              <a:gd name="connsiteY35" fmla="*/ 1063971 h 2314575"/>
              <a:gd name="connsiteX36" fmla="*/ 311135 w 590550"/>
              <a:gd name="connsiteY36" fmla="*/ 1099214 h 2314575"/>
              <a:gd name="connsiteX37" fmla="*/ 300657 w 590550"/>
              <a:gd name="connsiteY37" fmla="*/ 1220181 h 2314575"/>
              <a:gd name="connsiteX38" fmla="*/ 288275 w 590550"/>
              <a:gd name="connsiteY38" fmla="*/ 1099214 h 2314575"/>
              <a:gd name="connsiteX39" fmla="*/ 311135 w 590550"/>
              <a:gd name="connsiteY39" fmla="*/ 1099214 h 2314575"/>
              <a:gd name="connsiteX40" fmla="*/ 243507 w 590550"/>
              <a:gd name="connsiteY40" fmla="*/ 56226 h 2314575"/>
              <a:gd name="connsiteX41" fmla="*/ 205407 w 590550"/>
              <a:gd name="connsiteY41" fmla="*/ 491519 h 2314575"/>
              <a:gd name="connsiteX42" fmla="*/ 255890 w 590550"/>
              <a:gd name="connsiteY42" fmla="*/ 1064924 h 2314575"/>
              <a:gd name="connsiteX43" fmla="*/ 234935 w 590550"/>
              <a:gd name="connsiteY43" fmla="*/ 1064924 h 2314575"/>
              <a:gd name="connsiteX44" fmla="*/ 133017 w 590550"/>
              <a:gd name="connsiteY44" fmla="*/ 517236 h 2314575"/>
              <a:gd name="connsiteX45" fmla="*/ 242554 w 590550"/>
              <a:gd name="connsiteY45" fmla="*/ 58131 h 2314575"/>
              <a:gd name="connsiteX46" fmla="*/ 243507 w 590550"/>
              <a:gd name="connsiteY46" fmla="*/ 56226 h 2314575"/>
              <a:gd name="connsiteX47" fmla="*/ 258747 w 590550"/>
              <a:gd name="connsiteY47" fmla="*/ 1099214 h 2314575"/>
              <a:gd name="connsiteX48" fmla="*/ 273035 w 590550"/>
              <a:gd name="connsiteY48" fmla="*/ 1235421 h 2314575"/>
              <a:gd name="connsiteX49" fmla="*/ 241602 w 590550"/>
              <a:gd name="connsiteY49" fmla="*/ 1099214 h 2314575"/>
              <a:gd name="connsiteX50" fmla="*/ 258747 w 590550"/>
              <a:gd name="connsiteY50" fmla="*/ 1099214 h 2314575"/>
              <a:gd name="connsiteX51" fmla="*/ 339710 w 590550"/>
              <a:gd name="connsiteY51" fmla="*/ 1099214 h 2314575"/>
              <a:gd name="connsiteX52" fmla="*/ 360665 w 590550"/>
              <a:gd name="connsiteY52" fmla="*/ 1099214 h 2314575"/>
              <a:gd name="connsiteX53" fmla="*/ 326375 w 590550"/>
              <a:gd name="connsiteY53" fmla="*/ 1254471 h 2314575"/>
              <a:gd name="connsiteX54" fmla="*/ 339710 w 590550"/>
              <a:gd name="connsiteY54" fmla="*/ 1099214 h 2314575"/>
              <a:gd name="connsiteX55" fmla="*/ 342567 w 590550"/>
              <a:gd name="connsiteY55" fmla="*/ 1064924 h 2314575"/>
              <a:gd name="connsiteX56" fmla="*/ 383525 w 590550"/>
              <a:gd name="connsiteY56" fmla="*/ 491519 h 2314575"/>
              <a:gd name="connsiteX57" fmla="*/ 335900 w 590550"/>
              <a:gd name="connsiteY57" fmla="*/ 46701 h 2314575"/>
              <a:gd name="connsiteX58" fmla="*/ 356854 w 590550"/>
              <a:gd name="connsiteY58" fmla="*/ 65751 h 2314575"/>
              <a:gd name="connsiteX59" fmla="*/ 454962 w 590550"/>
              <a:gd name="connsiteY59" fmla="*/ 513426 h 2314575"/>
              <a:gd name="connsiteX60" fmla="*/ 367332 w 590550"/>
              <a:gd name="connsiteY60" fmla="*/ 1064924 h 2314575"/>
              <a:gd name="connsiteX61" fmla="*/ 342567 w 590550"/>
              <a:gd name="connsiteY61" fmla="*/ 1064924 h 2314575"/>
              <a:gd name="connsiteX62" fmla="*/ 150162 w 590550"/>
              <a:gd name="connsiteY62" fmla="*/ 97184 h 2314575"/>
              <a:gd name="connsiteX63" fmla="*/ 213027 w 590550"/>
              <a:gd name="connsiteY63" fmla="*/ 47654 h 2314575"/>
              <a:gd name="connsiteX64" fmla="*/ 104442 w 590550"/>
              <a:gd name="connsiteY64" fmla="*/ 519141 h 2314575"/>
              <a:gd name="connsiteX65" fmla="*/ 205407 w 590550"/>
              <a:gd name="connsiteY65" fmla="*/ 1064924 h 2314575"/>
              <a:gd name="connsiteX66" fmla="*/ 175879 w 590550"/>
              <a:gd name="connsiteY66" fmla="*/ 1064924 h 2314575"/>
              <a:gd name="connsiteX67" fmla="*/ 29194 w 590550"/>
              <a:gd name="connsiteY67" fmla="*/ 555336 h 2314575"/>
              <a:gd name="connsiteX68" fmla="*/ 150162 w 590550"/>
              <a:gd name="connsiteY68" fmla="*/ 97184 h 2314575"/>
              <a:gd name="connsiteX69" fmla="*/ 213027 w 590550"/>
              <a:gd name="connsiteY69" fmla="*/ 1099214 h 2314575"/>
              <a:gd name="connsiteX70" fmla="*/ 251127 w 590550"/>
              <a:gd name="connsiteY70" fmla="*/ 1263044 h 2314575"/>
              <a:gd name="connsiteX71" fmla="*/ 189215 w 590550"/>
              <a:gd name="connsiteY71" fmla="*/ 1099214 h 2314575"/>
              <a:gd name="connsiteX72" fmla="*/ 213027 w 590550"/>
              <a:gd name="connsiteY72" fmla="*/ 1099214 h 2314575"/>
              <a:gd name="connsiteX73" fmla="*/ 312087 w 590550"/>
              <a:gd name="connsiteY73" fmla="*/ 2245071 h 2314575"/>
              <a:gd name="connsiteX74" fmla="*/ 263510 w 590550"/>
              <a:gd name="connsiteY74" fmla="*/ 2222211 h 2314575"/>
              <a:gd name="connsiteX75" fmla="*/ 286370 w 590550"/>
              <a:gd name="connsiteY75" fmla="*/ 2173634 h 2314575"/>
              <a:gd name="connsiteX76" fmla="*/ 334947 w 590550"/>
              <a:gd name="connsiteY76" fmla="*/ 2196494 h 2314575"/>
              <a:gd name="connsiteX77" fmla="*/ 312087 w 590550"/>
              <a:gd name="connsiteY77" fmla="*/ 2245071 h 2314575"/>
              <a:gd name="connsiteX78" fmla="*/ 363522 w 590550"/>
              <a:gd name="connsiteY78" fmla="*/ 1219229 h 2314575"/>
              <a:gd name="connsiteX79" fmla="*/ 390192 w 590550"/>
              <a:gd name="connsiteY79" fmla="*/ 1099214 h 2314575"/>
              <a:gd name="connsiteX80" fmla="*/ 406385 w 590550"/>
              <a:gd name="connsiteY80" fmla="*/ 1099214 h 2314575"/>
              <a:gd name="connsiteX81" fmla="*/ 363522 w 590550"/>
              <a:gd name="connsiteY81" fmla="*/ 1219229 h 2314575"/>
              <a:gd name="connsiteX82" fmla="*/ 562595 w 590550"/>
              <a:gd name="connsiteY82" fmla="*/ 521046 h 2314575"/>
              <a:gd name="connsiteX83" fmla="*/ 417815 w 590550"/>
              <a:gd name="connsiteY83" fmla="*/ 1063971 h 2314575"/>
              <a:gd name="connsiteX84" fmla="*/ 396860 w 590550"/>
              <a:gd name="connsiteY84" fmla="*/ 1063971 h 2314575"/>
              <a:gd name="connsiteX85" fmla="*/ 483537 w 590550"/>
              <a:gd name="connsiteY85" fmla="*/ 515331 h 2314575"/>
              <a:gd name="connsiteX86" fmla="*/ 384477 w 590550"/>
              <a:gd name="connsiteY86" fmla="*/ 53369 h 2314575"/>
              <a:gd name="connsiteX87" fmla="*/ 429245 w 590550"/>
              <a:gd name="connsiteY87" fmla="*/ 88611 h 2314575"/>
              <a:gd name="connsiteX88" fmla="*/ 562595 w 590550"/>
              <a:gd name="connsiteY88" fmla="*/ 521046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0550" h="2314575">
                <a:moveTo>
                  <a:pt x="450200" y="68609"/>
                </a:moveTo>
                <a:cubicBezTo>
                  <a:pt x="404479" y="21936"/>
                  <a:pt x="351140" y="-924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89227" y="29"/>
                  <a:pt x="288275" y="29"/>
                  <a:pt x="286370" y="29"/>
                </a:cubicBezTo>
                <a:cubicBezTo>
                  <a:pt x="227315" y="1934"/>
                  <a:pt x="174927" y="28604"/>
                  <a:pt x="130160" y="78134"/>
                </a:cubicBezTo>
                <a:cubicBezTo>
                  <a:pt x="28242" y="190529"/>
                  <a:pt x="-10810" y="404841"/>
                  <a:pt x="2525" y="557241"/>
                </a:cubicBezTo>
                <a:cubicBezTo>
                  <a:pt x="13002" y="671541"/>
                  <a:pt x="82535" y="884901"/>
                  <a:pt x="147304" y="1065876"/>
                </a:cubicBezTo>
                <a:cubicBezTo>
                  <a:pt x="143494" y="1067781"/>
                  <a:pt x="140637" y="1072544"/>
                  <a:pt x="140637" y="1077306"/>
                </a:cubicBezTo>
                <a:lnTo>
                  <a:pt x="140637" y="1085879"/>
                </a:lnTo>
                <a:cubicBezTo>
                  <a:pt x="140637" y="1092546"/>
                  <a:pt x="146352" y="1098261"/>
                  <a:pt x="153019" y="1098261"/>
                </a:cubicBezTo>
                <a:lnTo>
                  <a:pt x="158735" y="1098261"/>
                </a:lnTo>
                <a:cubicBezTo>
                  <a:pt x="201597" y="1216371"/>
                  <a:pt x="241602" y="1315431"/>
                  <a:pt x="257794" y="1355436"/>
                </a:cubicBezTo>
                <a:cubicBezTo>
                  <a:pt x="221600" y="1369724"/>
                  <a:pt x="190167" y="1401156"/>
                  <a:pt x="190167" y="1437351"/>
                </a:cubicBezTo>
                <a:lnTo>
                  <a:pt x="209217" y="2227926"/>
                </a:lnTo>
                <a:cubicBezTo>
                  <a:pt x="209217" y="2277456"/>
                  <a:pt x="250175" y="2318414"/>
                  <a:pt x="299704" y="2318414"/>
                </a:cubicBezTo>
                <a:cubicBezTo>
                  <a:pt x="349235" y="2318414"/>
                  <a:pt x="390192" y="2277456"/>
                  <a:pt x="390192" y="2227926"/>
                </a:cubicBezTo>
                <a:lnTo>
                  <a:pt x="409242" y="1437351"/>
                </a:lnTo>
                <a:cubicBezTo>
                  <a:pt x="409242" y="1402109"/>
                  <a:pt x="378762" y="1370676"/>
                  <a:pt x="343520" y="1356389"/>
                </a:cubicBezTo>
                <a:cubicBezTo>
                  <a:pt x="356854" y="1322099"/>
                  <a:pt x="394954" y="1221134"/>
                  <a:pt x="437817" y="1098261"/>
                </a:cubicBezTo>
                <a:lnTo>
                  <a:pt x="447342" y="1098261"/>
                </a:lnTo>
                <a:cubicBezTo>
                  <a:pt x="454010" y="1098261"/>
                  <a:pt x="459725" y="1092546"/>
                  <a:pt x="459725" y="1085879"/>
                </a:cubicBezTo>
                <a:lnTo>
                  <a:pt x="459725" y="1077306"/>
                </a:lnTo>
                <a:cubicBezTo>
                  <a:pt x="459725" y="1070639"/>
                  <a:pt x="454962" y="1065876"/>
                  <a:pt x="449247" y="1064924"/>
                </a:cubicBezTo>
                <a:cubicBezTo>
                  <a:pt x="515922" y="869661"/>
                  <a:pt x="589265" y="633441"/>
                  <a:pt x="592122" y="521999"/>
                </a:cubicBezTo>
                <a:cubicBezTo>
                  <a:pt x="594979" y="377219"/>
                  <a:pt x="552117" y="173384"/>
                  <a:pt x="450200" y="68609"/>
                </a:cubicBezTo>
                <a:close/>
                <a:moveTo>
                  <a:pt x="284465" y="1064924"/>
                </a:moveTo>
                <a:cubicBezTo>
                  <a:pt x="260652" y="838229"/>
                  <a:pt x="233029" y="553431"/>
                  <a:pt x="233982" y="491519"/>
                </a:cubicBezTo>
                <a:cubicBezTo>
                  <a:pt x="239697" y="46701"/>
                  <a:pt x="287322" y="29556"/>
                  <a:pt x="290179" y="28604"/>
                </a:cubicBezTo>
                <a:cubicBezTo>
                  <a:pt x="290179" y="28604"/>
                  <a:pt x="290179" y="28604"/>
                  <a:pt x="290179" y="28604"/>
                </a:cubicBezTo>
                <a:cubicBezTo>
                  <a:pt x="292085" y="28604"/>
                  <a:pt x="293990" y="30509"/>
                  <a:pt x="295895" y="31461"/>
                </a:cubicBezTo>
                <a:cubicBezTo>
                  <a:pt x="336852" y="72419"/>
                  <a:pt x="356854" y="324831"/>
                  <a:pt x="355902" y="490566"/>
                </a:cubicBezTo>
                <a:cubicBezTo>
                  <a:pt x="354950" y="582959"/>
                  <a:pt x="333995" y="849659"/>
                  <a:pt x="314945" y="1063971"/>
                </a:cubicBezTo>
                <a:lnTo>
                  <a:pt x="284465" y="1063971"/>
                </a:lnTo>
                <a:close/>
                <a:moveTo>
                  <a:pt x="311135" y="1099214"/>
                </a:moveTo>
                <a:cubicBezTo>
                  <a:pt x="307325" y="1143029"/>
                  <a:pt x="303515" y="1183986"/>
                  <a:pt x="300657" y="1220181"/>
                </a:cubicBezTo>
                <a:cubicBezTo>
                  <a:pt x="296847" y="1183986"/>
                  <a:pt x="292085" y="1143029"/>
                  <a:pt x="288275" y="1099214"/>
                </a:cubicBezTo>
                <a:lnTo>
                  <a:pt x="311135" y="1099214"/>
                </a:lnTo>
                <a:close/>
                <a:moveTo>
                  <a:pt x="243507" y="56226"/>
                </a:moveTo>
                <a:cubicBezTo>
                  <a:pt x="225410" y="115281"/>
                  <a:pt x="208265" y="238154"/>
                  <a:pt x="205407" y="491519"/>
                </a:cubicBezTo>
                <a:cubicBezTo>
                  <a:pt x="204454" y="555336"/>
                  <a:pt x="232077" y="838229"/>
                  <a:pt x="255890" y="1064924"/>
                </a:cubicBezTo>
                <a:lnTo>
                  <a:pt x="234935" y="1064924"/>
                </a:lnTo>
                <a:cubicBezTo>
                  <a:pt x="192072" y="873471"/>
                  <a:pt x="144447" y="639156"/>
                  <a:pt x="133017" y="517236"/>
                </a:cubicBezTo>
                <a:cubicBezTo>
                  <a:pt x="114919" y="317211"/>
                  <a:pt x="175879" y="131474"/>
                  <a:pt x="242554" y="58131"/>
                </a:cubicBezTo>
                <a:cubicBezTo>
                  <a:pt x="242554" y="57179"/>
                  <a:pt x="243507" y="56226"/>
                  <a:pt x="243507" y="56226"/>
                </a:cubicBezTo>
                <a:close/>
                <a:moveTo>
                  <a:pt x="258747" y="1099214"/>
                </a:moveTo>
                <a:cubicBezTo>
                  <a:pt x="263510" y="1149696"/>
                  <a:pt x="269225" y="1196369"/>
                  <a:pt x="273035" y="1235421"/>
                </a:cubicBezTo>
                <a:cubicBezTo>
                  <a:pt x="263510" y="1195416"/>
                  <a:pt x="253032" y="1149696"/>
                  <a:pt x="241602" y="1099214"/>
                </a:cubicBezTo>
                <a:lnTo>
                  <a:pt x="258747" y="1099214"/>
                </a:lnTo>
                <a:close/>
                <a:moveTo>
                  <a:pt x="339710" y="1099214"/>
                </a:moveTo>
                <a:lnTo>
                  <a:pt x="360665" y="1099214"/>
                </a:lnTo>
                <a:cubicBezTo>
                  <a:pt x="348282" y="1158269"/>
                  <a:pt x="335900" y="1211609"/>
                  <a:pt x="326375" y="1254471"/>
                </a:cubicBezTo>
                <a:cubicBezTo>
                  <a:pt x="330185" y="1211609"/>
                  <a:pt x="334947" y="1157316"/>
                  <a:pt x="339710" y="1099214"/>
                </a:cubicBezTo>
                <a:close/>
                <a:moveTo>
                  <a:pt x="342567" y="1064924"/>
                </a:moveTo>
                <a:cubicBezTo>
                  <a:pt x="361617" y="850611"/>
                  <a:pt x="382572" y="583911"/>
                  <a:pt x="383525" y="491519"/>
                </a:cubicBezTo>
                <a:cubicBezTo>
                  <a:pt x="384477" y="392459"/>
                  <a:pt x="375904" y="147666"/>
                  <a:pt x="335900" y="46701"/>
                </a:cubicBezTo>
                <a:cubicBezTo>
                  <a:pt x="342567" y="52416"/>
                  <a:pt x="350187" y="58131"/>
                  <a:pt x="356854" y="65751"/>
                </a:cubicBezTo>
                <a:cubicBezTo>
                  <a:pt x="415910" y="128616"/>
                  <a:pt x="472107" y="280064"/>
                  <a:pt x="454962" y="513426"/>
                </a:cubicBezTo>
                <a:cubicBezTo>
                  <a:pt x="442579" y="677256"/>
                  <a:pt x="403527" y="891569"/>
                  <a:pt x="367332" y="1064924"/>
                </a:cubicBezTo>
                <a:lnTo>
                  <a:pt x="342567" y="1064924"/>
                </a:lnTo>
                <a:close/>
                <a:moveTo>
                  <a:pt x="150162" y="97184"/>
                </a:moveTo>
                <a:cubicBezTo>
                  <a:pt x="170165" y="75276"/>
                  <a:pt x="191119" y="59084"/>
                  <a:pt x="213027" y="47654"/>
                </a:cubicBezTo>
                <a:cubicBezTo>
                  <a:pt x="145400" y="130521"/>
                  <a:pt x="86344" y="319116"/>
                  <a:pt x="104442" y="519141"/>
                </a:cubicBezTo>
                <a:cubicBezTo>
                  <a:pt x="115872" y="641061"/>
                  <a:pt x="163497" y="873471"/>
                  <a:pt x="205407" y="1064924"/>
                </a:cubicBezTo>
                <a:lnTo>
                  <a:pt x="175879" y="1064924"/>
                </a:lnTo>
                <a:cubicBezTo>
                  <a:pt x="110157" y="883949"/>
                  <a:pt x="38719" y="667731"/>
                  <a:pt x="29194" y="555336"/>
                </a:cubicBezTo>
                <a:cubicBezTo>
                  <a:pt x="15860" y="408651"/>
                  <a:pt x="53007" y="203864"/>
                  <a:pt x="150162" y="97184"/>
                </a:cubicBezTo>
                <a:close/>
                <a:moveTo>
                  <a:pt x="213027" y="1099214"/>
                </a:moveTo>
                <a:cubicBezTo>
                  <a:pt x="227315" y="1161126"/>
                  <a:pt x="239697" y="1218276"/>
                  <a:pt x="251127" y="1263044"/>
                </a:cubicBezTo>
                <a:cubicBezTo>
                  <a:pt x="233982" y="1218276"/>
                  <a:pt x="212075" y="1161126"/>
                  <a:pt x="189215" y="1099214"/>
                </a:cubicBezTo>
                <a:lnTo>
                  <a:pt x="213027" y="1099214"/>
                </a:lnTo>
                <a:close/>
                <a:moveTo>
                  <a:pt x="312087" y="2245071"/>
                </a:moveTo>
                <a:cubicBezTo>
                  <a:pt x="292085" y="2252691"/>
                  <a:pt x="270177" y="2242214"/>
                  <a:pt x="263510" y="2222211"/>
                </a:cubicBezTo>
                <a:cubicBezTo>
                  <a:pt x="255890" y="2202209"/>
                  <a:pt x="266367" y="2180301"/>
                  <a:pt x="286370" y="2173634"/>
                </a:cubicBezTo>
                <a:cubicBezTo>
                  <a:pt x="306372" y="2166966"/>
                  <a:pt x="328279" y="2176491"/>
                  <a:pt x="334947" y="2196494"/>
                </a:cubicBezTo>
                <a:cubicBezTo>
                  <a:pt x="342567" y="2215544"/>
                  <a:pt x="332090" y="2237451"/>
                  <a:pt x="312087" y="2245071"/>
                </a:cubicBezTo>
                <a:close/>
                <a:moveTo>
                  <a:pt x="363522" y="1219229"/>
                </a:moveTo>
                <a:cubicBezTo>
                  <a:pt x="371142" y="1183986"/>
                  <a:pt x="380667" y="1143029"/>
                  <a:pt x="390192" y="1099214"/>
                </a:cubicBezTo>
                <a:lnTo>
                  <a:pt x="406385" y="1099214"/>
                </a:lnTo>
                <a:cubicBezTo>
                  <a:pt x="391145" y="1143029"/>
                  <a:pt x="376857" y="1183034"/>
                  <a:pt x="363522" y="1219229"/>
                </a:cubicBezTo>
                <a:close/>
                <a:moveTo>
                  <a:pt x="562595" y="521046"/>
                </a:moveTo>
                <a:cubicBezTo>
                  <a:pt x="559737" y="629631"/>
                  <a:pt x="485442" y="868709"/>
                  <a:pt x="417815" y="1063971"/>
                </a:cubicBezTo>
                <a:lnTo>
                  <a:pt x="396860" y="1063971"/>
                </a:lnTo>
                <a:cubicBezTo>
                  <a:pt x="433054" y="890616"/>
                  <a:pt x="472107" y="678209"/>
                  <a:pt x="483537" y="515331"/>
                </a:cubicBezTo>
                <a:cubicBezTo>
                  <a:pt x="498777" y="314354"/>
                  <a:pt x="461629" y="143856"/>
                  <a:pt x="384477" y="53369"/>
                </a:cubicBezTo>
                <a:cubicBezTo>
                  <a:pt x="399717" y="62894"/>
                  <a:pt x="414957" y="74324"/>
                  <a:pt x="429245" y="88611"/>
                </a:cubicBezTo>
                <a:cubicBezTo>
                  <a:pt x="526400" y="186719"/>
                  <a:pt x="566404" y="381981"/>
                  <a:pt x="562595" y="521046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7" name="Graphic 3">
            <a:extLst>
              <a:ext uri="{FF2B5EF4-FFF2-40B4-BE49-F238E27FC236}">
                <a16:creationId xmlns:a16="http://schemas.microsoft.com/office/drawing/2014/main" id="{003DCB9F-8C82-4538-A9CE-B9082232C39C}"/>
              </a:ext>
            </a:extLst>
          </p:cNvPr>
          <p:cNvGrpSpPr/>
          <p:nvPr/>
        </p:nvGrpSpPr>
        <p:grpSpPr>
          <a:xfrm>
            <a:off x="0" y="291908"/>
            <a:ext cx="12184393" cy="3801878"/>
            <a:chOff x="0" y="2854133"/>
            <a:chExt cx="12184393" cy="3801878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D6763D9-5F97-4FA4-84F2-BD8054F8259E}"/>
                </a:ext>
              </a:extLst>
            </p:cNvPr>
            <p:cNvSpPr/>
            <p:nvPr/>
          </p:nvSpPr>
          <p:spPr>
            <a:xfrm>
              <a:off x="0" y="2854133"/>
              <a:ext cx="6340" cy="634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noFill/>
            <a:ln w="38539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4D79BD6-7618-47B9-A5FB-9C79D6CE1421}"/>
                </a:ext>
              </a:extLst>
            </p:cNvPr>
            <p:cNvSpPr/>
            <p:nvPr/>
          </p:nvSpPr>
          <p:spPr>
            <a:xfrm>
              <a:off x="0" y="2854133"/>
              <a:ext cx="6340" cy="634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noFill/>
            <a:ln w="33469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340FABF-EC6D-4427-A382-ABAC23671CBC}"/>
                </a:ext>
              </a:extLst>
            </p:cNvPr>
            <p:cNvSpPr/>
            <p:nvPr/>
          </p:nvSpPr>
          <p:spPr>
            <a:xfrm>
              <a:off x="8876" y="2866813"/>
              <a:ext cx="12175517" cy="3789198"/>
            </a:xfrm>
            <a:custGeom>
              <a:avLst/>
              <a:gdLst>
                <a:gd name="connsiteX0" fmla="*/ 0 w 12172979"/>
                <a:gd name="connsiteY0" fmla="*/ 2899959 h 3785035"/>
                <a:gd name="connsiteX1" fmla="*/ 223805 w 12172979"/>
                <a:gd name="connsiteY1" fmla="*/ 2802955 h 3785035"/>
                <a:gd name="connsiteX2" fmla="*/ 244728 w 12172979"/>
                <a:gd name="connsiteY2" fmla="*/ 3170681 h 3785035"/>
                <a:gd name="connsiteX3" fmla="*/ 514182 w 12172979"/>
                <a:gd name="connsiteY3" fmla="*/ 3354543 h 3785035"/>
                <a:gd name="connsiteX4" fmla="*/ 883175 w 12172979"/>
                <a:gd name="connsiteY4" fmla="*/ 3190969 h 3785035"/>
                <a:gd name="connsiteX5" fmla="*/ 881273 w 12172979"/>
                <a:gd name="connsiteY5" fmla="*/ 3136444 h 3785035"/>
                <a:gd name="connsiteX6" fmla="*/ 880005 w 12172979"/>
                <a:gd name="connsiteY6" fmla="*/ 3135810 h 3785035"/>
                <a:gd name="connsiteX7" fmla="*/ 720869 w 12172979"/>
                <a:gd name="connsiteY7" fmla="*/ 3090161 h 3785035"/>
                <a:gd name="connsiteX8" fmla="*/ 657468 w 12172979"/>
                <a:gd name="connsiteY8" fmla="*/ 3059729 h 3785035"/>
                <a:gd name="connsiteX9" fmla="*/ 715797 w 12172979"/>
                <a:gd name="connsiteY9" fmla="*/ 3040709 h 3785035"/>
                <a:gd name="connsiteX10" fmla="*/ 925654 w 12172979"/>
                <a:gd name="connsiteY10" fmla="*/ 2825780 h 3785035"/>
                <a:gd name="connsiteX11" fmla="*/ 911072 w 12172979"/>
                <a:gd name="connsiteY11" fmla="*/ 2752235 h 3785035"/>
                <a:gd name="connsiteX12" fmla="*/ 881273 w 12172979"/>
                <a:gd name="connsiteY12" fmla="*/ 2698344 h 3785035"/>
                <a:gd name="connsiteX13" fmla="*/ 886979 w 12172979"/>
                <a:gd name="connsiteY13" fmla="*/ 2329350 h 3785035"/>
                <a:gd name="connsiteX14" fmla="*/ 916778 w 12172979"/>
                <a:gd name="connsiteY14" fmla="*/ 2283068 h 3785035"/>
                <a:gd name="connsiteX15" fmla="*/ 959890 w 12172979"/>
                <a:gd name="connsiteY15" fmla="*/ 2051020 h 3785035"/>
                <a:gd name="connsiteX16" fmla="*/ 984617 w 12172979"/>
                <a:gd name="connsiteY16" fmla="*/ 2022490 h 3785035"/>
                <a:gd name="connsiteX17" fmla="*/ 1185598 w 12172979"/>
                <a:gd name="connsiteY17" fmla="*/ 2080185 h 3785035"/>
                <a:gd name="connsiteX18" fmla="*/ 1386579 w 12172979"/>
                <a:gd name="connsiteY18" fmla="*/ 2137880 h 3785035"/>
                <a:gd name="connsiteX19" fmla="*/ 1392285 w 12172979"/>
                <a:gd name="connsiteY19" fmla="*/ 2175286 h 3785035"/>
                <a:gd name="connsiteX20" fmla="*/ 1305425 w 12172979"/>
                <a:gd name="connsiteY20" fmla="*/ 2394019 h 3785035"/>
                <a:gd name="connsiteX21" fmla="*/ 1306059 w 12172979"/>
                <a:gd name="connsiteY21" fmla="*/ 2449178 h 3785035"/>
                <a:gd name="connsiteX22" fmla="*/ 1114588 w 12172979"/>
                <a:gd name="connsiteY22" fmla="*/ 2764915 h 3785035"/>
                <a:gd name="connsiteX23" fmla="*/ 1056260 w 12172979"/>
                <a:gd name="connsiteY23" fmla="*/ 2793445 h 3785035"/>
                <a:gd name="connsiteX24" fmla="*/ 1004905 w 12172979"/>
                <a:gd name="connsiteY24" fmla="*/ 2847970 h 3785035"/>
                <a:gd name="connsiteX25" fmla="*/ 1068940 w 12172979"/>
                <a:gd name="connsiteY25" fmla="*/ 3141516 h 3785035"/>
                <a:gd name="connsiteX26" fmla="*/ 1068940 w 12172979"/>
                <a:gd name="connsiteY26" fmla="*/ 3141516 h 3785035"/>
                <a:gd name="connsiteX27" fmla="*/ 1108248 w 12172979"/>
                <a:gd name="connsiteY27" fmla="*/ 3188433 h 3785035"/>
                <a:gd name="connsiteX28" fmla="*/ 989689 w 12172979"/>
                <a:gd name="connsiteY28" fmla="*/ 3209355 h 3785035"/>
                <a:gd name="connsiteX29" fmla="*/ 1701047 w 12172979"/>
                <a:gd name="connsiteY29" fmla="*/ 2617824 h 3785035"/>
                <a:gd name="connsiteX30" fmla="*/ 1940069 w 12172979"/>
                <a:gd name="connsiteY30" fmla="*/ 2250099 h 3785035"/>
                <a:gd name="connsiteX31" fmla="*/ 1961625 w 12172979"/>
                <a:gd name="connsiteY31" fmla="*/ 2226641 h 3785035"/>
                <a:gd name="connsiteX32" fmla="*/ 1966697 w 12172979"/>
                <a:gd name="connsiteY32" fmla="*/ 2223471 h 3785035"/>
                <a:gd name="connsiteX33" fmla="*/ 1969867 w 12172979"/>
                <a:gd name="connsiteY33" fmla="*/ 2211424 h 3785035"/>
                <a:gd name="connsiteX34" fmla="*/ 1923584 w 12172979"/>
                <a:gd name="connsiteY34" fmla="*/ 2155632 h 3785035"/>
                <a:gd name="connsiteX35" fmla="*/ 1849405 w 12172979"/>
                <a:gd name="connsiteY35" fmla="*/ 2059896 h 3785035"/>
                <a:gd name="connsiteX36" fmla="*/ 1787906 w 12172979"/>
                <a:gd name="connsiteY36" fmla="*/ 1837993 h 3785035"/>
                <a:gd name="connsiteX37" fmla="*/ 1614188 w 12172979"/>
                <a:gd name="connsiteY37" fmla="*/ 1626234 h 3785035"/>
                <a:gd name="connsiteX38" fmla="*/ 1408135 w 12172979"/>
                <a:gd name="connsiteY38" fmla="*/ 1282601 h 3785035"/>
                <a:gd name="connsiteX39" fmla="*/ 1403063 w 12172979"/>
                <a:gd name="connsiteY39" fmla="*/ 1189402 h 3785035"/>
                <a:gd name="connsiteX40" fmla="*/ 1448711 w 12172979"/>
                <a:gd name="connsiteY40" fmla="*/ 1142485 h 3785035"/>
                <a:gd name="connsiteX41" fmla="*/ 1510844 w 12172979"/>
                <a:gd name="connsiteY41" fmla="*/ 1123465 h 3785035"/>
                <a:gd name="connsiteX42" fmla="*/ 1591364 w 12172979"/>
                <a:gd name="connsiteY42" fmla="*/ 1170381 h 3785035"/>
                <a:gd name="connsiteX43" fmla="*/ 1802489 w 12172979"/>
                <a:gd name="connsiteY43" fmla="*/ 1510844 h 3785035"/>
                <a:gd name="connsiteX44" fmla="*/ 1911538 w 12172979"/>
                <a:gd name="connsiteY44" fmla="*/ 1762546 h 3785035"/>
                <a:gd name="connsiteX45" fmla="*/ 2080819 w 12172979"/>
                <a:gd name="connsiteY45" fmla="*/ 1918512 h 3785035"/>
                <a:gd name="connsiteX46" fmla="*/ 2132174 w 12172979"/>
                <a:gd name="connsiteY46" fmla="*/ 2028196 h 3785035"/>
                <a:gd name="connsiteX47" fmla="*/ 2160704 w 12172979"/>
                <a:gd name="connsiteY47" fmla="*/ 2094767 h 3785035"/>
                <a:gd name="connsiteX48" fmla="*/ 2172750 w 12172979"/>
                <a:gd name="connsiteY48" fmla="*/ 2097937 h 3785035"/>
                <a:gd name="connsiteX49" fmla="*/ 2184162 w 12172979"/>
                <a:gd name="connsiteY49" fmla="*/ 2090963 h 3785035"/>
                <a:gd name="connsiteX50" fmla="*/ 2187966 w 12172979"/>
                <a:gd name="connsiteY50" fmla="*/ 2092231 h 3785035"/>
                <a:gd name="connsiteX51" fmla="*/ 2553790 w 12172979"/>
                <a:gd name="connsiteY51" fmla="*/ 2035804 h 3785035"/>
                <a:gd name="connsiteX52" fmla="*/ 2917077 w 12172979"/>
                <a:gd name="connsiteY52" fmla="*/ 2158168 h 3785035"/>
                <a:gd name="connsiteX53" fmla="*/ 3144687 w 12172979"/>
                <a:gd name="connsiteY53" fmla="*/ 2378803 h 3785035"/>
                <a:gd name="connsiteX54" fmla="*/ 3194139 w 12172979"/>
                <a:gd name="connsiteY54" fmla="*/ 2459956 h 3785035"/>
                <a:gd name="connsiteX55" fmla="*/ 2979844 w 12172979"/>
                <a:gd name="connsiteY55" fmla="*/ 3464227 h 3785035"/>
                <a:gd name="connsiteX56" fmla="*/ 2934196 w 12172979"/>
                <a:gd name="connsiteY56" fmla="*/ 3499098 h 3785035"/>
                <a:gd name="connsiteX57" fmla="*/ 2896789 w 12172979"/>
                <a:gd name="connsiteY57" fmla="*/ 3521922 h 3785035"/>
                <a:gd name="connsiteX58" fmla="*/ 2539208 w 12172979"/>
                <a:gd name="connsiteY58" fmla="*/ 3628435 h 3785035"/>
                <a:gd name="connsiteX59" fmla="*/ 2539208 w 12172979"/>
                <a:gd name="connsiteY59" fmla="*/ 3628435 h 3785035"/>
                <a:gd name="connsiteX60" fmla="*/ 1822777 w 12172979"/>
                <a:gd name="connsiteY60" fmla="*/ 3280998 h 3785035"/>
                <a:gd name="connsiteX61" fmla="*/ 1799953 w 12172979"/>
                <a:gd name="connsiteY61" fmla="*/ 3054023 h 3785035"/>
                <a:gd name="connsiteX62" fmla="*/ 1701681 w 12172979"/>
                <a:gd name="connsiteY62" fmla="*/ 2852408 h 3785035"/>
                <a:gd name="connsiteX63" fmla="*/ 1909002 w 12172979"/>
                <a:gd name="connsiteY63" fmla="*/ 2842898 h 3785035"/>
                <a:gd name="connsiteX64" fmla="*/ 2492291 w 12172979"/>
                <a:gd name="connsiteY64" fmla="*/ 2259609 h 3785035"/>
                <a:gd name="connsiteX65" fmla="*/ 3075580 w 12172979"/>
                <a:gd name="connsiteY65" fmla="*/ 2851774 h 3785035"/>
                <a:gd name="connsiteX66" fmla="*/ 2492925 w 12172979"/>
                <a:gd name="connsiteY66" fmla="*/ 3426820 h 3785035"/>
                <a:gd name="connsiteX67" fmla="*/ 1990155 w 12172979"/>
                <a:gd name="connsiteY67" fmla="*/ 3142150 h 3785035"/>
                <a:gd name="connsiteX68" fmla="*/ 3193505 w 12172979"/>
                <a:gd name="connsiteY68" fmla="*/ 3461691 h 3785035"/>
                <a:gd name="connsiteX69" fmla="*/ 3873797 w 12172979"/>
                <a:gd name="connsiteY69" fmla="*/ 3710856 h 3785035"/>
                <a:gd name="connsiteX70" fmla="*/ 3670914 w 12172979"/>
                <a:gd name="connsiteY70" fmla="*/ 3663306 h 3785035"/>
                <a:gd name="connsiteX71" fmla="*/ 3623998 w 12172979"/>
                <a:gd name="connsiteY71" fmla="*/ 3574544 h 3785035"/>
                <a:gd name="connsiteX72" fmla="*/ 3850973 w 12172979"/>
                <a:gd name="connsiteY72" fmla="*/ 2837826 h 3785035"/>
                <a:gd name="connsiteX73" fmla="*/ 3885843 w 12172979"/>
                <a:gd name="connsiteY73" fmla="*/ 2795981 h 3785035"/>
                <a:gd name="connsiteX74" fmla="*/ 3902962 w 12172979"/>
                <a:gd name="connsiteY74" fmla="*/ 2790909 h 3785035"/>
                <a:gd name="connsiteX75" fmla="*/ 4049418 w 12172979"/>
                <a:gd name="connsiteY75" fmla="*/ 2315402 h 3785035"/>
                <a:gd name="connsiteX76" fmla="*/ 3949879 w 12172979"/>
                <a:gd name="connsiteY76" fmla="*/ 2284970 h 3785035"/>
                <a:gd name="connsiteX77" fmla="*/ 3907400 w 12172979"/>
                <a:gd name="connsiteY77" fmla="*/ 2204451 h 3785035"/>
                <a:gd name="connsiteX78" fmla="*/ 4011377 w 12172979"/>
                <a:gd name="connsiteY78" fmla="*/ 1865889 h 3785035"/>
                <a:gd name="connsiteX79" fmla="*/ 4330284 w 12172979"/>
                <a:gd name="connsiteY79" fmla="*/ 1697243 h 3785035"/>
                <a:gd name="connsiteX80" fmla="*/ 4330284 w 12172979"/>
                <a:gd name="connsiteY80" fmla="*/ 1697243 h 3785035"/>
                <a:gd name="connsiteX81" fmla="*/ 4442504 w 12172979"/>
                <a:gd name="connsiteY81" fmla="*/ 1732114 h 3785035"/>
                <a:gd name="connsiteX82" fmla="*/ 4472936 w 12172979"/>
                <a:gd name="connsiteY82" fmla="*/ 1789808 h 3785035"/>
                <a:gd name="connsiteX83" fmla="*/ 4306826 w 12172979"/>
                <a:gd name="connsiteY83" fmla="*/ 2328082 h 3785035"/>
                <a:gd name="connsiteX84" fmla="*/ 4227575 w 12172979"/>
                <a:gd name="connsiteY84" fmla="*/ 2369927 h 3785035"/>
                <a:gd name="connsiteX85" fmla="*/ 4116623 w 12172979"/>
                <a:gd name="connsiteY85" fmla="*/ 2335690 h 3785035"/>
                <a:gd name="connsiteX86" fmla="*/ 3970167 w 12172979"/>
                <a:gd name="connsiteY86" fmla="*/ 2811197 h 3785035"/>
                <a:gd name="connsiteX87" fmla="*/ 3980945 w 12172979"/>
                <a:gd name="connsiteY87" fmla="*/ 2825146 h 3785035"/>
                <a:gd name="connsiteX88" fmla="*/ 3986017 w 12172979"/>
                <a:gd name="connsiteY88" fmla="*/ 2879036 h 3785035"/>
                <a:gd name="connsiteX89" fmla="*/ 3781232 w 12172979"/>
                <a:gd name="connsiteY89" fmla="*/ 3550452 h 3785035"/>
                <a:gd name="connsiteX90" fmla="*/ 3816737 w 12172979"/>
                <a:gd name="connsiteY90" fmla="*/ 3592931 h 3785035"/>
                <a:gd name="connsiteX91" fmla="*/ 4391783 w 12172979"/>
                <a:gd name="connsiteY91" fmla="*/ 3537138 h 3785035"/>
                <a:gd name="connsiteX92" fmla="*/ 5117090 w 12172979"/>
                <a:gd name="connsiteY92" fmla="*/ 3537772 h 3785035"/>
                <a:gd name="connsiteX93" fmla="*/ 5243892 w 12172979"/>
                <a:gd name="connsiteY93" fmla="*/ 3646187 h 3785035"/>
                <a:gd name="connsiteX94" fmla="*/ 5051153 w 12172979"/>
                <a:gd name="connsiteY94" fmla="*/ 3466129 h 3785035"/>
                <a:gd name="connsiteX95" fmla="*/ 4844466 w 12172979"/>
                <a:gd name="connsiteY95" fmla="*/ 3542844 h 3785035"/>
                <a:gd name="connsiteX96" fmla="*/ 4840662 w 12172979"/>
                <a:gd name="connsiteY96" fmla="*/ 3543478 h 3785035"/>
                <a:gd name="connsiteX97" fmla="*/ 4822275 w 12172979"/>
                <a:gd name="connsiteY97" fmla="*/ 3529530 h 3785035"/>
                <a:gd name="connsiteX98" fmla="*/ 4611784 w 12172979"/>
                <a:gd name="connsiteY98" fmla="*/ 3208721 h 3785035"/>
                <a:gd name="connsiteX99" fmla="*/ 4550920 w 12172979"/>
                <a:gd name="connsiteY99" fmla="*/ 2979844 h 3785035"/>
                <a:gd name="connsiteX100" fmla="*/ 4556625 w 12172979"/>
                <a:gd name="connsiteY100" fmla="*/ 2930391 h 3785035"/>
                <a:gd name="connsiteX101" fmla="*/ 5172883 w 12172979"/>
                <a:gd name="connsiteY101" fmla="*/ 2772523 h 3785035"/>
                <a:gd name="connsiteX102" fmla="*/ 5207753 w 12172979"/>
                <a:gd name="connsiteY102" fmla="*/ 2868892 h 3785035"/>
                <a:gd name="connsiteX103" fmla="*/ 5231211 w 12172979"/>
                <a:gd name="connsiteY103" fmla="*/ 2952582 h 3785035"/>
                <a:gd name="connsiteX104" fmla="*/ 5262278 w 12172979"/>
                <a:gd name="connsiteY104" fmla="*/ 3144686 h 3785035"/>
                <a:gd name="connsiteX105" fmla="*/ 5281298 w 12172979"/>
                <a:gd name="connsiteY105" fmla="*/ 3162438 h 3785035"/>
                <a:gd name="connsiteX106" fmla="*/ 5397322 w 12172979"/>
                <a:gd name="connsiteY106" fmla="*/ 3049585 h 3785035"/>
                <a:gd name="connsiteX107" fmla="*/ 5397322 w 12172979"/>
                <a:gd name="connsiteY107" fmla="*/ 3049585 h 3785035"/>
                <a:gd name="connsiteX108" fmla="*/ 5363085 w 12172979"/>
                <a:gd name="connsiteY108" fmla="*/ 2951947 h 3785035"/>
                <a:gd name="connsiteX109" fmla="*/ 5273056 w 12172979"/>
                <a:gd name="connsiteY109" fmla="*/ 2901227 h 3785035"/>
                <a:gd name="connsiteX110" fmla="*/ 5302221 w 12172979"/>
                <a:gd name="connsiteY110" fmla="*/ 2850506 h 3785035"/>
                <a:gd name="connsiteX111" fmla="*/ 5378936 w 12172979"/>
                <a:gd name="connsiteY111" fmla="*/ 2889181 h 3785035"/>
                <a:gd name="connsiteX112" fmla="*/ 5378936 w 12172979"/>
                <a:gd name="connsiteY112" fmla="*/ 2889181 h 3785035"/>
                <a:gd name="connsiteX113" fmla="*/ 5450579 w 12172979"/>
                <a:gd name="connsiteY113" fmla="*/ 3088259 h 3785035"/>
                <a:gd name="connsiteX114" fmla="*/ 5290174 w 12172979"/>
                <a:gd name="connsiteY114" fmla="*/ 3229009 h 3785035"/>
                <a:gd name="connsiteX115" fmla="*/ 5266716 w 12172979"/>
                <a:gd name="connsiteY115" fmla="*/ 3300652 h 3785035"/>
                <a:gd name="connsiteX116" fmla="*/ 5210923 w 12172979"/>
                <a:gd name="connsiteY116" fmla="*/ 3419212 h 3785035"/>
                <a:gd name="connsiteX117" fmla="*/ 5754903 w 12172979"/>
                <a:gd name="connsiteY117" fmla="*/ 3438232 h 3785035"/>
                <a:gd name="connsiteX118" fmla="*/ 5711157 w 12172979"/>
                <a:gd name="connsiteY118" fmla="*/ 2832754 h 3785035"/>
                <a:gd name="connsiteX119" fmla="*/ 5710522 w 12172979"/>
                <a:gd name="connsiteY119" fmla="*/ 2814367 h 3785035"/>
                <a:gd name="connsiteX120" fmla="*/ 5240088 w 12172979"/>
                <a:gd name="connsiteY120" fmla="*/ 1900126 h 3785035"/>
                <a:gd name="connsiteX121" fmla="*/ 5247062 w 12172979"/>
                <a:gd name="connsiteY121" fmla="*/ 1833555 h 3785035"/>
                <a:gd name="connsiteX122" fmla="*/ 5247062 w 12172979"/>
                <a:gd name="connsiteY122" fmla="*/ 1833555 h 3785035"/>
                <a:gd name="connsiteX123" fmla="*/ 5247062 w 12172979"/>
                <a:gd name="connsiteY123" fmla="*/ 1833555 h 3785035"/>
                <a:gd name="connsiteX124" fmla="*/ 5247062 w 12172979"/>
                <a:gd name="connsiteY124" fmla="*/ 1833555 h 3785035"/>
                <a:gd name="connsiteX125" fmla="*/ 5276226 w 12172979"/>
                <a:gd name="connsiteY125" fmla="*/ 1823411 h 3785035"/>
                <a:gd name="connsiteX126" fmla="*/ 5642684 w 12172979"/>
                <a:gd name="connsiteY126" fmla="*/ 1751768 h 3785035"/>
                <a:gd name="connsiteX127" fmla="*/ 5733981 w 12172979"/>
                <a:gd name="connsiteY127" fmla="*/ 1816437 h 3785035"/>
                <a:gd name="connsiteX128" fmla="*/ 6032599 w 12172979"/>
                <a:gd name="connsiteY128" fmla="*/ 2486585 h 3785035"/>
                <a:gd name="connsiteX129" fmla="*/ 6255137 w 12172979"/>
                <a:gd name="connsiteY129" fmla="*/ 2876500 h 3785035"/>
                <a:gd name="connsiteX130" fmla="*/ 6477674 w 12172979"/>
                <a:gd name="connsiteY130" fmla="*/ 3280364 h 3785035"/>
                <a:gd name="connsiteX131" fmla="*/ 6468164 w 12172979"/>
                <a:gd name="connsiteY131" fmla="*/ 3395754 h 3785035"/>
                <a:gd name="connsiteX132" fmla="*/ 6377500 w 12172979"/>
                <a:gd name="connsiteY132" fmla="*/ 3402728 h 3785035"/>
                <a:gd name="connsiteX133" fmla="*/ 6312197 w 12172979"/>
                <a:gd name="connsiteY133" fmla="*/ 3292410 h 3785035"/>
                <a:gd name="connsiteX134" fmla="*/ 6257673 w 12172979"/>
                <a:gd name="connsiteY134" fmla="*/ 3187165 h 3785035"/>
                <a:gd name="connsiteX135" fmla="*/ 6044012 w 12172979"/>
                <a:gd name="connsiteY135" fmla="*/ 2760477 h 3785035"/>
                <a:gd name="connsiteX136" fmla="*/ 5947642 w 12172979"/>
                <a:gd name="connsiteY136" fmla="*/ 2731946 h 3785035"/>
                <a:gd name="connsiteX137" fmla="*/ 5894385 w 12172979"/>
                <a:gd name="connsiteY137" fmla="*/ 2769987 h 3785035"/>
                <a:gd name="connsiteX138" fmla="*/ 5884875 w 12172979"/>
                <a:gd name="connsiteY138" fmla="*/ 2908201 h 3785035"/>
                <a:gd name="connsiteX139" fmla="*/ 5884875 w 12172979"/>
                <a:gd name="connsiteY139" fmla="*/ 2908201 h 3785035"/>
                <a:gd name="connsiteX140" fmla="*/ 6012311 w 12172979"/>
                <a:gd name="connsiteY140" fmla="*/ 2898057 h 3785035"/>
                <a:gd name="connsiteX141" fmla="*/ 6364186 w 12172979"/>
                <a:gd name="connsiteY141" fmla="*/ 2630505 h 3785035"/>
                <a:gd name="connsiteX142" fmla="*/ 6607012 w 12172979"/>
                <a:gd name="connsiteY142" fmla="*/ 2413040 h 3785035"/>
                <a:gd name="connsiteX143" fmla="*/ 6587992 w 12172979"/>
                <a:gd name="connsiteY143" fmla="*/ 3123130 h 3785035"/>
                <a:gd name="connsiteX144" fmla="*/ 6605109 w 12172979"/>
                <a:gd name="connsiteY144" fmla="*/ 3784402 h 3785035"/>
                <a:gd name="connsiteX145" fmla="*/ 6793411 w 12172979"/>
                <a:gd name="connsiteY145" fmla="*/ 3417944 h 3785035"/>
                <a:gd name="connsiteX146" fmla="*/ 6801019 w 12172979"/>
                <a:gd name="connsiteY146" fmla="*/ 2814367 h 3785035"/>
                <a:gd name="connsiteX147" fmla="*/ 6769318 w 12172979"/>
                <a:gd name="connsiteY147" fmla="*/ 2798517 h 3785035"/>
                <a:gd name="connsiteX148" fmla="*/ 6655830 w 12172979"/>
                <a:gd name="connsiteY148" fmla="*/ 3094600 h 3785035"/>
                <a:gd name="connsiteX149" fmla="*/ 6892950 w 12172979"/>
                <a:gd name="connsiteY149" fmla="*/ 3235984 h 3785035"/>
                <a:gd name="connsiteX150" fmla="*/ 6969031 w 12172979"/>
                <a:gd name="connsiteY150" fmla="*/ 3120594 h 3785035"/>
                <a:gd name="connsiteX151" fmla="*/ 6880270 w 12172979"/>
                <a:gd name="connsiteY151" fmla="*/ 2863186 h 3785035"/>
                <a:gd name="connsiteX152" fmla="*/ 7545346 w 12172979"/>
                <a:gd name="connsiteY152" fmla="*/ 1931826 h 3785035"/>
                <a:gd name="connsiteX153" fmla="*/ 8214859 w 12172979"/>
                <a:gd name="connsiteY153" fmla="*/ 2137246 h 3785035"/>
                <a:gd name="connsiteX154" fmla="*/ 8324543 w 12172979"/>
                <a:gd name="connsiteY154" fmla="*/ 2187332 h 3785035"/>
                <a:gd name="connsiteX155" fmla="*/ 8326445 w 12172979"/>
                <a:gd name="connsiteY155" fmla="*/ 2187332 h 3785035"/>
                <a:gd name="connsiteX156" fmla="*/ 8391114 w 12172979"/>
                <a:gd name="connsiteY156" fmla="*/ 2184162 h 3785035"/>
                <a:gd name="connsiteX157" fmla="*/ 8664372 w 12172979"/>
                <a:gd name="connsiteY157" fmla="*/ 2343933 h 3785035"/>
                <a:gd name="connsiteX158" fmla="*/ 8598435 w 12172979"/>
                <a:gd name="connsiteY158" fmla="*/ 2586124 h 3785035"/>
                <a:gd name="connsiteX159" fmla="*/ 8503333 w 12172979"/>
                <a:gd name="connsiteY159" fmla="*/ 2558228 h 3785035"/>
                <a:gd name="connsiteX160" fmla="*/ 8396186 w 12172979"/>
                <a:gd name="connsiteY160" fmla="*/ 2281166 h 3785035"/>
                <a:gd name="connsiteX161" fmla="*/ 8346100 w 12172979"/>
                <a:gd name="connsiteY161" fmla="*/ 2298284 h 3785035"/>
                <a:gd name="connsiteX162" fmla="*/ 8462757 w 12172979"/>
                <a:gd name="connsiteY162" fmla="*/ 2620360 h 3785035"/>
                <a:gd name="connsiteX163" fmla="*/ 7793243 w 12172979"/>
                <a:gd name="connsiteY163" fmla="*/ 3514314 h 3785035"/>
                <a:gd name="connsiteX164" fmla="*/ 7215027 w 12172979"/>
                <a:gd name="connsiteY164" fmla="*/ 3391316 h 3785035"/>
                <a:gd name="connsiteX165" fmla="*/ 7161136 w 12172979"/>
                <a:gd name="connsiteY165" fmla="*/ 3208087 h 3785035"/>
                <a:gd name="connsiteX166" fmla="*/ 7381137 w 12172979"/>
                <a:gd name="connsiteY166" fmla="*/ 3231546 h 3785035"/>
                <a:gd name="connsiteX167" fmla="*/ 7271454 w 12172979"/>
                <a:gd name="connsiteY167" fmla="*/ 3098404 h 3785035"/>
                <a:gd name="connsiteX168" fmla="*/ 7116755 w 12172979"/>
                <a:gd name="connsiteY168" fmla="*/ 2812465 h 3785035"/>
                <a:gd name="connsiteX169" fmla="*/ 7594164 w 12172979"/>
                <a:gd name="connsiteY169" fmla="*/ 2169580 h 3785035"/>
                <a:gd name="connsiteX170" fmla="*/ 8223736 w 12172979"/>
                <a:gd name="connsiteY170" fmla="*/ 2643819 h 3785035"/>
                <a:gd name="connsiteX171" fmla="*/ 7757739 w 12172979"/>
                <a:gd name="connsiteY171" fmla="*/ 3277194 h 3785035"/>
                <a:gd name="connsiteX172" fmla="*/ 7543443 w 12172979"/>
                <a:gd name="connsiteY172" fmla="*/ 3180191 h 3785035"/>
                <a:gd name="connsiteX173" fmla="*/ 8405696 w 12172979"/>
                <a:gd name="connsiteY173" fmla="*/ 3544746 h 3785035"/>
                <a:gd name="connsiteX174" fmla="*/ 9238150 w 12172979"/>
                <a:gd name="connsiteY174" fmla="*/ 3310797 h 3785035"/>
                <a:gd name="connsiteX175" fmla="*/ 8963624 w 12172979"/>
                <a:gd name="connsiteY175" fmla="*/ 3078115 h 3785035"/>
                <a:gd name="connsiteX176" fmla="*/ 9846166 w 12172979"/>
                <a:gd name="connsiteY176" fmla="*/ 3491489 h 3785035"/>
                <a:gd name="connsiteX177" fmla="*/ 10123227 w 12172979"/>
                <a:gd name="connsiteY177" fmla="*/ 3303189 h 3785035"/>
                <a:gd name="connsiteX178" fmla="*/ 9983111 w 12172979"/>
                <a:gd name="connsiteY178" fmla="*/ 3224571 h 3785035"/>
                <a:gd name="connsiteX179" fmla="*/ 9958385 w 12172979"/>
                <a:gd name="connsiteY179" fmla="*/ 3260076 h 3785035"/>
                <a:gd name="connsiteX180" fmla="*/ 9991354 w 12172979"/>
                <a:gd name="connsiteY180" fmla="*/ 3328549 h 3785035"/>
                <a:gd name="connsiteX181" fmla="*/ 10026224 w 12172979"/>
                <a:gd name="connsiteY181" fmla="*/ 3360883 h 3785035"/>
                <a:gd name="connsiteX182" fmla="*/ 10198675 w 12172979"/>
                <a:gd name="connsiteY182" fmla="*/ 3554890 h 3785035"/>
                <a:gd name="connsiteX183" fmla="*/ 10198041 w 12172979"/>
                <a:gd name="connsiteY183" fmla="*/ 3625899 h 3785035"/>
                <a:gd name="connsiteX184" fmla="*/ 10148588 w 12172979"/>
                <a:gd name="connsiteY184" fmla="*/ 3661404 h 3785035"/>
                <a:gd name="connsiteX185" fmla="*/ 10110547 w 12172979"/>
                <a:gd name="connsiteY185" fmla="*/ 3653162 h 3785035"/>
                <a:gd name="connsiteX186" fmla="*/ 9955849 w 12172979"/>
                <a:gd name="connsiteY186" fmla="*/ 3462325 h 3785035"/>
                <a:gd name="connsiteX187" fmla="*/ 9858212 w 12172979"/>
                <a:gd name="connsiteY187" fmla="*/ 3343131 h 3785035"/>
                <a:gd name="connsiteX188" fmla="*/ 9839192 w 12172979"/>
                <a:gd name="connsiteY188" fmla="*/ 3345667 h 3785035"/>
                <a:gd name="connsiteX189" fmla="*/ 9733312 w 12172979"/>
                <a:gd name="connsiteY189" fmla="*/ 3324111 h 3785035"/>
                <a:gd name="connsiteX190" fmla="*/ 8944604 w 12172979"/>
                <a:gd name="connsiteY190" fmla="*/ 2362319 h 3785035"/>
                <a:gd name="connsiteX191" fmla="*/ 8948408 w 12172979"/>
                <a:gd name="connsiteY191" fmla="*/ 2257707 h 3785035"/>
                <a:gd name="connsiteX192" fmla="*/ 8953480 w 12172979"/>
                <a:gd name="connsiteY192" fmla="*/ 2239955 h 3785035"/>
                <a:gd name="connsiteX193" fmla="*/ 8850771 w 12172979"/>
                <a:gd name="connsiteY193" fmla="*/ 2116323 h 3785035"/>
                <a:gd name="connsiteX194" fmla="*/ 8827947 w 12172979"/>
                <a:gd name="connsiteY194" fmla="*/ 2094133 h 3785035"/>
                <a:gd name="connsiteX195" fmla="*/ 8828580 w 12172979"/>
                <a:gd name="connsiteY195" fmla="*/ 2095401 h 3785035"/>
                <a:gd name="connsiteX196" fmla="*/ 8732845 w 12172979"/>
                <a:gd name="connsiteY196" fmla="*/ 1974305 h 3785035"/>
                <a:gd name="connsiteX197" fmla="*/ 8693536 w 12172979"/>
                <a:gd name="connsiteY197" fmla="*/ 1924852 h 3785035"/>
                <a:gd name="connsiteX198" fmla="*/ 8693536 w 12172979"/>
                <a:gd name="connsiteY198" fmla="*/ 1924852 h 3785035"/>
                <a:gd name="connsiteX199" fmla="*/ 8764546 w 12172979"/>
                <a:gd name="connsiteY199" fmla="*/ 1841797 h 3785035"/>
                <a:gd name="connsiteX200" fmla="*/ 8817168 w 12172979"/>
                <a:gd name="connsiteY200" fmla="*/ 1870328 h 3785035"/>
                <a:gd name="connsiteX201" fmla="*/ 8937630 w 12172979"/>
                <a:gd name="connsiteY201" fmla="*/ 2016784 h 3785035"/>
                <a:gd name="connsiteX202" fmla="*/ 8958552 w 12172979"/>
                <a:gd name="connsiteY202" fmla="*/ 2068138 h 3785035"/>
                <a:gd name="connsiteX203" fmla="*/ 8983913 w 12172979"/>
                <a:gd name="connsiteY203" fmla="*/ 2099205 h 3785035"/>
                <a:gd name="connsiteX204" fmla="*/ 9052385 w 12172979"/>
                <a:gd name="connsiteY204" fmla="*/ 2152462 h 3785035"/>
                <a:gd name="connsiteX205" fmla="*/ 9075210 w 12172979"/>
                <a:gd name="connsiteY205" fmla="*/ 2146756 h 3785035"/>
                <a:gd name="connsiteX206" fmla="*/ 9156997 w 12172979"/>
                <a:gd name="connsiteY206" fmla="*/ 2154998 h 3785035"/>
                <a:gd name="connsiteX207" fmla="*/ 9202646 w 12172979"/>
                <a:gd name="connsiteY207" fmla="*/ 2208888 h 3785035"/>
                <a:gd name="connsiteX208" fmla="*/ 9952679 w 12172979"/>
                <a:gd name="connsiteY208" fmla="*/ 3123764 h 3785035"/>
                <a:gd name="connsiteX209" fmla="*/ 10380001 w 12172979"/>
                <a:gd name="connsiteY209" fmla="*/ 3002034 h 3785035"/>
                <a:gd name="connsiteX210" fmla="*/ 10308359 w 12172979"/>
                <a:gd name="connsiteY210" fmla="*/ 3294947 h 3785035"/>
                <a:gd name="connsiteX211" fmla="*/ 10492855 w 12172979"/>
                <a:gd name="connsiteY211" fmla="*/ 3492758 h 3785035"/>
                <a:gd name="connsiteX212" fmla="*/ 10496659 w 12172979"/>
                <a:gd name="connsiteY212" fmla="*/ 3496561 h 3785035"/>
                <a:gd name="connsiteX213" fmla="*/ 10877065 w 12172979"/>
                <a:gd name="connsiteY213" fmla="*/ 3542210 h 3785035"/>
                <a:gd name="connsiteX214" fmla="*/ 10670378 w 12172979"/>
                <a:gd name="connsiteY214" fmla="*/ 3281632 h 3785035"/>
                <a:gd name="connsiteX215" fmla="*/ 10713490 w 12172979"/>
                <a:gd name="connsiteY215" fmla="*/ 3050219 h 3785035"/>
                <a:gd name="connsiteX216" fmla="*/ 10220865 w 12172979"/>
                <a:gd name="connsiteY216" fmla="*/ 1840529 h 3785035"/>
                <a:gd name="connsiteX217" fmla="*/ 10155562 w 12172979"/>
                <a:gd name="connsiteY217" fmla="*/ 1694707 h 3785035"/>
                <a:gd name="connsiteX218" fmla="*/ 9991988 w 12172979"/>
                <a:gd name="connsiteY218" fmla="*/ 1758742 h 3785035"/>
                <a:gd name="connsiteX219" fmla="*/ 9723168 w 12172979"/>
                <a:gd name="connsiteY219" fmla="*/ 1839895 h 3785035"/>
                <a:gd name="connsiteX220" fmla="*/ 9264778 w 12172979"/>
                <a:gd name="connsiteY220" fmla="*/ 1670615 h 3785035"/>
                <a:gd name="connsiteX221" fmla="*/ 8924316 w 12172979"/>
                <a:gd name="connsiteY221" fmla="*/ 1289575 h 3785035"/>
                <a:gd name="connsiteX222" fmla="*/ 8982644 w 12172979"/>
                <a:gd name="connsiteY222" fmla="*/ 1257241 h 3785035"/>
                <a:gd name="connsiteX223" fmla="*/ 8964893 w 12172979"/>
                <a:gd name="connsiteY223" fmla="*/ 1226808 h 3785035"/>
                <a:gd name="connsiteX224" fmla="*/ 9082818 w 12172979"/>
                <a:gd name="connsiteY224" fmla="*/ 1200180 h 3785035"/>
                <a:gd name="connsiteX225" fmla="*/ 9122761 w 12172979"/>
                <a:gd name="connsiteY225" fmla="*/ 1186865 h 3785035"/>
                <a:gd name="connsiteX226" fmla="*/ 9122761 w 12172979"/>
                <a:gd name="connsiteY226" fmla="*/ 1186865 h 3785035"/>
                <a:gd name="connsiteX227" fmla="*/ 9176017 w 12172979"/>
                <a:gd name="connsiteY227" fmla="*/ 1217932 h 3785035"/>
                <a:gd name="connsiteX228" fmla="*/ 9415673 w 12172979"/>
                <a:gd name="connsiteY228" fmla="*/ 1377068 h 3785035"/>
                <a:gd name="connsiteX229" fmla="*/ 9224836 w 12172979"/>
                <a:gd name="connsiteY229" fmla="*/ 1501334 h 3785035"/>
                <a:gd name="connsiteX230" fmla="*/ 9846166 w 12172979"/>
                <a:gd name="connsiteY230" fmla="*/ 1595801 h 3785035"/>
                <a:gd name="connsiteX231" fmla="*/ 9880402 w 12172979"/>
                <a:gd name="connsiteY231" fmla="*/ 1588193 h 3785035"/>
                <a:gd name="connsiteX232" fmla="*/ 9847433 w 12172979"/>
                <a:gd name="connsiteY232" fmla="*/ 1560297 h 3785035"/>
                <a:gd name="connsiteX233" fmla="*/ 9295845 w 12172979"/>
                <a:gd name="connsiteY233" fmla="*/ 1493726 h 3785035"/>
                <a:gd name="connsiteX234" fmla="*/ 9758672 w 12172979"/>
                <a:gd name="connsiteY234" fmla="*/ 1381506 h 3785035"/>
                <a:gd name="connsiteX235" fmla="*/ 10018616 w 12172979"/>
                <a:gd name="connsiteY235" fmla="*/ 1250266 h 3785035"/>
                <a:gd name="connsiteX236" fmla="*/ 9803053 w 12172979"/>
                <a:gd name="connsiteY236" fmla="*/ 1185597 h 3785035"/>
                <a:gd name="connsiteX237" fmla="*/ 9783398 w 12172979"/>
                <a:gd name="connsiteY237" fmla="*/ 1183695 h 3785035"/>
                <a:gd name="connsiteX238" fmla="*/ 9792909 w 12172979"/>
                <a:gd name="connsiteY238" fmla="*/ 1287673 h 3785035"/>
                <a:gd name="connsiteX239" fmla="*/ 9876598 w 12172979"/>
                <a:gd name="connsiteY239" fmla="*/ 1080986 h 3785035"/>
                <a:gd name="connsiteX240" fmla="*/ 8814632 w 12172979"/>
                <a:gd name="connsiteY240" fmla="*/ 1078450 h 3785035"/>
                <a:gd name="connsiteX241" fmla="*/ 8767081 w 12172979"/>
                <a:gd name="connsiteY241" fmla="*/ 1030265 h 3785035"/>
                <a:gd name="connsiteX242" fmla="*/ 8814632 w 12172979"/>
                <a:gd name="connsiteY242" fmla="*/ 982080 h 3785035"/>
                <a:gd name="connsiteX243" fmla="*/ 9830315 w 12172979"/>
                <a:gd name="connsiteY243" fmla="*/ 964328 h 3785035"/>
                <a:gd name="connsiteX244" fmla="*/ 9772621 w 12172979"/>
                <a:gd name="connsiteY244" fmla="*/ 912339 h 3785035"/>
                <a:gd name="connsiteX245" fmla="*/ 8834287 w 12172979"/>
                <a:gd name="connsiteY245" fmla="*/ 912339 h 3785035"/>
                <a:gd name="connsiteX246" fmla="*/ 8883105 w 12172979"/>
                <a:gd name="connsiteY246" fmla="*/ 789342 h 3785035"/>
                <a:gd name="connsiteX247" fmla="*/ 9258438 w 12172979"/>
                <a:gd name="connsiteY247" fmla="*/ 365823 h 3785035"/>
                <a:gd name="connsiteX248" fmla="*/ 9678153 w 12172979"/>
                <a:gd name="connsiteY248" fmla="*/ 230779 h 3785035"/>
                <a:gd name="connsiteX249" fmla="*/ 9709854 w 12172979"/>
                <a:gd name="connsiteY249" fmla="*/ 229511 h 3785035"/>
                <a:gd name="connsiteX250" fmla="*/ 9709854 w 12172979"/>
                <a:gd name="connsiteY250" fmla="*/ 159136 h 3785035"/>
                <a:gd name="connsiteX251" fmla="*/ 9695905 w 12172979"/>
                <a:gd name="connsiteY251" fmla="*/ 159136 h 3785035"/>
                <a:gd name="connsiteX252" fmla="*/ 9627432 w 12172979"/>
                <a:gd name="connsiteY252" fmla="*/ 90029 h 3785035"/>
                <a:gd name="connsiteX253" fmla="*/ 9627432 w 12172979"/>
                <a:gd name="connsiteY253" fmla="*/ 69107 h 3785035"/>
                <a:gd name="connsiteX254" fmla="*/ 9695905 w 12172979"/>
                <a:gd name="connsiteY254" fmla="*/ 0 h 3785035"/>
                <a:gd name="connsiteX255" fmla="*/ 9903860 w 12172979"/>
                <a:gd name="connsiteY255" fmla="*/ 0 h 3785035"/>
                <a:gd name="connsiteX256" fmla="*/ 9903860 w 12172979"/>
                <a:gd name="connsiteY256" fmla="*/ 0 h 3785035"/>
                <a:gd name="connsiteX257" fmla="*/ 9972334 w 12172979"/>
                <a:gd name="connsiteY257" fmla="*/ 69107 h 3785035"/>
                <a:gd name="connsiteX258" fmla="*/ 9972334 w 12172979"/>
                <a:gd name="connsiteY258" fmla="*/ 90029 h 3785035"/>
                <a:gd name="connsiteX259" fmla="*/ 9903860 w 12172979"/>
                <a:gd name="connsiteY259" fmla="*/ 159136 h 3785035"/>
                <a:gd name="connsiteX260" fmla="*/ 9889912 w 12172979"/>
                <a:gd name="connsiteY260" fmla="*/ 159136 h 3785035"/>
                <a:gd name="connsiteX261" fmla="*/ 9889912 w 12172979"/>
                <a:gd name="connsiteY261" fmla="*/ 234583 h 3785035"/>
                <a:gd name="connsiteX262" fmla="*/ 9972334 w 12172979"/>
                <a:gd name="connsiteY262" fmla="*/ 241558 h 3785035"/>
                <a:gd name="connsiteX263" fmla="*/ 10341327 w 12172979"/>
                <a:gd name="connsiteY263" fmla="*/ 368993 h 3785035"/>
                <a:gd name="connsiteX264" fmla="*/ 10750263 w 12172979"/>
                <a:gd name="connsiteY264" fmla="*/ 886345 h 3785035"/>
                <a:gd name="connsiteX265" fmla="*/ 10750897 w 12172979"/>
                <a:gd name="connsiteY265" fmla="*/ 914875 h 3785035"/>
                <a:gd name="connsiteX266" fmla="*/ 10750897 w 12172979"/>
                <a:gd name="connsiteY266" fmla="*/ 914875 h 3785035"/>
                <a:gd name="connsiteX267" fmla="*/ 9943168 w 12172979"/>
                <a:gd name="connsiteY267" fmla="*/ 919314 h 3785035"/>
                <a:gd name="connsiteX268" fmla="*/ 9927318 w 12172979"/>
                <a:gd name="connsiteY268" fmla="*/ 958622 h 3785035"/>
                <a:gd name="connsiteX269" fmla="*/ 10784499 w 12172979"/>
                <a:gd name="connsiteY269" fmla="*/ 984616 h 3785035"/>
                <a:gd name="connsiteX270" fmla="*/ 10784499 w 12172979"/>
                <a:gd name="connsiteY270" fmla="*/ 984616 h 3785035"/>
                <a:gd name="connsiteX271" fmla="*/ 10832050 w 12172979"/>
                <a:gd name="connsiteY271" fmla="*/ 1032801 h 3785035"/>
                <a:gd name="connsiteX272" fmla="*/ 10784499 w 12172979"/>
                <a:gd name="connsiteY272" fmla="*/ 1080986 h 3785035"/>
                <a:gd name="connsiteX273" fmla="*/ 10115619 w 12172979"/>
                <a:gd name="connsiteY273" fmla="*/ 1108882 h 3785035"/>
                <a:gd name="connsiteX274" fmla="*/ 10286802 w 12172979"/>
                <a:gd name="connsiteY274" fmla="*/ 1162773 h 3785035"/>
                <a:gd name="connsiteX275" fmla="*/ 10651357 w 12172979"/>
                <a:gd name="connsiteY275" fmla="*/ 1495628 h 3785035"/>
                <a:gd name="connsiteX276" fmla="*/ 11325309 w 12172979"/>
                <a:gd name="connsiteY276" fmla="*/ 2536671 h 3785035"/>
                <a:gd name="connsiteX277" fmla="*/ 11568769 w 12172979"/>
                <a:gd name="connsiteY277" fmla="*/ 2583588 h 3785035"/>
                <a:gd name="connsiteX278" fmla="*/ 11687963 w 12172979"/>
                <a:gd name="connsiteY278" fmla="*/ 2856846 h 3785035"/>
                <a:gd name="connsiteX279" fmla="*/ 11880067 w 12172979"/>
                <a:gd name="connsiteY279" fmla="*/ 3051487 h 3785035"/>
                <a:gd name="connsiteX280" fmla="*/ 11978973 w 12172979"/>
                <a:gd name="connsiteY280" fmla="*/ 3282900 h 3785035"/>
                <a:gd name="connsiteX281" fmla="*/ 12175516 w 12172979"/>
                <a:gd name="connsiteY281" fmla="*/ 3417310 h 3785035"/>
                <a:gd name="connsiteX0" fmla="*/ 0 w 12175516"/>
                <a:gd name="connsiteY0" fmla="*/ 2899959 h 3789197"/>
                <a:gd name="connsiteX1" fmla="*/ 223805 w 12175516"/>
                <a:gd name="connsiteY1" fmla="*/ 2802955 h 3789197"/>
                <a:gd name="connsiteX2" fmla="*/ 244728 w 12175516"/>
                <a:gd name="connsiteY2" fmla="*/ 3170681 h 3789197"/>
                <a:gd name="connsiteX3" fmla="*/ 514182 w 12175516"/>
                <a:gd name="connsiteY3" fmla="*/ 3354543 h 3789197"/>
                <a:gd name="connsiteX4" fmla="*/ 883175 w 12175516"/>
                <a:gd name="connsiteY4" fmla="*/ 3190969 h 3789197"/>
                <a:gd name="connsiteX5" fmla="*/ 881273 w 12175516"/>
                <a:gd name="connsiteY5" fmla="*/ 3136444 h 3789197"/>
                <a:gd name="connsiteX6" fmla="*/ 880005 w 12175516"/>
                <a:gd name="connsiteY6" fmla="*/ 3135810 h 3789197"/>
                <a:gd name="connsiteX7" fmla="*/ 720869 w 12175516"/>
                <a:gd name="connsiteY7" fmla="*/ 3090161 h 3789197"/>
                <a:gd name="connsiteX8" fmla="*/ 657468 w 12175516"/>
                <a:gd name="connsiteY8" fmla="*/ 3059729 h 3789197"/>
                <a:gd name="connsiteX9" fmla="*/ 715797 w 12175516"/>
                <a:gd name="connsiteY9" fmla="*/ 3040709 h 3789197"/>
                <a:gd name="connsiteX10" fmla="*/ 925654 w 12175516"/>
                <a:gd name="connsiteY10" fmla="*/ 2825780 h 3789197"/>
                <a:gd name="connsiteX11" fmla="*/ 911072 w 12175516"/>
                <a:gd name="connsiteY11" fmla="*/ 2752235 h 3789197"/>
                <a:gd name="connsiteX12" fmla="*/ 881273 w 12175516"/>
                <a:gd name="connsiteY12" fmla="*/ 2698344 h 3789197"/>
                <a:gd name="connsiteX13" fmla="*/ 886979 w 12175516"/>
                <a:gd name="connsiteY13" fmla="*/ 2329350 h 3789197"/>
                <a:gd name="connsiteX14" fmla="*/ 916778 w 12175516"/>
                <a:gd name="connsiteY14" fmla="*/ 2283068 h 3789197"/>
                <a:gd name="connsiteX15" fmla="*/ 959890 w 12175516"/>
                <a:gd name="connsiteY15" fmla="*/ 2051020 h 3789197"/>
                <a:gd name="connsiteX16" fmla="*/ 984617 w 12175516"/>
                <a:gd name="connsiteY16" fmla="*/ 2022490 h 3789197"/>
                <a:gd name="connsiteX17" fmla="*/ 1185598 w 12175516"/>
                <a:gd name="connsiteY17" fmla="*/ 2080185 h 3789197"/>
                <a:gd name="connsiteX18" fmla="*/ 1386579 w 12175516"/>
                <a:gd name="connsiteY18" fmla="*/ 2137880 h 3789197"/>
                <a:gd name="connsiteX19" fmla="*/ 1392285 w 12175516"/>
                <a:gd name="connsiteY19" fmla="*/ 2175286 h 3789197"/>
                <a:gd name="connsiteX20" fmla="*/ 1305425 w 12175516"/>
                <a:gd name="connsiteY20" fmla="*/ 2394019 h 3789197"/>
                <a:gd name="connsiteX21" fmla="*/ 1306059 w 12175516"/>
                <a:gd name="connsiteY21" fmla="*/ 2449178 h 3789197"/>
                <a:gd name="connsiteX22" fmla="*/ 1114588 w 12175516"/>
                <a:gd name="connsiteY22" fmla="*/ 2764915 h 3789197"/>
                <a:gd name="connsiteX23" fmla="*/ 1056260 w 12175516"/>
                <a:gd name="connsiteY23" fmla="*/ 2793445 h 3789197"/>
                <a:gd name="connsiteX24" fmla="*/ 1004905 w 12175516"/>
                <a:gd name="connsiteY24" fmla="*/ 2847970 h 3789197"/>
                <a:gd name="connsiteX25" fmla="*/ 1068940 w 12175516"/>
                <a:gd name="connsiteY25" fmla="*/ 3141516 h 3789197"/>
                <a:gd name="connsiteX26" fmla="*/ 1068940 w 12175516"/>
                <a:gd name="connsiteY26" fmla="*/ 3141516 h 3789197"/>
                <a:gd name="connsiteX27" fmla="*/ 1108248 w 12175516"/>
                <a:gd name="connsiteY27" fmla="*/ 3188433 h 3789197"/>
                <a:gd name="connsiteX28" fmla="*/ 989689 w 12175516"/>
                <a:gd name="connsiteY28" fmla="*/ 3209355 h 3789197"/>
                <a:gd name="connsiteX29" fmla="*/ 1701047 w 12175516"/>
                <a:gd name="connsiteY29" fmla="*/ 2617824 h 3789197"/>
                <a:gd name="connsiteX30" fmla="*/ 1940069 w 12175516"/>
                <a:gd name="connsiteY30" fmla="*/ 2250099 h 3789197"/>
                <a:gd name="connsiteX31" fmla="*/ 1961625 w 12175516"/>
                <a:gd name="connsiteY31" fmla="*/ 2226641 h 3789197"/>
                <a:gd name="connsiteX32" fmla="*/ 1966697 w 12175516"/>
                <a:gd name="connsiteY32" fmla="*/ 2223471 h 3789197"/>
                <a:gd name="connsiteX33" fmla="*/ 1969867 w 12175516"/>
                <a:gd name="connsiteY33" fmla="*/ 2211424 h 3789197"/>
                <a:gd name="connsiteX34" fmla="*/ 1923584 w 12175516"/>
                <a:gd name="connsiteY34" fmla="*/ 2155632 h 3789197"/>
                <a:gd name="connsiteX35" fmla="*/ 1849405 w 12175516"/>
                <a:gd name="connsiteY35" fmla="*/ 2059896 h 3789197"/>
                <a:gd name="connsiteX36" fmla="*/ 1787906 w 12175516"/>
                <a:gd name="connsiteY36" fmla="*/ 1837993 h 3789197"/>
                <a:gd name="connsiteX37" fmla="*/ 1614188 w 12175516"/>
                <a:gd name="connsiteY37" fmla="*/ 1626234 h 3789197"/>
                <a:gd name="connsiteX38" fmla="*/ 1408135 w 12175516"/>
                <a:gd name="connsiteY38" fmla="*/ 1282601 h 3789197"/>
                <a:gd name="connsiteX39" fmla="*/ 1403063 w 12175516"/>
                <a:gd name="connsiteY39" fmla="*/ 1189402 h 3789197"/>
                <a:gd name="connsiteX40" fmla="*/ 1448711 w 12175516"/>
                <a:gd name="connsiteY40" fmla="*/ 1142485 h 3789197"/>
                <a:gd name="connsiteX41" fmla="*/ 1510844 w 12175516"/>
                <a:gd name="connsiteY41" fmla="*/ 1123465 h 3789197"/>
                <a:gd name="connsiteX42" fmla="*/ 1591364 w 12175516"/>
                <a:gd name="connsiteY42" fmla="*/ 1170381 h 3789197"/>
                <a:gd name="connsiteX43" fmla="*/ 1802489 w 12175516"/>
                <a:gd name="connsiteY43" fmla="*/ 1510844 h 3789197"/>
                <a:gd name="connsiteX44" fmla="*/ 1911538 w 12175516"/>
                <a:gd name="connsiteY44" fmla="*/ 1762546 h 3789197"/>
                <a:gd name="connsiteX45" fmla="*/ 2080819 w 12175516"/>
                <a:gd name="connsiteY45" fmla="*/ 1918512 h 3789197"/>
                <a:gd name="connsiteX46" fmla="*/ 2132174 w 12175516"/>
                <a:gd name="connsiteY46" fmla="*/ 2028196 h 3789197"/>
                <a:gd name="connsiteX47" fmla="*/ 2160704 w 12175516"/>
                <a:gd name="connsiteY47" fmla="*/ 2094767 h 3789197"/>
                <a:gd name="connsiteX48" fmla="*/ 2172750 w 12175516"/>
                <a:gd name="connsiteY48" fmla="*/ 2097937 h 3789197"/>
                <a:gd name="connsiteX49" fmla="*/ 2184162 w 12175516"/>
                <a:gd name="connsiteY49" fmla="*/ 2090963 h 3789197"/>
                <a:gd name="connsiteX50" fmla="*/ 2187966 w 12175516"/>
                <a:gd name="connsiteY50" fmla="*/ 2092231 h 3789197"/>
                <a:gd name="connsiteX51" fmla="*/ 2553790 w 12175516"/>
                <a:gd name="connsiteY51" fmla="*/ 2035804 h 3789197"/>
                <a:gd name="connsiteX52" fmla="*/ 2917077 w 12175516"/>
                <a:gd name="connsiteY52" fmla="*/ 2158168 h 3789197"/>
                <a:gd name="connsiteX53" fmla="*/ 3144687 w 12175516"/>
                <a:gd name="connsiteY53" fmla="*/ 2378803 h 3789197"/>
                <a:gd name="connsiteX54" fmla="*/ 3194139 w 12175516"/>
                <a:gd name="connsiteY54" fmla="*/ 2459956 h 3789197"/>
                <a:gd name="connsiteX55" fmla="*/ 2979844 w 12175516"/>
                <a:gd name="connsiteY55" fmla="*/ 3464227 h 3789197"/>
                <a:gd name="connsiteX56" fmla="*/ 2934196 w 12175516"/>
                <a:gd name="connsiteY56" fmla="*/ 3499098 h 3789197"/>
                <a:gd name="connsiteX57" fmla="*/ 2896789 w 12175516"/>
                <a:gd name="connsiteY57" fmla="*/ 3521922 h 3789197"/>
                <a:gd name="connsiteX58" fmla="*/ 2539208 w 12175516"/>
                <a:gd name="connsiteY58" fmla="*/ 3628435 h 3789197"/>
                <a:gd name="connsiteX59" fmla="*/ 2539208 w 12175516"/>
                <a:gd name="connsiteY59" fmla="*/ 3628435 h 3789197"/>
                <a:gd name="connsiteX60" fmla="*/ 1822777 w 12175516"/>
                <a:gd name="connsiteY60" fmla="*/ 3280998 h 3789197"/>
                <a:gd name="connsiteX61" fmla="*/ 1799953 w 12175516"/>
                <a:gd name="connsiteY61" fmla="*/ 3054023 h 3789197"/>
                <a:gd name="connsiteX62" fmla="*/ 1701681 w 12175516"/>
                <a:gd name="connsiteY62" fmla="*/ 2852408 h 3789197"/>
                <a:gd name="connsiteX63" fmla="*/ 1909002 w 12175516"/>
                <a:gd name="connsiteY63" fmla="*/ 2842898 h 3789197"/>
                <a:gd name="connsiteX64" fmla="*/ 2492291 w 12175516"/>
                <a:gd name="connsiteY64" fmla="*/ 2259609 h 3789197"/>
                <a:gd name="connsiteX65" fmla="*/ 3075580 w 12175516"/>
                <a:gd name="connsiteY65" fmla="*/ 2851774 h 3789197"/>
                <a:gd name="connsiteX66" fmla="*/ 2492925 w 12175516"/>
                <a:gd name="connsiteY66" fmla="*/ 3426820 h 3789197"/>
                <a:gd name="connsiteX67" fmla="*/ 1990155 w 12175516"/>
                <a:gd name="connsiteY67" fmla="*/ 3142150 h 3789197"/>
                <a:gd name="connsiteX68" fmla="*/ 3193505 w 12175516"/>
                <a:gd name="connsiteY68" fmla="*/ 3461691 h 3789197"/>
                <a:gd name="connsiteX69" fmla="*/ 3873797 w 12175516"/>
                <a:gd name="connsiteY69" fmla="*/ 3710856 h 3789197"/>
                <a:gd name="connsiteX70" fmla="*/ 3670914 w 12175516"/>
                <a:gd name="connsiteY70" fmla="*/ 3663306 h 3789197"/>
                <a:gd name="connsiteX71" fmla="*/ 3623998 w 12175516"/>
                <a:gd name="connsiteY71" fmla="*/ 3574544 h 3789197"/>
                <a:gd name="connsiteX72" fmla="*/ 3850973 w 12175516"/>
                <a:gd name="connsiteY72" fmla="*/ 2837826 h 3789197"/>
                <a:gd name="connsiteX73" fmla="*/ 3885843 w 12175516"/>
                <a:gd name="connsiteY73" fmla="*/ 2795981 h 3789197"/>
                <a:gd name="connsiteX74" fmla="*/ 3902962 w 12175516"/>
                <a:gd name="connsiteY74" fmla="*/ 2790909 h 3789197"/>
                <a:gd name="connsiteX75" fmla="*/ 4049418 w 12175516"/>
                <a:gd name="connsiteY75" fmla="*/ 2315402 h 3789197"/>
                <a:gd name="connsiteX76" fmla="*/ 3949879 w 12175516"/>
                <a:gd name="connsiteY76" fmla="*/ 2284970 h 3789197"/>
                <a:gd name="connsiteX77" fmla="*/ 3907400 w 12175516"/>
                <a:gd name="connsiteY77" fmla="*/ 2204451 h 3789197"/>
                <a:gd name="connsiteX78" fmla="*/ 4011377 w 12175516"/>
                <a:gd name="connsiteY78" fmla="*/ 1865889 h 3789197"/>
                <a:gd name="connsiteX79" fmla="*/ 4330284 w 12175516"/>
                <a:gd name="connsiteY79" fmla="*/ 1697243 h 3789197"/>
                <a:gd name="connsiteX80" fmla="*/ 4330284 w 12175516"/>
                <a:gd name="connsiteY80" fmla="*/ 1697243 h 3789197"/>
                <a:gd name="connsiteX81" fmla="*/ 4442504 w 12175516"/>
                <a:gd name="connsiteY81" fmla="*/ 1732114 h 3789197"/>
                <a:gd name="connsiteX82" fmla="*/ 4472936 w 12175516"/>
                <a:gd name="connsiteY82" fmla="*/ 1789808 h 3789197"/>
                <a:gd name="connsiteX83" fmla="*/ 4306826 w 12175516"/>
                <a:gd name="connsiteY83" fmla="*/ 2328082 h 3789197"/>
                <a:gd name="connsiteX84" fmla="*/ 4227575 w 12175516"/>
                <a:gd name="connsiteY84" fmla="*/ 2369927 h 3789197"/>
                <a:gd name="connsiteX85" fmla="*/ 4116623 w 12175516"/>
                <a:gd name="connsiteY85" fmla="*/ 2335690 h 3789197"/>
                <a:gd name="connsiteX86" fmla="*/ 3970167 w 12175516"/>
                <a:gd name="connsiteY86" fmla="*/ 2811197 h 3789197"/>
                <a:gd name="connsiteX87" fmla="*/ 3980945 w 12175516"/>
                <a:gd name="connsiteY87" fmla="*/ 2825146 h 3789197"/>
                <a:gd name="connsiteX88" fmla="*/ 3986017 w 12175516"/>
                <a:gd name="connsiteY88" fmla="*/ 2879036 h 3789197"/>
                <a:gd name="connsiteX89" fmla="*/ 3781232 w 12175516"/>
                <a:gd name="connsiteY89" fmla="*/ 3550452 h 3789197"/>
                <a:gd name="connsiteX90" fmla="*/ 3816737 w 12175516"/>
                <a:gd name="connsiteY90" fmla="*/ 3592931 h 3789197"/>
                <a:gd name="connsiteX91" fmla="*/ 4391783 w 12175516"/>
                <a:gd name="connsiteY91" fmla="*/ 3537138 h 3789197"/>
                <a:gd name="connsiteX92" fmla="*/ 5117090 w 12175516"/>
                <a:gd name="connsiteY92" fmla="*/ 3537772 h 3789197"/>
                <a:gd name="connsiteX93" fmla="*/ 5243892 w 12175516"/>
                <a:gd name="connsiteY93" fmla="*/ 3646187 h 3789197"/>
                <a:gd name="connsiteX94" fmla="*/ 5051153 w 12175516"/>
                <a:gd name="connsiteY94" fmla="*/ 3466129 h 3789197"/>
                <a:gd name="connsiteX95" fmla="*/ 4844466 w 12175516"/>
                <a:gd name="connsiteY95" fmla="*/ 3542844 h 3789197"/>
                <a:gd name="connsiteX96" fmla="*/ 4840662 w 12175516"/>
                <a:gd name="connsiteY96" fmla="*/ 3543478 h 3789197"/>
                <a:gd name="connsiteX97" fmla="*/ 4822275 w 12175516"/>
                <a:gd name="connsiteY97" fmla="*/ 3529530 h 3789197"/>
                <a:gd name="connsiteX98" fmla="*/ 4611784 w 12175516"/>
                <a:gd name="connsiteY98" fmla="*/ 3208721 h 3789197"/>
                <a:gd name="connsiteX99" fmla="*/ 4550920 w 12175516"/>
                <a:gd name="connsiteY99" fmla="*/ 2979844 h 3789197"/>
                <a:gd name="connsiteX100" fmla="*/ 4556625 w 12175516"/>
                <a:gd name="connsiteY100" fmla="*/ 2930391 h 3789197"/>
                <a:gd name="connsiteX101" fmla="*/ 5172883 w 12175516"/>
                <a:gd name="connsiteY101" fmla="*/ 2772523 h 3789197"/>
                <a:gd name="connsiteX102" fmla="*/ 5207753 w 12175516"/>
                <a:gd name="connsiteY102" fmla="*/ 2868892 h 3789197"/>
                <a:gd name="connsiteX103" fmla="*/ 5231211 w 12175516"/>
                <a:gd name="connsiteY103" fmla="*/ 2952582 h 3789197"/>
                <a:gd name="connsiteX104" fmla="*/ 5262278 w 12175516"/>
                <a:gd name="connsiteY104" fmla="*/ 3144686 h 3789197"/>
                <a:gd name="connsiteX105" fmla="*/ 5281298 w 12175516"/>
                <a:gd name="connsiteY105" fmla="*/ 3162438 h 3789197"/>
                <a:gd name="connsiteX106" fmla="*/ 5397322 w 12175516"/>
                <a:gd name="connsiteY106" fmla="*/ 3049585 h 3789197"/>
                <a:gd name="connsiteX107" fmla="*/ 5397322 w 12175516"/>
                <a:gd name="connsiteY107" fmla="*/ 3049585 h 3789197"/>
                <a:gd name="connsiteX108" fmla="*/ 5363085 w 12175516"/>
                <a:gd name="connsiteY108" fmla="*/ 2951947 h 3789197"/>
                <a:gd name="connsiteX109" fmla="*/ 5273056 w 12175516"/>
                <a:gd name="connsiteY109" fmla="*/ 2901227 h 3789197"/>
                <a:gd name="connsiteX110" fmla="*/ 5302221 w 12175516"/>
                <a:gd name="connsiteY110" fmla="*/ 2850506 h 3789197"/>
                <a:gd name="connsiteX111" fmla="*/ 5378936 w 12175516"/>
                <a:gd name="connsiteY111" fmla="*/ 2889181 h 3789197"/>
                <a:gd name="connsiteX112" fmla="*/ 5378936 w 12175516"/>
                <a:gd name="connsiteY112" fmla="*/ 2889181 h 3789197"/>
                <a:gd name="connsiteX113" fmla="*/ 5450579 w 12175516"/>
                <a:gd name="connsiteY113" fmla="*/ 3088259 h 3789197"/>
                <a:gd name="connsiteX114" fmla="*/ 5290174 w 12175516"/>
                <a:gd name="connsiteY114" fmla="*/ 3229009 h 3789197"/>
                <a:gd name="connsiteX115" fmla="*/ 5266716 w 12175516"/>
                <a:gd name="connsiteY115" fmla="*/ 3300652 h 3789197"/>
                <a:gd name="connsiteX116" fmla="*/ 5210923 w 12175516"/>
                <a:gd name="connsiteY116" fmla="*/ 3419212 h 3789197"/>
                <a:gd name="connsiteX117" fmla="*/ 5754903 w 12175516"/>
                <a:gd name="connsiteY117" fmla="*/ 3438232 h 3789197"/>
                <a:gd name="connsiteX118" fmla="*/ 5711157 w 12175516"/>
                <a:gd name="connsiteY118" fmla="*/ 2832754 h 3789197"/>
                <a:gd name="connsiteX119" fmla="*/ 5710522 w 12175516"/>
                <a:gd name="connsiteY119" fmla="*/ 2814367 h 3789197"/>
                <a:gd name="connsiteX120" fmla="*/ 5240088 w 12175516"/>
                <a:gd name="connsiteY120" fmla="*/ 1900126 h 3789197"/>
                <a:gd name="connsiteX121" fmla="*/ 5247062 w 12175516"/>
                <a:gd name="connsiteY121" fmla="*/ 1833555 h 3789197"/>
                <a:gd name="connsiteX122" fmla="*/ 5247062 w 12175516"/>
                <a:gd name="connsiteY122" fmla="*/ 1833555 h 3789197"/>
                <a:gd name="connsiteX123" fmla="*/ 5247062 w 12175516"/>
                <a:gd name="connsiteY123" fmla="*/ 1833555 h 3789197"/>
                <a:gd name="connsiteX124" fmla="*/ 5247062 w 12175516"/>
                <a:gd name="connsiteY124" fmla="*/ 1833555 h 3789197"/>
                <a:gd name="connsiteX125" fmla="*/ 5276226 w 12175516"/>
                <a:gd name="connsiteY125" fmla="*/ 1823411 h 3789197"/>
                <a:gd name="connsiteX126" fmla="*/ 5642684 w 12175516"/>
                <a:gd name="connsiteY126" fmla="*/ 1751768 h 3789197"/>
                <a:gd name="connsiteX127" fmla="*/ 5733981 w 12175516"/>
                <a:gd name="connsiteY127" fmla="*/ 1816437 h 3789197"/>
                <a:gd name="connsiteX128" fmla="*/ 6032599 w 12175516"/>
                <a:gd name="connsiteY128" fmla="*/ 2486585 h 3789197"/>
                <a:gd name="connsiteX129" fmla="*/ 6255137 w 12175516"/>
                <a:gd name="connsiteY129" fmla="*/ 2876500 h 3789197"/>
                <a:gd name="connsiteX130" fmla="*/ 6477674 w 12175516"/>
                <a:gd name="connsiteY130" fmla="*/ 3280364 h 3789197"/>
                <a:gd name="connsiteX131" fmla="*/ 6468164 w 12175516"/>
                <a:gd name="connsiteY131" fmla="*/ 3395754 h 3789197"/>
                <a:gd name="connsiteX132" fmla="*/ 6377500 w 12175516"/>
                <a:gd name="connsiteY132" fmla="*/ 3402728 h 3789197"/>
                <a:gd name="connsiteX133" fmla="*/ 6312197 w 12175516"/>
                <a:gd name="connsiteY133" fmla="*/ 3292410 h 3789197"/>
                <a:gd name="connsiteX134" fmla="*/ 6257673 w 12175516"/>
                <a:gd name="connsiteY134" fmla="*/ 3187165 h 3789197"/>
                <a:gd name="connsiteX135" fmla="*/ 6044012 w 12175516"/>
                <a:gd name="connsiteY135" fmla="*/ 2760477 h 3789197"/>
                <a:gd name="connsiteX136" fmla="*/ 5947642 w 12175516"/>
                <a:gd name="connsiteY136" fmla="*/ 2731946 h 3789197"/>
                <a:gd name="connsiteX137" fmla="*/ 5894385 w 12175516"/>
                <a:gd name="connsiteY137" fmla="*/ 2769987 h 3789197"/>
                <a:gd name="connsiteX138" fmla="*/ 5884875 w 12175516"/>
                <a:gd name="connsiteY138" fmla="*/ 2908201 h 3789197"/>
                <a:gd name="connsiteX139" fmla="*/ 5884875 w 12175516"/>
                <a:gd name="connsiteY139" fmla="*/ 2908201 h 3789197"/>
                <a:gd name="connsiteX140" fmla="*/ 6012311 w 12175516"/>
                <a:gd name="connsiteY140" fmla="*/ 2898057 h 3789197"/>
                <a:gd name="connsiteX141" fmla="*/ 6364186 w 12175516"/>
                <a:gd name="connsiteY141" fmla="*/ 2630505 h 3789197"/>
                <a:gd name="connsiteX142" fmla="*/ 6607012 w 12175516"/>
                <a:gd name="connsiteY142" fmla="*/ 2413040 h 3789197"/>
                <a:gd name="connsiteX143" fmla="*/ 6587992 w 12175516"/>
                <a:gd name="connsiteY143" fmla="*/ 3123130 h 3789197"/>
                <a:gd name="connsiteX144" fmla="*/ 6605109 w 12175516"/>
                <a:gd name="connsiteY144" fmla="*/ 3784402 h 3789197"/>
                <a:gd name="connsiteX145" fmla="*/ 6793411 w 12175516"/>
                <a:gd name="connsiteY145" fmla="*/ 3417944 h 3789197"/>
                <a:gd name="connsiteX146" fmla="*/ 6801019 w 12175516"/>
                <a:gd name="connsiteY146" fmla="*/ 2814367 h 3789197"/>
                <a:gd name="connsiteX147" fmla="*/ 6769318 w 12175516"/>
                <a:gd name="connsiteY147" fmla="*/ 2798517 h 3789197"/>
                <a:gd name="connsiteX148" fmla="*/ 6655830 w 12175516"/>
                <a:gd name="connsiteY148" fmla="*/ 3094600 h 3789197"/>
                <a:gd name="connsiteX149" fmla="*/ 6892950 w 12175516"/>
                <a:gd name="connsiteY149" fmla="*/ 3235984 h 3789197"/>
                <a:gd name="connsiteX150" fmla="*/ 6969031 w 12175516"/>
                <a:gd name="connsiteY150" fmla="*/ 3120594 h 3789197"/>
                <a:gd name="connsiteX151" fmla="*/ 6880270 w 12175516"/>
                <a:gd name="connsiteY151" fmla="*/ 2863186 h 3789197"/>
                <a:gd name="connsiteX152" fmla="*/ 7545346 w 12175516"/>
                <a:gd name="connsiteY152" fmla="*/ 1931826 h 3789197"/>
                <a:gd name="connsiteX153" fmla="*/ 8214859 w 12175516"/>
                <a:gd name="connsiteY153" fmla="*/ 2137246 h 3789197"/>
                <a:gd name="connsiteX154" fmla="*/ 8324543 w 12175516"/>
                <a:gd name="connsiteY154" fmla="*/ 2187332 h 3789197"/>
                <a:gd name="connsiteX155" fmla="*/ 8326445 w 12175516"/>
                <a:gd name="connsiteY155" fmla="*/ 2187332 h 3789197"/>
                <a:gd name="connsiteX156" fmla="*/ 8391114 w 12175516"/>
                <a:gd name="connsiteY156" fmla="*/ 2184162 h 3789197"/>
                <a:gd name="connsiteX157" fmla="*/ 8664372 w 12175516"/>
                <a:gd name="connsiteY157" fmla="*/ 2343933 h 3789197"/>
                <a:gd name="connsiteX158" fmla="*/ 8598435 w 12175516"/>
                <a:gd name="connsiteY158" fmla="*/ 2586124 h 3789197"/>
                <a:gd name="connsiteX159" fmla="*/ 8503333 w 12175516"/>
                <a:gd name="connsiteY159" fmla="*/ 2558228 h 3789197"/>
                <a:gd name="connsiteX160" fmla="*/ 8396186 w 12175516"/>
                <a:gd name="connsiteY160" fmla="*/ 2281166 h 3789197"/>
                <a:gd name="connsiteX161" fmla="*/ 8346100 w 12175516"/>
                <a:gd name="connsiteY161" fmla="*/ 2298284 h 3789197"/>
                <a:gd name="connsiteX162" fmla="*/ 8462757 w 12175516"/>
                <a:gd name="connsiteY162" fmla="*/ 2620360 h 3789197"/>
                <a:gd name="connsiteX163" fmla="*/ 7793243 w 12175516"/>
                <a:gd name="connsiteY163" fmla="*/ 3514314 h 3789197"/>
                <a:gd name="connsiteX164" fmla="*/ 7215027 w 12175516"/>
                <a:gd name="connsiteY164" fmla="*/ 3391316 h 3789197"/>
                <a:gd name="connsiteX165" fmla="*/ 7161136 w 12175516"/>
                <a:gd name="connsiteY165" fmla="*/ 3208087 h 3789197"/>
                <a:gd name="connsiteX166" fmla="*/ 7381137 w 12175516"/>
                <a:gd name="connsiteY166" fmla="*/ 3231546 h 3789197"/>
                <a:gd name="connsiteX167" fmla="*/ 7271454 w 12175516"/>
                <a:gd name="connsiteY167" fmla="*/ 3098404 h 3789197"/>
                <a:gd name="connsiteX168" fmla="*/ 7116755 w 12175516"/>
                <a:gd name="connsiteY168" fmla="*/ 2812465 h 3789197"/>
                <a:gd name="connsiteX169" fmla="*/ 7594164 w 12175516"/>
                <a:gd name="connsiteY169" fmla="*/ 2169580 h 3789197"/>
                <a:gd name="connsiteX170" fmla="*/ 8223736 w 12175516"/>
                <a:gd name="connsiteY170" fmla="*/ 2643819 h 3789197"/>
                <a:gd name="connsiteX171" fmla="*/ 7757739 w 12175516"/>
                <a:gd name="connsiteY171" fmla="*/ 3277194 h 3789197"/>
                <a:gd name="connsiteX172" fmla="*/ 7543443 w 12175516"/>
                <a:gd name="connsiteY172" fmla="*/ 3180191 h 3789197"/>
                <a:gd name="connsiteX173" fmla="*/ 8405696 w 12175516"/>
                <a:gd name="connsiteY173" fmla="*/ 3544746 h 3789197"/>
                <a:gd name="connsiteX174" fmla="*/ 9238150 w 12175516"/>
                <a:gd name="connsiteY174" fmla="*/ 3310797 h 3789197"/>
                <a:gd name="connsiteX175" fmla="*/ 8963624 w 12175516"/>
                <a:gd name="connsiteY175" fmla="*/ 3078115 h 3789197"/>
                <a:gd name="connsiteX176" fmla="*/ 9846166 w 12175516"/>
                <a:gd name="connsiteY176" fmla="*/ 3491489 h 3789197"/>
                <a:gd name="connsiteX177" fmla="*/ 10123227 w 12175516"/>
                <a:gd name="connsiteY177" fmla="*/ 3303189 h 3789197"/>
                <a:gd name="connsiteX178" fmla="*/ 9983111 w 12175516"/>
                <a:gd name="connsiteY178" fmla="*/ 3224571 h 3789197"/>
                <a:gd name="connsiteX179" fmla="*/ 9958385 w 12175516"/>
                <a:gd name="connsiteY179" fmla="*/ 3260076 h 3789197"/>
                <a:gd name="connsiteX180" fmla="*/ 9991354 w 12175516"/>
                <a:gd name="connsiteY180" fmla="*/ 3328549 h 3789197"/>
                <a:gd name="connsiteX181" fmla="*/ 10026224 w 12175516"/>
                <a:gd name="connsiteY181" fmla="*/ 3360883 h 3789197"/>
                <a:gd name="connsiteX182" fmla="*/ 10198675 w 12175516"/>
                <a:gd name="connsiteY182" fmla="*/ 3554890 h 3789197"/>
                <a:gd name="connsiteX183" fmla="*/ 10198041 w 12175516"/>
                <a:gd name="connsiteY183" fmla="*/ 3625899 h 3789197"/>
                <a:gd name="connsiteX184" fmla="*/ 10148588 w 12175516"/>
                <a:gd name="connsiteY184" fmla="*/ 3661404 h 3789197"/>
                <a:gd name="connsiteX185" fmla="*/ 10110547 w 12175516"/>
                <a:gd name="connsiteY185" fmla="*/ 3653162 h 3789197"/>
                <a:gd name="connsiteX186" fmla="*/ 9955849 w 12175516"/>
                <a:gd name="connsiteY186" fmla="*/ 3462325 h 3789197"/>
                <a:gd name="connsiteX187" fmla="*/ 9858212 w 12175516"/>
                <a:gd name="connsiteY187" fmla="*/ 3343131 h 3789197"/>
                <a:gd name="connsiteX188" fmla="*/ 9839192 w 12175516"/>
                <a:gd name="connsiteY188" fmla="*/ 3345667 h 3789197"/>
                <a:gd name="connsiteX189" fmla="*/ 9733312 w 12175516"/>
                <a:gd name="connsiteY189" fmla="*/ 3324111 h 3789197"/>
                <a:gd name="connsiteX190" fmla="*/ 8944604 w 12175516"/>
                <a:gd name="connsiteY190" fmla="*/ 2362319 h 3789197"/>
                <a:gd name="connsiteX191" fmla="*/ 8948408 w 12175516"/>
                <a:gd name="connsiteY191" fmla="*/ 2257707 h 3789197"/>
                <a:gd name="connsiteX192" fmla="*/ 8953480 w 12175516"/>
                <a:gd name="connsiteY192" fmla="*/ 2239955 h 3789197"/>
                <a:gd name="connsiteX193" fmla="*/ 8850771 w 12175516"/>
                <a:gd name="connsiteY193" fmla="*/ 2116323 h 3789197"/>
                <a:gd name="connsiteX194" fmla="*/ 8827947 w 12175516"/>
                <a:gd name="connsiteY194" fmla="*/ 2094133 h 3789197"/>
                <a:gd name="connsiteX195" fmla="*/ 8732845 w 12175516"/>
                <a:gd name="connsiteY195" fmla="*/ 1974305 h 3789197"/>
                <a:gd name="connsiteX196" fmla="*/ 8693536 w 12175516"/>
                <a:gd name="connsiteY196" fmla="*/ 1924852 h 3789197"/>
                <a:gd name="connsiteX197" fmla="*/ 8693536 w 12175516"/>
                <a:gd name="connsiteY197" fmla="*/ 1924852 h 3789197"/>
                <a:gd name="connsiteX198" fmla="*/ 8764546 w 12175516"/>
                <a:gd name="connsiteY198" fmla="*/ 1841797 h 3789197"/>
                <a:gd name="connsiteX199" fmla="*/ 8817168 w 12175516"/>
                <a:gd name="connsiteY199" fmla="*/ 1870328 h 3789197"/>
                <a:gd name="connsiteX200" fmla="*/ 8937630 w 12175516"/>
                <a:gd name="connsiteY200" fmla="*/ 2016784 h 3789197"/>
                <a:gd name="connsiteX201" fmla="*/ 8958552 w 12175516"/>
                <a:gd name="connsiteY201" fmla="*/ 2068138 h 3789197"/>
                <a:gd name="connsiteX202" fmla="*/ 8983913 w 12175516"/>
                <a:gd name="connsiteY202" fmla="*/ 2099205 h 3789197"/>
                <a:gd name="connsiteX203" fmla="*/ 9052385 w 12175516"/>
                <a:gd name="connsiteY203" fmla="*/ 2152462 h 3789197"/>
                <a:gd name="connsiteX204" fmla="*/ 9075210 w 12175516"/>
                <a:gd name="connsiteY204" fmla="*/ 2146756 h 3789197"/>
                <a:gd name="connsiteX205" fmla="*/ 9156997 w 12175516"/>
                <a:gd name="connsiteY205" fmla="*/ 2154998 h 3789197"/>
                <a:gd name="connsiteX206" fmla="*/ 9202646 w 12175516"/>
                <a:gd name="connsiteY206" fmla="*/ 2208888 h 3789197"/>
                <a:gd name="connsiteX207" fmla="*/ 9952679 w 12175516"/>
                <a:gd name="connsiteY207" fmla="*/ 3123764 h 3789197"/>
                <a:gd name="connsiteX208" fmla="*/ 10380001 w 12175516"/>
                <a:gd name="connsiteY208" fmla="*/ 3002034 h 3789197"/>
                <a:gd name="connsiteX209" fmla="*/ 10308359 w 12175516"/>
                <a:gd name="connsiteY209" fmla="*/ 3294947 h 3789197"/>
                <a:gd name="connsiteX210" fmla="*/ 10492855 w 12175516"/>
                <a:gd name="connsiteY210" fmla="*/ 3492758 h 3789197"/>
                <a:gd name="connsiteX211" fmla="*/ 10496659 w 12175516"/>
                <a:gd name="connsiteY211" fmla="*/ 3496561 h 3789197"/>
                <a:gd name="connsiteX212" fmla="*/ 10877065 w 12175516"/>
                <a:gd name="connsiteY212" fmla="*/ 3542210 h 3789197"/>
                <a:gd name="connsiteX213" fmla="*/ 10670378 w 12175516"/>
                <a:gd name="connsiteY213" fmla="*/ 3281632 h 3789197"/>
                <a:gd name="connsiteX214" fmla="*/ 10713490 w 12175516"/>
                <a:gd name="connsiteY214" fmla="*/ 3050219 h 3789197"/>
                <a:gd name="connsiteX215" fmla="*/ 10220865 w 12175516"/>
                <a:gd name="connsiteY215" fmla="*/ 1840529 h 3789197"/>
                <a:gd name="connsiteX216" fmla="*/ 10155562 w 12175516"/>
                <a:gd name="connsiteY216" fmla="*/ 1694707 h 3789197"/>
                <a:gd name="connsiteX217" fmla="*/ 9991988 w 12175516"/>
                <a:gd name="connsiteY217" fmla="*/ 1758742 h 3789197"/>
                <a:gd name="connsiteX218" fmla="*/ 9723168 w 12175516"/>
                <a:gd name="connsiteY218" fmla="*/ 1839895 h 3789197"/>
                <a:gd name="connsiteX219" fmla="*/ 9264778 w 12175516"/>
                <a:gd name="connsiteY219" fmla="*/ 1670615 h 3789197"/>
                <a:gd name="connsiteX220" fmla="*/ 8924316 w 12175516"/>
                <a:gd name="connsiteY220" fmla="*/ 1289575 h 3789197"/>
                <a:gd name="connsiteX221" fmla="*/ 8982644 w 12175516"/>
                <a:gd name="connsiteY221" fmla="*/ 1257241 h 3789197"/>
                <a:gd name="connsiteX222" fmla="*/ 8964893 w 12175516"/>
                <a:gd name="connsiteY222" fmla="*/ 1226808 h 3789197"/>
                <a:gd name="connsiteX223" fmla="*/ 9082818 w 12175516"/>
                <a:gd name="connsiteY223" fmla="*/ 1200180 h 3789197"/>
                <a:gd name="connsiteX224" fmla="*/ 9122761 w 12175516"/>
                <a:gd name="connsiteY224" fmla="*/ 1186865 h 3789197"/>
                <a:gd name="connsiteX225" fmla="*/ 9122761 w 12175516"/>
                <a:gd name="connsiteY225" fmla="*/ 1186865 h 3789197"/>
                <a:gd name="connsiteX226" fmla="*/ 9176017 w 12175516"/>
                <a:gd name="connsiteY226" fmla="*/ 1217932 h 3789197"/>
                <a:gd name="connsiteX227" fmla="*/ 9415673 w 12175516"/>
                <a:gd name="connsiteY227" fmla="*/ 1377068 h 3789197"/>
                <a:gd name="connsiteX228" fmla="*/ 9224836 w 12175516"/>
                <a:gd name="connsiteY228" fmla="*/ 1501334 h 3789197"/>
                <a:gd name="connsiteX229" fmla="*/ 9846166 w 12175516"/>
                <a:gd name="connsiteY229" fmla="*/ 1595801 h 3789197"/>
                <a:gd name="connsiteX230" fmla="*/ 9880402 w 12175516"/>
                <a:gd name="connsiteY230" fmla="*/ 1588193 h 3789197"/>
                <a:gd name="connsiteX231" fmla="*/ 9847433 w 12175516"/>
                <a:gd name="connsiteY231" fmla="*/ 1560297 h 3789197"/>
                <a:gd name="connsiteX232" fmla="*/ 9295845 w 12175516"/>
                <a:gd name="connsiteY232" fmla="*/ 1493726 h 3789197"/>
                <a:gd name="connsiteX233" fmla="*/ 9758672 w 12175516"/>
                <a:gd name="connsiteY233" fmla="*/ 1381506 h 3789197"/>
                <a:gd name="connsiteX234" fmla="*/ 10018616 w 12175516"/>
                <a:gd name="connsiteY234" fmla="*/ 1250266 h 3789197"/>
                <a:gd name="connsiteX235" fmla="*/ 9803053 w 12175516"/>
                <a:gd name="connsiteY235" fmla="*/ 1185597 h 3789197"/>
                <a:gd name="connsiteX236" fmla="*/ 9783398 w 12175516"/>
                <a:gd name="connsiteY236" fmla="*/ 1183695 h 3789197"/>
                <a:gd name="connsiteX237" fmla="*/ 9792909 w 12175516"/>
                <a:gd name="connsiteY237" fmla="*/ 1287673 h 3789197"/>
                <a:gd name="connsiteX238" fmla="*/ 9876598 w 12175516"/>
                <a:gd name="connsiteY238" fmla="*/ 1080986 h 3789197"/>
                <a:gd name="connsiteX239" fmla="*/ 8814632 w 12175516"/>
                <a:gd name="connsiteY239" fmla="*/ 1078450 h 3789197"/>
                <a:gd name="connsiteX240" fmla="*/ 8767081 w 12175516"/>
                <a:gd name="connsiteY240" fmla="*/ 1030265 h 3789197"/>
                <a:gd name="connsiteX241" fmla="*/ 8814632 w 12175516"/>
                <a:gd name="connsiteY241" fmla="*/ 982080 h 3789197"/>
                <a:gd name="connsiteX242" fmla="*/ 9830315 w 12175516"/>
                <a:gd name="connsiteY242" fmla="*/ 964328 h 3789197"/>
                <a:gd name="connsiteX243" fmla="*/ 9772621 w 12175516"/>
                <a:gd name="connsiteY243" fmla="*/ 912339 h 3789197"/>
                <a:gd name="connsiteX244" fmla="*/ 8834287 w 12175516"/>
                <a:gd name="connsiteY244" fmla="*/ 912339 h 3789197"/>
                <a:gd name="connsiteX245" fmla="*/ 8883105 w 12175516"/>
                <a:gd name="connsiteY245" fmla="*/ 789342 h 3789197"/>
                <a:gd name="connsiteX246" fmla="*/ 9258438 w 12175516"/>
                <a:gd name="connsiteY246" fmla="*/ 365823 h 3789197"/>
                <a:gd name="connsiteX247" fmla="*/ 9678153 w 12175516"/>
                <a:gd name="connsiteY247" fmla="*/ 230779 h 3789197"/>
                <a:gd name="connsiteX248" fmla="*/ 9709854 w 12175516"/>
                <a:gd name="connsiteY248" fmla="*/ 229511 h 3789197"/>
                <a:gd name="connsiteX249" fmla="*/ 9709854 w 12175516"/>
                <a:gd name="connsiteY249" fmla="*/ 159136 h 3789197"/>
                <a:gd name="connsiteX250" fmla="*/ 9695905 w 12175516"/>
                <a:gd name="connsiteY250" fmla="*/ 159136 h 3789197"/>
                <a:gd name="connsiteX251" fmla="*/ 9627432 w 12175516"/>
                <a:gd name="connsiteY251" fmla="*/ 90029 h 3789197"/>
                <a:gd name="connsiteX252" fmla="*/ 9627432 w 12175516"/>
                <a:gd name="connsiteY252" fmla="*/ 69107 h 3789197"/>
                <a:gd name="connsiteX253" fmla="*/ 9695905 w 12175516"/>
                <a:gd name="connsiteY253" fmla="*/ 0 h 3789197"/>
                <a:gd name="connsiteX254" fmla="*/ 9903860 w 12175516"/>
                <a:gd name="connsiteY254" fmla="*/ 0 h 3789197"/>
                <a:gd name="connsiteX255" fmla="*/ 9903860 w 12175516"/>
                <a:gd name="connsiteY255" fmla="*/ 0 h 3789197"/>
                <a:gd name="connsiteX256" fmla="*/ 9972334 w 12175516"/>
                <a:gd name="connsiteY256" fmla="*/ 69107 h 3789197"/>
                <a:gd name="connsiteX257" fmla="*/ 9972334 w 12175516"/>
                <a:gd name="connsiteY257" fmla="*/ 90029 h 3789197"/>
                <a:gd name="connsiteX258" fmla="*/ 9903860 w 12175516"/>
                <a:gd name="connsiteY258" fmla="*/ 159136 h 3789197"/>
                <a:gd name="connsiteX259" fmla="*/ 9889912 w 12175516"/>
                <a:gd name="connsiteY259" fmla="*/ 159136 h 3789197"/>
                <a:gd name="connsiteX260" fmla="*/ 9889912 w 12175516"/>
                <a:gd name="connsiteY260" fmla="*/ 234583 h 3789197"/>
                <a:gd name="connsiteX261" fmla="*/ 9972334 w 12175516"/>
                <a:gd name="connsiteY261" fmla="*/ 241558 h 3789197"/>
                <a:gd name="connsiteX262" fmla="*/ 10341327 w 12175516"/>
                <a:gd name="connsiteY262" fmla="*/ 368993 h 3789197"/>
                <a:gd name="connsiteX263" fmla="*/ 10750263 w 12175516"/>
                <a:gd name="connsiteY263" fmla="*/ 886345 h 3789197"/>
                <a:gd name="connsiteX264" fmla="*/ 10750897 w 12175516"/>
                <a:gd name="connsiteY264" fmla="*/ 914875 h 3789197"/>
                <a:gd name="connsiteX265" fmla="*/ 10750897 w 12175516"/>
                <a:gd name="connsiteY265" fmla="*/ 914875 h 3789197"/>
                <a:gd name="connsiteX266" fmla="*/ 9943168 w 12175516"/>
                <a:gd name="connsiteY266" fmla="*/ 919314 h 3789197"/>
                <a:gd name="connsiteX267" fmla="*/ 9927318 w 12175516"/>
                <a:gd name="connsiteY267" fmla="*/ 958622 h 3789197"/>
                <a:gd name="connsiteX268" fmla="*/ 10784499 w 12175516"/>
                <a:gd name="connsiteY268" fmla="*/ 984616 h 3789197"/>
                <a:gd name="connsiteX269" fmla="*/ 10784499 w 12175516"/>
                <a:gd name="connsiteY269" fmla="*/ 984616 h 3789197"/>
                <a:gd name="connsiteX270" fmla="*/ 10832050 w 12175516"/>
                <a:gd name="connsiteY270" fmla="*/ 1032801 h 3789197"/>
                <a:gd name="connsiteX271" fmla="*/ 10784499 w 12175516"/>
                <a:gd name="connsiteY271" fmla="*/ 1080986 h 3789197"/>
                <a:gd name="connsiteX272" fmla="*/ 10115619 w 12175516"/>
                <a:gd name="connsiteY272" fmla="*/ 1108882 h 3789197"/>
                <a:gd name="connsiteX273" fmla="*/ 10286802 w 12175516"/>
                <a:gd name="connsiteY273" fmla="*/ 1162773 h 3789197"/>
                <a:gd name="connsiteX274" fmla="*/ 10651357 w 12175516"/>
                <a:gd name="connsiteY274" fmla="*/ 1495628 h 3789197"/>
                <a:gd name="connsiteX275" fmla="*/ 11325309 w 12175516"/>
                <a:gd name="connsiteY275" fmla="*/ 2536671 h 3789197"/>
                <a:gd name="connsiteX276" fmla="*/ 11568769 w 12175516"/>
                <a:gd name="connsiteY276" fmla="*/ 2583588 h 3789197"/>
                <a:gd name="connsiteX277" fmla="*/ 11687963 w 12175516"/>
                <a:gd name="connsiteY277" fmla="*/ 2856846 h 3789197"/>
                <a:gd name="connsiteX278" fmla="*/ 11880067 w 12175516"/>
                <a:gd name="connsiteY278" fmla="*/ 3051487 h 3789197"/>
                <a:gd name="connsiteX279" fmla="*/ 11978973 w 12175516"/>
                <a:gd name="connsiteY279" fmla="*/ 3282900 h 3789197"/>
                <a:gd name="connsiteX280" fmla="*/ 12175516 w 12175516"/>
                <a:gd name="connsiteY280" fmla="*/ 3417310 h 378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</a:cxnLst>
              <a:rect l="l" t="t" r="r" b="b"/>
              <a:pathLst>
                <a:path w="12175516" h="3789197">
                  <a:moveTo>
                    <a:pt x="0" y="2899959"/>
                  </a:moveTo>
                  <a:cubicBezTo>
                    <a:pt x="0" y="2899959"/>
                    <a:pt x="214295" y="2671715"/>
                    <a:pt x="223805" y="2802955"/>
                  </a:cubicBezTo>
                  <a:cubicBezTo>
                    <a:pt x="233315" y="2934195"/>
                    <a:pt x="25360" y="3270220"/>
                    <a:pt x="244728" y="3170681"/>
                  </a:cubicBezTo>
                  <a:cubicBezTo>
                    <a:pt x="617525" y="3000766"/>
                    <a:pt x="618793" y="3376734"/>
                    <a:pt x="514182" y="3354543"/>
                  </a:cubicBezTo>
                  <a:cubicBezTo>
                    <a:pt x="437466" y="3338059"/>
                    <a:pt x="476141" y="3275292"/>
                    <a:pt x="883175" y="3190969"/>
                  </a:cubicBezTo>
                  <a:cubicBezTo>
                    <a:pt x="910437" y="3185263"/>
                    <a:pt x="907901" y="3144052"/>
                    <a:pt x="881273" y="3136444"/>
                  </a:cubicBezTo>
                  <a:cubicBezTo>
                    <a:pt x="880639" y="3136444"/>
                    <a:pt x="880005" y="3136444"/>
                    <a:pt x="880005" y="3135810"/>
                  </a:cubicBezTo>
                  <a:lnTo>
                    <a:pt x="720869" y="3090161"/>
                  </a:lnTo>
                  <a:cubicBezTo>
                    <a:pt x="707554" y="3086357"/>
                    <a:pt x="656834" y="3078749"/>
                    <a:pt x="657468" y="3059729"/>
                  </a:cubicBezTo>
                  <a:cubicBezTo>
                    <a:pt x="658736" y="3038807"/>
                    <a:pt x="706286" y="3040075"/>
                    <a:pt x="715797" y="3040709"/>
                  </a:cubicBezTo>
                  <a:cubicBezTo>
                    <a:pt x="867959" y="3027395"/>
                    <a:pt x="892051" y="3019786"/>
                    <a:pt x="925654" y="2825780"/>
                  </a:cubicBezTo>
                  <a:cubicBezTo>
                    <a:pt x="930726" y="2801053"/>
                    <a:pt x="923752" y="2775059"/>
                    <a:pt x="911072" y="2752235"/>
                  </a:cubicBezTo>
                  <a:cubicBezTo>
                    <a:pt x="900293" y="2732580"/>
                    <a:pt x="888881" y="2712292"/>
                    <a:pt x="881273" y="2698344"/>
                  </a:cubicBezTo>
                  <a:cubicBezTo>
                    <a:pt x="771589" y="2547449"/>
                    <a:pt x="788708" y="2487219"/>
                    <a:pt x="886979" y="2329350"/>
                  </a:cubicBezTo>
                  <a:cubicBezTo>
                    <a:pt x="896489" y="2312866"/>
                    <a:pt x="905999" y="2296382"/>
                    <a:pt x="916778" y="2283068"/>
                  </a:cubicBezTo>
                  <a:cubicBezTo>
                    <a:pt x="966230" y="2218399"/>
                    <a:pt x="979544" y="2131539"/>
                    <a:pt x="959890" y="2051020"/>
                  </a:cubicBezTo>
                  <a:cubicBezTo>
                    <a:pt x="952282" y="2027562"/>
                    <a:pt x="954184" y="2013614"/>
                    <a:pt x="984617" y="2022490"/>
                  </a:cubicBezTo>
                  <a:lnTo>
                    <a:pt x="1185598" y="2080185"/>
                  </a:lnTo>
                  <a:lnTo>
                    <a:pt x="1386579" y="2137880"/>
                  </a:lnTo>
                  <a:cubicBezTo>
                    <a:pt x="1415109" y="2146122"/>
                    <a:pt x="1409403" y="2158802"/>
                    <a:pt x="1392285" y="2175286"/>
                  </a:cubicBezTo>
                  <a:cubicBezTo>
                    <a:pt x="1332054" y="2234249"/>
                    <a:pt x="1297183" y="2315402"/>
                    <a:pt x="1305425" y="2394019"/>
                  </a:cubicBezTo>
                  <a:cubicBezTo>
                    <a:pt x="1307327" y="2411137"/>
                    <a:pt x="1306693" y="2430158"/>
                    <a:pt x="1306059" y="2449178"/>
                  </a:cubicBezTo>
                  <a:cubicBezTo>
                    <a:pt x="1304791" y="2635577"/>
                    <a:pt x="1287673" y="2695174"/>
                    <a:pt x="1114588" y="2764915"/>
                  </a:cubicBezTo>
                  <a:cubicBezTo>
                    <a:pt x="1095568" y="2773791"/>
                    <a:pt x="1075914" y="2782667"/>
                    <a:pt x="1056260" y="2793445"/>
                  </a:cubicBezTo>
                  <a:cubicBezTo>
                    <a:pt x="1033435" y="2806125"/>
                    <a:pt x="1013781" y="2824512"/>
                    <a:pt x="1004905" y="2847970"/>
                  </a:cubicBezTo>
                  <a:cubicBezTo>
                    <a:pt x="928824" y="3029296"/>
                    <a:pt x="947210" y="3048951"/>
                    <a:pt x="1068940" y="3141516"/>
                  </a:cubicBezTo>
                  <a:lnTo>
                    <a:pt x="1068940" y="3141516"/>
                  </a:lnTo>
                  <a:cubicBezTo>
                    <a:pt x="1077182" y="3146588"/>
                    <a:pt x="1111418" y="3167511"/>
                    <a:pt x="1108248" y="3188433"/>
                  </a:cubicBezTo>
                  <a:cubicBezTo>
                    <a:pt x="1100640" y="3237886"/>
                    <a:pt x="978911" y="3279096"/>
                    <a:pt x="989689" y="3209355"/>
                  </a:cubicBezTo>
                  <a:cubicBezTo>
                    <a:pt x="1004905" y="3115522"/>
                    <a:pt x="1553957" y="3308895"/>
                    <a:pt x="1701047" y="2617824"/>
                  </a:cubicBezTo>
                  <a:cubicBezTo>
                    <a:pt x="1722604" y="2517017"/>
                    <a:pt x="1813901" y="2364855"/>
                    <a:pt x="1940069" y="2250099"/>
                  </a:cubicBezTo>
                  <a:cubicBezTo>
                    <a:pt x="1952749" y="2242491"/>
                    <a:pt x="1957187" y="2236151"/>
                    <a:pt x="1961625" y="2226641"/>
                  </a:cubicBezTo>
                  <a:lnTo>
                    <a:pt x="1966697" y="2223471"/>
                  </a:lnTo>
                  <a:lnTo>
                    <a:pt x="1969867" y="2211424"/>
                  </a:lnTo>
                  <a:cubicBezTo>
                    <a:pt x="1954017" y="2188600"/>
                    <a:pt x="1957187" y="2156900"/>
                    <a:pt x="1923584" y="2155632"/>
                  </a:cubicBezTo>
                  <a:cubicBezTo>
                    <a:pt x="1874132" y="2153096"/>
                    <a:pt x="1854477" y="2092865"/>
                    <a:pt x="1849405" y="2059896"/>
                  </a:cubicBezTo>
                  <a:cubicBezTo>
                    <a:pt x="1833555" y="1966697"/>
                    <a:pt x="1839895" y="1917878"/>
                    <a:pt x="1787906" y="1837993"/>
                  </a:cubicBezTo>
                  <a:cubicBezTo>
                    <a:pt x="1752402" y="1785370"/>
                    <a:pt x="1646522" y="1680125"/>
                    <a:pt x="1614188" y="1626234"/>
                  </a:cubicBezTo>
                  <a:cubicBezTo>
                    <a:pt x="1546349" y="1509576"/>
                    <a:pt x="1477242" y="1396723"/>
                    <a:pt x="1408135" y="1282601"/>
                  </a:cubicBezTo>
                  <a:cubicBezTo>
                    <a:pt x="1389749" y="1252802"/>
                    <a:pt x="1384042" y="1219834"/>
                    <a:pt x="1403063" y="1189402"/>
                  </a:cubicBezTo>
                  <a:cubicBezTo>
                    <a:pt x="1416377" y="1169113"/>
                    <a:pt x="1432227" y="1152629"/>
                    <a:pt x="1448711" y="1142485"/>
                  </a:cubicBezTo>
                  <a:cubicBezTo>
                    <a:pt x="1465196" y="1132341"/>
                    <a:pt x="1486752" y="1126001"/>
                    <a:pt x="1510844" y="1123465"/>
                  </a:cubicBezTo>
                  <a:cubicBezTo>
                    <a:pt x="1548251" y="1119661"/>
                    <a:pt x="1572977" y="1140583"/>
                    <a:pt x="1591364" y="1170381"/>
                  </a:cubicBezTo>
                  <a:cubicBezTo>
                    <a:pt x="1661739" y="1285771"/>
                    <a:pt x="1732748" y="1396723"/>
                    <a:pt x="1802489" y="1510844"/>
                  </a:cubicBezTo>
                  <a:cubicBezTo>
                    <a:pt x="1837993" y="1563467"/>
                    <a:pt x="1881106" y="1706753"/>
                    <a:pt x="1911538" y="1762546"/>
                  </a:cubicBezTo>
                  <a:cubicBezTo>
                    <a:pt x="1958455" y="1845601"/>
                    <a:pt x="2006640" y="1864621"/>
                    <a:pt x="2080819" y="1918512"/>
                  </a:cubicBezTo>
                  <a:cubicBezTo>
                    <a:pt x="2106179" y="1937533"/>
                    <a:pt x="2152462" y="1983181"/>
                    <a:pt x="2132174" y="2028196"/>
                  </a:cubicBezTo>
                  <a:cubicBezTo>
                    <a:pt x="2118859" y="2056726"/>
                    <a:pt x="2147390" y="2066870"/>
                    <a:pt x="2160704" y="2094767"/>
                  </a:cubicBezTo>
                  <a:lnTo>
                    <a:pt x="2172750" y="2097937"/>
                  </a:lnTo>
                  <a:lnTo>
                    <a:pt x="2184162" y="2090963"/>
                  </a:lnTo>
                  <a:lnTo>
                    <a:pt x="2187966" y="2092231"/>
                  </a:lnTo>
                  <a:cubicBezTo>
                    <a:pt x="2307160" y="2045314"/>
                    <a:pt x="2427622" y="2023124"/>
                    <a:pt x="2553790" y="2035804"/>
                  </a:cubicBezTo>
                  <a:cubicBezTo>
                    <a:pt x="2683762" y="2049118"/>
                    <a:pt x="2809296" y="2085891"/>
                    <a:pt x="2917077" y="2158168"/>
                  </a:cubicBezTo>
                  <a:cubicBezTo>
                    <a:pt x="3007107" y="2215229"/>
                    <a:pt x="3086992" y="2284970"/>
                    <a:pt x="3144687" y="2378803"/>
                  </a:cubicBezTo>
                  <a:cubicBezTo>
                    <a:pt x="3163707" y="2404797"/>
                    <a:pt x="3180825" y="2432694"/>
                    <a:pt x="3194139" y="2459956"/>
                  </a:cubicBezTo>
                  <a:cubicBezTo>
                    <a:pt x="3343132" y="2742724"/>
                    <a:pt x="3360250" y="3164341"/>
                    <a:pt x="2979844" y="3464227"/>
                  </a:cubicBezTo>
                  <a:cubicBezTo>
                    <a:pt x="2966530" y="3479443"/>
                    <a:pt x="2945608" y="3481345"/>
                    <a:pt x="2934196" y="3499098"/>
                  </a:cubicBezTo>
                  <a:lnTo>
                    <a:pt x="2896789" y="3521922"/>
                  </a:lnTo>
                  <a:cubicBezTo>
                    <a:pt x="2786471" y="3580885"/>
                    <a:pt x="2667278" y="3620827"/>
                    <a:pt x="2539208" y="3628435"/>
                  </a:cubicBezTo>
                  <a:lnTo>
                    <a:pt x="2539208" y="3628435"/>
                  </a:lnTo>
                  <a:cubicBezTo>
                    <a:pt x="2250733" y="3642384"/>
                    <a:pt x="1981279" y="3506072"/>
                    <a:pt x="1822777" y="3280998"/>
                  </a:cubicBezTo>
                  <a:cubicBezTo>
                    <a:pt x="1775860" y="3215061"/>
                    <a:pt x="1766984" y="3128202"/>
                    <a:pt x="1799953" y="3054023"/>
                  </a:cubicBezTo>
                  <a:cubicBezTo>
                    <a:pt x="1856380" y="2929123"/>
                    <a:pt x="1808829" y="2705318"/>
                    <a:pt x="1701681" y="2852408"/>
                  </a:cubicBezTo>
                  <a:cubicBezTo>
                    <a:pt x="1611018" y="2977308"/>
                    <a:pt x="1909002" y="2951947"/>
                    <a:pt x="1909002" y="2842898"/>
                  </a:cubicBezTo>
                  <a:cubicBezTo>
                    <a:pt x="1909002" y="2520821"/>
                    <a:pt x="2170214" y="2259609"/>
                    <a:pt x="2492291" y="2259609"/>
                  </a:cubicBezTo>
                  <a:cubicBezTo>
                    <a:pt x="2817538" y="2259609"/>
                    <a:pt x="3080652" y="2525259"/>
                    <a:pt x="3075580" y="2851774"/>
                  </a:cubicBezTo>
                  <a:cubicBezTo>
                    <a:pt x="3071141" y="3168779"/>
                    <a:pt x="2810564" y="3426187"/>
                    <a:pt x="2492925" y="3426820"/>
                  </a:cubicBezTo>
                  <a:cubicBezTo>
                    <a:pt x="2279264" y="3427454"/>
                    <a:pt x="2022490" y="3227107"/>
                    <a:pt x="1990155" y="3142150"/>
                  </a:cubicBezTo>
                  <a:cubicBezTo>
                    <a:pt x="1824045" y="2706586"/>
                    <a:pt x="3459789" y="3084455"/>
                    <a:pt x="3193505" y="3461691"/>
                  </a:cubicBezTo>
                  <a:cubicBezTo>
                    <a:pt x="2728142" y="4120427"/>
                    <a:pt x="3920714" y="3554890"/>
                    <a:pt x="3873797" y="3710856"/>
                  </a:cubicBezTo>
                  <a:cubicBezTo>
                    <a:pt x="3834489" y="3842096"/>
                    <a:pt x="3708321" y="3674718"/>
                    <a:pt x="3670914" y="3663306"/>
                  </a:cubicBezTo>
                  <a:cubicBezTo>
                    <a:pt x="3633508" y="3651894"/>
                    <a:pt x="3612586" y="3611317"/>
                    <a:pt x="3623998" y="3574544"/>
                  </a:cubicBezTo>
                  <a:lnTo>
                    <a:pt x="3850973" y="2837826"/>
                  </a:lnTo>
                  <a:cubicBezTo>
                    <a:pt x="3856679" y="2819440"/>
                    <a:pt x="3869359" y="2804857"/>
                    <a:pt x="3885843" y="2795981"/>
                  </a:cubicBezTo>
                  <a:lnTo>
                    <a:pt x="3902962" y="2790909"/>
                  </a:lnTo>
                  <a:lnTo>
                    <a:pt x="4049418" y="2315402"/>
                  </a:lnTo>
                  <a:lnTo>
                    <a:pt x="3949879" y="2284970"/>
                  </a:lnTo>
                  <a:cubicBezTo>
                    <a:pt x="3916276" y="2274825"/>
                    <a:pt x="3896622" y="2238053"/>
                    <a:pt x="3907400" y="2204451"/>
                  </a:cubicBezTo>
                  <a:lnTo>
                    <a:pt x="4011377" y="1865889"/>
                  </a:lnTo>
                  <a:cubicBezTo>
                    <a:pt x="4052588" y="1732114"/>
                    <a:pt x="4195874" y="1655398"/>
                    <a:pt x="4330284" y="1697243"/>
                  </a:cubicBezTo>
                  <a:lnTo>
                    <a:pt x="4330284" y="1697243"/>
                  </a:lnTo>
                  <a:lnTo>
                    <a:pt x="4442504" y="1732114"/>
                  </a:lnTo>
                  <a:cubicBezTo>
                    <a:pt x="4466596" y="1739722"/>
                    <a:pt x="4480544" y="1765716"/>
                    <a:pt x="4472936" y="1789808"/>
                  </a:cubicBezTo>
                  <a:lnTo>
                    <a:pt x="4306826" y="2328082"/>
                  </a:lnTo>
                  <a:cubicBezTo>
                    <a:pt x="4296682" y="2361685"/>
                    <a:pt x="4261177" y="2380705"/>
                    <a:pt x="4227575" y="2369927"/>
                  </a:cubicBezTo>
                  <a:lnTo>
                    <a:pt x="4116623" y="2335690"/>
                  </a:lnTo>
                  <a:lnTo>
                    <a:pt x="3970167" y="2811197"/>
                  </a:lnTo>
                  <a:lnTo>
                    <a:pt x="3980945" y="2825146"/>
                  </a:lnTo>
                  <a:cubicBezTo>
                    <a:pt x="3989187" y="2840996"/>
                    <a:pt x="3991723" y="2860650"/>
                    <a:pt x="3986017" y="2879036"/>
                  </a:cubicBezTo>
                  <a:lnTo>
                    <a:pt x="3781232" y="3550452"/>
                  </a:lnTo>
                  <a:cubicBezTo>
                    <a:pt x="3774258" y="3573276"/>
                    <a:pt x="3792644" y="3595467"/>
                    <a:pt x="3816737" y="3592931"/>
                  </a:cubicBezTo>
                  <a:cubicBezTo>
                    <a:pt x="3816737" y="3592931"/>
                    <a:pt x="4124865" y="3341863"/>
                    <a:pt x="4391783" y="3537138"/>
                  </a:cubicBezTo>
                  <a:cubicBezTo>
                    <a:pt x="4744292" y="3795814"/>
                    <a:pt x="5013112" y="3578349"/>
                    <a:pt x="5117090" y="3537772"/>
                  </a:cubicBezTo>
                  <a:cubicBezTo>
                    <a:pt x="5273056" y="3476907"/>
                    <a:pt x="5331385" y="3624631"/>
                    <a:pt x="5243892" y="3646187"/>
                  </a:cubicBezTo>
                  <a:cubicBezTo>
                    <a:pt x="5148790" y="3669646"/>
                    <a:pt x="5191269" y="3417310"/>
                    <a:pt x="5051153" y="3466129"/>
                  </a:cubicBezTo>
                  <a:cubicBezTo>
                    <a:pt x="5012478" y="3479443"/>
                    <a:pt x="4880604" y="3535870"/>
                    <a:pt x="4844466" y="3542844"/>
                  </a:cubicBezTo>
                  <a:cubicBezTo>
                    <a:pt x="4843198" y="3542844"/>
                    <a:pt x="4841930" y="3543478"/>
                    <a:pt x="4840662" y="3543478"/>
                  </a:cubicBezTo>
                  <a:cubicBezTo>
                    <a:pt x="4831786" y="3541576"/>
                    <a:pt x="4826714" y="3536504"/>
                    <a:pt x="4822275" y="3529530"/>
                  </a:cubicBezTo>
                  <a:cubicBezTo>
                    <a:pt x="4725272" y="3401460"/>
                    <a:pt x="4665675" y="3362786"/>
                    <a:pt x="4611784" y="3208721"/>
                  </a:cubicBezTo>
                  <a:cubicBezTo>
                    <a:pt x="4592130" y="3147222"/>
                    <a:pt x="4555358" y="3012178"/>
                    <a:pt x="4550920" y="2979844"/>
                  </a:cubicBezTo>
                  <a:cubicBezTo>
                    <a:pt x="4547749" y="2974772"/>
                    <a:pt x="4537605" y="2935463"/>
                    <a:pt x="4556625" y="2930391"/>
                  </a:cubicBezTo>
                  <a:lnTo>
                    <a:pt x="5172883" y="2772523"/>
                  </a:lnTo>
                  <a:cubicBezTo>
                    <a:pt x="5189367" y="2780765"/>
                    <a:pt x="5201413" y="2846068"/>
                    <a:pt x="5207753" y="2868892"/>
                  </a:cubicBezTo>
                  <a:lnTo>
                    <a:pt x="5231211" y="2952582"/>
                  </a:lnTo>
                  <a:cubicBezTo>
                    <a:pt x="5246428" y="3012812"/>
                    <a:pt x="5254670" y="3082553"/>
                    <a:pt x="5262278" y="3144686"/>
                  </a:cubicBezTo>
                  <a:cubicBezTo>
                    <a:pt x="5264814" y="3154196"/>
                    <a:pt x="5259108" y="3172583"/>
                    <a:pt x="5281298" y="3162438"/>
                  </a:cubicBezTo>
                  <a:cubicBezTo>
                    <a:pt x="5333287" y="3138980"/>
                    <a:pt x="5378936" y="3106646"/>
                    <a:pt x="5397322" y="3049585"/>
                  </a:cubicBezTo>
                  <a:lnTo>
                    <a:pt x="5397322" y="3049585"/>
                  </a:lnTo>
                  <a:cubicBezTo>
                    <a:pt x="5410002" y="3011544"/>
                    <a:pt x="5396054" y="2977308"/>
                    <a:pt x="5363085" y="2951947"/>
                  </a:cubicBezTo>
                  <a:cubicBezTo>
                    <a:pt x="5347235" y="2939901"/>
                    <a:pt x="5273056" y="2901227"/>
                    <a:pt x="5273056" y="2901227"/>
                  </a:cubicBezTo>
                  <a:cubicBezTo>
                    <a:pt x="5252134" y="2886011"/>
                    <a:pt x="5278128" y="2840362"/>
                    <a:pt x="5302221" y="2850506"/>
                  </a:cubicBezTo>
                  <a:lnTo>
                    <a:pt x="5378936" y="2889181"/>
                  </a:lnTo>
                  <a:lnTo>
                    <a:pt x="5378936" y="2889181"/>
                  </a:lnTo>
                  <a:cubicBezTo>
                    <a:pt x="5458187" y="2924685"/>
                    <a:pt x="5493692" y="3012812"/>
                    <a:pt x="5450579" y="3088259"/>
                  </a:cubicBezTo>
                  <a:cubicBezTo>
                    <a:pt x="5416342" y="3157366"/>
                    <a:pt x="5362451" y="3204283"/>
                    <a:pt x="5290174" y="3229009"/>
                  </a:cubicBezTo>
                  <a:cubicBezTo>
                    <a:pt x="5271154" y="3235984"/>
                    <a:pt x="5262912" y="3275292"/>
                    <a:pt x="5266716" y="3300652"/>
                  </a:cubicBezTo>
                  <a:cubicBezTo>
                    <a:pt x="5274958" y="3354543"/>
                    <a:pt x="5169712" y="3338059"/>
                    <a:pt x="5210923" y="3419212"/>
                  </a:cubicBezTo>
                  <a:cubicBezTo>
                    <a:pt x="5263546" y="3521922"/>
                    <a:pt x="5865855" y="3339327"/>
                    <a:pt x="5754903" y="3438232"/>
                  </a:cubicBezTo>
                  <a:cubicBezTo>
                    <a:pt x="5550118" y="3620827"/>
                    <a:pt x="5539974" y="3163072"/>
                    <a:pt x="5711157" y="2832754"/>
                  </a:cubicBezTo>
                  <a:cubicBezTo>
                    <a:pt x="5714327" y="2827048"/>
                    <a:pt x="5713692" y="2820073"/>
                    <a:pt x="5710522" y="2814367"/>
                  </a:cubicBezTo>
                  <a:cubicBezTo>
                    <a:pt x="5576113" y="2593732"/>
                    <a:pt x="5283834" y="1992691"/>
                    <a:pt x="5240088" y="1900126"/>
                  </a:cubicBezTo>
                  <a:cubicBezTo>
                    <a:pt x="5226139" y="1867157"/>
                    <a:pt x="5225505" y="1846869"/>
                    <a:pt x="5247062" y="1833555"/>
                  </a:cubicBezTo>
                  <a:lnTo>
                    <a:pt x="5247062" y="1833555"/>
                  </a:lnTo>
                  <a:lnTo>
                    <a:pt x="5247062" y="1833555"/>
                  </a:lnTo>
                  <a:lnTo>
                    <a:pt x="5247062" y="1833555"/>
                  </a:lnTo>
                  <a:cubicBezTo>
                    <a:pt x="5254036" y="1829117"/>
                    <a:pt x="5264180" y="1825947"/>
                    <a:pt x="5276226" y="1823411"/>
                  </a:cubicBezTo>
                  <a:lnTo>
                    <a:pt x="5642684" y="1751768"/>
                  </a:lnTo>
                  <a:cubicBezTo>
                    <a:pt x="5695306" y="1741624"/>
                    <a:pt x="5718765" y="1771422"/>
                    <a:pt x="5733981" y="1816437"/>
                  </a:cubicBezTo>
                  <a:cubicBezTo>
                    <a:pt x="5844299" y="2049118"/>
                    <a:pt x="5916575" y="2274192"/>
                    <a:pt x="6032599" y="2486585"/>
                  </a:cubicBezTo>
                  <a:cubicBezTo>
                    <a:pt x="6104242" y="2615923"/>
                    <a:pt x="6180324" y="2749699"/>
                    <a:pt x="6255137" y="2876500"/>
                  </a:cubicBezTo>
                  <a:cubicBezTo>
                    <a:pt x="6333754" y="3010910"/>
                    <a:pt x="6413005" y="3137712"/>
                    <a:pt x="6477674" y="3280364"/>
                  </a:cubicBezTo>
                  <a:cubicBezTo>
                    <a:pt x="6497328" y="3323477"/>
                    <a:pt x="6506204" y="3360883"/>
                    <a:pt x="6468164" y="3395754"/>
                  </a:cubicBezTo>
                  <a:cubicBezTo>
                    <a:pt x="6432659" y="3431259"/>
                    <a:pt x="6406031" y="3416676"/>
                    <a:pt x="6377500" y="3402728"/>
                  </a:cubicBezTo>
                  <a:cubicBezTo>
                    <a:pt x="6324878" y="3372296"/>
                    <a:pt x="6291909" y="3360249"/>
                    <a:pt x="6312197" y="3292410"/>
                  </a:cubicBezTo>
                  <a:cubicBezTo>
                    <a:pt x="6319171" y="3271488"/>
                    <a:pt x="6269719" y="3206185"/>
                    <a:pt x="6257673" y="3187165"/>
                  </a:cubicBezTo>
                  <a:cubicBezTo>
                    <a:pt x="6163839" y="3039441"/>
                    <a:pt x="6087124" y="2932927"/>
                    <a:pt x="6044012" y="2760477"/>
                  </a:cubicBezTo>
                  <a:cubicBezTo>
                    <a:pt x="6028795" y="2693906"/>
                    <a:pt x="6002801" y="2689468"/>
                    <a:pt x="5947642" y="2731946"/>
                  </a:cubicBezTo>
                  <a:cubicBezTo>
                    <a:pt x="5928622" y="2746529"/>
                    <a:pt x="5911503" y="2758575"/>
                    <a:pt x="5894385" y="2769987"/>
                  </a:cubicBezTo>
                  <a:cubicBezTo>
                    <a:pt x="5846834" y="2801687"/>
                    <a:pt x="5842397" y="2870160"/>
                    <a:pt x="5884875" y="2908201"/>
                  </a:cubicBezTo>
                  <a:lnTo>
                    <a:pt x="5884875" y="2908201"/>
                  </a:lnTo>
                  <a:cubicBezTo>
                    <a:pt x="5922282" y="2941803"/>
                    <a:pt x="5980611" y="2937365"/>
                    <a:pt x="6012311" y="2898057"/>
                  </a:cubicBezTo>
                  <a:cubicBezTo>
                    <a:pt x="6127701" y="2756039"/>
                    <a:pt x="6303321" y="2474538"/>
                    <a:pt x="6364186" y="2630505"/>
                  </a:cubicBezTo>
                  <a:cubicBezTo>
                    <a:pt x="6438365" y="2820707"/>
                    <a:pt x="6812431" y="2499265"/>
                    <a:pt x="6607012" y="2413040"/>
                  </a:cubicBezTo>
                  <a:cubicBezTo>
                    <a:pt x="6507473" y="2370561"/>
                    <a:pt x="6480844" y="2811831"/>
                    <a:pt x="6587992" y="3123130"/>
                  </a:cubicBezTo>
                  <a:cubicBezTo>
                    <a:pt x="6710356" y="3478175"/>
                    <a:pt x="6839693" y="3795814"/>
                    <a:pt x="6605109" y="3784402"/>
                  </a:cubicBezTo>
                  <a:cubicBezTo>
                    <a:pt x="6378768" y="3773624"/>
                    <a:pt x="6775658" y="3444573"/>
                    <a:pt x="6793411" y="3417944"/>
                  </a:cubicBezTo>
                  <a:cubicBezTo>
                    <a:pt x="6882172" y="3283534"/>
                    <a:pt x="6820673" y="2917077"/>
                    <a:pt x="6801019" y="2814367"/>
                  </a:cubicBezTo>
                  <a:cubicBezTo>
                    <a:pt x="6798482" y="2799785"/>
                    <a:pt x="6782632" y="2792177"/>
                    <a:pt x="6769318" y="2798517"/>
                  </a:cubicBezTo>
                  <a:cubicBezTo>
                    <a:pt x="6663439" y="2853042"/>
                    <a:pt x="6612718" y="2979844"/>
                    <a:pt x="6655830" y="3094600"/>
                  </a:cubicBezTo>
                  <a:cubicBezTo>
                    <a:pt x="6686897" y="3178289"/>
                    <a:pt x="6790875" y="3227107"/>
                    <a:pt x="6892950" y="3235984"/>
                  </a:cubicBezTo>
                  <a:cubicBezTo>
                    <a:pt x="6955083" y="3241056"/>
                    <a:pt x="6998195" y="3175753"/>
                    <a:pt x="6969031" y="3120594"/>
                  </a:cubicBezTo>
                  <a:cubicBezTo>
                    <a:pt x="6935429" y="3056559"/>
                    <a:pt x="6897388" y="2966530"/>
                    <a:pt x="6880270" y="2863186"/>
                  </a:cubicBezTo>
                  <a:cubicBezTo>
                    <a:pt x="6807992" y="2421916"/>
                    <a:pt x="7104075" y="2000933"/>
                    <a:pt x="7545346" y="1931826"/>
                  </a:cubicBezTo>
                  <a:cubicBezTo>
                    <a:pt x="7797682" y="1892518"/>
                    <a:pt x="8041141" y="1975573"/>
                    <a:pt x="8214859" y="2137246"/>
                  </a:cubicBezTo>
                  <a:cubicBezTo>
                    <a:pt x="8245292" y="2165142"/>
                    <a:pt x="8283967" y="2182260"/>
                    <a:pt x="8324543" y="2187332"/>
                  </a:cubicBezTo>
                  <a:lnTo>
                    <a:pt x="8326445" y="2187332"/>
                  </a:lnTo>
                  <a:cubicBezTo>
                    <a:pt x="8348001" y="2189868"/>
                    <a:pt x="8369558" y="2187966"/>
                    <a:pt x="8391114" y="2184162"/>
                  </a:cubicBezTo>
                  <a:cubicBezTo>
                    <a:pt x="8507772" y="2160704"/>
                    <a:pt x="8626331" y="2227909"/>
                    <a:pt x="8664372" y="2343933"/>
                  </a:cubicBezTo>
                  <a:cubicBezTo>
                    <a:pt x="8696706" y="2442204"/>
                    <a:pt x="8671346" y="2532233"/>
                    <a:pt x="8598435" y="2586124"/>
                  </a:cubicBezTo>
                  <a:cubicBezTo>
                    <a:pt x="8565467" y="2610217"/>
                    <a:pt x="8518550" y="2596268"/>
                    <a:pt x="8503333" y="2558228"/>
                  </a:cubicBezTo>
                  <a:lnTo>
                    <a:pt x="8396186" y="2281166"/>
                  </a:lnTo>
                  <a:cubicBezTo>
                    <a:pt x="8375898" y="2235517"/>
                    <a:pt x="8328347" y="2248831"/>
                    <a:pt x="8346100" y="2298284"/>
                  </a:cubicBezTo>
                  <a:cubicBezTo>
                    <a:pt x="8367022" y="2357881"/>
                    <a:pt x="8450076" y="2521455"/>
                    <a:pt x="8462757" y="2620360"/>
                  </a:cubicBezTo>
                  <a:cubicBezTo>
                    <a:pt x="8518550" y="3048951"/>
                    <a:pt x="8219932" y="3447109"/>
                    <a:pt x="7793243" y="3514314"/>
                  </a:cubicBezTo>
                  <a:cubicBezTo>
                    <a:pt x="7587824" y="3546648"/>
                    <a:pt x="7377967" y="3497195"/>
                    <a:pt x="7215027" y="3391316"/>
                  </a:cubicBezTo>
                  <a:cubicBezTo>
                    <a:pt x="7191568" y="3376100"/>
                    <a:pt x="7099637" y="3279730"/>
                    <a:pt x="7161136" y="3208087"/>
                  </a:cubicBezTo>
                  <a:cubicBezTo>
                    <a:pt x="7276526" y="3072409"/>
                    <a:pt x="7440734" y="3195407"/>
                    <a:pt x="7381137" y="3231546"/>
                  </a:cubicBezTo>
                  <a:cubicBezTo>
                    <a:pt x="7317736" y="3269586"/>
                    <a:pt x="7354509" y="3167511"/>
                    <a:pt x="7271454" y="3098404"/>
                  </a:cubicBezTo>
                  <a:cubicBezTo>
                    <a:pt x="7195373" y="3035003"/>
                    <a:pt x="7133873" y="2921515"/>
                    <a:pt x="7116755" y="2812465"/>
                  </a:cubicBezTo>
                  <a:cubicBezTo>
                    <a:pt x="7067302" y="2503069"/>
                    <a:pt x="7281598" y="2212059"/>
                    <a:pt x="7594164" y="2169580"/>
                  </a:cubicBezTo>
                  <a:cubicBezTo>
                    <a:pt x="7897221" y="2128369"/>
                    <a:pt x="8179355" y="2341396"/>
                    <a:pt x="8223736" y="2643819"/>
                  </a:cubicBezTo>
                  <a:cubicBezTo>
                    <a:pt x="8268116" y="2946241"/>
                    <a:pt x="8059527" y="3223303"/>
                    <a:pt x="7757739" y="3277194"/>
                  </a:cubicBezTo>
                  <a:cubicBezTo>
                    <a:pt x="7684828" y="3290508"/>
                    <a:pt x="7489553" y="3300652"/>
                    <a:pt x="7543443" y="3180191"/>
                  </a:cubicBezTo>
                  <a:cubicBezTo>
                    <a:pt x="7594164" y="3066069"/>
                    <a:pt x="8405696" y="3544746"/>
                    <a:pt x="8405696" y="3544746"/>
                  </a:cubicBezTo>
                  <a:cubicBezTo>
                    <a:pt x="8713190" y="3715928"/>
                    <a:pt x="9305989" y="3544746"/>
                    <a:pt x="9238150" y="3310797"/>
                  </a:cubicBezTo>
                  <a:cubicBezTo>
                    <a:pt x="9238150" y="3310797"/>
                    <a:pt x="9059360" y="2986818"/>
                    <a:pt x="8963624" y="3078115"/>
                  </a:cubicBezTo>
                  <a:cubicBezTo>
                    <a:pt x="8713190" y="3317771"/>
                    <a:pt x="9596366" y="3459155"/>
                    <a:pt x="9846166" y="3491489"/>
                  </a:cubicBezTo>
                  <a:cubicBezTo>
                    <a:pt x="9978039" y="3508608"/>
                    <a:pt x="10161902" y="3493391"/>
                    <a:pt x="10123227" y="3303189"/>
                  </a:cubicBezTo>
                  <a:cubicBezTo>
                    <a:pt x="10108646" y="3231546"/>
                    <a:pt x="10004668" y="3216329"/>
                    <a:pt x="9983111" y="3224571"/>
                  </a:cubicBezTo>
                  <a:cubicBezTo>
                    <a:pt x="9975504" y="3227107"/>
                    <a:pt x="9953947" y="3249298"/>
                    <a:pt x="9958385" y="3260076"/>
                  </a:cubicBezTo>
                  <a:cubicBezTo>
                    <a:pt x="9969797" y="3286070"/>
                    <a:pt x="9971065" y="3307627"/>
                    <a:pt x="9991354" y="3328549"/>
                  </a:cubicBezTo>
                  <a:cubicBezTo>
                    <a:pt x="9996425" y="3342497"/>
                    <a:pt x="10014178" y="3352641"/>
                    <a:pt x="10026224" y="3360883"/>
                  </a:cubicBezTo>
                  <a:cubicBezTo>
                    <a:pt x="10092161" y="3411604"/>
                    <a:pt x="10144150" y="3492758"/>
                    <a:pt x="10198675" y="3554890"/>
                  </a:cubicBezTo>
                  <a:cubicBezTo>
                    <a:pt x="10219597" y="3578349"/>
                    <a:pt x="10221499" y="3604977"/>
                    <a:pt x="10198041" y="3625899"/>
                  </a:cubicBezTo>
                  <a:cubicBezTo>
                    <a:pt x="10182190" y="3638580"/>
                    <a:pt x="10168876" y="3654430"/>
                    <a:pt x="10148588" y="3661404"/>
                  </a:cubicBezTo>
                  <a:cubicBezTo>
                    <a:pt x="10135274" y="3667110"/>
                    <a:pt x="10121960" y="3660770"/>
                    <a:pt x="10110547" y="3653162"/>
                  </a:cubicBezTo>
                  <a:cubicBezTo>
                    <a:pt x="10059826" y="3594833"/>
                    <a:pt x="10000864" y="3525726"/>
                    <a:pt x="9955849" y="3462325"/>
                  </a:cubicBezTo>
                  <a:cubicBezTo>
                    <a:pt x="9939365" y="3408434"/>
                    <a:pt x="9902593" y="3373563"/>
                    <a:pt x="9858212" y="3343131"/>
                  </a:cubicBezTo>
                  <a:cubicBezTo>
                    <a:pt x="9852506" y="3339961"/>
                    <a:pt x="9845532" y="3341863"/>
                    <a:pt x="9839192" y="3345667"/>
                  </a:cubicBezTo>
                  <a:cubicBezTo>
                    <a:pt x="9794811" y="3369126"/>
                    <a:pt x="9765646" y="3363419"/>
                    <a:pt x="9733312" y="3324111"/>
                  </a:cubicBezTo>
                  <a:lnTo>
                    <a:pt x="8944604" y="2362319"/>
                  </a:lnTo>
                  <a:cubicBezTo>
                    <a:pt x="8914806" y="2326180"/>
                    <a:pt x="8916708" y="2291944"/>
                    <a:pt x="8948408" y="2257707"/>
                  </a:cubicBezTo>
                  <a:cubicBezTo>
                    <a:pt x="8953480" y="2252001"/>
                    <a:pt x="8957284" y="2248831"/>
                    <a:pt x="8953480" y="2239955"/>
                  </a:cubicBezTo>
                  <a:cubicBezTo>
                    <a:pt x="8930656" y="2187966"/>
                    <a:pt x="8902759" y="2142318"/>
                    <a:pt x="8850771" y="2116323"/>
                  </a:cubicBezTo>
                  <a:cubicBezTo>
                    <a:pt x="8842528" y="2109983"/>
                    <a:pt x="8838091" y="2099205"/>
                    <a:pt x="8827947" y="2094133"/>
                  </a:cubicBezTo>
                  <a:lnTo>
                    <a:pt x="8732845" y="1974305"/>
                  </a:lnTo>
                  <a:cubicBezTo>
                    <a:pt x="8722700" y="1959723"/>
                    <a:pt x="8702412" y="1938800"/>
                    <a:pt x="8693536" y="1924852"/>
                  </a:cubicBezTo>
                  <a:lnTo>
                    <a:pt x="8693536" y="1924852"/>
                  </a:lnTo>
                  <a:cubicBezTo>
                    <a:pt x="8689098" y="1885544"/>
                    <a:pt x="8732211" y="1850673"/>
                    <a:pt x="8764546" y="1841797"/>
                  </a:cubicBezTo>
                  <a:cubicBezTo>
                    <a:pt x="8782298" y="1837359"/>
                    <a:pt x="8806390" y="1855111"/>
                    <a:pt x="8817168" y="1870328"/>
                  </a:cubicBezTo>
                  <a:lnTo>
                    <a:pt x="8937630" y="2016784"/>
                  </a:lnTo>
                  <a:cubicBezTo>
                    <a:pt x="8949042" y="2030732"/>
                    <a:pt x="8949042" y="2052922"/>
                    <a:pt x="8958552" y="2068138"/>
                  </a:cubicBezTo>
                  <a:cubicBezTo>
                    <a:pt x="8963624" y="2082087"/>
                    <a:pt x="8971233" y="2091597"/>
                    <a:pt x="8983913" y="2099205"/>
                  </a:cubicBezTo>
                  <a:cubicBezTo>
                    <a:pt x="9000397" y="2123297"/>
                    <a:pt x="9026391" y="2139147"/>
                    <a:pt x="9052385" y="2152462"/>
                  </a:cubicBezTo>
                  <a:cubicBezTo>
                    <a:pt x="9062530" y="2158802"/>
                    <a:pt x="9068236" y="2149292"/>
                    <a:pt x="9075210" y="2146756"/>
                  </a:cubicBezTo>
                  <a:cubicBezTo>
                    <a:pt x="9103106" y="2135343"/>
                    <a:pt x="9131003" y="2138513"/>
                    <a:pt x="9156997" y="2154998"/>
                  </a:cubicBezTo>
                  <a:cubicBezTo>
                    <a:pt x="9175383" y="2169580"/>
                    <a:pt x="9187430" y="2190502"/>
                    <a:pt x="9202646" y="2208888"/>
                  </a:cubicBezTo>
                  <a:lnTo>
                    <a:pt x="9952679" y="3123764"/>
                  </a:lnTo>
                  <a:cubicBezTo>
                    <a:pt x="10073775" y="3271488"/>
                    <a:pt x="10462422" y="3114254"/>
                    <a:pt x="10380001" y="3002034"/>
                  </a:cubicBezTo>
                  <a:cubicBezTo>
                    <a:pt x="10312796" y="2911371"/>
                    <a:pt x="10105476" y="3015982"/>
                    <a:pt x="10308359" y="3294947"/>
                  </a:cubicBezTo>
                  <a:lnTo>
                    <a:pt x="10492855" y="3492758"/>
                  </a:lnTo>
                  <a:lnTo>
                    <a:pt x="10496659" y="3496561"/>
                  </a:lnTo>
                  <a:cubicBezTo>
                    <a:pt x="10523287" y="3521288"/>
                    <a:pt x="10771819" y="3759675"/>
                    <a:pt x="10877065" y="3542210"/>
                  </a:cubicBezTo>
                  <a:cubicBezTo>
                    <a:pt x="10988016" y="3313967"/>
                    <a:pt x="10657064" y="3439501"/>
                    <a:pt x="10670378" y="3281632"/>
                  </a:cubicBezTo>
                  <a:cubicBezTo>
                    <a:pt x="10683692" y="3123764"/>
                    <a:pt x="10794010" y="3167511"/>
                    <a:pt x="10713490" y="3050219"/>
                  </a:cubicBezTo>
                  <a:cubicBezTo>
                    <a:pt x="10632971" y="2933561"/>
                    <a:pt x="10220865" y="1840529"/>
                    <a:pt x="10220865" y="1840529"/>
                  </a:cubicBezTo>
                  <a:lnTo>
                    <a:pt x="10155562" y="1694707"/>
                  </a:lnTo>
                  <a:lnTo>
                    <a:pt x="9991988" y="1758742"/>
                  </a:lnTo>
                  <a:cubicBezTo>
                    <a:pt x="9874062" y="1804391"/>
                    <a:pt x="9770084" y="1840529"/>
                    <a:pt x="9723168" y="1839895"/>
                  </a:cubicBezTo>
                  <a:cubicBezTo>
                    <a:pt x="9622360" y="1834189"/>
                    <a:pt x="9417575" y="1727041"/>
                    <a:pt x="9264778" y="1670615"/>
                  </a:cubicBezTo>
                  <a:cubicBezTo>
                    <a:pt x="9208986" y="1652862"/>
                    <a:pt x="9037804" y="1416377"/>
                    <a:pt x="8924316" y="1289575"/>
                  </a:cubicBezTo>
                  <a:cubicBezTo>
                    <a:pt x="8946506" y="1252168"/>
                    <a:pt x="8976304" y="1268019"/>
                    <a:pt x="8982644" y="1257241"/>
                  </a:cubicBezTo>
                  <a:cubicBezTo>
                    <a:pt x="8989619" y="1246462"/>
                    <a:pt x="8946506" y="1236318"/>
                    <a:pt x="8964893" y="1226808"/>
                  </a:cubicBezTo>
                  <a:cubicBezTo>
                    <a:pt x="9035267" y="1173551"/>
                    <a:pt x="9049215" y="1205886"/>
                    <a:pt x="9082818" y="1200180"/>
                  </a:cubicBezTo>
                  <a:cubicBezTo>
                    <a:pt x="9098668" y="1189402"/>
                    <a:pt x="9111982" y="1185597"/>
                    <a:pt x="9122761" y="1186865"/>
                  </a:cubicBezTo>
                  <a:lnTo>
                    <a:pt x="9122761" y="1186865"/>
                  </a:lnTo>
                  <a:cubicBezTo>
                    <a:pt x="9155095" y="1188768"/>
                    <a:pt x="9168409" y="1228710"/>
                    <a:pt x="9176017" y="1217932"/>
                  </a:cubicBezTo>
                  <a:cubicBezTo>
                    <a:pt x="9241954" y="1161505"/>
                    <a:pt x="9355442" y="1312399"/>
                    <a:pt x="9415673" y="1377068"/>
                  </a:cubicBezTo>
                  <a:cubicBezTo>
                    <a:pt x="9344664" y="1392918"/>
                    <a:pt x="9241320" y="1443639"/>
                    <a:pt x="9224836" y="1501334"/>
                  </a:cubicBezTo>
                  <a:cubicBezTo>
                    <a:pt x="9220398" y="1536839"/>
                    <a:pt x="9142415" y="1664274"/>
                    <a:pt x="9846166" y="1595801"/>
                  </a:cubicBezTo>
                  <a:lnTo>
                    <a:pt x="9880402" y="1588193"/>
                  </a:lnTo>
                  <a:lnTo>
                    <a:pt x="9847433" y="1560297"/>
                  </a:lnTo>
                  <a:cubicBezTo>
                    <a:pt x="9586856" y="1575513"/>
                    <a:pt x="9216594" y="1607848"/>
                    <a:pt x="9295845" y="1493726"/>
                  </a:cubicBezTo>
                  <a:cubicBezTo>
                    <a:pt x="9335154" y="1436665"/>
                    <a:pt x="9569103" y="1392918"/>
                    <a:pt x="9758672" y="1381506"/>
                  </a:cubicBezTo>
                  <a:cubicBezTo>
                    <a:pt x="9894350" y="1345368"/>
                    <a:pt x="10132737" y="1265483"/>
                    <a:pt x="10018616" y="1250266"/>
                  </a:cubicBezTo>
                  <a:lnTo>
                    <a:pt x="9803053" y="1185597"/>
                  </a:lnTo>
                  <a:cubicBezTo>
                    <a:pt x="9796712" y="1183695"/>
                    <a:pt x="9789739" y="1183061"/>
                    <a:pt x="9783398" y="1183695"/>
                  </a:cubicBezTo>
                  <a:cubicBezTo>
                    <a:pt x="9650256" y="1197644"/>
                    <a:pt x="9695271" y="1299719"/>
                    <a:pt x="9792909" y="1287673"/>
                  </a:cubicBezTo>
                  <a:cubicBezTo>
                    <a:pt x="9884206" y="1276895"/>
                    <a:pt x="10053486" y="1080986"/>
                    <a:pt x="9876598" y="1080986"/>
                  </a:cubicBezTo>
                  <a:lnTo>
                    <a:pt x="8814632" y="1078450"/>
                  </a:lnTo>
                  <a:cubicBezTo>
                    <a:pt x="8788004" y="1078450"/>
                    <a:pt x="8767081" y="1056894"/>
                    <a:pt x="8767081" y="1030265"/>
                  </a:cubicBezTo>
                  <a:cubicBezTo>
                    <a:pt x="8767081" y="1003637"/>
                    <a:pt x="8788638" y="982080"/>
                    <a:pt x="8814632" y="982080"/>
                  </a:cubicBezTo>
                  <a:cubicBezTo>
                    <a:pt x="8814632" y="982080"/>
                    <a:pt x="9820171" y="1016317"/>
                    <a:pt x="9830315" y="964328"/>
                  </a:cubicBezTo>
                  <a:cubicBezTo>
                    <a:pt x="9840459" y="912339"/>
                    <a:pt x="9801785" y="912339"/>
                    <a:pt x="9772621" y="912339"/>
                  </a:cubicBezTo>
                  <a:lnTo>
                    <a:pt x="8834287" y="912339"/>
                  </a:lnTo>
                  <a:lnTo>
                    <a:pt x="8883105" y="789342"/>
                  </a:lnTo>
                  <a:cubicBezTo>
                    <a:pt x="8964893" y="618793"/>
                    <a:pt x="9092962" y="471069"/>
                    <a:pt x="9258438" y="365823"/>
                  </a:cubicBezTo>
                  <a:cubicBezTo>
                    <a:pt x="9382705" y="287206"/>
                    <a:pt x="9529161" y="244728"/>
                    <a:pt x="9678153" y="230779"/>
                  </a:cubicBezTo>
                  <a:lnTo>
                    <a:pt x="9709854" y="229511"/>
                  </a:lnTo>
                  <a:lnTo>
                    <a:pt x="9709854" y="159136"/>
                  </a:lnTo>
                  <a:lnTo>
                    <a:pt x="9695905" y="159136"/>
                  </a:lnTo>
                  <a:cubicBezTo>
                    <a:pt x="9657864" y="159136"/>
                    <a:pt x="9627432" y="128070"/>
                    <a:pt x="9627432" y="90029"/>
                  </a:cubicBezTo>
                  <a:lnTo>
                    <a:pt x="9627432" y="69107"/>
                  </a:lnTo>
                  <a:cubicBezTo>
                    <a:pt x="9627432" y="31066"/>
                    <a:pt x="9657864" y="0"/>
                    <a:pt x="9695905" y="0"/>
                  </a:cubicBezTo>
                  <a:lnTo>
                    <a:pt x="9903860" y="0"/>
                  </a:lnTo>
                  <a:lnTo>
                    <a:pt x="9903860" y="0"/>
                  </a:lnTo>
                  <a:cubicBezTo>
                    <a:pt x="9941901" y="0"/>
                    <a:pt x="9972334" y="31066"/>
                    <a:pt x="9972334" y="69107"/>
                  </a:cubicBezTo>
                  <a:lnTo>
                    <a:pt x="9972334" y="90029"/>
                  </a:lnTo>
                  <a:cubicBezTo>
                    <a:pt x="9972334" y="128070"/>
                    <a:pt x="9941901" y="159136"/>
                    <a:pt x="9903860" y="159136"/>
                  </a:cubicBezTo>
                  <a:lnTo>
                    <a:pt x="9889912" y="159136"/>
                  </a:lnTo>
                  <a:lnTo>
                    <a:pt x="9889912" y="234583"/>
                  </a:lnTo>
                  <a:lnTo>
                    <a:pt x="9972334" y="241558"/>
                  </a:lnTo>
                  <a:cubicBezTo>
                    <a:pt x="10114351" y="262480"/>
                    <a:pt x="10244323" y="307495"/>
                    <a:pt x="10341327" y="368993"/>
                  </a:cubicBezTo>
                  <a:cubicBezTo>
                    <a:pt x="10499829" y="469167"/>
                    <a:pt x="10662135" y="657468"/>
                    <a:pt x="10750263" y="886345"/>
                  </a:cubicBezTo>
                  <a:cubicBezTo>
                    <a:pt x="10754067" y="895221"/>
                    <a:pt x="10754067" y="905365"/>
                    <a:pt x="10750897" y="914875"/>
                  </a:cubicBezTo>
                  <a:lnTo>
                    <a:pt x="10750897" y="914875"/>
                  </a:lnTo>
                  <a:lnTo>
                    <a:pt x="9943168" y="919314"/>
                  </a:lnTo>
                  <a:cubicBezTo>
                    <a:pt x="9913370" y="921216"/>
                    <a:pt x="9927318" y="952916"/>
                    <a:pt x="9927318" y="958622"/>
                  </a:cubicBezTo>
                  <a:cubicBezTo>
                    <a:pt x="9927318" y="1012513"/>
                    <a:pt x="10784499" y="984616"/>
                    <a:pt x="10784499" y="984616"/>
                  </a:cubicBezTo>
                  <a:lnTo>
                    <a:pt x="10784499" y="984616"/>
                  </a:lnTo>
                  <a:cubicBezTo>
                    <a:pt x="10811127" y="984616"/>
                    <a:pt x="10832050" y="1006173"/>
                    <a:pt x="10832050" y="1032801"/>
                  </a:cubicBezTo>
                  <a:cubicBezTo>
                    <a:pt x="10832050" y="1059430"/>
                    <a:pt x="10810494" y="1080986"/>
                    <a:pt x="10784499" y="1080986"/>
                  </a:cubicBezTo>
                  <a:lnTo>
                    <a:pt x="10115619" y="1108882"/>
                  </a:lnTo>
                  <a:lnTo>
                    <a:pt x="10286802" y="1162773"/>
                  </a:lnTo>
                  <a:cubicBezTo>
                    <a:pt x="10508705" y="1229344"/>
                    <a:pt x="10556256" y="1362486"/>
                    <a:pt x="10651357" y="1495628"/>
                  </a:cubicBezTo>
                  <a:lnTo>
                    <a:pt x="11325309" y="2536671"/>
                  </a:lnTo>
                  <a:cubicBezTo>
                    <a:pt x="11325309" y="2536671"/>
                    <a:pt x="11507904" y="2442838"/>
                    <a:pt x="11568769" y="2583588"/>
                  </a:cubicBezTo>
                  <a:lnTo>
                    <a:pt x="11687963" y="2856846"/>
                  </a:lnTo>
                  <a:cubicBezTo>
                    <a:pt x="11687963" y="2856846"/>
                    <a:pt x="11803352" y="2868258"/>
                    <a:pt x="11880067" y="3051487"/>
                  </a:cubicBezTo>
                  <a:cubicBezTo>
                    <a:pt x="11928252" y="3166243"/>
                    <a:pt x="11940933" y="3226473"/>
                    <a:pt x="11978973" y="3282900"/>
                  </a:cubicBezTo>
                  <a:cubicBezTo>
                    <a:pt x="12131769" y="3509242"/>
                    <a:pt x="12175516" y="3417310"/>
                    <a:pt x="12175516" y="3417310"/>
                  </a:cubicBezTo>
                </a:path>
              </a:pathLst>
            </a:custGeom>
            <a:noFill/>
            <a:ln w="25089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0B37CFA-1358-4554-9B13-1028155D96A6}"/>
              </a:ext>
            </a:extLst>
          </p:cNvPr>
          <p:cNvSpPr/>
          <p:nvPr/>
        </p:nvSpPr>
        <p:spPr>
          <a:xfrm rot="2879166">
            <a:off x="7282419" y="1925769"/>
            <a:ext cx="1163025" cy="685573"/>
          </a:xfrm>
          <a:custGeom>
            <a:avLst/>
            <a:gdLst>
              <a:gd name="connsiteX0" fmla="*/ 868939 w 904875"/>
              <a:gd name="connsiteY0" fmla="*/ 28667 h 533400"/>
              <a:gd name="connsiteX1" fmla="*/ 444124 w 904875"/>
              <a:gd name="connsiteY1" fmla="*/ 5807 h 533400"/>
              <a:gd name="connsiteX2" fmla="*/ 179329 w 904875"/>
              <a:gd name="connsiteY2" fmla="*/ 1997 h 533400"/>
              <a:gd name="connsiteX3" fmla="*/ 259 w 904875"/>
              <a:gd name="connsiteY3" fmla="*/ 147730 h 533400"/>
              <a:gd name="connsiteX4" fmla="*/ 100272 w 904875"/>
              <a:gd name="connsiteY4" fmla="*/ 314417 h 533400"/>
              <a:gd name="connsiteX5" fmla="*/ 284104 w 904875"/>
              <a:gd name="connsiteY5" fmla="*/ 344897 h 533400"/>
              <a:gd name="connsiteX6" fmla="*/ 311727 w 904875"/>
              <a:gd name="connsiteY6" fmla="*/ 366805 h 533400"/>
              <a:gd name="connsiteX7" fmla="*/ 233622 w 904875"/>
              <a:gd name="connsiteY7" fmla="*/ 422050 h 533400"/>
              <a:gd name="connsiteX8" fmla="*/ 207904 w 904875"/>
              <a:gd name="connsiteY8" fmla="*/ 511585 h 533400"/>
              <a:gd name="connsiteX9" fmla="*/ 279342 w 904875"/>
              <a:gd name="connsiteY9" fmla="*/ 532540 h 533400"/>
              <a:gd name="connsiteX10" fmla="*/ 465079 w 904875"/>
              <a:gd name="connsiteY10" fmla="*/ 459197 h 533400"/>
              <a:gd name="connsiteX11" fmla="*/ 817504 w 904875"/>
              <a:gd name="connsiteY11" fmla="*/ 433480 h 533400"/>
              <a:gd name="connsiteX12" fmla="*/ 831792 w 904875"/>
              <a:gd name="connsiteY12" fmla="*/ 407762 h 533400"/>
              <a:gd name="connsiteX13" fmla="*/ 831792 w 904875"/>
              <a:gd name="connsiteY13" fmla="*/ 103915 h 533400"/>
              <a:gd name="connsiteX14" fmla="*/ 835602 w 904875"/>
              <a:gd name="connsiteY14" fmla="*/ 94390 h 533400"/>
              <a:gd name="connsiteX15" fmla="*/ 869892 w 904875"/>
              <a:gd name="connsiteY15" fmla="*/ 94390 h 533400"/>
              <a:gd name="connsiteX16" fmla="*/ 912754 w 904875"/>
              <a:gd name="connsiteY16" fmla="*/ 62005 h 533400"/>
              <a:gd name="connsiteX17" fmla="*/ 868939 w 904875"/>
              <a:gd name="connsiteY17" fmla="*/ 28667 h 533400"/>
              <a:gd name="connsiteX18" fmla="*/ 875607 w 904875"/>
              <a:gd name="connsiteY18" fmla="*/ 80102 h 533400"/>
              <a:gd name="connsiteX19" fmla="*/ 832744 w 904875"/>
              <a:gd name="connsiteY19" fmla="*/ 80102 h 533400"/>
              <a:gd name="connsiteX20" fmla="*/ 832744 w 904875"/>
              <a:gd name="connsiteY20" fmla="*/ 42955 h 533400"/>
              <a:gd name="connsiteX21" fmla="*/ 875607 w 904875"/>
              <a:gd name="connsiteY21" fmla="*/ 42955 h 533400"/>
              <a:gd name="connsiteX22" fmla="*/ 896562 w 904875"/>
              <a:gd name="connsiteY22" fmla="*/ 62005 h 533400"/>
              <a:gd name="connsiteX23" fmla="*/ 875607 w 904875"/>
              <a:gd name="connsiteY23" fmla="*/ 8010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04875" h="533400">
                <a:moveTo>
                  <a:pt x="868939" y="28667"/>
                </a:moveTo>
                <a:cubicBezTo>
                  <a:pt x="868939" y="28667"/>
                  <a:pt x="507942" y="9617"/>
                  <a:pt x="444124" y="5807"/>
                </a:cubicBezTo>
                <a:cubicBezTo>
                  <a:pt x="384117" y="1997"/>
                  <a:pt x="230764" y="-2765"/>
                  <a:pt x="179329" y="1997"/>
                </a:cubicBezTo>
                <a:cubicBezTo>
                  <a:pt x="126942" y="7712"/>
                  <a:pt x="4069" y="61052"/>
                  <a:pt x="259" y="147730"/>
                </a:cubicBezTo>
                <a:cubicBezTo>
                  <a:pt x="-4503" y="252505"/>
                  <a:pt x="57409" y="303940"/>
                  <a:pt x="100272" y="314417"/>
                </a:cubicBezTo>
                <a:cubicBezTo>
                  <a:pt x="126942" y="321085"/>
                  <a:pt x="275532" y="341087"/>
                  <a:pt x="284104" y="344897"/>
                </a:cubicBezTo>
                <a:cubicBezTo>
                  <a:pt x="292677" y="348707"/>
                  <a:pt x="310774" y="355375"/>
                  <a:pt x="311727" y="366805"/>
                </a:cubicBezTo>
                <a:cubicBezTo>
                  <a:pt x="312679" y="378235"/>
                  <a:pt x="253624" y="402047"/>
                  <a:pt x="233622" y="422050"/>
                </a:cubicBezTo>
                <a:cubicBezTo>
                  <a:pt x="213619" y="441100"/>
                  <a:pt x="195522" y="480152"/>
                  <a:pt x="207904" y="511585"/>
                </a:cubicBezTo>
                <a:cubicBezTo>
                  <a:pt x="214572" y="528730"/>
                  <a:pt x="251719" y="537302"/>
                  <a:pt x="279342" y="532540"/>
                </a:cubicBezTo>
                <a:cubicBezTo>
                  <a:pt x="306964" y="527777"/>
                  <a:pt x="418407" y="479200"/>
                  <a:pt x="465079" y="459197"/>
                </a:cubicBezTo>
                <a:cubicBezTo>
                  <a:pt x="509847" y="440147"/>
                  <a:pt x="653674" y="419192"/>
                  <a:pt x="817504" y="433480"/>
                </a:cubicBezTo>
                <a:cubicBezTo>
                  <a:pt x="831792" y="434432"/>
                  <a:pt x="831792" y="407762"/>
                  <a:pt x="831792" y="407762"/>
                </a:cubicBezTo>
                <a:lnTo>
                  <a:pt x="831792" y="103915"/>
                </a:lnTo>
                <a:cubicBezTo>
                  <a:pt x="831792" y="103915"/>
                  <a:pt x="830839" y="97247"/>
                  <a:pt x="835602" y="94390"/>
                </a:cubicBezTo>
                <a:lnTo>
                  <a:pt x="869892" y="94390"/>
                </a:lnTo>
                <a:cubicBezTo>
                  <a:pt x="893704" y="94390"/>
                  <a:pt x="912754" y="85817"/>
                  <a:pt x="912754" y="62005"/>
                </a:cubicBezTo>
                <a:cubicBezTo>
                  <a:pt x="911802" y="37240"/>
                  <a:pt x="892752" y="28667"/>
                  <a:pt x="868939" y="28667"/>
                </a:cubicBezTo>
                <a:close/>
                <a:moveTo>
                  <a:pt x="875607" y="80102"/>
                </a:moveTo>
                <a:cubicBezTo>
                  <a:pt x="875607" y="80102"/>
                  <a:pt x="832744" y="80102"/>
                  <a:pt x="832744" y="80102"/>
                </a:cubicBezTo>
                <a:lnTo>
                  <a:pt x="832744" y="42955"/>
                </a:lnTo>
                <a:cubicBezTo>
                  <a:pt x="832744" y="42955"/>
                  <a:pt x="875607" y="42955"/>
                  <a:pt x="875607" y="42955"/>
                </a:cubicBezTo>
                <a:cubicBezTo>
                  <a:pt x="887037" y="42955"/>
                  <a:pt x="896562" y="51527"/>
                  <a:pt x="896562" y="62005"/>
                </a:cubicBezTo>
                <a:cubicBezTo>
                  <a:pt x="896562" y="71530"/>
                  <a:pt x="887037" y="80102"/>
                  <a:pt x="875607" y="80102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5A7C1A3-B0EC-4628-B7E5-49E45F639ADE}"/>
              </a:ext>
            </a:extLst>
          </p:cNvPr>
          <p:cNvSpPr/>
          <p:nvPr/>
        </p:nvSpPr>
        <p:spPr>
          <a:xfrm rot="20611030">
            <a:off x="4687243" y="3136208"/>
            <a:ext cx="888939" cy="666705"/>
          </a:xfrm>
          <a:custGeom>
            <a:avLst/>
            <a:gdLst>
              <a:gd name="connsiteX0" fmla="*/ 392516 w 419100"/>
              <a:gd name="connsiteY0" fmla="*/ 78105 h 314325"/>
              <a:gd name="connsiteX1" fmla="*/ 323936 w 419100"/>
              <a:gd name="connsiteY1" fmla="*/ 51435 h 314325"/>
              <a:gd name="connsiteX2" fmla="*/ 316316 w 419100"/>
              <a:gd name="connsiteY2" fmla="*/ 48577 h 314325"/>
              <a:gd name="connsiteX3" fmla="*/ 311553 w 419100"/>
              <a:gd name="connsiteY3" fmla="*/ 0 h 314325"/>
              <a:gd name="connsiteX4" fmla="*/ 9611 w 419100"/>
              <a:gd name="connsiteY4" fmla="*/ 0 h 314325"/>
              <a:gd name="connsiteX5" fmla="*/ 1038 w 419100"/>
              <a:gd name="connsiteY5" fmla="*/ 21908 h 314325"/>
              <a:gd name="connsiteX6" fmla="*/ 1991 w 419100"/>
              <a:gd name="connsiteY6" fmla="*/ 134302 h 314325"/>
              <a:gd name="connsiteX7" fmla="*/ 61046 w 419100"/>
              <a:gd name="connsiteY7" fmla="*/ 306705 h 314325"/>
              <a:gd name="connsiteX8" fmla="*/ 67713 w 419100"/>
              <a:gd name="connsiteY8" fmla="*/ 315278 h 314325"/>
              <a:gd name="connsiteX9" fmla="*/ 238211 w 419100"/>
              <a:gd name="connsiteY9" fmla="*/ 316230 h 314325"/>
              <a:gd name="connsiteX10" fmla="*/ 253451 w 419100"/>
              <a:gd name="connsiteY10" fmla="*/ 306705 h 314325"/>
              <a:gd name="connsiteX11" fmla="*/ 292503 w 419100"/>
              <a:gd name="connsiteY11" fmla="*/ 241935 h 314325"/>
              <a:gd name="connsiteX12" fmla="*/ 311553 w 419100"/>
              <a:gd name="connsiteY12" fmla="*/ 223838 h 314325"/>
              <a:gd name="connsiteX13" fmla="*/ 402041 w 419100"/>
              <a:gd name="connsiteY13" fmla="*/ 178118 h 314325"/>
              <a:gd name="connsiteX14" fmla="*/ 392516 w 419100"/>
              <a:gd name="connsiteY14" fmla="*/ 78105 h 314325"/>
              <a:gd name="connsiteX15" fmla="*/ 382038 w 419100"/>
              <a:gd name="connsiteY15" fmla="*/ 154305 h 314325"/>
              <a:gd name="connsiteX16" fmla="*/ 315363 w 419100"/>
              <a:gd name="connsiteY16" fmla="*/ 192405 h 314325"/>
              <a:gd name="connsiteX17" fmla="*/ 308696 w 419100"/>
              <a:gd name="connsiteY17" fmla="*/ 181927 h 314325"/>
              <a:gd name="connsiteX18" fmla="*/ 316316 w 419100"/>
              <a:gd name="connsiteY18" fmla="*/ 93345 h 314325"/>
              <a:gd name="connsiteX19" fmla="*/ 324888 w 419100"/>
              <a:gd name="connsiteY19" fmla="*/ 85725 h 314325"/>
              <a:gd name="connsiteX20" fmla="*/ 376323 w 419100"/>
              <a:gd name="connsiteY20" fmla="*/ 105727 h 314325"/>
              <a:gd name="connsiteX21" fmla="*/ 382038 w 419100"/>
              <a:gd name="connsiteY21" fmla="*/ 154305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9100" h="314325">
                <a:moveTo>
                  <a:pt x="392516" y="78105"/>
                </a:moveTo>
                <a:cubicBezTo>
                  <a:pt x="377276" y="66675"/>
                  <a:pt x="353463" y="51435"/>
                  <a:pt x="323936" y="51435"/>
                </a:cubicBezTo>
                <a:cubicBezTo>
                  <a:pt x="321078" y="51435"/>
                  <a:pt x="317268" y="53340"/>
                  <a:pt x="316316" y="48577"/>
                </a:cubicBezTo>
                <a:cubicBezTo>
                  <a:pt x="311553" y="42863"/>
                  <a:pt x="318221" y="5715"/>
                  <a:pt x="311553" y="0"/>
                </a:cubicBezTo>
                <a:cubicBezTo>
                  <a:pt x="214398" y="0"/>
                  <a:pt x="106766" y="0"/>
                  <a:pt x="9611" y="0"/>
                </a:cubicBezTo>
                <a:cubicBezTo>
                  <a:pt x="86" y="0"/>
                  <a:pt x="86" y="19050"/>
                  <a:pt x="1038" y="21908"/>
                </a:cubicBezTo>
                <a:cubicBezTo>
                  <a:pt x="-867" y="37148"/>
                  <a:pt x="86" y="103823"/>
                  <a:pt x="1991" y="134302"/>
                </a:cubicBezTo>
                <a:cubicBezTo>
                  <a:pt x="8658" y="211455"/>
                  <a:pt x="31518" y="236220"/>
                  <a:pt x="61046" y="306705"/>
                </a:cubicBezTo>
                <a:cubicBezTo>
                  <a:pt x="61998" y="310515"/>
                  <a:pt x="63903" y="313373"/>
                  <a:pt x="67713" y="315278"/>
                </a:cubicBezTo>
                <a:cubicBezTo>
                  <a:pt x="124863" y="319088"/>
                  <a:pt x="181061" y="316230"/>
                  <a:pt x="238211" y="316230"/>
                </a:cubicBezTo>
                <a:cubicBezTo>
                  <a:pt x="244878" y="316230"/>
                  <a:pt x="251546" y="314325"/>
                  <a:pt x="253451" y="306705"/>
                </a:cubicBezTo>
                <a:cubicBezTo>
                  <a:pt x="275359" y="269557"/>
                  <a:pt x="280121" y="264795"/>
                  <a:pt x="292503" y="241935"/>
                </a:cubicBezTo>
                <a:cubicBezTo>
                  <a:pt x="297266" y="232410"/>
                  <a:pt x="302028" y="224790"/>
                  <a:pt x="311553" y="223838"/>
                </a:cubicBezTo>
                <a:cubicBezTo>
                  <a:pt x="347748" y="220980"/>
                  <a:pt x="378228" y="205740"/>
                  <a:pt x="402041" y="178118"/>
                </a:cubicBezTo>
                <a:cubicBezTo>
                  <a:pt x="430616" y="148590"/>
                  <a:pt x="424901" y="103823"/>
                  <a:pt x="392516" y="78105"/>
                </a:cubicBezTo>
                <a:close/>
                <a:moveTo>
                  <a:pt x="382038" y="154305"/>
                </a:moveTo>
                <a:cubicBezTo>
                  <a:pt x="366798" y="178118"/>
                  <a:pt x="342034" y="187643"/>
                  <a:pt x="315363" y="192405"/>
                </a:cubicBezTo>
                <a:cubicBezTo>
                  <a:pt x="303934" y="194310"/>
                  <a:pt x="308696" y="186690"/>
                  <a:pt x="308696" y="181927"/>
                </a:cubicBezTo>
                <a:cubicBezTo>
                  <a:pt x="312506" y="152400"/>
                  <a:pt x="316316" y="122873"/>
                  <a:pt x="316316" y="93345"/>
                </a:cubicBezTo>
                <a:cubicBezTo>
                  <a:pt x="316316" y="86677"/>
                  <a:pt x="318221" y="84773"/>
                  <a:pt x="324888" y="85725"/>
                </a:cubicBezTo>
                <a:cubicBezTo>
                  <a:pt x="343938" y="87630"/>
                  <a:pt x="361084" y="92393"/>
                  <a:pt x="376323" y="105727"/>
                </a:cubicBezTo>
                <a:cubicBezTo>
                  <a:pt x="390611" y="118110"/>
                  <a:pt x="392516" y="138113"/>
                  <a:pt x="382038" y="154305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34B71338-6993-4ED7-9580-B6BD69D199AD}"/>
              </a:ext>
            </a:extLst>
          </p:cNvPr>
          <p:cNvSpPr/>
          <p:nvPr/>
        </p:nvSpPr>
        <p:spPr>
          <a:xfrm rot="20703363">
            <a:off x="10432167" y="3237012"/>
            <a:ext cx="1016719" cy="905036"/>
          </a:xfrm>
          <a:custGeom>
            <a:avLst/>
            <a:gdLst>
              <a:gd name="connsiteX0" fmla="*/ 149541 w 455455"/>
              <a:gd name="connsiteY0" fmla="*/ 388280 h 405425"/>
              <a:gd name="connsiteX1" fmla="*/ 294322 w 455455"/>
              <a:gd name="connsiteY1" fmla="*/ 388280 h 405425"/>
              <a:gd name="connsiteX2" fmla="*/ 302894 w 455455"/>
              <a:gd name="connsiteY2" fmla="*/ 396852 h 405425"/>
              <a:gd name="connsiteX3" fmla="*/ 294322 w 455455"/>
              <a:gd name="connsiteY3" fmla="*/ 405425 h 405425"/>
              <a:gd name="connsiteX4" fmla="*/ 149541 w 455455"/>
              <a:gd name="connsiteY4" fmla="*/ 405425 h 405425"/>
              <a:gd name="connsiteX5" fmla="*/ 140969 w 455455"/>
              <a:gd name="connsiteY5" fmla="*/ 396852 h 405425"/>
              <a:gd name="connsiteX6" fmla="*/ 149541 w 455455"/>
              <a:gd name="connsiteY6" fmla="*/ 388280 h 405425"/>
              <a:gd name="connsiteX7" fmla="*/ 25717 w 455455"/>
              <a:gd name="connsiteY7" fmla="*/ 210162 h 405425"/>
              <a:gd name="connsiteX8" fmla="*/ 415289 w 455455"/>
              <a:gd name="connsiteY8" fmla="*/ 210162 h 405425"/>
              <a:gd name="connsiteX9" fmla="*/ 417194 w 455455"/>
              <a:gd name="connsiteY9" fmla="*/ 233022 h 405425"/>
              <a:gd name="connsiteX10" fmla="*/ 359092 w 455455"/>
              <a:gd name="connsiteY10" fmla="*/ 336844 h 405425"/>
              <a:gd name="connsiteX11" fmla="*/ 295274 w 455455"/>
              <a:gd name="connsiteY11" fmla="*/ 376850 h 405425"/>
              <a:gd name="connsiteX12" fmla="*/ 279082 w 455455"/>
              <a:gd name="connsiteY12" fmla="*/ 380659 h 405425"/>
              <a:gd name="connsiteX13" fmla="*/ 160972 w 455455"/>
              <a:gd name="connsiteY13" fmla="*/ 380659 h 405425"/>
              <a:gd name="connsiteX14" fmla="*/ 144779 w 455455"/>
              <a:gd name="connsiteY14" fmla="*/ 376850 h 405425"/>
              <a:gd name="connsiteX15" fmla="*/ 99059 w 455455"/>
              <a:gd name="connsiteY15" fmla="*/ 353989 h 405425"/>
              <a:gd name="connsiteX16" fmla="*/ 32384 w 455455"/>
              <a:gd name="connsiteY16" fmla="*/ 263502 h 405425"/>
              <a:gd name="connsiteX17" fmla="*/ 25717 w 455455"/>
              <a:gd name="connsiteY17" fmla="*/ 233022 h 405425"/>
              <a:gd name="connsiteX18" fmla="*/ 25717 w 455455"/>
              <a:gd name="connsiteY18" fmla="*/ 210162 h 405425"/>
              <a:gd name="connsiteX19" fmla="*/ 374809 w 455455"/>
              <a:gd name="connsiteY19" fmla="*/ 492 h 405425"/>
              <a:gd name="connsiteX20" fmla="*/ 395288 w 455455"/>
              <a:gd name="connsiteY20" fmla="*/ 6326 h 405425"/>
              <a:gd name="connsiteX21" fmla="*/ 444817 w 455455"/>
              <a:gd name="connsiteY21" fmla="*/ 35854 h 405425"/>
              <a:gd name="connsiteX22" fmla="*/ 454342 w 455455"/>
              <a:gd name="connsiteY22" fmla="*/ 53951 h 405425"/>
              <a:gd name="connsiteX23" fmla="*/ 432435 w 455455"/>
              <a:gd name="connsiteY23" fmla="*/ 74907 h 405425"/>
              <a:gd name="connsiteX24" fmla="*/ 414338 w 455455"/>
              <a:gd name="connsiteY24" fmla="*/ 87289 h 405425"/>
              <a:gd name="connsiteX25" fmla="*/ 360045 w 455455"/>
              <a:gd name="connsiteY25" fmla="*/ 174919 h 405425"/>
              <a:gd name="connsiteX26" fmla="*/ 412432 w 455455"/>
              <a:gd name="connsiteY26" fmla="*/ 174919 h 405425"/>
              <a:gd name="connsiteX27" fmla="*/ 423863 w 455455"/>
              <a:gd name="connsiteY27" fmla="*/ 174919 h 405425"/>
              <a:gd name="connsiteX28" fmla="*/ 441007 w 455455"/>
              <a:gd name="connsiteY28" fmla="*/ 189206 h 405425"/>
              <a:gd name="connsiteX29" fmla="*/ 423863 w 455455"/>
              <a:gd name="connsiteY29" fmla="*/ 202542 h 405425"/>
              <a:gd name="connsiteX30" fmla="*/ 264795 w 455455"/>
              <a:gd name="connsiteY30" fmla="*/ 202542 h 405425"/>
              <a:gd name="connsiteX31" fmla="*/ 17145 w 455455"/>
              <a:gd name="connsiteY31" fmla="*/ 202542 h 405425"/>
              <a:gd name="connsiteX32" fmla="*/ 0 w 455455"/>
              <a:gd name="connsiteY32" fmla="*/ 188254 h 405425"/>
              <a:gd name="connsiteX33" fmla="*/ 16192 w 455455"/>
              <a:gd name="connsiteY33" fmla="*/ 174919 h 405425"/>
              <a:gd name="connsiteX34" fmla="*/ 254317 w 455455"/>
              <a:gd name="connsiteY34" fmla="*/ 174919 h 405425"/>
              <a:gd name="connsiteX35" fmla="*/ 279082 w 455455"/>
              <a:gd name="connsiteY35" fmla="*/ 161584 h 405425"/>
              <a:gd name="connsiteX36" fmla="*/ 359092 w 455455"/>
              <a:gd name="connsiteY36" fmla="*/ 45379 h 405425"/>
              <a:gd name="connsiteX37" fmla="*/ 360045 w 455455"/>
              <a:gd name="connsiteY37" fmla="*/ 30139 h 405425"/>
              <a:gd name="connsiteX38" fmla="*/ 360045 w 455455"/>
              <a:gd name="connsiteY38" fmla="*/ 16804 h 405425"/>
              <a:gd name="connsiteX39" fmla="*/ 374809 w 455455"/>
              <a:gd name="connsiteY39" fmla="*/ 492 h 40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55455" h="405425">
                <a:moveTo>
                  <a:pt x="149541" y="388280"/>
                </a:moveTo>
                <a:lnTo>
                  <a:pt x="294322" y="388280"/>
                </a:lnTo>
                <a:cubicBezTo>
                  <a:pt x="299084" y="388280"/>
                  <a:pt x="302894" y="392090"/>
                  <a:pt x="302894" y="396852"/>
                </a:cubicBezTo>
                <a:cubicBezTo>
                  <a:pt x="302894" y="402568"/>
                  <a:pt x="299084" y="405425"/>
                  <a:pt x="294322" y="405425"/>
                </a:cubicBezTo>
                <a:lnTo>
                  <a:pt x="149541" y="405425"/>
                </a:lnTo>
                <a:cubicBezTo>
                  <a:pt x="144779" y="405425"/>
                  <a:pt x="140969" y="401615"/>
                  <a:pt x="140969" y="396852"/>
                </a:cubicBezTo>
                <a:cubicBezTo>
                  <a:pt x="140969" y="392090"/>
                  <a:pt x="144779" y="388280"/>
                  <a:pt x="149541" y="388280"/>
                </a:cubicBezTo>
                <a:close/>
                <a:moveTo>
                  <a:pt x="25717" y="210162"/>
                </a:moveTo>
                <a:cubicBezTo>
                  <a:pt x="154304" y="210162"/>
                  <a:pt x="285749" y="210162"/>
                  <a:pt x="415289" y="210162"/>
                </a:cubicBezTo>
                <a:cubicBezTo>
                  <a:pt x="419099" y="217782"/>
                  <a:pt x="418147" y="225402"/>
                  <a:pt x="417194" y="233022"/>
                </a:cubicBezTo>
                <a:cubicBezTo>
                  <a:pt x="409574" y="273027"/>
                  <a:pt x="389572" y="308269"/>
                  <a:pt x="359092" y="336844"/>
                </a:cubicBezTo>
                <a:cubicBezTo>
                  <a:pt x="340042" y="353989"/>
                  <a:pt x="319087" y="367325"/>
                  <a:pt x="295274" y="376850"/>
                </a:cubicBezTo>
                <a:cubicBezTo>
                  <a:pt x="290512" y="381612"/>
                  <a:pt x="284797" y="380659"/>
                  <a:pt x="279082" y="380659"/>
                </a:cubicBezTo>
                <a:cubicBezTo>
                  <a:pt x="240029" y="380659"/>
                  <a:pt x="200977" y="380659"/>
                  <a:pt x="160972" y="380659"/>
                </a:cubicBezTo>
                <a:cubicBezTo>
                  <a:pt x="155257" y="380659"/>
                  <a:pt x="149542" y="381612"/>
                  <a:pt x="144779" y="376850"/>
                </a:cubicBezTo>
                <a:cubicBezTo>
                  <a:pt x="127634" y="373039"/>
                  <a:pt x="113347" y="363514"/>
                  <a:pt x="99059" y="353989"/>
                </a:cubicBezTo>
                <a:cubicBezTo>
                  <a:pt x="66674" y="331129"/>
                  <a:pt x="44767" y="300650"/>
                  <a:pt x="32384" y="263502"/>
                </a:cubicBezTo>
                <a:cubicBezTo>
                  <a:pt x="29527" y="253977"/>
                  <a:pt x="26669" y="243500"/>
                  <a:pt x="25717" y="233022"/>
                </a:cubicBezTo>
                <a:cubicBezTo>
                  <a:pt x="24764" y="225402"/>
                  <a:pt x="23812" y="217782"/>
                  <a:pt x="25717" y="210162"/>
                </a:cubicBezTo>
                <a:close/>
                <a:moveTo>
                  <a:pt x="374809" y="492"/>
                </a:moveTo>
                <a:cubicBezTo>
                  <a:pt x="380286" y="-1056"/>
                  <a:pt x="386715" y="1087"/>
                  <a:pt x="395288" y="6326"/>
                </a:cubicBezTo>
                <a:cubicBezTo>
                  <a:pt x="411480" y="15851"/>
                  <a:pt x="429578" y="26329"/>
                  <a:pt x="444817" y="35854"/>
                </a:cubicBezTo>
                <a:cubicBezTo>
                  <a:pt x="451485" y="39664"/>
                  <a:pt x="458153" y="45379"/>
                  <a:pt x="454342" y="53951"/>
                </a:cubicBezTo>
                <a:cubicBezTo>
                  <a:pt x="450532" y="63476"/>
                  <a:pt x="443865" y="73954"/>
                  <a:pt x="432435" y="74907"/>
                </a:cubicBezTo>
                <a:cubicBezTo>
                  <a:pt x="422910" y="74907"/>
                  <a:pt x="419100" y="79669"/>
                  <a:pt x="414338" y="87289"/>
                </a:cubicBezTo>
                <a:cubicBezTo>
                  <a:pt x="396240" y="118722"/>
                  <a:pt x="380047" y="141582"/>
                  <a:pt x="360045" y="174919"/>
                </a:cubicBezTo>
                <a:cubicBezTo>
                  <a:pt x="381953" y="174919"/>
                  <a:pt x="392430" y="174919"/>
                  <a:pt x="412432" y="174919"/>
                </a:cubicBezTo>
                <a:cubicBezTo>
                  <a:pt x="416242" y="174919"/>
                  <a:pt x="420053" y="174919"/>
                  <a:pt x="423863" y="174919"/>
                </a:cubicBezTo>
                <a:cubicBezTo>
                  <a:pt x="432435" y="175872"/>
                  <a:pt x="441007" y="178729"/>
                  <a:pt x="441007" y="189206"/>
                </a:cubicBezTo>
                <a:cubicBezTo>
                  <a:pt x="441007" y="199684"/>
                  <a:pt x="433388" y="202542"/>
                  <a:pt x="423863" y="202542"/>
                </a:cubicBezTo>
                <a:cubicBezTo>
                  <a:pt x="370522" y="202542"/>
                  <a:pt x="318135" y="202542"/>
                  <a:pt x="264795" y="202542"/>
                </a:cubicBezTo>
                <a:cubicBezTo>
                  <a:pt x="181928" y="202542"/>
                  <a:pt x="100013" y="202542"/>
                  <a:pt x="17145" y="202542"/>
                </a:cubicBezTo>
                <a:cubicBezTo>
                  <a:pt x="6667" y="202542"/>
                  <a:pt x="0" y="199684"/>
                  <a:pt x="0" y="188254"/>
                </a:cubicBezTo>
                <a:cubicBezTo>
                  <a:pt x="0" y="176824"/>
                  <a:pt x="6667" y="174919"/>
                  <a:pt x="16192" y="174919"/>
                </a:cubicBezTo>
                <a:cubicBezTo>
                  <a:pt x="92392" y="174919"/>
                  <a:pt x="177165" y="174919"/>
                  <a:pt x="254317" y="174919"/>
                </a:cubicBezTo>
                <a:cubicBezTo>
                  <a:pt x="265747" y="174919"/>
                  <a:pt x="272415" y="172062"/>
                  <a:pt x="279082" y="161584"/>
                </a:cubicBezTo>
                <a:cubicBezTo>
                  <a:pt x="306705" y="119674"/>
                  <a:pt x="329565" y="86336"/>
                  <a:pt x="359092" y="45379"/>
                </a:cubicBezTo>
                <a:cubicBezTo>
                  <a:pt x="362903" y="39664"/>
                  <a:pt x="362903" y="35854"/>
                  <a:pt x="360045" y="30139"/>
                </a:cubicBezTo>
                <a:cubicBezTo>
                  <a:pt x="359092" y="26329"/>
                  <a:pt x="359092" y="21567"/>
                  <a:pt x="360045" y="16804"/>
                </a:cubicBezTo>
                <a:cubicBezTo>
                  <a:pt x="364808" y="7279"/>
                  <a:pt x="369332" y="2040"/>
                  <a:pt x="374809" y="492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0" name="Title 69">
            <a:extLst>
              <a:ext uri="{FF2B5EF4-FFF2-40B4-BE49-F238E27FC236}">
                <a16:creationId xmlns:a16="http://schemas.microsoft.com/office/drawing/2014/main" id="{30E50A71-54F1-48A7-9225-86B5ADDF11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48" y="4942837"/>
            <a:ext cx="12192000" cy="75112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غذای رستوران</a:t>
            </a:r>
            <a:endParaRPr 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F22A5FB1-81A5-44D0-B011-D7CC62E7075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48" y="5882610"/>
            <a:ext cx="12192000" cy="432048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D3561646-7AA3-22D9-513E-6D88585F57C2}"/>
              </a:ext>
            </a:extLst>
          </p:cNvPr>
          <p:cNvSpPr/>
          <p:nvPr/>
        </p:nvSpPr>
        <p:spPr>
          <a:xfrm>
            <a:off x="220140" y="343577"/>
            <a:ext cx="1502489" cy="313827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FFC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1600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255E4E6-0D6C-486A-9065-405D849E03B6}"/>
              </a:ext>
            </a:extLst>
          </p:cNvPr>
          <p:cNvGrpSpPr/>
          <p:nvPr/>
        </p:nvGrpSpPr>
        <p:grpSpPr>
          <a:xfrm>
            <a:off x="980625" y="2308633"/>
            <a:ext cx="3446080" cy="3444458"/>
            <a:chOff x="3526795" y="1849288"/>
            <a:chExt cx="4419549" cy="441747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F1FD4E-23F2-4A33-9F79-3945D1400CB5}"/>
                </a:ext>
              </a:extLst>
            </p:cNvPr>
            <p:cNvSpPr/>
            <p:nvPr/>
          </p:nvSpPr>
          <p:spPr>
            <a:xfrm rot="3000000">
              <a:off x="3459693" y="1916390"/>
              <a:ext cx="4417470" cy="4283265"/>
            </a:xfrm>
            <a:custGeom>
              <a:avLst/>
              <a:gdLst>
                <a:gd name="connsiteX0" fmla="*/ 407554 w 4417470"/>
                <a:gd name="connsiteY0" fmla="*/ 44466 h 4283265"/>
                <a:gd name="connsiteX1" fmla="*/ 534399 w 4417470"/>
                <a:gd name="connsiteY1" fmla="*/ 969 h 4283265"/>
                <a:gd name="connsiteX2" fmla="*/ 2073870 w 4417470"/>
                <a:gd name="connsiteY2" fmla="*/ 171489 h 4283265"/>
                <a:gd name="connsiteX3" fmla="*/ 2077417 w 4417470"/>
                <a:gd name="connsiteY3" fmla="*/ 153919 h 4283265"/>
                <a:gd name="connsiteX4" fmla="*/ 2247705 w 4417470"/>
                <a:gd name="connsiteY4" fmla="*/ 41045 h 4283265"/>
                <a:gd name="connsiteX5" fmla="*/ 4232659 w 4417470"/>
                <a:gd name="connsiteY5" fmla="*/ 41045 h 4283265"/>
                <a:gd name="connsiteX6" fmla="*/ 4417470 w 4417470"/>
                <a:gd name="connsiteY6" fmla="*/ 225856 h 4283265"/>
                <a:gd name="connsiteX7" fmla="*/ 4417470 w 4417470"/>
                <a:gd name="connsiteY7" fmla="*/ 2210810 h 4283265"/>
                <a:gd name="connsiteX8" fmla="*/ 4232659 w 4417470"/>
                <a:gd name="connsiteY8" fmla="*/ 2395621 h 4283265"/>
                <a:gd name="connsiteX9" fmla="*/ 3889560 w 4417470"/>
                <a:gd name="connsiteY9" fmla="*/ 2395621 h 4283265"/>
                <a:gd name="connsiteX10" fmla="*/ 3893603 w 4417470"/>
                <a:gd name="connsiteY10" fmla="*/ 2403332 h 4283265"/>
                <a:gd name="connsiteX11" fmla="*/ 3899144 w 4417470"/>
                <a:gd name="connsiteY11" fmla="*/ 2465500 h 4283265"/>
                <a:gd name="connsiteX12" fmla="*/ 3713292 w 4417470"/>
                <a:gd name="connsiteY12" fmla="*/ 4143380 h 4283265"/>
                <a:gd name="connsiteX13" fmla="*/ 3539768 w 4417470"/>
                <a:gd name="connsiteY13" fmla="*/ 4282296 h 4283265"/>
                <a:gd name="connsiteX14" fmla="*/ 1861885 w 4417470"/>
                <a:gd name="connsiteY14" fmla="*/ 4096444 h 4283265"/>
                <a:gd name="connsiteX15" fmla="*/ 1722969 w 4417470"/>
                <a:gd name="connsiteY15" fmla="*/ 3922920 h 4283265"/>
                <a:gd name="connsiteX16" fmla="*/ 1723732 w 4417470"/>
                <a:gd name="connsiteY16" fmla="*/ 3916028 h 4283265"/>
                <a:gd name="connsiteX17" fmla="*/ 139886 w 4417470"/>
                <a:gd name="connsiteY17" fmla="*/ 3740592 h 4283265"/>
                <a:gd name="connsiteX18" fmla="*/ 969 w 4417470"/>
                <a:gd name="connsiteY18" fmla="*/ 3567067 h 4283265"/>
                <a:gd name="connsiteX19" fmla="*/ 186576 w 4417470"/>
                <a:gd name="connsiteY19" fmla="*/ 1891401 h 4283265"/>
                <a:gd name="connsiteX20" fmla="*/ 180564 w 4417470"/>
                <a:gd name="connsiteY20" fmla="*/ 1879933 h 4283265"/>
                <a:gd name="connsiteX21" fmla="*/ 175023 w 4417470"/>
                <a:gd name="connsiteY21" fmla="*/ 1817766 h 4283265"/>
                <a:gd name="connsiteX22" fmla="*/ 360874 w 4417470"/>
                <a:gd name="connsiteY22" fmla="*/ 139885 h 4283265"/>
                <a:gd name="connsiteX23" fmla="*/ 379887 w 4417470"/>
                <a:gd name="connsiteY23" fmla="*/ 80437 h 4283265"/>
                <a:gd name="connsiteX24" fmla="*/ 407554 w 4417470"/>
                <a:gd name="connsiteY24" fmla="*/ 44466 h 428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17470" h="4283265">
                  <a:moveTo>
                    <a:pt x="407554" y="44466"/>
                  </a:moveTo>
                  <a:cubicBezTo>
                    <a:pt x="440053" y="12920"/>
                    <a:pt x="485867" y="-4407"/>
                    <a:pt x="534399" y="969"/>
                  </a:cubicBezTo>
                  <a:lnTo>
                    <a:pt x="2073870" y="171489"/>
                  </a:lnTo>
                  <a:lnTo>
                    <a:pt x="2077417" y="153919"/>
                  </a:lnTo>
                  <a:cubicBezTo>
                    <a:pt x="2105473" y="87588"/>
                    <a:pt x="2171154" y="41045"/>
                    <a:pt x="2247705" y="41045"/>
                  </a:cubicBezTo>
                  <a:lnTo>
                    <a:pt x="4232659" y="41045"/>
                  </a:lnTo>
                  <a:cubicBezTo>
                    <a:pt x="4334727" y="41045"/>
                    <a:pt x="4417470" y="123788"/>
                    <a:pt x="4417470" y="225856"/>
                  </a:cubicBezTo>
                  <a:lnTo>
                    <a:pt x="4417470" y="2210810"/>
                  </a:lnTo>
                  <a:cubicBezTo>
                    <a:pt x="4417470" y="2312878"/>
                    <a:pt x="4334727" y="2395621"/>
                    <a:pt x="4232659" y="2395621"/>
                  </a:cubicBezTo>
                  <a:lnTo>
                    <a:pt x="3889560" y="2395621"/>
                  </a:lnTo>
                  <a:lnTo>
                    <a:pt x="3893603" y="2403332"/>
                  </a:lnTo>
                  <a:cubicBezTo>
                    <a:pt x="3899438" y="2422898"/>
                    <a:pt x="3901533" y="2443930"/>
                    <a:pt x="3899144" y="2465500"/>
                  </a:cubicBezTo>
                  <a:lnTo>
                    <a:pt x="3713292" y="4143380"/>
                  </a:lnTo>
                  <a:cubicBezTo>
                    <a:pt x="3703736" y="4229658"/>
                    <a:pt x="3626046" y="4291853"/>
                    <a:pt x="3539768" y="4282296"/>
                  </a:cubicBezTo>
                  <a:lnTo>
                    <a:pt x="1861885" y="4096444"/>
                  </a:lnTo>
                  <a:cubicBezTo>
                    <a:pt x="1775607" y="4086888"/>
                    <a:pt x="1713412" y="4009198"/>
                    <a:pt x="1722969" y="3922920"/>
                  </a:cubicBezTo>
                  <a:lnTo>
                    <a:pt x="1723732" y="3916028"/>
                  </a:lnTo>
                  <a:lnTo>
                    <a:pt x="139886" y="3740592"/>
                  </a:lnTo>
                  <a:cubicBezTo>
                    <a:pt x="53608" y="3731035"/>
                    <a:pt x="-8587" y="3653346"/>
                    <a:pt x="969" y="3567067"/>
                  </a:cubicBezTo>
                  <a:lnTo>
                    <a:pt x="186576" y="1891401"/>
                  </a:lnTo>
                  <a:lnTo>
                    <a:pt x="180564" y="1879933"/>
                  </a:lnTo>
                  <a:cubicBezTo>
                    <a:pt x="174729" y="1860368"/>
                    <a:pt x="172633" y="1839335"/>
                    <a:pt x="175023" y="1817766"/>
                  </a:cubicBezTo>
                  <a:lnTo>
                    <a:pt x="360874" y="139885"/>
                  </a:lnTo>
                  <a:cubicBezTo>
                    <a:pt x="363264" y="118316"/>
                    <a:pt x="369911" y="98252"/>
                    <a:pt x="379887" y="80437"/>
                  </a:cubicBezTo>
                  <a:cubicBezTo>
                    <a:pt x="387368" y="67076"/>
                    <a:pt x="396721" y="54981"/>
                    <a:pt x="407554" y="4446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9761C78B-A14B-4184-A518-FB7A7942FB35}"/>
                </a:ext>
              </a:extLst>
            </p:cNvPr>
            <p:cNvSpPr/>
            <p:nvPr/>
          </p:nvSpPr>
          <p:spPr>
            <a:xfrm rot="3000000">
              <a:off x="6117544" y="3344603"/>
              <a:ext cx="1828800" cy="1828800"/>
            </a:xfrm>
            <a:prstGeom prst="roundRect">
              <a:avLst>
                <a:gd name="adj" fmla="val 7849"/>
              </a:avLst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" name="Rounded Rectangle 46">
              <a:extLst>
                <a:ext uri="{FF2B5EF4-FFF2-40B4-BE49-F238E27FC236}">
                  <a16:creationId xmlns:a16="http://schemas.microsoft.com/office/drawing/2014/main" id="{494459EF-B1CF-4051-A801-66A1549E96A5}"/>
                </a:ext>
              </a:extLst>
            </p:cNvPr>
            <p:cNvSpPr/>
            <p:nvPr/>
          </p:nvSpPr>
          <p:spPr>
            <a:xfrm rot="3379239">
              <a:off x="3630548" y="2874807"/>
              <a:ext cx="1555339" cy="1555339"/>
            </a:xfrm>
            <a:prstGeom prst="roundRect">
              <a:avLst>
                <a:gd name="adj" fmla="val 7849"/>
              </a:avLst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5" name="Rounded Rectangle 48">
              <a:extLst>
                <a:ext uri="{FF2B5EF4-FFF2-40B4-BE49-F238E27FC236}">
                  <a16:creationId xmlns:a16="http://schemas.microsoft.com/office/drawing/2014/main" id="{68DC23E8-7BA3-423D-90E4-0E3F38C4793E}"/>
                </a:ext>
              </a:extLst>
            </p:cNvPr>
            <p:cNvSpPr/>
            <p:nvPr/>
          </p:nvSpPr>
          <p:spPr>
            <a:xfrm rot="3379239">
              <a:off x="5082470" y="1883710"/>
              <a:ext cx="1555339" cy="1555339"/>
            </a:xfrm>
            <a:prstGeom prst="roundRect">
              <a:avLst>
                <a:gd name="adj" fmla="val 7849"/>
              </a:avLst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6" name="Rounded Rectangle 54">
              <a:extLst>
                <a:ext uri="{FF2B5EF4-FFF2-40B4-BE49-F238E27FC236}">
                  <a16:creationId xmlns:a16="http://schemas.microsoft.com/office/drawing/2014/main" id="{9C946BA1-7045-4E7D-86E9-BBC6F8D67177}"/>
                </a:ext>
              </a:extLst>
            </p:cNvPr>
            <p:cNvSpPr/>
            <p:nvPr/>
          </p:nvSpPr>
          <p:spPr>
            <a:xfrm rot="3379239">
              <a:off x="4464829" y="4422673"/>
              <a:ext cx="1555339" cy="1555339"/>
            </a:xfrm>
            <a:prstGeom prst="roundRect">
              <a:avLst>
                <a:gd name="adj" fmla="val 7849"/>
              </a:avLst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22FBE81-409D-463F-88C6-A09EF7935281}"/>
              </a:ext>
            </a:extLst>
          </p:cNvPr>
          <p:cNvSpPr/>
          <p:nvPr/>
        </p:nvSpPr>
        <p:spPr>
          <a:xfrm rot="19136066">
            <a:off x="3520398" y="3694356"/>
            <a:ext cx="520618" cy="1204372"/>
          </a:xfrm>
          <a:custGeom>
            <a:avLst/>
            <a:gdLst>
              <a:gd name="connsiteX0" fmla="*/ 422190 w 520618"/>
              <a:gd name="connsiteY0" fmla="*/ 101446 h 1204372"/>
              <a:gd name="connsiteX1" fmla="*/ 401765 w 520618"/>
              <a:gd name="connsiteY1" fmla="*/ 118467 h 1204372"/>
              <a:gd name="connsiteX2" fmla="*/ 401765 w 520618"/>
              <a:gd name="connsiteY2" fmla="*/ 559653 h 1204372"/>
              <a:gd name="connsiteX3" fmla="*/ 422190 w 520618"/>
              <a:gd name="connsiteY3" fmla="*/ 576674 h 1204372"/>
              <a:gd name="connsiteX4" fmla="*/ 442615 w 520618"/>
              <a:gd name="connsiteY4" fmla="*/ 559653 h 1204372"/>
              <a:gd name="connsiteX5" fmla="*/ 442615 w 520618"/>
              <a:gd name="connsiteY5" fmla="*/ 118467 h 1204372"/>
              <a:gd name="connsiteX6" fmla="*/ 422190 w 520618"/>
              <a:gd name="connsiteY6" fmla="*/ 101446 h 1204372"/>
              <a:gd name="connsiteX7" fmla="*/ 342532 w 520618"/>
              <a:gd name="connsiteY7" fmla="*/ 101446 h 1204372"/>
              <a:gd name="connsiteX8" fmla="*/ 322107 w 520618"/>
              <a:gd name="connsiteY8" fmla="*/ 118467 h 1204372"/>
              <a:gd name="connsiteX9" fmla="*/ 322107 w 520618"/>
              <a:gd name="connsiteY9" fmla="*/ 559653 h 1204372"/>
              <a:gd name="connsiteX10" fmla="*/ 342532 w 520618"/>
              <a:gd name="connsiteY10" fmla="*/ 576674 h 1204372"/>
              <a:gd name="connsiteX11" fmla="*/ 362957 w 520618"/>
              <a:gd name="connsiteY11" fmla="*/ 559653 h 1204372"/>
              <a:gd name="connsiteX12" fmla="*/ 362957 w 520618"/>
              <a:gd name="connsiteY12" fmla="*/ 118467 h 1204372"/>
              <a:gd name="connsiteX13" fmla="*/ 342532 w 520618"/>
              <a:gd name="connsiteY13" fmla="*/ 101446 h 1204372"/>
              <a:gd name="connsiteX14" fmla="*/ 262873 w 520618"/>
              <a:gd name="connsiteY14" fmla="*/ 101446 h 1204372"/>
              <a:gd name="connsiteX15" fmla="*/ 242448 w 520618"/>
              <a:gd name="connsiteY15" fmla="*/ 118467 h 1204372"/>
              <a:gd name="connsiteX16" fmla="*/ 242448 w 520618"/>
              <a:gd name="connsiteY16" fmla="*/ 559653 h 1204372"/>
              <a:gd name="connsiteX17" fmla="*/ 262873 w 520618"/>
              <a:gd name="connsiteY17" fmla="*/ 576674 h 1204372"/>
              <a:gd name="connsiteX18" fmla="*/ 283298 w 520618"/>
              <a:gd name="connsiteY18" fmla="*/ 559653 h 1204372"/>
              <a:gd name="connsiteX19" fmla="*/ 283298 w 520618"/>
              <a:gd name="connsiteY19" fmla="*/ 118467 h 1204372"/>
              <a:gd name="connsiteX20" fmla="*/ 262873 w 520618"/>
              <a:gd name="connsiteY20" fmla="*/ 101446 h 1204372"/>
              <a:gd name="connsiteX21" fmla="*/ 183214 w 520618"/>
              <a:gd name="connsiteY21" fmla="*/ 101446 h 1204372"/>
              <a:gd name="connsiteX22" fmla="*/ 162789 w 520618"/>
              <a:gd name="connsiteY22" fmla="*/ 118467 h 1204372"/>
              <a:gd name="connsiteX23" fmla="*/ 162789 w 520618"/>
              <a:gd name="connsiteY23" fmla="*/ 559653 h 1204372"/>
              <a:gd name="connsiteX24" fmla="*/ 183214 w 520618"/>
              <a:gd name="connsiteY24" fmla="*/ 576674 h 1204372"/>
              <a:gd name="connsiteX25" fmla="*/ 203639 w 520618"/>
              <a:gd name="connsiteY25" fmla="*/ 559653 h 1204372"/>
              <a:gd name="connsiteX26" fmla="*/ 203639 w 520618"/>
              <a:gd name="connsiteY26" fmla="*/ 118467 h 1204372"/>
              <a:gd name="connsiteX27" fmla="*/ 183214 w 520618"/>
              <a:gd name="connsiteY27" fmla="*/ 101446 h 1204372"/>
              <a:gd name="connsiteX28" fmla="*/ 103556 w 520618"/>
              <a:gd name="connsiteY28" fmla="*/ 101446 h 1204372"/>
              <a:gd name="connsiteX29" fmla="*/ 83130 w 520618"/>
              <a:gd name="connsiteY29" fmla="*/ 118467 h 1204372"/>
              <a:gd name="connsiteX30" fmla="*/ 83130 w 520618"/>
              <a:gd name="connsiteY30" fmla="*/ 559653 h 1204372"/>
              <a:gd name="connsiteX31" fmla="*/ 103556 w 520618"/>
              <a:gd name="connsiteY31" fmla="*/ 576674 h 1204372"/>
              <a:gd name="connsiteX32" fmla="*/ 123981 w 520618"/>
              <a:gd name="connsiteY32" fmla="*/ 559653 h 1204372"/>
              <a:gd name="connsiteX33" fmla="*/ 123981 w 520618"/>
              <a:gd name="connsiteY33" fmla="*/ 118467 h 1204372"/>
              <a:gd name="connsiteX34" fmla="*/ 103556 w 520618"/>
              <a:gd name="connsiteY34" fmla="*/ 101446 h 1204372"/>
              <a:gd name="connsiteX35" fmla="*/ 164151 w 520618"/>
              <a:gd name="connsiteY35" fmla="*/ 0 h 1204372"/>
              <a:gd name="connsiteX36" fmla="*/ 356829 w 520618"/>
              <a:gd name="connsiteY36" fmla="*/ 0 h 1204372"/>
              <a:gd name="connsiteX37" fmla="*/ 519551 w 520618"/>
              <a:gd name="connsiteY37" fmla="*/ 163402 h 1204372"/>
              <a:gd name="connsiteX38" fmla="*/ 492317 w 520618"/>
              <a:gd name="connsiteY38" fmla="*/ 560334 h 1204372"/>
              <a:gd name="connsiteX39" fmla="*/ 417425 w 520618"/>
              <a:gd name="connsiteY39" fmla="*/ 635227 h 1204372"/>
              <a:gd name="connsiteX40" fmla="*/ 294873 w 520618"/>
              <a:gd name="connsiteY40" fmla="*/ 635227 h 1204372"/>
              <a:gd name="connsiteX41" fmla="*/ 294873 w 520618"/>
              <a:gd name="connsiteY41" fmla="*/ 979686 h 1204372"/>
              <a:gd name="connsiteX42" fmla="*/ 333721 w 520618"/>
              <a:gd name="connsiteY42" fmla="*/ 979686 h 1204372"/>
              <a:gd name="connsiteX43" fmla="*/ 333721 w 520618"/>
              <a:gd name="connsiteY43" fmla="*/ 1204372 h 1204372"/>
              <a:gd name="connsiteX44" fmla="*/ 198737 w 520618"/>
              <a:gd name="connsiteY44" fmla="*/ 1204372 h 1204372"/>
              <a:gd name="connsiteX45" fmla="*/ 198737 w 520618"/>
              <a:gd name="connsiteY45" fmla="*/ 979686 h 1204372"/>
              <a:gd name="connsiteX46" fmla="*/ 230192 w 520618"/>
              <a:gd name="connsiteY46" fmla="*/ 979686 h 1204372"/>
              <a:gd name="connsiteX47" fmla="*/ 230192 w 520618"/>
              <a:gd name="connsiteY47" fmla="*/ 635227 h 1204372"/>
              <a:gd name="connsiteX48" fmla="*/ 102875 w 520618"/>
              <a:gd name="connsiteY48" fmla="*/ 635227 h 1204372"/>
              <a:gd name="connsiteX49" fmla="*/ 27982 w 520618"/>
              <a:gd name="connsiteY49" fmla="*/ 560334 h 1204372"/>
              <a:gd name="connsiteX50" fmla="*/ 749 w 520618"/>
              <a:gd name="connsiteY50" fmla="*/ 163402 h 1204372"/>
              <a:gd name="connsiteX51" fmla="*/ 164151 w 520618"/>
              <a:gd name="connsiteY51" fmla="*/ 0 h 120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20618" h="1204372">
                <a:moveTo>
                  <a:pt x="422190" y="101446"/>
                </a:moveTo>
                <a:cubicBezTo>
                  <a:pt x="411297" y="101446"/>
                  <a:pt x="401765" y="108935"/>
                  <a:pt x="401765" y="118467"/>
                </a:cubicBezTo>
                <a:lnTo>
                  <a:pt x="401765" y="559653"/>
                </a:lnTo>
                <a:cubicBezTo>
                  <a:pt x="401765" y="569184"/>
                  <a:pt x="410616" y="576674"/>
                  <a:pt x="422190" y="576674"/>
                </a:cubicBezTo>
                <a:cubicBezTo>
                  <a:pt x="433084" y="576674"/>
                  <a:pt x="442615" y="569184"/>
                  <a:pt x="442615" y="559653"/>
                </a:cubicBezTo>
                <a:lnTo>
                  <a:pt x="442615" y="118467"/>
                </a:lnTo>
                <a:cubicBezTo>
                  <a:pt x="442615" y="108935"/>
                  <a:pt x="433764" y="101446"/>
                  <a:pt x="422190" y="101446"/>
                </a:cubicBezTo>
                <a:close/>
                <a:moveTo>
                  <a:pt x="342532" y="101446"/>
                </a:moveTo>
                <a:cubicBezTo>
                  <a:pt x="331638" y="101446"/>
                  <a:pt x="322107" y="108935"/>
                  <a:pt x="322107" y="118467"/>
                </a:cubicBezTo>
                <a:lnTo>
                  <a:pt x="322107" y="559653"/>
                </a:lnTo>
                <a:cubicBezTo>
                  <a:pt x="322107" y="569184"/>
                  <a:pt x="330957" y="576674"/>
                  <a:pt x="342532" y="576674"/>
                </a:cubicBezTo>
                <a:cubicBezTo>
                  <a:pt x="353425" y="576674"/>
                  <a:pt x="362957" y="569184"/>
                  <a:pt x="362957" y="559653"/>
                </a:cubicBezTo>
                <a:lnTo>
                  <a:pt x="362957" y="118467"/>
                </a:lnTo>
                <a:cubicBezTo>
                  <a:pt x="362957" y="108935"/>
                  <a:pt x="354106" y="101446"/>
                  <a:pt x="342532" y="101446"/>
                </a:cubicBezTo>
                <a:close/>
                <a:moveTo>
                  <a:pt x="262873" y="101446"/>
                </a:moveTo>
                <a:cubicBezTo>
                  <a:pt x="251979" y="101446"/>
                  <a:pt x="242448" y="108935"/>
                  <a:pt x="242448" y="118467"/>
                </a:cubicBezTo>
                <a:lnTo>
                  <a:pt x="242448" y="559653"/>
                </a:lnTo>
                <a:cubicBezTo>
                  <a:pt x="242448" y="569184"/>
                  <a:pt x="251298" y="576674"/>
                  <a:pt x="262873" y="576674"/>
                </a:cubicBezTo>
                <a:cubicBezTo>
                  <a:pt x="273766" y="576674"/>
                  <a:pt x="283298" y="569184"/>
                  <a:pt x="283298" y="559653"/>
                </a:cubicBezTo>
                <a:lnTo>
                  <a:pt x="283298" y="118467"/>
                </a:lnTo>
                <a:cubicBezTo>
                  <a:pt x="283298" y="108935"/>
                  <a:pt x="274448" y="101446"/>
                  <a:pt x="262873" y="101446"/>
                </a:cubicBezTo>
                <a:close/>
                <a:moveTo>
                  <a:pt x="183214" y="101446"/>
                </a:moveTo>
                <a:cubicBezTo>
                  <a:pt x="172321" y="101446"/>
                  <a:pt x="162789" y="108935"/>
                  <a:pt x="162789" y="118467"/>
                </a:cubicBezTo>
                <a:lnTo>
                  <a:pt x="162789" y="559653"/>
                </a:lnTo>
                <a:cubicBezTo>
                  <a:pt x="162789" y="569184"/>
                  <a:pt x="171640" y="576674"/>
                  <a:pt x="183214" y="576674"/>
                </a:cubicBezTo>
                <a:cubicBezTo>
                  <a:pt x="194107" y="576674"/>
                  <a:pt x="203639" y="569184"/>
                  <a:pt x="203639" y="559653"/>
                </a:cubicBezTo>
                <a:lnTo>
                  <a:pt x="203639" y="118467"/>
                </a:lnTo>
                <a:cubicBezTo>
                  <a:pt x="203639" y="108935"/>
                  <a:pt x="194789" y="101446"/>
                  <a:pt x="183214" y="101446"/>
                </a:cubicBezTo>
                <a:close/>
                <a:moveTo>
                  <a:pt x="103556" y="101446"/>
                </a:moveTo>
                <a:cubicBezTo>
                  <a:pt x="92662" y="101446"/>
                  <a:pt x="83130" y="108935"/>
                  <a:pt x="83130" y="118467"/>
                </a:cubicBezTo>
                <a:lnTo>
                  <a:pt x="83130" y="559653"/>
                </a:lnTo>
                <a:cubicBezTo>
                  <a:pt x="83130" y="569184"/>
                  <a:pt x="91981" y="576674"/>
                  <a:pt x="103556" y="576674"/>
                </a:cubicBezTo>
                <a:cubicBezTo>
                  <a:pt x="114449" y="576674"/>
                  <a:pt x="123981" y="569184"/>
                  <a:pt x="123981" y="559653"/>
                </a:cubicBezTo>
                <a:lnTo>
                  <a:pt x="123981" y="118467"/>
                </a:lnTo>
                <a:cubicBezTo>
                  <a:pt x="123981" y="108935"/>
                  <a:pt x="115130" y="101446"/>
                  <a:pt x="103556" y="101446"/>
                </a:cubicBezTo>
                <a:close/>
                <a:moveTo>
                  <a:pt x="164151" y="0"/>
                </a:moveTo>
                <a:lnTo>
                  <a:pt x="356829" y="0"/>
                </a:lnTo>
                <a:cubicBezTo>
                  <a:pt x="446700" y="0"/>
                  <a:pt x="531125" y="25872"/>
                  <a:pt x="519551" y="163402"/>
                </a:cubicBezTo>
                <a:lnTo>
                  <a:pt x="492317" y="560334"/>
                </a:lnTo>
                <a:cubicBezTo>
                  <a:pt x="492317" y="601184"/>
                  <a:pt x="458956" y="635227"/>
                  <a:pt x="417425" y="635227"/>
                </a:cubicBezTo>
                <a:lnTo>
                  <a:pt x="294873" y="635227"/>
                </a:lnTo>
                <a:lnTo>
                  <a:pt x="294873" y="979686"/>
                </a:lnTo>
                <a:lnTo>
                  <a:pt x="333721" y="979686"/>
                </a:lnTo>
                <a:lnTo>
                  <a:pt x="333721" y="1204372"/>
                </a:lnTo>
                <a:lnTo>
                  <a:pt x="198737" y="1204372"/>
                </a:lnTo>
                <a:lnTo>
                  <a:pt x="198737" y="979686"/>
                </a:lnTo>
                <a:lnTo>
                  <a:pt x="230192" y="979686"/>
                </a:lnTo>
                <a:lnTo>
                  <a:pt x="230192" y="635227"/>
                </a:lnTo>
                <a:lnTo>
                  <a:pt x="102875" y="635227"/>
                </a:lnTo>
                <a:cubicBezTo>
                  <a:pt x="62025" y="635227"/>
                  <a:pt x="27982" y="601865"/>
                  <a:pt x="27982" y="560334"/>
                </a:cubicBezTo>
                <a:lnTo>
                  <a:pt x="749" y="163402"/>
                </a:lnTo>
                <a:cubicBezTo>
                  <a:pt x="-8784" y="24510"/>
                  <a:pt x="74279" y="0"/>
                  <a:pt x="164151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en-US">
              <a:cs typeface="B Nazanin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5BB6E81-4AE2-4BAC-A1C9-EEFBE8ABCA1D}"/>
              </a:ext>
            </a:extLst>
          </p:cNvPr>
          <p:cNvGrpSpPr/>
          <p:nvPr/>
        </p:nvGrpSpPr>
        <p:grpSpPr>
          <a:xfrm rot="19466094">
            <a:off x="2197182" y="4365378"/>
            <a:ext cx="242475" cy="1112379"/>
            <a:chOff x="9535303" y="2616201"/>
            <a:chExt cx="429088" cy="1968489"/>
          </a:xfrm>
          <a:solidFill>
            <a:schemeClr val="bg1"/>
          </a:solidFill>
        </p:grpSpPr>
        <p:grpSp>
          <p:nvGrpSpPr>
            <p:cNvPr id="33" name="그룹 19">
              <a:extLst>
                <a:ext uri="{FF2B5EF4-FFF2-40B4-BE49-F238E27FC236}">
                  <a16:creationId xmlns:a16="http://schemas.microsoft.com/office/drawing/2014/main" id="{B97667B7-290C-4365-9533-32B991607D79}"/>
                </a:ext>
              </a:extLst>
            </p:cNvPr>
            <p:cNvGrpSpPr/>
            <p:nvPr/>
          </p:nvGrpSpPr>
          <p:grpSpPr>
            <a:xfrm rot="19313868">
              <a:off x="9535303" y="2740910"/>
              <a:ext cx="283914" cy="1814358"/>
              <a:chOff x="1055023" y="2447150"/>
              <a:chExt cx="489227" cy="3126412"/>
            </a:xfrm>
            <a:grpFill/>
            <a:effectLst/>
          </p:grpSpPr>
          <p:grpSp>
            <p:nvGrpSpPr>
              <p:cNvPr id="34" name="그룹 20">
                <a:extLst>
                  <a:ext uri="{FF2B5EF4-FFF2-40B4-BE49-F238E27FC236}">
                    <a16:creationId xmlns:a16="http://schemas.microsoft.com/office/drawing/2014/main" id="{D56575B5-D0AC-408C-855C-2ED7644ECCF1}"/>
                  </a:ext>
                </a:extLst>
              </p:cNvPr>
              <p:cNvGrpSpPr/>
              <p:nvPr/>
            </p:nvGrpSpPr>
            <p:grpSpPr>
              <a:xfrm>
                <a:off x="1195228" y="3663994"/>
                <a:ext cx="208870" cy="1909568"/>
                <a:chOff x="4360431" y="3515651"/>
                <a:chExt cx="208870" cy="1909569"/>
              </a:xfrm>
              <a:grpFill/>
            </p:grpSpPr>
            <p:sp>
              <p:nvSpPr>
                <p:cNvPr id="36" name="사다리꼴 22">
                  <a:extLst>
                    <a:ext uri="{FF2B5EF4-FFF2-40B4-BE49-F238E27FC236}">
                      <a16:creationId xmlns:a16="http://schemas.microsoft.com/office/drawing/2014/main" id="{3F89AA32-E109-4475-8EEA-2F35EED3F72D}"/>
                    </a:ext>
                  </a:extLst>
                </p:cNvPr>
                <p:cNvSpPr/>
                <p:nvPr/>
              </p:nvSpPr>
              <p:spPr>
                <a:xfrm>
                  <a:off x="4360431" y="3515651"/>
                  <a:ext cx="208870" cy="1803164"/>
                </a:xfrm>
                <a:prstGeom prst="trapezoid">
                  <a:avLst>
                    <a:gd name="adj" fmla="val 1720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cs typeface="B Nazanin" pitchFamily="2" charset="-78"/>
                  </a:endParaRPr>
                </a:p>
              </p:txBody>
            </p:sp>
            <p:sp>
              <p:nvSpPr>
                <p:cNvPr id="37" name="타원 23">
                  <a:extLst>
                    <a:ext uri="{FF2B5EF4-FFF2-40B4-BE49-F238E27FC236}">
                      <a16:creationId xmlns:a16="http://schemas.microsoft.com/office/drawing/2014/main" id="{601F9390-6C0D-434A-AAD9-7568AEE3AE50}"/>
                    </a:ext>
                  </a:extLst>
                </p:cNvPr>
                <p:cNvSpPr/>
                <p:nvPr/>
              </p:nvSpPr>
              <p:spPr>
                <a:xfrm>
                  <a:off x="4360431" y="5216350"/>
                  <a:ext cx="208870" cy="2088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35" name="자유형: 도형 21">
                <a:extLst>
                  <a:ext uri="{FF2B5EF4-FFF2-40B4-BE49-F238E27FC236}">
                    <a16:creationId xmlns:a16="http://schemas.microsoft.com/office/drawing/2014/main" id="{CEB199C5-5FC8-466B-9A57-7B4DBA1BEC7C}"/>
                  </a:ext>
                </a:extLst>
              </p:cNvPr>
              <p:cNvSpPr/>
              <p:nvPr/>
            </p:nvSpPr>
            <p:spPr>
              <a:xfrm>
                <a:off x="1055023" y="2447150"/>
                <a:ext cx="489227" cy="1216846"/>
              </a:xfrm>
              <a:custGeom>
                <a:avLst/>
                <a:gdLst>
                  <a:gd name="connsiteX0" fmla="*/ 72939 w 489172"/>
                  <a:gd name="connsiteY0" fmla="*/ 0 h 1397222"/>
                  <a:gd name="connsiteX1" fmla="*/ 93304 w 489172"/>
                  <a:gd name="connsiteY1" fmla="*/ 8435 h 1397222"/>
                  <a:gd name="connsiteX2" fmla="*/ 100807 w 489172"/>
                  <a:gd name="connsiteY2" fmla="*/ 26550 h 1397222"/>
                  <a:gd name="connsiteX3" fmla="*/ 100806 w 489172"/>
                  <a:gd name="connsiteY3" fmla="*/ 765594 h 1397222"/>
                  <a:gd name="connsiteX4" fmla="*/ 131180 w 489172"/>
                  <a:gd name="connsiteY4" fmla="*/ 795968 h 1397222"/>
                  <a:gd name="connsiteX5" fmla="*/ 161554 w 489172"/>
                  <a:gd name="connsiteY5" fmla="*/ 765594 h 1397222"/>
                  <a:gd name="connsiteX6" fmla="*/ 161554 w 489172"/>
                  <a:gd name="connsiteY6" fmla="*/ 28704 h 1397222"/>
                  <a:gd name="connsiteX7" fmla="*/ 169949 w 489172"/>
                  <a:gd name="connsiteY7" fmla="*/ 8435 h 1397222"/>
                  <a:gd name="connsiteX8" fmla="*/ 190314 w 489172"/>
                  <a:gd name="connsiteY8" fmla="*/ 0 h 1397222"/>
                  <a:gd name="connsiteX9" fmla="*/ 210679 w 489172"/>
                  <a:gd name="connsiteY9" fmla="*/ 8435 h 1397222"/>
                  <a:gd name="connsiteX10" fmla="*/ 217111 w 489172"/>
                  <a:gd name="connsiteY10" fmla="*/ 23964 h 1397222"/>
                  <a:gd name="connsiteX11" fmla="*/ 217110 w 489172"/>
                  <a:gd name="connsiteY11" fmla="*/ 765292 h 1397222"/>
                  <a:gd name="connsiteX12" fmla="*/ 247484 w 489172"/>
                  <a:gd name="connsiteY12" fmla="*/ 795666 h 1397222"/>
                  <a:gd name="connsiteX13" fmla="*/ 277858 w 489172"/>
                  <a:gd name="connsiteY13" fmla="*/ 765292 h 1397222"/>
                  <a:gd name="connsiteX14" fmla="*/ 277858 w 489172"/>
                  <a:gd name="connsiteY14" fmla="*/ 25070 h 1397222"/>
                  <a:gd name="connsiteX15" fmla="*/ 284748 w 489172"/>
                  <a:gd name="connsiteY15" fmla="*/ 8435 h 1397222"/>
                  <a:gd name="connsiteX16" fmla="*/ 305113 w 489172"/>
                  <a:gd name="connsiteY16" fmla="*/ 0 h 1397222"/>
                  <a:gd name="connsiteX17" fmla="*/ 325478 w 489172"/>
                  <a:gd name="connsiteY17" fmla="*/ 8435 h 1397222"/>
                  <a:gd name="connsiteX18" fmla="*/ 333416 w 489172"/>
                  <a:gd name="connsiteY18" fmla="*/ 27600 h 1397222"/>
                  <a:gd name="connsiteX19" fmla="*/ 333415 w 489172"/>
                  <a:gd name="connsiteY19" fmla="*/ 758388 h 1397222"/>
                  <a:gd name="connsiteX20" fmla="*/ 363789 w 489172"/>
                  <a:gd name="connsiteY20" fmla="*/ 788762 h 1397222"/>
                  <a:gd name="connsiteX21" fmla="*/ 394163 w 489172"/>
                  <a:gd name="connsiteY21" fmla="*/ 758388 h 1397222"/>
                  <a:gd name="connsiteX22" fmla="*/ 394163 w 489172"/>
                  <a:gd name="connsiteY22" fmla="*/ 27653 h 1397222"/>
                  <a:gd name="connsiteX23" fmla="*/ 402123 w 489172"/>
                  <a:gd name="connsiteY23" fmla="*/ 8435 h 1397222"/>
                  <a:gd name="connsiteX24" fmla="*/ 422488 w 489172"/>
                  <a:gd name="connsiteY24" fmla="*/ 0 h 1397222"/>
                  <a:gd name="connsiteX25" fmla="*/ 451288 w 489172"/>
                  <a:gd name="connsiteY25" fmla="*/ 28800 h 1397222"/>
                  <a:gd name="connsiteX26" fmla="*/ 489172 w 489172"/>
                  <a:gd name="connsiteY26" fmla="*/ 1094702 h 1397222"/>
                  <a:gd name="connsiteX27" fmla="*/ 312706 w 489172"/>
                  <a:gd name="connsiteY27" fmla="*/ 1397222 h 1397222"/>
                  <a:gd name="connsiteX28" fmla="*/ 176466 w 489172"/>
                  <a:gd name="connsiteY28" fmla="*/ 1397222 h 1397222"/>
                  <a:gd name="connsiteX29" fmla="*/ 0 w 489172"/>
                  <a:gd name="connsiteY29" fmla="*/ 1094702 h 1397222"/>
                  <a:gd name="connsiteX30" fmla="*/ 44139 w 489172"/>
                  <a:gd name="connsiteY30" fmla="*/ 28800 h 1397222"/>
                  <a:gd name="connsiteX31" fmla="*/ 72939 w 489172"/>
                  <a:gd name="connsiteY31" fmla="*/ 0 h 1397222"/>
                  <a:gd name="connsiteX0" fmla="*/ 72939 w 489172"/>
                  <a:gd name="connsiteY0" fmla="*/ 0 h 1397222"/>
                  <a:gd name="connsiteX1" fmla="*/ 93304 w 489172"/>
                  <a:gd name="connsiteY1" fmla="*/ 8435 h 1397222"/>
                  <a:gd name="connsiteX2" fmla="*/ 100807 w 489172"/>
                  <a:gd name="connsiteY2" fmla="*/ 26550 h 1397222"/>
                  <a:gd name="connsiteX3" fmla="*/ 100806 w 489172"/>
                  <a:gd name="connsiteY3" fmla="*/ 765594 h 1397222"/>
                  <a:gd name="connsiteX4" fmla="*/ 131180 w 489172"/>
                  <a:gd name="connsiteY4" fmla="*/ 795968 h 1397222"/>
                  <a:gd name="connsiteX5" fmla="*/ 161554 w 489172"/>
                  <a:gd name="connsiteY5" fmla="*/ 765594 h 1397222"/>
                  <a:gd name="connsiteX6" fmla="*/ 161554 w 489172"/>
                  <a:gd name="connsiteY6" fmla="*/ 28704 h 1397222"/>
                  <a:gd name="connsiteX7" fmla="*/ 169949 w 489172"/>
                  <a:gd name="connsiteY7" fmla="*/ 8435 h 1397222"/>
                  <a:gd name="connsiteX8" fmla="*/ 190314 w 489172"/>
                  <a:gd name="connsiteY8" fmla="*/ 0 h 1397222"/>
                  <a:gd name="connsiteX9" fmla="*/ 210679 w 489172"/>
                  <a:gd name="connsiteY9" fmla="*/ 8435 h 1397222"/>
                  <a:gd name="connsiteX10" fmla="*/ 217111 w 489172"/>
                  <a:gd name="connsiteY10" fmla="*/ 23964 h 1397222"/>
                  <a:gd name="connsiteX11" fmla="*/ 217110 w 489172"/>
                  <a:gd name="connsiteY11" fmla="*/ 765292 h 1397222"/>
                  <a:gd name="connsiteX12" fmla="*/ 247484 w 489172"/>
                  <a:gd name="connsiteY12" fmla="*/ 795666 h 1397222"/>
                  <a:gd name="connsiteX13" fmla="*/ 277858 w 489172"/>
                  <a:gd name="connsiteY13" fmla="*/ 765292 h 1397222"/>
                  <a:gd name="connsiteX14" fmla="*/ 277858 w 489172"/>
                  <a:gd name="connsiteY14" fmla="*/ 25070 h 1397222"/>
                  <a:gd name="connsiteX15" fmla="*/ 284748 w 489172"/>
                  <a:gd name="connsiteY15" fmla="*/ 8435 h 1397222"/>
                  <a:gd name="connsiteX16" fmla="*/ 305113 w 489172"/>
                  <a:gd name="connsiteY16" fmla="*/ 0 h 1397222"/>
                  <a:gd name="connsiteX17" fmla="*/ 325478 w 489172"/>
                  <a:gd name="connsiteY17" fmla="*/ 8435 h 1397222"/>
                  <a:gd name="connsiteX18" fmla="*/ 333416 w 489172"/>
                  <a:gd name="connsiteY18" fmla="*/ 27600 h 1397222"/>
                  <a:gd name="connsiteX19" fmla="*/ 333415 w 489172"/>
                  <a:gd name="connsiteY19" fmla="*/ 758388 h 1397222"/>
                  <a:gd name="connsiteX20" fmla="*/ 363789 w 489172"/>
                  <a:gd name="connsiteY20" fmla="*/ 788762 h 1397222"/>
                  <a:gd name="connsiteX21" fmla="*/ 394163 w 489172"/>
                  <a:gd name="connsiteY21" fmla="*/ 758388 h 1397222"/>
                  <a:gd name="connsiteX22" fmla="*/ 394163 w 489172"/>
                  <a:gd name="connsiteY22" fmla="*/ 27653 h 1397222"/>
                  <a:gd name="connsiteX23" fmla="*/ 402123 w 489172"/>
                  <a:gd name="connsiteY23" fmla="*/ 8435 h 1397222"/>
                  <a:gd name="connsiteX24" fmla="*/ 422488 w 489172"/>
                  <a:gd name="connsiteY24" fmla="*/ 0 h 1397222"/>
                  <a:gd name="connsiteX25" fmla="*/ 451288 w 489172"/>
                  <a:gd name="connsiteY25" fmla="*/ 28800 h 1397222"/>
                  <a:gd name="connsiteX26" fmla="*/ 489172 w 489172"/>
                  <a:gd name="connsiteY26" fmla="*/ 1094702 h 1397222"/>
                  <a:gd name="connsiteX27" fmla="*/ 312706 w 489172"/>
                  <a:gd name="connsiteY27" fmla="*/ 1397222 h 1397222"/>
                  <a:gd name="connsiteX28" fmla="*/ 176466 w 489172"/>
                  <a:gd name="connsiteY28" fmla="*/ 1397222 h 1397222"/>
                  <a:gd name="connsiteX29" fmla="*/ 0 w 489172"/>
                  <a:gd name="connsiteY29" fmla="*/ 1094702 h 1397222"/>
                  <a:gd name="connsiteX30" fmla="*/ 44139 w 489172"/>
                  <a:gd name="connsiteY30" fmla="*/ 28800 h 1397222"/>
                  <a:gd name="connsiteX31" fmla="*/ 72939 w 489172"/>
                  <a:gd name="connsiteY31" fmla="*/ 0 h 1397222"/>
                  <a:gd name="connsiteX0" fmla="*/ 72939 w 489172"/>
                  <a:gd name="connsiteY0" fmla="*/ 0 h 1397222"/>
                  <a:gd name="connsiteX1" fmla="*/ 93304 w 489172"/>
                  <a:gd name="connsiteY1" fmla="*/ 8435 h 1397222"/>
                  <a:gd name="connsiteX2" fmla="*/ 100807 w 489172"/>
                  <a:gd name="connsiteY2" fmla="*/ 26550 h 1397222"/>
                  <a:gd name="connsiteX3" fmla="*/ 100806 w 489172"/>
                  <a:gd name="connsiteY3" fmla="*/ 765594 h 1397222"/>
                  <a:gd name="connsiteX4" fmla="*/ 131180 w 489172"/>
                  <a:gd name="connsiteY4" fmla="*/ 795968 h 1397222"/>
                  <a:gd name="connsiteX5" fmla="*/ 161554 w 489172"/>
                  <a:gd name="connsiteY5" fmla="*/ 765594 h 1397222"/>
                  <a:gd name="connsiteX6" fmla="*/ 161554 w 489172"/>
                  <a:gd name="connsiteY6" fmla="*/ 28704 h 1397222"/>
                  <a:gd name="connsiteX7" fmla="*/ 169949 w 489172"/>
                  <a:gd name="connsiteY7" fmla="*/ 8435 h 1397222"/>
                  <a:gd name="connsiteX8" fmla="*/ 190314 w 489172"/>
                  <a:gd name="connsiteY8" fmla="*/ 0 h 1397222"/>
                  <a:gd name="connsiteX9" fmla="*/ 210679 w 489172"/>
                  <a:gd name="connsiteY9" fmla="*/ 8435 h 1397222"/>
                  <a:gd name="connsiteX10" fmla="*/ 217111 w 489172"/>
                  <a:gd name="connsiteY10" fmla="*/ 23964 h 1397222"/>
                  <a:gd name="connsiteX11" fmla="*/ 217110 w 489172"/>
                  <a:gd name="connsiteY11" fmla="*/ 765292 h 1397222"/>
                  <a:gd name="connsiteX12" fmla="*/ 247484 w 489172"/>
                  <a:gd name="connsiteY12" fmla="*/ 795666 h 1397222"/>
                  <a:gd name="connsiteX13" fmla="*/ 277858 w 489172"/>
                  <a:gd name="connsiteY13" fmla="*/ 765292 h 1397222"/>
                  <a:gd name="connsiteX14" fmla="*/ 277858 w 489172"/>
                  <a:gd name="connsiteY14" fmla="*/ 25070 h 1397222"/>
                  <a:gd name="connsiteX15" fmla="*/ 284748 w 489172"/>
                  <a:gd name="connsiteY15" fmla="*/ 8435 h 1397222"/>
                  <a:gd name="connsiteX16" fmla="*/ 305113 w 489172"/>
                  <a:gd name="connsiteY16" fmla="*/ 0 h 1397222"/>
                  <a:gd name="connsiteX17" fmla="*/ 325478 w 489172"/>
                  <a:gd name="connsiteY17" fmla="*/ 8435 h 1397222"/>
                  <a:gd name="connsiteX18" fmla="*/ 333416 w 489172"/>
                  <a:gd name="connsiteY18" fmla="*/ 27600 h 1397222"/>
                  <a:gd name="connsiteX19" fmla="*/ 333415 w 489172"/>
                  <a:gd name="connsiteY19" fmla="*/ 758388 h 1397222"/>
                  <a:gd name="connsiteX20" fmla="*/ 363789 w 489172"/>
                  <a:gd name="connsiteY20" fmla="*/ 788762 h 1397222"/>
                  <a:gd name="connsiteX21" fmla="*/ 394163 w 489172"/>
                  <a:gd name="connsiteY21" fmla="*/ 758388 h 1397222"/>
                  <a:gd name="connsiteX22" fmla="*/ 394163 w 489172"/>
                  <a:gd name="connsiteY22" fmla="*/ 27653 h 1397222"/>
                  <a:gd name="connsiteX23" fmla="*/ 402123 w 489172"/>
                  <a:gd name="connsiteY23" fmla="*/ 8435 h 1397222"/>
                  <a:gd name="connsiteX24" fmla="*/ 422488 w 489172"/>
                  <a:gd name="connsiteY24" fmla="*/ 0 h 1397222"/>
                  <a:gd name="connsiteX25" fmla="*/ 451288 w 489172"/>
                  <a:gd name="connsiteY25" fmla="*/ 28800 h 1397222"/>
                  <a:gd name="connsiteX26" fmla="*/ 489172 w 489172"/>
                  <a:gd name="connsiteY26" fmla="*/ 1094702 h 1397222"/>
                  <a:gd name="connsiteX27" fmla="*/ 312706 w 489172"/>
                  <a:gd name="connsiteY27" fmla="*/ 1397222 h 1397222"/>
                  <a:gd name="connsiteX28" fmla="*/ 176466 w 489172"/>
                  <a:gd name="connsiteY28" fmla="*/ 1397222 h 1397222"/>
                  <a:gd name="connsiteX29" fmla="*/ 0 w 489172"/>
                  <a:gd name="connsiteY29" fmla="*/ 1094702 h 1397222"/>
                  <a:gd name="connsiteX30" fmla="*/ 44139 w 489172"/>
                  <a:gd name="connsiteY30" fmla="*/ 28800 h 1397222"/>
                  <a:gd name="connsiteX31" fmla="*/ 72939 w 489172"/>
                  <a:gd name="connsiteY31" fmla="*/ 0 h 1397222"/>
                  <a:gd name="connsiteX0" fmla="*/ 72939 w 489173"/>
                  <a:gd name="connsiteY0" fmla="*/ 0 h 1397222"/>
                  <a:gd name="connsiteX1" fmla="*/ 93304 w 489173"/>
                  <a:gd name="connsiteY1" fmla="*/ 8435 h 1397222"/>
                  <a:gd name="connsiteX2" fmla="*/ 100807 w 489173"/>
                  <a:gd name="connsiteY2" fmla="*/ 26550 h 1397222"/>
                  <a:gd name="connsiteX3" fmla="*/ 100806 w 489173"/>
                  <a:gd name="connsiteY3" fmla="*/ 765594 h 1397222"/>
                  <a:gd name="connsiteX4" fmla="*/ 131180 w 489173"/>
                  <a:gd name="connsiteY4" fmla="*/ 795968 h 1397222"/>
                  <a:gd name="connsiteX5" fmla="*/ 161554 w 489173"/>
                  <a:gd name="connsiteY5" fmla="*/ 765594 h 1397222"/>
                  <a:gd name="connsiteX6" fmla="*/ 161554 w 489173"/>
                  <a:gd name="connsiteY6" fmla="*/ 28704 h 1397222"/>
                  <a:gd name="connsiteX7" fmla="*/ 169949 w 489173"/>
                  <a:gd name="connsiteY7" fmla="*/ 8435 h 1397222"/>
                  <a:gd name="connsiteX8" fmla="*/ 190314 w 489173"/>
                  <a:gd name="connsiteY8" fmla="*/ 0 h 1397222"/>
                  <a:gd name="connsiteX9" fmla="*/ 210679 w 489173"/>
                  <a:gd name="connsiteY9" fmla="*/ 8435 h 1397222"/>
                  <a:gd name="connsiteX10" fmla="*/ 217111 w 489173"/>
                  <a:gd name="connsiteY10" fmla="*/ 23964 h 1397222"/>
                  <a:gd name="connsiteX11" fmla="*/ 217110 w 489173"/>
                  <a:gd name="connsiteY11" fmla="*/ 765292 h 1397222"/>
                  <a:gd name="connsiteX12" fmla="*/ 247484 w 489173"/>
                  <a:gd name="connsiteY12" fmla="*/ 795666 h 1397222"/>
                  <a:gd name="connsiteX13" fmla="*/ 277858 w 489173"/>
                  <a:gd name="connsiteY13" fmla="*/ 765292 h 1397222"/>
                  <a:gd name="connsiteX14" fmla="*/ 277858 w 489173"/>
                  <a:gd name="connsiteY14" fmla="*/ 25070 h 1397222"/>
                  <a:gd name="connsiteX15" fmla="*/ 284748 w 489173"/>
                  <a:gd name="connsiteY15" fmla="*/ 8435 h 1397222"/>
                  <a:gd name="connsiteX16" fmla="*/ 305113 w 489173"/>
                  <a:gd name="connsiteY16" fmla="*/ 0 h 1397222"/>
                  <a:gd name="connsiteX17" fmla="*/ 325478 w 489173"/>
                  <a:gd name="connsiteY17" fmla="*/ 8435 h 1397222"/>
                  <a:gd name="connsiteX18" fmla="*/ 333416 w 489173"/>
                  <a:gd name="connsiteY18" fmla="*/ 27600 h 1397222"/>
                  <a:gd name="connsiteX19" fmla="*/ 333415 w 489173"/>
                  <a:gd name="connsiteY19" fmla="*/ 758388 h 1397222"/>
                  <a:gd name="connsiteX20" fmla="*/ 363789 w 489173"/>
                  <a:gd name="connsiteY20" fmla="*/ 788762 h 1397222"/>
                  <a:gd name="connsiteX21" fmla="*/ 394163 w 489173"/>
                  <a:gd name="connsiteY21" fmla="*/ 758388 h 1397222"/>
                  <a:gd name="connsiteX22" fmla="*/ 394163 w 489173"/>
                  <a:gd name="connsiteY22" fmla="*/ 27653 h 1397222"/>
                  <a:gd name="connsiteX23" fmla="*/ 402123 w 489173"/>
                  <a:gd name="connsiteY23" fmla="*/ 8435 h 1397222"/>
                  <a:gd name="connsiteX24" fmla="*/ 422488 w 489173"/>
                  <a:gd name="connsiteY24" fmla="*/ 0 h 1397222"/>
                  <a:gd name="connsiteX25" fmla="*/ 451288 w 489173"/>
                  <a:gd name="connsiteY25" fmla="*/ 28800 h 1397222"/>
                  <a:gd name="connsiteX26" fmla="*/ 489172 w 489173"/>
                  <a:gd name="connsiteY26" fmla="*/ 1094702 h 1397222"/>
                  <a:gd name="connsiteX27" fmla="*/ 312706 w 489173"/>
                  <a:gd name="connsiteY27" fmla="*/ 1397222 h 1397222"/>
                  <a:gd name="connsiteX28" fmla="*/ 176466 w 489173"/>
                  <a:gd name="connsiteY28" fmla="*/ 1397222 h 1397222"/>
                  <a:gd name="connsiteX29" fmla="*/ 0 w 489173"/>
                  <a:gd name="connsiteY29" fmla="*/ 1094702 h 1397222"/>
                  <a:gd name="connsiteX30" fmla="*/ 44139 w 489173"/>
                  <a:gd name="connsiteY30" fmla="*/ 28800 h 1397222"/>
                  <a:gd name="connsiteX31" fmla="*/ 72939 w 489173"/>
                  <a:gd name="connsiteY31" fmla="*/ 0 h 1397222"/>
                  <a:gd name="connsiteX0" fmla="*/ 72993 w 489227"/>
                  <a:gd name="connsiteY0" fmla="*/ 0 h 1397222"/>
                  <a:gd name="connsiteX1" fmla="*/ 93358 w 489227"/>
                  <a:gd name="connsiteY1" fmla="*/ 8435 h 1397222"/>
                  <a:gd name="connsiteX2" fmla="*/ 100861 w 489227"/>
                  <a:gd name="connsiteY2" fmla="*/ 26550 h 1397222"/>
                  <a:gd name="connsiteX3" fmla="*/ 100860 w 489227"/>
                  <a:gd name="connsiteY3" fmla="*/ 765594 h 1397222"/>
                  <a:gd name="connsiteX4" fmla="*/ 131234 w 489227"/>
                  <a:gd name="connsiteY4" fmla="*/ 795968 h 1397222"/>
                  <a:gd name="connsiteX5" fmla="*/ 161608 w 489227"/>
                  <a:gd name="connsiteY5" fmla="*/ 765594 h 1397222"/>
                  <a:gd name="connsiteX6" fmla="*/ 161608 w 489227"/>
                  <a:gd name="connsiteY6" fmla="*/ 28704 h 1397222"/>
                  <a:gd name="connsiteX7" fmla="*/ 170003 w 489227"/>
                  <a:gd name="connsiteY7" fmla="*/ 8435 h 1397222"/>
                  <a:gd name="connsiteX8" fmla="*/ 190368 w 489227"/>
                  <a:gd name="connsiteY8" fmla="*/ 0 h 1397222"/>
                  <a:gd name="connsiteX9" fmla="*/ 210733 w 489227"/>
                  <a:gd name="connsiteY9" fmla="*/ 8435 h 1397222"/>
                  <a:gd name="connsiteX10" fmla="*/ 217165 w 489227"/>
                  <a:gd name="connsiteY10" fmla="*/ 23964 h 1397222"/>
                  <a:gd name="connsiteX11" fmla="*/ 217164 w 489227"/>
                  <a:gd name="connsiteY11" fmla="*/ 765292 h 1397222"/>
                  <a:gd name="connsiteX12" fmla="*/ 247538 w 489227"/>
                  <a:gd name="connsiteY12" fmla="*/ 795666 h 1397222"/>
                  <a:gd name="connsiteX13" fmla="*/ 277912 w 489227"/>
                  <a:gd name="connsiteY13" fmla="*/ 765292 h 1397222"/>
                  <a:gd name="connsiteX14" fmla="*/ 277912 w 489227"/>
                  <a:gd name="connsiteY14" fmla="*/ 25070 h 1397222"/>
                  <a:gd name="connsiteX15" fmla="*/ 284802 w 489227"/>
                  <a:gd name="connsiteY15" fmla="*/ 8435 h 1397222"/>
                  <a:gd name="connsiteX16" fmla="*/ 305167 w 489227"/>
                  <a:gd name="connsiteY16" fmla="*/ 0 h 1397222"/>
                  <a:gd name="connsiteX17" fmla="*/ 325532 w 489227"/>
                  <a:gd name="connsiteY17" fmla="*/ 8435 h 1397222"/>
                  <a:gd name="connsiteX18" fmla="*/ 333470 w 489227"/>
                  <a:gd name="connsiteY18" fmla="*/ 27600 h 1397222"/>
                  <a:gd name="connsiteX19" fmla="*/ 333469 w 489227"/>
                  <a:gd name="connsiteY19" fmla="*/ 758388 h 1397222"/>
                  <a:gd name="connsiteX20" fmla="*/ 363843 w 489227"/>
                  <a:gd name="connsiteY20" fmla="*/ 788762 h 1397222"/>
                  <a:gd name="connsiteX21" fmla="*/ 394217 w 489227"/>
                  <a:gd name="connsiteY21" fmla="*/ 758388 h 1397222"/>
                  <a:gd name="connsiteX22" fmla="*/ 394217 w 489227"/>
                  <a:gd name="connsiteY22" fmla="*/ 27653 h 1397222"/>
                  <a:gd name="connsiteX23" fmla="*/ 402177 w 489227"/>
                  <a:gd name="connsiteY23" fmla="*/ 8435 h 1397222"/>
                  <a:gd name="connsiteX24" fmla="*/ 422542 w 489227"/>
                  <a:gd name="connsiteY24" fmla="*/ 0 h 1397222"/>
                  <a:gd name="connsiteX25" fmla="*/ 451342 w 489227"/>
                  <a:gd name="connsiteY25" fmla="*/ 28800 h 1397222"/>
                  <a:gd name="connsiteX26" fmla="*/ 489226 w 489227"/>
                  <a:gd name="connsiteY26" fmla="*/ 1094702 h 1397222"/>
                  <a:gd name="connsiteX27" fmla="*/ 312760 w 489227"/>
                  <a:gd name="connsiteY27" fmla="*/ 1397222 h 1397222"/>
                  <a:gd name="connsiteX28" fmla="*/ 176520 w 489227"/>
                  <a:gd name="connsiteY28" fmla="*/ 1397222 h 1397222"/>
                  <a:gd name="connsiteX29" fmla="*/ 54 w 489227"/>
                  <a:gd name="connsiteY29" fmla="*/ 1094702 h 1397222"/>
                  <a:gd name="connsiteX30" fmla="*/ 44193 w 489227"/>
                  <a:gd name="connsiteY30" fmla="*/ 28800 h 1397222"/>
                  <a:gd name="connsiteX31" fmla="*/ 72993 w 489227"/>
                  <a:gd name="connsiteY31" fmla="*/ 0 h 1397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89227" h="1397222">
                    <a:moveTo>
                      <a:pt x="72993" y="0"/>
                    </a:moveTo>
                    <a:cubicBezTo>
                      <a:pt x="80946" y="0"/>
                      <a:pt x="88146" y="3224"/>
                      <a:pt x="93358" y="8435"/>
                    </a:cubicBezTo>
                    <a:lnTo>
                      <a:pt x="100861" y="26550"/>
                    </a:lnTo>
                    <a:cubicBezTo>
                      <a:pt x="100861" y="272898"/>
                      <a:pt x="100860" y="519246"/>
                      <a:pt x="100860" y="765594"/>
                    </a:cubicBezTo>
                    <a:cubicBezTo>
                      <a:pt x="100860" y="782369"/>
                      <a:pt x="114459" y="795968"/>
                      <a:pt x="131234" y="795968"/>
                    </a:cubicBezTo>
                    <a:cubicBezTo>
                      <a:pt x="148009" y="795968"/>
                      <a:pt x="161608" y="782369"/>
                      <a:pt x="161608" y="765594"/>
                    </a:cubicBezTo>
                    <a:lnTo>
                      <a:pt x="161608" y="28704"/>
                    </a:lnTo>
                    <a:lnTo>
                      <a:pt x="170003" y="8435"/>
                    </a:lnTo>
                    <a:cubicBezTo>
                      <a:pt x="175215" y="3224"/>
                      <a:pt x="182415" y="0"/>
                      <a:pt x="190368" y="0"/>
                    </a:cubicBezTo>
                    <a:cubicBezTo>
                      <a:pt x="198321" y="0"/>
                      <a:pt x="205521" y="3224"/>
                      <a:pt x="210733" y="8435"/>
                    </a:cubicBezTo>
                    <a:lnTo>
                      <a:pt x="217165" y="23964"/>
                    </a:lnTo>
                    <a:cubicBezTo>
                      <a:pt x="217165" y="271073"/>
                      <a:pt x="217164" y="518183"/>
                      <a:pt x="217164" y="765292"/>
                    </a:cubicBezTo>
                    <a:cubicBezTo>
                      <a:pt x="217164" y="782067"/>
                      <a:pt x="230763" y="795666"/>
                      <a:pt x="247538" y="795666"/>
                    </a:cubicBezTo>
                    <a:cubicBezTo>
                      <a:pt x="264313" y="795666"/>
                      <a:pt x="277912" y="782067"/>
                      <a:pt x="277912" y="765292"/>
                    </a:cubicBezTo>
                    <a:lnTo>
                      <a:pt x="277912" y="25070"/>
                    </a:lnTo>
                    <a:lnTo>
                      <a:pt x="284802" y="8435"/>
                    </a:lnTo>
                    <a:cubicBezTo>
                      <a:pt x="290014" y="3224"/>
                      <a:pt x="297214" y="0"/>
                      <a:pt x="305167" y="0"/>
                    </a:cubicBezTo>
                    <a:cubicBezTo>
                      <a:pt x="313120" y="0"/>
                      <a:pt x="320320" y="3224"/>
                      <a:pt x="325532" y="8435"/>
                    </a:cubicBezTo>
                    <a:lnTo>
                      <a:pt x="333470" y="27600"/>
                    </a:lnTo>
                    <a:cubicBezTo>
                      <a:pt x="333470" y="271196"/>
                      <a:pt x="333469" y="514792"/>
                      <a:pt x="333469" y="758388"/>
                    </a:cubicBezTo>
                    <a:cubicBezTo>
                      <a:pt x="333469" y="775163"/>
                      <a:pt x="347068" y="788762"/>
                      <a:pt x="363843" y="788762"/>
                    </a:cubicBezTo>
                    <a:cubicBezTo>
                      <a:pt x="380618" y="788762"/>
                      <a:pt x="394217" y="775163"/>
                      <a:pt x="394217" y="758388"/>
                    </a:cubicBezTo>
                    <a:lnTo>
                      <a:pt x="394217" y="27653"/>
                    </a:lnTo>
                    <a:lnTo>
                      <a:pt x="402177" y="8435"/>
                    </a:lnTo>
                    <a:cubicBezTo>
                      <a:pt x="407389" y="3224"/>
                      <a:pt x="414589" y="0"/>
                      <a:pt x="422542" y="0"/>
                    </a:cubicBezTo>
                    <a:cubicBezTo>
                      <a:pt x="438448" y="0"/>
                      <a:pt x="451342" y="12894"/>
                      <a:pt x="451342" y="28800"/>
                    </a:cubicBezTo>
                    <a:lnTo>
                      <a:pt x="489226" y="1094702"/>
                    </a:lnTo>
                    <a:cubicBezTo>
                      <a:pt x="489647" y="1154329"/>
                      <a:pt x="371582" y="1296382"/>
                      <a:pt x="312760" y="1397222"/>
                    </a:cubicBezTo>
                    <a:lnTo>
                      <a:pt x="176520" y="1397222"/>
                    </a:lnTo>
                    <a:cubicBezTo>
                      <a:pt x="117698" y="1296382"/>
                      <a:pt x="-2942" y="1149177"/>
                      <a:pt x="54" y="1094702"/>
                    </a:cubicBezTo>
                    <a:lnTo>
                      <a:pt x="44193" y="28800"/>
                    </a:lnTo>
                    <a:cubicBezTo>
                      <a:pt x="44193" y="12894"/>
                      <a:pt x="57087" y="0"/>
                      <a:pt x="729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38" name="그룹 24">
              <a:extLst>
                <a:ext uri="{FF2B5EF4-FFF2-40B4-BE49-F238E27FC236}">
                  <a16:creationId xmlns:a16="http://schemas.microsoft.com/office/drawing/2014/main" id="{005E4078-1D0C-4BDC-A31C-0E2FE218CCFF}"/>
                </a:ext>
              </a:extLst>
            </p:cNvPr>
            <p:cNvGrpSpPr/>
            <p:nvPr/>
          </p:nvGrpSpPr>
          <p:grpSpPr>
            <a:xfrm rot="2286132" flipH="1">
              <a:off x="9758353" y="2616201"/>
              <a:ext cx="206038" cy="1968489"/>
              <a:chOff x="10476289" y="295275"/>
              <a:chExt cx="567209" cy="6132426"/>
            </a:xfrm>
            <a:grpFill/>
            <a:effectLst/>
          </p:grpSpPr>
          <p:grpSp>
            <p:nvGrpSpPr>
              <p:cNvPr id="39" name="그룹 25">
                <a:extLst>
                  <a:ext uri="{FF2B5EF4-FFF2-40B4-BE49-F238E27FC236}">
                    <a16:creationId xmlns:a16="http://schemas.microsoft.com/office/drawing/2014/main" id="{B2B21BCC-C7EC-4BF5-922E-86D99AE2A561}"/>
                  </a:ext>
                </a:extLst>
              </p:cNvPr>
              <p:cNvGrpSpPr/>
              <p:nvPr/>
            </p:nvGrpSpPr>
            <p:grpSpPr>
              <a:xfrm>
                <a:off x="10690850" y="3203660"/>
                <a:ext cx="352648" cy="3224041"/>
                <a:chOff x="3737748" y="3214934"/>
                <a:chExt cx="352648" cy="3224042"/>
              </a:xfrm>
              <a:grpFill/>
            </p:grpSpPr>
            <p:sp>
              <p:nvSpPr>
                <p:cNvPr id="41" name="사다리꼴 27">
                  <a:extLst>
                    <a:ext uri="{FF2B5EF4-FFF2-40B4-BE49-F238E27FC236}">
                      <a16:creationId xmlns:a16="http://schemas.microsoft.com/office/drawing/2014/main" id="{10D3EACB-599D-4376-83F1-108C6F9D0220}"/>
                    </a:ext>
                  </a:extLst>
                </p:cNvPr>
                <p:cNvSpPr/>
                <p:nvPr/>
              </p:nvSpPr>
              <p:spPr>
                <a:xfrm>
                  <a:off x="3737748" y="3214934"/>
                  <a:ext cx="352648" cy="3044392"/>
                </a:xfrm>
                <a:prstGeom prst="trapezoid">
                  <a:avLst>
                    <a:gd name="adj" fmla="val 1720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cs typeface="B Nazanin" pitchFamily="2" charset="-78"/>
                  </a:endParaRPr>
                </a:p>
              </p:txBody>
            </p:sp>
            <p:sp>
              <p:nvSpPr>
                <p:cNvPr id="42" name="타원 28">
                  <a:extLst>
                    <a:ext uri="{FF2B5EF4-FFF2-40B4-BE49-F238E27FC236}">
                      <a16:creationId xmlns:a16="http://schemas.microsoft.com/office/drawing/2014/main" id="{D3B60DBE-4E99-4276-BCE9-1D56E60D3B03}"/>
                    </a:ext>
                  </a:extLst>
                </p:cNvPr>
                <p:cNvSpPr/>
                <p:nvPr/>
              </p:nvSpPr>
              <p:spPr>
                <a:xfrm>
                  <a:off x="3737748" y="6086328"/>
                  <a:ext cx="352648" cy="35264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40" name="자유형: 도형 26">
                <a:extLst>
                  <a:ext uri="{FF2B5EF4-FFF2-40B4-BE49-F238E27FC236}">
                    <a16:creationId xmlns:a16="http://schemas.microsoft.com/office/drawing/2014/main" id="{8863EB99-F49A-421F-9352-EB6FB6E6B877}"/>
                  </a:ext>
                </a:extLst>
              </p:cNvPr>
              <p:cNvSpPr/>
              <p:nvPr/>
            </p:nvSpPr>
            <p:spPr>
              <a:xfrm>
                <a:off x="10476289" y="295275"/>
                <a:ext cx="533237" cy="2908390"/>
              </a:xfrm>
              <a:custGeom>
                <a:avLst/>
                <a:gdLst>
                  <a:gd name="connsiteX0" fmla="*/ 400050 w 428625"/>
                  <a:gd name="connsiteY0" fmla="*/ 3267075 h 3267075"/>
                  <a:gd name="connsiteX1" fmla="*/ 0 w 428625"/>
                  <a:gd name="connsiteY1" fmla="*/ 3219450 h 3267075"/>
                  <a:gd name="connsiteX2" fmla="*/ 428625 w 428625"/>
                  <a:gd name="connsiteY2" fmla="*/ 0 h 3267075"/>
                  <a:gd name="connsiteX3" fmla="*/ 400050 w 428625"/>
                  <a:gd name="connsiteY3" fmla="*/ 3267075 h 3267075"/>
                  <a:gd name="connsiteX0" fmla="*/ 400050 w 428625"/>
                  <a:gd name="connsiteY0" fmla="*/ 3267940 h 3267940"/>
                  <a:gd name="connsiteX1" fmla="*/ 0 w 428625"/>
                  <a:gd name="connsiteY1" fmla="*/ 3220315 h 3267940"/>
                  <a:gd name="connsiteX2" fmla="*/ 428625 w 428625"/>
                  <a:gd name="connsiteY2" fmla="*/ 865 h 3267940"/>
                  <a:gd name="connsiteX3" fmla="*/ 400050 w 428625"/>
                  <a:gd name="connsiteY3" fmla="*/ 3267940 h 3267940"/>
                  <a:gd name="connsiteX0" fmla="*/ 409575 w 438150"/>
                  <a:gd name="connsiteY0" fmla="*/ 3267920 h 3277445"/>
                  <a:gd name="connsiteX1" fmla="*/ 0 w 438150"/>
                  <a:gd name="connsiteY1" fmla="*/ 3277445 h 3277445"/>
                  <a:gd name="connsiteX2" fmla="*/ 438150 w 438150"/>
                  <a:gd name="connsiteY2" fmla="*/ 845 h 3277445"/>
                  <a:gd name="connsiteX3" fmla="*/ 409575 w 438150"/>
                  <a:gd name="connsiteY3" fmla="*/ 3267920 h 3277445"/>
                  <a:gd name="connsiteX0" fmla="*/ 420864 w 449439"/>
                  <a:gd name="connsiteY0" fmla="*/ 3267824 h 3277349"/>
                  <a:gd name="connsiteX1" fmla="*/ 11289 w 449439"/>
                  <a:gd name="connsiteY1" fmla="*/ 3277349 h 3277349"/>
                  <a:gd name="connsiteX2" fmla="*/ 449439 w 449439"/>
                  <a:gd name="connsiteY2" fmla="*/ 749 h 3277349"/>
                  <a:gd name="connsiteX3" fmla="*/ 420864 w 449439"/>
                  <a:gd name="connsiteY3" fmla="*/ 3267824 h 3277349"/>
                  <a:gd name="connsiteX0" fmla="*/ 426865 w 455440"/>
                  <a:gd name="connsiteY0" fmla="*/ 3268012 h 3277537"/>
                  <a:gd name="connsiteX1" fmla="*/ 17290 w 455440"/>
                  <a:gd name="connsiteY1" fmla="*/ 3277537 h 3277537"/>
                  <a:gd name="connsiteX2" fmla="*/ 455440 w 455440"/>
                  <a:gd name="connsiteY2" fmla="*/ 937 h 3277537"/>
                  <a:gd name="connsiteX3" fmla="*/ 426865 w 455440"/>
                  <a:gd name="connsiteY3" fmla="*/ 3268012 h 3277537"/>
                  <a:gd name="connsiteX0" fmla="*/ 420865 w 449440"/>
                  <a:gd name="connsiteY0" fmla="*/ 3268029 h 3277554"/>
                  <a:gd name="connsiteX1" fmla="*/ 11290 w 449440"/>
                  <a:gd name="connsiteY1" fmla="*/ 3277554 h 3277554"/>
                  <a:gd name="connsiteX2" fmla="*/ 449440 w 449440"/>
                  <a:gd name="connsiteY2" fmla="*/ 954 h 3277554"/>
                  <a:gd name="connsiteX3" fmla="*/ 420865 w 449440"/>
                  <a:gd name="connsiteY3" fmla="*/ 3268029 h 3277554"/>
                  <a:gd name="connsiteX0" fmla="*/ 458965 w 458965"/>
                  <a:gd name="connsiteY0" fmla="*/ 3258504 h 3277554"/>
                  <a:gd name="connsiteX1" fmla="*/ 11290 w 458965"/>
                  <a:gd name="connsiteY1" fmla="*/ 3277554 h 3277554"/>
                  <a:gd name="connsiteX2" fmla="*/ 449440 w 458965"/>
                  <a:gd name="connsiteY2" fmla="*/ 954 h 3277554"/>
                  <a:gd name="connsiteX3" fmla="*/ 458965 w 458965"/>
                  <a:gd name="connsiteY3" fmla="*/ 3258504 h 3277554"/>
                  <a:gd name="connsiteX0" fmla="*/ 458965 w 468741"/>
                  <a:gd name="connsiteY0" fmla="*/ 3258504 h 3277554"/>
                  <a:gd name="connsiteX1" fmla="*/ 11290 w 468741"/>
                  <a:gd name="connsiteY1" fmla="*/ 3277554 h 3277554"/>
                  <a:gd name="connsiteX2" fmla="*/ 449440 w 468741"/>
                  <a:gd name="connsiteY2" fmla="*/ 954 h 3277554"/>
                  <a:gd name="connsiteX3" fmla="*/ 458965 w 468741"/>
                  <a:gd name="connsiteY3" fmla="*/ 3258504 h 3277554"/>
                  <a:gd name="connsiteX0" fmla="*/ 458965 w 475898"/>
                  <a:gd name="connsiteY0" fmla="*/ 3258504 h 3277554"/>
                  <a:gd name="connsiteX1" fmla="*/ 11290 w 475898"/>
                  <a:gd name="connsiteY1" fmla="*/ 3277554 h 3277554"/>
                  <a:gd name="connsiteX2" fmla="*/ 449440 w 475898"/>
                  <a:gd name="connsiteY2" fmla="*/ 954 h 3277554"/>
                  <a:gd name="connsiteX3" fmla="*/ 458965 w 475898"/>
                  <a:gd name="connsiteY3" fmla="*/ 3258504 h 3277554"/>
                  <a:gd name="connsiteX0" fmla="*/ 460407 w 477340"/>
                  <a:gd name="connsiteY0" fmla="*/ 3258186 h 3277236"/>
                  <a:gd name="connsiteX1" fmla="*/ 12732 w 477340"/>
                  <a:gd name="connsiteY1" fmla="*/ 3277236 h 3277236"/>
                  <a:gd name="connsiteX2" fmla="*/ 450882 w 477340"/>
                  <a:gd name="connsiteY2" fmla="*/ 636 h 3277236"/>
                  <a:gd name="connsiteX3" fmla="*/ 460407 w 477340"/>
                  <a:gd name="connsiteY3" fmla="*/ 3258186 h 3277236"/>
                  <a:gd name="connsiteX0" fmla="*/ 487474 w 504407"/>
                  <a:gd name="connsiteY0" fmla="*/ 3258194 h 3258194"/>
                  <a:gd name="connsiteX1" fmla="*/ 11224 w 504407"/>
                  <a:gd name="connsiteY1" fmla="*/ 3248669 h 3258194"/>
                  <a:gd name="connsiteX2" fmla="*/ 477949 w 504407"/>
                  <a:gd name="connsiteY2" fmla="*/ 644 h 3258194"/>
                  <a:gd name="connsiteX3" fmla="*/ 487474 w 504407"/>
                  <a:gd name="connsiteY3" fmla="*/ 3258194 h 3258194"/>
                  <a:gd name="connsiteX0" fmla="*/ 487474 w 504407"/>
                  <a:gd name="connsiteY0" fmla="*/ 3258194 h 3285812"/>
                  <a:gd name="connsiteX1" fmla="*/ 11224 w 504407"/>
                  <a:gd name="connsiteY1" fmla="*/ 3248669 h 3285812"/>
                  <a:gd name="connsiteX2" fmla="*/ 477949 w 504407"/>
                  <a:gd name="connsiteY2" fmla="*/ 644 h 3285812"/>
                  <a:gd name="connsiteX3" fmla="*/ 487474 w 504407"/>
                  <a:gd name="connsiteY3" fmla="*/ 3258194 h 3285812"/>
                  <a:gd name="connsiteX0" fmla="*/ 487474 w 504407"/>
                  <a:gd name="connsiteY0" fmla="*/ 3258194 h 3277380"/>
                  <a:gd name="connsiteX1" fmla="*/ 11224 w 504407"/>
                  <a:gd name="connsiteY1" fmla="*/ 3248669 h 3277380"/>
                  <a:gd name="connsiteX2" fmla="*/ 477949 w 504407"/>
                  <a:gd name="connsiteY2" fmla="*/ 644 h 3277380"/>
                  <a:gd name="connsiteX3" fmla="*/ 487474 w 504407"/>
                  <a:gd name="connsiteY3" fmla="*/ 3258194 h 3277380"/>
                  <a:gd name="connsiteX0" fmla="*/ 477949 w 499445"/>
                  <a:gd name="connsiteY0" fmla="*/ 3315344 h 3315344"/>
                  <a:gd name="connsiteX1" fmla="*/ 11224 w 499445"/>
                  <a:gd name="connsiteY1" fmla="*/ 3248669 h 3315344"/>
                  <a:gd name="connsiteX2" fmla="*/ 477949 w 499445"/>
                  <a:gd name="connsiteY2" fmla="*/ 644 h 3315344"/>
                  <a:gd name="connsiteX3" fmla="*/ 477949 w 499445"/>
                  <a:gd name="connsiteY3" fmla="*/ 3315344 h 3315344"/>
                  <a:gd name="connsiteX0" fmla="*/ 514484 w 535980"/>
                  <a:gd name="connsiteY0" fmla="*/ 3315342 h 3315342"/>
                  <a:gd name="connsiteX1" fmla="*/ 9659 w 535980"/>
                  <a:gd name="connsiteY1" fmla="*/ 3258192 h 3315342"/>
                  <a:gd name="connsiteX2" fmla="*/ 514484 w 535980"/>
                  <a:gd name="connsiteY2" fmla="*/ 642 h 3315342"/>
                  <a:gd name="connsiteX3" fmla="*/ 514484 w 535980"/>
                  <a:gd name="connsiteY3" fmla="*/ 3315342 h 3315342"/>
                  <a:gd name="connsiteX0" fmla="*/ 514484 w 535980"/>
                  <a:gd name="connsiteY0" fmla="*/ 3315342 h 3315342"/>
                  <a:gd name="connsiteX1" fmla="*/ 9659 w 535980"/>
                  <a:gd name="connsiteY1" fmla="*/ 3258192 h 3315342"/>
                  <a:gd name="connsiteX2" fmla="*/ 514484 w 535980"/>
                  <a:gd name="connsiteY2" fmla="*/ 642 h 3315342"/>
                  <a:gd name="connsiteX3" fmla="*/ 514484 w 535980"/>
                  <a:gd name="connsiteY3" fmla="*/ 3315342 h 3315342"/>
                  <a:gd name="connsiteX0" fmla="*/ 504959 w 532163"/>
                  <a:gd name="connsiteY0" fmla="*/ 3267717 h 3278507"/>
                  <a:gd name="connsiteX1" fmla="*/ 9659 w 532163"/>
                  <a:gd name="connsiteY1" fmla="*/ 3258192 h 3278507"/>
                  <a:gd name="connsiteX2" fmla="*/ 514484 w 532163"/>
                  <a:gd name="connsiteY2" fmla="*/ 642 h 3278507"/>
                  <a:gd name="connsiteX3" fmla="*/ 504959 w 532163"/>
                  <a:gd name="connsiteY3" fmla="*/ 3267717 h 3278507"/>
                  <a:gd name="connsiteX0" fmla="*/ 504322 w 545560"/>
                  <a:gd name="connsiteY0" fmla="*/ 3067764 h 3078554"/>
                  <a:gd name="connsiteX1" fmla="*/ 9022 w 545560"/>
                  <a:gd name="connsiteY1" fmla="*/ 3058239 h 3078554"/>
                  <a:gd name="connsiteX2" fmla="*/ 532897 w 545560"/>
                  <a:gd name="connsiteY2" fmla="*/ 714 h 3078554"/>
                  <a:gd name="connsiteX3" fmla="*/ 504322 w 545560"/>
                  <a:gd name="connsiteY3" fmla="*/ 3067764 h 3078554"/>
                  <a:gd name="connsiteX0" fmla="*/ 504959 w 532163"/>
                  <a:gd name="connsiteY0" fmla="*/ 3086805 h 3097595"/>
                  <a:gd name="connsiteX1" fmla="*/ 9659 w 532163"/>
                  <a:gd name="connsiteY1" fmla="*/ 3077280 h 3097595"/>
                  <a:gd name="connsiteX2" fmla="*/ 514484 w 532163"/>
                  <a:gd name="connsiteY2" fmla="*/ 705 h 3097595"/>
                  <a:gd name="connsiteX3" fmla="*/ 504959 w 532163"/>
                  <a:gd name="connsiteY3" fmla="*/ 3086805 h 3097595"/>
                  <a:gd name="connsiteX0" fmla="*/ 506034 w 533238"/>
                  <a:gd name="connsiteY0" fmla="*/ 3086100 h 3096890"/>
                  <a:gd name="connsiteX1" fmla="*/ 10734 w 533238"/>
                  <a:gd name="connsiteY1" fmla="*/ 3076575 h 3096890"/>
                  <a:gd name="connsiteX2" fmla="*/ 515559 w 533238"/>
                  <a:gd name="connsiteY2" fmla="*/ 0 h 3096890"/>
                  <a:gd name="connsiteX3" fmla="*/ 506034 w 533238"/>
                  <a:gd name="connsiteY3" fmla="*/ 3086100 h 3096890"/>
                  <a:gd name="connsiteX0" fmla="*/ 506034 w 533238"/>
                  <a:gd name="connsiteY0" fmla="*/ 3086100 h 3088655"/>
                  <a:gd name="connsiteX1" fmla="*/ 10734 w 533238"/>
                  <a:gd name="connsiteY1" fmla="*/ 3076575 h 3088655"/>
                  <a:gd name="connsiteX2" fmla="*/ 515559 w 533238"/>
                  <a:gd name="connsiteY2" fmla="*/ 0 h 3088655"/>
                  <a:gd name="connsiteX3" fmla="*/ 506034 w 533238"/>
                  <a:gd name="connsiteY3" fmla="*/ 3086100 h 308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238" h="3088655">
                    <a:moveTo>
                      <a:pt x="506034" y="3086100"/>
                    </a:moveTo>
                    <a:cubicBezTo>
                      <a:pt x="347284" y="3082925"/>
                      <a:pt x="159959" y="3098800"/>
                      <a:pt x="10734" y="3076575"/>
                    </a:cubicBezTo>
                    <a:cubicBezTo>
                      <a:pt x="-46416" y="1736725"/>
                      <a:pt x="125034" y="15875"/>
                      <a:pt x="515559" y="0"/>
                    </a:cubicBezTo>
                    <a:cubicBezTo>
                      <a:pt x="547309" y="9525"/>
                      <a:pt x="531434" y="1943100"/>
                      <a:pt x="506034" y="3086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cs typeface="B Nazanin" pitchFamily="2" charset="-78"/>
                </a:endParaRPr>
              </a:p>
            </p:txBody>
          </p:sp>
        </p:grp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0B074D7-AE02-4248-9E36-B5310A79CD68}"/>
              </a:ext>
            </a:extLst>
          </p:cNvPr>
          <p:cNvSpPr/>
          <p:nvPr/>
        </p:nvSpPr>
        <p:spPr>
          <a:xfrm rot="634976">
            <a:off x="2480423" y="2456917"/>
            <a:ext cx="631129" cy="1094745"/>
          </a:xfrm>
          <a:custGeom>
            <a:avLst/>
            <a:gdLst>
              <a:gd name="connsiteX0" fmla="*/ 886404 w 1779591"/>
              <a:gd name="connsiteY0" fmla="*/ 2904549 h 3086843"/>
              <a:gd name="connsiteX1" fmla="*/ 840829 w 1779591"/>
              <a:gd name="connsiteY1" fmla="*/ 2950124 h 3086843"/>
              <a:gd name="connsiteX2" fmla="*/ 886404 w 1779591"/>
              <a:gd name="connsiteY2" fmla="*/ 2995696 h 3086843"/>
              <a:gd name="connsiteX3" fmla="*/ 931976 w 1779591"/>
              <a:gd name="connsiteY3" fmla="*/ 2950124 h 3086843"/>
              <a:gd name="connsiteX4" fmla="*/ 886404 w 1779591"/>
              <a:gd name="connsiteY4" fmla="*/ 2904549 h 3086843"/>
              <a:gd name="connsiteX5" fmla="*/ 883365 w 1779591"/>
              <a:gd name="connsiteY5" fmla="*/ 209636 h 3086843"/>
              <a:gd name="connsiteX6" fmla="*/ 1563929 w 1779591"/>
              <a:gd name="connsiteY6" fmla="*/ 890200 h 3086843"/>
              <a:gd name="connsiteX7" fmla="*/ 883365 w 1779591"/>
              <a:gd name="connsiteY7" fmla="*/ 1570767 h 3086843"/>
              <a:gd name="connsiteX8" fmla="*/ 199761 w 1779591"/>
              <a:gd name="connsiteY8" fmla="*/ 878047 h 3086843"/>
              <a:gd name="connsiteX9" fmla="*/ 883365 w 1779591"/>
              <a:gd name="connsiteY9" fmla="*/ 209636 h 3086843"/>
              <a:gd name="connsiteX10" fmla="*/ 883365 w 1779591"/>
              <a:gd name="connsiteY10" fmla="*/ 157988 h 3086843"/>
              <a:gd name="connsiteX11" fmla="*/ 148113 w 1779591"/>
              <a:gd name="connsiteY11" fmla="*/ 878047 h 3086843"/>
              <a:gd name="connsiteX12" fmla="*/ 880325 w 1779591"/>
              <a:gd name="connsiteY12" fmla="*/ 1622416 h 3086843"/>
              <a:gd name="connsiteX13" fmla="*/ 1612541 w 1779591"/>
              <a:gd name="connsiteY13" fmla="*/ 890200 h 3086843"/>
              <a:gd name="connsiteX14" fmla="*/ 883365 w 1779591"/>
              <a:gd name="connsiteY14" fmla="*/ 157988 h 3086843"/>
              <a:gd name="connsiteX15" fmla="*/ 849946 w 1779591"/>
              <a:gd name="connsiteY15" fmla="*/ 0 h 3086843"/>
              <a:gd name="connsiteX16" fmla="*/ 898557 w 1779591"/>
              <a:gd name="connsiteY16" fmla="*/ 0 h 3086843"/>
              <a:gd name="connsiteX17" fmla="*/ 1299604 w 1779591"/>
              <a:gd name="connsiteY17" fmla="*/ 106340 h 3086843"/>
              <a:gd name="connsiteX18" fmla="*/ 1773568 w 1779591"/>
              <a:gd name="connsiteY18" fmla="*/ 1008693 h 3086843"/>
              <a:gd name="connsiteX19" fmla="*/ 1062622 w 1779591"/>
              <a:gd name="connsiteY19" fmla="*/ 1756097 h 3086843"/>
              <a:gd name="connsiteX20" fmla="*/ 1029200 w 1779591"/>
              <a:gd name="connsiteY20" fmla="*/ 1765214 h 3086843"/>
              <a:gd name="connsiteX21" fmla="*/ 1023123 w 1779591"/>
              <a:gd name="connsiteY21" fmla="*/ 1765214 h 3086843"/>
              <a:gd name="connsiteX22" fmla="*/ 1014010 w 1779591"/>
              <a:gd name="connsiteY22" fmla="*/ 1774327 h 3086843"/>
              <a:gd name="connsiteX23" fmla="*/ 1026163 w 1779591"/>
              <a:gd name="connsiteY23" fmla="*/ 1853321 h 3086843"/>
              <a:gd name="connsiteX24" fmla="*/ 1041353 w 1779591"/>
              <a:gd name="connsiteY24" fmla="*/ 1987003 h 3086843"/>
              <a:gd name="connsiteX25" fmla="*/ 971475 w 1779591"/>
              <a:gd name="connsiteY25" fmla="*/ 2233098 h 3086843"/>
              <a:gd name="connsiteX26" fmla="*/ 1014010 w 1779591"/>
              <a:gd name="connsiteY26" fmla="*/ 2533885 h 3086843"/>
              <a:gd name="connsiteX27" fmla="*/ 1010970 w 1779591"/>
              <a:gd name="connsiteY27" fmla="*/ 2977466 h 3086843"/>
              <a:gd name="connsiteX28" fmla="*/ 962359 w 1779591"/>
              <a:gd name="connsiteY28" fmla="*/ 3068613 h 3086843"/>
              <a:gd name="connsiteX29" fmla="*/ 892481 w 1779591"/>
              <a:gd name="connsiteY29" fmla="*/ 3086843 h 3086843"/>
              <a:gd name="connsiteX30" fmla="*/ 822600 w 1779591"/>
              <a:gd name="connsiteY30" fmla="*/ 3068613 h 3086843"/>
              <a:gd name="connsiteX31" fmla="*/ 773988 w 1779591"/>
              <a:gd name="connsiteY31" fmla="*/ 2977466 h 3086843"/>
              <a:gd name="connsiteX32" fmla="*/ 770952 w 1779591"/>
              <a:gd name="connsiteY32" fmla="*/ 2533885 h 3086843"/>
              <a:gd name="connsiteX33" fmla="*/ 813487 w 1779591"/>
              <a:gd name="connsiteY33" fmla="*/ 2233098 h 3086843"/>
              <a:gd name="connsiteX34" fmla="*/ 743606 w 1779591"/>
              <a:gd name="connsiteY34" fmla="*/ 1987003 h 3086843"/>
              <a:gd name="connsiteX35" fmla="*/ 758799 w 1779591"/>
              <a:gd name="connsiteY35" fmla="*/ 1853321 h 3086843"/>
              <a:gd name="connsiteX36" fmla="*/ 770952 w 1779591"/>
              <a:gd name="connsiteY36" fmla="*/ 1774327 h 3086843"/>
              <a:gd name="connsiteX37" fmla="*/ 761835 w 1779591"/>
              <a:gd name="connsiteY37" fmla="*/ 1765214 h 3086843"/>
              <a:gd name="connsiteX38" fmla="*/ 746646 w 1779591"/>
              <a:gd name="connsiteY38" fmla="*/ 1765214 h 3086843"/>
              <a:gd name="connsiteX39" fmla="*/ 743606 w 1779591"/>
              <a:gd name="connsiteY39" fmla="*/ 1762174 h 3086843"/>
              <a:gd name="connsiteX40" fmla="*/ 363829 w 1779591"/>
              <a:gd name="connsiteY40" fmla="*/ 1604186 h 3086843"/>
              <a:gd name="connsiteX41" fmla="*/ 90388 w 1779591"/>
              <a:gd name="connsiteY41" fmla="*/ 1279097 h 3086843"/>
              <a:gd name="connsiteX42" fmla="*/ 2278 w 1779591"/>
              <a:gd name="connsiteY42" fmla="*/ 938812 h 3086843"/>
              <a:gd name="connsiteX43" fmla="*/ 2278 w 1779591"/>
              <a:gd name="connsiteY43" fmla="*/ 832475 h 3086843"/>
              <a:gd name="connsiteX44" fmla="*/ 786141 w 1779591"/>
              <a:gd name="connsiteY44" fmla="*/ 6077 h 3086843"/>
              <a:gd name="connsiteX45" fmla="*/ 849946 w 1779591"/>
              <a:gd name="connsiteY45" fmla="*/ 0 h 308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79591" h="3086843">
                <a:moveTo>
                  <a:pt x="886404" y="2904549"/>
                </a:moveTo>
                <a:cubicBezTo>
                  <a:pt x="862099" y="2904549"/>
                  <a:pt x="840829" y="2922778"/>
                  <a:pt x="840829" y="2950124"/>
                </a:cubicBezTo>
                <a:cubicBezTo>
                  <a:pt x="840829" y="2974430"/>
                  <a:pt x="859059" y="2995696"/>
                  <a:pt x="886404" y="2995696"/>
                </a:cubicBezTo>
                <a:cubicBezTo>
                  <a:pt x="910710" y="2995696"/>
                  <a:pt x="931976" y="2974430"/>
                  <a:pt x="931976" y="2950124"/>
                </a:cubicBezTo>
                <a:cubicBezTo>
                  <a:pt x="931976" y="2925818"/>
                  <a:pt x="913747" y="2904549"/>
                  <a:pt x="886404" y="2904549"/>
                </a:cubicBezTo>
                <a:close/>
                <a:moveTo>
                  <a:pt x="883365" y="209636"/>
                </a:moveTo>
                <a:cubicBezTo>
                  <a:pt x="1257069" y="209636"/>
                  <a:pt x="1560892" y="513460"/>
                  <a:pt x="1563929" y="890200"/>
                </a:cubicBezTo>
                <a:cubicBezTo>
                  <a:pt x="1566966" y="1260864"/>
                  <a:pt x="1257069" y="1570767"/>
                  <a:pt x="883365" y="1570767"/>
                </a:cubicBezTo>
                <a:cubicBezTo>
                  <a:pt x="500548" y="1570767"/>
                  <a:pt x="199761" y="1263904"/>
                  <a:pt x="199761" y="878047"/>
                </a:cubicBezTo>
                <a:cubicBezTo>
                  <a:pt x="199761" y="510423"/>
                  <a:pt x="509661" y="206600"/>
                  <a:pt x="883365" y="209636"/>
                </a:cubicBezTo>
                <a:close/>
                <a:moveTo>
                  <a:pt x="883365" y="157988"/>
                </a:moveTo>
                <a:cubicBezTo>
                  <a:pt x="479279" y="157988"/>
                  <a:pt x="148113" y="480041"/>
                  <a:pt x="148113" y="878047"/>
                </a:cubicBezTo>
                <a:cubicBezTo>
                  <a:pt x="148113" y="1294287"/>
                  <a:pt x="470166" y="1622416"/>
                  <a:pt x="880325" y="1622416"/>
                </a:cubicBezTo>
                <a:cubicBezTo>
                  <a:pt x="1284412" y="1622416"/>
                  <a:pt x="1612541" y="1294287"/>
                  <a:pt x="1612541" y="890200"/>
                </a:cubicBezTo>
                <a:cubicBezTo>
                  <a:pt x="1612541" y="486117"/>
                  <a:pt x="1287452" y="157988"/>
                  <a:pt x="883365" y="157988"/>
                </a:cubicBezTo>
                <a:close/>
                <a:moveTo>
                  <a:pt x="849946" y="0"/>
                </a:moveTo>
                <a:cubicBezTo>
                  <a:pt x="865135" y="0"/>
                  <a:pt x="883365" y="0"/>
                  <a:pt x="898557" y="0"/>
                </a:cubicBezTo>
                <a:cubicBezTo>
                  <a:pt x="1038316" y="9113"/>
                  <a:pt x="1175035" y="39495"/>
                  <a:pt x="1299604" y="106340"/>
                </a:cubicBezTo>
                <a:cubicBezTo>
                  <a:pt x="1630769" y="285594"/>
                  <a:pt x="1816103" y="647145"/>
                  <a:pt x="1773568" y="1008693"/>
                </a:cubicBezTo>
                <a:cubicBezTo>
                  <a:pt x="1715840" y="1388473"/>
                  <a:pt x="1439363" y="1683180"/>
                  <a:pt x="1062622" y="1756097"/>
                </a:cubicBezTo>
                <a:cubicBezTo>
                  <a:pt x="1047429" y="1756097"/>
                  <a:pt x="1038316" y="1759137"/>
                  <a:pt x="1029200" y="1765214"/>
                </a:cubicBezTo>
                <a:lnTo>
                  <a:pt x="1023123" y="1765214"/>
                </a:lnTo>
                <a:cubicBezTo>
                  <a:pt x="1020087" y="1768250"/>
                  <a:pt x="1017047" y="1771290"/>
                  <a:pt x="1014010" y="1774327"/>
                </a:cubicBezTo>
                <a:cubicBezTo>
                  <a:pt x="1017047" y="1804709"/>
                  <a:pt x="995781" y="1832055"/>
                  <a:pt x="1026163" y="1853321"/>
                </a:cubicBezTo>
                <a:cubicBezTo>
                  <a:pt x="1071735" y="1883703"/>
                  <a:pt x="1056545" y="1953584"/>
                  <a:pt x="1041353" y="1987003"/>
                </a:cubicBezTo>
                <a:cubicBezTo>
                  <a:pt x="1001857" y="2084226"/>
                  <a:pt x="968435" y="2126762"/>
                  <a:pt x="971475" y="2233098"/>
                </a:cubicBezTo>
                <a:cubicBezTo>
                  <a:pt x="974512" y="2302979"/>
                  <a:pt x="1014010" y="2464007"/>
                  <a:pt x="1014010" y="2533885"/>
                </a:cubicBezTo>
                <a:cubicBezTo>
                  <a:pt x="1010970" y="2682759"/>
                  <a:pt x="1010970" y="2828594"/>
                  <a:pt x="1010970" y="2977466"/>
                </a:cubicBezTo>
                <a:cubicBezTo>
                  <a:pt x="1010970" y="3016965"/>
                  <a:pt x="998817" y="3050384"/>
                  <a:pt x="962359" y="3068613"/>
                </a:cubicBezTo>
                <a:cubicBezTo>
                  <a:pt x="938053" y="3080766"/>
                  <a:pt x="913747" y="3086843"/>
                  <a:pt x="892481" y="3086843"/>
                </a:cubicBezTo>
                <a:cubicBezTo>
                  <a:pt x="871212" y="3086843"/>
                  <a:pt x="846906" y="3080766"/>
                  <a:pt x="822600" y="3068613"/>
                </a:cubicBezTo>
                <a:cubicBezTo>
                  <a:pt x="786141" y="3050384"/>
                  <a:pt x="773988" y="3016965"/>
                  <a:pt x="773988" y="2977466"/>
                </a:cubicBezTo>
                <a:cubicBezTo>
                  <a:pt x="773988" y="2828594"/>
                  <a:pt x="770952" y="2682759"/>
                  <a:pt x="770952" y="2533885"/>
                </a:cubicBezTo>
                <a:cubicBezTo>
                  <a:pt x="767912" y="2464007"/>
                  <a:pt x="810447" y="2302979"/>
                  <a:pt x="813487" y="2233098"/>
                </a:cubicBezTo>
                <a:cubicBezTo>
                  <a:pt x="816524" y="2126762"/>
                  <a:pt x="783105" y="2081186"/>
                  <a:pt x="743606" y="1987003"/>
                </a:cubicBezTo>
                <a:cubicBezTo>
                  <a:pt x="731453" y="1953584"/>
                  <a:pt x="713224" y="1883703"/>
                  <a:pt x="758799" y="1853321"/>
                </a:cubicBezTo>
                <a:cubicBezTo>
                  <a:pt x="789181" y="1835091"/>
                  <a:pt x="767912" y="1807746"/>
                  <a:pt x="770952" y="1774327"/>
                </a:cubicBezTo>
                <a:cubicBezTo>
                  <a:pt x="767912" y="1771290"/>
                  <a:pt x="764875" y="1768250"/>
                  <a:pt x="761835" y="1765214"/>
                </a:cubicBezTo>
                <a:lnTo>
                  <a:pt x="746646" y="1765214"/>
                </a:lnTo>
                <a:cubicBezTo>
                  <a:pt x="746646" y="1765214"/>
                  <a:pt x="743606" y="1762174"/>
                  <a:pt x="743606" y="1762174"/>
                </a:cubicBezTo>
                <a:cubicBezTo>
                  <a:pt x="603847" y="1737868"/>
                  <a:pt x="476242" y="1689256"/>
                  <a:pt x="363829" y="1604186"/>
                </a:cubicBezTo>
                <a:cubicBezTo>
                  <a:pt x="248376" y="1516076"/>
                  <a:pt x="151153" y="1409739"/>
                  <a:pt x="90388" y="1279097"/>
                </a:cubicBezTo>
                <a:cubicBezTo>
                  <a:pt x="38736" y="1172757"/>
                  <a:pt x="2278" y="1060341"/>
                  <a:pt x="2278" y="938812"/>
                </a:cubicBezTo>
                <a:cubicBezTo>
                  <a:pt x="-759" y="902356"/>
                  <a:pt x="-759" y="865894"/>
                  <a:pt x="2278" y="832475"/>
                </a:cubicBezTo>
                <a:cubicBezTo>
                  <a:pt x="29623" y="398010"/>
                  <a:pt x="351676" y="57725"/>
                  <a:pt x="786141" y="6077"/>
                </a:cubicBezTo>
                <a:cubicBezTo>
                  <a:pt x="807410" y="0"/>
                  <a:pt x="828676" y="9113"/>
                  <a:pt x="849946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en-US">
              <a:cs typeface="B Nazanin" pitchFamily="2" charset="-78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7480E2D-8EF9-4A5E-8AA3-578BFB17107D}"/>
              </a:ext>
            </a:extLst>
          </p:cNvPr>
          <p:cNvSpPr/>
          <p:nvPr/>
        </p:nvSpPr>
        <p:spPr>
          <a:xfrm>
            <a:off x="1250959" y="3371608"/>
            <a:ext cx="761901" cy="624509"/>
          </a:xfrm>
          <a:custGeom>
            <a:avLst/>
            <a:gdLst>
              <a:gd name="connsiteX0" fmla="*/ 1169670 w 1162050"/>
              <a:gd name="connsiteY0" fmla="*/ 316230 h 952500"/>
              <a:gd name="connsiteX1" fmla="*/ 853440 w 1162050"/>
              <a:gd name="connsiteY1" fmla="*/ 0 h 952500"/>
              <a:gd name="connsiteX2" fmla="*/ 687705 w 1162050"/>
              <a:gd name="connsiteY2" fmla="*/ 46672 h 952500"/>
              <a:gd name="connsiteX3" fmla="*/ 537210 w 1162050"/>
              <a:gd name="connsiteY3" fmla="*/ 0 h 952500"/>
              <a:gd name="connsiteX4" fmla="*/ 312420 w 1162050"/>
              <a:gd name="connsiteY4" fmla="*/ 124777 h 952500"/>
              <a:gd name="connsiteX5" fmla="*/ 229552 w 1162050"/>
              <a:gd name="connsiteY5" fmla="*/ 109538 h 952500"/>
              <a:gd name="connsiteX6" fmla="*/ 0 w 1162050"/>
              <a:gd name="connsiteY6" fmla="*/ 339090 h 952500"/>
              <a:gd name="connsiteX7" fmla="*/ 229552 w 1162050"/>
              <a:gd name="connsiteY7" fmla="*/ 568643 h 952500"/>
              <a:gd name="connsiteX8" fmla="*/ 242888 w 1162050"/>
              <a:gd name="connsiteY8" fmla="*/ 568643 h 952500"/>
              <a:gd name="connsiteX9" fmla="*/ 220980 w 1162050"/>
              <a:gd name="connsiteY9" fmla="*/ 911543 h 952500"/>
              <a:gd name="connsiteX10" fmla="*/ 270510 w 1162050"/>
              <a:gd name="connsiteY10" fmla="*/ 958215 h 952500"/>
              <a:gd name="connsiteX11" fmla="*/ 699135 w 1162050"/>
              <a:gd name="connsiteY11" fmla="*/ 934403 h 952500"/>
              <a:gd name="connsiteX12" fmla="*/ 741997 w 1162050"/>
              <a:gd name="connsiteY12" fmla="*/ 937260 h 952500"/>
              <a:gd name="connsiteX13" fmla="*/ 765810 w 1162050"/>
              <a:gd name="connsiteY13" fmla="*/ 943928 h 952500"/>
              <a:gd name="connsiteX14" fmla="*/ 771525 w 1162050"/>
              <a:gd name="connsiteY14" fmla="*/ 943928 h 952500"/>
              <a:gd name="connsiteX15" fmla="*/ 849630 w 1162050"/>
              <a:gd name="connsiteY15" fmla="*/ 959168 h 952500"/>
              <a:gd name="connsiteX16" fmla="*/ 898207 w 1162050"/>
              <a:gd name="connsiteY16" fmla="*/ 911543 h 952500"/>
              <a:gd name="connsiteX17" fmla="*/ 878205 w 1162050"/>
              <a:gd name="connsiteY17" fmla="*/ 632460 h 952500"/>
              <a:gd name="connsiteX18" fmla="*/ 1169670 w 1162050"/>
              <a:gd name="connsiteY18" fmla="*/ 31623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62050" h="952500">
                <a:moveTo>
                  <a:pt x="1169670" y="316230"/>
                </a:moveTo>
                <a:cubicBezTo>
                  <a:pt x="1169670" y="141922"/>
                  <a:pt x="1027747" y="0"/>
                  <a:pt x="853440" y="0"/>
                </a:cubicBezTo>
                <a:cubicBezTo>
                  <a:pt x="792480" y="0"/>
                  <a:pt x="736282" y="17145"/>
                  <a:pt x="687705" y="46672"/>
                </a:cubicBezTo>
                <a:cubicBezTo>
                  <a:pt x="644843" y="17145"/>
                  <a:pt x="593407" y="0"/>
                  <a:pt x="537210" y="0"/>
                </a:cubicBezTo>
                <a:cubicBezTo>
                  <a:pt x="442913" y="0"/>
                  <a:pt x="360045" y="49530"/>
                  <a:pt x="312420" y="124777"/>
                </a:cubicBezTo>
                <a:cubicBezTo>
                  <a:pt x="286702" y="114300"/>
                  <a:pt x="258127" y="109538"/>
                  <a:pt x="229552" y="109538"/>
                </a:cubicBezTo>
                <a:cubicBezTo>
                  <a:pt x="102870" y="109538"/>
                  <a:pt x="0" y="212408"/>
                  <a:pt x="0" y="339090"/>
                </a:cubicBezTo>
                <a:cubicBezTo>
                  <a:pt x="0" y="465773"/>
                  <a:pt x="102870" y="568643"/>
                  <a:pt x="229552" y="568643"/>
                </a:cubicBezTo>
                <a:cubicBezTo>
                  <a:pt x="234315" y="568643"/>
                  <a:pt x="238125" y="568643"/>
                  <a:pt x="242888" y="568643"/>
                </a:cubicBezTo>
                <a:cubicBezTo>
                  <a:pt x="234315" y="682943"/>
                  <a:pt x="227647" y="797243"/>
                  <a:pt x="220980" y="911543"/>
                </a:cubicBezTo>
                <a:cubicBezTo>
                  <a:pt x="218122" y="958215"/>
                  <a:pt x="226695" y="965835"/>
                  <a:pt x="270510" y="958215"/>
                </a:cubicBezTo>
                <a:cubicBezTo>
                  <a:pt x="412432" y="933450"/>
                  <a:pt x="555307" y="915353"/>
                  <a:pt x="699135" y="934403"/>
                </a:cubicBezTo>
                <a:cubicBezTo>
                  <a:pt x="713422" y="933450"/>
                  <a:pt x="727710" y="934403"/>
                  <a:pt x="741997" y="937260"/>
                </a:cubicBezTo>
                <a:cubicBezTo>
                  <a:pt x="750570" y="939165"/>
                  <a:pt x="759142" y="941070"/>
                  <a:pt x="765810" y="943928"/>
                </a:cubicBezTo>
                <a:cubicBezTo>
                  <a:pt x="767715" y="943928"/>
                  <a:pt x="769620" y="943928"/>
                  <a:pt x="771525" y="943928"/>
                </a:cubicBezTo>
                <a:cubicBezTo>
                  <a:pt x="797242" y="950595"/>
                  <a:pt x="822960" y="957262"/>
                  <a:pt x="849630" y="959168"/>
                </a:cubicBezTo>
                <a:cubicBezTo>
                  <a:pt x="893445" y="962025"/>
                  <a:pt x="901065" y="958215"/>
                  <a:pt x="898207" y="911543"/>
                </a:cubicBezTo>
                <a:cubicBezTo>
                  <a:pt x="891540" y="818198"/>
                  <a:pt x="885825" y="725805"/>
                  <a:pt x="878205" y="632460"/>
                </a:cubicBezTo>
                <a:cubicBezTo>
                  <a:pt x="1041082" y="618173"/>
                  <a:pt x="1169670" y="481965"/>
                  <a:pt x="1169670" y="31623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38F7507-C5D6-484D-A04C-C46E05B07B4B}"/>
              </a:ext>
            </a:extLst>
          </p:cNvPr>
          <p:cNvSpPr txBox="1"/>
          <p:nvPr/>
        </p:nvSpPr>
        <p:spPr>
          <a:xfrm>
            <a:off x="5345424" y="2164489"/>
            <a:ext cx="589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accent4"/>
                </a:solidFill>
                <a:cs typeface="B Nazanin" pitchFamily="2" charset="-78"/>
              </a:rPr>
              <a:t>پاورپوینت با موضوع رژیم غذایی</a:t>
            </a:r>
            <a:endParaRPr lang="ko-KR" altLang="en-US" sz="28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56510F6-94B0-4DF0-9840-008C110EAF46}"/>
              </a:ext>
            </a:extLst>
          </p:cNvPr>
          <p:cNvSpPr txBox="1"/>
          <p:nvPr/>
        </p:nvSpPr>
        <p:spPr>
          <a:xfrm>
            <a:off x="5345424" y="1762434"/>
            <a:ext cx="5890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CAF9740-C69A-4E91-A7C4-A970872A23B3}"/>
              </a:ext>
            </a:extLst>
          </p:cNvPr>
          <p:cNvSpPr txBox="1"/>
          <p:nvPr/>
        </p:nvSpPr>
        <p:spPr>
          <a:xfrm>
            <a:off x="5345424" y="2687839"/>
            <a:ext cx="589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2" name="AutoShape 92">
            <a:extLst>
              <a:ext uri="{FF2B5EF4-FFF2-40B4-BE49-F238E27FC236}">
                <a16:creationId xmlns:a16="http://schemas.microsoft.com/office/drawing/2014/main" id="{678AABE7-6B66-4CFB-BE8A-884D2EC52A7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707339" y="3549228"/>
            <a:ext cx="560666" cy="560666"/>
          </a:xfrm>
          <a:prstGeom prst="rect">
            <a:avLst/>
          </a:prstGeom>
          <a:noFill/>
          <a:ln w="38100">
            <a:solidFill>
              <a:schemeClr val="accent1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3" name="AutoShape 92">
            <a:extLst>
              <a:ext uri="{FF2B5EF4-FFF2-40B4-BE49-F238E27FC236}">
                <a16:creationId xmlns:a16="http://schemas.microsoft.com/office/drawing/2014/main" id="{0E1D471E-F4AB-4033-A502-3C724417B83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19221" y="3549228"/>
            <a:ext cx="560666" cy="560666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4" name="AutoShape 92">
            <a:extLst>
              <a:ext uri="{FF2B5EF4-FFF2-40B4-BE49-F238E27FC236}">
                <a16:creationId xmlns:a16="http://schemas.microsoft.com/office/drawing/2014/main" id="{737227B4-291A-42B7-BA0E-5C984DB416C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225162" y="3549166"/>
            <a:ext cx="560666" cy="560728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5" name="AutoShape 92">
            <a:extLst>
              <a:ext uri="{FF2B5EF4-FFF2-40B4-BE49-F238E27FC236}">
                <a16:creationId xmlns:a16="http://schemas.microsoft.com/office/drawing/2014/main" id="{EDA4DD0B-FB93-41DA-B193-CAAED85C28D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213280" y="3549166"/>
            <a:ext cx="560666" cy="560728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ko-KR" altLang="en-US" sz="28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336695E-5BEE-4D1F-A1F2-72DBC46DCC02}"/>
              </a:ext>
            </a:extLst>
          </p:cNvPr>
          <p:cNvSpPr txBox="1"/>
          <p:nvPr/>
        </p:nvSpPr>
        <p:spPr>
          <a:xfrm>
            <a:off x="5345423" y="4970383"/>
            <a:ext cx="5147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DEDCDC7-D4BA-4DFC-8036-D1EC12016D3C}"/>
              </a:ext>
            </a:extLst>
          </p:cNvPr>
          <p:cNvSpPr txBox="1"/>
          <p:nvPr/>
        </p:nvSpPr>
        <p:spPr>
          <a:xfrm>
            <a:off x="5345425" y="4227303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70A4886-FB61-4FFA-ACC3-7714D929DCE4}"/>
              </a:ext>
            </a:extLst>
          </p:cNvPr>
          <p:cNvSpPr txBox="1"/>
          <p:nvPr/>
        </p:nvSpPr>
        <p:spPr>
          <a:xfrm>
            <a:off x="6841219" y="4197515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0ED67E7-A2F2-493C-95F6-A57A5CC59B9E}"/>
              </a:ext>
            </a:extLst>
          </p:cNvPr>
          <p:cNvSpPr txBox="1"/>
          <p:nvPr/>
        </p:nvSpPr>
        <p:spPr>
          <a:xfrm>
            <a:off x="8368559" y="4227303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752F4C2-11BF-42EB-BC36-5247B5D5EE9B}"/>
              </a:ext>
            </a:extLst>
          </p:cNvPr>
          <p:cNvSpPr txBox="1"/>
          <p:nvPr/>
        </p:nvSpPr>
        <p:spPr>
          <a:xfrm>
            <a:off x="9880125" y="4227303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757B648D-9222-4E6C-927B-32F0D4F8BFF0}"/>
              </a:ext>
            </a:extLst>
          </p:cNvPr>
          <p:cNvSpPr/>
          <p:nvPr/>
        </p:nvSpPr>
        <p:spPr>
          <a:xfrm>
            <a:off x="8859091" y="3580843"/>
            <a:ext cx="269668" cy="623836"/>
          </a:xfrm>
          <a:custGeom>
            <a:avLst/>
            <a:gdLst>
              <a:gd name="connsiteX0" fmla="*/ 422190 w 520618"/>
              <a:gd name="connsiteY0" fmla="*/ 101446 h 1204372"/>
              <a:gd name="connsiteX1" fmla="*/ 401765 w 520618"/>
              <a:gd name="connsiteY1" fmla="*/ 118467 h 1204372"/>
              <a:gd name="connsiteX2" fmla="*/ 401765 w 520618"/>
              <a:gd name="connsiteY2" fmla="*/ 559653 h 1204372"/>
              <a:gd name="connsiteX3" fmla="*/ 422190 w 520618"/>
              <a:gd name="connsiteY3" fmla="*/ 576674 h 1204372"/>
              <a:gd name="connsiteX4" fmla="*/ 442615 w 520618"/>
              <a:gd name="connsiteY4" fmla="*/ 559653 h 1204372"/>
              <a:gd name="connsiteX5" fmla="*/ 442615 w 520618"/>
              <a:gd name="connsiteY5" fmla="*/ 118467 h 1204372"/>
              <a:gd name="connsiteX6" fmla="*/ 422190 w 520618"/>
              <a:gd name="connsiteY6" fmla="*/ 101446 h 1204372"/>
              <a:gd name="connsiteX7" fmla="*/ 342532 w 520618"/>
              <a:gd name="connsiteY7" fmla="*/ 101446 h 1204372"/>
              <a:gd name="connsiteX8" fmla="*/ 322107 w 520618"/>
              <a:gd name="connsiteY8" fmla="*/ 118467 h 1204372"/>
              <a:gd name="connsiteX9" fmla="*/ 322107 w 520618"/>
              <a:gd name="connsiteY9" fmla="*/ 559653 h 1204372"/>
              <a:gd name="connsiteX10" fmla="*/ 342532 w 520618"/>
              <a:gd name="connsiteY10" fmla="*/ 576674 h 1204372"/>
              <a:gd name="connsiteX11" fmla="*/ 362957 w 520618"/>
              <a:gd name="connsiteY11" fmla="*/ 559653 h 1204372"/>
              <a:gd name="connsiteX12" fmla="*/ 362957 w 520618"/>
              <a:gd name="connsiteY12" fmla="*/ 118467 h 1204372"/>
              <a:gd name="connsiteX13" fmla="*/ 342532 w 520618"/>
              <a:gd name="connsiteY13" fmla="*/ 101446 h 1204372"/>
              <a:gd name="connsiteX14" fmla="*/ 262873 w 520618"/>
              <a:gd name="connsiteY14" fmla="*/ 101446 h 1204372"/>
              <a:gd name="connsiteX15" fmla="*/ 242448 w 520618"/>
              <a:gd name="connsiteY15" fmla="*/ 118467 h 1204372"/>
              <a:gd name="connsiteX16" fmla="*/ 242448 w 520618"/>
              <a:gd name="connsiteY16" fmla="*/ 559653 h 1204372"/>
              <a:gd name="connsiteX17" fmla="*/ 262873 w 520618"/>
              <a:gd name="connsiteY17" fmla="*/ 576674 h 1204372"/>
              <a:gd name="connsiteX18" fmla="*/ 283298 w 520618"/>
              <a:gd name="connsiteY18" fmla="*/ 559653 h 1204372"/>
              <a:gd name="connsiteX19" fmla="*/ 283298 w 520618"/>
              <a:gd name="connsiteY19" fmla="*/ 118467 h 1204372"/>
              <a:gd name="connsiteX20" fmla="*/ 262873 w 520618"/>
              <a:gd name="connsiteY20" fmla="*/ 101446 h 1204372"/>
              <a:gd name="connsiteX21" fmla="*/ 183214 w 520618"/>
              <a:gd name="connsiteY21" fmla="*/ 101446 h 1204372"/>
              <a:gd name="connsiteX22" fmla="*/ 162789 w 520618"/>
              <a:gd name="connsiteY22" fmla="*/ 118467 h 1204372"/>
              <a:gd name="connsiteX23" fmla="*/ 162789 w 520618"/>
              <a:gd name="connsiteY23" fmla="*/ 559653 h 1204372"/>
              <a:gd name="connsiteX24" fmla="*/ 183214 w 520618"/>
              <a:gd name="connsiteY24" fmla="*/ 576674 h 1204372"/>
              <a:gd name="connsiteX25" fmla="*/ 203639 w 520618"/>
              <a:gd name="connsiteY25" fmla="*/ 559653 h 1204372"/>
              <a:gd name="connsiteX26" fmla="*/ 203639 w 520618"/>
              <a:gd name="connsiteY26" fmla="*/ 118467 h 1204372"/>
              <a:gd name="connsiteX27" fmla="*/ 183214 w 520618"/>
              <a:gd name="connsiteY27" fmla="*/ 101446 h 1204372"/>
              <a:gd name="connsiteX28" fmla="*/ 103556 w 520618"/>
              <a:gd name="connsiteY28" fmla="*/ 101446 h 1204372"/>
              <a:gd name="connsiteX29" fmla="*/ 83130 w 520618"/>
              <a:gd name="connsiteY29" fmla="*/ 118467 h 1204372"/>
              <a:gd name="connsiteX30" fmla="*/ 83130 w 520618"/>
              <a:gd name="connsiteY30" fmla="*/ 559653 h 1204372"/>
              <a:gd name="connsiteX31" fmla="*/ 103556 w 520618"/>
              <a:gd name="connsiteY31" fmla="*/ 576674 h 1204372"/>
              <a:gd name="connsiteX32" fmla="*/ 123981 w 520618"/>
              <a:gd name="connsiteY32" fmla="*/ 559653 h 1204372"/>
              <a:gd name="connsiteX33" fmla="*/ 123981 w 520618"/>
              <a:gd name="connsiteY33" fmla="*/ 118467 h 1204372"/>
              <a:gd name="connsiteX34" fmla="*/ 103556 w 520618"/>
              <a:gd name="connsiteY34" fmla="*/ 101446 h 1204372"/>
              <a:gd name="connsiteX35" fmla="*/ 164151 w 520618"/>
              <a:gd name="connsiteY35" fmla="*/ 0 h 1204372"/>
              <a:gd name="connsiteX36" fmla="*/ 356829 w 520618"/>
              <a:gd name="connsiteY36" fmla="*/ 0 h 1204372"/>
              <a:gd name="connsiteX37" fmla="*/ 519551 w 520618"/>
              <a:gd name="connsiteY37" fmla="*/ 163402 h 1204372"/>
              <a:gd name="connsiteX38" fmla="*/ 492317 w 520618"/>
              <a:gd name="connsiteY38" fmla="*/ 560334 h 1204372"/>
              <a:gd name="connsiteX39" fmla="*/ 417425 w 520618"/>
              <a:gd name="connsiteY39" fmla="*/ 635227 h 1204372"/>
              <a:gd name="connsiteX40" fmla="*/ 294873 w 520618"/>
              <a:gd name="connsiteY40" fmla="*/ 635227 h 1204372"/>
              <a:gd name="connsiteX41" fmla="*/ 294873 w 520618"/>
              <a:gd name="connsiteY41" fmla="*/ 979686 h 1204372"/>
              <a:gd name="connsiteX42" fmla="*/ 333721 w 520618"/>
              <a:gd name="connsiteY42" fmla="*/ 979686 h 1204372"/>
              <a:gd name="connsiteX43" fmla="*/ 333721 w 520618"/>
              <a:gd name="connsiteY43" fmla="*/ 1204372 h 1204372"/>
              <a:gd name="connsiteX44" fmla="*/ 198737 w 520618"/>
              <a:gd name="connsiteY44" fmla="*/ 1204372 h 1204372"/>
              <a:gd name="connsiteX45" fmla="*/ 198737 w 520618"/>
              <a:gd name="connsiteY45" fmla="*/ 979686 h 1204372"/>
              <a:gd name="connsiteX46" fmla="*/ 230192 w 520618"/>
              <a:gd name="connsiteY46" fmla="*/ 979686 h 1204372"/>
              <a:gd name="connsiteX47" fmla="*/ 230192 w 520618"/>
              <a:gd name="connsiteY47" fmla="*/ 635227 h 1204372"/>
              <a:gd name="connsiteX48" fmla="*/ 102875 w 520618"/>
              <a:gd name="connsiteY48" fmla="*/ 635227 h 1204372"/>
              <a:gd name="connsiteX49" fmla="*/ 27982 w 520618"/>
              <a:gd name="connsiteY49" fmla="*/ 560334 h 1204372"/>
              <a:gd name="connsiteX50" fmla="*/ 749 w 520618"/>
              <a:gd name="connsiteY50" fmla="*/ 163402 h 1204372"/>
              <a:gd name="connsiteX51" fmla="*/ 164151 w 520618"/>
              <a:gd name="connsiteY51" fmla="*/ 0 h 120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20618" h="1204372">
                <a:moveTo>
                  <a:pt x="422190" y="101446"/>
                </a:moveTo>
                <a:cubicBezTo>
                  <a:pt x="411297" y="101446"/>
                  <a:pt x="401765" y="108935"/>
                  <a:pt x="401765" y="118467"/>
                </a:cubicBezTo>
                <a:lnTo>
                  <a:pt x="401765" y="559653"/>
                </a:lnTo>
                <a:cubicBezTo>
                  <a:pt x="401765" y="569184"/>
                  <a:pt x="410616" y="576674"/>
                  <a:pt x="422190" y="576674"/>
                </a:cubicBezTo>
                <a:cubicBezTo>
                  <a:pt x="433084" y="576674"/>
                  <a:pt x="442615" y="569184"/>
                  <a:pt x="442615" y="559653"/>
                </a:cubicBezTo>
                <a:lnTo>
                  <a:pt x="442615" y="118467"/>
                </a:lnTo>
                <a:cubicBezTo>
                  <a:pt x="442615" y="108935"/>
                  <a:pt x="433764" y="101446"/>
                  <a:pt x="422190" y="101446"/>
                </a:cubicBezTo>
                <a:close/>
                <a:moveTo>
                  <a:pt x="342532" y="101446"/>
                </a:moveTo>
                <a:cubicBezTo>
                  <a:pt x="331638" y="101446"/>
                  <a:pt x="322107" y="108935"/>
                  <a:pt x="322107" y="118467"/>
                </a:cubicBezTo>
                <a:lnTo>
                  <a:pt x="322107" y="559653"/>
                </a:lnTo>
                <a:cubicBezTo>
                  <a:pt x="322107" y="569184"/>
                  <a:pt x="330957" y="576674"/>
                  <a:pt x="342532" y="576674"/>
                </a:cubicBezTo>
                <a:cubicBezTo>
                  <a:pt x="353425" y="576674"/>
                  <a:pt x="362957" y="569184"/>
                  <a:pt x="362957" y="559653"/>
                </a:cubicBezTo>
                <a:lnTo>
                  <a:pt x="362957" y="118467"/>
                </a:lnTo>
                <a:cubicBezTo>
                  <a:pt x="362957" y="108935"/>
                  <a:pt x="354106" y="101446"/>
                  <a:pt x="342532" y="101446"/>
                </a:cubicBezTo>
                <a:close/>
                <a:moveTo>
                  <a:pt x="262873" y="101446"/>
                </a:moveTo>
                <a:cubicBezTo>
                  <a:pt x="251979" y="101446"/>
                  <a:pt x="242448" y="108935"/>
                  <a:pt x="242448" y="118467"/>
                </a:cubicBezTo>
                <a:lnTo>
                  <a:pt x="242448" y="559653"/>
                </a:lnTo>
                <a:cubicBezTo>
                  <a:pt x="242448" y="569184"/>
                  <a:pt x="251298" y="576674"/>
                  <a:pt x="262873" y="576674"/>
                </a:cubicBezTo>
                <a:cubicBezTo>
                  <a:pt x="273766" y="576674"/>
                  <a:pt x="283298" y="569184"/>
                  <a:pt x="283298" y="559653"/>
                </a:cubicBezTo>
                <a:lnTo>
                  <a:pt x="283298" y="118467"/>
                </a:lnTo>
                <a:cubicBezTo>
                  <a:pt x="283298" y="108935"/>
                  <a:pt x="274448" y="101446"/>
                  <a:pt x="262873" y="101446"/>
                </a:cubicBezTo>
                <a:close/>
                <a:moveTo>
                  <a:pt x="183214" y="101446"/>
                </a:moveTo>
                <a:cubicBezTo>
                  <a:pt x="172321" y="101446"/>
                  <a:pt x="162789" y="108935"/>
                  <a:pt x="162789" y="118467"/>
                </a:cubicBezTo>
                <a:lnTo>
                  <a:pt x="162789" y="559653"/>
                </a:lnTo>
                <a:cubicBezTo>
                  <a:pt x="162789" y="569184"/>
                  <a:pt x="171640" y="576674"/>
                  <a:pt x="183214" y="576674"/>
                </a:cubicBezTo>
                <a:cubicBezTo>
                  <a:pt x="194107" y="576674"/>
                  <a:pt x="203639" y="569184"/>
                  <a:pt x="203639" y="559653"/>
                </a:cubicBezTo>
                <a:lnTo>
                  <a:pt x="203639" y="118467"/>
                </a:lnTo>
                <a:cubicBezTo>
                  <a:pt x="203639" y="108935"/>
                  <a:pt x="194789" y="101446"/>
                  <a:pt x="183214" y="101446"/>
                </a:cubicBezTo>
                <a:close/>
                <a:moveTo>
                  <a:pt x="103556" y="101446"/>
                </a:moveTo>
                <a:cubicBezTo>
                  <a:pt x="92662" y="101446"/>
                  <a:pt x="83130" y="108935"/>
                  <a:pt x="83130" y="118467"/>
                </a:cubicBezTo>
                <a:lnTo>
                  <a:pt x="83130" y="559653"/>
                </a:lnTo>
                <a:cubicBezTo>
                  <a:pt x="83130" y="569184"/>
                  <a:pt x="91981" y="576674"/>
                  <a:pt x="103556" y="576674"/>
                </a:cubicBezTo>
                <a:cubicBezTo>
                  <a:pt x="114449" y="576674"/>
                  <a:pt x="123981" y="569184"/>
                  <a:pt x="123981" y="559653"/>
                </a:cubicBezTo>
                <a:lnTo>
                  <a:pt x="123981" y="118467"/>
                </a:lnTo>
                <a:cubicBezTo>
                  <a:pt x="123981" y="108935"/>
                  <a:pt x="115130" y="101446"/>
                  <a:pt x="103556" y="101446"/>
                </a:cubicBezTo>
                <a:close/>
                <a:moveTo>
                  <a:pt x="164151" y="0"/>
                </a:moveTo>
                <a:lnTo>
                  <a:pt x="356829" y="0"/>
                </a:lnTo>
                <a:cubicBezTo>
                  <a:pt x="446700" y="0"/>
                  <a:pt x="531125" y="25872"/>
                  <a:pt x="519551" y="163402"/>
                </a:cubicBezTo>
                <a:lnTo>
                  <a:pt x="492317" y="560334"/>
                </a:lnTo>
                <a:cubicBezTo>
                  <a:pt x="492317" y="601184"/>
                  <a:pt x="458956" y="635227"/>
                  <a:pt x="417425" y="635227"/>
                </a:cubicBezTo>
                <a:lnTo>
                  <a:pt x="294873" y="635227"/>
                </a:lnTo>
                <a:lnTo>
                  <a:pt x="294873" y="979686"/>
                </a:lnTo>
                <a:lnTo>
                  <a:pt x="333721" y="979686"/>
                </a:lnTo>
                <a:lnTo>
                  <a:pt x="333721" y="1204372"/>
                </a:lnTo>
                <a:lnTo>
                  <a:pt x="198737" y="1204372"/>
                </a:lnTo>
                <a:lnTo>
                  <a:pt x="198737" y="979686"/>
                </a:lnTo>
                <a:lnTo>
                  <a:pt x="230192" y="979686"/>
                </a:lnTo>
                <a:lnTo>
                  <a:pt x="230192" y="635227"/>
                </a:lnTo>
                <a:lnTo>
                  <a:pt x="102875" y="635227"/>
                </a:lnTo>
                <a:cubicBezTo>
                  <a:pt x="62025" y="635227"/>
                  <a:pt x="27982" y="601865"/>
                  <a:pt x="27982" y="560334"/>
                </a:cubicBezTo>
                <a:lnTo>
                  <a:pt x="749" y="163402"/>
                </a:lnTo>
                <a:cubicBezTo>
                  <a:pt x="-8784" y="24510"/>
                  <a:pt x="74279" y="0"/>
                  <a:pt x="164151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en-US">
              <a:cs typeface="B Nazanin" pitchFamily="2" charset="-78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A027C9B-EE7F-4A7D-A19F-5A61EF4BF0D0}"/>
              </a:ext>
            </a:extLst>
          </p:cNvPr>
          <p:cNvGrpSpPr/>
          <p:nvPr/>
        </p:nvGrpSpPr>
        <p:grpSpPr>
          <a:xfrm>
            <a:off x="10474507" y="3618424"/>
            <a:ext cx="99249" cy="455315"/>
            <a:chOff x="9535303" y="2616201"/>
            <a:chExt cx="429088" cy="1968489"/>
          </a:xfrm>
          <a:solidFill>
            <a:schemeClr val="accent1"/>
          </a:solidFill>
        </p:grpSpPr>
        <p:grpSp>
          <p:nvGrpSpPr>
            <p:cNvPr id="67" name="그룹 19">
              <a:extLst>
                <a:ext uri="{FF2B5EF4-FFF2-40B4-BE49-F238E27FC236}">
                  <a16:creationId xmlns:a16="http://schemas.microsoft.com/office/drawing/2014/main" id="{893A100E-5216-4FFA-B0F7-20390E604F11}"/>
                </a:ext>
              </a:extLst>
            </p:cNvPr>
            <p:cNvGrpSpPr/>
            <p:nvPr/>
          </p:nvGrpSpPr>
          <p:grpSpPr>
            <a:xfrm rot="19313868">
              <a:off x="9535303" y="2740910"/>
              <a:ext cx="283914" cy="1814358"/>
              <a:chOff x="1055023" y="2447150"/>
              <a:chExt cx="489227" cy="3126412"/>
            </a:xfrm>
            <a:grpFill/>
            <a:effectLst/>
          </p:grpSpPr>
          <p:grpSp>
            <p:nvGrpSpPr>
              <p:cNvPr id="73" name="그룹 20">
                <a:extLst>
                  <a:ext uri="{FF2B5EF4-FFF2-40B4-BE49-F238E27FC236}">
                    <a16:creationId xmlns:a16="http://schemas.microsoft.com/office/drawing/2014/main" id="{0CC7EEFA-E08D-4C8F-929D-ED68A161BB2B}"/>
                  </a:ext>
                </a:extLst>
              </p:cNvPr>
              <p:cNvGrpSpPr/>
              <p:nvPr/>
            </p:nvGrpSpPr>
            <p:grpSpPr>
              <a:xfrm>
                <a:off x="1195228" y="3663994"/>
                <a:ext cx="208870" cy="1909568"/>
                <a:chOff x="4360431" y="3515651"/>
                <a:chExt cx="208870" cy="1909569"/>
              </a:xfrm>
              <a:grpFill/>
            </p:grpSpPr>
            <p:sp>
              <p:nvSpPr>
                <p:cNvPr id="75" name="사다리꼴 22">
                  <a:extLst>
                    <a:ext uri="{FF2B5EF4-FFF2-40B4-BE49-F238E27FC236}">
                      <a16:creationId xmlns:a16="http://schemas.microsoft.com/office/drawing/2014/main" id="{BF75E7FE-116C-4A4C-8EFC-F0B77E9290B3}"/>
                    </a:ext>
                  </a:extLst>
                </p:cNvPr>
                <p:cNvSpPr/>
                <p:nvPr/>
              </p:nvSpPr>
              <p:spPr>
                <a:xfrm>
                  <a:off x="4360431" y="3515651"/>
                  <a:ext cx="208870" cy="1803164"/>
                </a:xfrm>
                <a:prstGeom prst="trapezoid">
                  <a:avLst>
                    <a:gd name="adj" fmla="val 1720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cs typeface="B Nazanin" pitchFamily="2" charset="-78"/>
                  </a:endParaRPr>
                </a:p>
              </p:txBody>
            </p:sp>
            <p:sp>
              <p:nvSpPr>
                <p:cNvPr id="76" name="타원 23">
                  <a:extLst>
                    <a:ext uri="{FF2B5EF4-FFF2-40B4-BE49-F238E27FC236}">
                      <a16:creationId xmlns:a16="http://schemas.microsoft.com/office/drawing/2014/main" id="{D6E33092-56D0-4CE1-B686-4397B7FFDA6D}"/>
                    </a:ext>
                  </a:extLst>
                </p:cNvPr>
                <p:cNvSpPr/>
                <p:nvPr/>
              </p:nvSpPr>
              <p:spPr>
                <a:xfrm>
                  <a:off x="4360431" y="5216350"/>
                  <a:ext cx="208870" cy="2088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74" name="자유형: 도형 21">
                <a:extLst>
                  <a:ext uri="{FF2B5EF4-FFF2-40B4-BE49-F238E27FC236}">
                    <a16:creationId xmlns:a16="http://schemas.microsoft.com/office/drawing/2014/main" id="{7DD8EEE9-63CE-44AD-934A-1856864F0877}"/>
                  </a:ext>
                </a:extLst>
              </p:cNvPr>
              <p:cNvSpPr/>
              <p:nvPr/>
            </p:nvSpPr>
            <p:spPr>
              <a:xfrm>
                <a:off x="1055023" y="2447150"/>
                <a:ext cx="489227" cy="1216846"/>
              </a:xfrm>
              <a:custGeom>
                <a:avLst/>
                <a:gdLst>
                  <a:gd name="connsiteX0" fmla="*/ 72939 w 489172"/>
                  <a:gd name="connsiteY0" fmla="*/ 0 h 1397222"/>
                  <a:gd name="connsiteX1" fmla="*/ 93304 w 489172"/>
                  <a:gd name="connsiteY1" fmla="*/ 8435 h 1397222"/>
                  <a:gd name="connsiteX2" fmla="*/ 100807 w 489172"/>
                  <a:gd name="connsiteY2" fmla="*/ 26550 h 1397222"/>
                  <a:gd name="connsiteX3" fmla="*/ 100806 w 489172"/>
                  <a:gd name="connsiteY3" fmla="*/ 765594 h 1397222"/>
                  <a:gd name="connsiteX4" fmla="*/ 131180 w 489172"/>
                  <a:gd name="connsiteY4" fmla="*/ 795968 h 1397222"/>
                  <a:gd name="connsiteX5" fmla="*/ 161554 w 489172"/>
                  <a:gd name="connsiteY5" fmla="*/ 765594 h 1397222"/>
                  <a:gd name="connsiteX6" fmla="*/ 161554 w 489172"/>
                  <a:gd name="connsiteY6" fmla="*/ 28704 h 1397222"/>
                  <a:gd name="connsiteX7" fmla="*/ 169949 w 489172"/>
                  <a:gd name="connsiteY7" fmla="*/ 8435 h 1397222"/>
                  <a:gd name="connsiteX8" fmla="*/ 190314 w 489172"/>
                  <a:gd name="connsiteY8" fmla="*/ 0 h 1397222"/>
                  <a:gd name="connsiteX9" fmla="*/ 210679 w 489172"/>
                  <a:gd name="connsiteY9" fmla="*/ 8435 h 1397222"/>
                  <a:gd name="connsiteX10" fmla="*/ 217111 w 489172"/>
                  <a:gd name="connsiteY10" fmla="*/ 23964 h 1397222"/>
                  <a:gd name="connsiteX11" fmla="*/ 217110 w 489172"/>
                  <a:gd name="connsiteY11" fmla="*/ 765292 h 1397222"/>
                  <a:gd name="connsiteX12" fmla="*/ 247484 w 489172"/>
                  <a:gd name="connsiteY12" fmla="*/ 795666 h 1397222"/>
                  <a:gd name="connsiteX13" fmla="*/ 277858 w 489172"/>
                  <a:gd name="connsiteY13" fmla="*/ 765292 h 1397222"/>
                  <a:gd name="connsiteX14" fmla="*/ 277858 w 489172"/>
                  <a:gd name="connsiteY14" fmla="*/ 25070 h 1397222"/>
                  <a:gd name="connsiteX15" fmla="*/ 284748 w 489172"/>
                  <a:gd name="connsiteY15" fmla="*/ 8435 h 1397222"/>
                  <a:gd name="connsiteX16" fmla="*/ 305113 w 489172"/>
                  <a:gd name="connsiteY16" fmla="*/ 0 h 1397222"/>
                  <a:gd name="connsiteX17" fmla="*/ 325478 w 489172"/>
                  <a:gd name="connsiteY17" fmla="*/ 8435 h 1397222"/>
                  <a:gd name="connsiteX18" fmla="*/ 333416 w 489172"/>
                  <a:gd name="connsiteY18" fmla="*/ 27600 h 1397222"/>
                  <a:gd name="connsiteX19" fmla="*/ 333415 w 489172"/>
                  <a:gd name="connsiteY19" fmla="*/ 758388 h 1397222"/>
                  <a:gd name="connsiteX20" fmla="*/ 363789 w 489172"/>
                  <a:gd name="connsiteY20" fmla="*/ 788762 h 1397222"/>
                  <a:gd name="connsiteX21" fmla="*/ 394163 w 489172"/>
                  <a:gd name="connsiteY21" fmla="*/ 758388 h 1397222"/>
                  <a:gd name="connsiteX22" fmla="*/ 394163 w 489172"/>
                  <a:gd name="connsiteY22" fmla="*/ 27653 h 1397222"/>
                  <a:gd name="connsiteX23" fmla="*/ 402123 w 489172"/>
                  <a:gd name="connsiteY23" fmla="*/ 8435 h 1397222"/>
                  <a:gd name="connsiteX24" fmla="*/ 422488 w 489172"/>
                  <a:gd name="connsiteY24" fmla="*/ 0 h 1397222"/>
                  <a:gd name="connsiteX25" fmla="*/ 451288 w 489172"/>
                  <a:gd name="connsiteY25" fmla="*/ 28800 h 1397222"/>
                  <a:gd name="connsiteX26" fmla="*/ 489172 w 489172"/>
                  <a:gd name="connsiteY26" fmla="*/ 1094702 h 1397222"/>
                  <a:gd name="connsiteX27" fmla="*/ 312706 w 489172"/>
                  <a:gd name="connsiteY27" fmla="*/ 1397222 h 1397222"/>
                  <a:gd name="connsiteX28" fmla="*/ 176466 w 489172"/>
                  <a:gd name="connsiteY28" fmla="*/ 1397222 h 1397222"/>
                  <a:gd name="connsiteX29" fmla="*/ 0 w 489172"/>
                  <a:gd name="connsiteY29" fmla="*/ 1094702 h 1397222"/>
                  <a:gd name="connsiteX30" fmla="*/ 44139 w 489172"/>
                  <a:gd name="connsiteY30" fmla="*/ 28800 h 1397222"/>
                  <a:gd name="connsiteX31" fmla="*/ 72939 w 489172"/>
                  <a:gd name="connsiteY31" fmla="*/ 0 h 1397222"/>
                  <a:gd name="connsiteX0" fmla="*/ 72939 w 489172"/>
                  <a:gd name="connsiteY0" fmla="*/ 0 h 1397222"/>
                  <a:gd name="connsiteX1" fmla="*/ 93304 w 489172"/>
                  <a:gd name="connsiteY1" fmla="*/ 8435 h 1397222"/>
                  <a:gd name="connsiteX2" fmla="*/ 100807 w 489172"/>
                  <a:gd name="connsiteY2" fmla="*/ 26550 h 1397222"/>
                  <a:gd name="connsiteX3" fmla="*/ 100806 w 489172"/>
                  <a:gd name="connsiteY3" fmla="*/ 765594 h 1397222"/>
                  <a:gd name="connsiteX4" fmla="*/ 131180 w 489172"/>
                  <a:gd name="connsiteY4" fmla="*/ 795968 h 1397222"/>
                  <a:gd name="connsiteX5" fmla="*/ 161554 w 489172"/>
                  <a:gd name="connsiteY5" fmla="*/ 765594 h 1397222"/>
                  <a:gd name="connsiteX6" fmla="*/ 161554 w 489172"/>
                  <a:gd name="connsiteY6" fmla="*/ 28704 h 1397222"/>
                  <a:gd name="connsiteX7" fmla="*/ 169949 w 489172"/>
                  <a:gd name="connsiteY7" fmla="*/ 8435 h 1397222"/>
                  <a:gd name="connsiteX8" fmla="*/ 190314 w 489172"/>
                  <a:gd name="connsiteY8" fmla="*/ 0 h 1397222"/>
                  <a:gd name="connsiteX9" fmla="*/ 210679 w 489172"/>
                  <a:gd name="connsiteY9" fmla="*/ 8435 h 1397222"/>
                  <a:gd name="connsiteX10" fmla="*/ 217111 w 489172"/>
                  <a:gd name="connsiteY10" fmla="*/ 23964 h 1397222"/>
                  <a:gd name="connsiteX11" fmla="*/ 217110 w 489172"/>
                  <a:gd name="connsiteY11" fmla="*/ 765292 h 1397222"/>
                  <a:gd name="connsiteX12" fmla="*/ 247484 w 489172"/>
                  <a:gd name="connsiteY12" fmla="*/ 795666 h 1397222"/>
                  <a:gd name="connsiteX13" fmla="*/ 277858 w 489172"/>
                  <a:gd name="connsiteY13" fmla="*/ 765292 h 1397222"/>
                  <a:gd name="connsiteX14" fmla="*/ 277858 w 489172"/>
                  <a:gd name="connsiteY14" fmla="*/ 25070 h 1397222"/>
                  <a:gd name="connsiteX15" fmla="*/ 284748 w 489172"/>
                  <a:gd name="connsiteY15" fmla="*/ 8435 h 1397222"/>
                  <a:gd name="connsiteX16" fmla="*/ 305113 w 489172"/>
                  <a:gd name="connsiteY16" fmla="*/ 0 h 1397222"/>
                  <a:gd name="connsiteX17" fmla="*/ 325478 w 489172"/>
                  <a:gd name="connsiteY17" fmla="*/ 8435 h 1397222"/>
                  <a:gd name="connsiteX18" fmla="*/ 333416 w 489172"/>
                  <a:gd name="connsiteY18" fmla="*/ 27600 h 1397222"/>
                  <a:gd name="connsiteX19" fmla="*/ 333415 w 489172"/>
                  <a:gd name="connsiteY19" fmla="*/ 758388 h 1397222"/>
                  <a:gd name="connsiteX20" fmla="*/ 363789 w 489172"/>
                  <a:gd name="connsiteY20" fmla="*/ 788762 h 1397222"/>
                  <a:gd name="connsiteX21" fmla="*/ 394163 w 489172"/>
                  <a:gd name="connsiteY21" fmla="*/ 758388 h 1397222"/>
                  <a:gd name="connsiteX22" fmla="*/ 394163 w 489172"/>
                  <a:gd name="connsiteY22" fmla="*/ 27653 h 1397222"/>
                  <a:gd name="connsiteX23" fmla="*/ 402123 w 489172"/>
                  <a:gd name="connsiteY23" fmla="*/ 8435 h 1397222"/>
                  <a:gd name="connsiteX24" fmla="*/ 422488 w 489172"/>
                  <a:gd name="connsiteY24" fmla="*/ 0 h 1397222"/>
                  <a:gd name="connsiteX25" fmla="*/ 451288 w 489172"/>
                  <a:gd name="connsiteY25" fmla="*/ 28800 h 1397222"/>
                  <a:gd name="connsiteX26" fmla="*/ 489172 w 489172"/>
                  <a:gd name="connsiteY26" fmla="*/ 1094702 h 1397222"/>
                  <a:gd name="connsiteX27" fmla="*/ 312706 w 489172"/>
                  <a:gd name="connsiteY27" fmla="*/ 1397222 h 1397222"/>
                  <a:gd name="connsiteX28" fmla="*/ 176466 w 489172"/>
                  <a:gd name="connsiteY28" fmla="*/ 1397222 h 1397222"/>
                  <a:gd name="connsiteX29" fmla="*/ 0 w 489172"/>
                  <a:gd name="connsiteY29" fmla="*/ 1094702 h 1397222"/>
                  <a:gd name="connsiteX30" fmla="*/ 44139 w 489172"/>
                  <a:gd name="connsiteY30" fmla="*/ 28800 h 1397222"/>
                  <a:gd name="connsiteX31" fmla="*/ 72939 w 489172"/>
                  <a:gd name="connsiteY31" fmla="*/ 0 h 1397222"/>
                  <a:gd name="connsiteX0" fmla="*/ 72939 w 489172"/>
                  <a:gd name="connsiteY0" fmla="*/ 0 h 1397222"/>
                  <a:gd name="connsiteX1" fmla="*/ 93304 w 489172"/>
                  <a:gd name="connsiteY1" fmla="*/ 8435 h 1397222"/>
                  <a:gd name="connsiteX2" fmla="*/ 100807 w 489172"/>
                  <a:gd name="connsiteY2" fmla="*/ 26550 h 1397222"/>
                  <a:gd name="connsiteX3" fmla="*/ 100806 w 489172"/>
                  <a:gd name="connsiteY3" fmla="*/ 765594 h 1397222"/>
                  <a:gd name="connsiteX4" fmla="*/ 131180 w 489172"/>
                  <a:gd name="connsiteY4" fmla="*/ 795968 h 1397222"/>
                  <a:gd name="connsiteX5" fmla="*/ 161554 w 489172"/>
                  <a:gd name="connsiteY5" fmla="*/ 765594 h 1397222"/>
                  <a:gd name="connsiteX6" fmla="*/ 161554 w 489172"/>
                  <a:gd name="connsiteY6" fmla="*/ 28704 h 1397222"/>
                  <a:gd name="connsiteX7" fmla="*/ 169949 w 489172"/>
                  <a:gd name="connsiteY7" fmla="*/ 8435 h 1397222"/>
                  <a:gd name="connsiteX8" fmla="*/ 190314 w 489172"/>
                  <a:gd name="connsiteY8" fmla="*/ 0 h 1397222"/>
                  <a:gd name="connsiteX9" fmla="*/ 210679 w 489172"/>
                  <a:gd name="connsiteY9" fmla="*/ 8435 h 1397222"/>
                  <a:gd name="connsiteX10" fmla="*/ 217111 w 489172"/>
                  <a:gd name="connsiteY10" fmla="*/ 23964 h 1397222"/>
                  <a:gd name="connsiteX11" fmla="*/ 217110 w 489172"/>
                  <a:gd name="connsiteY11" fmla="*/ 765292 h 1397222"/>
                  <a:gd name="connsiteX12" fmla="*/ 247484 w 489172"/>
                  <a:gd name="connsiteY12" fmla="*/ 795666 h 1397222"/>
                  <a:gd name="connsiteX13" fmla="*/ 277858 w 489172"/>
                  <a:gd name="connsiteY13" fmla="*/ 765292 h 1397222"/>
                  <a:gd name="connsiteX14" fmla="*/ 277858 w 489172"/>
                  <a:gd name="connsiteY14" fmla="*/ 25070 h 1397222"/>
                  <a:gd name="connsiteX15" fmla="*/ 284748 w 489172"/>
                  <a:gd name="connsiteY15" fmla="*/ 8435 h 1397222"/>
                  <a:gd name="connsiteX16" fmla="*/ 305113 w 489172"/>
                  <a:gd name="connsiteY16" fmla="*/ 0 h 1397222"/>
                  <a:gd name="connsiteX17" fmla="*/ 325478 w 489172"/>
                  <a:gd name="connsiteY17" fmla="*/ 8435 h 1397222"/>
                  <a:gd name="connsiteX18" fmla="*/ 333416 w 489172"/>
                  <a:gd name="connsiteY18" fmla="*/ 27600 h 1397222"/>
                  <a:gd name="connsiteX19" fmla="*/ 333415 w 489172"/>
                  <a:gd name="connsiteY19" fmla="*/ 758388 h 1397222"/>
                  <a:gd name="connsiteX20" fmla="*/ 363789 w 489172"/>
                  <a:gd name="connsiteY20" fmla="*/ 788762 h 1397222"/>
                  <a:gd name="connsiteX21" fmla="*/ 394163 w 489172"/>
                  <a:gd name="connsiteY21" fmla="*/ 758388 h 1397222"/>
                  <a:gd name="connsiteX22" fmla="*/ 394163 w 489172"/>
                  <a:gd name="connsiteY22" fmla="*/ 27653 h 1397222"/>
                  <a:gd name="connsiteX23" fmla="*/ 402123 w 489172"/>
                  <a:gd name="connsiteY23" fmla="*/ 8435 h 1397222"/>
                  <a:gd name="connsiteX24" fmla="*/ 422488 w 489172"/>
                  <a:gd name="connsiteY24" fmla="*/ 0 h 1397222"/>
                  <a:gd name="connsiteX25" fmla="*/ 451288 w 489172"/>
                  <a:gd name="connsiteY25" fmla="*/ 28800 h 1397222"/>
                  <a:gd name="connsiteX26" fmla="*/ 489172 w 489172"/>
                  <a:gd name="connsiteY26" fmla="*/ 1094702 h 1397222"/>
                  <a:gd name="connsiteX27" fmla="*/ 312706 w 489172"/>
                  <a:gd name="connsiteY27" fmla="*/ 1397222 h 1397222"/>
                  <a:gd name="connsiteX28" fmla="*/ 176466 w 489172"/>
                  <a:gd name="connsiteY28" fmla="*/ 1397222 h 1397222"/>
                  <a:gd name="connsiteX29" fmla="*/ 0 w 489172"/>
                  <a:gd name="connsiteY29" fmla="*/ 1094702 h 1397222"/>
                  <a:gd name="connsiteX30" fmla="*/ 44139 w 489172"/>
                  <a:gd name="connsiteY30" fmla="*/ 28800 h 1397222"/>
                  <a:gd name="connsiteX31" fmla="*/ 72939 w 489172"/>
                  <a:gd name="connsiteY31" fmla="*/ 0 h 1397222"/>
                  <a:gd name="connsiteX0" fmla="*/ 72939 w 489173"/>
                  <a:gd name="connsiteY0" fmla="*/ 0 h 1397222"/>
                  <a:gd name="connsiteX1" fmla="*/ 93304 w 489173"/>
                  <a:gd name="connsiteY1" fmla="*/ 8435 h 1397222"/>
                  <a:gd name="connsiteX2" fmla="*/ 100807 w 489173"/>
                  <a:gd name="connsiteY2" fmla="*/ 26550 h 1397222"/>
                  <a:gd name="connsiteX3" fmla="*/ 100806 w 489173"/>
                  <a:gd name="connsiteY3" fmla="*/ 765594 h 1397222"/>
                  <a:gd name="connsiteX4" fmla="*/ 131180 w 489173"/>
                  <a:gd name="connsiteY4" fmla="*/ 795968 h 1397222"/>
                  <a:gd name="connsiteX5" fmla="*/ 161554 w 489173"/>
                  <a:gd name="connsiteY5" fmla="*/ 765594 h 1397222"/>
                  <a:gd name="connsiteX6" fmla="*/ 161554 w 489173"/>
                  <a:gd name="connsiteY6" fmla="*/ 28704 h 1397222"/>
                  <a:gd name="connsiteX7" fmla="*/ 169949 w 489173"/>
                  <a:gd name="connsiteY7" fmla="*/ 8435 h 1397222"/>
                  <a:gd name="connsiteX8" fmla="*/ 190314 w 489173"/>
                  <a:gd name="connsiteY8" fmla="*/ 0 h 1397222"/>
                  <a:gd name="connsiteX9" fmla="*/ 210679 w 489173"/>
                  <a:gd name="connsiteY9" fmla="*/ 8435 h 1397222"/>
                  <a:gd name="connsiteX10" fmla="*/ 217111 w 489173"/>
                  <a:gd name="connsiteY10" fmla="*/ 23964 h 1397222"/>
                  <a:gd name="connsiteX11" fmla="*/ 217110 w 489173"/>
                  <a:gd name="connsiteY11" fmla="*/ 765292 h 1397222"/>
                  <a:gd name="connsiteX12" fmla="*/ 247484 w 489173"/>
                  <a:gd name="connsiteY12" fmla="*/ 795666 h 1397222"/>
                  <a:gd name="connsiteX13" fmla="*/ 277858 w 489173"/>
                  <a:gd name="connsiteY13" fmla="*/ 765292 h 1397222"/>
                  <a:gd name="connsiteX14" fmla="*/ 277858 w 489173"/>
                  <a:gd name="connsiteY14" fmla="*/ 25070 h 1397222"/>
                  <a:gd name="connsiteX15" fmla="*/ 284748 w 489173"/>
                  <a:gd name="connsiteY15" fmla="*/ 8435 h 1397222"/>
                  <a:gd name="connsiteX16" fmla="*/ 305113 w 489173"/>
                  <a:gd name="connsiteY16" fmla="*/ 0 h 1397222"/>
                  <a:gd name="connsiteX17" fmla="*/ 325478 w 489173"/>
                  <a:gd name="connsiteY17" fmla="*/ 8435 h 1397222"/>
                  <a:gd name="connsiteX18" fmla="*/ 333416 w 489173"/>
                  <a:gd name="connsiteY18" fmla="*/ 27600 h 1397222"/>
                  <a:gd name="connsiteX19" fmla="*/ 333415 w 489173"/>
                  <a:gd name="connsiteY19" fmla="*/ 758388 h 1397222"/>
                  <a:gd name="connsiteX20" fmla="*/ 363789 w 489173"/>
                  <a:gd name="connsiteY20" fmla="*/ 788762 h 1397222"/>
                  <a:gd name="connsiteX21" fmla="*/ 394163 w 489173"/>
                  <a:gd name="connsiteY21" fmla="*/ 758388 h 1397222"/>
                  <a:gd name="connsiteX22" fmla="*/ 394163 w 489173"/>
                  <a:gd name="connsiteY22" fmla="*/ 27653 h 1397222"/>
                  <a:gd name="connsiteX23" fmla="*/ 402123 w 489173"/>
                  <a:gd name="connsiteY23" fmla="*/ 8435 h 1397222"/>
                  <a:gd name="connsiteX24" fmla="*/ 422488 w 489173"/>
                  <a:gd name="connsiteY24" fmla="*/ 0 h 1397222"/>
                  <a:gd name="connsiteX25" fmla="*/ 451288 w 489173"/>
                  <a:gd name="connsiteY25" fmla="*/ 28800 h 1397222"/>
                  <a:gd name="connsiteX26" fmla="*/ 489172 w 489173"/>
                  <a:gd name="connsiteY26" fmla="*/ 1094702 h 1397222"/>
                  <a:gd name="connsiteX27" fmla="*/ 312706 w 489173"/>
                  <a:gd name="connsiteY27" fmla="*/ 1397222 h 1397222"/>
                  <a:gd name="connsiteX28" fmla="*/ 176466 w 489173"/>
                  <a:gd name="connsiteY28" fmla="*/ 1397222 h 1397222"/>
                  <a:gd name="connsiteX29" fmla="*/ 0 w 489173"/>
                  <a:gd name="connsiteY29" fmla="*/ 1094702 h 1397222"/>
                  <a:gd name="connsiteX30" fmla="*/ 44139 w 489173"/>
                  <a:gd name="connsiteY30" fmla="*/ 28800 h 1397222"/>
                  <a:gd name="connsiteX31" fmla="*/ 72939 w 489173"/>
                  <a:gd name="connsiteY31" fmla="*/ 0 h 1397222"/>
                  <a:gd name="connsiteX0" fmla="*/ 72993 w 489227"/>
                  <a:gd name="connsiteY0" fmla="*/ 0 h 1397222"/>
                  <a:gd name="connsiteX1" fmla="*/ 93358 w 489227"/>
                  <a:gd name="connsiteY1" fmla="*/ 8435 h 1397222"/>
                  <a:gd name="connsiteX2" fmla="*/ 100861 w 489227"/>
                  <a:gd name="connsiteY2" fmla="*/ 26550 h 1397222"/>
                  <a:gd name="connsiteX3" fmla="*/ 100860 w 489227"/>
                  <a:gd name="connsiteY3" fmla="*/ 765594 h 1397222"/>
                  <a:gd name="connsiteX4" fmla="*/ 131234 w 489227"/>
                  <a:gd name="connsiteY4" fmla="*/ 795968 h 1397222"/>
                  <a:gd name="connsiteX5" fmla="*/ 161608 w 489227"/>
                  <a:gd name="connsiteY5" fmla="*/ 765594 h 1397222"/>
                  <a:gd name="connsiteX6" fmla="*/ 161608 w 489227"/>
                  <a:gd name="connsiteY6" fmla="*/ 28704 h 1397222"/>
                  <a:gd name="connsiteX7" fmla="*/ 170003 w 489227"/>
                  <a:gd name="connsiteY7" fmla="*/ 8435 h 1397222"/>
                  <a:gd name="connsiteX8" fmla="*/ 190368 w 489227"/>
                  <a:gd name="connsiteY8" fmla="*/ 0 h 1397222"/>
                  <a:gd name="connsiteX9" fmla="*/ 210733 w 489227"/>
                  <a:gd name="connsiteY9" fmla="*/ 8435 h 1397222"/>
                  <a:gd name="connsiteX10" fmla="*/ 217165 w 489227"/>
                  <a:gd name="connsiteY10" fmla="*/ 23964 h 1397222"/>
                  <a:gd name="connsiteX11" fmla="*/ 217164 w 489227"/>
                  <a:gd name="connsiteY11" fmla="*/ 765292 h 1397222"/>
                  <a:gd name="connsiteX12" fmla="*/ 247538 w 489227"/>
                  <a:gd name="connsiteY12" fmla="*/ 795666 h 1397222"/>
                  <a:gd name="connsiteX13" fmla="*/ 277912 w 489227"/>
                  <a:gd name="connsiteY13" fmla="*/ 765292 h 1397222"/>
                  <a:gd name="connsiteX14" fmla="*/ 277912 w 489227"/>
                  <a:gd name="connsiteY14" fmla="*/ 25070 h 1397222"/>
                  <a:gd name="connsiteX15" fmla="*/ 284802 w 489227"/>
                  <a:gd name="connsiteY15" fmla="*/ 8435 h 1397222"/>
                  <a:gd name="connsiteX16" fmla="*/ 305167 w 489227"/>
                  <a:gd name="connsiteY16" fmla="*/ 0 h 1397222"/>
                  <a:gd name="connsiteX17" fmla="*/ 325532 w 489227"/>
                  <a:gd name="connsiteY17" fmla="*/ 8435 h 1397222"/>
                  <a:gd name="connsiteX18" fmla="*/ 333470 w 489227"/>
                  <a:gd name="connsiteY18" fmla="*/ 27600 h 1397222"/>
                  <a:gd name="connsiteX19" fmla="*/ 333469 w 489227"/>
                  <a:gd name="connsiteY19" fmla="*/ 758388 h 1397222"/>
                  <a:gd name="connsiteX20" fmla="*/ 363843 w 489227"/>
                  <a:gd name="connsiteY20" fmla="*/ 788762 h 1397222"/>
                  <a:gd name="connsiteX21" fmla="*/ 394217 w 489227"/>
                  <a:gd name="connsiteY21" fmla="*/ 758388 h 1397222"/>
                  <a:gd name="connsiteX22" fmla="*/ 394217 w 489227"/>
                  <a:gd name="connsiteY22" fmla="*/ 27653 h 1397222"/>
                  <a:gd name="connsiteX23" fmla="*/ 402177 w 489227"/>
                  <a:gd name="connsiteY23" fmla="*/ 8435 h 1397222"/>
                  <a:gd name="connsiteX24" fmla="*/ 422542 w 489227"/>
                  <a:gd name="connsiteY24" fmla="*/ 0 h 1397222"/>
                  <a:gd name="connsiteX25" fmla="*/ 451342 w 489227"/>
                  <a:gd name="connsiteY25" fmla="*/ 28800 h 1397222"/>
                  <a:gd name="connsiteX26" fmla="*/ 489226 w 489227"/>
                  <a:gd name="connsiteY26" fmla="*/ 1094702 h 1397222"/>
                  <a:gd name="connsiteX27" fmla="*/ 312760 w 489227"/>
                  <a:gd name="connsiteY27" fmla="*/ 1397222 h 1397222"/>
                  <a:gd name="connsiteX28" fmla="*/ 176520 w 489227"/>
                  <a:gd name="connsiteY28" fmla="*/ 1397222 h 1397222"/>
                  <a:gd name="connsiteX29" fmla="*/ 54 w 489227"/>
                  <a:gd name="connsiteY29" fmla="*/ 1094702 h 1397222"/>
                  <a:gd name="connsiteX30" fmla="*/ 44193 w 489227"/>
                  <a:gd name="connsiteY30" fmla="*/ 28800 h 1397222"/>
                  <a:gd name="connsiteX31" fmla="*/ 72993 w 489227"/>
                  <a:gd name="connsiteY31" fmla="*/ 0 h 1397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89227" h="1397222">
                    <a:moveTo>
                      <a:pt x="72993" y="0"/>
                    </a:moveTo>
                    <a:cubicBezTo>
                      <a:pt x="80946" y="0"/>
                      <a:pt x="88146" y="3224"/>
                      <a:pt x="93358" y="8435"/>
                    </a:cubicBezTo>
                    <a:lnTo>
                      <a:pt x="100861" y="26550"/>
                    </a:lnTo>
                    <a:cubicBezTo>
                      <a:pt x="100861" y="272898"/>
                      <a:pt x="100860" y="519246"/>
                      <a:pt x="100860" y="765594"/>
                    </a:cubicBezTo>
                    <a:cubicBezTo>
                      <a:pt x="100860" y="782369"/>
                      <a:pt x="114459" y="795968"/>
                      <a:pt x="131234" y="795968"/>
                    </a:cubicBezTo>
                    <a:cubicBezTo>
                      <a:pt x="148009" y="795968"/>
                      <a:pt x="161608" y="782369"/>
                      <a:pt x="161608" y="765594"/>
                    </a:cubicBezTo>
                    <a:lnTo>
                      <a:pt x="161608" y="28704"/>
                    </a:lnTo>
                    <a:lnTo>
                      <a:pt x="170003" y="8435"/>
                    </a:lnTo>
                    <a:cubicBezTo>
                      <a:pt x="175215" y="3224"/>
                      <a:pt x="182415" y="0"/>
                      <a:pt x="190368" y="0"/>
                    </a:cubicBezTo>
                    <a:cubicBezTo>
                      <a:pt x="198321" y="0"/>
                      <a:pt x="205521" y="3224"/>
                      <a:pt x="210733" y="8435"/>
                    </a:cubicBezTo>
                    <a:lnTo>
                      <a:pt x="217165" y="23964"/>
                    </a:lnTo>
                    <a:cubicBezTo>
                      <a:pt x="217165" y="271073"/>
                      <a:pt x="217164" y="518183"/>
                      <a:pt x="217164" y="765292"/>
                    </a:cubicBezTo>
                    <a:cubicBezTo>
                      <a:pt x="217164" y="782067"/>
                      <a:pt x="230763" y="795666"/>
                      <a:pt x="247538" y="795666"/>
                    </a:cubicBezTo>
                    <a:cubicBezTo>
                      <a:pt x="264313" y="795666"/>
                      <a:pt x="277912" y="782067"/>
                      <a:pt x="277912" y="765292"/>
                    </a:cubicBezTo>
                    <a:lnTo>
                      <a:pt x="277912" y="25070"/>
                    </a:lnTo>
                    <a:lnTo>
                      <a:pt x="284802" y="8435"/>
                    </a:lnTo>
                    <a:cubicBezTo>
                      <a:pt x="290014" y="3224"/>
                      <a:pt x="297214" y="0"/>
                      <a:pt x="305167" y="0"/>
                    </a:cubicBezTo>
                    <a:cubicBezTo>
                      <a:pt x="313120" y="0"/>
                      <a:pt x="320320" y="3224"/>
                      <a:pt x="325532" y="8435"/>
                    </a:cubicBezTo>
                    <a:lnTo>
                      <a:pt x="333470" y="27600"/>
                    </a:lnTo>
                    <a:cubicBezTo>
                      <a:pt x="333470" y="271196"/>
                      <a:pt x="333469" y="514792"/>
                      <a:pt x="333469" y="758388"/>
                    </a:cubicBezTo>
                    <a:cubicBezTo>
                      <a:pt x="333469" y="775163"/>
                      <a:pt x="347068" y="788762"/>
                      <a:pt x="363843" y="788762"/>
                    </a:cubicBezTo>
                    <a:cubicBezTo>
                      <a:pt x="380618" y="788762"/>
                      <a:pt x="394217" y="775163"/>
                      <a:pt x="394217" y="758388"/>
                    </a:cubicBezTo>
                    <a:lnTo>
                      <a:pt x="394217" y="27653"/>
                    </a:lnTo>
                    <a:lnTo>
                      <a:pt x="402177" y="8435"/>
                    </a:lnTo>
                    <a:cubicBezTo>
                      <a:pt x="407389" y="3224"/>
                      <a:pt x="414589" y="0"/>
                      <a:pt x="422542" y="0"/>
                    </a:cubicBezTo>
                    <a:cubicBezTo>
                      <a:pt x="438448" y="0"/>
                      <a:pt x="451342" y="12894"/>
                      <a:pt x="451342" y="28800"/>
                    </a:cubicBezTo>
                    <a:lnTo>
                      <a:pt x="489226" y="1094702"/>
                    </a:lnTo>
                    <a:cubicBezTo>
                      <a:pt x="489647" y="1154329"/>
                      <a:pt x="371582" y="1296382"/>
                      <a:pt x="312760" y="1397222"/>
                    </a:cubicBezTo>
                    <a:lnTo>
                      <a:pt x="176520" y="1397222"/>
                    </a:lnTo>
                    <a:cubicBezTo>
                      <a:pt x="117698" y="1296382"/>
                      <a:pt x="-2942" y="1149177"/>
                      <a:pt x="54" y="1094702"/>
                    </a:cubicBezTo>
                    <a:lnTo>
                      <a:pt x="44193" y="28800"/>
                    </a:lnTo>
                    <a:cubicBezTo>
                      <a:pt x="44193" y="12894"/>
                      <a:pt x="57087" y="0"/>
                      <a:pt x="729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itchFamily="2" charset="-78"/>
                </a:endParaRPr>
              </a:p>
            </p:txBody>
          </p:sp>
        </p:grpSp>
        <p:grpSp>
          <p:nvGrpSpPr>
            <p:cNvPr id="68" name="그룹 24">
              <a:extLst>
                <a:ext uri="{FF2B5EF4-FFF2-40B4-BE49-F238E27FC236}">
                  <a16:creationId xmlns:a16="http://schemas.microsoft.com/office/drawing/2014/main" id="{9FD5932E-7928-4E52-B341-E63701C8AC46}"/>
                </a:ext>
              </a:extLst>
            </p:cNvPr>
            <p:cNvGrpSpPr/>
            <p:nvPr/>
          </p:nvGrpSpPr>
          <p:grpSpPr>
            <a:xfrm rot="2286132" flipH="1">
              <a:off x="9758353" y="2616201"/>
              <a:ext cx="206038" cy="1968489"/>
              <a:chOff x="10476289" y="295275"/>
              <a:chExt cx="567209" cy="6132426"/>
            </a:xfrm>
            <a:grpFill/>
            <a:effectLst/>
          </p:grpSpPr>
          <p:grpSp>
            <p:nvGrpSpPr>
              <p:cNvPr id="69" name="그룹 25">
                <a:extLst>
                  <a:ext uri="{FF2B5EF4-FFF2-40B4-BE49-F238E27FC236}">
                    <a16:creationId xmlns:a16="http://schemas.microsoft.com/office/drawing/2014/main" id="{85712FEC-2349-438E-9FC2-B7AB75B480A9}"/>
                  </a:ext>
                </a:extLst>
              </p:cNvPr>
              <p:cNvGrpSpPr/>
              <p:nvPr/>
            </p:nvGrpSpPr>
            <p:grpSpPr>
              <a:xfrm>
                <a:off x="10690850" y="3203660"/>
                <a:ext cx="352648" cy="3224041"/>
                <a:chOff x="3737748" y="3214934"/>
                <a:chExt cx="352648" cy="3224042"/>
              </a:xfrm>
              <a:grpFill/>
            </p:grpSpPr>
            <p:sp>
              <p:nvSpPr>
                <p:cNvPr id="71" name="사다리꼴 27">
                  <a:extLst>
                    <a:ext uri="{FF2B5EF4-FFF2-40B4-BE49-F238E27FC236}">
                      <a16:creationId xmlns:a16="http://schemas.microsoft.com/office/drawing/2014/main" id="{39DF1C2C-A1CC-4832-A6E5-534E5B0C71F1}"/>
                    </a:ext>
                  </a:extLst>
                </p:cNvPr>
                <p:cNvSpPr/>
                <p:nvPr/>
              </p:nvSpPr>
              <p:spPr>
                <a:xfrm>
                  <a:off x="3737748" y="3214934"/>
                  <a:ext cx="352648" cy="3044392"/>
                </a:xfrm>
                <a:prstGeom prst="trapezoid">
                  <a:avLst>
                    <a:gd name="adj" fmla="val 1720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cs typeface="B Nazanin" pitchFamily="2" charset="-78"/>
                  </a:endParaRPr>
                </a:p>
              </p:txBody>
            </p:sp>
            <p:sp>
              <p:nvSpPr>
                <p:cNvPr id="72" name="타원 28">
                  <a:extLst>
                    <a:ext uri="{FF2B5EF4-FFF2-40B4-BE49-F238E27FC236}">
                      <a16:creationId xmlns:a16="http://schemas.microsoft.com/office/drawing/2014/main" id="{3369EBE7-E366-448C-AD6B-768EE4E6693F}"/>
                    </a:ext>
                  </a:extLst>
                </p:cNvPr>
                <p:cNvSpPr/>
                <p:nvPr/>
              </p:nvSpPr>
              <p:spPr>
                <a:xfrm>
                  <a:off x="3737748" y="6086328"/>
                  <a:ext cx="352648" cy="35264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70" name="자유형: 도형 26">
                <a:extLst>
                  <a:ext uri="{FF2B5EF4-FFF2-40B4-BE49-F238E27FC236}">
                    <a16:creationId xmlns:a16="http://schemas.microsoft.com/office/drawing/2014/main" id="{1C9292E6-18FA-44A7-B2A3-CDFEB5C9A27B}"/>
                  </a:ext>
                </a:extLst>
              </p:cNvPr>
              <p:cNvSpPr/>
              <p:nvPr/>
            </p:nvSpPr>
            <p:spPr>
              <a:xfrm>
                <a:off x="10476289" y="295275"/>
                <a:ext cx="533237" cy="2908390"/>
              </a:xfrm>
              <a:custGeom>
                <a:avLst/>
                <a:gdLst>
                  <a:gd name="connsiteX0" fmla="*/ 400050 w 428625"/>
                  <a:gd name="connsiteY0" fmla="*/ 3267075 h 3267075"/>
                  <a:gd name="connsiteX1" fmla="*/ 0 w 428625"/>
                  <a:gd name="connsiteY1" fmla="*/ 3219450 h 3267075"/>
                  <a:gd name="connsiteX2" fmla="*/ 428625 w 428625"/>
                  <a:gd name="connsiteY2" fmla="*/ 0 h 3267075"/>
                  <a:gd name="connsiteX3" fmla="*/ 400050 w 428625"/>
                  <a:gd name="connsiteY3" fmla="*/ 3267075 h 3267075"/>
                  <a:gd name="connsiteX0" fmla="*/ 400050 w 428625"/>
                  <a:gd name="connsiteY0" fmla="*/ 3267940 h 3267940"/>
                  <a:gd name="connsiteX1" fmla="*/ 0 w 428625"/>
                  <a:gd name="connsiteY1" fmla="*/ 3220315 h 3267940"/>
                  <a:gd name="connsiteX2" fmla="*/ 428625 w 428625"/>
                  <a:gd name="connsiteY2" fmla="*/ 865 h 3267940"/>
                  <a:gd name="connsiteX3" fmla="*/ 400050 w 428625"/>
                  <a:gd name="connsiteY3" fmla="*/ 3267940 h 3267940"/>
                  <a:gd name="connsiteX0" fmla="*/ 409575 w 438150"/>
                  <a:gd name="connsiteY0" fmla="*/ 3267920 h 3277445"/>
                  <a:gd name="connsiteX1" fmla="*/ 0 w 438150"/>
                  <a:gd name="connsiteY1" fmla="*/ 3277445 h 3277445"/>
                  <a:gd name="connsiteX2" fmla="*/ 438150 w 438150"/>
                  <a:gd name="connsiteY2" fmla="*/ 845 h 3277445"/>
                  <a:gd name="connsiteX3" fmla="*/ 409575 w 438150"/>
                  <a:gd name="connsiteY3" fmla="*/ 3267920 h 3277445"/>
                  <a:gd name="connsiteX0" fmla="*/ 420864 w 449439"/>
                  <a:gd name="connsiteY0" fmla="*/ 3267824 h 3277349"/>
                  <a:gd name="connsiteX1" fmla="*/ 11289 w 449439"/>
                  <a:gd name="connsiteY1" fmla="*/ 3277349 h 3277349"/>
                  <a:gd name="connsiteX2" fmla="*/ 449439 w 449439"/>
                  <a:gd name="connsiteY2" fmla="*/ 749 h 3277349"/>
                  <a:gd name="connsiteX3" fmla="*/ 420864 w 449439"/>
                  <a:gd name="connsiteY3" fmla="*/ 3267824 h 3277349"/>
                  <a:gd name="connsiteX0" fmla="*/ 426865 w 455440"/>
                  <a:gd name="connsiteY0" fmla="*/ 3268012 h 3277537"/>
                  <a:gd name="connsiteX1" fmla="*/ 17290 w 455440"/>
                  <a:gd name="connsiteY1" fmla="*/ 3277537 h 3277537"/>
                  <a:gd name="connsiteX2" fmla="*/ 455440 w 455440"/>
                  <a:gd name="connsiteY2" fmla="*/ 937 h 3277537"/>
                  <a:gd name="connsiteX3" fmla="*/ 426865 w 455440"/>
                  <a:gd name="connsiteY3" fmla="*/ 3268012 h 3277537"/>
                  <a:gd name="connsiteX0" fmla="*/ 420865 w 449440"/>
                  <a:gd name="connsiteY0" fmla="*/ 3268029 h 3277554"/>
                  <a:gd name="connsiteX1" fmla="*/ 11290 w 449440"/>
                  <a:gd name="connsiteY1" fmla="*/ 3277554 h 3277554"/>
                  <a:gd name="connsiteX2" fmla="*/ 449440 w 449440"/>
                  <a:gd name="connsiteY2" fmla="*/ 954 h 3277554"/>
                  <a:gd name="connsiteX3" fmla="*/ 420865 w 449440"/>
                  <a:gd name="connsiteY3" fmla="*/ 3268029 h 3277554"/>
                  <a:gd name="connsiteX0" fmla="*/ 458965 w 458965"/>
                  <a:gd name="connsiteY0" fmla="*/ 3258504 h 3277554"/>
                  <a:gd name="connsiteX1" fmla="*/ 11290 w 458965"/>
                  <a:gd name="connsiteY1" fmla="*/ 3277554 h 3277554"/>
                  <a:gd name="connsiteX2" fmla="*/ 449440 w 458965"/>
                  <a:gd name="connsiteY2" fmla="*/ 954 h 3277554"/>
                  <a:gd name="connsiteX3" fmla="*/ 458965 w 458965"/>
                  <a:gd name="connsiteY3" fmla="*/ 3258504 h 3277554"/>
                  <a:gd name="connsiteX0" fmla="*/ 458965 w 468741"/>
                  <a:gd name="connsiteY0" fmla="*/ 3258504 h 3277554"/>
                  <a:gd name="connsiteX1" fmla="*/ 11290 w 468741"/>
                  <a:gd name="connsiteY1" fmla="*/ 3277554 h 3277554"/>
                  <a:gd name="connsiteX2" fmla="*/ 449440 w 468741"/>
                  <a:gd name="connsiteY2" fmla="*/ 954 h 3277554"/>
                  <a:gd name="connsiteX3" fmla="*/ 458965 w 468741"/>
                  <a:gd name="connsiteY3" fmla="*/ 3258504 h 3277554"/>
                  <a:gd name="connsiteX0" fmla="*/ 458965 w 475898"/>
                  <a:gd name="connsiteY0" fmla="*/ 3258504 h 3277554"/>
                  <a:gd name="connsiteX1" fmla="*/ 11290 w 475898"/>
                  <a:gd name="connsiteY1" fmla="*/ 3277554 h 3277554"/>
                  <a:gd name="connsiteX2" fmla="*/ 449440 w 475898"/>
                  <a:gd name="connsiteY2" fmla="*/ 954 h 3277554"/>
                  <a:gd name="connsiteX3" fmla="*/ 458965 w 475898"/>
                  <a:gd name="connsiteY3" fmla="*/ 3258504 h 3277554"/>
                  <a:gd name="connsiteX0" fmla="*/ 460407 w 477340"/>
                  <a:gd name="connsiteY0" fmla="*/ 3258186 h 3277236"/>
                  <a:gd name="connsiteX1" fmla="*/ 12732 w 477340"/>
                  <a:gd name="connsiteY1" fmla="*/ 3277236 h 3277236"/>
                  <a:gd name="connsiteX2" fmla="*/ 450882 w 477340"/>
                  <a:gd name="connsiteY2" fmla="*/ 636 h 3277236"/>
                  <a:gd name="connsiteX3" fmla="*/ 460407 w 477340"/>
                  <a:gd name="connsiteY3" fmla="*/ 3258186 h 3277236"/>
                  <a:gd name="connsiteX0" fmla="*/ 487474 w 504407"/>
                  <a:gd name="connsiteY0" fmla="*/ 3258194 h 3258194"/>
                  <a:gd name="connsiteX1" fmla="*/ 11224 w 504407"/>
                  <a:gd name="connsiteY1" fmla="*/ 3248669 h 3258194"/>
                  <a:gd name="connsiteX2" fmla="*/ 477949 w 504407"/>
                  <a:gd name="connsiteY2" fmla="*/ 644 h 3258194"/>
                  <a:gd name="connsiteX3" fmla="*/ 487474 w 504407"/>
                  <a:gd name="connsiteY3" fmla="*/ 3258194 h 3258194"/>
                  <a:gd name="connsiteX0" fmla="*/ 487474 w 504407"/>
                  <a:gd name="connsiteY0" fmla="*/ 3258194 h 3285812"/>
                  <a:gd name="connsiteX1" fmla="*/ 11224 w 504407"/>
                  <a:gd name="connsiteY1" fmla="*/ 3248669 h 3285812"/>
                  <a:gd name="connsiteX2" fmla="*/ 477949 w 504407"/>
                  <a:gd name="connsiteY2" fmla="*/ 644 h 3285812"/>
                  <a:gd name="connsiteX3" fmla="*/ 487474 w 504407"/>
                  <a:gd name="connsiteY3" fmla="*/ 3258194 h 3285812"/>
                  <a:gd name="connsiteX0" fmla="*/ 487474 w 504407"/>
                  <a:gd name="connsiteY0" fmla="*/ 3258194 h 3277380"/>
                  <a:gd name="connsiteX1" fmla="*/ 11224 w 504407"/>
                  <a:gd name="connsiteY1" fmla="*/ 3248669 h 3277380"/>
                  <a:gd name="connsiteX2" fmla="*/ 477949 w 504407"/>
                  <a:gd name="connsiteY2" fmla="*/ 644 h 3277380"/>
                  <a:gd name="connsiteX3" fmla="*/ 487474 w 504407"/>
                  <a:gd name="connsiteY3" fmla="*/ 3258194 h 3277380"/>
                  <a:gd name="connsiteX0" fmla="*/ 477949 w 499445"/>
                  <a:gd name="connsiteY0" fmla="*/ 3315344 h 3315344"/>
                  <a:gd name="connsiteX1" fmla="*/ 11224 w 499445"/>
                  <a:gd name="connsiteY1" fmla="*/ 3248669 h 3315344"/>
                  <a:gd name="connsiteX2" fmla="*/ 477949 w 499445"/>
                  <a:gd name="connsiteY2" fmla="*/ 644 h 3315344"/>
                  <a:gd name="connsiteX3" fmla="*/ 477949 w 499445"/>
                  <a:gd name="connsiteY3" fmla="*/ 3315344 h 3315344"/>
                  <a:gd name="connsiteX0" fmla="*/ 514484 w 535980"/>
                  <a:gd name="connsiteY0" fmla="*/ 3315342 h 3315342"/>
                  <a:gd name="connsiteX1" fmla="*/ 9659 w 535980"/>
                  <a:gd name="connsiteY1" fmla="*/ 3258192 h 3315342"/>
                  <a:gd name="connsiteX2" fmla="*/ 514484 w 535980"/>
                  <a:gd name="connsiteY2" fmla="*/ 642 h 3315342"/>
                  <a:gd name="connsiteX3" fmla="*/ 514484 w 535980"/>
                  <a:gd name="connsiteY3" fmla="*/ 3315342 h 3315342"/>
                  <a:gd name="connsiteX0" fmla="*/ 514484 w 535980"/>
                  <a:gd name="connsiteY0" fmla="*/ 3315342 h 3315342"/>
                  <a:gd name="connsiteX1" fmla="*/ 9659 w 535980"/>
                  <a:gd name="connsiteY1" fmla="*/ 3258192 h 3315342"/>
                  <a:gd name="connsiteX2" fmla="*/ 514484 w 535980"/>
                  <a:gd name="connsiteY2" fmla="*/ 642 h 3315342"/>
                  <a:gd name="connsiteX3" fmla="*/ 514484 w 535980"/>
                  <a:gd name="connsiteY3" fmla="*/ 3315342 h 3315342"/>
                  <a:gd name="connsiteX0" fmla="*/ 504959 w 532163"/>
                  <a:gd name="connsiteY0" fmla="*/ 3267717 h 3278507"/>
                  <a:gd name="connsiteX1" fmla="*/ 9659 w 532163"/>
                  <a:gd name="connsiteY1" fmla="*/ 3258192 h 3278507"/>
                  <a:gd name="connsiteX2" fmla="*/ 514484 w 532163"/>
                  <a:gd name="connsiteY2" fmla="*/ 642 h 3278507"/>
                  <a:gd name="connsiteX3" fmla="*/ 504959 w 532163"/>
                  <a:gd name="connsiteY3" fmla="*/ 3267717 h 3278507"/>
                  <a:gd name="connsiteX0" fmla="*/ 504322 w 545560"/>
                  <a:gd name="connsiteY0" fmla="*/ 3067764 h 3078554"/>
                  <a:gd name="connsiteX1" fmla="*/ 9022 w 545560"/>
                  <a:gd name="connsiteY1" fmla="*/ 3058239 h 3078554"/>
                  <a:gd name="connsiteX2" fmla="*/ 532897 w 545560"/>
                  <a:gd name="connsiteY2" fmla="*/ 714 h 3078554"/>
                  <a:gd name="connsiteX3" fmla="*/ 504322 w 545560"/>
                  <a:gd name="connsiteY3" fmla="*/ 3067764 h 3078554"/>
                  <a:gd name="connsiteX0" fmla="*/ 504959 w 532163"/>
                  <a:gd name="connsiteY0" fmla="*/ 3086805 h 3097595"/>
                  <a:gd name="connsiteX1" fmla="*/ 9659 w 532163"/>
                  <a:gd name="connsiteY1" fmla="*/ 3077280 h 3097595"/>
                  <a:gd name="connsiteX2" fmla="*/ 514484 w 532163"/>
                  <a:gd name="connsiteY2" fmla="*/ 705 h 3097595"/>
                  <a:gd name="connsiteX3" fmla="*/ 504959 w 532163"/>
                  <a:gd name="connsiteY3" fmla="*/ 3086805 h 3097595"/>
                  <a:gd name="connsiteX0" fmla="*/ 506034 w 533238"/>
                  <a:gd name="connsiteY0" fmla="*/ 3086100 h 3096890"/>
                  <a:gd name="connsiteX1" fmla="*/ 10734 w 533238"/>
                  <a:gd name="connsiteY1" fmla="*/ 3076575 h 3096890"/>
                  <a:gd name="connsiteX2" fmla="*/ 515559 w 533238"/>
                  <a:gd name="connsiteY2" fmla="*/ 0 h 3096890"/>
                  <a:gd name="connsiteX3" fmla="*/ 506034 w 533238"/>
                  <a:gd name="connsiteY3" fmla="*/ 3086100 h 3096890"/>
                  <a:gd name="connsiteX0" fmla="*/ 506034 w 533238"/>
                  <a:gd name="connsiteY0" fmla="*/ 3086100 h 3088655"/>
                  <a:gd name="connsiteX1" fmla="*/ 10734 w 533238"/>
                  <a:gd name="connsiteY1" fmla="*/ 3076575 h 3088655"/>
                  <a:gd name="connsiteX2" fmla="*/ 515559 w 533238"/>
                  <a:gd name="connsiteY2" fmla="*/ 0 h 3088655"/>
                  <a:gd name="connsiteX3" fmla="*/ 506034 w 533238"/>
                  <a:gd name="connsiteY3" fmla="*/ 3086100 h 308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238" h="3088655">
                    <a:moveTo>
                      <a:pt x="506034" y="3086100"/>
                    </a:moveTo>
                    <a:cubicBezTo>
                      <a:pt x="347284" y="3082925"/>
                      <a:pt x="159959" y="3098800"/>
                      <a:pt x="10734" y="3076575"/>
                    </a:cubicBezTo>
                    <a:cubicBezTo>
                      <a:pt x="-46416" y="1736725"/>
                      <a:pt x="125034" y="15875"/>
                      <a:pt x="515559" y="0"/>
                    </a:cubicBezTo>
                    <a:cubicBezTo>
                      <a:pt x="547309" y="9525"/>
                      <a:pt x="531434" y="1943100"/>
                      <a:pt x="506034" y="308610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cs typeface="B Nazanin" pitchFamily="2" charset="-78"/>
                </a:endParaRPr>
              </a:p>
            </p:txBody>
          </p:sp>
        </p:grpSp>
      </p:grp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C1459E35-72DE-4F1D-9248-129E4B769C08}"/>
              </a:ext>
            </a:extLst>
          </p:cNvPr>
          <p:cNvSpPr/>
          <p:nvPr/>
        </p:nvSpPr>
        <p:spPr>
          <a:xfrm rot="2174587">
            <a:off x="5841520" y="3607824"/>
            <a:ext cx="275314" cy="477555"/>
          </a:xfrm>
          <a:custGeom>
            <a:avLst/>
            <a:gdLst>
              <a:gd name="connsiteX0" fmla="*/ 886404 w 1779591"/>
              <a:gd name="connsiteY0" fmla="*/ 2904549 h 3086843"/>
              <a:gd name="connsiteX1" fmla="*/ 840829 w 1779591"/>
              <a:gd name="connsiteY1" fmla="*/ 2950124 h 3086843"/>
              <a:gd name="connsiteX2" fmla="*/ 886404 w 1779591"/>
              <a:gd name="connsiteY2" fmla="*/ 2995696 h 3086843"/>
              <a:gd name="connsiteX3" fmla="*/ 931976 w 1779591"/>
              <a:gd name="connsiteY3" fmla="*/ 2950124 h 3086843"/>
              <a:gd name="connsiteX4" fmla="*/ 886404 w 1779591"/>
              <a:gd name="connsiteY4" fmla="*/ 2904549 h 3086843"/>
              <a:gd name="connsiteX5" fmla="*/ 883365 w 1779591"/>
              <a:gd name="connsiteY5" fmla="*/ 209636 h 3086843"/>
              <a:gd name="connsiteX6" fmla="*/ 1563929 w 1779591"/>
              <a:gd name="connsiteY6" fmla="*/ 890200 h 3086843"/>
              <a:gd name="connsiteX7" fmla="*/ 883365 w 1779591"/>
              <a:gd name="connsiteY7" fmla="*/ 1570767 h 3086843"/>
              <a:gd name="connsiteX8" fmla="*/ 199761 w 1779591"/>
              <a:gd name="connsiteY8" fmla="*/ 878047 h 3086843"/>
              <a:gd name="connsiteX9" fmla="*/ 883365 w 1779591"/>
              <a:gd name="connsiteY9" fmla="*/ 209636 h 3086843"/>
              <a:gd name="connsiteX10" fmla="*/ 883365 w 1779591"/>
              <a:gd name="connsiteY10" fmla="*/ 157988 h 3086843"/>
              <a:gd name="connsiteX11" fmla="*/ 148113 w 1779591"/>
              <a:gd name="connsiteY11" fmla="*/ 878047 h 3086843"/>
              <a:gd name="connsiteX12" fmla="*/ 880325 w 1779591"/>
              <a:gd name="connsiteY12" fmla="*/ 1622416 h 3086843"/>
              <a:gd name="connsiteX13" fmla="*/ 1612541 w 1779591"/>
              <a:gd name="connsiteY13" fmla="*/ 890200 h 3086843"/>
              <a:gd name="connsiteX14" fmla="*/ 883365 w 1779591"/>
              <a:gd name="connsiteY14" fmla="*/ 157988 h 3086843"/>
              <a:gd name="connsiteX15" fmla="*/ 849946 w 1779591"/>
              <a:gd name="connsiteY15" fmla="*/ 0 h 3086843"/>
              <a:gd name="connsiteX16" fmla="*/ 898557 w 1779591"/>
              <a:gd name="connsiteY16" fmla="*/ 0 h 3086843"/>
              <a:gd name="connsiteX17" fmla="*/ 1299604 w 1779591"/>
              <a:gd name="connsiteY17" fmla="*/ 106340 h 3086843"/>
              <a:gd name="connsiteX18" fmla="*/ 1773568 w 1779591"/>
              <a:gd name="connsiteY18" fmla="*/ 1008693 h 3086843"/>
              <a:gd name="connsiteX19" fmla="*/ 1062622 w 1779591"/>
              <a:gd name="connsiteY19" fmla="*/ 1756097 h 3086843"/>
              <a:gd name="connsiteX20" fmla="*/ 1029200 w 1779591"/>
              <a:gd name="connsiteY20" fmla="*/ 1765214 h 3086843"/>
              <a:gd name="connsiteX21" fmla="*/ 1023123 w 1779591"/>
              <a:gd name="connsiteY21" fmla="*/ 1765214 h 3086843"/>
              <a:gd name="connsiteX22" fmla="*/ 1014010 w 1779591"/>
              <a:gd name="connsiteY22" fmla="*/ 1774327 h 3086843"/>
              <a:gd name="connsiteX23" fmla="*/ 1026163 w 1779591"/>
              <a:gd name="connsiteY23" fmla="*/ 1853321 h 3086843"/>
              <a:gd name="connsiteX24" fmla="*/ 1041353 w 1779591"/>
              <a:gd name="connsiteY24" fmla="*/ 1987003 h 3086843"/>
              <a:gd name="connsiteX25" fmla="*/ 971475 w 1779591"/>
              <a:gd name="connsiteY25" fmla="*/ 2233098 h 3086843"/>
              <a:gd name="connsiteX26" fmla="*/ 1014010 w 1779591"/>
              <a:gd name="connsiteY26" fmla="*/ 2533885 h 3086843"/>
              <a:gd name="connsiteX27" fmla="*/ 1010970 w 1779591"/>
              <a:gd name="connsiteY27" fmla="*/ 2977466 h 3086843"/>
              <a:gd name="connsiteX28" fmla="*/ 962359 w 1779591"/>
              <a:gd name="connsiteY28" fmla="*/ 3068613 h 3086843"/>
              <a:gd name="connsiteX29" fmla="*/ 892481 w 1779591"/>
              <a:gd name="connsiteY29" fmla="*/ 3086843 h 3086843"/>
              <a:gd name="connsiteX30" fmla="*/ 822600 w 1779591"/>
              <a:gd name="connsiteY30" fmla="*/ 3068613 h 3086843"/>
              <a:gd name="connsiteX31" fmla="*/ 773988 w 1779591"/>
              <a:gd name="connsiteY31" fmla="*/ 2977466 h 3086843"/>
              <a:gd name="connsiteX32" fmla="*/ 770952 w 1779591"/>
              <a:gd name="connsiteY32" fmla="*/ 2533885 h 3086843"/>
              <a:gd name="connsiteX33" fmla="*/ 813487 w 1779591"/>
              <a:gd name="connsiteY33" fmla="*/ 2233098 h 3086843"/>
              <a:gd name="connsiteX34" fmla="*/ 743606 w 1779591"/>
              <a:gd name="connsiteY34" fmla="*/ 1987003 h 3086843"/>
              <a:gd name="connsiteX35" fmla="*/ 758799 w 1779591"/>
              <a:gd name="connsiteY35" fmla="*/ 1853321 h 3086843"/>
              <a:gd name="connsiteX36" fmla="*/ 770952 w 1779591"/>
              <a:gd name="connsiteY36" fmla="*/ 1774327 h 3086843"/>
              <a:gd name="connsiteX37" fmla="*/ 761835 w 1779591"/>
              <a:gd name="connsiteY37" fmla="*/ 1765214 h 3086843"/>
              <a:gd name="connsiteX38" fmla="*/ 746646 w 1779591"/>
              <a:gd name="connsiteY38" fmla="*/ 1765214 h 3086843"/>
              <a:gd name="connsiteX39" fmla="*/ 743606 w 1779591"/>
              <a:gd name="connsiteY39" fmla="*/ 1762174 h 3086843"/>
              <a:gd name="connsiteX40" fmla="*/ 363829 w 1779591"/>
              <a:gd name="connsiteY40" fmla="*/ 1604186 h 3086843"/>
              <a:gd name="connsiteX41" fmla="*/ 90388 w 1779591"/>
              <a:gd name="connsiteY41" fmla="*/ 1279097 h 3086843"/>
              <a:gd name="connsiteX42" fmla="*/ 2278 w 1779591"/>
              <a:gd name="connsiteY42" fmla="*/ 938812 h 3086843"/>
              <a:gd name="connsiteX43" fmla="*/ 2278 w 1779591"/>
              <a:gd name="connsiteY43" fmla="*/ 832475 h 3086843"/>
              <a:gd name="connsiteX44" fmla="*/ 786141 w 1779591"/>
              <a:gd name="connsiteY44" fmla="*/ 6077 h 3086843"/>
              <a:gd name="connsiteX45" fmla="*/ 849946 w 1779591"/>
              <a:gd name="connsiteY45" fmla="*/ 0 h 308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79591" h="3086843">
                <a:moveTo>
                  <a:pt x="886404" y="2904549"/>
                </a:moveTo>
                <a:cubicBezTo>
                  <a:pt x="862099" y="2904549"/>
                  <a:pt x="840829" y="2922778"/>
                  <a:pt x="840829" y="2950124"/>
                </a:cubicBezTo>
                <a:cubicBezTo>
                  <a:pt x="840829" y="2974430"/>
                  <a:pt x="859059" y="2995696"/>
                  <a:pt x="886404" y="2995696"/>
                </a:cubicBezTo>
                <a:cubicBezTo>
                  <a:pt x="910710" y="2995696"/>
                  <a:pt x="931976" y="2974430"/>
                  <a:pt x="931976" y="2950124"/>
                </a:cubicBezTo>
                <a:cubicBezTo>
                  <a:pt x="931976" y="2925818"/>
                  <a:pt x="913747" y="2904549"/>
                  <a:pt x="886404" y="2904549"/>
                </a:cubicBezTo>
                <a:close/>
                <a:moveTo>
                  <a:pt x="883365" y="209636"/>
                </a:moveTo>
                <a:cubicBezTo>
                  <a:pt x="1257069" y="209636"/>
                  <a:pt x="1560892" y="513460"/>
                  <a:pt x="1563929" y="890200"/>
                </a:cubicBezTo>
                <a:cubicBezTo>
                  <a:pt x="1566966" y="1260864"/>
                  <a:pt x="1257069" y="1570767"/>
                  <a:pt x="883365" y="1570767"/>
                </a:cubicBezTo>
                <a:cubicBezTo>
                  <a:pt x="500548" y="1570767"/>
                  <a:pt x="199761" y="1263904"/>
                  <a:pt x="199761" y="878047"/>
                </a:cubicBezTo>
                <a:cubicBezTo>
                  <a:pt x="199761" y="510423"/>
                  <a:pt x="509661" y="206600"/>
                  <a:pt x="883365" y="209636"/>
                </a:cubicBezTo>
                <a:close/>
                <a:moveTo>
                  <a:pt x="883365" y="157988"/>
                </a:moveTo>
                <a:cubicBezTo>
                  <a:pt x="479279" y="157988"/>
                  <a:pt x="148113" y="480041"/>
                  <a:pt x="148113" y="878047"/>
                </a:cubicBezTo>
                <a:cubicBezTo>
                  <a:pt x="148113" y="1294287"/>
                  <a:pt x="470166" y="1622416"/>
                  <a:pt x="880325" y="1622416"/>
                </a:cubicBezTo>
                <a:cubicBezTo>
                  <a:pt x="1284412" y="1622416"/>
                  <a:pt x="1612541" y="1294287"/>
                  <a:pt x="1612541" y="890200"/>
                </a:cubicBezTo>
                <a:cubicBezTo>
                  <a:pt x="1612541" y="486117"/>
                  <a:pt x="1287452" y="157988"/>
                  <a:pt x="883365" y="157988"/>
                </a:cubicBezTo>
                <a:close/>
                <a:moveTo>
                  <a:pt x="849946" y="0"/>
                </a:moveTo>
                <a:cubicBezTo>
                  <a:pt x="865135" y="0"/>
                  <a:pt x="883365" y="0"/>
                  <a:pt x="898557" y="0"/>
                </a:cubicBezTo>
                <a:cubicBezTo>
                  <a:pt x="1038316" y="9113"/>
                  <a:pt x="1175035" y="39495"/>
                  <a:pt x="1299604" y="106340"/>
                </a:cubicBezTo>
                <a:cubicBezTo>
                  <a:pt x="1630769" y="285594"/>
                  <a:pt x="1816103" y="647145"/>
                  <a:pt x="1773568" y="1008693"/>
                </a:cubicBezTo>
                <a:cubicBezTo>
                  <a:pt x="1715840" y="1388473"/>
                  <a:pt x="1439363" y="1683180"/>
                  <a:pt x="1062622" y="1756097"/>
                </a:cubicBezTo>
                <a:cubicBezTo>
                  <a:pt x="1047429" y="1756097"/>
                  <a:pt x="1038316" y="1759137"/>
                  <a:pt x="1029200" y="1765214"/>
                </a:cubicBezTo>
                <a:lnTo>
                  <a:pt x="1023123" y="1765214"/>
                </a:lnTo>
                <a:cubicBezTo>
                  <a:pt x="1020087" y="1768250"/>
                  <a:pt x="1017047" y="1771290"/>
                  <a:pt x="1014010" y="1774327"/>
                </a:cubicBezTo>
                <a:cubicBezTo>
                  <a:pt x="1017047" y="1804709"/>
                  <a:pt x="995781" y="1832055"/>
                  <a:pt x="1026163" y="1853321"/>
                </a:cubicBezTo>
                <a:cubicBezTo>
                  <a:pt x="1071735" y="1883703"/>
                  <a:pt x="1056545" y="1953584"/>
                  <a:pt x="1041353" y="1987003"/>
                </a:cubicBezTo>
                <a:cubicBezTo>
                  <a:pt x="1001857" y="2084226"/>
                  <a:pt x="968435" y="2126762"/>
                  <a:pt x="971475" y="2233098"/>
                </a:cubicBezTo>
                <a:cubicBezTo>
                  <a:pt x="974512" y="2302979"/>
                  <a:pt x="1014010" y="2464007"/>
                  <a:pt x="1014010" y="2533885"/>
                </a:cubicBezTo>
                <a:cubicBezTo>
                  <a:pt x="1010970" y="2682759"/>
                  <a:pt x="1010970" y="2828594"/>
                  <a:pt x="1010970" y="2977466"/>
                </a:cubicBezTo>
                <a:cubicBezTo>
                  <a:pt x="1010970" y="3016965"/>
                  <a:pt x="998817" y="3050384"/>
                  <a:pt x="962359" y="3068613"/>
                </a:cubicBezTo>
                <a:cubicBezTo>
                  <a:pt x="938053" y="3080766"/>
                  <a:pt x="913747" y="3086843"/>
                  <a:pt x="892481" y="3086843"/>
                </a:cubicBezTo>
                <a:cubicBezTo>
                  <a:pt x="871212" y="3086843"/>
                  <a:pt x="846906" y="3080766"/>
                  <a:pt x="822600" y="3068613"/>
                </a:cubicBezTo>
                <a:cubicBezTo>
                  <a:pt x="786141" y="3050384"/>
                  <a:pt x="773988" y="3016965"/>
                  <a:pt x="773988" y="2977466"/>
                </a:cubicBezTo>
                <a:cubicBezTo>
                  <a:pt x="773988" y="2828594"/>
                  <a:pt x="770952" y="2682759"/>
                  <a:pt x="770952" y="2533885"/>
                </a:cubicBezTo>
                <a:cubicBezTo>
                  <a:pt x="767912" y="2464007"/>
                  <a:pt x="810447" y="2302979"/>
                  <a:pt x="813487" y="2233098"/>
                </a:cubicBezTo>
                <a:cubicBezTo>
                  <a:pt x="816524" y="2126762"/>
                  <a:pt x="783105" y="2081186"/>
                  <a:pt x="743606" y="1987003"/>
                </a:cubicBezTo>
                <a:cubicBezTo>
                  <a:pt x="731453" y="1953584"/>
                  <a:pt x="713224" y="1883703"/>
                  <a:pt x="758799" y="1853321"/>
                </a:cubicBezTo>
                <a:cubicBezTo>
                  <a:pt x="789181" y="1835091"/>
                  <a:pt x="767912" y="1807746"/>
                  <a:pt x="770952" y="1774327"/>
                </a:cubicBezTo>
                <a:cubicBezTo>
                  <a:pt x="767912" y="1771290"/>
                  <a:pt x="764875" y="1768250"/>
                  <a:pt x="761835" y="1765214"/>
                </a:cubicBezTo>
                <a:lnTo>
                  <a:pt x="746646" y="1765214"/>
                </a:lnTo>
                <a:cubicBezTo>
                  <a:pt x="746646" y="1765214"/>
                  <a:pt x="743606" y="1762174"/>
                  <a:pt x="743606" y="1762174"/>
                </a:cubicBezTo>
                <a:cubicBezTo>
                  <a:pt x="603847" y="1737868"/>
                  <a:pt x="476242" y="1689256"/>
                  <a:pt x="363829" y="1604186"/>
                </a:cubicBezTo>
                <a:cubicBezTo>
                  <a:pt x="248376" y="1516076"/>
                  <a:pt x="151153" y="1409739"/>
                  <a:pt x="90388" y="1279097"/>
                </a:cubicBezTo>
                <a:cubicBezTo>
                  <a:pt x="38736" y="1172757"/>
                  <a:pt x="2278" y="1060341"/>
                  <a:pt x="2278" y="938812"/>
                </a:cubicBezTo>
                <a:cubicBezTo>
                  <a:pt x="-759" y="902356"/>
                  <a:pt x="-759" y="865894"/>
                  <a:pt x="2278" y="832475"/>
                </a:cubicBezTo>
                <a:cubicBezTo>
                  <a:pt x="29623" y="398010"/>
                  <a:pt x="351676" y="57725"/>
                  <a:pt x="786141" y="6077"/>
                </a:cubicBezTo>
                <a:cubicBezTo>
                  <a:pt x="807410" y="0"/>
                  <a:pt x="828676" y="9113"/>
                  <a:pt x="849946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en-US" dirty="0">
              <a:cs typeface="B Nazanin" pitchFamily="2" charset="-78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27BC33AC-83D6-465A-AA43-C3DD2DC9F925}"/>
              </a:ext>
            </a:extLst>
          </p:cNvPr>
          <p:cNvSpPr/>
          <p:nvPr/>
        </p:nvSpPr>
        <p:spPr>
          <a:xfrm>
            <a:off x="7335014" y="3704884"/>
            <a:ext cx="320457" cy="262670"/>
          </a:xfrm>
          <a:custGeom>
            <a:avLst/>
            <a:gdLst>
              <a:gd name="connsiteX0" fmla="*/ 1169670 w 1162050"/>
              <a:gd name="connsiteY0" fmla="*/ 316230 h 952500"/>
              <a:gd name="connsiteX1" fmla="*/ 853440 w 1162050"/>
              <a:gd name="connsiteY1" fmla="*/ 0 h 952500"/>
              <a:gd name="connsiteX2" fmla="*/ 687705 w 1162050"/>
              <a:gd name="connsiteY2" fmla="*/ 46672 h 952500"/>
              <a:gd name="connsiteX3" fmla="*/ 537210 w 1162050"/>
              <a:gd name="connsiteY3" fmla="*/ 0 h 952500"/>
              <a:gd name="connsiteX4" fmla="*/ 312420 w 1162050"/>
              <a:gd name="connsiteY4" fmla="*/ 124777 h 952500"/>
              <a:gd name="connsiteX5" fmla="*/ 229552 w 1162050"/>
              <a:gd name="connsiteY5" fmla="*/ 109538 h 952500"/>
              <a:gd name="connsiteX6" fmla="*/ 0 w 1162050"/>
              <a:gd name="connsiteY6" fmla="*/ 339090 h 952500"/>
              <a:gd name="connsiteX7" fmla="*/ 229552 w 1162050"/>
              <a:gd name="connsiteY7" fmla="*/ 568643 h 952500"/>
              <a:gd name="connsiteX8" fmla="*/ 242888 w 1162050"/>
              <a:gd name="connsiteY8" fmla="*/ 568643 h 952500"/>
              <a:gd name="connsiteX9" fmla="*/ 220980 w 1162050"/>
              <a:gd name="connsiteY9" fmla="*/ 911543 h 952500"/>
              <a:gd name="connsiteX10" fmla="*/ 270510 w 1162050"/>
              <a:gd name="connsiteY10" fmla="*/ 958215 h 952500"/>
              <a:gd name="connsiteX11" fmla="*/ 699135 w 1162050"/>
              <a:gd name="connsiteY11" fmla="*/ 934403 h 952500"/>
              <a:gd name="connsiteX12" fmla="*/ 741997 w 1162050"/>
              <a:gd name="connsiteY12" fmla="*/ 937260 h 952500"/>
              <a:gd name="connsiteX13" fmla="*/ 765810 w 1162050"/>
              <a:gd name="connsiteY13" fmla="*/ 943928 h 952500"/>
              <a:gd name="connsiteX14" fmla="*/ 771525 w 1162050"/>
              <a:gd name="connsiteY14" fmla="*/ 943928 h 952500"/>
              <a:gd name="connsiteX15" fmla="*/ 849630 w 1162050"/>
              <a:gd name="connsiteY15" fmla="*/ 959168 h 952500"/>
              <a:gd name="connsiteX16" fmla="*/ 898207 w 1162050"/>
              <a:gd name="connsiteY16" fmla="*/ 911543 h 952500"/>
              <a:gd name="connsiteX17" fmla="*/ 878205 w 1162050"/>
              <a:gd name="connsiteY17" fmla="*/ 632460 h 952500"/>
              <a:gd name="connsiteX18" fmla="*/ 1169670 w 1162050"/>
              <a:gd name="connsiteY18" fmla="*/ 31623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62050" h="952500">
                <a:moveTo>
                  <a:pt x="1169670" y="316230"/>
                </a:moveTo>
                <a:cubicBezTo>
                  <a:pt x="1169670" y="141922"/>
                  <a:pt x="1027747" y="0"/>
                  <a:pt x="853440" y="0"/>
                </a:cubicBezTo>
                <a:cubicBezTo>
                  <a:pt x="792480" y="0"/>
                  <a:pt x="736282" y="17145"/>
                  <a:pt x="687705" y="46672"/>
                </a:cubicBezTo>
                <a:cubicBezTo>
                  <a:pt x="644843" y="17145"/>
                  <a:pt x="593407" y="0"/>
                  <a:pt x="537210" y="0"/>
                </a:cubicBezTo>
                <a:cubicBezTo>
                  <a:pt x="442913" y="0"/>
                  <a:pt x="360045" y="49530"/>
                  <a:pt x="312420" y="124777"/>
                </a:cubicBezTo>
                <a:cubicBezTo>
                  <a:pt x="286702" y="114300"/>
                  <a:pt x="258127" y="109538"/>
                  <a:pt x="229552" y="109538"/>
                </a:cubicBezTo>
                <a:cubicBezTo>
                  <a:pt x="102870" y="109538"/>
                  <a:pt x="0" y="212408"/>
                  <a:pt x="0" y="339090"/>
                </a:cubicBezTo>
                <a:cubicBezTo>
                  <a:pt x="0" y="465773"/>
                  <a:pt x="102870" y="568643"/>
                  <a:pt x="229552" y="568643"/>
                </a:cubicBezTo>
                <a:cubicBezTo>
                  <a:pt x="234315" y="568643"/>
                  <a:pt x="238125" y="568643"/>
                  <a:pt x="242888" y="568643"/>
                </a:cubicBezTo>
                <a:cubicBezTo>
                  <a:pt x="234315" y="682943"/>
                  <a:pt x="227647" y="797243"/>
                  <a:pt x="220980" y="911543"/>
                </a:cubicBezTo>
                <a:cubicBezTo>
                  <a:pt x="218122" y="958215"/>
                  <a:pt x="226695" y="965835"/>
                  <a:pt x="270510" y="958215"/>
                </a:cubicBezTo>
                <a:cubicBezTo>
                  <a:pt x="412432" y="933450"/>
                  <a:pt x="555307" y="915353"/>
                  <a:pt x="699135" y="934403"/>
                </a:cubicBezTo>
                <a:cubicBezTo>
                  <a:pt x="713422" y="933450"/>
                  <a:pt x="727710" y="934403"/>
                  <a:pt x="741997" y="937260"/>
                </a:cubicBezTo>
                <a:cubicBezTo>
                  <a:pt x="750570" y="939165"/>
                  <a:pt x="759142" y="941070"/>
                  <a:pt x="765810" y="943928"/>
                </a:cubicBezTo>
                <a:cubicBezTo>
                  <a:pt x="767715" y="943928"/>
                  <a:pt x="769620" y="943928"/>
                  <a:pt x="771525" y="943928"/>
                </a:cubicBezTo>
                <a:cubicBezTo>
                  <a:pt x="797242" y="950595"/>
                  <a:pt x="822960" y="957262"/>
                  <a:pt x="849630" y="959168"/>
                </a:cubicBezTo>
                <a:cubicBezTo>
                  <a:pt x="893445" y="962025"/>
                  <a:pt x="901065" y="958215"/>
                  <a:pt x="898207" y="911543"/>
                </a:cubicBezTo>
                <a:cubicBezTo>
                  <a:pt x="891540" y="818198"/>
                  <a:pt x="885825" y="725805"/>
                  <a:pt x="878205" y="632460"/>
                </a:cubicBezTo>
                <a:cubicBezTo>
                  <a:pt x="1041082" y="618173"/>
                  <a:pt x="1169670" y="481965"/>
                  <a:pt x="1169670" y="31623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itchFamily="2" charset="-78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1EF7D5D-CEB6-4DB8-894D-8958DCFE8676}"/>
              </a:ext>
            </a:extLst>
          </p:cNvPr>
          <p:cNvSpPr/>
          <p:nvPr/>
        </p:nvSpPr>
        <p:spPr>
          <a:xfrm>
            <a:off x="7840594" y="2112875"/>
            <a:ext cx="822960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90906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EE9DF80F-D3E0-43B9-9E95-D59BF1DBE769}"/>
              </a:ext>
            </a:extLst>
          </p:cNvPr>
          <p:cNvSpPr>
            <a:spLocks/>
          </p:cNvSpPr>
          <p:nvPr/>
        </p:nvSpPr>
        <p:spPr bwMode="auto">
          <a:xfrm>
            <a:off x="6482153" y="1934638"/>
            <a:ext cx="1167155" cy="4164069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E3BE8D2-56B5-438A-9ADC-512EF8057C8D}"/>
              </a:ext>
            </a:extLst>
          </p:cNvPr>
          <p:cNvSpPr>
            <a:spLocks/>
          </p:cNvSpPr>
          <p:nvPr/>
        </p:nvSpPr>
        <p:spPr bwMode="auto">
          <a:xfrm>
            <a:off x="4554416" y="1777406"/>
            <a:ext cx="1241045" cy="4316301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itchFamily="2" charset="-78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B9F9F9B-5F37-4E60-8D37-F4316A6815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3693291"/>
              </p:ext>
            </p:extLst>
          </p:nvPr>
        </p:nvGraphicFramePr>
        <p:xfrm>
          <a:off x="1421725" y="3746246"/>
          <a:ext cx="2096285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Heart 3">
            <a:extLst>
              <a:ext uri="{FF2B5EF4-FFF2-40B4-BE49-F238E27FC236}">
                <a16:creationId xmlns:a16="http://schemas.microsoft.com/office/drawing/2014/main" id="{08A20916-98DA-47F1-BD2E-FDFDB8051648}"/>
              </a:ext>
            </a:extLst>
          </p:cNvPr>
          <p:cNvSpPr/>
          <p:nvPr/>
        </p:nvSpPr>
        <p:spPr>
          <a:xfrm>
            <a:off x="2013792" y="4355951"/>
            <a:ext cx="912149" cy="825480"/>
          </a:xfrm>
          <a:custGeom>
            <a:avLst/>
            <a:gdLst/>
            <a:ahLst/>
            <a:cxnLst/>
            <a:rect l="l" t="t" r="r" b="b"/>
            <a:pathLst>
              <a:path w="3971393" h="3594045">
                <a:moveTo>
                  <a:pt x="2284446" y="942229"/>
                </a:moveTo>
                <a:cubicBezTo>
                  <a:pt x="2231718" y="946666"/>
                  <a:pt x="2184212" y="981897"/>
                  <a:pt x="2166723" y="1035351"/>
                </a:cubicBezTo>
                <a:lnTo>
                  <a:pt x="1818705" y="2099054"/>
                </a:lnTo>
                <a:lnTo>
                  <a:pt x="1630896" y="1461099"/>
                </a:lnTo>
                <a:cubicBezTo>
                  <a:pt x="1625536" y="1442893"/>
                  <a:pt x="1616698" y="1426659"/>
                  <a:pt x="1605222" y="1412988"/>
                </a:cubicBezTo>
                <a:cubicBezTo>
                  <a:pt x="1592838" y="1372092"/>
                  <a:pt x="1559535" y="1339590"/>
                  <a:pt x="1515200" y="1327710"/>
                </a:cubicBezTo>
                <a:cubicBezTo>
                  <a:pt x="1442764" y="1308302"/>
                  <a:pt x="1368310" y="1351289"/>
                  <a:pt x="1348901" y="1423723"/>
                </a:cubicBezTo>
                <a:lnTo>
                  <a:pt x="1175574" y="2070589"/>
                </a:lnTo>
                <a:lnTo>
                  <a:pt x="887391" y="2070589"/>
                </a:lnTo>
                <a:cubicBezTo>
                  <a:pt x="812401" y="2070589"/>
                  <a:pt x="751610" y="2131382"/>
                  <a:pt x="751610" y="2206372"/>
                </a:cubicBezTo>
                <a:cubicBezTo>
                  <a:pt x="751609" y="2281361"/>
                  <a:pt x="812402" y="2342153"/>
                  <a:pt x="887391" y="2342154"/>
                </a:cubicBezTo>
                <a:lnTo>
                  <a:pt x="1266160" y="2342154"/>
                </a:lnTo>
                <a:cubicBezTo>
                  <a:pt x="1309243" y="2342153"/>
                  <a:pt x="1347639" y="2322088"/>
                  <a:pt x="1370869" y="2289485"/>
                </a:cubicBezTo>
                <a:cubicBezTo>
                  <a:pt x="1392914" y="2274134"/>
                  <a:pt x="1408463" y="2250677"/>
                  <a:pt x="1415910" y="2222885"/>
                </a:cubicBezTo>
                <a:lnTo>
                  <a:pt x="1490320" y="1945186"/>
                </a:lnTo>
                <a:lnTo>
                  <a:pt x="1661817" y="2527729"/>
                </a:lnTo>
                <a:cubicBezTo>
                  <a:pt x="1680716" y="2591927"/>
                  <a:pt x="1742866" y="2631605"/>
                  <a:pt x="1806849" y="2621696"/>
                </a:cubicBezTo>
                <a:cubicBezTo>
                  <a:pt x="1873057" y="2637495"/>
                  <a:pt x="1940784" y="2599243"/>
                  <a:pt x="1962449" y="2533025"/>
                </a:cubicBezTo>
                <a:lnTo>
                  <a:pt x="2291633" y="1526890"/>
                </a:lnTo>
                <a:lnTo>
                  <a:pt x="2478124" y="2222886"/>
                </a:lnTo>
                <a:cubicBezTo>
                  <a:pt x="2491725" y="2273643"/>
                  <a:pt x="2532355" y="2309941"/>
                  <a:pt x="2580723" y="2318869"/>
                </a:cubicBezTo>
                <a:cubicBezTo>
                  <a:pt x="2600453" y="2334375"/>
                  <a:pt x="2625460" y="2342152"/>
                  <a:pt x="2652283" y="2342153"/>
                </a:cubicBezTo>
                <a:lnTo>
                  <a:pt x="3058108" y="2342153"/>
                </a:lnTo>
                <a:cubicBezTo>
                  <a:pt x="3133099" y="2342153"/>
                  <a:pt x="3193891" y="2281360"/>
                  <a:pt x="3193891" y="2206371"/>
                </a:cubicBezTo>
                <a:cubicBezTo>
                  <a:pt x="3193890" y="2131381"/>
                  <a:pt x="3133099" y="2070589"/>
                  <a:pt x="3058108" y="2070588"/>
                </a:cubicBezTo>
                <a:lnTo>
                  <a:pt x="2718460" y="2070589"/>
                </a:lnTo>
                <a:lnTo>
                  <a:pt x="2455970" y="1090961"/>
                </a:lnTo>
                <a:cubicBezTo>
                  <a:pt x="2449895" y="1068289"/>
                  <a:pt x="2438427" y="1048501"/>
                  <a:pt x="2421928" y="1033927"/>
                </a:cubicBezTo>
                <a:cubicBezTo>
                  <a:pt x="2410672" y="994460"/>
                  <a:pt x="2379946" y="962248"/>
                  <a:pt x="2337996" y="948523"/>
                </a:cubicBezTo>
                <a:cubicBezTo>
                  <a:pt x="2320178" y="942693"/>
                  <a:pt x="2302022" y="940751"/>
                  <a:pt x="2284446" y="942229"/>
                </a:cubicBezTo>
                <a:close/>
                <a:moveTo>
                  <a:pt x="941190" y="119"/>
                </a:moveTo>
                <a:cubicBezTo>
                  <a:pt x="1335246" y="6449"/>
                  <a:pt x="1754682" y="267656"/>
                  <a:pt x="1985697" y="864700"/>
                </a:cubicBezTo>
                <a:cubicBezTo>
                  <a:pt x="2807082" y="-1258124"/>
                  <a:pt x="6010484" y="864700"/>
                  <a:pt x="1985697" y="3594045"/>
                </a:cubicBezTo>
                <a:cubicBezTo>
                  <a:pt x="-907119" y="1632328"/>
                  <a:pt x="-65842" y="-16059"/>
                  <a:pt x="941190" y="1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itchFamily="2" charset="-78"/>
            </a:endParaRPr>
          </a:p>
        </p:txBody>
      </p:sp>
      <p:sp>
        <p:nvSpPr>
          <p:cNvPr id="7" name="Heart 3">
            <a:extLst>
              <a:ext uri="{FF2B5EF4-FFF2-40B4-BE49-F238E27FC236}">
                <a16:creationId xmlns:a16="http://schemas.microsoft.com/office/drawing/2014/main" id="{0C2E4CE9-5E1E-44F7-98B8-BAE4FE1E4A8E}"/>
              </a:ext>
            </a:extLst>
          </p:cNvPr>
          <p:cNvSpPr/>
          <p:nvPr/>
        </p:nvSpPr>
        <p:spPr>
          <a:xfrm>
            <a:off x="9239688" y="4355951"/>
            <a:ext cx="912149" cy="825480"/>
          </a:xfrm>
          <a:custGeom>
            <a:avLst/>
            <a:gdLst/>
            <a:ahLst/>
            <a:cxnLst/>
            <a:rect l="l" t="t" r="r" b="b"/>
            <a:pathLst>
              <a:path w="3971393" h="3594045">
                <a:moveTo>
                  <a:pt x="2284446" y="942229"/>
                </a:moveTo>
                <a:cubicBezTo>
                  <a:pt x="2231718" y="946666"/>
                  <a:pt x="2184212" y="981897"/>
                  <a:pt x="2166723" y="1035351"/>
                </a:cubicBezTo>
                <a:lnTo>
                  <a:pt x="1818705" y="2099054"/>
                </a:lnTo>
                <a:lnTo>
                  <a:pt x="1630896" y="1461099"/>
                </a:lnTo>
                <a:cubicBezTo>
                  <a:pt x="1625536" y="1442893"/>
                  <a:pt x="1616698" y="1426659"/>
                  <a:pt x="1605222" y="1412988"/>
                </a:cubicBezTo>
                <a:cubicBezTo>
                  <a:pt x="1592838" y="1372092"/>
                  <a:pt x="1559535" y="1339590"/>
                  <a:pt x="1515200" y="1327710"/>
                </a:cubicBezTo>
                <a:cubicBezTo>
                  <a:pt x="1442764" y="1308302"/>
                  <a:pt x="1368310" y="1351289"/>
                  <a:pt x="1348901" y="1423723"/>
                </a:cubicBezTo>
                <a:lnTo>
                  <a:pt x="1175574" y="2070589"/>
                </a:lnTo>
                <a:lnTo>
                  <a:pt x="887391" y="2070589"/>
                </a:lnTo>
                <a:cubicBezTo>
                  <a:pt x="812401" y="2070589"/>
                  <a:pt x="751610" y="2131382"/>
                  <a:pt x="751610" y="2206372"/>
                </a:cubicBezTo>
                <a:cubicBezTo>
                  <a:pt x="751609" y="2281361"/>
                  <a:pt x="812402" y="2342153"/>
                  <a:pt x="887391" y="2342154"/>
                </a:cubicBezTo>
                <a:lnTo>
                  <a:pt x="1266160" y="2342154"/>
                </a:lnTo>
                <a:cubicBezTo>
                  <a:pt x="1309243" y="2342153"/>
                  <a:pt x="1347639" y="2322088"/>
                  <a:pt x="1370869" y="2289485"/>
                </a:cubicBezTo>
                <a:cubicBezTo>
                  <a:pt x="1392914" y="2274134"/>
                  <a:pt x="1408463" y="2250677"/>
                  <a:pt x="1415910" y="2222885"/>
                </a:cubicBezTo>
                <a:lnTo>
                  <a:pt x="1490320" y="1945186"/>
                </a:lnTo>
                <a:lnTo>
                  <a:pt x="1661817" y="2527729"/>
                </a:lnTo>
                <a:cubicBezTo>
                  <a:pt x="1680716" y="2591927"/>
                  <a:pt x="1742866" y="2631605"/>
                  <a:pt x="1806849" y="2621696"/>
                </a:cubicBezTo>
                <a:cubicBezTo>
                  <a:pt x="1873057" y="2637495"/>
                  <a:pt x="1940784" y="2599243"/>
                  <a:pt x="1962449" y="2533025"/>
                </a:cubicBezTo>
                <a:lnTo>
                  <a:pt x="2291633" y="1526890"/>
                </a:lnTo>
                <a:lnTo>
                  <a:pt x="2478124" y="2222886"/>
                </a:lnTo>
                <a:cubicBezTo>
                  <a:pt x="2491725" y="2273643"/>
                  <a:pt x="2532355" y="2309941"/>
                  <a:pt x="2580723" y="2318869"/>
                </a:cubicBezTo>
                <a:cubicBezTo>
                  <a:pt x="2600453" y="2334375"/>
                  <a:pt x="2625460" y="2342152"/>
                  <a:pt x="2652283" y="2342153"/>
                </a:cubicBezTo>
                <a:lnTo>
                  <a:pt x="3058108" y="2342153"/>
                </a:lnTo>
                <a:cubicBezTo>
                  <a:pt x="3133099" y="2342153"/>
                  <a:pt x="3193891" y="2281360"/>
                  <a:pt x="3193891" y="2206371"/>
                </a:cubicBezTo>
                <a:cubicBezTo>
                  <a:pt x="3193890" y="2131381"/>
                  <a:pt x="3133099" y="2070589"/>
                  <a:pt x="3058108" y="2070588"/>
                </a:cubicBezTo>
                <a:lnTo>
                  <a:pt x="2718460" y="2070589"/>
                </a:lnTo>
                <a:lnTo>
                  <a:pt x="2455970" y="1090961"/>
                </a:lnTo>
                <a:cubicBezTo>
                  <a:pt x="2449895" y="1068289"/>
                  <a:pt x="2438427" y="1048501"/>
                  <a:pt x="2421928" y="1033927"/>
                </a:cubicBezTo>
                <a:cubicBezTo>
                  <a:pt x="2410672" y="994460"/>
                  <a:pt x="2379946" y="962248"/>
                  <a:pt x="2337996" y="948523"/>
                </a:cubicBezTo>
                <a:cubicBezTo>
                  <a:pt x="2320178" y="942693"/>
                  <a:pt x="2302022" y="940751"/>
                  <a:pt x="2284446" y="942229"/>
                </a:cubicBezTo>
                <a:close/>
                <a:moveTo>
                  <a:pt x="941190" y="119"/>
                </a:moveTo>
                <a:cubicBezTo>
                  <a:pt x="1335246" y="6449"/>
                  <a:pt x="1754682" y="267656"/>
                  <a:pt x="1985697" y="864700"/>
                </a:cubicBezTo>
                <a:cubicBezTo>
                  <a:pt x="2807082" y="-1258124"/>
                  <a:pt x="6010484" y="864700"/>
                  <a:pt x="1985697" y="3594045"/>
                </a:cubicBezTo>
                <a:cubicBezTo>
                  <a:pt x="-907119" y="1632328"/>
                  <a:pt x="-65842" y="-16059"/>
                  <a:pt x="941190" y="1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CA5AEC0-3520-43D1-8614-0BCA7A15F813}"/>
              </a:ext>
            </a:extLst>
          </p:cNvPr>
          <p:cNvGrpSpPr/>
          <p:nvPr/>
        </p:nvGrpSpPr>
        <p:grpSpPr>
          <a:xfrm>
            <a:off x="843134" y="2230788"/>
            <a:ext cx="3301597" cy="1424577"/>
            <a:chOff x="4830996" y="1683047"/>
            <a:chExt cx="1574762" cy="14245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E0FA5A-A633-4FE5-9243-28C922211A51}"/>
                </a:ext>
              </a:extLst>
            </p:cNvPr>
            <p:cNvSpPr/>
            <p:nvPr/>
          </p:nvSpPr>
          <p:spPr>
            <a:xfrm>
              <a:off x="4830996" y="1930379"/>
              <a:ext cx="1574762" cy="1177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89782B-4002-46AB-BC64-5FF507F11B92}"/>
                </a:ext>
              </a:extLst>
            </p:cNvPr>
            <p:cNvSpPr txBox="1"/>
            <p:nvPr/>
          </p:nvSpPr>
          <p:spPr>
            <a:xfrm>
              <a:off x="4830996" y="1683047"/>
              <a:ext cx="157476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4C60E03-27D9-4C78-8FA7-F6306FF562A7}"/>
              </a:ext>
            </a:extLst>
          </p:cNvPr>
          <p:cNvGrpSpPr/>
          <p:nvPr/>
        </p:nvGrpSpPr>
        <p:grpSpPr>
          <a:xfrm>
            <a:off x="8044962" y="2230788"/>
            <a:ext cx="3301597" cy="1424577"/>
            <a:chOff x="4830996" y="1683047"/>
            <a:chExt cx="1574762" cy="142457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3CB380-3E66-43BF-AB90-13445C3E1918}"/>
                </a:ext>
              </a:extLst>
            </p:cNvPr>
            <p:cNvSpPr/>
            <p:nvPr/>
          </p:nvSpPr>
          <p:spPr>
            <a:xfrm>
              <a:off x="4830996" y="1930379"/>
              <a:ext cx="1574762" cy="1177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6AC73E-8F20-486C-9FDD-63B2CDDB9156}"/>
                </a:ext>
              </a:extLst>
            </p:cNvPr>
            <p:cNvSpPr txBox="1"/>
            <p:nvPr/>
          </p:nvSpPr>
          <p:spPr>
            <a:xfrm>
              <a:off x="4830996" y="1683047"/>
              <a:ext cx="157476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14" name="Chart 2">
            <a:extLst>
              <a:ext uri="{FF2B5EF4-FFF2-40B4-BE49-F238E27FC236}">
                <a16:creationId xmlns:a16="http://schemas.microsoft.com/office/drawing/2014/main" id="{84E810B7-1D52-4A7E-ADC6-543E631FF1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1713494"/>
              </p:ext>
            </p:extLst>
          </p:nvPr>
        </p:nvGraphicFramePr>
        <p:xfrm>
          <a:off x="8643596" y="3746246"/>
          <a:ext cx="2096285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78066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15E07EF-2F4A-40C5-98FE-E8C15493A7D7}"/>
              </a:ext>
            </a:extLst>
          </p:cNvPr>
          <p:cNvSpPr/>
          <p:nvPr/>
        </p:nvSpPr>
        <p:spPr>
          <a:xfrm>
            <a:off x="5555730" y="679269"/>
            <a:ext cx="1306286" cy="54988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5" name="Frame 4">
            <a:extLst>
              <a:ext uri="{FF2B5EF4-FFF2-40B4-BE49-F238E27FC236}">
                <a16:creationId xmlns:a16="http://schemas.microsoft.com/office/drawing/2014/main" id="{EE09CDD6-B7AA-4CE1-9639-6A79ABDBD9A0}"/>
              </a:ext>
            </a:extLst>
          </p:cNvPr>
          <p:cNvSpPr/>
          <p:nvPr/>
        </p:nvSpPr>
        <p:spPr>
          <a:xfrm>
            <a:off x="5488186" y="609602"/>
            <a:ext cx="1443499" cy="5638797"/>
          </a:xfrm>
          <a:prstGeom prst="frame">
            <a:avLst>
              <a:gd name="adj1" fmla="val 2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0BDC231-9CF9-490D-94C0-DF92563CBB79}"/>
              </a:ext>
            </a:extLst>
          </p:cNvPr>
          <p:cNvGrpSpPr/>
          <p:nvPr/>
        </p:nvGrpSpPr>
        <p:grpSpPr>
          <a:xfrm>
            <a:off x="5555731" y="1192756"/>
            <a:ext cx="1320026" cy="986571"/>
            <a:chOff x="5399315" y="1192756"/>
            <a:chExt cx="1320026" cy="98657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8030DA8-7A4A-4480-A473-39A28DD8996A}"/>
                </a:ext>
              </a:extLst>
            </p:cNvPr>
            <p:cNvGrpSpPr/>
            <p:nvPr/>
          </p:nvGrpSpPr>
          <p:grpSpPr>
            <a:xfrm>
              <a:off x="5815043" y="1192756"/>
              <a:ext cx="488568" cy="585942"/>
              <a:chOff x="6761163" y="2984500"/>
              <a:chExt cx="915988" cy="1098550"/>
            </a:xfrm>
            <a:noFill/>
          </p:grpSpPr>
          <p:sp>
            <p:nvSpPr>
              <p:cNvPr id="9" name="Freeform 14">
                <a:extLst>
                  <a:ext uri="{FF2B5EF4-FFF2-40B4-BE49-F238E27FC236}">
                    <a16:creationId xmlns:a16="http://schemas.microsoft.com/office/drawing/2014/main" id="{4F3FB4EC-E081-473F-9DE9-67587E386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6913" y="2984500"/>
                <a:ext cx="361950" cy="239713"/>
              </a:xfrm>
              <a:custGeom>
                <a:avLst/>
                <a:gdLst>
                  <a:gd name="T0" fmla="*/ 434 w 741"/>
                  <a:gd name="T1" fmla="*/ 127 h 492"/>
                  <a:gd name="T2" fmla="*/ 434 w 741"/>
                  <a:gd name="T3" fmla="*/ 74 h 492"/>
                  <a:gd name="T4" fmla="*/ 462 w 741"/>
                  <a:gd name="T5" fmla="*/ 38 h 492"/>
                  <a:gd name="T6" fmla="*/ 424 w 741"/>
                  <a:gd name="T7" fmla="*/ 0 h 492"/>
                  <a:gd name="T8" fmla="*/ 317 w 741"/>
                  <a:gd name="T9" fmla="*/ 0 h 492"/>
                  <a:gd name="T10" fmla="*/ 279 w 741"/>
                  <a:gd name="T11" fmla="*/ 38 h 492"/>
                  <a:gd name="T12" fmla="*/ 307 w 741"/>
                  <a:gd name="T13" fmla="*/ 74 h 492"/>
                  <a:gd name="T14" fmla="*/ 307 w 741"/>
                  <a:gd name="T15" fmla="*/ 127 h 492"/>
                  <a:gd name="T16" fmla="*/ 0 w 741"/>
                  <a:gd name="T17" fmla="*/ 492 h 492"/>
                  <a:gd name="T18" fmla="*/ 741 w 741"/>
                  <a:gd name="T19" fmla="*/ 492 h 492"/>
                  <a:gd name="T20" fmla="*/ 434 w 741"/>
                  <a:gd name="T21" fmla="*/ 127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1" h="492">
                    <a:moveTo>
                      <a:pt x="434" y="127"/>
                    </a:moveTo>
                    <a:lnTo>
                      <a:pt x="434" y="74"/>
                    </a:lnTo>
                    <a:cubicBezTo>
                      <a:pt x="450" y="70"/>
                      <a:pt x="462" y="55"/>
                      <a:pt x="462" y="38"/>
                    </a:cubicBezTo>
                    <a:cubicBezTo>
                      <a:pt x="462" y="17"/>
                      <a:pt x="445" y="0"/>
                      <a:pt x="424" y="0"/>
                    </a:cubicBezTo>
                    <a:lnTo>
                      <a:pt x="317" y="0"/>
                    </a:lnTo>
                    <a:cubicBezTo>
                      <a:pt x="296" y="0"/>
                      <a:pt x="279" y="17"/>
                      <a:pt x="279" y="38"/>
                    </a:cubicBezTo>
                    <a:cubicBezTo>
                      <a:pt x="279" y="55"/>
                      <a:pt x="291" y="70"/>
                      <a:pt x="307" y="74"/>
                    </a:cubicBezTo>
                    <a:lnTo>
                      <a:pt x="307" y="127"/>
                    </a:lnTo>
                    <a:cubicBezTo>
                      <a:pt x="133" y="157"/>
                      <a:pt x="0" y="309"/>
                      <a:pt x="0" y="492"/>
                    </a:cubicBezTo>
                    <a:lnTo>
                      <a:pt x="741" y="492"/>
                    </a:lnTo>
                    <a:cubicBezTo>
                      <a:pt x="741" y="309"/>
                      <a:pt x="608" y="157"/>
                      <a:pt x="434" y="127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0" name="Freeform 15">
                <a:extLst>
                  <a:ext uri="{FF2B5EF4-FFF2-40B4-BE49-F238E27FC236}">
                    <a16:creationId xmlns:a16="http://schemas.microsoft.com/office/drawing/2014/main" id="{B8384EC4-C388-43F6-ACE5-3F559A460C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61163" y="3238500"/>
                <a:ext cx="915988" cy="844550"/>
              </a:xfrm>
              <a:custGeom>
                <a:avLst/>
                <a:gdLst>
                  <a:gd name="T0" fmla="*/ 343 w 1880"/>
                  <a:gd name="T1" fmla="*/ 832 h 1735"/>
                  <a:gd name="T2" fmla="*/ 150 w 1880"/>
                  <a:gd name="T3" fmla="*/ 493 h 1735"/>
                  <a:gd name="T4" fmla="*/ 537 w 1880"/>
                  <a:gd name="T5" fmla="*/ 506 h 1735"/>
                  <a:gd name="T6" fmla="*/ 462 w 1880"/>
                  <a:gd name="T7" fmla="*/ 944 h 1735"/>
                  <a:gd name="T8" fmla="*/ 1862 w 1880"/>
                  <a:gd name="T9" fmla="*/ 248 h 1735"/>
                  <a:gd name="T10" fmla="*/ 1765 w 1880"/>
                  <a:gd name="T11" fmla="*/ 238 h 1735"/>
                  <a:gd name="T12" fmla="*/ 1733 w 1880"/>
                  <a:gd name="T13" fmla="*/ 262 h 1735"/>
                  <a:gd name="T14" fmla="*/ 1694 w 1880"/>
                  <a:gd name="T15" fmla="*/ 294 h 1735"/>
                  <a:gd name="T16" fmla="*/ 1551 w 1880"/>
                  <a:gd name="T17" fmla="*/ 397 h 1735"/>
                  <a:gd name="T18" fmla="*/ 1396 w 1880"/>
                  <a:gd name="T19" fmla="*/ 573 h 1735"/>
                  <a:gd name="T20" fmla="*/ 1387 w 1880"/>
                  <a:gd name="T21" fmla="*/ 584 h 1735"/>
                  <a:gd name="T22" fmla="*/ 1334 w 1880"/>
                  <a:gd name="T23" fmla="*/ 108 h 1735"/>
                  <a:gd name="T24" fmla="*/ 1334 w 1880"/>
                  <a:gd name="T25" fmla="*/ 0 h 1735"/>
                  <a:gd name="T26" fmla="*/ 522 w 1880"/>
                  <a:gd name="T27" fmla="*/ 54 h 1735"/>
                  <a:gd name="T28" fmla="*/ 588 w 1880"/>
                  <a:gd name="T29" fmla="*/ 108 h 1735"/>
                  <a:gd name="T30" fmla="*/ 595 w 1880"/>
                  <a:gd name="T31" fmla="*/ 134 h 1735"/>
                  <a:gd name="T32" fmla="*/ 594 w 1880"/>
                  <a:gd name="T33" fmla="*/ 322 h 1735"/>
                  <a:gd name="T34" fmla="*/ 294 w 1880"/>
                  <a:gd name="T35" fmla="*/ 243 h 1735"/>
                  <a:gd name="T36" fmla="*/ 16 w 1880"/>
                  <a:gd name="T37" fmla="*/ 492 h 1735"/>
                  <a:gd name="T38" fmla="*/ 308 w 1880"/>
                  <a:gd name="T39" fmla="*/ 960 h 1735"/>
                  <a:gd name="T40" fmla="*/ 298 w 1880"/>
                  <a:gd name="T41" fmla="*/ 1179 h 1735"/>
                  <a:gd name="T42" fmla="*/ 416 w 1880"/>
                  <a:gd name="T43" fmla="*/ 1226 h 1735"/>
                  <a:gd name="T44" fmla="*/ 423 w 1880"/>
                  <a:gd name="T45" fmla="*/ 1385 h 1735"/>
                  <a:gd name="T46" fmla="*/ 518 w 1880"/>
                  <a:gd name="T47" fmla="*/ 1606 h 1735"/>
                  <a:gd name="T48" fmla="*/ 496 w 1880"/>
                  <a:gd name="T49" fmla="*/ 1637 h 1735"/>
                  <a:gd name="T50" fmla="*/ 430 w 1880"/>
                  <a:gd name="T51" fmla="*/ 1735 h 1735"/>
                  <a:gd name="T52" fmla="*/ 470 w 1880"/>
                  <a:gd name="T53" fmla="*/ 1735 h 1735"/>
                  <a:gd name="T54" fmla="*/ 597 w 1880"/>
                  <a:gd name="T55" fmla="*/ 1735 h 1735"/>
                  <a:gd name="T56" fmla="*/ 619 w 1880"/>
                  <a:gd name="T57" fmla="*/ 1735 h 1735"/>
                  <a:gd name="T58" fmla="*/ 635 w 1880"/>
                  <a:gd name="T59" fmla="*/ 1735 h 1735"/>
                  <a:gd name="T60" fmla="*/ 1444 w 1880"/>
                  <a:gd name="T61" fmla="*/ 1735 h 1735"/>
                  <a:gd name="T62" fmla="*/ 1517 w 1880"/>
                  <a:gd name="T63" fmla="*/ 1704 h 1735"/>
                  <a:gd name="T64" fmla="*/ 1404 w 1880"/>
                  <a:gd name="T65" fmla="*/ 1637 h 1735"/>
                  <a:gd name="T66" fmla="*/ 1549 w 1880"/>
                  <a:gd name="T67" fmla="*/ 1063 h 1735"/>
                  <a:gd name="T68" fmla="*/ 1551 w 1880"/>
                  <a:gd name="T69" fmla="*/ 1011 h 1735"/>
                  <a:gd name="T70" fmla="*/ 1700 w 1880"/>
                  <a:gd name="T71" fmla="*/ 765 h 1735"/>
                  <a:gd name="T72" fmla="*/ 1699 w 1880"/>
                  <a:gd name="T73" fmla="*/ 716 h 1735"/>
                  <a:gd name="T74" fmla="*/ 1686 w 1880"/>
                  <a:gd name="T75" fmla="*/ 604 h 1735"/>
                  <a:gd name="T76" fmla="*/ 1683 w 1880"/>
                  <a:gd name="T77" fmla="*/ 559 h 1735"/>
                  <a:gd name="T78" fmla="*/ 1744 w 1880"/>
                  <a:gd name="T79" fmla="*/ 369 h 1735"/>
                  <a:gd name="T80" fmla="*/ 1762 w 1880"/>
                  <a:gd name="T81" fmla="*/ 345 h 1735"/>
                  <a:gd name="T82" fmla="*/ 1797 w 1880"/>
                  <a:gd name="T83" fmla="*/ 309 h 1735"/>
                  <a:gd name="T84" fmla="*/ 1872 w 1880"/>
                  <a:gd name="T85" fmla="*/ 255 h 1735"/>
                  <a:gd name="T86" fmla="*/ 1871 w 1880"/>
                  <a:gd name="T87" fmla="*/ 249 h 1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80" h="1735">
                    <a:moveTo>
                      <a:pt x="462" y="944"/>
                    </a:moveTo>
                    <a:cubicBezTo>
                      <a:pt x="425" y="904"/>
                      <a:pt x="383" y="868"/>
                      <a:pt x="343" y="832"/>
                    </a:cubicBezTo>
                    <a:cubicBezTo>
                      <a:pt x="271" y="769"/>
                      <a:pt x="181" y="706"/>
                      <a:pt x="148" y="612"/>
                    </a:cubicBezTo>
                    <a:cubicBezTo>
                      <a:pt x="134" y="574"/>
                      <a:pt x="135" y="531"/>
                      <a:pt x="150" y="493"/>
                    </a:cubicBezTo>
                    <a:cubicBezTo>
                      <a:pt x="178" y="416"/>
                      <a:pt x="261" y="365"/>
                      <a:pt x="343" y="373"/>
                    </a:cubicBezTo>
                    <a:cubicBezTo>
                      <a:pt x="424" y="381"/>
                      <a:pt x="494" y="438"/>
                      <a:pt x="537" y="506"/>
                    </a:cubicBezTo>
                    <a:cubicBezTo>
                      <a:pt x="545" y="520"/>
                      <a:pt x="552" y="532"/>
                      <a:pt x="557" y="542"/>
                    </a:cubicBezTo>
                    <a:cubicBezTo>
                      <a:pt x="532" y="678"/>
                      <a:pt x="502" y="813"/>
                      <a:pt x="462" y="944"/>
                    </a:cubicBezTo>
                    <a:close/>
                    <a:moveTo>
                      <a:pt x="1871" y="249"/>
                    </a:moveTo>
                    <a:cubicBezTo>
                      <a:pt x="1868" y="248"/>
                      <a:pt x="1865" y="248"/>
                      <a:pt x="1862" y="248"/>
                    </a:cubicBezTo>
                    <a:cubicBezTo>
                      <a:pt x="1836" y="247"/>
                      <a:pt x="1809" y="244"/>
                      <a:pt x="1780" y="240"/>
                    </a:cubicBezTo>
                    <a:cubicBezTo>
                      <a:pt x="1775" y="240"/>
                      <a:pt x="1770" y="239"/>
                      <a:pt x="1765" y="238"/>
                    </a:cubicBezTo>
                    <a:cubicBezTo>
                      <a:pt x="1764" y="239"/>
                      <a:pt x="1764" y="239"/>
                      <a:pt x="1763" y="239"/>
                    </a:cubicBezTo>
                    <a:cubicBezTo>
                      <a:pt x="1753" y="246"/>
                      <a:pt x="1743" y="254"/>
                      <a:pt x="1733" y="262"/>
                    </a:cubicBezTo>
                    <a:cubicBezTo>
                      <a:pt x="1731" y="263"/>
                      <a:pt x="1728" y="265"/>
                      <a:pt x="1725" y="266"/>
                    </a:cubicBezTo>
                    <a:cubicBezTo>
                      <a:pt x="1714" y="277"/>
                      <a:pt x="1699" y="282"/>
                      <a:pt x="1694" y="294"/>
                    </a:cubicBezTo>
                    <a:cubicBezTo>
                      <a:pt x="1691" y="296"/>
                      <a:pt x="1688" y="299"/>
                      <a:pt x="1685" y="301"/>
                    </a:cubicBezTo>
                    <a:cubicBezTo>
                      <a:pt x="1641" y="334"/>
                      <a:pt x="1592" y="360"/>
                      <a:pt x="1551" y="397"/>
                    </a:cubicBezTo>
                    <a:cubicBezTo>
                      <a:pt x="1548" y="400"/>
                      <a:pt x="1545" y="402"/>
                      <a:pt x="1542" y="405"/>
                    </a:cubicBezTo>
                    <a:cubicBezTo>
                      <a:pt x="1485" y="455"/>
                      <a:pt x="1433" y="511"/>
                      <a:pt x="1396" y="573"/>
                    </a:cubicBezTo>
                    <a:cubicBezTo>
                      <a:pt x="1394" y="575"/>
                      <a:pt x="1393" y="577"/>
                      <a:pt x="1391" y="579"/>
                    </a:cubicBezTo>
                    <a:cubicBezTo>
                      <a:pt x="1390" y="580"/>
                      <a:pt x="1388" y="582"/>
                      <a:pt x="1387" y="584"/>
                    </a:cubicBezTo>
                    <a:cubicBezTo>
                      <a:pt x="1275" y="439"/>
                      <a:pt x="1310" y="179"/>
                      <a:pt x="1322" y="108"/>
                    </a:cubicBezTo>
                    <a:lnTo>
                      <a:pt x="1334" y="108"/>
                    </a:lnTo>
                    <a:cubicBezTo>
                      <a:pt x="1363" y="108"/>
                      <a:pt x="1387" y="84"/>
                      <a:pt x="1387" y="54"/>
                    </a:cubicBezTo>
                    <a:cubicBezTo>
                      <a:pt x="1387" y="24"/>
                      <a:pt x="1363" y="0"/>
                      <a:pt x="1334" y="0"/>
                    </a:cubicBezTo>
                    <a:lnTo>
                      <a:pt x="576" y="0"/>
                    </a:lnTo>
                    <a:cubicBezTo>
                      <a:pt x="546" y="0"/>
                      <a:pt x="522" y="24"/>
                      <a:pt x="522" y="54"/>
                    </a:cubicBezTo>
                    <a:cubicBezTo>
                      <a:pt x="522" y="84"/>
                      <a:pt x="546" y="108"/>
                      <a:pt x="576" y="108"/>
                    </a:cubicBezTo>
                    <a:lnTo>
                      <a:pt x="588" y="108"/>
                    </a:lnTo>
                    <a:cubicBezTo>
                      <a:pt x="589" y="111"/>
                      <a:pt x="590" y="115"/>
                      <a:pt x="591" y="119"/>
                    </a:cubicBezTo>
                    <a:cubicBezTo>
                      <a:pt x="592" y="124"/>
                      <a:pt x="593" y="129"/>
                      <a:pt x="595" y="134"/>
                    </a:cubicBezTo>
                    <a:cubicBezTo>
                      <a:pt x="608" y="192"/>
                      <a:pt x="603" y="249"/>
                      <a:pt x="597" y="307"/>
                    </a:cubicBezTo>
                    <a:cubicBezTo>
                      <a:pt x="596" y="312"/>
                      <a:pt x="595" y="317"/>
                      <a:pt x="594" y="322"/>
                    </a:cubicBezTo>
                    <a:cubicBezTo>
                      <a:pt x="593" y="332"/>
                      <a:pt x="591" y="343"/>
                      <a:pt x="589" y="353"/>
                    </a:cubicBezTo>
                    <a:cubicBezTo>
                      <a:pt x="511" y="278"/>
                      <a:pt x="406" y="232"/>
                      <a:pt x="294" y="243"/>
                    </a:cubicBezTo>
                    <a:cubicBezTo>
                      <a:pt x="204" y="251"/>
                      <a:pt x="118" y="298"/>
                      <a:pt x="66" y="369"/>
                    </a:cubicBezTo>
                    <a:cubicBezTo>
                      <a:pt x="40" y="405"/>
                      <a:pt x="22" y="446"/>
                      <a:pt x="16" y="492"/>
                    </a:cubicBezTo>
                    <a:cubicBezTo>
                      <a:pt x="0" y="619"/>
                      <a:pt x="68" y="750"/>
                      <a:pt x="160" y="834"/>
                    </a:cubicBezTo>
                    <a:cubicBezTo>
                      <a:pt x="218" y="887"/>
                      <a:pt x="251" y="911"/>
                      <a:pt x="308" y="960"/>
                    </a:cubicBezTo>
                    <a:cubicBezTo>
                      <a:pt x="411" y="1049"/>
                      <a:pt x="393" y="1090"/>
                      <a:pt x="345" y="1094"/>
                    </a:cubicBezTo>
                    <a:cubicBezTo>
                      <a:pt x="309" y="1098"/>
                      <a:pt x="278" y="1128"/>
                      <a:pt x="298" y="1179"/>
                    </a:cubicBezTo>
                    <a:cubicBezTo>
                      <a:pt x="312" y="1214"/>
                      <a:pt x="353" y="1224"/>
                      <a:pt x="389" y="1228"/>
                    </a:cubicBezTo>
                    <a:cubicBezTo>
                      <a:pt x="398" y="1228"/>
                      <a:pt x="407" y="1228"/>
                      <a:pt x="416" y="1226"/>
                    </a:cubicBezTo>
                    <a:cubicBezTo>
                      <a:pt x="413" y="1271"/>
                      <a:pt x="413" y="1317"/>
                      <a:pt x="421" y="1364"/>
                    </a:cubicBezTo>
                    <a:cubicBezTo>
                      <a:pt x="422" y="1371"/>
                      <a:pt x="422" y="1378"/>
                      <a:pt x="423" y="1385"/>
                    </a:cubicBezTo>
                    <a:cubicBezTo>
                      <a:pt x="434" y="1466"/>
                      <a:pt x="469" y="1546"/>
                      <a:pt x="522" y="1610"/>
                    </a:cubicBezTo>
                    <a:lnTo>
                      <a:pt x="518" y="1606"/>
                    </a:lnTo>
                    <a:cubicBezTo>
                      <a:pt x="526" y="1616"/>
                      <a:pt x="533" y="1627"/>
                      <a:pt x="541" y="1637"/>
                    </a:cubicBezTo>
                    <a:lnTo>
                      <a:pt x="496" y="1637"/>
                    </a:lnTo>
                    <a:cubicBezTo>
                      <a:pt x="460" y="1637"/>
                      <a:pt x="430" y="1667"/>
                      <a:pt x="430" y="1704"/>
                    </a:cubicBezTo>
                    <a:lnTo>
                      <a:pt x="430" y="1735"/>
                    </a:lnTo>
                    <a:lnTo>
                      <a:pt x="452" y="1735"/>
                    </a:lnTo>
                    <a:lnTo>
                      <a:pt x="470" y="1735"/>
                    </a:lnTo>
                    <a:lnTo>
                      <a:pt x="574" y="1735"/>
                    </a:lnTo>
                    <a:cubicBezTo>
                      <a:pt x="582" y="1735"/>
                      <a:pt x="589" y="1735"/>
                      <a:pt x="597" y="1735"/>
                    </a:cubicBezTo>
                    <a:cubicBezTo>
                      <a:pt x="598" y="1735"/>
                      <a:pt x="599" y="1735"/>
                      <a:pt x="600" y="1735"/>
                    </a:cubicBezTo>
                    <a:lnTo>
                      <a:pt x="619" y="1735"/>
                    </a:lnTo>
                    <a:cubicBezTo>
                      <a:pt x="620" y="1735"/>
                      <a:pt x="621" y="1735"/>
                      <a:pt x="622" y="1735"/>
                    </a:cubicBezTo>
                    <a:cubicBezTo>
                      <a:pt x="626" y="1735"/>
                      <a:pt x="631" y="1735"/>
                      <a:pt x="635" y="1735"/>
                    </a:cubicBezTo>
                    <a:lnTo>
                      <a:pt x="690" y="1735"/>
                    </a:lnTo>
                    <a:lnTo>
                      <a:pt x="1444" y="1735"/>
                    </a:lnTo>
                    <a:lnTo>
                      <a:pt x="1517" y="1735"/>
                    </a:lnTo>
                    <a:lnTo>
                      <a:pt x="1517" y="1704"/>
                    </a:lnTo>
                    <a:cubicBezTo>
                      <a:pt x="1517" y="1667"/>
                      <a:pt x="1487" y="1637"/>
                      <a:pt x="1450" y="1637"/>
                    </a:cubicBezTo>
                    <a:lnTo>
                      <a:pt x="1404" y="1637"/>
                    </a:lnTo>
                    <a:cubicBezTo>
                      <a:pt x="1461" y="1537"/>
                      <a:pt x="1516" y="1441"/>
                      <a:pt x="1539" y="1325"/>
                    </a:cubicBezTo>
                    <a:cubicBezTo>
                      <a:pt x="1556" y="1239"/>
                      <a:pt x="1558" y="1150"/>
                      <a:pt x="1549" y="1063"/>
                    </a:cubicBezTo>
                    <a:cubicBezTo>
                      <a:pt x="1548" y="1056"/>
                      <a:pt x="1547" y="1049"/>
                      <a:pt x="1547" y="1043"/>
                    </a:cubicBezTo>
                    <a:cubicBezTo>
                      <a:pt x="1557" y="1032"/>
                      <a:pt x="1538" y="1022"/>
                      <a:pt x="1551" y="1011"/>
                    </a:cubicBezTo>
                    <a:cubicBezTo>
                      <a:pt x="1559" y="1010"/>
                      <a:pt x="1566" y="1009"/>
                      <a:pt x="1573" y="1007"/>
                    </a:cubicBezTo>
                    <a:cubicBezTo>
                      <a:pt x="1679" y="979"/>
                      <a:pt x="1700" y="872"/>
                      <a:pt x="1700" y="765"/>
                    </a:cubicBezTo>
                    <a:cubicBezTo>
                      <a:pt x="1700" y="763"/>
                      <a:pt x="1700" y="761"/>
                      <a:pt x="1700" y="759"/>
                    </a:cubicBezTo>
                    <a:cubicBezTo>
                      <a:pt x="1699" y="747"/>
                      <a:pt x="1699" y="733"/>
                      <a:pt x="1699" y="716"/>
                    </a:cubicBezTo>
                    <a:cubicBezTo>
                      <a:pt x="1699" y="714"/>
                      <a:pt x="1699" y="712"/>
                      <a:pt x="1699" y="710"/>
                    </a:cubicBezTo>
                    <a:cubicBezTo>
                      <a:pt x="1695" y="676"/>
                      <a:pt x="1690" y="638"/>
                      <a:pt x="1686" y="604"/>
                    </a:cubicBezTo>
                    <a:cubicBezTo>
                      <a:pt x="1685" y="601"/>
                      <a:pt x="1685" y="598"/>
                      <a:pt x="1685" y="595"/>
                    </a:cubicBezTo>
                    <a:cubicBezTo>
                      <a:pt x="1683" y="583"/>
                      <a:pt x="1683" y="571"/>
                      <a:pt x="1683" y="559"/>
                    </a:cubicBezTo>
                    <a:cubicBezTo>
                      <a:pt x="1683" y="491"/>
                      <a:pt x="1703" y="428"/>
                      <a:pt x="1738" y="377"/>
                    </a:cubicBezTo>
                    <a:cubicBezTo>
                      <a:pt x="1740" y="374"/>
                      <a:pt x="1742" y="371"/>
                      <a:pt x="1744" y="369"/>
                    </a:cubicBezTo>
                    <a:cubicBezTo>
                      <a:pt x="1748" y="363"/>
                      <a:pt x="1751" y="357"/>
                      <a:pt x="1755" y="352"/>
                    </a:cubicBezTo>
                    <a:cubicBezTo>
                      <a:pt x="1757" y="349"/>
                      <a:pt x="1760" y="347"/>
                      <a:pt x="1762" y="345"/>
                    </a:cubicBezTo>
                    <a:cubicBezTo>
                      <a:pt x="1770" y="334"/>
                      <a:pt x="1780" y="325"/>
                      <a:pt x="1790" y="315"/>
                    </a:cubicBezTo>
                    <a:cubicBezTo>
                      <a:pt x="1792" y="313"/>
                      <a:pt x="1795" y="311"/>
                      <a:pt x="1797" y="309"/>
                    </a:cubicBezTo>
                    <a:cubicBezTo>
                      <a:pt x="1818" y="292"/>
                      <a:pt x="1841" y="277"/>
                      <a:pt x="1863" y="261"/>
                    </a:cubicBezTo>
                    <a:cubicBezTo>
                      <a:pt x="1866" y="259"/>
                      <a:pt x="1869" y="257"/>
                      <a:pt x="1872" y="255"/>
                    </a:cubicBezTo>
                    <a:cubicBezTo>
                      <a:pt x="1871" y="254"/>
                      <a:pt x="1877" y="253"/>
                      <a:pt x="1880" y="252"/>
                    </a:cubicBezTo>
                    <a:cubicBezTo>
                      <a:pt x="1880" y="244"/>
                      <a:pt x="1875" y="249"/>
                      <a:pt x="1871" y="249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C803C87-9113-44E6-BD2D-3049881BDF9C}"/>
                </a:ext>
              </a:extLst>
            </p:cNvPr>
            <p:cNvSpPr txBox="1"/>
            <p:nvPr/>
          </p:nvSpPr>
          <p:spPr>
            <a:xfrm>
              <a:off x="5399315" y="1902328"/>
              <a:ext cx="13200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0385A4-8920-4DDF-8882-5BDA8BBE79D6}"/>
              </a:ext>
            </a:extLst>
          </p:cNvPr>
          <p:cNvGrpSpPr/>
          <p:nvPr/>
        </p:nvGrpSpPr>
        <p:grpSpPr>
          <a:xfrm>
            <a:off x="5937582" y="3049615"/>
            <a:ext cx="556323" cy="469987"/>
            <a:chOff x="1960454" y="5041163"/>
            <a:chExt cx="1743075" cy="1472566"/>
          </a:xfrm>
          <a:noFill/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D10FC23-46EA-4AD8-B812-27BE96E4295F}"/>
                </a:ext>
              </a:extLst>
            </p:cNvPr>
            <p:cNvSpPr/>
            <p:nvPr/>
          </p:nvSpPr>
          <p:spPr>
            <a:xfrm>
              <a:off x="1960454" y="5646954"/>
              <a:ext cx="1743075" cy="866775"/>
            </a:xfrm>
            <a:custGeom>
              <a:avLst/>
              <a:gdLst>
                <a:gd name="connsiteX0" fmla="*/ 1677443 w 1743075"/>
                <a:gd name="connsiteY0" fmla="*/ 330518 h 866775"/>
                <a:gd name="connsiteX1" fmla="*/ 1438365 w 1743075"/>
                <a:gd name="connsiteY1" fmla="*/ 142875 h 866775"/>
                <a:gd name="connsiteX2" fmla="*/ 1195478 w 1743075"/>
                <a:gd name="connsiteY2" fmla="*/ 384810 h 866775"/>
                <a:gd name="connsiteX3" fmla="*/ 1186905 w 1743075"/>
                <a:gd name="connsiteY3" fmla="*/ 381953 h 866775"/>
                <a:gd name="connsiteX4" fmla="*/ 1350735 w 1743075"/>
                <a:gd name="connsiteY4" fmla="*/ 97155 h 866775"/>
                <a:gd name="connsiteX5" fmla="*/ 1239293 w 1743075"/>
                <a:gd name="connsiteY5" fmla="*/ 55245 h 866775"/>
                <a:gd name="connsiteX6" fmla="*/ 922110 w 1743075"/>
                <a:gd name="connsiteY6" fmla="*/ 351472 h 866775"/>
                <a:gd name="connsiteX7" fmla="*/ 913538 w 1743075"/>
                <a:gd name="connsiteY7" fmla="*/ 348615 h 866775"/>
                <a:gd name="connsiteX8" fmla="*/ 1108800 w 1743075"/>
                <a:gd name="connsiteY8" fmla="*/ 23813 h 866775"/>
                <a:gd name="connsiteX9" fmla="*/ 997358 w 1743075"/>
                <a:gd name="connsiteY9" fmla="*/ 8572 h 866775"/>
                <a:gd name="connsiteX10" fmla="*/ 612548 w 1743075"/>
                <a:gd name="connsiteY10" fmla="*/ 350520 h 866775"/>
                <a:gd name="connsiteX11" fmla="*/ 603975 w 1743075"/>
                <a:gd name="connsiteY11" fmla="*/ 347663 h 866775"/>
                <a:gd name="connsiteX12" fmla="*/ 818288 w 1743075"/>
                <a:gd name="connsiteY12" fmla="*/ 0 h 866775"/>
                <a:gd name="connsiteX13" fmla="*/ 746850 w 1743075"/>
                <a:gd name="connsiteY13" fmla="*/ 7620 h 866775"/>
                <a:gd name="connsiteX14" fmla="*/ 696368 w 1743075"/>
                <a:gd name="connsiteY14" fmla="*/ 13335 h 866775"/>
                <a:gd name="connsiteX15" fmla="*/ 319178 w 1743075"/>
                <a:gd name="connsiteY15" fmla="*/ 350520 h 866775"/>
                <a:gd name="connsiteX16" fmla="*/ 310605 w 1743075"/>
                <a:gd name="connsiteY16" fmla="*/ 347663 h 866775"/>
                <a:gd name="connsiteX17" fmla="*/ 474435 w 1743075"/>
                <a:gd name="connsiteY17" fmla="*/ 62865 h 866775"/>
                <a:gd name="connsiteX18" fmla="*/ 329655 w 1743075"/>
                <a:gd name="connsiteY18" fmla="*/ 126682 h 866775"/>
                <a:gd name="connsiteX19" fmla="*/ 222975 w 1743075"/>
                <a:gd name="connsiteY19" fmla="*/ 192405 h 866775"/>
                <a:gd name="connsiteX20" fmla="*/ 21045 w 1743075"/>
                <a:gd name="connsiteY20" fmla="*/ 421957 h 866775"/>
                <a:gd name="connsiteX21" fmla="*/ 137250 w 1743075"/>
                <a:gd name="connsiteY21" fmla="*/ 749618 h 866775"/>
                <a:gd name="connsiteX22" fmla="*/ 305843 w 1743075"/>
                <a:gd name="connsiteY22" fmla="*/ 816293 h 866775"/>
                <a:gd name="connsiteX23" fmla="*/ 1135470 w 1743075"/>
                <a:gd name="connsiteY23" fmla="*/ 860107 h 866775"/>
                <a:gd name="connsiteX24" fmla="*/ 1544093 w 1743075"/>
                <a:gd name="connsiteY24" fmla="*/ 781050 h 866775"/>
                <a:gd name="connsiteX25" fmla="*/ 1677443 w 1743075"/>
                <a:gd name="connsiteY25" fmla="*/ 330518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43075" h="866775">
                  <a:moveTo>
                    <a:pt x="1677443" y="330518"/>
                  </a:moveTo>
                  <a:cubicBezTo>
                    <a:pt x="1617435" y="242888"/>
                    <a:pt x="1528853" y="193357"/>
                    <a:pt x="1438365" y="142875"/>
                  </a:cubicBezTo>
                  <a:cubicBezTo>
                    <a:pt x="1335495" y="220028"/>
                    <a:pt x="1230720" y="311468"/>
                    <a:pt x="1195478" y="384810"/>
                  </a:cubicBezTo>
                  <a:cubicBezTo>
                    <a:pt x="1193573" y="389572"/>
                    <a:pt x="1185953" y="387668"/>
                    <a:pt x="1186905" y="381953"/>
                  </a:cubicBezTo>
                  <a:cubicBezTo>
                    <a:pt x="1198335" y="310515"/>
                    <a:pt x="1270725" y="200025"/>
                    <a:pt x="1350735" y="97155"/>
                  </a:cubicBezTo>
                  <a:cubicBezTo>
                    <a:pt x="1316445" y="80963"/>
                    <a:pt x="1279298" y="66675"/>
                    <a:pt x="1239293" y="55245"/>
                  </a:cubicBezTo>
                  <a:cubicBezTo>
                    <a:pt x="1119278" y="140018"/>
                    <a:pt x="965925" y="260032"/>
                    <a:pt x="922110" y="351472"/>
                  </a:cubicBezTo>
                  <a:cubicBezTo>
                    <a:pt x="920205" y="356235"/>
                    <a:pt x="912585" y="354330"/>
                    <a:pt x="913538" y="348615"/>
                  </a:cubicBezTo>
                  <a:cubicBezTo>
                    <a:pt x="926873" y="267653"/>
                    <a:pt x="1018313" y="137160"/>
                    <a:pt x="1108800" y="23813"/>
                  </a:cubicBezTo>
                  <a:cubicBezTo>
                    <a:pt x="1072605" y="17145"/>
                    <a:pt x="1035458" y="12382"/>
                    <a:pt x="997358" y="8572"/>
                  </a:cubicBezTo>
                  <a:cubicBezTo>
                    <a:pt x="875438" y="89535"/>
                    <a:pt x="664935" y="240982"/>
                    <a:pt x="612548" y="350520"/>
                  </a:cubicBezTo>
                  <a:cubicBezTo>
                    <a:pt x="610643" y="355282"/>
                    <a:pt x="603023" y="353378"/>
                    <a:pt x="603975" y="347663"/>
                  </a:cubicBezTo>
                  <a:cubicBezTo>
                    <a:pt x="618263" y="260985"/>
                    <a:pt x="721133" y="118110"/>
                    <a:pt x="818288" y="0"/>
                  </a:cubicBezTo>
                  <a:cubicBezTo>
                    <a:pt x="794475" y="953"/>
                    <a:pt x="772568" y="3810"/>
                    <a:pt x="746850" y="7620"/>
                  </a:cubicBezTo>
                  <a:cubicBezTo>
                    <a:pt x="729705" y="9525"/>
                    <a:pt x="712560" y="11430"/>
                    <a:pt x="696368" y="13335"/>
                  </a:cubicBezTo>
                  <a:cubicBezTo>
                    <a:pt x="573495" y="95250"/>
                    <a:pt x="370613" y="242888"/>
                    <a:pt x="319178" y="350520"/>
                  </a:cubicBezTo>
                  <a:cubicBezTo>
                    <a:pt x="317273" y="355282"/>
                    <a:pt x="309653" y="353378"/>
                    <a:pt x="310605" y="347663"/>
                  </a:cubicBezTo>
                  <a:cubicBezTo>
                    <a:pt x="322035" y="276225"/>
                    <a:pt x="395378" y="165735"/>
                    <a:pt x="474435" y="62865"/>
                  </a:cubicBezTo>
                  <a:cubicBezTo>
                    <a:pt x="421095" y="80963"/>
                    <a:pt x="372518" y="102870"/>
                    <a:pt x="329655" y="126682"/>
                  </a:cubicBezTo>
                  <a:cubicBezTo>
                    <a:pt x="292508" y="145732"/>
                    <a:pt x="256313" y="167640"/>
                    <a:pt x="222975" y="192405"/>
                  </a:cubicBezTo>
                  <a:cubicBezTo>
                    <a:pt x="135345" y="258128"/>
                    <a:pt x="60098" y="316230"/>
                    <a:pt x="21045" y="421957"/>
                  </a:cubicBezTo>
                  <a:cubicBezTo>
                    <a:pt x="-29437" y="559118"/>
                    <a:pt x="11520" y="674370"/>
                    <a:pt x="137250" y="749618"/>
                  </a:cubicBezTo>
                  <a:cubicBezTo>
                    <a:pt x="189638" y="781050"/>
                    <a:pt x="246788" y="802005"/>
                    <a:pt x="305843" y="816293"/>
                  </a:cubicBezTo>
                  <a:cubicBezTo>
                    <a:pt x="576353" y="881063"/>
                    <a:pt x="860198" y="876300"/>
                    <a:pt x="1135470" y="860107"/>
                  </a:cubicBezTo>
                  <a:cubicBezTo>
                    <a:pt x="1271678" y="852488"/>
                    <a:pt x="1416458" y="834390"/>
                    <a:pt x="1544093" y="781050"/>
                  </a:cubicBezTo>
                  <a:cubicBezTo>
                    <a:pt x="1753643" y="695325"/>
                    <a:pt x="1805078" y="516255"/>
                    <a:pt x="1677443" y="330518"/>
                  </a:cubicBez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36A36AC-9E9E-43C8-A2B7-EC12888A10C6}"/>
                </a:ext>
              </a:extLst>
            </p:cNvPr>
            <p:cNvSpPr/>
            <p:nvPr/>
          </p:nvSpPr>
          <p:spPr>
            <a:xfrm>
              <a:off x="3229274" y="5527891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95BEF25-D6DB-488E-ACDC-063916F59CD4}"/>
                </a:ext>
              </a:extLst>
            </p:cNvPr>
            <p:cNvSpPr/>
            <p:nvPr/>
          </p:nvSpPr>
          <p:spPr>
            <a:xfrm>
              <a:off x="3120559" y="5041163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8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0050"/>
                    <a:pt x="67757" y="313372"/>
                    <a:pt x="141100" y="242888"/>
                  </a:cubicBezTo>
                  <a:cubicBezTo>
                    <a:pt x="142052" y="242888"/>
                    <a:pt x="142052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A222207-1A2B-41F3-8567-2761E530E2C2}"/>
                </a:ext>
              </a:extLst>
            </p:cNvPr>
            <p:cNvSpPr/>
            <p:nvPr/>
          </p:nvSpPr>
          <p:spPr>
            <a:xfrm>
              <a:off x="2908282" y="5540273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3DF0F0D-E6F4-4271-9AED-7C858DFEE9C7}"/>
                </a:ext>
              </a:extLst>
            </p:cNvPr>
            <p:cNvSpPr/>
            <p:nvPr/>
          </p:nvSpPr>
          <p:spPr>
            <a:xfrm>
              <a:off x="2800519" y="5053546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7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8"/>
                    <a:pt x="107762" y="485775"/>
                  </a:cubicBezTo>
                  <a:cubicBezTo>
                    <a:pt x="55375" y="400050"/>
                    <a:pt x="66805" y="313373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8599227-D661-4BD2-970A-2E2216AC2C3F}"/>
                </a:ext>
              </a:extLst>
            </p:cNvPr>
            <p:cNvSpPr/>
            <p:nvPr/>
          </p:nvSpPr>
          <p:spPr>
            <a:xfrm>
              <a:off x="2589194" y="5539321"/>
              <a:ext cx="9525" cy="9525"/>
            </a:xfrm>
            <a:custGeom>
              <a:avLst/>
              <a:gdLst>
                <a:gd name="connsiteX0" fmla="*/ 2858 w 0"/>
                <a:gd name="connsiteY0" fmla="*/ 952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2"/>
                  </a:moveTo>
                  <a:cubicBezTo>
                    <a:pt x="1905" y="952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09F2634-4C83-426E-AD39-D40FD949B121}"/>
                </a:ext>
              </a:extLst>
            </p:cNvPr>
            <p:cNvSpPr/>
            <p:nvPr/>
          </p:nvSpPr>
          <p:spPr>
            <a:xfrm>
              <a:off x="2481432" y="5052594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1003"/>
                    <a:pt x="67757" y="313372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EB6F0A6-3F12-4DD9-BC9C-84694E35CD54}"/>
              </a:ext>
            </a:extLst>
          </p:cNvPr>
          <p:cNvSpPr txBox="1"/>
          <p:nvPr/>
        </p:nvSpPr>
        <p:spPr>
          <a:xfrm>
            <a:off x="5555731" y="3644602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5C2DE33-C0B9-48AB-A4FB-DDC61FD678C4}"/>
              </a:ext>
            </a:extLst>
          </p:cNvPr>
          <p:cNvSpPr/>
          <p:nvPr/>
        </p:nvSpPr>
        <p:spPr>
          <a:xfrm>
            <a:off x="6055554" y="4791889"/>
            <a:ext cx="320378" cy="463996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noFill/>
          <a:ln w="158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6BD282-39D4-475C-9354-5ED48A75487B}"/>
              </a:ext>
            </a:extLst>
          </p:cNvPr>
          <p:cNvSpPr txBox="1"/>
          <p:nvPr/>
        </p:nvSpPr>
        <p:spPr>
          <a:xfrm>
            <a:off x="5555731" y="5388246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7064BF9-473E-4CFB-91C6-5A7C33DC22FC}"/>
              </a:ext>
            </a:extLst>
          </p:cNvPr>
          <p:cNvGrpSpPr/>
          <p:nvPr/>
        </p:nvGrpSpPr>
        <p:grpSpPr>
          <a:xfrm>
            <a:off x="7453421" y="1006514"/>
            <a:ext cx="4309880" cy="1278969"/>
            <a:chOff x="7343410" y="846410"/>
            <a:chExt cx="4343289" cy="127896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205B118-751C-41E0-87E4-57C82F7931AD}"/>
                </a:ext>
              </a:extLst>
            </p:cNvPr>
            <p:cNvSpPr txBox="1"/>
            <p:nvPr/>
          </p:nvSpPr>
          <p:spPr>
            <a:xfrm>
              <a:off x="10204150" y="846410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l"/>
              <a:r>
                <a:rPr lang="en-US" altLang="ko-KR" sz="3600" b="1" dirty="0">
                  <a:solidFill>
                    <a:schemeClr val="accent2"/>
                  </a:solidFill>
                  <a:cs typeface="B Nazanin" pitchFamily="2" charset="-78"/>
                </a:rPr>
                <a:t>25%</a:t>
              </a:r>
              <a:endParaRPr lang="ko-KR" altLang="en-US" sz="36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grpSp>
          <p:nvGrpSpPr>
            <p:cNvPr id="24" name="Group 64">
              <a:extLst>
                <a:ext uri="{FF2B5EF4-FFF2-40B4-BE49-F238E27FC236}">
                  <a16:creationId xmlns:a16="http://schemas.microsoft.com/office/drawing/2014/main" id="{9AE7EB3F-A0FA-4724-A7B2-90DDF32B3C80}"/>
                </a:ext>
              </a:extLst>
            </p:cNvPr>
            <p:cNvGrpSpPr/>
            <p:nvPr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5498358-2AB1-4A7C-A860-44B32949FCF1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AE2C995-E973-433F-A2BB-5996FC5D7973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2687949-11E9-406B-94D1-596F0D70FC3B}"/>
              </a:ext>
            </a:extLst>
          </p:cNvPr>
          <p:cNvGrpSpPr/>
          <p:nvPr/>
        </p:nvGrpSpPr>
        <p:grpSpPr>
          <a:xfrm>
            <a:off x="7453421" y="2787574"/>
            <a:ext cx="4378119" cy="1292617"/>
            <a:chOff x="7343410" y="832762"/>
            <a:chExt cx="4412057" cy="129261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31AD03A-C081-433B-BC30-3061E94B1BDC}"/>
                </a:ext>
              </a:extLst>
            </p:cNvPr>
            <p:cNvSpPr txBox="1"/>
            <p:nvPr/>
          </p:nvSpPr>
          <p:spPr>
            <a:xfrm>
              <a:off x="10272918" y="832762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l"/>
              <a:r>
                <a:rPr lang="en-US" altLang="ko-KR" sz="3600" b="1" dirty="0">
                  <a:solidFill>
                    <a:schemeClr val="accent2"/>
                  </a:solidFill>
                  <a:cs typeface="B Nazanin" pitchFamily="2" charset="-78"/>
                </a:rPr>
                <a:t>28%</a:t>
              </a:r>
              <a:endParaRPr lang="ko-KR" altLang="en-US" sz="36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grpSp>
          <p:nvGrpSpPr>
            <p:cNvPr id="29" name="Group 64">
              <a:extLst>
                <a:ext uri="{FF2B5EF4-FFF2-40B4-BE49-F238E27FC236}">
                  <a16:creationId xmlns:a16="http://schemas.microsoft.com/office/drawing/2014/main" id="{A531832B-DACC-4824-842E-7C3DDD54372A}"/>
                </a:ext>
              </a:extLst>
            </p:cNvPr>
            <p:cNvGrpSpPr/>
            <p:nvPr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E6FB47C-29DA-4A83-9261-B9043EF9917F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E8F38CF-747A-4124-B9D8-954B4654ECB2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72738B-CC62-4C68-A17F-8705883570C2}"/>
              </a:ext>
            </a:extLst>
          </p:cNvPr>
          <p:cNvGrpSpPr/>
          <p:nvPr/>
        </p:nvGrpSpPr>
        <p:grpSpPr>
          <a:xfrm>
            <a:off x="7453420" y="4636872"/>
            <a:ext cx="4301439" cy="1238026"/>
            <a:chOff x="7343410" y="887353"/>
            <a:chExt cx="4334783" cy="123802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E670E8-43AE-413E-B993-8FDBE540F1BB}"/>
                </a:ext>
              </a:extLst>
            </p:cNvPr>
            <p:cNvSpPr txBox="1"/>
            <p:nvPr/>
          </p:nvSpPr>
          <p:spPr>
            <a:xfrm>
              <a:off x="10190397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l"/>
              <a:r>
                <a:rPr lang="en-US" altLang="ko-KR" sz="3600" b="1" dirty="0">
                  <a:solidFill>
                    <a:schemeClr val="accent2"/>
                  </a:solidFill>
                  <a:cs typeface="B Nazanin" pitchFamily="2" charset="-78"/>
                </a:rPr>
                <a:t>36%</a:t>
              </a:r>
              <a:endParaRPr lang="ko-KR" altLang="en-US" sz="36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grpSp>
          <p:nvGrpSpPr>
            <p:cNvPr id="34" name="Group 64">
              <a:extLst>
                <a:ext uri="{FF2B5EF4-FFF2-40B4-BE49-F238E27FC236}">
                  <a16:creationId xmlns:a16="http://schemas.microsoft.com/office/drawing/2014/main" id="{6A5830EE-508B-4C69-B10F-F9D9AA072FAB}"/>
                </a:ext>
              </a:extLst>
            </p:cNvPr>
            <p:cNvGrpSpPr/>
            <p:nvPr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FA6EE07-90B7-4491-A9AE-786BC8442062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fa-IR" altLang="ko-K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459CA14-13AE-4BAB-9099-AAD88AB44299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46" name="Frame 45">
            <a:extLst>
              <a:ext uri="{FF2B5EF4-FFF2-40B4-BE49-F238E27FC236}">
                <a16:creationId xmlns:a16="http://schemas.microsoft.com/office/drawing/2014/main" id="{C6E3A4AC-9AEF-4C97-AFD2-6EBE325542DF}"/>
              </a:ext>
            </a:extLst>
          </p:cNvPr>
          <p:cNvSpPr/>
          <p:nvPr/>
        </p:nvSpPr>
        <p:spPr>
          <a:xfrm>
            <a:off x="911049" y="841741"/>
            <a:ext cx="3904285" cy="5186079"/>
          </a:xfrm>
          <a:prstGeom prst="frame">
            <a:avLst>
              <a:gd name="adj1" fmla="val 14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EE03A5-AF15-4DCB-A368-2993A9FD9E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492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D254A1-C998-4885-BBAF-9C0221F11CD5}"/>
              </a:ext>
            </a:extLst>
          </p:cNvPr>
          <p:cNvGrpSpPr/>
          <p:nvPr/>
        </p:nvGrpSpPr>
        <p:grpSpPr>
          <a:xfrm>
            <a:off x="10279" y="2793680"/>
            <a:ext cx="10779026" cy="1016320"/>
            <a:chOff x="-3475307" y="2023474"/>
            <a:chExt cx="14906937" cy="1405526"/>
          </a:xfrm>
          <a:solidFill>
            <a:schemeClr val="accent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FDB9BB6-B378-476C-927F-2CE26A45A1F0}"/>
                </a:ext>
              </a:extLst>
            </p:cNvPr>
            <p:cNvSpPr/>
            <p:nvPr/>
          </p:nvSpPr>
          <p:spPr>
            <a:xfrm rot="10800000">
              <a:off x="-3475307" y="3200400"/>
              <a:ext cx="961078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BD17887-021B-47D0-BADF-B81032D6BFA7}"/>
                </a:ext>
              </a:extLst>
            </p:cNvPr>
            <p:cNvSpPr/>
            <p:nvPr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41D2CC8-75D8-4047-AF9E-EE52C3BC5485}"/>
                </a:ext>
              </a:extLst>
            </p:cNvPr>
            <p:cNvSpPr/>
            <p:nvPr/>
          </p:nvSpPr>
          <p:spPr>
            <a:xfrm rot="18872363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CAA4ECA-FF20-4BC1-8B56-1F8C34E0C1F1}"/>
              </a:ext>
            </a:extLst>
          </p:cNvPr>
          <p:cNvGrpSpPr/>
          <p:nvPr/>
        </p:nvGrpSpPr>
        <p:grpSpPr>
          <a:xfrm rot="10800000">
            <a:off x="6442853" y="3936901"/>
            <a:ext cx="5758672" cy="1019976"/>
            <a:chOff x="3467638" y="2023474"/>
            <a:chExt cx="7963992" cy="1410582"/>
          </a:xfrm>
          <a:solidFill>
            <a:schemeClr val="accent1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2928498-32CF-4458-BF81-21152C4D5959}"/>
                </a:ext>
              </a:extLst>
            </p:cNvPr>
            <p:cNvSpPr/>
            <p:nvPr/>
          </p:nvSpPr>
          <p:spPr>
            <a:xfrm rot="10800000">
              <a:off x="3467638" y="3205456"/>
              <a:ext cx="2655608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BB95DF6-457E-4A39-9937-C5A4FCA71ECB}"/>
                </a:ext>
              </a:extLst>
            </p:cNvPr>
            <p:cNvSpPr/>
            <p:nvPr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5FD0B31-E21B-4CDE-A3CD-7541A6632118}"/>
                </a:ext>
              </a:extLst>
            </p:cNvPr>
            <p:cNvSpPr/>
            <p:nvPr/>
          </p:nvSpPr>
          <p:spPr>
            <a:xfrm rot="18872363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43CAF06-A9D2-424D-AFD0-DB9CBC62D18C}"/>
              </a:ext>
            </a:extLst>
          </p:cNvPr>
          <p:cNvGrpSpPr/>
          <p:nvPr/>
        </p:nvGrpSpPr>
        <p:grpSpPr>
          <a:xfrm>
            <a:off x="7736578" y="3234245"/>
            <a:ext cx="1753617" cy="1206212"/>
            <a:chOff x="5327019" y="1709568"/>
            <a:chExt cx="2893768" cy="1990456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CF9FC8D-D572-4008-B7F9-13BB9D9D2DBE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E1CA7B-F97A-4EA7-B710-79ECC3436FD0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1CED79E-22D0-4871-B879-4FBD4058B2A4}"/>
              </a:ext>
            </a:extLst>
          </p:cNvPr>
          <p:cNvGrpSpPr/>
          <p:nvPr/>
        </p:nvGrpSpPr>
        <p:grpSpPr>
          <a:xfrm>
            <a:off x="1360666" y="4179462"/>
            <a:ext cx="488568" cy="585942"/>
            <a:chOff x="6761163" y="2984500"/>
            <a:chExt cx="915988" cy="1098550"/>
          </a:xfrm>
          <a:noFill/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F8C57031-B3E1-45DE-A5D1-515FC023C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13" y="2984500"/>
              <a:ext cx="361950" cy="239713"/>
            </a:xfrm>
            <a:custGeom>
              <a:avLst/>
              <a:gdLst>
                <a:gd name="T0" fmla="*/ 434 w 741"/>
                <a:gd name="T1" fmla="*/ 127 h 492"/>
                <a:gd name="T2" fmla="*/ 434 w 741"/>
                <a:gd name="T3" fmla="*/ 74 h 492"/>
                <a:gd name="T4" fmla="*/ 462 w 741"/>
                <a:gd name="T5" fmla="*/ 38 h 492"/>
                <a:gd name="T6" fmla="*/ 424 w 741"/>
                <a:gd name="T7" fmla="*/ 0 h 492"/>
                <a:gd name="T8" fmla="*/ 317 w 741"/>
                <a:gd name="T9" fmla="*/ 0 h 492"/>
                <a:gd name="T10" fmla="*/ 279 w 741"/>
                <a:gd name="T11" fmla="*/ 38 h 492"/>
                <a:gd name="T12" fmla="*/ 307 w 741"/>
                <a:gd name="T13" fmla="*/ 74 h 492"/>
                <a:gd name="T14" fmla="*/ 307 w 741"/>
                <a:gd name="T15" fmla="*/ 127 h 492"/>
                <a:gd name="T16" fmla="*/ 0 w 741"/>
                <a:gd name="T17" fmla="*/ 492 h 492"/>
                <a:gd name="T18" fmla="*/ 741 w 741"/>
                <a:gd name="T19" fmla="*/ 492 h 492"/>
                <a:gd name="T20" fmla="*/ 434 w 741"/>
                <a:gd name="T21" fmla="*/ 12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1" h="492">
                  <a:moveTo>
                    <a:pt x="434" y="127"/>
                  </a:moveTo>
                  <a:lnTo>
                    <a:pt x="434" y="74"/>
                  </a:lnTo>
                  <a:cubicBezTo>
                    <a:pt x="450" y="70"/>
                    <a:pt x="462" y="55"/>
                    <a:pt x="462" y="38"/>
                  </a:cubicBezTo>
                  <a:cubicBezTo>
                    <a:pt x="462" y="17"/>
                    <a:pt x="445" y="0"/>
                    <a:pt x="424" y="0"/>
                  </a:cubicBezTo>
                  <a:lnTo>
                    <a:pt x="317" y="0"/>
                  </a:lnTo>
                  <a:cubicBezTo>
                    <a:pt x="296" y="0"/>
                    <a:pt x="279" y="17"/>
                    <a:pt x="279" y="38"/>
                  </a:cubicBezTo>
                  <a:cubicBezTo>
                    <a:pt x="279" y="55"/>
                    <a:pt x="291" y="70"/>
                    <a:pt x="307" y="74"/>
                  </a:cubicBezTo>
                  <a:lnTo>
                    <a:pt x="307" y="127"/>
                  </a:lnTo>
                  <a:cubicBezTo>
                    <a:pt x="133" y="157"/>
                    <a:pt x="0" y="309"/>
                    <a:pt x="0" y="492"/>
                  </a:cubicBezTo>
                  <a:lnTo>
                    <a:pt x="741" y="492"/>
                  </a:lnTo>
                  <a:cubicBezTo>
                    <a:pt x="741" y="309"/>
                    <a:pt x="608" y="157"/>
                    <a:pt x="434" y="127"/>
                  </a:cubicBezTo>
                  <a:close/>
                </a:path>
              </a:pathLst>
            </a:custGeom>
            <a:grpFill/>
            <a:ln w="1587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44AB9B19-651F-463B-9518-8D74C972B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1163" y="3238500"/>
              <a:ext cx="915988" cy="844550"/>
            </a:xfrm>
            <a:custGeom>
              <a:avLst/>
              <a:gdLst>
                <a:gd name="T0" fmla="*/ 343 w 1880"/>
                <a:gd name="T1" fmla="*/ 832 h 1735"/>
                <a:gd name="T2" fmla="*/ 150 w 1880"/>
                <a:gd name="T3" fmla="*/ 493 h 1735"/>
                <a:gd name="T4" fmla="*/ 537 w 1880"/>
                <a:gd name="T5" fmla="*/ 506 h 1735"/>
                <a:gd name="T6" fmla="*/ 462 w 1880"/>
                <a:gd name="T7" fmla="*/ 944 h 1735"/>
                <a:gd name="T8" fmla="*/ 1862 w 1880"/>
                <a:gd name="T9" fmla="*/ 248 h 1735"/>
                <a:gd name="T10" fmla="*/ 1765 w 1880"/>
                <a:gd name="T11" fmla="*/ 238 h 1735"/>
                <a:gd name="T12" fmla="*/ 1733 w 1880"/>
                <a:gd name="T13" fmla="*/ 262 h 1735"/>
                <a:gd name="T14" fmla="*/ 1694 w 1880"/>
                <a:gd name="T15" fmla="*/ 294 h 1735"/>
                <a:gd name="T16" fmla="*/ 1551 w 1880"/>
                <a:gd name="T17" fmla="*/ 397 h 1735"/>
                <a:gd name="T18" fmla="*/ 1396 w 1880"/>
                <a:gd name="T19" fmla="*/ 573 h 1735"/>
                <a:gd name="T20" fmla="*/ 1387 w 1880"/>
                <a:gd name="T21" fmla="*/ 584 h 1735"/>
                <a:gd name="T22" fmla="*/ 1334 w 1880"/>
                <a:gd name="T23" fmla="*/ 108 h 1735"/>
                <a:gd name="T24" fmla="*/ 1334 w 1880"/>
                <a:gd name="T25" fmla="*/ 0 h 1735"/>
                <a:gd name="T26" fmla="*/ 522 w 1880"/>
                <a:gd name="T27" fmla="*/ 54 h 1735"/>
                <a:gd name="T28" fmla="*/ 588 w 1880"/>
                <a:gd name="T29" fmla="*/ 108 h 1735"/>
                <a:gd name="T30" fmla="*/ 595 w 1880"/>
                <a:gd name="T31" fmla="*/ 134 h 1735"/>
                <a:gd name="T32" fmla="*/ 594 w 1880"/>
                <a:gd name="T33" fmla="*/ 322 h 1735"/>
                <a:gd name="T34" fmla="*/ 294 w 1880"/>
                <a:gd name="T35" fmla="*/ 243 h 1735"/>
                <a:gd name="T36" fmla="*/ 16 w 1880"/>
                <a:gd name="T37" fmla="*/ 492 h 1735"/>
                <a:gd name="T38" fmla="*/ 308 w 1880"/>
                <a:gd name="T39" fmla="*/ 960 h 1735"/>
                <a:gd name="T40" fmla="*/ 298 w 1880"/>
                <a:gd name="T41" fmla="*/ 1179 h 1735"/>
                <a:gd name="T42" fmla="*/ 416 w 1880"/>
                <a:gd name="T43" fmla="*/ 1226 h 1735"/>
                <a:gd name="T44" fmla="*/ 423 w 1880"/>
                <a:gd name="T45" fmla="*/ 1385 h 1735"/>
                <a:gd name="T46" fmla="*/ 518 w 1880"/>
                <a:gd name="T47" fmla="*/ 1606 h 1735"/>
                <a:gd name="T48" fmla="*/ 496 w 1880"/>
                <a:gd name="T49" fmla="*/ 1637 h 1735"/>
                <a:gd name="T50" fmla="*/ 430 w 1880"/>
                <a:gd name="T51" fmla="*/ 1735 h 1735"/>
                <a:gd name="T52" fmla="*/ 470 w 1880"/>
                <a:gd name="T53" fmla="*/ 1735 h 1735"/>
                <a:gd name="T54" fmla="*/ 597 w 1880"/>
                <a:gd name="T55" fmla="*/ 1735 h 1735"/>
                <a:gd name="T56" fmla="*/ 619 w 1880"/>
                <a:gd name="T57" fmla="*/ 1735 h 1735"/>
                <a:gd name="T58" fmla="*/ 635 w 1880"/>
                <a:gd name="T59" fmla="*/ 1735 h 1735"/>
                <a:gd name="T60" fmla="*/ 1444 w 1880"/>
                <a:gd name="T61" fmla="*/ 1735 h 1735"/>
                <a:gd name="T62" fmla="*/ 1517 w 1880"/>
                <a:gd name="T63" fmla="*/ 1704 h 1735"/>
                <a:gd name="T64" fmla="*/ 1404 w 1880"/>
                <a:gd name="T65" fmla="*/ 1637 h 1735"/>
                <a:gd name="T66" fmla="*/ 1549 w 1880"/>
                <a:gd name="T67" fmla="*/ 1063 h 1735"/>
                <a:gd name="T68" fmla="*/ 1551 w 1880"/>
                <a:gd name="T69" fmla="*/ 1011 h 1735"/>
                <a:gd name="T70" fmla="*/ 1700 w 1880"/>
                <a:gd name="T71" fmla="*/ 765 h 1735"/>
                <a:gd name="T72" fmla="*/ 1699 w 1880"/>
                <a:gd name="T73" fmla="*/ 716 h 1735"/>
                <a:gd name="T74" fmla="*/ 1686 w 1880"/>
                <a:gd name="T75" fmla="*/ 604 h 1735"/>
                <a:gd name="T76" fmla="*/ 1683 w 1880"/>
                <a:gd name="T77" fmla="*/ 559 h 1735"/>
                <a:gd name="T78" fmla="*/ 1744 w 1880"/>
                <a:gd name="T79" fmla="*/ 369 h 1735"/>
                <a:gd name="T80" fmla="*/ 1762 w 1880"/>
                <a:gd name="T81" fmla="*/ 345 h 1735"/>
                <a:gd name="T82" fmla="*/ 1797 w 1880"/>
                <a:gd name="T83" fmla="*/ 309 h 1735"/>
                <a:gd name="T84" fmla="*/ 1872 w 1880"/>
                <a:gd name="T85" fmla="*/ 255 h 1735"/>
                <a:gd name="T86" fmla="*/ 1871 w 1880"/>
                <a:gd name="T87" fmla="*/ 249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0" h="1735">
                  <a:moveTo>
                    <a:pt x="462" y="944"/>
                  </a:moveTo>
                  <a:cubicBezTo>
                    <a:pt x="425" y="904"/>
                    <a:pt x="383" y="868"/>
                    <a:pt x="343" y="832"/>
                  </a:cubicBezTo>
                  <a:cubicBezTo>
                    <a:pt x="271" y="769"/>
                    <a:pt x="181" y="706"/>
                    <a:pt x="148" y="612"/>
                  </a:cubicBezTo>
                  <a:cubicBezTo>
                    <a:pt x="134" y="574"/>
                    <a:pt x="135" y="531"/>
                    <a:pt x="150" y="493"/>
                  </a:cubicBezTo>
                  <a:cubicBezTo>
                    <a:pt x="178" y="416"/>
                    <a:pt x="261" y="365"/>
                    <a:pt x="343" y="373"/>
                  </a:cubicBezTo>
                  <a:cubicBezTo>
                    <a:pt x="424" y="381"/>
                    <a:pt x="494" y="438"/>
                    <a:pt x="537" y="506"/>
                  </a:cubicBezTo>
                  <a:cubicBezTo>
                    <a:pt x="545" y="520"/>
                    <a:pt x="552" y="532"/>
                    <a:pt x="557" y="542"/>
                  </a:cubicBezTo>
                  <a:cubicBezTo>
                    <a:pt x="532" y="678"/>
                    <a:pt x="502" y="813"/>
                    <a:pt x="462" y="944"/>
                  </a:cubicBezTo>
                  <a:close/>
                  <a:moveTo>
                    <a:pt x="1871" y="249"/>
                  </a:moveTo>
                  <a:cubicBezTo>
                    <a:pt x="1868" y="248"/>
                    <a:pt x="1865" y="248"/>
                    <a:pt x="1862" y="248"/>
                  </a:cubicBezTo>
                  <a:cubicBezTo>
                    <a:pt x="1836" y="247"/>
                    <a:pt x="1809" y="244"/>
                    <a:pt x="1780" y="240"/>
                  </a:cubicBezTo>
                  <a:cubicBezTo>
                    <a:pt x="1775" y="240"/>
                    <a:pt x="1770" y="239"/>
                    <a:pt x="1765" y="238"/>
                  </a:cubicBezTo>
                  <a:cubicBezTo>
                    <a:pt x="1764" y="239"/>
                    <a:pt x="1764" y="239"/>
                    <a:pt x="1763" y="239"/>
                  </a:cubicBezTo>
                  <a:cubicBezTo>
                    <a:pt x="1753" y="246"/>
                    <a:pt x="1743" y="254"/>
                    <a:pt x="1733" y="262"/>
                  </a:cubicBezTo>
                  <a:cubicBezTo>
                    <a:pt x="1731" y="263"/>
                    <a:pt x="1728" y="265"/>
                    <a:pt x="1725" y="266"/>
                  </a:cubicBezTo>
                  <a:cubicBezTo>
                    <a:pt x="1714" y="277"/>
                    <a:pt x="1699" y="282"/>
                    <a:pt x="1694" y="294"/>
                  </a:cubicBezTo>
                  <a:cubicBezTo>
                    <a:pt x="1691" y="296"/>
                    <a:pt x="1688" y="299"/>
                    <a:pt x="1685" y="301"/>
                  </a:cubicBezTo>
                  <a:cubicBezTo>
                    <a:pt x="1641" y="334"/>
                    <a:pt x="1592" y="360"/>
                    <a:pt x="1551" y="397"/>
                  </a:cubicBezTo>
                  <a:cubicBezTo>
                    <a:pt x="1548" y="400"/>
                    <a:pt x="1545" y="402"/>
                    <a:pt x="1542" y="405"/>
                  </a:cubicBezTo>
                  <a:cubicBezTo>
                    <a:pt x="1485" y="455"/>
                    <a:pt x="1433" y="511"/>
                    <a:pt x="1396" y="573"/>
                  </a:cubicBezTo>
                  <a:cubicBezTo>
                    <a:pt x="1394" y="575"/>
                    <a:pt x="1393" y="577"/>
                    <a:pt x="1391" y="579"/>
                  </a:cubicBezTo>
                  <a:cubicBezTo>
                    <a:pt x="1390" y="580"/>
                    <a:pt x="1388" y="582"/>
                    <a:pt x="1387" y="584"/>
                  </a:cubicBezTo>
                  <a:cubicBezTo>
                    <a:pt x="1275" y="439"/>
                    <a:pt x="1310" y="179"/>
                    <a:pt x="1322" y="108"/>
                  </a:cubicBezTo>
                  <a:lnTo>
                    <a:pt x="1334" y="108"/>
                  </a:lnTo>
                  <a:cubicBezTo>
                    <a:pt x="1363" y="108"/>
                    <a:pt x="1387" y="84"/>
                    <a:pt x="1387" y="54"/>
                  </a:cubicBezTo>
                  <a:cubicBezTo>
                    <a:pt x="1387" y="24"/>
                    <a:pt x="1363" y="0"/>
                    <a:pt x="1334" y="0"/>
                  </a:cubicBezTo>
                  <a:lnTo>
                    <a:pt x="576" y="0"/>
                  </a:lnTo>
                  <a:cubicBezTo>
                    <a:pt x="546" y="0"/>
                    <a:pt x="522" y="24"/>
                    <a:pt x="522" y="54"/>
                  </a:cubicBezTo>
                  <a:cubicBezTo>
                    <a:pt x="522" y="84"/>
                    <a:pt x="546" y="108"/>
                    <a:pt x="576" y="108"/>
                  </a:cubicBezTo>
                  <a:lnTo>
                    <a:pt x="588" y="108"/>
                  </a:lnTo>
                  <a:cubicBezTo>
                    <a:pt x="589" y="111"/>
                    <a:pt x="590" y="115"/>
                    <a:pt x="591" y="119"/>
                  </a:cubicBezTo>
                  <a:cubicBezTo>
                    <a:pt x="592" y="124"/>
                    <a:pt x="593" y="129"/>
                    <a:pt x="595" y="134"/>
                  </a:cubicBezTo>
                  <a:cubicBezTo>
                    <a:pt x="608" y="192"/>
                    <a:pt x="603" y="249"/>
                    <a:pt x="597" y="307"/>
                  </a:cubicBezTo>
                  <a:cubicBezTo>
                    <a:pt x="596" y="312"/>
                    <a:pt x="595" y="317"/>
                    <a:pt x="594" y="322"/>
                  </a:cubicBezTo>
                  <a:cubicBezTo>
                    <a:pt x="593" y="332"/>
                    <a:pt x="591" y="343"/>
                    <a:pt x="589" y="353"/>
                  </a:cubicBezTo>
                  <a:cubicBezTo>
                    <a:pt x="511" y="278"/>
                    <a:pt x="406" y="232"/>
                    <a:pt x="294" y="243"/>
                  </a:cubicBezTo>
                  <a:cubicBezTo>
                    <a:pt x="204" y="251"/>
                    <a:pt x="118" y="298"/>
                    <a:pt x="66" y="369"/>
                  </a:cubicBezTo>
                  <a:cubicBezTo>
                    <a:pt x="40" y="405"/>
                    <a:pt x="22" y="446"/>
                    <a:pt x="16" y="492"/>
                  </a:cubicBezTo>
                  <a:cubicBezTo>
                    <a:pt x="0" y="619"/>
                    <a:pt x="68" y="750"/>
                    <a:pt x="160" y="834"/>
                  </a:cubicBezTo>
                  <a:cubicBezTo>
                    <a:pt x="218" y="887"/>
                    <a:pt x="251" y="911"/>
                    <a:pt x="308" y="960"/>
                  </a:cubicBezTo>
                  <a:cubicBezTo>
                    <a:pt x="411" y="1049"/>
                    <a:pt x="393" y="1090"/>
                    <a:pt x="345" y="1094"/>
                  </a:cubicBezTo>
                  <a:cubicBezTo>
                    <a:pt x="309" y="1098"/>
                    <a:pt x="278" y="1128"/>
                    <a:pt x="298" y="1179"/>
                  </a:cubicBezTo>
                  <a:cubicBezTo>
                    <a:pt x="312" y="1214"/>
                    <a:pt x="353" y="1224"/>
                    <a:pt x="389" y="1228"/>
                  </a:cubicBezTo>
                  <a:cubicBezTo>
                    <a:pt x="398" y="1228"/>
                    <a:pt x="407" y="1228"/>
                    <a:pt x="416" y="1226"/>
                  </a:cubicBezTo>
                  <a:cubicBezTo>
                    <a:pt x="413" y="1271"/>
                    <a:pt x="413" y="1317"/>
                    <a:pt x="421" y="1364"/>
                  </a:cubicBezTo>
                  <a:cubicBezTo>
                    <a:pt x="422" y="1371"/>
                    <a:pt x="422" y="1378"/>
                    <a:pt x="423" y="1385"/>
                  </a:cubicBezTo>
                  <a:cubicBezTo>
                    <a:pt x="434" y="1466"/>
                    <a:pt x="469" y="1546"/>
                    <a:pt x="522" y="1610"/>
                  </a:cubicBezTo>
                  <a:lnTo>
                    <a:pt x="518" y="1606"/>
                  </a:lnTo>
                  <a:cubicBezTo>
                    <a:pt x="526" y="1616"/>
                    <a:pt x="533" y="1627"/>
                    <a:pt x="541" y="1637"/>
                  </a:cubicBezTo>
                  <a:lnTo>
                    <a:pt x="496" y="1637"/>
                  </a:lnTo>
                  <a:cubicBezTo>
                    <a:pt x="460" y="1637"/>
                    <a:pt x="430" y="1667"/>
                    <a:pt x="430" y="1704"/>
                  </a:cubicBezTo>
                  <a:lnTo>
                    <a:pt x="430" y="1735"/>
                  </a:lnTo>
                  <a:lnTo>
                    <a:pt x="452" y="1735"/>
                  </a:lnTo>
                  <a:lnTo>
                    <a:pt x="470" y="1735"/>
                  </a:lnTo>
                  <a:lnTo>
                    <a:pt x="574" y="1735"/>
                  </a:lnTo>
                  <a:cubicBezTo>
                    <a:pt x="582" y="1735"/>
                    <a:pt x="589" y="1735"/>
                    <a:pt x="597" y="1735"/>
                  </a:cubicBezTo>
                  <a:cubicBezTo>
                    <a:pt x="598" y="1735"/>
                    <a:pt x="599" y="1735"/>
                    <a:pt x="600" y="1735"/>
                  </a:cubicBezTo>
                  <a:lnTo>
                    <a:pt x="619" y="1735"/>
                  </a:lnTo>
                  <a:cubicBezTo>
                    <a:pt x="620" y="1735"/>
                    <a:pt x="621" y="1735"/>
                    <a:pt x="622" y="1735"/>
                  </a:cubicBezTo>
                  <a:cubicBezTo>
                    <a:pt x="626" y="1735"/>
                    <a:pt x="631" y="1735"/>
                    <a:pt x="635" y="1735"/>
                  </a:cubicBezTo>
                  <a:lnTo>
                    <a:pt x="690" y="1735"/>
                  </a:lnTo>
                  <a:lnTo>
                    <a:pt x="1444" y="1735"/>
                  </a:lnTo>
                  <a:lnTo>
                    <a:pt x="1517" y="1735"/>
                  </a:lnTo>
                  <a:lnTo>
                    <a:pt x="1517" y="1704"/>
                  </a:lnTo>
                  <a:cubicBezTo>
                    <a:pt x="1517" y="1667"/>
                    <a:pt x="1487" y="1637"/>
                    <a:pt x="1450" y="1637"/>
                  </a:cubicBezTo>
                  <a:lnTo>
                    <a:pt x="1404" y="1637"/>
                  </a:lnTo>
                  <a:cubicBezTo>
                    <a:pt x="1461" y="1537"/>
                    <a:pt x="1516" y="1441"/>
                    <a:pt x="1539" y="1325"/>
                  </a:cubicBezTo>
                  <a:cubicBezTo>
                    <a:pt x="1556" y="1239"/>
                    <a:pt x="1558" y="1150"/>
                    <a:pt x="1549" y="1063"/>
                  </a:cubicBezTo>
                  <a:cubicBezTo>
                    <a:pt x="1548" y="1056"/>
                    <a:pt x="1547" y="1049"/>
                    <a:pt x="1547" y="1043"/>
                  </a:cubicBezTo>
                  <a:cubicBezTo>
                    <a:pt x="1557" y="1032"/>
                    <a:pt x="1538" y="1022"/>
                    <a:pt x="1551" y="1011"/>
                  </a:cubicBezTo>
                  <a:cubicBezTo>
                    <a:pt x="1559" y="1010"/>
                    <a:pt x="1566" y="1009"/>
                    <a:pt x="1573" y="1007"/>
                  </a:cubicBezTo>
                  <a:cubicBezTo>
                    <a:pt x="1679" y="979"/>
                    <a:pt x="1700" y="872"/>
                    <a:pt x="1700" y="765"/>
                  </a:cubicBezTo>
                  <a:cubicBezTo>
                    <a:pt x="1700" y="763"/>
                    <a:pt x="1700" y="761"/>
                    <a:pt x="1700" y="759"/>
                  </a:cubicBezTo>
                  <a:cubicBezTo>
                    <a:pt x="1699" y="747"/>
                    <a:pt x="1699" y="733"/>
                    <a:pt x="1699" y="716"/>
                  </a:cubicBezTo>
                  <a:cubicBezTo>
                    <a:pt x="1699" y="714"/>
                    <a:pt x="1699" y="712"/>
                    <a:pt x="1699" y="710"/>
                  </a:cubicBezTo>
                  <a:cubicBezTo>
                    <a:pt x="1695" y="676"/>
                    <a:pt x="1690" y="638"/>
                    <a:pt x="1686" y="604"/>
                  </a:cubicBezTo>
                  <a:cubicBezTo>
                    <a:pt x="1685" y="601"/>
                    <a:pt x="1685" y="598"/>
                    <a:pt x="1685" y="595"/>
                  </a:cubicBezTo>
                  <a:cubicBezTo>
                    <a:pt x="1683" y="583"/>
                    <a:pt x="1683" y="571"/>
                    <a:pt x="1683" y="559"/>
                  </a:cubicBezTo>
                  <a:cubicBezTo>
                    <a:pt x="1683" y="491"/>
                    <a:pt x="1703" y="428"/>
                    <a:pt x="1738" y="377"/>
                  </a:cubicBezTo>
                  <a:cubicBezTo>
                    <a:pt x="1740" y="374"/>
                    <a:pt x="1742" y="371"/>
                    <a:pt x="1744" y="369"/>
                  </a:cubicBezTo>
                  <a:cubicBezTo>
                    <a:pt x="1748" y="363"/>
                    <a:pt x="1751" y="357"/>
                    <a:pt x="1755" y="352"/>
                  </a:cubicBezTo>
                  <a:cubicBezTo>
                    <a:pt x="1757" y="349"/>
                    <a:pt x="1760" y="347"/>
                    <a:pt x="1762" y="345"/>
                  </a:cubicBezTo>
                  <a:cubicBezTo>
                    <a:pt x="1770" y="334"/>
                    <a:pt x="1780" y="325"/>
                    <a:pt x="1790" y="315"/>
                  </a:cubicBezTo>
                  <a:cubicBezTo>
                    <a:pt x="1792" y="313"/>
                    <a:pt x="1795" y="311"/>
                    <a:pt x="1797" y="309"/>
                  </a:cubicBezTo>
                  <a:cubicBezTo>
                    <a:pt x="1818" y="292"/>
                    <a:pt x="1841" y="277"/>
                    <a:pt x="1863" y="261"/>
                  </a:cubicBezTo>
                  <a:cubicBezTo>
                    <a:pt x="1866" y="259"/>
                    <a:pt x="1869" y="257"/>
                    <a:pt x="1872" y="255"/>
                  </a:cubicBezTo>
                  <a:cubicBezTo>
                    <a:pt x="1871" y="254"/>
                    <a:pt x="1877" y="253"/>
                    <a:pt x="1880" y="252"/>
                  </a:cubicBezTo>
                  <a:cubicBezTo>
                    <a:pt x="1880" y="244"/>
                    <a:pt x="1875" y="249"/>
                    <a:pt x="1871" y="249"/>
                  </a:cubicBezTo>
                  <a:close/>
                </a:path>
              </a:pathLst>
            </a:custGeom>
            <a:grpFill/>
            <a:ln w="15875">
              <a:solidFill>
                <a:schemeClr val="accent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17FE94B-A9B1-4CBD-ACD4-3C095484835D}"/>
              </a:ext>
            </a:extLst>
          </p:cNvPr>
          <p:cNvGrpSpPr/>
          <p:nvPr/>
        </p:nvGrpSpPr>
        <p:grpSpPr>
          <a:xfrm>
            <a:off x="3519012" y="4294047"/>
            <a:ext cx="556323" cy="469987"/>
            <a:chOff x="1960454" y="5041163"/>
            <a:chExt cx="1743075" cy="1472566"/>
          </a:xfrm>
          <a:noFill/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F243990-1405-4106-960C-B68341214427}"/>
                </a:ext>
              </a:extLst>
            </p:cNvPr>
            <p:cNvSpPr/>
            <p:nvPr/>
          </p:nvSpPr>
          <p:spPr>
            <a:xfrm>
              <a:off x="1960454" y="5646954"/>
              <a:ext cx="1743075" cy="866775"/>
            </a:xfrm>
            <a:custGeom>
              <a:avLst/>
              <a:gdLst>
                <a:gd name="connsiteX0" fmla="*/ 1677443 w 1743075"/>
                <a:gd name="connsiteY0" fmla="*/ 330518 h 866775"/>
                <a:gd name="connsiteX1" fmla="*/ 1438365 w 1743075"/>
                <a:gd name="connsiteY1" fmla="*/ 142875 h 866775"/>
                <a:gd name="connsiteX2" fmla="*/ 1195478 w 1743075"/>
                <a:gd name="connsiteY2" fmla="*/ 384810 h 866775"/>
                <a:gd name="connsiteX3" fmla="*/ 1186905 w 1743075"/>
                <a:gd name="connsiteY3" fmla="*/ 381953 h 866775"/>
                <a:gd name="connsiteX4" fmla="*/ 1350735 w 1743075"/>
                <a:gd name="connsiteY4" fmla="*/ 97155 h 866775"/>
                <a:gd name="connsiteX5" fmla="*/ 1239293 w 1743075"/>
                <a:gd name="connsiteY5" fmla="*/ 55245 h 866775"/>
                <a:gd name="connsiteX6" fmla="*/ 922110 w 1743075"/>
                <a:gd name="connsiteY6" fmla="*/ 351472 h 866775"/>
                <a:gd name="connsiteX7" fmla="*/ 913538 w 1743075"/>
                <a:gd name="connsiteY7" fmla="*/ 348615 h 866775"/>
                <a:gd name="connsiteX8" fmla="*/ 1108800 w 1743075"/>
                <a:gd name="connsiteY8" fmla="*/ 23813 h 866775"/>
                <a:gd name="connsiteX9" fmla="*/ 997358 w 1743075"/>
                <a:gd name="connsiteY9" fmla="*/ 8572 h 866775"/>
                <a:gd name="connsiteX10" fmla="*/ 612548 w 1743075"/>
                <a:gd name="connsiteY10" fmla="*/ 350520 h 866775"/>
                <a:gd name="connsiteX11" fmla="*/ 603975 w 1743075"/>
                <a:gd name="connsiteY11" fmla="*/ 347663 h 866775"/>
                <a:gd name="connsiteX12" fmla="*/ 818288 w 1743075"/>
                <a:gd name="connsiteY12" fmla="*/ 0 h 866775"/>
                <a:gd name="connsiteX13" fmla="*/ 746850 w 1743075"/>
                <a:gd name="connsiteY13" fmla="*/ 7620 h 866775"/>
                <a:gd name="connsiteX14" fmla="*/ 696368 w 1743075"/>
                <a:gd name="connsiteY14" fmla="*/ 13335 h 866775"/>
                <a:gd name="connsiteX15" fmla="*/ 319178 w 1743075"/>
                <a:gd name="connsiteY15" fmla="*/ 350520 h 866775"/>
                <a:gd name="connsiteX16" fmla="*/ 310605 w 1743075"/>
                <a:gd name="connsiteY16" fmla="*/ 347663 h 866775"/>
                <a:gd name="connsiteX17" fmla="*/ 474435 w 1743075"/>
                <a:gd name="connsiteY17" fmla="*/ 62865 h 866775"/>
                <a:gd name="connsiteX18" fmla="*/ 329655 w 1743075"/>
                <a:gd name="connsiteY18" fmla="*/ 126682 h 866775"/>
                <a:gd name="connsiteX19" fmla="*/ 222975 w 1743075"/>
                <a:gd name="connsiteY19" fmla="*/ 192405 h 866775"/>
                <a:gd name="connsiteX20" fmla="*/ 21045 w 1743075"/>
                <a:gd name="connsiteY20" fmla="*/ 421957 h 866775"/>
                <a:gd name="connsiteX21" fmla="*/ 137250 w 1743075"/>
                <a:gd name="connsiteY21" fmla="*/ 749618 h 866775"/>
                <a:gd name="connsiteX22" fmla="*/ 305843 w 1743075"/>
                <a:gd name="connsiteY22" fmla="*/ 816293 h 866775"/>
                <a:gd name="connsiteX23" fmla="*/ 1135470 w 1743075"/>
                <a:gd name="connsiteY23" fmla="*/ 860107 h 866775"/>
                <a:gd name="connsiteX24" fmla="*/ 1544093 w 1743075"/>
                <a:gd name="connsiteY24" fmla="*/ 781050 h 866775"/>
                <a:gd name="connsiteX25" fmla="*/ 1677443 w 1743075"/>
                <a:gd name="connsiteY25" fmla="*/ 330518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43075" h="866775">
                  <a:moveTo>
                    <a:pt x="1677443" y="330518"/>
                  </a:moveTo>
                  <a:cubicBezTo>
                    <a:pt x="1617435" y="242888"/>
                    <a:pt x="1528853" y="193357"/>
                    <a:pt x="1438365" y="142875"/>
                  </a:cubicBezTo>
                  <a:cubicBezTo>
                    <a:pt x="1335495" y="220028"/>
                    <a:pt x="1230720" y="311468"/>
                    <a:pt x="1195478" y="384810"/>
                  </a:cubicBezTo>
                  <a:cubicBezTo>
                    <a:pt x="1193573" y="389572"/>
                    <a:pt x="1185953" y="387668"/>
                    <a:pt x="1186905" y="381953"/>
                  </a:cubicBezTo>
                  <a:cubicBezTo>
                    <a:pt x="1198335" y="310515"/>
                    <a:pt x="1270725" y="200025"/>
                    <a:pt x="1350735" y="97155"/>
                  </a:cubicBezTo>
                  <a:cubicBezTo>
                    <a:pt x="1316445" y="80963"/>
                    <a:pt x="1279298" y="66675"/>
                    <a:pt x="1239293" y="55245"/>
                  </a:cubicBezTo>
                  <a:cubicBezTo>
                    <a:pt x="1119278" y="140018"/>
                    <a:pt x="965925" y="260032"/>
                    <a:pt x="922110" y="351472"/>
                  </a:cubicBezTo>
                  <a:cubicBezTo>
                    <a:pt x="920205" y="356235"/>
                    <a:pt x="912585" y="354330"/>
                    <a:pt x="913538" y="348615"/>
                  </a:cubicBezTo>
                  <a:cubicBezTo>
                    <a:pt x="926873" y="267653"/>
                    <a:pt x="1018313" y="137160"/>
                    <a:pt x="1108800" y="23813"/>
                  </a:cubicBezTo>
                  <a:cubicBezTo>
                    <a:pt x="1072605" y="17145"/>
                    <a:pt x="1035458" y="12382"/>
                    <a:pt x="997358" y="8572"/>
                  </a:cubicBezTo>
                  <a:cubicBezTo>
                    <a:pt x="875438" y="89535"/>
                    <a:pt x="664935" y="240982"/>
                    <a:pt x="612548" y="350520"/>
                  </a:cubicBezTo>
                  <a:cubicBezTo>
                    <a:pt x="610643" y="355282"/>
                    <a:pt x="603023" y="353378"/>
                    <a:pt x="603975" y="347663"/>
                  </a:cubicBezTo>
                  <a:cubicBezTo>
                    <a:pt x="618263" y="260985"/>
                    <a:pt x="721133" y="118110"/>
                    <a:pt x="818288" y="0"/>
                  </a:cubicBezTo>
                  <a:cubicBezTo>
                    <a:pt x="794475" y="953"/>
                    <a:pt x="772568" y="3810"/>
                    <a:pt x="746850" y="7620"/>
                  </a:cubicBezTo>
                  <a:cubicBezTo>
                    <a:pt x="729705" y="9525"/>
                    <a:pt x="712560" y="11430"/>
                    <a:pt x="696368" y="13335"/>
                  </a:cubicBezTo>
                  <a:cubicBezTo>
                    <a:pt x="573495" y="95250"/>
                    <a:pt x="370613" y="242888"/>
                    <a:pt x="319178" y="350520"/>
                  </a:cubicBezTo>
                  <a:cubicBezTo>
                    <a:pt x="317273" y="355282"/>
                    <a:pt x="309653" y="353378"/>
                    <a:pt x="310605" y="347663"/>
                  </a:cubicBezTo>
                  <a:cubicBezTo>
                    <a:pt x="322035" y="276225"/>
                    <a:pt x="395378" y="165735"/>
                    <a:pt x="474435" y="62865"/>
                  </a:cubicBezTo>
                  <a:cubicBezTo>
                    <a:pt x="421095" y="80963"/>
                    <a:pt x="372518" y="102870"/>
                    <a:pt x="329655" y="126682"/>
                  </a:cubicBezTo>
                  <a:cubicBezTo>
                    <a:pt x="292508" y="145732"/>
                    <a:pt x="256313" y="167640"/>
                    <a:pt x="222975" y="192405"/>
                  </a:cubicBezTo>
                  <a:cubicBezTo>
                    <a:pt x="135345" y="258128"/>
                    <a:pt x="60098" y="316230"/>
                    <a:pt x="21045" y="421957"/>
                  </a:cubicBezTo>
                  <a:cubicBezTo>
                    <a:pt x="-29437" y="559118"/>
                    <a:pt x="11520" y="674370"/>
                    <a:pt x="137250" y="749618"/>
                  </a:cubicBezTo>
                  <a:cubicBezTo>
                    <a:pt x="189638" y="781050"/>
                    <a:pt x="246788" y="802005"/>
                    <a:pt x="305843" y="816293"/>
                  </a:cubicBezTo>
                  <a:cubicBezTo>
                    <a:pt x="576353" y="881063"/>
                    <a:pt x="860198" y="876300"/>
                    <a:pt x="1135470" y="860107"/>
                  </a:cubicBezTo>
                  <a:cubicBezTo>
                    <a:pt x="1271678" y="852488"/>
                    <a:pt x="1416458" y="834390"/>
                    <a:pt x="1544093" y="781050"/>
                  </a:cubicBezTo>
                  <a:cubicBezTo>
                    <a:pt x="1753643" y="695325"/>
                    <a:pt x="1805078" y="516255"/>
                    <a:pt x="1677443" y="330518"/>
                  </a:cubicBezTo>
                  <a:close/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A62F8F7-7A64-406E-98C0-7F09BAC87521}"/>
                </a:ext>
              </a:extLst>
            </p:cNvPr>
            <p:cNvSpPr/>
            <p:nvPr/>
          </p:nvSpPr>
          <p:spPr>
            <a:xfrm>
              <a:off x="3229274" y="5527891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95F44B4-EF00-494F-BBCE-EF9A6D1C4C11}"/>
                </a:ext>
              </a:extLst>
            </p:cNvPr>
            <p:cNvSpPr/>
            <p:nvPr/>
          </p:nvSpPr>
          <p:spPr>
            <a:xfrm>
              <a:off x="3120559" y="5041163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8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0050"/>
                    <a:pt x="67757" y="313372"/>
                    <a:pt x="141100" y="242888"/>
                  </a:cubicBezTo>
                  <a:cubicBezTo>
                    <a:pt x="142052" y="242888"/>
                    <a:pt x="142052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C66A4D1-E8CB-4073-88BE-4D76EE28539B}"/>
                </a:ext>
              </a:extLst>
            </p:cNvPr>
            <p:cNvSpPr/>
            <p:nvPr/>
          </p:nvSpPr>
          <p:spPr>
            <a:xfrm>
              <a:off x="2908282" y="5540273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9CBA01F-A245-49D3-83FD-C43A8811CD8B}"/>
                </a:ext>
              </a:extLst>
            </p:cNvPr>
            <p:cNvSpPr/>
            <p:nvPr/>
          </p:nvSpPr>
          <p:spPr>
            <a:xfrm>
              <a:off x="2800519" y="5053546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7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8"/>
                    <a:pt x="107762" y="485775"/>
                  </a:cubicBezTo>
                  <a:cubicBezTo>
                    <a:pt x="55375" y="400050"/>
                    <a:pt x="66805" y="313373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558DB6B-B36B-4CF7-B42A-8399F435D88C}"/>
                </a:ext>
              </a:extLst>
            </p:cNvPr>
            <p:cNvSpPr/>
            <p:nvPr/>
          </p:nvSpPr>
          <p:spPr>
            <a:xfrm>
              <a:off x="2589194" y="5539321"/>
              <a:ext cx="9525" cy="9525"/>
            </a:xfrm>
            <a:custGeom>
              <a:avLst/>
              <a:gdLst>
                <a:gd name="connsiteX0" fmla="*/ 2858 w 0"/>
                <a:gd name="connsiteY0" fmla="*/ 952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2"/>
                  </a:moveTo>
                  <a:cubicBezTo>
                    <a:pt x="1905" y="952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91DF11F-E6FB-4395-934F-4A2EBEBF358B}"/>
                </a:ext>
              </a:extLst>
            </p:cNvPr>
            <p:cNvSpPr/>
            <p:nvPr/>
          </p:nvSpPr>
          <p:spPr>
            <a:xfrm>
              <a:off x="2481432" y="5052594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1003"/>
                    <a:pt x="67757" y="313372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EC37573-C624-4109-A2E4-A16B807CBCC7}"/>
              </a:ext>
            </a:extLst>
          </p:cNvPr>
          <p:cNvSpPr/>
          <p:nvPr/>
        </p:nvSpPr>
        <p:spPr>
          <a:xfrm>
            <a:off x="5829207" y="4292677"/>
            <a:ext cx="320378" cy="463996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noFill/>
          <a:ln w="1587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C378A42-7C76-46E9-A63B-297C8F981CDC}"/>
              </a:ext>
            </a:extLst>
          </p:cNvPr>
          <p:cNvGrpSpPr/>
          <p:nvPr/>
        </p:nvGrpSpPr>
        <p:grpSpPr>
          <a:xfrm>
            <a:off x="668191" y="4889034"/>
            <a:ext cx="1873519" cy="1107996"/>
            <a:chOff x="668191" y="4889034"/>
            <a:chExt cx="1873519" cy="11079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F28A9E3-6021-4EE1-8CA7-094B3D003143}"/>
                </a:ext>
              </a:extLst>
            </p:cNvPr>
            <p:cNvSpPr txBox="1"/>
            <p:nvPr/>
          </p:nvSpPr>
          <p:spPr>
            <a:xfrm>
              <a:off x="668191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72E80B6-C8DF-4EFA-93CC-FA7935AD8A46}"/>
                </a:ext>
              </a:extLst>
            </p:cNvPr>
            <p:cNvSpPr txBox="1"/>
            <p:nvPr/>
          </p:nvSpPr>
          <p:spPr>
            <a:xfrm>
              <a:off x="668191" y="5166033"/>
              <a:ext cx="1873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FBA6E5E-CA1A-452A-8CE9-9FD9BCC212E9}"/>
              </a:ext>
            </a:extLst>
          </p:cNvPr>
          <p:cNvGrpSpPr/>
          <p:nvPr/>
        </p:nvGrpSpPr>
        <p:grpSpPr>
          <a:xfrm>
            <a:off x="2860414" y="4889034"/>
            <a:ext cx="1873519" cy="1107996"/>
            <a:chOff x="2860414" y="4889034"/>
            <a:chExt cx="1873519" cy="110799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A32E50F-9728-4861-B069-5393074C564E}"/>
                </a:ext>
              </a:extLst>
            </p:cNvPr>
            <p:cNvSpPr txBox="1"/>
            <p:nvPr/>
          </p:nvSpPr>
          <p:spPr>
            <a:xfrm>
              <a:off x="2860414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E44C497-D8B7-402A-B19E-CD64B583BD46}"/>
                </a:ext>
              </a:extLst>
            </p:cNvPr>
            <p:cNvSpPr txBox="1"/>
            <p:nvPr/>
          </p:nvSpPr>
          <p:spPr>
            <a:xfrm>
              <a:off x="2860414" y="5166033"/>
              <a:ext cx="1873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981867E-5239-4203-9874-5272B71F6429}"/>
              </a:ext>
            </a:extLst>
          </p:cNvPr>
          <p:cNvGrpSpPr/>
          <p:nvPr/>
        </p:nvGrpSpPr>
        <p:grpSpPr>
          <a:xfrm>
            <a:off x="5052637" y="4889034"/>
            <a:ext cx="1873519" cy="1107996"/>
            <a:chOff x="5052637" y="4889034"/>
            <a:chExt cx="1873519" cy="110799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5444B19-CDFC-4D69-9C07-C0C34BEE6B2B}"/>
                </a:ext>
              </a:extLst>
            </p:cNvPr>
            <p:cNvSpPr txBox="1"/>
            <p:nvPr/>
          </p:nvSpPr>
          <p:spPr>
            <a:xfrm>
              <a:off x="5052637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F37522-DA37-4B02-825C-283A3B11C787}"/>
                </a:ext>
              </a:extLst>
            </p:cNvPr>
            <p:cNvSpPr txBox="1"/>
            <p:nvPr/>
          </p:nvSpPr>
          <p:spPr>
            <a:xfrm>
              <a:off x="5052637" y="5166033"/>
              <a:ext cx="18735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218AD73F-3896-4559-B2CB-645B5F888D66}"/>
              </a:ext>
            </a:extLst>
          </p:cNvPr>
          <p:cNvSpPr txBox="1"/>
          <p:nvPr/>
        </p:nvSpPr>
        <p:spPr>
          <a:xfrm>
            <a:off x="668191" y="2608757"/>
            <a:ext cx="589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4AFC09-03C3-4E82-9A4D-9D83F15BB613}"/>
              </a:ext>
            </a:extLst>
          </p:cNvPr>
          <p:cNvSpPr txBox="1"/>
          <p:nvPr/>
        </p:nvSpPr>
        <p:spPr>
          <a:xfrm>
            <a:off x="668191" y="1675849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ما کیفیت ایجاد می کنیم</a:t>
            </a:r>
          </a:p>
          <a:p>
            <a:pPr algn="ctr" rtl="1"/>
            <a:r>
              <a:rPr lang="en-US" altLang="ko-KR" sz="2800" dirty="0">
                <a:solidFill>
                  <a:schemeClr val="accent1"/>
                </a:solidFill>
                <a:cs typeface="B Nazanin" pitchFamily="2" charset="-78"/>
              </a:rPr>
              <a:t>PPT</a:t>
            </a:r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ارائه حرفه ای </a:t>
            </a:r>
            <a:endParaRPr lang="ko-KR" alt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6685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4">
            <a:extLst>
              <a:ext uri="{FF2B5EF4-FFF2-40B4-BE49-F238E27FC236}">
                <a16:creationId xmlns:a16="http://schemas.microsoft.com/office/drawing/2014/main" id="{D4F0F944-7436-49BC-A9FF-DBA6AE1D6B46}"/>
              </a:ext>
            </a:extLst>
          </p:cNvPr>
          <p:cNvGrpSpPr/>
          <p:nvPr/>
        </p:nvGrpSpPr>
        <p:grpSpPr>
          <a:xfrm>
            <a:off x="1206957" y="1864401"/>
            <a:ext cx="9649093" cy="4157023"/>
            <a:chOff x="1341524" y="1864400"/>
            <a:chExt cx="9649093" cy="4157023"/>
          </a:xfrm>
        </p:grpSpPr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B715BE10-24F5-4659-A88E-81134A7A3118}"/>
                </a:ext>
              </a:extLst>
            </p:cNvPr>
            <p:cNvSpPr/>
            <p:nvPr/>
          </p:nvSpPr>
          <p:spPr>
            <a:xfrm>
              <a:off x="9610582" y="3112866"/>
              <a:ext cx="1024460" cy="1657038"/>
            </a:xfrm>
            <a:custGeom>
              <a:avLst/>
              <a:gdLst/>
              <a:ahLst/>
              <a:cxnLst/>
              <a:rect l="l" t="t" r="r" b="b"/>
              <a:pathLst>
                <a:path w="890376" h="1440160">
                  <a:moveTo>
                    <a:pt x="445188" y="0"/>
                  </a:moveTo>
                  <a:cubicBezTo>
                    <a:pt x="614149" y="0"/>
                    <a:pt x="769519" y="58193"/>
                    <a:pt x="890376" y="158114"/>
                  </a:cubicBezTo>
                  <a:cubicBezTo>
                    <a:pt x="722128" y="287532"/>
                    <a:pt x="615484" y="491352"/>
                    <a:pt x="615484" y="720080"/>
                  </a:cubicBezTo>
                  <a:cubicBezTo>
                    <a:pt x="615484" y="948808"/>
                    <a:pt x="722128" y="1152628"/>
                    <a:pt x="890376" y="1282046"/>
                  </a:cubicBezTo>
                  <a:cubicBezTo>
                    <a:pt x="769519" y="1381967"/>
                    <a:pt x="614149" y="1440160"/>
                    <a:pt x="445188" y="1440160"/>
                  </a:cubicBezTo>
                  <a:cubicBezTo>
                    <a:pt x="276227" y="1440160"/>
                    <a:pt x="120857" y="1381967"/>
                    <a:pt x="0" y="1282046"/>
                  </a:cubicBezTo>
                  <a:cubicBezTo>
                    <a:pt x="168248" y="1152628"/>
                    <a:pt x="274891" y="948808"/>
                    <a:pt x="274891" y="720080"/>
                  </a:cubicBezTo>
                  <a:cubicBezTo>
                    <a:pt x="274891" y="491352"/>
                    <a:pt x="168248" y="287532"/>
                    <a:pt x="0" y="158114"/>
                  </a:cubicBezTo>
                  <a:cubicBezTo>
                    <a:pt x="120857" y="58193"/>
                    <a:pt x="276227" y="0"/>
                    <a:pt x="445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A12CAF87-AA5F-4B2D-A092-BDA5F81A4D2E}"/>
                </a:ext>
              </a:extLst>
            </p:cNvPr>
            <p:cNvSpPr/>
            <p:nvPr/>
          </p:nvSpPr>
          <p:spPr>
            <a:xfrm rot="16200000">
              <a:off x="8267958" y="1905826"/>
              <a:ext cx="1024460" cy="1657038"/>
            </a:xfrm>
            <a:custGeom>
              <a:avLst/>
              <a:gdLst/>
              <a:ahLst/>
              <a:cxnLst/>
              <a:rect l="l" t="t" r="r" b="b"/>
              <a:pathLst>
                <a:path w="890376" h="1440160">
                  <a:moveTo>
                    <a:pt x="445188" y="0"/>
                  </a:moveTo>
                  <a:cubicBezTo>
                    <a:pt x="614149" y="0"/>
                    <a:pt x="769519" y="58193"/>
                    <a:pt x="890376" y="158114"/>
                  </a:cubicBezTo>
                  <a:cubicBezTo>
                    <a:pt x="722128" y="287532"/>
                    <a:pt x="615484" y="491352"/>
                    <a:pt x="615484" y="720080"/>
                  </a:cubicBezTo>
                  <a:cubicBezTo>
                    <a:pt x="615484" y="948808"/>
                    <a:pt x="722128" y="1152628"/>
                    <a:pt x="890376" y="1282046"/>
                  </a:cubicBezTo>
                  <a:cubicBezTo>
                    <a:pt x="769519" y="1381967"/>
                    <a:pt x="614149" y="1440160"/>
                    <a:pt x="445188" y="1440160"/>
                  </a:cubicBezTo>
                  <a:cubicBezTo>
                    <a:pt x="276227" y="1440160"/>
                    <a:pt x="120857" y="1381967"/>
                    <a:pt x="0" y="1282046"/>
                  </a:cubicBezTo>
                  <a:cubicBezTo>
                    <a:pt x="168248" y="1152628"/>
                    <a:pt x="274891" y="948808"/>
                    <a:pt x="274891" y="720080"/>
                  </a:cubicBezTo>
                  <a:cubicBezTo>
                    <a:pt x="274891" y="491352"/>
                    <a:pt x="168248" y="287532"/>
                    <a:pt x="0" y="158114"/>
                  </a:cubicBezTo>
                  <a:cubicBezTo>
                    <a:pt x="120857" y="58193"/>
                    <a:pt x="276227" y="0"/>
                    <a:pt x="445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4C088147-B7AE-4A7B-A009-1AD17DBE72F9}"/>
                </a:ext>
              </a:extLst>
            </p:cNvPr>
            <p:cNvSpPr/>
            <p:nvPr/>
          </p:nvSpPr>
          <p:spPr>
            <a:xfrm rot="16200000">
              <a:off x="5640470" y="1905826"/>
              <a:ext cx="1024460" cy="1657038"/>
            </a:xfrm>
            <a:custGeom>
              <a:avLst/>
              <a:gdLst/>
              <a:ahLst/>
              <a:cxnLst/>
              <a:rect l="l" t="t" r="r" b="b"/>
              <a:pathLst>
                <a:path w="890376" h="1440160">
                  <a:moveTo>
                    <a:pt x="445188" y="0"/>
                  </a:moveTo>
                  <a:cubicBezTo>
                    <a:pt x="614149" y="0"/>
                    <a:pt x="769519" y="58193"/>
                    <a:pt x="890376" y="158114"/>
                  </a:cubicBezTo>
                  <a:cubicBezTo>
                    <a:pt x="722128" y="287532"/>
                    <a:pt x="615484" y="491352"/>
                    <a:pt x="615484" y="720080"/>
                  </a:cubicBezTo>
                  <a:cubicBezTo>
                    <a:pt x="615484" y="948808"/>
                    <a:pt x="722128" y="1152628"/>
                    <a:pt x="890376" y="1282046"/>
                  </a:cubicBezTo>
                  <a:cubicBezTo>
                    <a:pt x="769519" y="1381967"/>
                    <a:pt x="614149" y="1440160"/>
                    <a:pt x="445188" y="1440160"/>
                  </a:cubicBezTo>
                  <a:cubicBezTo>
                    <a:pt x="276227" y="1440160"/>
                    <a:pt x="120857" y="1381967"/>
                    <a:pt x="0" y="1282046"/>
                  </a:cubicBezTo>
                  <a:cubicBezTo>
                    <a:pt x="168248" y="1152628"/>
                    <a:pt x="274891" y="948808"/>
                    <a:pt x="274891" y="720080"/>
                  </a:cubicBezTo>
                  <a:cubicBezTo>
                    <a:pt x="274891" y="491352"/>
                    <a:pt x="168248" y="287532"/>
                    <a:pt x="0" y="158114"/>
                  </a:cubicBezTo>
                  <a:cubicBezTo>
                    <a:pt x="120857" y="58193"/>
                    <a:pt x="276227" y="0"/>
                    <a:pt x="445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B7DB391-5A87-4FCD-9C0F-82DE718DA547}"/>
                </a:ext>
              </a:extLst>
            </p:cNvPr>
            <p:cNvSpPr/>
            <p:nvPr/>
          </p:nvSpPr>
          <p:spPr>
            <a:xfrm rot="16200000">
              <a:off x="3012983" y="1905826"/>
              <a:ext cx="1024460" cy="1657038"/>
            </a:xfrm>
            <a:custGeom>
              <a:avLst/>
              <a:gdLst/>
              <a:ahLst/>
              <a:cxnLst/>
              <a:rect l="l" t="t" r="r" b="b"/>
              <a:pathLst>
                <a:path w="890376" h="1440160">
                  <a:moveTo>
                    <a:pt x="445188" y="0"/>
                  </a:moveTo>
                  <a:cubicBezTo>
                    <a:pt x="614149" y="0"/>
                    <a:pt x="769519" y="58193"/>
                    <a:pt x="890376" y="158114"/>
                  </a:cubicBezTo>
                  <a:cubicBezTo>
                    <a:pt x="722128" y="287532"/>
                    <a:pt x="615484" y="491352"/>
                    <a:pt x="615484" y="720080"/>
                  </a:cubicBezTo>
                  <a:cubicBezTo>
                    <a:pt x="615484" y="948808"/>
                    <a:pt x="722128" y="1152628"/>
                    <a:pt x="890376" y="1282046"/>
                  </a:cubicBezTo>
                  <a:cubicBezTo>
                    <a:pt x="769519" y="1381967"/>
                    <a:pt x="614149" y="1440160"/>
                    <a:pt x="445188" y="1440160"/>
                  </a:cubicBezTo>
                  <a:cubicBezTo>
                    <a:pt x="276227" y="1440160"/>
                    <a:pt x="120857" y="1381967"/>
                    <a:pt x="0" y="1282046"/>
                  </a:cubicBezTo>
                  <a:cubicBezTo>
                    <a:pt x="168248" y="1152628"/>
                    <a:pt x="274891" y="948808"/>
                    <a:pt x="274891" y="720080"/>
                  </a:cubicBezTo>
                  <a:cubicBezTo>
                    <a:pt x="274891" y="491352"/>
                    <a:pt x="168248" y="287532"/>
                    <a:pt x="0" y="158114"/>
                  </a:cubicBezTo>
                  <a:cubicBezTo>
                    <a:pt x="120857" y="58193"/>
                    <a:pt x="276227" y="0"/>
                    <a:pt x="445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BA2F835D-7271-4CA7-8421-0670299315CD}"/>
                </a:ext>
              </a:extLst>
            </p:cNvPr>
            <p:cNvSpPr/>
            <p:nvPr/>
          </p:nvSpPr>
          <p:spPr>
            <a:xfrm>
              <a:off x="1699239" y="3114393"/>
              <a:ext cx="1024460" cy="1657038"/>
            </a:xfrm>
            <a:custGeom>
              <a:avLst/>
              <a:gdLst/>
              <a:ahLst/>
              <a:cxnLst/>
              <a:rect l="l" t="t" r="r" b="b"/>
              <a:pathLst>
                <a:path w="890376" h="1440160">
                  <a:moveTo>
                    <a:pt x="445188" y="0"/>
                  </a:moveTo>
                  <a:cubicBezTo>
                    <a:pt x="614149" y="0"/>
                    <a:pt x="769519" y="58193"/>
                    <a:pt x="890376" y="158114"/>
                  </a:cubicBezTo>
                  <a:cubicBezTo>
                    <a:pt x="722128" y="287532"/>
                    <a:pt x="615484" y="491352"/>
                    <a:pt x="615484" y="720080"/>
                  </a:cubicBezTo>
                  <a:cubicBezTo>
                    <a:pt x="615484" y="948808"/>
                    <a:pt x="722128" y="1152628"/>
                    <a:pt x="890376" y="1282046"/>
                  </a:cubicBezTo>
                  <a:cubicBezTo>
                    <a:pt x="769519" y="1381967"/>
                    <a:pt x="614149" y="1440160"/>
                    <a:pt x="445188" y="1440160"/>
                  </a:cubicBezTo>
                  <a:cubicBezTo>
                    <a:pt x="276227" y="1440160"/>
                    <a:pt x="120857" y="1381967"/>
                    <a:pt x="0" y="1282046"/>
                  </a:cubicBezTo>
                  <a:cubicBezTo>
                    <a:pt x="168248" y="1152628"/>
                    <a:pt x="274891" y="948808"/>
                    <a:pt x="274891" y="720080"/>
                  </a:cubicBezTo>
                  <a:cubicBezTo>
                    <a:pt x="274891" y="491352"/>
                    <a:pt x="168248" y="287532"/>
                    <a:pt x="0" y="158114"/>
                  </a:cubicBezTo>
                  <a:cubicBezTo>
                    <a:pt x="120857" y="58193"/>
                    <a:pt x="276227" y="0"/>
                    <a:pt x="445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45C750A-EEE2-4184-BD47-F81DD0D729D4}"/>
                </a:ext>
              </a:extLst>
            </p:cNvPr>
            <p:cNvGrpSpPr/>
            <p:nvPr/>
          </p:nvGrpSpPr>
          <p:grpSpPr>
            <a:xfrm>
              <a:off x="1341524" y="1864400"/>
              <a:ext cx="1739890" cy="1739890"/>
              <a:chOff x="1763688" y="2492896"/>
              <a:chExt cx="1512168" cy="1512168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19FFA819-E300-455B-8896-4500158326F3}"/>
                  </a:ext>
                </a:extLst>
              </p:cNvPr>
              <p:cNvSpPr/>
              <p:nvPr/>
            </p:nvSpPr>
            <p:spPr>
              <a:xfrm>
                <a:off x="1763688" y="2492896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  <p:sp>
            <p:nvSpPr>
              <p:cNvPr id="26" name="Oval 3">
                <a:extLst>
                  <a:ext uri="{FF2B5EF4-FFF2-40B4-BE49-F238E27FC236}">
                    <a16:creationId xmlns:a16="http://schemas.microsoft.com/office/drawing/2014/main" id="{9DFECC8D-8B1A-4E05-A94E-39C078163F4A}"/>
                  </a:ext>
                </a:extLst>
              </p:cNvPr>
              <p:cNvSpPr/>
              <p:nvPr/>
            </p:nvSpPr>
            <p:spPr>
              <a:xfrm>
                <a:off x="1835696" y="2564904"/>
                <a:ext cx="1368152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1368152" h="1368152">
                    <a:moveTo>
                      <a:pt x="684076" y="0"/>
                    </a:moveTo>
                    <a:cubicBezTo>
                      <a:pt x="1061881" y="0"/>
                      <a:pt x="1368152" y="306271"/>
                      <a:pt x="1368152" y="684076"/>
                    </a:cubicBezTo>
                    <a:lnTo>
                      <a:pt x="1359710" y="767824"/>
                    </a:lnTo>
                    <a:cubicBezTo>
                      <a:pt x="1086175" y="819898"/>
                      <a:pt x="877562" y="1054565"/>
                      <a:pt x="866904" y="1340297"/>
                    </a:cubicBezTo>
                    <a:cubicBezTo>
                      <a:pt x="809279" y="1359469"/>
                      <a:pt x="747692" y="1368152"/>
                      <a:pt x="684076" y="1368152"/>
                    </a:cubicBezTo>
                    <a:cubicBezTo>
                      <a:pt x="306271" y="1368152"/>
                      <a:pt x="0" y="1061881"/>
                      <a:pt x="0" y="684076"/>
                    </a:cubicBezTo>
                    <a:cubicBezTo>
                      <a:pt x="0" y="306271"/>
                      <a:pt x="306271" y="0"/>
                      <a:pt x="68407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>
                <a:outerShdw blurRad="254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4186C0E-1D85-4DD2-96F2-45D0DCE728C6}"/>
                </a:ext>
              </a:extLst>
            </p:cNvPr>
            <p:cNvGrpSpPr/>
            <p:nvPr/>
          </p:nvGrpSpPr>
          <p:grpSpPr>
            <a:xfrm>
              <a:off x="1341524" y="4281533"/>
              <a:ext cx="1739890" cy="1739890"/>
              <a:chOff x="1763688" y="2492896"/>
              <a:chExt cx="1512168" cy="1512168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FDA29D9-9DA2-4800-8620-7794D7A70313}"/>
                  </a:ext>
                </a:extLst>
              </p:cNvPr>
              <p:cNvSpPr/>
              <p:nvPr/>
            </p:nvSpPr>
            <p:spPr>
              <a:xfrm>
                <a:off x="1763688" y="2492896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  <p:sp>
            <p:nvSpPr>
              <p:cNvPr id="24" name="Oval 3">
                <a:extLst>
                  <a:ext uri="{FF2B5EF4-FFF2-40B4-BE49-F238E27FC236}">
                    <a16:creationId xmlns:a16="http://schemas.microsoft.com/office/drawing/2014/main" id="{5E99A8EE-8804-405D-9BEB-DAA541C5F2D1}"/>
                  </a:ext>
                </a:extLst>
              </p:cNvPr>
              <p:cNvSpPr/>
              <p:nvPr/>
            </p:nvSpPr>
            <p:spPr>
              <a:xfrm>
                <a:off x="1835696" y="2564904"/>
                <a:ext cx="1368152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1368152" h="1368152">
                    <a:moveTo>
                      <a:pt x="684076" y="0"/>
                    </a:moveTo>
                    <a:cubicBezTo>
                      <a:pt x="1061881" y="0"/>
                      <a:pt x="1368152" y="306271"/>
                      <a:pt x="1368152" y="684076"/>
                    </a:cubicBezTo>
                    <a:lnTo>
                      <a:pt x="1359710" y="767824"/>
                    </a:lnTo>
                    <a:cubicBezTo>
                      <a:pt x="1086175" y="819898"/>
                      <a:pt x="877562" y="1054565"/>
                      <a:pt x="866904" y="1340297"/>
                    </a:cubicBezTo>
                    <a:cubicBezTo>
                      <a:pt x="809279" y="1359469"/>
                      <a:pt x="747692" y="1368152"/>
                      <a:pt x="684076" y="1368152"/>
                    </a:cubicBezTo>
                    <a:cubicBezTo>
                      <a:pt x="306271" y="1368152"/>
                      <a:pt x="0" y="1061881"/>
                      <a:pt x="0" y="684076"/>
                    </a:cubicBezTo>
                    <a:cubicBezTo>
                      <a:pt x="0" y="306271"/>
                      <a:pt x="306271" y="0"/>
                      <a:pt x="6840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254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3124B66-6018-4FB3-9EE0-D6F92ACB7E1F}"/>
                </a:ext>
              </a:extLst>
            </p:cNvPr>
            <p:cNvGrpSpPr/>
            <p:nvPr/>
          </p:nvGrpSpPr>
          <p:grpSpPr>
            <a:xfrm>
              <a:off x="3969012" y="1864400"/>
              <a:ext cx="1739890" cy="1739890"/>
              <a:chOff x="1763688" y="2492896"/>
              <a:chExt cx="1512168" cy="1512168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98A91D8F-4D2B-44C0-9D8B-04EBB6A44CBE}"/>
                  </a:ext>
                </a:extLst>
              </p:cNvPr>
              <p:cNvSpPr/>
              <p:nvPr/>
            </p:nvSpPr>
            <p:spPr>
              <a:xfrm>
                <a:off x="1763688" y="2492896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  <p:sp>
            <p:nvSpPr>
              <p:cNvPr id="22" name="Oval 3">
                <a:extLst>
                  <a:ext uri="{FF2B5EF4-FFF2-40B4-BE49-F238E27FC236}">
                    <a16:creationId xmlns:a16="http://schemas.microsoft.com/office/drawing/2014/main" id="{F6356BF2-9D9E-40A3-B3AB-02BAFCBEE517}"/>
                  </a:ext>
                </a:extLst>
              </p:cNvPr>
              <p:cNvSpPr/>
              <p:nvPr/>
            </p:nvSpPr>
            <p:spPr>
              <a:xfrm>
                <a:off x="1835696" y="2564904"/>
                <a:ext cx="1368152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1368152" h="1368152">
                    <a:moveTo>
                      <a:pt x="684076" y="0"/>
                    </a:moveTo>
                    <a:cubicBezTo>
                      <a:pt x="1061881" y="0"/>
                      <a:pt x="1368152" y="306271"/>
                      <a:pt x="1368152" y="684076"/>
                    </a:cubicBezTo>
                    <a:lnTo>
                      <a:pt x="1359710" y="767824"/>
                    </a:lnTo>
                    <a:cubicBezTo>
                      <a:pt x="1086175" y="819898"/>
                      <a:pt x="877562" y="1054565"/>
                      <a:pt x="866904" y="1340297"/>
                    </a:cubicBezTo>
                    <a:cubicBezTo>
                      <a:pt x="809279" y="1359469"/>
                      <a:pt x="747692" y="1368152"/>
                      <a:pt x="684076" y="1368152"/>
                    </a:cubicBezTo>
                    <a:cubicBezTo>
                      <a:pt x="306271" y="1368152"/>
                      <a:pt x="0" y="1061881"/>
                      <a:pt x="0" y="684076"/>
                    </a:cubicBezTo>
                    <a:cubicBezTo>
                      <a:pt x="0" y="306271"/>
                      <a:pt x="306271" y="0"/>
                      <a:pt x="68407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>
                <a:outerShdw blurRad="254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F6E4F20-BCBF-48D3-BC15-467B83CEF094}"/>
                </a:ext>
              </a:extLst>
            </p:cNvPr>
            <p:cNvGrpSpPr/>
            <p:nvPr/>
          </p:nvGrpSpPr>
          <p:grpSpPr>
            <a:xfrm>
              <a:off x="6596499" y="1864400"/>
              <a:ext cx="1739890" cy="1739890"/>
              <a:chOff x="1763688" y="2492896"/>
              <a:chExt cx="1512168" cy="1512168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D92E4061-ECCC-4B1E-AABB-3B7BD6DA223E}"/>
                  </a:ext>
                </a:extLst>
              </p:cNvPr>
              <p:cNvSpPr/>
              <p:nvPr/>
            </p:nvSpPr>
            <p:spPr>
              <a:xfrm>
                <a:off x="1763688" y="2492896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 dirty="0">
                  <a:cs typeface="B Nazanin" pitchFamily="2" charset="-78"/>
                </a:endParaRPr>
              </a:p>
            </p:txBody>
          </p:sp>
          <p:sp>
            <p:nvSpPr>
              <p:cNvPr id="20" name="Oval 3">
                <a:extLst>
                  <a:ext uri="{FF2B5EF4-FFF2-40B4-BE49-F238E27FC236}">
                    <a16:creationId xmlns:a16="http://schemas.microsoft.com/office/drawing/2014/main" id="{C3A1F984-64D4-483C-9215-082C85D07324}"/>
                  </a:ext>
                </a:extLst>
              </p:cNvPr>
              <p:cNvSpPr/>
              <p:nvPr/>
            </p:nvSpPr>
            <p:spPr>
              <a:xfrm>
                <a:off x="1835696" y="2564904"/>
                <a:ext cx="1368152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1368152" h="1368152">
                    <a:moveTo>
                      <a:pt x="684076" y="0"/>
                    </a:moveTo>
                    <a:cubicBezTo>
                      <a:pt x="1061881" y="0"/>
                      <a:pt x="1368152" y="306271"/>
                      <a:pt x="1368152" y="684076"/>
                    </a:cubicBezTo>
                    <a:lnTo>
                      <a:pt x="1359710" y="767824"/>
                    </a:lnTo>
                    <a:cubicBezTo>
                      <a:pt x="1086175" y="819898"/>
                      <a:pt x="877562" y="1054565"/>
                      <a:pt x="866904" y="1340297"/>
                    </a:cubicBezTo>
                    <a:cubicBezTo>
                      <a:pt x="809279" y="1359469"/>
                      <a:pt x="747692" y="1368152"/>
                      <a:pt x="684076" y="1368152"/>
                    </a:cubicBezTo>
                    <a:cubicBezTo>
                      <a:pt x="306271" y="1368152"/>
                      <a:pt x="0" y="1061881"/>
                      <a:pt x="0" y="684076"/>
                    </a:cubicBezTo>
                    <a:cubicBezTo>
                      <a:pt x="0" y="306271"/>
                      <a:pt x="306271" y="0"/>
                      <a:pt x="68407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254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991779B-8D9A-4E32-AE1C-FD91DFDF9B12}"/>
                </a:ext>
              </a:extLst>
            </p:cNvPr>
            <p:cNvGrpSpPr/>
            <p:nvPr/>
          </p:nvGrpSpPr>
          <p:grpSpPr>
            <a:xfrm>
              <a:off x="9223985" y="1864400"/>
              <a:ext cx="1739890" cy="1739890"/>
              <a:chOff x="1763688" y="2492896"/>
              <a:chExt cx="1512168" cy="1512168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DB7C3DB7-CBCD-42F3-A9AA-CFD3F95E1C27}"/>
                  </a:ext>
                </a:extLst>
              </p:cNvPr>
              <p:cNvSpPr/>
              <p:nvPr/>
            </p:nvSpPr>
            <p:spPr>
              <a:xfrm>
                <a:off x="1763688" y="2492896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  <p:sp>
            <p:nvSpPr>
              <p:cNvPr id="18" name="Oval 3">
                <a:extLst>
                  <a:ext uri="{FF2B5EF4-FFF2-40B4-BE49-F238E27FC236}">
                    <a16:creationId xmlns:a16="http://schemas.microsoft.com/office/drawing/2014/main" id="{630D1DED-58E1-49FF-861B-B1A1F0E4E179}"/>
                  </a:ext>
                </a:extLst>
              </p:cNvPr>
              <p:cNvSpPr/>
              <p:nvPr/>
            </p:nvSpPr>
            <p:spPr>
              <a:xfrm>
                <a:off x="1835696" y="2564904"/>
                <a:ext cx="1368152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1368152" h="1368152">
                    <a:moveTo>
                      <a:pt x="684076" y="0"/>
                    </a:moveTo>
                    <a:cubicBezTo>
                      <a:pt x="1061881" y="0"/>
                      <a:pt x="1368152" y="306271"/>
                      <a:pt x="1368152" y="684076"/>
                    </a:cubicBezTo>
                    <a:lnTo>
                      <a:pt x="1359710" y="767824"/>
                    </a:lnTo>
                    <a:cubicBezTo>
                      <a:pt x="1086175" y="819898"/>
                      <a:pt x="877562" y="1054565"/>
                      <a:pt x="866904" y="1340297"/>
                    </a:cubicBezTo>
                    <a:cubicBezTo>
                      <a:pt x="809279" y="1359469"/>
                      <a:pt x="747692" y="1368152"/>
                      <a:pt x="684076" y="1368152"/>
                    </a:cubicBezTo>
                    <a:cubicBezTo>
                      <a:pt x="306271" y="1368152"/>
                      <a:pt x="0" y="1061881"/>
                      <a:pt x="0" y="684076"/>
                    </a:cubicBezTo>
                    <a:cubicBezTo>
                      <a:pt x="0" y="306271"/>
                      <a:pt x="306271" y="0"/>
                      <a:pt x="6840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254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3F7C618-13CB-4F6E-9256-269EB62BD76C}"/>
                </a:ext>
              </a:extLst>
            </p:cNvPr>
            <p:cNvGrpSpPr/>
            <p:nvPr/>
          </p:nvGrpSpPr>
          <p:grpSpPr>
            <a:xfrm>
              <a:off x="9250727" y="4278479"/>
              <a:ext cx="1739890" cy="1739890"/>
              <a:chOff x="1858938" y="2492896"/>
              <a:chExt cx="1512168" cy="1512168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69739D9-2ACA-4FC9-AD78-A450F3C6C0F7}"/>
                  </a:ext>
                </a:extLst>
              </p:cNvPr>
              <p:cNvSpPr/>
              <p:nvPr/>
            </p:nvSpPr>
            <p:spPr>
              <a:xfrm>
                <a:off x="1858938" y="2492896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  <p:sp>
            <p:nvSpPr>
              <p:cNvPr id="16" name="Oval 3">
                <a:extLst>
                  <a:ext uri="{FF2B5EF4-FFF2-40B4-BE49-F238E27FC236}">
                    <a16:creationId xmlns:a16="http://schemas.microsoft.com/office/drawing/2014/main" id="{5EEAF3A3-1576-4DEB-BF7E-A4BADB51DFF2}"/>
                  </a:ext>
                </a:extLst>
              </p:cNvPr>
              <p:cNvSpPr/>
              <p:nvPr/>
            </p:nvSpPr>
            <p:spPr>
              <a:xfrm>
                <a:off x="1930946" y="2564904"/>
                <a:ext cx="1368152" cy="1368152"/>
              </a:xfrm>
              <a:custGeom>
                <a:avLst/>
                <a:gdLst/>
                <a:ahLst/>
                <a:cxnLst/>
                <a:rect l="l" t="t" r="r" b="b"/>
                <a:pathLst>
                  <a:path w="1368152" h="1368152">
                    <a:moveTo>
                      <a:pt x="684076" y="0"/>
                    </a:moveTo>
                    <a:cubicBezTo>
                      <a:pt x="1061881" y="0"/>
                      <a:pt x="1368152" y="306271"/>
                      <a:pt x="1368152" y="684076"/>
                    </a:cubicBezTo>
                    <a:lnTo>
                      <a:pt x="1359710" y="767824"/>
                    </a:lnTo>
                    <a:cubicBezTo>
                      <a:pt x="1086175" y="819898"/>
                      <a:pt x="877562" y="1054565"/>
                      <a:pt x="866904" y="1340297"/>
                    </a:cubicBezTo>
                    <a:cubicBezTo>
                      <a:pt x="809279" y="1359469"/>
                      <a:pt x="747692" y="1368152"/>
                      <a:pt x="684076" y="1368152"/>
                    </a:cubicBezTo>
                    <a:cubicBezTo>
                      <a:pt x="306271" y="1368152"/>
                      <a:pt x="0" y="1061881"/>
                      <a:pt x="0" y="684076"/>
                    </a:cubicBezTo>
                    <a:cubicBezTo>
                      <a:pt x="0" y="306271"/>
                      <a:pt x="306271" y="0"/>
                      <a:pt x="68407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254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>
                  <a:cs typeface="B Nazanin" pitchFamily="2" charset="-78"/>
                </a:endParaRPr>
              </a:p>
            </p:txBody>
          </p:sp>
        </p:grpSp>
      </p:grpSp>
      <p:sp>
        <p:nvSpPr>
          <p:cNvPr id="27" name="Arc 26">
            <a:extLst>
              <a:ext uri="{FF2B5EF4-FFF2-40B4-BE49-F238E27FC236}">
                <a16:creationId xmlns:a16="http://schemas.microsoft.com/office/drawing/2014/main" id="{77EB7AA2-E377-4D5B-A795-0D5309143BE2}"/>
              </a:ext>
            </a:extLst>
          </p:cNvPr>
          <p:cNvSpPr/>
          <p:nvPr/>
        </p:nvSpPr>
        <p:spPr>
          <a:xfrm>
            <a:off x="1063233" y="1729929"/>
            <a:ext cx="1728192" cy="1728192"/>
          </a:xfrm>
          <a:prstGeom prst="arc">
            <a:avLst>
              <a:gd name="adj1" fmla="val 10898698"/>
              <a:gd name="adj2" fmla="val 16218329"/>
            </a:avLst>
          </a:prstGeom>
          <a:ln w="317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B2AC57C7-44D7-418E-B5F0-D3D23FA204B3}"/>
              </a:ext>
            </a:extLst>
          </p:cNvPr>
          <p:cNvSpPr/>
          <p:nvPr/>
        </p:nvSpPr>
        <p:spPr>
          <a:xfrm>
            <a:off x="9238170" y="1729929"/>
            <a:ext cx="1728192" cy="1728192"/>
          </a:xfrm>
          <a:prstGeom prst="arc">
            <a:avLst>
              <a:gd name="adj1" fmla="val 16173263"/>
              <a:gd name="adj2" fmla="val 9121"/>
            </a:avLst>
          </a:prstGeom>
          <a:ln w="317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29" name="Up Arrow 32">
            <a:extLst>
              <a:ext uri="{FF2B5EF4-FFF2-40B4-BE49-F238E27FC236}">
                <a16:creationId xmlns:a16="http://schemas.microsoft.com/office/drawing/2014/main" id="{9D623BC6-3EEE-4CC2-B17D-05FEE8EB6ED3}"/>
              </a:ext>
            </a:extLst>
          </p:cNvPr>
          <p:cNvSpPr/>
          <p:nvPr/>
        </p:nvSpPr>
        <p:spPr>
          <a:xfrm>
            <a:off x="3337905" y="4767642"/>
            <a:ext cx="775643" cy="895462"/>
          </a:xfrm>
          <a:prstGeom prst="upArrow">
            <a:avLst>
              <a:gd name="adj1" fmla="val 5778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30" name="Up Arrow 33">
            <a:extLst>
              <a:ext uri="{FF2B5EF4-FFF2-40B4-BE49-F238E27FC236}">
                <a16:creationId xmlns:a16="http://schemas.microsoft.com/office/drawing/2014/main" id="{E9925F54-0F56-486F-891F-47588A4EFC8E}"/>
              </a:ext>
            </a:extLst>
          </p:cNvPr>
          <p:cNvSpPr/>
          <p:nvPr/>
        </p:nvSpPr>
        <p:spPr>
          <a:xfrm rot="10800000">
            <a:off x="7984532" y="4767640"/>
            <a:ext cx="775643" cy="895462"/>
          </a:xfrm>
          <a:prstGeom prst="upArrow">
            <a:avLst>
              <a:gd name="adj1" fmla="val 57782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E2AEA12-AEFE-4E56-8C26-24CBE1F7F71E}"/>
              </a:ext>
            </a:extLst>
          </p:cNvPr>
          <p:cNvGrpSpPr/>
          <p:nvPr/>
        </p:nvGrpSpPr>
        <p:grpSpPr>
          <a:xfrm>
            <a:off x="1279038" y="2184622"/>
            <a:ext cx="1410044" cy="1068031"/>
            <a:chOff x="3233964" y="1954419"/>
            <a:chExt cx="1410044" cy="106803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14589ED-834A-4647-8161-82E7DE09ED88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61644D-C458-4BED-8DF9-BB685D18A278}"/>
                </a:ext>
              </a:extLst>
            </p:cNvPr>
            <p:cNvSpPr txBox="1"/>
            <p:nvPr/>
          </p:nvSpPr>
          <p:spPr>
            <a:xfrm>
              <a:off x="3243489" y="237611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AD7A85C-C61C-4ADB-BC03-A9867C48C153}"/>
              </a:ext>
            </a:extLst>
          </p:cNvPr>
          <p:cNvGrpSpPr/>
          <p:nvPr/>
        </p:nvGrpSpPr>
        <p:grpSpPr>
          <a:xfrm>
            <a:off x="1279038" y="4619896"/>
            <a:ext cx="1410044" cy="927111"/>
            <a:chOff x="3233964" y="1954419"/>
            <a:chExt cx="1410044" cy="92711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CC9FF50-AB2E-4996-A95F-67CCAEBCCBF5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7867875-E671-4F59-AB53-E27E8E15FCAA}"/>
                </a:ext>
              </a:extLst>
            </p:cNvPr>
            <p:cNvSpPr txBox="1"/>
            <p:nvPr/>
          </p:nvSpPr>
          <p:spPr>
            <a:xfrm>
              <a:off x="3243489" y="223519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پاورپوینت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138B4D1-B635-43E0-8DC1-B9F3DDBD7364}"/>
              </a:ext>
            </a:extLst>
          </p:cNvPr>
          <p:cNvSpPr txBox="1"/>
          <p:nvPr/>
        </p:nvSpPr>
        <p:spPr>
          <a:xfrm>
            <a:off x="2322960" y="3012992"/>
            <a:ext cx="50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02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5B68626-F56B-4737-873F-D57ACC2310E6}"/>
              </a:ext>
            </a:extLst>
          </p:cNvPr>
          <p:cNvSpPr txBox="1"/>
          <p:nvPr/>
        </p:nvSpPr>
        <p:spPr>
          <a:xfrm>
            <a:off x="2322960" y="5478768"/>
            <a:ext cx="50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01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69E566D-83D0-41E6-AB1B-7CC14449015B}"/>
              </a:ext>
            </a:extLst>
          </p:cNvPr>
          <p:cNvSpPr txBox="1"/>
          <p:nvPr/>
        </p:nvSpPr>
        <p:spPr>
          <a:xfrm>
            <a:off x="4513957" y="5385249"/>
            <a:ext cx="3141411" cy="58477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F6AADF2-4954-4221-AEAE-F598A75856D7}"/>
              </a:ext>
            </a:extLst>
          </p:cNvPr>
          <p:cNvGrpSpPr/>
          <p:nvPr/>
        </p:nvGrpSpPr>
        <p:grpSpPr>
          <a:xfrm>
            <a:off x="3911962" y="2184622"/>
            <a:ext cx="1410044" cy="959008"/>
            <a:chOff x="3233964" y="1954419"/>
            <a:chExt cx="1410044" cy="959008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0832EDD-E1E2-4631-B8A2-FCF7157A36A8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1B041E4-C3D0-4B18-B037-EC59E1571469}"/>
                </a:ext>
              </a:extLst>
            </p:cNvPr>
            <p:cNvSpPr txBox="1"/>
            <p:nvPr/>
          </p:nvSpPr>
          <p:spPr>
            <a:xfrm>
              <a:off x="3243489" y="2267096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7CD9CAB-296C-4D4F-A416-AC51FDAB9E47}"/>
              </a:ext>
            </a:extLst>
          </p:cNvPr>
          <p:cNvGrpSpPr/>
          <p:nvPr/>
        </p:nvGrpSpPr>
        <p:grpSpPr>
          <a:xfrm>
            <a:off x="6544886" y="2184622"/>
            <a:ext cx="1410044" cy="927110"/>
            <a:chOff x="3233964" y="1954419"/>
            <a:chExt cx="1410044" cy="92711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06E7433-591E-4B09-A6C2-E952AD46700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7D3709E-293F-4670-A2C8-A2B5B281B1EF}"/>
                </a:ext>
              </a:extLst>
            </p:cNvPr>
            <p:cNvSpPr txBox="1"/>
            <p:nvPr/>
          </p:nvSpPr>
          <p:spPr>
            <a:xfrm>
              <a:off x="3243489" y="2235198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F600E00-9915-4DBA-BF1E-A7250A8DB219}"/>
              </a:ext>
            </a:extLst>
          </p:cNvPr>
          <p:cNvGrpSpPr/>
          <p:nvPr/>
        </p:nvGrpSpPr>
        <p:grpSpPr>
          <a:xfrm>
            <a:off x="9177810" y="2184622"/>
            <a:ext cx="1410044" cy="948375"/>
            <a:chOff x="3233964" y="1954419"/>
            <a:chExt cx="1410044" cy="94837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17DD3ED-BF53-4996-87DE-1E9683540B9F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0C4F313-5B0C-4A89-81D1-7D2AC1291E74}"/>
                </a:ext>
              </a:extLst>
            </p:cNvPr>
            <p:cNvSpPr txBox="1"/>
            <p:nvPr/>
          </p:nvSpPr>
          <p:spPr>
            <a:xfrm>
              <a:off x="3243489" y="2256463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D0D0118-2D81-45AB-92CC-7A530E221859}"/>
              </a:ext>
            </a:extLst>
          </p:cNvPr>
          <p:cNvGrpSpPr/>
          <p:nvPr/>
        </p:nvGrpSpPr>
        <p:grpSpPr>
          <a:xfrm>
            <a:off x="9155437" y="4619896"/>
            <a:ext cx="1422892" cy="969641"/>
            <a:chOff x="3211591" y="1954419"/>
            <a:chExt cx="1422892" cy="96964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8323584-ABD4-40F5-9623-D65B4E97264A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E5A0335-96FD-4174-8FDD-E9CA070C48C2}"/>
                </a:ext>
              </a:extLst>
            </p:cNvPr>
            <p:cNvSpPr txBox="1"/>
            <p:nvPr/>
          </p:nvSpPr>
          <p:spPr>
            <a:xfrm>
              <a:off x="3211591" y="2277729"/>
              <a:ext cx="140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77D2AD55-A304-4DFE-A34E-910D60AE9074}"/>
              </a:ext>
            </a:extLst>
          </p:cNvPr>
          <p:cNvSpPr txBox="1"/>
          <p:nvPr/>
        </p:nvSpPr>
        <p:spPr>
          <a:xfrm>
            <a:off x="4959153" y="3012992"/>
            <a:ext cx="50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03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1488A48-8DF5-4D30-9C21-D45A6001EA2F}"/>
              </a:ext>
            </a:extLst>
          </p:cNvPr>
          <p:cNvSpPr txBox="1"/>
          <p:nvPr/>
        </p:nvSpPr>
        <p:spPr>
          <a:xfrm>
            <a:off x="7595346" y="3012992"/>
            <a:ext cx="50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04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7DE66A-E514-4B1B-8694-910BEBE3BAE4}"/>
              </a:ext>
            </a:extLst>
          </p:cNvPr>
          <p:cNvSpPr txBox="1"/>
          <p:nvPr/>
        </p:nvSpPr>
        <p:spPr>
          <a:xfrm>
            <a:off x="10231538" y="3012992"/>
            <a:ext cx="50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05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F3B9276-4B25-40D4-9532-D66C99FE7CD8}"/>
              </a:ext>
            </a:extLst>
          </p:cNvPr>
          <p:cNvSpPr txBox="1"/>
          <p:nvPr/>
        </p:nvSpPr>
        <p:spPr>
          <a:xfrm>
            <a:off x="10231538" y="5478768"/>
            <a:ext cx="50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06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9" name="Graphic 1">
            <a:extLst>
              <a:ext uri="{FF2B5EF4-FFF2-40B4-BE49-F238E27FC236}">
                <a16:creationId xmlns:a16="http://schemas.microsoft.com/office/drawing/2014/main" id="{4BE504F5-48FA-4A2A-BD41-135C17576A06}"/>
              </a:ext>
            </a:extLst>
          </p:cNvPr>
          <p:cNvSpPr/>
          <p:nvPr/>
        </p:nvSpPr>
        <p:spPr>
          <a:xfrm>
            <a:off x="5334010" y="3890377"/>
            <a:ext cx="1523980" cy="1473906"/>
          </a:xfrm>
          <a:custGeom>
            <a:avLst/>
            <a:gdLst>
              <a:gd name="connsiteX0" fmla="*/ 2885485 w 2971219"/>
              <a:gd name="connsiteY0" fmla="*/ 602211 h 2873593"/>
              <a:gd name="connsiteX1" fmla="*/ 2333687 w 2971219"/>
              <a:gd name="connsiteY1" fmla="*/ 267312 h 2873593"/>
              <a:gd name="connsiteX2" fmla="*/ 2077313 w 2971219"/>
              <a:gd name="connsiteY2" fmla="*/ 338621 h 2873593"/>
              <a:gd name="connsiteX3" fmla="*/ 2048026 w 2971219"/>
              <a:gd name="connsiteY3" fmla="*/ 354326 h 2873593"/>
              <a:gd name="connsiteX4" fmla="*/ 2015767 w 2971219"/>
              <a:gd name="connsiteY4" fmla="*/ 384463 h 2873593"/>
              <a:gd name="connsiteX5" fmla="*/ 2042083 w 2971219"/>
              <a:gd name="connsiteY5" fmla="*/ 384463 h 2873593"/>
              <a:gd name="connsiteX6" fmla="*/ 2440651 w 2971219"/>
              <a:gd name="connsiteY6" fmla="*/ 552549 h 2873593"/>
              <a:gd name="connsiteX7" fmla="*/ 2448291 w 2971219"/>
              <a:gd name="connsiteY7" fmla="*/ 628952 h 2873593"/>
              <a:gd name="connsiteX8" fmla="*/ 2342601 w 2971219"/>
              <a:gd name="connsiteY8" fmla="*/ 698139 h 2873593"/>
              <a:gd name="connsiteX9" fmla="*/ 2234788 w 2971219"/>
              <a:gd name="connsiteY9" fmla="*/ 684132 h 2873593"/>
              <a:gd name="connsiteX10" fmla="*/ 1970350 w 2971219"/>
              <a:gd name="connsiteY10" fmla="*/ 539815 h 2873593"/>
              <a:gd name="connsiteX11" fmla="*/ 1708033 w 2971219"/>
              <a:gd name="connsiteY11" fmla="*/ 350082 h 2873593"/>
              <a:gd name="connsiteX12" fmla="*/ 1280178 w 2971219"/>
              <a:gd name="connsiteY12" fmla="*/ 101773 h 2873593"/>
              <a:gd name="connsiteX13" fmla="*/ 844258 w 2971219"/>
              <a:gd name="connsiteY13" fmla="*/ 327 h 2873593"/>
              <a:gd name="connsiteX14" fmla="*/ 489834 w 2971219"/>
              <a:gd name="connsiteY14" fmla="*/ 63996 h 2873593"/>
              <a:gd name="connsiteX15" fmla="*/ 59431 w 2971219"/>
              <a:gd name="connsiteY15" fmla="*/ 514772 h 2873593"/>
              <a:gd name="connsiteX16" fmla="*/ 33539 w 2971219"/>
              <a:gd name="connsiteY16" fmla="*/ 999505 h 2873593"/>
              <a:gd name="connsiteX17" fmla="*/ 528035 w 2971219"/>
              <a:gd name="connsiteY17" fmla="*/ 1489757 h 2873593"/>
              <a:gd name="connsiteX18" fmla="*/ 820912 w 2971219"/>
              <a:gd name="connsiteY18" fmla="*/ 1535598 h 2873593"/>
              <a:gd name="connsiteX19" fmla="*/ 833222 w 2971219"/>
              <a:gd name="connsiteY19" fmla="*/ 1544087 h 2873593"/>
              <a:gd name="connsiteX20" fmla="*/ 828977 w 2971219"/>
              <a:gd name="connsiteY20" fmla="*/ 1720663 h 2873593"/>
              <a:gd name="connsiteX21" fmla="*/ 828977 w 2971219"/>
              <a:gd name="connsiteY21" fmla="*/ 1843332 h 2873593"/>
              <a:gd name="connsiteX22" fmla="*/ 832373 w 2971219"/>
              <a:gd name="connsiteY22" fmla="*/ 1842483 h 2873593"/>
              <a:gd name="connsiteX23" fmla="*/ 1172789 w 2971219"/>
              <a:gd name="connsiteY23" fmla="*/ 1740188 h 2873593"/>
              <a:gd name="connsiteX24" fmla="*/ 1456329 w 2971219"/>
              <a:gd name="connsiteY24" fmla="*/ 1731274 h 2873593"/>
              <a:gd name="connsiteX25" fmla="*/ 1744961 w 2971219"/>
              <a:gd name="connsiteY25" fmla="*/ 1778814 h 2873593"/>
              <a:gd name="connsiteX26" fmla="*/ 2103630 w 2971219"/>
              <a:gd name="connsiteY26" fmla="*/ 1831022 h 2873593"/>
              <a:gd name="connsiteX27" fmla="*/ 2123155 w 2971219"/>
              <a:gd name="connsiteY27" fmla="*/ 1849699 h 2873593"/>
              <a:gd name="connsiteX28" fmla="*/ 2057788 w 2971219"/>
              <a:gd name="connsiteY28" fmla="*/ 2387914 h 2873593"/>
              <a:gd name="connsiteX29" fmla="*/ 2042508 w 2971219"/>
              <a:gd name="connsiteY29" fmla="*/ 2393007 h 2873593"/>
              <a:gd name="connsiteX30" fmla="*/ 1887155 w 2971219"/>
              <a:gd name="connsiteY30" fmla="*/ 2266518 h 2873593"/>
              <a:gd name="connsiteX31" fmla="*/ 1681292 w 2971219"/>
              <a:gd name="connsiteY31" fmla="*/ 2241900 h 2873593"/>
              <a:gd name="connsiteX32" fmla="*/ 1544192 w 2971219"/>
              <a:gd name="connsiteY32" fmla="*/ 2345468 h 2873593"/>
              <a:gd name="connsiteX33" fmla="*/ 1448688 w 2971219"/>
              <a:gd name="connsiteY33" fmla="*/ 2256331 h 2873593"/>
              <a:gd name="connsiteX34" fmla="*/ 1212689 w 2971219"/>
              <a:gd name="connsiteY34" fmla="*/ 2257605 h 2873593"/>
              <a:gd name="connsiteX35" fmla="*/ 1008524 w 2971219"/>
              <a:gd name="connsiteY35" fmla="*/ 2416353 h 2873593"/>
              <a:gd name="connsiteX36" fmla="*/ 987725 w 2971219"/>
              <a:gd name="connsiteY36" fmla="*/ 2431633 h 2873593"/>
              <a:gd name="connsiteX37" fmla="*/ 788229 w 2971219"/>
              <a:gd name="connsiteY37" fmla="*/ 2255058 h 2873593"/>
              <a:gd name="connsiteX38" fmla="*/ 610380 w 2971219"/>
              <a:gd name="connsiteY38" fmla="*/ 2334007 h 2873593"/>
              <a:gd name="connsiteX39" fmla="*/ 492805 w 2971219"/>
              <a:gd name="connsiteY39" fmla="*/ 2486813 h 2873593"/>
              <a:gd name="connsiteX40" fmla="*/ 534402 w 2971219"/>
              <a:gd name="connsiteY40" fmla="*/ 2685885 h 2873593"/>
              <a:gd name="connsiteX41" fmla="*/ 700790 w 2971219"/>
              <a:gd name="connsiteY41" fmla="*/ 2731726 h 2873593"/>
              <a:gd name="connsiteX42" fmla="*/ 851049 w 2971219"/>
              <a:gd name="connsiteY42" fmla="*/ 2678244 h 2873593"/>
              <a:gd name="connsiteX43" fmla="*/ 953344 w 2971219"/>
              <a:gd name="connsiteY43" fmla="*/ 2631978 h 2873593"/>
              <a:gd name="connsiteX44" fmla="*/ 1047574 w 2971219"/>
              <a:gd name="connsiteY44" fmla="*/ 2660417 h 2873593"/>
              <a:gd name="connsiteX45" fmla="*/ 1179156 w 2971219"/>
              <a:gd name="connsiteY45" fmla="*/ 2784359 h 2873593"/>
              <a:gd name="connsiteX46" fmla="*/ 1665163 w 2971219"/>
              <a:gd name="connsiteY46" fmla="*/ 2856093 h 2873593"/>
              <a:gd name="connsiteX47" fmla="*/ 2038688 w 2971219"/>
              <a:gd name="connsiteY47" fmla="*/ 2630280 h 2873593"/>
              <a:gd name="connsiteX48" fmla="*/ 2097688 w 2971219"/>
              <a:gd name="connsiteY48" fmla="*/ 2616698 h 2873593"/>
              <a:gd name="connsiteX49" fmla="*/ 2139285 w 2971219"/>
              <a:gd name="connsiteY49" fmla="*/ 2647259 h 2873593"/>
              <a:gd name="connsiteX50" fmla="*/ 2235637 w 2971219"/>
              <a:gd name="connsiteY50" fmla="*/ 2702439 h 2873593"/>
              <a:gd name="connsiteX51" fmla="*/ 2432586 w 2971219"/>
              <a:gd name="connsiteY51" fmla="*/ 2741489 h 2873593"/>
              <a:gd name="connsiteX52" fmla="*/ 2603219 w 2971219"/>
              <a:gd name="connsiteY52" fmla="*/ 2615424 h 2873593"/>
              <a:gd name="connsiteX53" fmla="*/ 2522148 w 2971219"/>
              <a:gd name="connsiteY53" fmla="*/ 2373907 h 2873593"/>
              <a:gd name="connsiteX54" fmla="*/ 2230544 w 2971219"/>
              <a:gd name="connsiteY54" fmla="*/ 2332734 h 2873593"/>
              <a:gd name="connsiteX55" fmla="*/ 2386320 w 2971219"/>
              <a:gd name="connsiteY55" fmla="*/ 2363720 h 2873593"/>
              <a:gd name="connsiteX56" fmla="*/ 2472486 w 2971219"/>
              <a:gd name="connsiteY56" fmla="*/ 2430360 h 2873593"/>
              <a:gd name="connsiteX57" fmla="*/ 2505593 w 2971219"/>
              <a:gd name="connsiteY57" fmla="*/ 2547935 h 2873593"/>
              <a:gd name="connsiteX58" fmla="*/ 2438529 w 2971219"/>
              <a:gd name="connsiteY58" fmla="*/ 2607784 h 2873593"/>
              <a:gd name="connsiteX59" fmla="*/ 2392263 w 2971219"/>
              <a:gd name="connsiteY59" fmla="*/ 2605662 h 2873593"/>
              <a:gd name="connsiteX60" fmla="*/ 2133342 w 2971219"/>
              <a:gd name="connsiteY60" fmla="*/ 2457525 h 2873593"/>
              <a:gd name="connsiteX61" fmla="*/ 2129947 w 2971219"/>
              <a:gd name="connsiteY61" fmla="*/ 2440122 h 2873593"/>
              <a:gd name="connsiteX62" fmla="*/ 2196587 w 2971219"/>
              <a:gd name="connsiteY62" fmla="*/ 2033065 h 2873593"/>
              <a:gd name="connsiteX63" fmla="*/ 2205500 w 2971219"/>
              <a:gd name="connsiteY63" fmla="*/ 1867950 h 2873593"/>
              <a:gd name="connsiteX64" fmla="*/ 2284450 w 2971219"/>
              <a:gd name="connsiteY64" fmla="*/ 1738490 h 2873593"/>
              <a:gd name="connsiteX65" fmla="*/ 2328169 w 2971219"/>
              <a:gd name="connsiteY65" fmla="*/ 1645109 h 2873593"/>
              <a:gd name="connsiteX66" fmla="*/ 2272141 w 2971219"/>
              <a:gd name="connsiteY66" fmla="*/ 1575073 h 2873593"/>
              <a:gd name="connsiteX67" fmla="*/ 2157536 w 2971219"/>
              <a:gd name="connsiteY67" fmla="*/ 1663361 h 2873593"/>
              <a:gd name="connsiteX68" fmla="*/ 2081983 w 2971219"/>
              <a:gd name="connsiteY68" fmla="*/ 1765656 h 2873593"/>
              <a:gd name="connsiteX69" fmla="*/ 1975019 w 2971219"/>
              <a:gd name="connsiteY69" fmla="*/ 1766504 h 2873593"/>
              <a:gd name="connsiteX70" fmla="*/ 1752177 w 2971219"/>
              <a:gd name="connsiteY70" fmla="*/ 1705382 h 2873593"/>
              <a:gd name="connsiteX71" fmla="*/ 1302250 w 2971219"/>
              <a:gd name="connsiteY71" fmla="*/ 1617519 h 2873593"/>
              <a:gd name="connsiteX72" fmla="*/ 970322 w 2971219"/>
              <a:gd name="connsiteY72" fmla="*/ 1671850 h 2873593"/>
              <a:gd name="connsiteX73" fmla="*/ 950373 w 2971219"/>
              <a:gd name="connsiteY73" fmla="*/ 1664210 h 2873593"/>
              <a:gd name="connsiteX74" fmla="*/ 947826 w 2971219"/>
              <a:gd name="connsiteY74" fmla="*/ 1585685 h 2873593"/>
              <a:gd name="connsiteX75" fmla="*/ 992394 w 2971219"/>
              <a:gd name="connsiteY75" fmla="*/ 1488908 h 2873593"/>
              <a:gd name="connsiteX76" fmla="*/ 1223725 w 2971219"/>
              <a:gd name="connsiteY76" fmla="*/ 1374728 h 2873593"/>
              <a:gd name="connsiteX77" fmla="*/ 1207171 w 2971219"/>
              <a:gd name="connsiteY77" fmla="*/ 1359447 h 2873593"/>
              <a:gd name="connsiteX78" fmla="*/ 980934 w 2971219"/>
              <a:gd name="connsiteY78" fmla="*/ 1439670 h 2873593"/>
              <a:gd name="connsiteX79" fmla="*/ 935941 w 2971219"/>
              <a:gd name="connsiteY79" fmla="*/ 1411656 h 2873593"/>
              <a:gd name="connsiteX80" fmla="*/ 881610 w 2971219"/>
              <a:gd name="connsiteY80" fmla="*/ 1016059 h 2873593"/>
              <a:gd name="connsiteX81" fmla="*/ 889250 w 2971219"/>
              <a:gd name="connsiteY81" fmla="*/ 1004599 h 2873593"/>
              <a:gd name="connsiteX82" fmla="*/ 1030595 w 2971219"/>
              <a:gd name="connsiteY82" fmla="*/ 982103 h 2873593"/>
              <a:gd name="connsiteX83" fmla="*/ 1670681 w 2971219"/>
              <a:gd name="connsiteY83" fmla="*/ 1216829 h 2873593"/>
              <a:gd name="connsiteX84" fmla="*/ 2008127 w 2971219"/>
              <a:gd name="connsiteY84" fmla="*/ 1354778 h 2873593"/>
              <a:gd name="connsiteX85" fmla="*/ 2478004 w 2971219"/>
              <a:gd name="connsiteY85" fmla="*/ 1456649 h 2873593"/>
              <a:gd name="connsiteX86" fmla="*/ 2755600 w 2971219"/>
              <a:gd name="connsiteY86" fmla="*/ 1364541 h 2873593"/>
              <a:gd name="connsiteX87" fmla="*/ 2885485 w 2971219"/>
              <a:gd name="connsiteY87" fmla="*/ 602211 h 2873593"/>
              <a:gd name="connsiteX88" fmla="*/ 899013 w 2971219"/>
              <a:gd name="connsiteY88" fmla="*/ 2515252 h 2873593"/>
              <a:gd name="connsiteX89" fmla="*/ 834071 w 2971219"/>
              <a:gd name="connsiteY89" fmla="*/ 2575950 h 2873593"/>
              <a:gd name="connsiteX90" fmla="*/ 739416 w 2971219"/>
              <a:gd name="connsiteY90" fmla="*/ 2623914 h 2873593"/>
              <a:gd name="connsiteX91" fmla="*/ 655373 w 2971219"/>
              <a:gd name="connsiteY91" fmla="*/ 2643014 h 2873593"/>
              <a:gd name="connsiteX92" fmla="*/ 581092 w 2971219"/>
              <a:gd name="connsiteY92" fmla="*/ 2510583 h 2873593"/>
              <a:gd name="connsiteX93" fmla="*/ 647308 w 2971219"/>
              <a:gd name="connsiteY93" fmla="*/ 2407439 h 2873593"/>
              <a:gd name="connsiteX94" fmla="*/ 780589 w 2971219"/>
              <a:gd name="connsiteY94" fmla="*/ 2339525 h 2873593"/>
              <a:gd name="connsiteX95" fmla="*/ 865905 w 2971219"/>
              <a:gd name="connsiteY95" fmla="*/ 2349712 h 2873593"/>
              <a:gd name="connsiteX96" fmla="*/ 918538 w 2971219"/>
              <a:gd name="connsiteY96" fmla="*/ 2458374 h 2873593"/>
              <a:gd name="connsiteX97" fmla="*/ 899013 w 2971219"/>
              <a:gd name="connsiteY97" fmla="*/ 2515252 h 2873593"/>
              <a:gd name="connsiteX98" fmla="*/ 1958040 w 2971219"/>
              <a:gd name="connsiteY98" fmla="*/ 2570431 h 2873593"/>
              <a:gd name="connsiteX99" fmla="*/ 1940637 w 2971219"/>
              <a:gd name="connsiteY99" fmla="*/ 2600568 h 2873593"/>
              <a:gd name="connsiteX100" fmla="*/ 1627810 w 2971219"/>
              <a:gd name="connsiteY100" fmla="*/ 2761014 h 2873593"/>
              <a:gd name="connsiteX101" fmla="*/ 1154113 w 2971219"/>
              <a:gd name="connsiteY101" fmla="*/ 2652777 h 2873593"/>
              <a:gd name="connsiteX102" fmla="*/ 1092991 w 2971219"/>
              <a:gd name="connsiteY102" fmla="*/ 2598446 h 2873593"/>
              <a:gd name="connsiteX103" fmla="*/ 1090869 w 2971219"/>
              <a:gd name="connsiteY103" fmla="*/ 2564913 h 2873593"/>
              <a:gd name="connsiteX104" fmla="*/ 1115487 w 2971219"/>
              <a:gd name="connsiteY104" fmla="*/ 2544964 h 2873593"/>
              <a:gd name="connsiteX105" fmla="*/ 1460573 w 2971219"/>
              <a:gd name="connsiteY105" fmla="*/ 2416777 h 2873593"/>
              <a:gd name="connsiteX106" fmla="*/ 1501322 w 2971219"/>
              <a:gd name="connsiteY106" fmla="*/ 2414230 h 2873593"/>
              <a:gd name="connsiteX107" fmla="*/ 1542494 w 2971219"/>
              <a:gd name="connsiteY107" fmla="*/ 2414230 h 2873593"/>
              <a:gd name="connsiteX108" fmla="*/ 1942760 w 2971219"/>
              <a:gd name="connsiteY108" fmla="*/ 2533928 h 2873593"/>
              <a:gd name="connsiteX109" fmla="*/ 1958040 w 2971219"/>
              <a:gd name="connsiteY109" fmla="*/ 2570431 h 2873593"/>
              <a:gd name="connsiteX110" fmla="*/ 2487766 w 2971219"/>
              <a:gd name="connsiteY110" fmla="*/ 1322944 h 2873593"/>
              <a:gd name="connsiteX111" fmla="*/ 2202105 w 2971219"/>
              <a:gd name="connsiteY111" fmla="*/ 1286440 h 2873593"/>
              <a:gd name="connsiteX112" fmla="*/ 1796745 w 2971219"/>
              <a:gd name="connsiteY112" fmla="*/ 1154009 h 2873593"/>
              <a:gd name="connsiteX113" fmla="*/ 1114214 w 2971219"/>
              <a:gd name="connsiteY113" fmla="*/ 935412 h 2873593"/>
              <a:gd name="connsiteX114" fmla="*/ 921509 w 2971219"/>
              <a:gd name="connsiteY114" fmla="*/ 919707 h 2873593"/>
              <a:gd name="connsiteX115" fmla="*/ 764884 w 2971219"/>
              <a:gd name="connsiteY115" fmla="*/ 817412 h 2873593"/>
              <a:gd name="connsiteX116" fmla="*/ 669805 w 2971219"/>
              <a:gd name="connsiteY116" fmla="*/ 780060 h 2873593"/>
              <a:gd name="connsiteX117" fmla="*/ 595100 w 2971219"/>
              <a:gd name="connsiteY117" fmla="*/ 842880 h 2873593"/>
              <a:gd name="connsiteX118" fmla="*/ 701215 w 2971219"/>
              <a:gd name="connsiteY118" fmla="*/ 962577 h 2873593"/>
              <a:gd name="connsiteX119" fmla="*/ 766157 w 2971219"/>
              <a:gd name="connsiteY119" fmla="*/ 986772 h 2873593"/>
              <a:gd name="connsiteX120" fmla="*/ 809876 w 2971219"/>
              <a:gd name="connsiteY120" fmla="*/ 1087369 h 2873593"/>
              <a:gd name="connsiteX121" fmla="*/ 833222 w 2971219"/>
              <a:gd name="connsiteY121" fmla="*/ 1455800 h 2873593"/>
              <a:gd name="connsiteX122" fmla="*/ 817092 w 2971219"/>
              <a:gd name="connsiteY122" fmla="*/ 1471929 h 2873593"/>
              <a:gd name="connsiteX123" fmla="*/ 426165 w 2971219"/>
              <a:gd name="connsiteY123" fmla="*/ 1302994 h 2873593"/>
              <a:gd name="connsiteX124" fmla="*/ 195683 w 2971219"/>
              <a:gd name="connsiteY124" fmla="*/ 953239 h 2873593"/>
              <a:gd name="connsiteX125" fmla="*/ 251287 w 2971219"/>
              <a:gd name="connsiteY125" fmla="*/ 521564 h 2873593"/>
              <a:gd name="connsiteX126" fmla="*/ 684236 w 2971219"/>
              <a:gd name="connsiteY126" fmla="*/ 165866 h 2873593"/>
              <a:gd name="connsiteX127" fmla="*/ 983905 w 2971219"/>
              <a:gd name="connsiteY127" fmla="*/ 156953 h 2873593"/>
              <a:gd name="connsiteX128" fmla="*/ 1495379 w 2971219"/>
              <a:gd name="connsiteY128" fmla="*/ 359844 h 2873593"/>
              <a:gd name="connsiteX129" fmla="*/ 1873573 w 2971219"/>
              <a:gd name="connsiteY129" fmla="*/ 582686 h 2873593"/>
              <a:gd name="connsiteX130" fmla="*/ 2137587 w 2971219"/>
              <a:gd name="connsiteY130" fmla="*/ 729973 h 2873593"/>
              <a:gd name="connsiteX131" fmla="*/ 2337083 w 2971219"/>
              <a:gd name="connsiteY131" fmla="*/ 763930 h 2873593"/>
              <a:gd name="connsiteX132" fmla="*/ 2481399 w 2971219"/>
              <a:gd name="connsiteY132" fmla="*/ 700261 h 2873593"/>
              <a:gd name="connsiteX133" fmla="*/ 2479277 w 2971219"/>
              <a:gd name="connsiteY133" fmla="*/ 502887 h 2873593"/>
              <a:gd name="connsiteX134" fmla="*/ 2175788 w 2971219"/>
              <a:gd name="connsiteY134" fmla="*/ 350506 h 2873593"/>
              <a:gd name="connsiteX135" fmla="*/ 2177062 w 2971219"/>
              <a:gd name="connsiteY135" fmla="*/ 342017 h 2873593"/>
              <a:gd name="connsiteX136" fmla="*/ 2655428 w 2971219"/>
              <a:gd name="connsiteY136" fmla="*/ 445585 h 2873593"/>
              <a:gd name="connsiteX137" fmla="*/ 2861291 w 2971219"/>
              <a:gd name="connsiteY137" fmla="*/ 774542 h 2873593"/>
              <a:gd name="connsiteX138" fmla="*/ 2487766 w 2971219"/>
              <a:gd name="connsiteY138" fmla="*/ 1322944 h 2873593"/>
              <a:gd name="connsiteX139" fmla="*/ 758092 w 2971219"/>
              <a:gd name="connsiteY139" fmla="*/ 919283 h 2873593"/>
              <a:gd name="connsiteX140" fmla="*/ 674898 w 2971219"/>
              <a:gd name="connsiteY140" fmla="*/ 891693 h 2873593"/>
              <a:gd name="connsiteX141" fmla="*/ 660042 w 2971219"/>
              <a:gd name="connsiteY141" fmla="*/ 856462 h 2873593"/>
              <a:gd name="connsiteX142" fmla="*/ 682538 w 2971219"/>
              <a:gd name="connsiteY142" fmla="*/ 839060 h 2873593"/>
              <a:gd name="connsiteX143" fmla="*/ 758092 w 2971219"/>
              <a:gd name="connsiteY143" fmla="*/ 919283 h 287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971219" h="2873593">
                <a:moveTo>
                  <a:pt x="2885485" y="602211"/>
                </a:moveTo>
                <a:cubicBezTo>
                  <a:pt x="2765363" y="381492"/>
                  <a:pt x="2543795" y="252456"/>
                  <a:pt x="2333687" y="267312"/>
                </a:cubicBezTo>
                <a:cubicBezTo>
                  <a:pt x="2230968" y="274528"/>
                  <a:pt x="2175788" y="291082"/>
                  <a:pt x="2077313" y="338621"/>
                </a:cubicBezTo>
                <a:cubicBezTo>
                  <a:pt x="2067126" y="343290"/>
                  <a:pt x="2056515" y="346686"/>
                  <a:pt x="2048026" y="354326"/>
                </a:cubicBezTo>
                <a:cubicBezTo>
                  <a:pt x="2037414" y="363664"/>
                  <a:pt x="2012371" y="370880"/>
                  <a:pt x="2015767" y="384463"/>
                </a:cubicBezTo>
                <a:cubicBezTo>
                  <a:pt x="2019163" y="398470"/>
                  <a:pt x="2028076" y="386161"/>
                  <a:pt x="2042083" y="384463"/>
                </a:cubicBezTo>
                <a:cubicBezTo>
                  <a:pt x="2294637" y="355175"/>
                  <a:pt x="2417730" y="507556"/>
                  <a:pt x="2440651" y="552549"/>
                </a:cubicBezTo>
                <a:cubicBezTo>
                  <a:pt x="2454658" y="580139"/>
                  <a:pt x="2452112" y="605182"/>
                  <a:pt x="2448291" y="628952"/>
                </a:cubicBezTo>
                <a:cubicBezTo>
                  <a:pt x="2441076" y="671398"/>
                  <a:pt x="2388443" y="691772"/>
                  <a:pt x="2342601" y="698139"/>
                </a:cubicBezTo>
                <a:cubicBezTo>
                  <a:pt x="2305248" y="703657"/>
                  <a:pt x="2269594" y="695592"/>
                  <a:pt x="2234788" y="684132"/>
                </a:cubicBezTo>
                <a:cubicBezTo>
                  <a:pt x="2138011" y="652297"/>
                  <a:pt x="2052270" y="599240"/>
                  <a:pt x="1970350" y="539815"/>
                </a:cubicBezTo>
                <a:cubicBezTo>
                  <a:pt x="1880364" y="474449"/>
                  <a:pt x="1796321" y="417995"/>
                  <a:pt x="1708033" y="350082"/>
                </a:cubicBezTo>
                <a:cubicBezTo>
                  <a:pt x="1573904" y="247362"/>
                  <a:pt x="1434681" y="168837"/>
                  <a:pt x="1280178" y="101773"/>
                </a:cubicBezTo>
                <a:cubicBezTo>
                  <a:pt x="1140955" y="41075"/>
                  <a:pt x="996214" y="4147"/>
                  <a:pt x="844258" y="327"/>
                </a:cubicBezTo>
                <a:cubicBezTo>
                  <a:pt x="722013" y="-2644"/>
                  <a:pt x="602740" y="14334"/>
                  <a:pt x="489834" y="63996"/>
                </a:cubicBezTo>
                <a:cubicBezTo>
                  <a:pt x="293309" y="149737"/>
                  <a:pt x="140928" y="318247"/>
                  <a:pt x="59431" y="514772"/>
                </a:cubicBezTo>
                <a:cubicBezTo>
                  <a:pt x="-6360" y="672671"/>
                  <a:pt x="-21216" y="836088"/>
                  <a:pt x="33539" y="999505"/>
                </a:cubicBezTo>
                <a:cubicBezTo>
                  <a:pt x="112913" y="1236354"/>
                  <a:pt x="295006" y="1407411"/>
                  <a:pt x="528035" y="1489757"/>
                </a:cubicBezTo>
                <a:cubicBezTo>
                  <a:pt x="622690" y="1523289"/>
                  <a:pt x="721164" y="1549605"/>
                  <a:pt x="820912" y="1535598"/>
                </a:cubicBezTo>
                <a:cubicBezTo>
                  <a:pt x="827704" y="1534749"/>
                  <a:pt x="833646" y="1532203"/>
                  <a:pt x="833222" y="1544087"/>
                </a:cubicBezTo>
                <a:cubicBezTo>
                  <a:pt x="831524" y="1608605"/>
                  <a:pt x="829826" y="1656145"/>
                  <a:pt x="828977" y="1720663"/>
                </a:cubicBezTo>
                <a:cubicBezTo>
                  <a:pt x="828553" y="1761411"/>
                  <a:pt x="828977" y="1802159"/>
                  <a:pt x="828977" y="1843332"/>
                </a:cubicBezTo>
                <a:cubicBezTo>
                  <a:pt x="829826" y="1842907"/>
                  <a:pt x="831099" y="1842907"/>
                  <a:pt x="832373" y="1842483"/>
                </a:cubicBezTo>
                <a:cubicBezTo>
                  <a:pt x="941034" y="1791972"/>
                  <a:pt x="1054365" y="1758015"/>
                  <a:pt x="1172789" y="1740188"/>
                </a:cubicBezTo>
                <a:cubicBezTo>
                  <a:pt x="1267020" y="1726181"/>
                  <a:pt x="1361250" y="1722785"/>
                  <a:pt x="1456329" y="1731274"/>
                </a:cubicBezTo>
                <a:cubicBezTo>
                  <a:pt x="1553530" y="1739763"/>
                  <a:pt x="1649458" y="1758864"/>
                  <a:pt x="1744961" y="1778814"/>
                </a:cubicBezTo>
                <a:cubicBezTo>
                  <a:pt x="1863386" y="1803008"/>
                  <a:pt x="1981810" y="1828051"/>
                  <a:pt x="2103630" y="1831022"/>
                </a:cubicBezTo>
                <a:cubicBezTo>
                  <a:pt x="2117637" y="1831447"/>
                  <a:pt x="2122306" y="1835691"/>
                  <a:pt x="2123155" y="1849699"/>
                </a:cubicBezTo>
                <a:cubicBezTo>
                  <a:pt x="2137162" y="2033490"/>
                  <a:pt x="2116364" y="2213036"/>
                  <a:pt x="2057788" y="2387914"/>
                </a:cubicBezTo>
                <a:cubicBezTo>
                  <a:pt x="2053968" y="2398950"/>
                  <a:pt x="2050997" y="2398525"/>
                  <a:pt x="2042508" y="2393007"/>
                </a:cubicBezTo>
                <a:cubicBezTo>
                  <a:pt x="1992421" y="2362022"/>
                  <a:pt x="1941911" y="2289439"/>
                  <a:pt x="1887155" y="2266518"/>
                </a:cubicBezTo>
                <a:cubicBezTo>
                  <a:pt x="1820940" y="2238928"/>
                  <a:pt x="1752602" y="2226619"/>
                  <a:pt x="1681292" y="2241900"/>
                </a:cubicBezTo>
                <a:cubicBezTo>
                  <a:pt x="1625688" y="2254209"/>
                  <a:pt x="1578573" y="2297079"/>
                  <a:pt x="1544192" y="2345468"/>
                </a:cubicBezTo>
                <a:cubicBezTo>
                  <a:pt x="1518300" y="2311936"/>
                  <a:pt x="1486890" y="2271187"/>
                  <a:pt x="1448688" y="2256331"/>
                </a:cubicBezTo>
                <a:cubicBezTo>
                  <a:pt x="1369739" y="2225770"/>
                  <a:pt x="1291214" y="2229166"/>
                  <a:pt x="1212689" y="2257605"/>
                </a:cubicBezTo>
                <a:cubicBezTo>
                  <a:pt x="1137984" y="2284346"/>
                  <a:pt x="1072617" y="2370511"/>
                  <a:pt x="1008524" y="2416353"/>
                </a:cubicBezTo>
                <a:cubicBezTo>
                  <a:pt x="997912" y="2423993"/>
                  <a:pt x="998761" y="2423568"/>
                  <a:pt x="987725" y="2431633"/>
                </a:cubicBezTo>
                <a:cubicBezTo>
                  <a:pt x="947826" y="2264820"/>
                  <a:pt x="883732" y="2246993"/>
                  <a:pt x="788229" y="2255058"/>
                </a:cubicBezTo>
                <a:cubicBezTo>
                  <a:pt x="720315" y="2260576"/>
                  <a:pt x="662589" y="2291986"/>
                  <a:pt x="610380" y="2334007"/>
                </a:cubicBezTo>
                <a:cubicBezTo>
                  <a:pt x="566661" y="2369238"/>
                  <a:pt x="509359" y="2432058"/>
                  <a:pt x="492805" y="2486813"/>
                </a:cubicBezTo>
                <a:cubicBezTo>
                  <a:pt x="470308" y="2560245"/>
                  <a:pt x="477100" y="2629856"/>
                  <a:pt x="534402" y="2685885"/>
                </a:cubicBezTo>
                <a:cubicBezTo>
                  <a:pt x="580668" y="2731302"/>
                  <a:pt x="639243" y="2738518"/>
                  <a:pt x="700790" y="2731726"/>
                </a:cubicBezTo>
                <a:cubicBezTo>
                  <a:pt x="754697" y="2725359"/>
                  <a:pt x="804358" y="2706259"/>
                  <a:pt x="851049" y="2678244"/>
                </a:cubicBezTo>
                <a:cubicBezTo>
                  <a:pt x="883308" y="2659144"/>
                  <a:pt x="916416" y="2641316"/>
                  <a:pt x="953344" y="2631978"/>
                </a:cubicBezTo>
                <a:cubicBezTo>
                  <a:pt x="990272" y="2622640"/>
                  <a:pt x="1022531" y="2627309"/>
                  <a:pt x="1047574" y="2660417"/>
                </a:cubicBezTo>
                <a:cubicBezTo>
                  <a:pt x="1084077" y="2709230"/>
                  <a:pt x="1128646" y="2750403"/>
                  <a:pt x="1179156" y="2784359"/>
                </a:cubicBezTo>
                <a:cubicBezTo>
                  <a:pt x="1327717" y="2884107"/>
                  <a:pt x="1489437" y="2896417"/>
                  <a:pt x="1665163" y="2856093"/>
                </a:cubicBezTo>
                <a:cubicBezTo>
                  <a:pt x="1821364" y="2820438"/>
                  <a:pt x="1946155" y="2761014"/>
                  <a:pt x="2038688" y="2630280"/>
                </a:cubicBezTo>
                <a:cubicBezTo>
                  <a:pt x="2055242" y="2606511"/>
                  <a:pt x="2073069" y="2600568"/>
                  <a:pt x="2097688" y="2616698"/>
                </a:cubicBezTo>
                <a:cubicBezTo>
                  <a:pt x="2110421" y="2625187"/>
                  <a:pt x="2126126" y="2639619"/>
                  <a:pt x="2139285" y="2647259"/>
                </a:cubicBezTo>
                <a:cubicBezTo>
                  <a:pt x="2171119" y="2666360"/>
                  <a:pt x="2202529" y="2685460"/>
                  <a:pt x="2235637" y="2702439"/>
                </a:cubicBezTo>
                <a:cubicBezTo>
                  <a:pt x="2292515" y="2731302"/>
                  <a:pt x="2367220" y="2738942"/>
                  <a:pt x="2432586" y="2741489"/>
                </a:cubicBezTo>
                <a:cubicBezTo>
                  <a:pt x="2513658" y="2744460"/>
                  <a:pt x="2578601" y="2692676"/>
                  <a:pt x="2603219" y="2615424"/>
                </a:cubicBezTo>
                <a:cubicBezTo>
                  <a:pt x="2631658" y="2527137"/>
                  <a:pt x="2594306" y="2434180"/>
                  <a:pt x="2522148" y="2373907"/>
                </a:cubicBezTo>
                <a:cubicBezTo>
                  <a:pt x="2439802" y="2305144"/>
                  <a:pt x="2358730" y="2284770"/>
                  <a:pt x="2230544" y="2332734"/>
                </a:cubicBezTo>
                <a:cubicBezTo>
                  <a:pt x="2319680" y="2329763"/>
                  <a:pt x="2340903" y="2338252"/>
                  <a:pt x="2386320" y="2363720"/>
                </a:cubicBezTo>
                <a:cubicBezTo>
                  <a:pt x="2417730" y="2381547"/>
                  <a:pt x="2447442" y="2403619"/>
                  <a:pt x="2472486" y="2430360"/>
                </a:cubicBezTo>
                <a:cubicBezTo>
                  <a:pt x="2511960" y="2471957"/>
                  <a:pt x="2510263" y="2505489"/>
                  <a:pt x="2505593" y="2547935"/>
                </a:cubicBezTo>
                <a:cubicBezTo>
                  <a:pt x="2501774" y="2584439"/>
                  <a:pt x="2471212" y="2602691"/>
                  <a:pt x="2438529" y="2607784"/>
                </a:cubicBezTo>
                <a:cubicBezTo>
                  <a:pt x="2422824" y="2610331"/>
                  <a:pt x="2407543" y="2609057"/>
                  <a:pt x="2392263" y="2605662"/>
                </a:cubicBezTo>
                <a:cubicBezTo>
                  <a:pt x="2294213" y="2581043"/>
                  <a:pt x="2208472" y="2525014"/>
                  <a:pt x="2133342" y="2457525"/>
                </a:cubicBezTo>
                <a:cubicBezTo>
                  <a:pt x="2126551" y="2451583"/>
                  <a:pt x="2127400" y="2446914"/>
                  <a:pt x="2129947" y="2440122"/>
                </a:cubicBezTo>
                <a:cubicBezTo>
                  <a:pt x="2177486" y="2312784"/>
                  <a:pt x="2199133" y="2168892"/>
                  <a:pt x="2196587" y="2033065"/>
                </a:cubicBezTo>
                <a:cubicBezTo>
                  <a:pt x="2195738" y="1977885"/>
                  <a:pt x="2194889" y="1922706"/>
                  <a:pt x="2205500" y="1867950"/>
                </a:cubicBezTo>
                <a:cubicBezTo>
                  <a:pt x="2216112" y="1815317"/>
                  <a:pt x="2236061" y="1767353"/>
                  <a:pt x="2284450" y="1738490"/>
                </a:cubicBezTo>
                <a:cubicBezTo>
                  <a:pt x="2320529" y="1716843"/>
                  <a:pt x="2331990" y="1684584"/>
                  <a:pt x="2328169" y="1645109"/>
                </a:cubicBezTo>
                <a:cubicBezTo>
                  <a:pt x="2324774" y="1611152"/>
                  <a:pt x="2301428" y="1583138"/>
                  <a:pt x="2272141" y="1575073"/>
                </a:cubicBezTo>
                <a:cubicBezTo>
                  <a:pt x="2217810" y="1560641"/>
                  <a:pt x="2157536" y="1606483"/>
                  <a:pt x="2157536" y="1663361"/>
                </a:cubicBezTo>
                <a:cubicBezTo>
                  <a:pt x="2157536" y="1713871"/>
                  <a:pt x="2130371" y="1750375"/>
                  <a:pt x="2081983" y="1765656"/>
                </a:cubicBezTo>
                <a:cubicBezTo>
                  <a:pt x="2046328" y="1776692"/>
                  <a:pt x="2010673" y="1774994"/>
                  <a:pt x="1975019" y="1766504"/>
                </a:cubicBezTo>
                <a:cubicBezTo>
                  <a:pt x="1899889" y="1749102"/>
                  <a:pt x="1826458" y="1725756"/>
                  <a:pt x="1752177" y="1705382"/>
                </a:cubicBezTo>
                <a:cubicBezTo>
                  <a:pt x="1604465" y="1664634"/>
                  <a:pt x="1456329" y="1625584"/>
                  <a:pt x="1302250" y="1617519"/>
                </a:cubicBezTo>
                <a:cubicBezTo>
                  <a:pt x="1191466" y="1611577"/>
                  <a:pt x="1074315" y="1631526"/>
                  <a:pt x="970322" y="1671850"/>
                </a:cubicBezTo>
                <a:cubicBezTo>
                  <a:pt x="959286" y="1676094"/>
                  <a:pt x="951221" y="1674821"/>
                  <a:pt x="950373" y="1664210"/>
                </a:cubicBezTo>
                <a:cubicBezTo>
                  <a:pt x="948250" y="1634922"/>
                  <a:pt x="950373" y="1616246"/>
                  <a:pt x="947826" y="1585685"/>
                </a:cubicBezTo>
                <a:cubicBezTo>
                  <a:pt x="942308" y="1524562"/>
                  <a:pt x="930423" y="1507584"/>
                  <a:pt x="992394" y="1488908"/>
                </a:cubicBezTo>
                <a:cubicBezTo>
                  <a:pt x="1011919" y="1482965"/>
                  <a:pt x="1218631" y="1400196"/>
                  <a:pt x="1223725" y="1374728"/>
                </a:cubicBezTo>
                <a:cubicBezTo>
                  <a:pt x="1226696" y="1358599"/>
                  <a:pt x="1222451" y="1355627"/>
                  <a:pt x="1207171" y="1359447"/>
                </a:cubicBezTo>
                <a:cubicBezTo>
                  <a:pt x="1148595" y="1374728"/>
                  <a:pt x="1039509" y="1427785"/>
                  <a:pt x="980934" y="1439670"/>
                </a:cubicBezTo>
                <a:cubicBezTo>
                  <a:pt x="932121" y="1449433"/>
                  <a:pt x="941034" y="1438821"/>
                  <a:pt x="935941" y="1411656"/>
                </a:cubicBezTo>
                <a:cubicBezTo>
                  <a:pt x="917689" y="1312332"/>
                  <a:pt x="899862" y="1115383"/>
                  <a:pt x="881610" y="1016059"/>
                </a:cubicBezTo>
                <a:cubicBezTo>
                  <a:pt x="879912" y="1007995"/>
                  <a:pt x="882459" y="1006297"/>
                  <a:pt x="889250" y="1004599"/>
                </a:cubicBezTo>
                <a:cubicBezTo>
                  <a:pt x="935516" y="991865"/>
                  <a:pt x="982631" y="979131"/>
                  <a:pt x="1030595" y="982103"/>
                </a:cubicBezTo>
                <a:cubicBezTo>
                  <a:pt x="1293761" y="998232"/>
                  <a:pt x="1555228" y="1165469"/>
                  <a:pt x="1670681" y="1216829"/>
                </a:cubicBezTo>
                <a:cubicBezTo>
                  <a:pt x="1782314" y="1266491"/>
                  <a:pt x="1893098" y="1312757"/>
                  <a:pt x="2008127" y="1354778"/>
                </a:cubicBezTo>
                <a:cubicBezTo>
                  <a:pt x="2159234" y="1409958"/>
                  <a:pt x="2315860" y="1475749"/>
                  <a:pt x="2478004" y="1456649"/>
                </a:cubicBezTo>
                <a:cubicBezTo>
                  <a:pt x="2580299" y="1444764"/>
                  <a:pt x="2671133" y="1425663"/>
                  <a:pt x="2755600" y="1364541"/>
                </a:cubicBezTo>
                <a:cubicBezTo>
                  <a:pt x="2950852" y="1223196"/>
                  <a:pt x="3058665" y="920131"/>
                  <a:pt x="2885485" y="602211"/>
                </a:cubicBezTo>
                <a:close/>
                <a:moveTo>
                  <a:pt x="899013" y="2515252"/>
                </a:moveTo>
                <a:cubicBezTo>
                  <a:pt x="890099" y="2525014"/>
                  <a:pt x="861236" y="2553453"/>
                  <a:pt x="834071" y="2575950"/>
                </a:cubicBezTo>
                <a:cubicBezTo>
                  <a:pt x="797991" y="2605662"/>
                  <a:pt x="782286" y="2604388"/>
                  <a:pt x="739416" y="2623914"/>
                </a:cubicBezTo>
                <a:cubicBezTo>
                  <a:pt x="719891" y="2632827"/>
                  <a:pt x="677445" y="2643439"/>
                  <a:pt x="655373" y="2643014"/>
                </a:cubicBezTo>
                <a:cubicBezTo>
                  <a:pt x="609107" y="2643014"/>
                  <a:pt x="566661" y="2599295"/>
                  <a:pt x="581092" y="2510583"/>
                </a:cubicBezTo>
                <a:cubicBezTo>
                  <a:pt x="587035" y="2474079"/>
                  <a:pt x="620143" y="2430360"/>
                  <a:pt x="647308" y="2407439"/>
                </a:cubicBezTo>
                <a:cubicBezTo>
                  <a:pt x="681265" y="2379000"/>
                  <a:pt x="740265" y="2356928"/>
                  <a:pt x="780589" y="2339525"/>
                </a:cubicBezTo>
                <a:cubicBezTo>
                  <a:pt x="796294" y="2332734"/>
                  <a:pt x="844258" y="2325943"/>
                  <a:pt x="865905" y="2349712"/>
                </a:cubicBezTo>
                <a:cubicBezTo>
                  <a:pt x="896466" y="2383669"/>
                  <a:pt x="916416" y="2435878"/>
                  <a:pt x="918538" y="2458374"/>
                </a:cubicBezTo>
                <a:cubicBezTo>
                  <a:pt x="921085" y="2476626"/>
                  <a:pt x="913445" y="2499122"/>
                  <a:pt x="899013" y="2515252"/>
                </a:cubicBezTo>
                <a:close/>
                <a:moveTo>
                  <a:pt x="1958040" y="2570431"/>
                </a:moveTo>
                <a:cubicBezTo>
                  <a:pt x="1954645" y="2581892"/>
                  <a:pt x="1947853" y="2591654"/>
                  <a:pt x="1940637" y="2600568"/>
                </a:cubicBezTo>
                <a:cubicBezTo>
                  <a:pt x="1859566" y="2701165"/>
                  <a:pt x="1753875" y="2739367"/>
                  <a:pt x="1627810" y="2761014"/>
                </a:cubicBezTo>
                <a:cubicBezTo>
                  <a:pt x="1450386" y="2791575"/>
                  <a:pt x="1294610" y="2759741"/>
                  <a:pt x="1154113" y="2652777"/>
                </a:cubicBezTo>
                <a:cubicBezTo>
                  <a:pt x="1132466" y="2636223"/>
                  <a:pt x="1112092" y="2617971"/>
                  <a:pt x="1092991" y="2598446"/>
                </a:cubicBezTo>
                <a:cubicBezTo>
                  <a:pt x="1081531" y="2586561"/>
                  <a:pt x="1081106" y="2578072"/>
                  <a:pt x="1090869" y="2564913"/>
                </a:cubicBezTo>
                <a:cubicBezTo>
                  <a:pt x="1097660" y="2556424"/>
                  <a:pt x="1106149" y="2550057"/>
                  <a:pt x="1115487" y="2544964"/>
                </a:cubicBezTo>
                <a:cubicBezTo>
                  <a:pt x="1223300" y="2486813"/>
                  <a:pt x="1338329" y="2426964"/>
                  <a:pt x="1460573" y="2416777"/>
                </a:cubicBezTo>
                <a:cubicBezTo>
                  <a:pt x="1474156" y="2415504"/>
                  <a:pt x="1487739" y="2414655"/>
                  <a:pt x="1501322" y="2414230"/>
                </a:cubicBezTo>
                <a:cubicBezTo>
                  <a:pt x="1514904" y="2413806"/>
                  <a:pt x="1528487" y="2414230"/>
                  <a:pt x="1542494" y="2414230"/>
                </a:cubicBezTo>
                <a:cubicBezTo>
                  <a:pt x="1683415" y="2413806"/>
                  <a:pt x="1817120" y="2469410"/>
                  <a:pt x="1942760" y="2533928"/>
                </a:cubicBezTo>
                <a:cubicBezTo>
                  <a:pt x="1960163" y="2542417"/>
                  <a:pt x="1963983" y="2551331"/>
                  <a:pt x="1958040" y="2570431"/>
                </a:cubicBezTo>
                <a:close/>
                <a:moveTo>
                  <a:pt x="2487766" y="1322944"/>
                </a:moveTo>
                <a:cubicBezTo>
                  <a:pt x="2382925" y="1334829"/>
                  <a:pt x="2303975" y="1309361"/>
                  <a:pt x="2202105" y="1286440"/>
                </a:cubicBezTo>
                <a:cubicBezTo>
                  <a:pt x="2063731" y="1255455"/>
                  <a:pt x="1929601" y="1201548"/>
                  <a:pt x="1796745" y="1154009"/>
                </a:cubicBezTo>
                <a:cubicBezTo>
                  <a:pt x="1681717" y="1112836"/>
                  <a:pt x="1255984" y="947297"/>
                  <a:pt x="1114214" y="935412"/>
                </a:cubicBezTo>
                <a:cubicBezTo>
                  <a:pt x="1056063" y="930743"/>
                  <a:pt x="979660" y="931592"/>
                  <a:pt x="921509" y="919707"/>
                </a:cubicBezTo>
                <a:cubicBezTo>
                  <a:pt x="855718" y="906549"/>
                  <a:pt x="801387" y="876837"/>
                  <a:pt x="764884" y="817412"/>
                </a:cubicBezTo>
                <a:cubicBezTo>
                  <a:pt x="743661" y="782606"/>
                  <a:pt x="708006" y="774542"/>
                  <a:pt x="669805" y="780060"/>
                </a:cubicBezTo>
                <a:cubicBezTo>
                  <a:pt x="632877" y="785578"/>
                  <a:pt x="605287" y="804678"/>
                  <a:pt x="595100" y="842880"/>
                </a:cubicBezTo>
                <a:cubicBezTo>
                  <a:pt x="578970" y="903577"/>
                  <a:pt x="639668" y="972764"/>
                  <a:pt x="701215" y="962577"/>
                </a:cubicBezTo>
                <a:cubicBezTo>
                  <a:pt x="728804" y="957908"/>
                  <a:pt x="749179" y="967246"/>
                  <a:pt x="766157" y="986772"/>
                </a:cubicBezTo>
                <a:cubicBezTo>
                  <a:pt x="791625" y="1015635"/>
                  <a:pt x="802236" y="1050865"/>
                  <a:pt x="809876" y="1087369"/>
                </a:cubicBezTo>
                <a:cubicBezTo>
                  <a:pt x="827704" y="1176930"/>
                  <a:pt x="835344" y="1364541"/>
                  <a:pt x="833222" y="1455800"/>
                </a:cubicBezTo>
                <a:cubicBezTo>
                  <a:pt x="832797" y="1467685"/>
                  <a:pt x="830675" y="1472354"/>
                  <a:pt x="817092" y="1471929"/>
                </a:cubicBezTo>
                <a:cubicBezTo>
                  <a:pt x="668956" y="1467260"/>
                  <a:pt x="539495" y="1397224"/>
                  <a:pt x="426165" y="1302994"/>
                </a:cubicBezTo>
                <a:cubicBezTo>
                  <a:pt x="320050" y="1214707"/>
                  <a:pt x="228791" y="1087793"/>
                  <a:pt x="195683" y="953239"/>
                </a:cubicBezTo>
                <a:cubicBezTo>
                  <a:pt x="158755" y="802556"/>
                  <a:pt x="181251" y="658240"/>
                  <a:pt x="251287" y="521564"/>
                </a:cubicBezTo>
                <a:cubicBezTo>
                  <a:pt x="339999" y="348808"/>
                  <a:pt x="493229" y="212132"/>
                  <a:pt x="684236" y="165866"/>
                </a:cubicBezTo>
                <a:cubicBezTo>
                  <a:pt x="783560" y="142096"/>
                  <a:pt x="883308" y="142096"/>
                  <a:pt x="983905" y="156953"/>
                </a:cubicBezTo>
                <a:cubicBezTo>
                  <a:pt x="1170243" y="184967"/>
                  <a:pt x="1336207" y="263067"/>
                  <a:pt x="1495379" y="359844"/>
                </a:cubicBezTo>
                <a:cubicBezTo>
                  <a:pt x="1625264" y="438794"/>
                  <a:pt x="1747508" y="498643"/>
                  <a:pt x="1873573" y="582686"/>
                </a:cubicBezTo>
                <a:cubicBezTo>
                  <a:pt x="1957191" y="638290"/>
                  <a:pt x="2043781" y="691772"/>
                  <a:pt x="2137587" y="729973"/>
                </a:cubicBezTo>
                <a:cubicBezTo>
                  <a:pt x="2199133" y="755016"/>
                  <a:pt x="2270018" y="766901"/>
                  <a:pt x="2337083" y="763930"/>
                </a:cubicBezTo>
                <a:cubicBezTo>
                  <a:pt x="2387169" y="761383"/>
                  <a:pt x="2446594" y="737614"/>
                  <a:pt x="2481399" y="700261"/>
                </a:cubicBezTo>
                <a:cubicBezTo>
                  <a:pt x="2537428" y="640412"/>
                  <a:pt x="2522148" y="553823"/>
                  <a:pt x="2479277" y="502887"/>
                </a:cubicBezTo>
                <a:cubicBezTo>
                  <a:pt x="2448716" y="466808"/>
                  <a:pt x="2383349" y="364938"/>
                  <a:pt x="2175788" y="350506"/>
                </a:cubicBezTo>
                <a:cubicBezTo>
                  <a:pt x="2171119" y="350082"/>
                  <a:pt x="2172817" y="343715"/>
                  <a:pt x="2177062" y="342017"/>
                </a:cubicBezTo>
                <a:cubicBezTo>
                  <a:pt x="2356184" y="277924"/>
                  <a:pt x="2559924" y="360693"/>
                  <a:pt x="2655428" y="445585"/>
                </a:cubicBezTo>
                <a:cubicBezTo>
                  <a:pt x="2738197" y="519017"/>
                  <a:pt x="2845161" y="663758"/>
                  <a:pt x="2861291" y="774542"/>
                </a:cubicBezTo>
                <a:cubicBezTo>
                  <a:pt x="2897370" y="1023275"/>
                  <a:pt x="2810356" y="1286440"/>
                  <a:pt x="2487766" y="1322944"/>
                </a:cubicBezTo>
                <a:close/>
                <a:moveTo>
                  <a:pt x="758092" y="919283"/>
                </a:moveTo>
                <a:cubicBezTo>
                  <a:pt x="725409" y="922254"/>
                  <a:pt x="697819" y="912916"/>
                  <a:pt x="674898" y="891693"/>
                </a:cubicBezTo>
                <a:cubicBezTo>
                  <a:pt x="664711" y="882354"/>
                  <a:pt x="659193" y="870470"/>
                  <a:pt x="660042" y="856462"/>
                </a:cubicBezTo>
                <a:cubicBezTo>
                  <a:pt x="660466" y="842880"/>
                  <a:pt x="668956" y="836513"/>
                  <a:pt x="682538" y="839060"/>
                </a:cubicBezTo>
                <a:cubicBezTo>
                  <a:pt x="716071" y="845851"/>
                  <a:pt x="751725" y="883628"/>
                  <a:pt x="758092" y="919283"/>
                </a:cubicBezTo>
                <a:close/>
              </a:path>
            </a:pathLst>
          </a:custGeom>
          <a:solidFill>
            <a:schemeClr val="accent1"/>
          </a:solidFill>
          <a:ln w="4232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4519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ord 6">
            <a:extLst>
              <a:ext uri="{FF2B5EF4-FFF2-40B4-BE49-F238E27FC236}">
                <a16:creationId xmlns:a16="http://schemas.microsoft.com/office/drawing/2014/main" id="{7CB8B0A8-F319-4794-8E85-F8FA6988A6A8}"/>
              </a:ext>
            </a:extLst>
          </p:cNvPr>
          <p:cNvSpPr/>
          <p:nvPr/>
        </p:nvSpPr>
        <p:spPr>
          <a:xfrm>
            <a:off x="4445725" y="-1650275"/>
            <a:ext cx="3300549" cy="3300549"/>
          </a:xfrm>
          <a:prstGeom prst="chord">
            <a:avLst>
              <a:gd name="adj1" fmla="val 21578894"/>
              <a:gd name="adj2" fmla="val 1079652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E58336A-4A87-4A2B-9D2A-D0F4904BD866}"/>
              </a:ext>
            </a:extLst>
          </p:cNvPr>
          <p:cNvGrpSpPr/>
          <p:nvPr/>
        </p:nvGrpSpPr>
        <p:grpSpPr>
          <a:xfrm>
            <a:off x="5550224" y="128187"/>
            <a:ext cx="1108643" cy="762572"/>
            <a:chOff x="5327019" y="1709568"/>
            <a:chExt cx="2893768" cy="1990456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EA75092-69BD-4D5C-AC4E-A01EBF82EBDD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C479397-AE56-4E3D-9FEC-948A372F2111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38562DF-BA2F-488F-AFC4-0C5A222143B1}"/>
              </a:ext>
            </a:extLst>
          </p:cNvPr>
          <p:cNvSpPr txBox="1"/>
          <p:nvPr/>
        </p:nvSpPr>
        <p:spPr>
          <a:xfrm>
            <a:off x="5152299" y="935279"/>
            <a:ext cx="190449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DINNER SPECIAL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2" name="그룹 26">
            <a:extLst>
              <a:ext uri="{FF2B5EF4-FFF2-40B4-BE49-F238E27FC236}">
                <a16:creationId xmlns:a16="http://schemas.microsoft.com/office/drawing/2014/main" id="{54978151-567E-48BC-93FF-88543862B7E5}"/>
              </a:ext>
            </a:extLst>
          </p:cNvPr>
          <p:cNvGrpSpPr/>
          <p:nvPr/>
        </p:nvGrpSpPr>
        <p:grpSpPr>
          <a:xfrm>
            <a:off x="1446178" y="5079121"/>
            <a:ext cx="2072832" cy="753591"/>
            <a:chOff x="6816080" y="2294563"/>
            <a:chExt cx="4627500" cy="7535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9517E9B-4006-4192-92C0-6F5978F06820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8A43357-C783-4C48-9100-738EFF8D410B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5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5"/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그룹 26">
            <a:extLst>
              <a:ext uri="{FF2B5EF4-FFF2-40B4-BE49-F238E27FC236}">
                <a16:creationId xmlns:a16="http://schemas.microsoft.com/office/drawing/2014/main" id="{8EE1C692-0AF4-46FF-8DB0-9687F7FCE606}"/>
              </a:ext>
            </a:extLst>
          </p:cNvPr>
          <p:cNvGrpSpPr/>
          <p:nvPr/>
        </p:nvGrpSpPr>
        <p:grpSpPr>
          <a:xfrm>
            <a:off x="4597638" y="5737833"/>
            <a:ext cx="2963264" cy="753591"/>
            <a:chOff x="6816080" y="2294563"/>
            <a:chExt cx="4627500" cy="75359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0CFFC2-95B5-4CF7-B977-55D5196F18EE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07A29E-3BEB-49BC-8257-C039B7CF97A4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5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5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그룹 26">
            <a:extLst>
              <a:ext uri="{FF2B5EF4-FFF2-40B4-BE49-F238E27FC236}">
                <a16:creationId xmlns:a16="http://schemas.microsoft.com/office/drawing/2014/main" id="{5C482C0C-3450-492D-A448-ADA567B26AE4}"/>
              </a:ext>
            </a:extLst>
          </p:cNvPr>
          <p:cNvGrpSpPr/>
          <p:nvPr/>
        </p:nvGrpSpPr>
        <p:grpSpPr>
          <a:xfrm>
            <a:off x="8639530" y="5079121"/>
            <a:ext cx="2072832" cy="753591"/>
            <a:chOff x="6816080" y="2294563"/>
            <a:chExt cx="4627500" cy="75359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17765F8-E964-45EB-BF41-B6C71832A1D0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0D4F499-504F-475D-939D-58CF9022882C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5"/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5"/>
                </a:solidFill>
                <a:cs typeface="B Nazanin" pitchFamily="2" charset="-78"/>
              </a:endParaRPr>
            </a:p>
          </p:txBody>
        </p:sp>
      </p:grpSp>
      <p:sp>
        <p:nvSpPr>
          <p:cNvPr id="21" name="Block Arc 20">
            <a:extLst>
              <a:ext uri="{FF2B5EF4-FFF2-40B4-BE49-F238E27FC236}">
                <a16:creationId xmlns:a16="http://schemas.microsoft.com/office/drawing/2014/main" id="{8D3B35BD-8505-4344-BBE6-5EECA5F74013}"/>
              </a:ext>
            </a:extLst>
          </p:cNvPr>
          <p:cNvSpPr/>
          <p:nvPr/>
        </p:nvSpPr>
        <p:spPr>
          <a:xfrm>
            <a:off x="4517784" y="-1601097"/>
            <a:ext cx="3156432" cy="3156432"/>
          </a:xfrm>
          <a:prstGeom prst="blockArc">
            <a:avLst>
              <a:gd name="adj1" fmla="val 37628"/>
              <a:gd name="adj2" fmla="val 10769592"/>
              <a:gd name="adj3" fmla="val 8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ame 40">
            <a:extLst>
              <a:ext uri="{FF2B5EF4-FFF2-40B4-BE49-F238E27FC236}">
                <a16:creationId xmlns:a16="http://schemas.microsoft.com/office/drawing/2014/main" id="{FE61F5A7-FA7D-4E69-B7D2-6E9052679C97}"/>
              </a:ext>
            </a:extLst>
          </p:cNvPr>
          <p:cNvSpPr/>
          <p:nvPr/>
        </p:nvSpPr>
        <p:spPr>
          <a:xfrm>
            <a:off x="1202434" y="4911313"/>
            <a:ext cx="2560320" cy="1273873"/>
          </a:xfrm>
          <a:prstGeom prst="frame">
            <a:avLst>
              <a:gd name="adj1" fmla="val 15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2" name="Frame 41">
            <a:extLst>
              <a:ext uri="{FF2B5EF4-FFF2-40B4-BE49-F238E27FC236}">
                <a16:creationId xmlns:a16="http://schemas.microsoft.com/office/drawing/2014/main" id="{2DC56F2D-C385-4941-816F-EB5C1F8FD5C2}"/>
              </a:ext>
            </a:extLst>
          </p:cNvPr>
          <p:cNvSpPr/>
          <p:nvPr/>
        </p:nvSpPr>
        <p:spPr>
          <a:xfrm>
            <a:off x="8395786" y="4911313"/>
            <a:ext cx="2560320" cy="1273873"/>
          </a:xfrm>
          <a:prstGeom prst="frame">
            <a:avLst>
              <a:gd name="adj1" fmla="val 15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3" name="Frame 42">
            <a:extLst>
              <a:ext uri="{FF2B5EF4-FFF2-40B4-BE49-F238E27FC236}">
                <a16:creationId xmlns:a16="http://schemas.microsoft.com/office/drawing/2014/main" id="{13FC6AC1-45D1-4C1E-A16D-5B80051BE399}"/>
              </a:ext>
            </a:extLst>
          </p:cNvPr>
          <p:cNvSpPr/>
          <p:nvPr/>
        </p:nvSpPr>
        <p:spPr>
          <a:xfrm>
            <a:off x="4481755" y="5723188"/>
            <a:ext cx="3228491" cy="782880"/>
          </a:xfrm>
          <a:prstGeom prst="frame">
            <a:avLst>
              <a:gd name="adj1" fmla="val 27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D740AA-0669-40C2-9451-ED7FFDE759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55F019-3073-4422-9AEA-1127ED7679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27B9712-5D1C-4EB5-9777-9325836459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9D683B73-82C7-4441-A60C-0DEF0FA8F1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78593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4E410085-7877-4A5C-A77A-E16627B092C2}"/>
              </a:ext>
            </a:extLst>
          </p:cNvPr>
          <p:cNvGrpSpPr/>
          <p:nvPr/>
        </p:nvGrpSpPr>
        <p:grpSpPr>
          <a:xfrm flipH="1">
            <a:off x="3560794" y="851426"/>
            <a:ext cx="5024770" cy="4430455"/>
            <a:chOff x="2027268" y="1259074"/>
            <a:chExt cx="5024770" cy="4430455"/>
          </a:xfrm>
        </p:grpSpPr>
        <p:sp>
          <p:nvSpPr>
            <p:cNvPr id="32" name="Block Arc 31">
              <a:extLst>
                <a:ext uri="{FF2B5EF4-FFF2-40B4-BE49-F238E27FC236}">
                  <a16:creationId xmlns:a16="http://schemas.microsoft.com/office/drawing/2014/main" id="{AB844BE9-277C-4E9A-B5E6-6122D3C451C1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3" name="Block Arc 32">
              <a:extLst>
                <a:ext uri="{FF2B5EF4-FFF2-40B4-BE49-F238E27FC236}">
                  <a16:creationId xmlns:a16="http://schemas.microsoft.com/office/drawing/2014/main" id="{7304CB1C-CE4D-4886-8215-CBCF66790EEC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>
                <a:gd name="adj1" fmla="val 13310865"/>
                <a:gd name="adj2" fmla="val 0"/>
                <a:gd name="adj3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4" name="Block Arc 33">
              <a:extLst>
                <a:ext uri="{FF2B5EF4-FFF2-40B4-BE49-F238E27FC236}">
                  <a16:creationId xmlns:a16="http://schemas.microsoft.com/office/drawing/2014/main" id="{EA4FD684-A9FB-4FC3-B9D2-7C53009564E7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>
                <a:gd name="adj1" fmla="val 16261930"/>
                <a:gd name="adj2" fmla="val 0"/>
                <a:gd name="adj3" fmla="val 2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5" name="Block Arc 34">
              <a:extLst>
                <a:ext uri="{FF2B5EF4-FFF2-40B4-BE49-F238E27FC236}">
                  <a16:creationId xmlns:a16="http://schemas.microsoft.com/office/drawing/2014/main" id="{FE66CF77-95C5-4DFA-9746-F56B7638797A}"/>
                </a:ext>
              </a:extLst>
            </p:cNvPr>
            <p:cNvSpPr/>
            <p:nvPr/>
          </p:nvSpPr>
          <p:spPr>
            <a:xfrm rot="10800000">
              <a:off x="2339753" y="1261643"/>
              <a:ext cx="4427886" cy="4427886"/>
            </a:xfrm>
            <a:prstGeom prst="blockArc">
              <a:avLst>
                <a:gd name="adj1" fmla="val 19038967"/>
                <a:gd name="adj2" fmla="val 0"/>
                <a:gd name="adj3" fmla="val 2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pic>
          <p:nvPicPr>
            <p:cNvPr id="36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35C08460-64BF-402D-97DE-5F56A2F254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2027268" y="3359561"/>
              <a:ext cx="1687950" cy="333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83773542-6663-45D8-87CD-B5DFA8477C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5364088" y="3359562"/>
              <a:ext cx="1687950" cy="333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576D9B5-6FAF-4443-9364-C6E62CD883A1}"/>
              </a:ext>
            </a:extLst>
          </p:cNvPr>
          <p:cNvGrpSpPr/>
          <p:nvPr/>
        </p:nvGrpSpPr>
        <p:grpSpPr>
          <a:xfrm>
            <a:off x="5295242" y="1912687"/>
            <a:ext cx="1565886" cy="1749028"/>
            <a:chOff x="5281612" y="3274328"/>
            <a:chExt cx="1628775" cy="181927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ACC538A-7BE1-4EFC-BDE2-C84D8B6EDC6D}"/>
                </a:ext>
              </a:extLst>
            </p:cNvPr>
            <p:cNvSpPr/>
            <p:nvPr/>
          </p:nvSpPr>
          <p:spPr>
            <a:xfrm>
              <a:off x="5955295" y="3429018"/>
              <a:ext cx="19050" cy="9525"/>
            </a:xfrm>
            <a:custGeom>
              <a:avLst/>
              <a:gdLst>
                <a:gd name="connsiteX0" fmla="*/ 23813 w 19050"/>
                <a:gd name="connsiteY0" fmla="*/ 714 h 0"/>
                <a:gd name="connsiteX1" fmla="*/ 0 w 19050"/>
                <a:gd name="connsiteY1" fmla="*/ 3572 h 0"/>
                <a:gd name="connsiteX2" fmla="*/ 23813 w 19050"/>
                <a:gd name="connsiteY2" fmla="*/ 71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>
                  <a:moveTo>
                    <a:pt x="23813" y="714"/>
                  </a:moveTo>
                  <a:cubicBezTo>
                    <a:pt x="16192" y="3572"/>
                    <a:pt x="8572" y="3572"/>
                    <a:pt x="0" y="3572"/>
                  </a:cubicBezTo>
                  <a:cubicBezTo>
                    <a:pt x="6667" y="-2143"/>
                    <a:pt x="15240" y="714"/>
                    <a:pt x="23813" y="714"/>
                  </a:cubicBezTo>
                  <a:close/>
                </a:path>
              </a:pathLst>
            </a:custGeom>
            <a:solidFill>
              <a:srgbClr val="EAEAE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E9457F2-B12C-4760-A278-E1831909C5A3}"/>
                </a:ext>
              </a:extLst>
            </p:cNvPr>
            <p:cNvSpPr/>
            <p:nvPr/>
          </p:nvSpPr>
          <p:spPr>
            <a:xfrm>
              <a:off x="5281612" y="3274328"/>
              <a:ext cx="1628775" cy="1819275"/>
            </a:xfrm>
            <a:custGeom>
              <a:avLst/>
              <a:gdLst>
                <a:gd name="connsiteX0" fmla="*/ 1629993 w 1628775"/>
                <a:gd name="connsiteY0" fmla="*/ 1447948 h 1819275"/>
                <a:gd name="connsiteX1" fmla="*/ 1604275 w 1628775"/>
                <a:gd name="connsiteY1" fmla="*/ 1428898 h 1819275"/>
                <a:gd name="connsiteX2" fmla="*/ 1429968 w 1628775"/>
                <a:gd name="connsiteY2" fmla="*/ 1346982 h 1819275"/>
                <a:gd name="connsiteX3" fmla="*/ 1492833 w 1628775"/>
                <a:gd name="connsiteY3" fmla="*/ 1188867 h 1819275"/>
                <a:gd name="connsiteX4" fmla="*/ 1526170 w 1628775"/>
                <a:gd name="connsiteY4" fmla="*/ 939312 h 1819275"/>
                <a:gd name="connsiteX5" fmla="*/ 1417585 w 1628775"/>
                <a:gd name="connsiteY5" fmla="*/ 909785 h 1819275"/>
                <a:gd name="connsiteX6" fmla="*/ 1324240 w 1628775"/>
                <a:gd name="connsiteY6" fmla="*/ 998367 h 1819275"/>
                <a:gd name="connsiteX7" fmla="*/ 1151838 w 1628775"/>
                <a:gd name="connsiteY7" fmla="*/ 892640 h 1819275"/>
                <a:gd name="connsiteX8" fmla="*/ 1059445 w 1628775"/>
                <a:gd name="connsiteY8" fmla="*/ 659277 h 1819275"/>
                <a:gd name="connsiteX9" fmla="*/ 1026108 w 1628775"/>
                <a:gd name="connsiteY9" fmla="*/ 499257 h 1819275"/>
                <a:gd name="connsiteX10" fmla="*/ 1023250 w 1628775"/>
                <a:gd name="connsiteY10" fmla="*/ 192552 h 1819275"/>
                <a:gd name="connsiteX11" fmla="*/ 846085 w 1628775"/>
                <a:gd name="connsiteY11" fmla="*/ 1100 h 1819275"/>
                <a:gd name="connsiteX12" fmla="*/ 795603 w 1628775"/>
                <a:gd name="connsiteY12" fmla="*/ 1100 h 1819275"/>
                <a:gd name="connsiteX13" fmla="*/ 622248 w 1628775"/>
                <a:gd name="connsiteY13" fmla="*/ 178265 h 1819275"/>
                <a:gd name="connsiteX14" fmla="*/ 619390 w 1628775"/>
                <a:gd name="connsiteY14" fmla="*/ 495447 h 1819275"/>
                <a:gd name="connsiteX15" fmla="*/ 558430 w 1628775"/>
                <a:gd name="connsiteY15" fmla="*/ 771672 h 1819275"/>
                <a:gd name="connsiteX16" fmla="*/ 437463 w 1628775"/>
                <a:gd name="connsiteY16" fmla="*/ 955505 h 1819275"/>
                <a:gd name="connsiteX17" fmla="*/ 291730 w 1628775"/>
                <a:gd name="connsiteY17" fmla="*/ 998367 h 1819275"/>
                <a:gd name="connsiteX18" fmla="*/ 288873 w 1628775"/>
                <a:gd name="connsiteY18" fmla="*/ 997415 h 1819275"/>
                <a:gd name="connsiteX19" fmla="*/ 212673 w 1628775"/>
                <a:gd name="connsiteY19" fmla="*/ 937407 h 1819275"/>
                <a:gd name="connsiteX20" fmla="*/ 104088 w 1628775"/>
                <a:gd name="connsiteY20" fmla="*/ 966935 h 1819275"/>
                <a:gd name="connsiteX21" fmla="*/ 137425 w 1628775"/>
                <a:gd name="connsiteY21" fmla="*/ 1216490 h 1819275"/>
                <a:gd name="connsiteX22" fmla="*/ 200290 w 1628775"/>
                <a:gd name="connsiteY22" fmla="*/ 1374605 h 1819275"/>
                <a:gd name="connsiteX23" fmla="*/ 25983 w 1628775"/>
                <a:gd name="connsiteY23" fmla="*/ 1456520 h 1819275"/>
                <a:gd name="connsiteX24" fmla="*/ 265 w 1628775"/>
                <a:gd name="connsiteY24" fmla="*/ 1475570 h 1819275"/>
                <a:gd name="connsiteX25" fmla="*/ 19315 w 1628775"/>
                <a:gd name="connsiteY25" fmla="*/ 1501287 h 1819275"/>
                <a:gd name="connsiteX26" fmla="*/ 50748 w 1628775"/>
                <a:gd name="connsiteY26" fmla="*/ 1503192 h 1819275"/>
                <a:gd name="connsiteX27" fmla="*/ 242200 w 1628775"/>
                <a:gd name="connsiteY27" fmla="*/ 1392702 h 1819275"/>
                <a:gd name="connsiteX28" fmla="*/ 174573 w 1628775"/>
                <a:gd name="connsiteY28" fmla="*/ 1190773 h 1819275"/>
                <a:gd name="connsiteX29" fmla="*/ 131710 w 1628775"/>
                <a:gd name="connsiteY29" fmla="*/ 1003130 h 1819275"/>
                <a:gd name="connsiteX30" fmla="*/ 198385 w 1628775"/>
                <a:gd name="connsiteY30" fmla="*/ 982175 h 1819275"/>
                <a:gd name="connsiteX31" fmla="*/ 278395 w 1628775"/>
                <a:gd name="connsiteY31" fmla="*/ 1078377 h 1819275"/>
                <a:gd name="connsiteX32" fmla="*/ 277443 w 1628775"/>
                <a:gd name="connsiteY32" fmla="*/ 1650830 h 1819275"/>
                <a:gd name="connsiteX33" fmla="*/ 281253 w 1628775"/>
                <a:gd name="connsiteY33" fmla="*/ 1678452 h 1819275"/>
                <a:gd name="connsiteX34" fmla="*/ 491755 w 1628775"/>
                <a:gd name="connsiteY34" fmla="*/ 1824185 h 1819275"/>
                <a:gd name="connsiteX35" fmla="*/ 1138503 w 1628775"/>
                <a:gd name="connsiteY35" fmla="*/ 1823232 h 1819275"/>
                <a:gd name="connsiteX36" fmla="*/ 1288045 w 1628775"/>
                <a:gd name="connsiteY36" fmla="*/ 1794657 h 1819275"/>
                <a:gd name="connsiteX37" fmla="*/ 1307095 w 1628775"/>
                <a:gd name="connsiteY37" fmla="*/ 1779417 h 1819275"/>
                <a:gd name="connsiteX38" fmla="*/ 1359483 w 1628775"/>
                <a:gd name="connsiteY38" fmla="*/ 1689882 h 1819275"/>
                <a:gd name="connsiteX39" fmla="*/ 1360435 w 1628775"/>
                <a:gd name="connsiteY39" fmla="*/ 1664165 h 1819275"/>
                <a:gd name="connsiteX40" fmla="*/ 1362340 w 1628775"/>
                <a:gd name="connsiteY40" fmla="*/ 1023132 h 1819275"/>
                <a:gd name="connsiteX41" fmla="*/ 1427110 w 1628775"/>
                <a:gd name="connsiteY41" fmla="*/ 953600 h 1819275"/>
                <a:gd name="connsiteX42" fmla="*/ 1493785 w 1628775"/>
                <a:gd name="connsiteY42" fmla="*/ 974555 h 1819275"/>
                <a:gd name="connsiteX43" fmla="*/ 1450923 w 1628775"/>
                <a:gd name="connsiteY43" fmla="*/ 1162198 h 1819275"/>
                <a:gd name="connsiteX44" fmla="*/ 1383295 w 1628775"/>
                <a:gd name="connsiteY44" fmla="*/ 1364127 h 1819275"/>
                <a:gd name="connsiteX45" fmla="*/ 1574748 w 1628775"/>
                <a:gd name="connsiteY45" fmla="*/ 1474617 h 1819275"/>
                <a:gd name="connsiteX46" fmla="*/ 1606180 w 1628775"/>
                <a:gd name="connsiteY46" fmla="*/ 1472712 h 1819275"/>
                <a:gd name="connsiteX47" fmla="*/ 1629993 w 1628775"/>
                <a:gd name="connsiteY47" fmla="*/ 1447948 h 1819275"/>
                <a:gd name="connsiteX48" fmla="*/ 994675 w 1628775"/>
                <a:gd name="connsiteY48" fmla="*/ 460205 h 1819275"/>
                <a:gd name="connsiteX49" fmla="*/ 977530 w 1628775"/>
                <a:gd name="connsiteY49" fmla="*/ 476397 h 1819275"/>
                <a:gd name="connsiteX50" fmla="*/ 822273 w 1628775"/>
                <a:gd name="connsiteY50" fmla="*/ 476397 h 1819275"/>
                <a:gd name="connsiteX51" fmla="*/ 671778 w 1628775"/>
                <a:gd name="connsiteY51" fmla="*/ 476397 h 1819275"/>
                <a:gd name="connsiteX52" fmla="*/ 651775 w 1628775"/>
                <a:gd name="connsiteY52" fmla="*/ 455442 h 1819275"/>
                <a:gd name="connsiteX53" fmla="*/ 651775 w 1628775"/>
                <a:gd name="connsiteY53" fmla="*/ 203030 h 1819275"/>
                <a:gd name="connsiteX54" fmla="*/ 820368 w 1628775"/>
                <a:gd name="connsiteY54" fmla="*/ 29675 h 1819275"/>
                <a:gd name="connsiteX55" fmla="*/ 993723 w 1628775"/>
                <a:gd name="connsiteY55" fmla="*/ 198267 h 1819275"/>
                <a:gd name="connsiteX56" fmla="*/ 994675 w 1628775"/>
                <a:gd name="connsiteY56" fmla="*/ 460205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28775" h="1819275">
                  <a:moveTo>
                    <a:pt x="1629993" y="1447948"/>
                  </a:moveTo>
                  <a:cubicBezTo>
                    <a:pt x="1628088" y="1435565"/>
                    <a:pt x="1616658" y="1426992"/>
                    <a:pt x="1604275" y="1428898"/>
                  </a:cubicBezTo>
                  <a:cubicBezTo>
                    <a:pt x="1603323" y="1428898"/>
                    <a:pt x="1472830" y="1446995"/>
                    <a:pt x="1429968" y="1346982"/>
                  </a:cubicBezTo>
                  <a:cubicBezTo>
                    <a:pt x="1412823" y="1306977"/>
                    <a:pt x="1453780" y="1246970"/>
                    <a:pt x="1492833" y="1188867"/>
                  </a:cubicBezTo>
                  <a:cubicBezTo>
                    <a:pt x="1547125" y="1109810"/>
                    <a:pt x="1614753" y="1011702"/>
                    <a:pt x="1526170" y="939312"/>
                  </a:cubicBezTo>
                  <a:cubicBezTo>
                    <a:pt x="1489975" y="909785"/>
                    <a:pt x="1452828" y="899307"/>
                    <a:pt x="1417585" y="909785"/>
                  </a:cubicBezTo>
                  <a:cubicBezTo>
                    <a:pt x="1372818" y="922167"/>
                    <a:pt x="1341385" y="965982"/>
                    <a:pt x="1324240" y="998367"/>
                  </a:cubicBezTo>
                  <a:cubicBezTo>
                    <a:pt x="1317573" y="997415"/>
                    <a:pt x="1185175" y="941217"/>
                    <a:pt x="1151838" y="892640"/>
                  </a:cubicBezTo>
                  <a:cubicBezTo>
                    <a:pt x="1103260" y="822155"/>
                    <a:pt x="1080400" y="741192"/>
                    <a:pt x="1059445" y="659277"/>
                  </a:cubicBezTo>
                  <a:cubicBezTo>
                    <a:pt x="1046110" y="606890"/>
                    <a:pt x="1032775" y="553550"/>
                    <a:pt x="1026108" y="499257"/>
                  </a:cubicBezTo>
                  <a:cubicBezTo>
                    <a:pt x="1022298" y="490685"/>
                    <a:pt x="1026108" y="278277"/>
                    <a:pt x="1023250" y="192552"/>
                  </a:cubicBezTo>
                  <a:cubicBezTo>
                    <a:pt x="1013725" y="88730"/>
                    <a:pt x="950860" y="22055"/>
                    <a:pt x="846085" y="1100"/>
                  </a:cubicBezTo>
                  <a:cubicBezTo>
                    <a:pt x="828940" y="147"/>
                    <a:pt x="811795" y="-805"/>
                    <a:pt x="795603" y="1100"/>
                  </a:cubicBezTo>
                  <a:cubicBezTo>
                    <a:pt x="697495" y="15387"/>
                    <a:pt x="634630" y="84920"/>
                    <a:pt x="622248" y="178265"/>
                  </a:cubicBezTo>
                  <a:cubicBezTo>
                    <a:pt x="620343" y="256370"/>
                    <a:pt x="623200" y="475445"/>
                    <a:pt x="619390" y="495447"/>
                  </a:cubicBezTo>
                  <a:cubicBezTo>
                    <a:pt x="614628" y="525927"/>
                    <a:pt x="581290" y="711665"/>
                    <a:pt x="558430" y="771672"/>
                  </a:cubicBezTo>
                  <a:cubicBezTo>
                    <a:pt x="532713" y="842157"/>
                    <a:pt x="501280" y="909785"/>
                    <a:pt x="437463" y="955505"/>
                  </a:cubicBezTo>
                  <a:cubicBezTo>
                    <a:pt x="408888" y="975507"/>
                    <a:pt x="300303" y="1001225"/>
                    <a:pt x="291730" y="998367"/>
                  </a:cubicBezTo>
                  <a:cubicBezTo>
                    <a:pt x="290778" y="998367"/>
                    <a:pt x="289825" y="997415"/>
                    <a:pt x="288873" y="997415"/>
                  </a:cubicBezTo>
                  <a:cubicBezTo>
                    <a:pt x="270775" y="971697"/>
                    <a:pt x="245058" y="946932"/>
                    <a:pt x="212673" y="937407"/>
                  </a:cubicBezTo>
                  <a:cubicBezTo>
                    <a:pt x="177430" y="927882"/>
                    <a:pt x="141235" y="937407"/>
                    <a:pt x="104088" y="966935"/>
                  </a:cubicBezTo>
                  <a:cubicBezTo>
                    <a:pt x="16458" y="1038372"/>
                    <a:pt x="83133" y="1137432"/>
                    <a:pt x="137425" y="1216490"/>
                  </a:cubicBezTo>
                  <a:cubicBezTo>
                    <a:pt x="177430" y="1274592"/>
                    <a:pt x="218388" y="1333648"/>
                    <a:pt x="200290" y="1374605"/>
                  </a:cubicBezTo>
                  <a:cubicBezTo>
                    <a:pt x="157428" y="1473665"/>
                    <a:pt x="26935" y="1456520"/>
                    <a:pt x="25983" y="1456520"/>
                  </a:cubicBezTo>
                  <a:cubicBezTo>
                    <a:pt x="13600" y="1454615"/>
                    <a:pt x="2170" y="1463187"/>
                    <a:pt x="265" y="1475570"/>
                  </a:cubicBezTo>
                  <a:cubicBezTo>
                    <a:pt x="-1640" y="1487952"/>
                    <a:pt x="6933" y="1499382"/>
                    <a:pt x="19315" y="1501287"/>
                  </a:cubicBezTo>
                  <a:cubicBezTo>
                    <a:pt x="28840" y="1502240"/>
                    <a:pt x="39318" y="1503192"/>
                    <a:pt x="50748" y="1503192"/>
                  </a:cubicBezTo>
                  <a:cubicBezTo>
                    <a:pt x="112660" y="1503192"/>
                    <a:pt x="204100" y="1480332"/>
                    <a:pt x="242200" y="1392702"/>
                  </a:cubicBezTo>
                  <a:cubicBezTo>
                    <a:pt x="269823" y="1328885"/>
                    <a:pt x="221245" y="1258400"/>
                    <a:pt x="174573" y="1190773"/>
                  </a:cubicBezTo>
                  <a:cubicBezTo>
                    <a:pt x="113613" y="1102190"/>
                    <a:pt x="80275" y="1045040"/>
                    <a:pt x="131710" y="1003130"/>
                  </a:cubicBezTo>
                  <a:cubicBezTo>
                    <a:pt x="156475" y="983127"/>
                    <a:pt x="178383" y="976460"/>
                    <a:pt x="198385" y="982175"/>
                  </a:cubicBezTo>
                  <a:cubicBezTo>
                    <a:pt x="240295" y="993605"/>
                    <a:pt x="269823" y="1055517"/>
                    <a:pt x="278395" y="1078377"/>
                  </a:cubicBezTo>
                  <a:cubicBezTo>
                    <a:pt x="278395" y="1261257"/>
                    <a:pt x="277443" y="1466998"/>
                    <a:pt x="277443" y="1650830"/>
                  </a:cubicBezTo>
                  <a:cubicBezTo>
                    <a:pt x="283158" y="1659402"/>
                    <a:pt x="277443" y="1669880"/>
                    <a:pt x="281253" y="1678452"/>
                  </a:cubicBezTo>
                  <a:cubicBezTo>
                    <a:pt x="298398" y="1779417"/>
                    <a:pt x="386980" y="1825137"/>
                    <a:pt x="491755" y="1824185"/>
                  </a:cubicBezTo>
                  <a:cubicBezTo>
                    <a:pt x="707020" y="1821327"/>
                    <a:pt x="923238" y="1823232"/>
                    <a:pt x="1138503" y="1823232"/>
                  </a:cubicBezTo>
                  <a:cubicBezTo>
                    <a:pt x="1190890" y="1823232"/>
                    <a:pt x="1242325" y="1825137"/>
                    <a:pt x="1288045" y="1794657"/>
                  </a:cubicBezTo>
                  <a:cubicBezTo>
                    <a:pt x="1295665" y="1791800"/>
                    <a:pt x="1302333" y="1786085"/>
                    <a:pt x="1307095" y="1779417"/>
                  </a:cubicBezTo>
                  <a:cubicBezTo>
                    <a:pt x="1332813" y="1749890"/>
                    <a:pt x="1351863" y="1728935"/>
                    <a:pt x="1359483" y="1689882"/>
                  </a:cubicBezTo>
                  <a:cubicBezTo>
                    <a:pt x="1362340" y="1681310"/>
                    <a:pt x="1360435" y="1672737"/>
                    <a:pt x="1360435" y="1664165"/>
                  </a:cubicBezTo>
                  <a:cubicBezTo>
                    <a:pt x="1360435" y="1462235"/>
                    <a:pt x="1358530" y="1030752"/>
                    <a:pt x="1362340" y="1023132"/>
                  </a:cubicBezTo>
                  <a:cubicBezTo>
                    <a:pt x="1365198" y="1019322"/>
                    <a:pt x="1404250" y="960267"/>
                    <a:pt x="1427110" y="953600"/>
                  </a:cubicBezTo>
                  <a:cubicBezTo>
                    <a:pt x="1448065" y="947885"/>
                    <a:pt x="1469020" y="954552"/>
                    <a:pt x="1493785" y="974555"/>
                  </a:cubicBezTo>
                  <a:cubicBezTo>
                    <a:pt x="1545220" y="1016465"/>
                    <a:pt x="1511883" y="1073615"/>
                    <a:pt x="1450923" y="1162198"/>
                  </a:cubicBezTo>
                  <a:cubicBezTo>
                    <a:pt x="1404250" y="1229825"/>
                    <a:pt x="1355673" y="1300310"/>
                    <a:pt x="1383295" y="1364127"/>
                  </a:cubicBezTo>
                  <a:cubicBezTo>
                    <a:pt x="1421395" y="1452710"/>
                    <a:pt x="1511883" y="1474617"/>
                    <a:pt x="1574748" y="1474617"/>
                  </a:cubicBezTo>
                  <a:cubicBezTo>
                    <a:pt x="1586178" y="1474617"/>
                    <a:pt x="1597608" y="1473665"/>
                    <a:pt x="1606180" y="1472712"/>
                  </a:cubicBezTo>
                  <a:cubicBezTo>
                    <a:pt x="1623325" y="1471760"/>
                    <a:pt x="1631898" y="1460330"/>
                    <a:pt x="1629993" y="1447948"/>
                  </a:cubicBezTo>
                  <a:close/>
                  <a:moveTo>
                    <a:pt x="994675" y="460205"/>
                  </a:moveTo>
                  <a:cubicBezTo>
                    <a:pt x="994675" y="474492"/>
                    <a:pt x="988960" y="476397"/>
                    <a:pt x="977530" y="476397"/>
                  </a:cubicBezTo>
                  <a:cubicBezTo>
                    <a:pt x="926095" y="475445"/>
                    <a:pt x="873708" y="476397"/>
                    <a:pt x="822273" y="476397"/>
                  </a:cubicBezTo>
                  <a:cubicBezTo>
                    <a:pt x="771790" y="476397"/>
                    <a:pt x="722260" y="475445"/>
                    <a:pt x="671778" y="476397"/>
                  </a:cubicBezTo>
                  <a:cubicBezTo>
                    <a:pt x="654633" y="476397"/>
                    <a:pt x="651775" y="471635"/>
                    <a:pt x="651775" y="455442"/>
                  </a:cubicBezTo>
                  <a:cubicBezTo>
                    <a:pt x="652728" y="379242"/>
                    <a:pt x="651775" y="279230"/>
                    <a:pt x="651775" y="203030"/>
                  </a:cubicBezTo>
                  <a:cubicBezTo>
                    <a:pt x="651775" y="107780"/>
                    <a:pt x="727975" y="30627"/>
                    <a:pt x="820368" y="29675"/>
                  </a:cubicBezTo>
                  <a:cubicBezTo>
                    <a:pt x="913713" y="28722"/>
                    <a:pt x="991818" y="103017"/>
                    <a:pt x="993723" y="198267"/>
                  </a:cubicBezTo>
                  <a:cubicBezTo>
                    <a:pt x="995628" y="278277"/>
                    <a:pt x="993723" y="381147"/>
                    <a:pt x="994675" y="46020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CC01DFB-5D17-4655-BD82-A7286A211E96}"/>
                </a:ext>
              </a:extLst>
            </p:cNvPr>
            <p:cNvSpPr/>
            <p:nvPr/>
          </p:nvSpPr>
          <p:spPr>
            <a:xfrm>
              <a:off x="5877189" y="4347552"/>
              <a:ext cx="447675" cy="419100"/>
            </a:xfrm>
            <a:custGeom>
              <a:avLst/>
              <a:gdLst>
                <a:gd name="connsiteX0" fmla="*/ 227648 w 447675"/>
                <a:gd name="connsiteY0" fmla="*/ 390 h 419100"/>
                <a:gd name="connsiteX1" fmla="*/ 434340 w 447675"/>
                <a:gd name="connsiteY1" fmla="*/ 390 h 419100"/>
                <a:gd name="connsiteX2" fmla="*/ 453390 w 447675"/>
                <a:gd name="connsiteY2" fmla="*/ 12773 h 419100"/>
                <a:gd name="connsiteX3" fmla="*/ 450533 w 447675"/>
                <a:gd name="connsiteY3" fmla="*/ 284235 h 419100"/>
                <a:gd name="connsiteX4" fmla="*/ 300990 w 447675"/>
                <a:gd name="connsiteY4" fmla="*/ 420443 h 419100"/>
                <a:gd name="connsiteX5" fmla="*/ 175260 w 447675"/>
                <a:gd name="connsiteY5" fmla="*/ 420443 h 419100"/>
                <a:gd name="connsiteX6" fmla="*/ 953 w 447675"/>
                <a:gd name="connsiteY6" fmla="*/ 249945 h 419100"/>
                <a:gd name="connsiteX7" fmla="*/ 0 w 447675"/>
                <a:gd name="connsiteY7" fmla="*/ 17535 h 419100"/>
                <a:gd name="connsiteX8" fmla="*/ 19050 w 447675"/>
                <a:gd name="connsiteY8" fmla="*/ 390 h 419100"/>
                <a:gd name="connsiteX9" fmla="*/ 227648 w 447675"/>
                <a:gd name="connsiteY9" fmla="*/ 39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7675" h="419100">
                  <a:moveTo>
                    <a:pt x="227648" y="390"/>
                  </a:moveTo>
                  <a:cubicBezTo>
                    <a:pt x="296228" y="390"/>
                    <a:pt x="364808" y="390"/>
                    <a:pt x="434340" y="390"/>
                  </a:cubicBezTo>
                  <a:cubicBezTo>
                    <a:pt x="442913" y="390"/>
                    <a:pt x="453390" y="-3420"/>
                    <a:pt x="453390" y="12773"/>
                  </a:cubicBezTo>
                  <a:cubicBezTo>
                    <a:pt x="452438" y="103260"/>
                    <a:pt x="455295" y="193748"/>
                    <a:pt x="450533" y="284235"/>
                  </a:cubicBezTo>
                  <a:cubicBezTo>
                    <a:pt x="446723" y="361388"/>
                    <a:pt x="379095" y="419490"/>
                    <a:pt x="300990" y="420443"/>
                  </a:cubicBezTo>
                  <a:cubicBezTo>
                    <a:pt x="259080" y="420443"/>
                    <a:pt x="217170" y="420443"/>
                    <a:pt x="175260" y="420443"/>
                  </a:cubicBezTo>
                  <a:cubicBezTo>
                    <a:pt x="74295" y="420443"/>
                    <a:pt x="1905" y="349958"/>
                    <a:pt x="953" y="249945"/>
                  </a:cubicBezTo>
                  <a:cubicBezTo>
                    <a:pt x="0" y="172793"/>
                    <a:pt x="953" y="95640"/>
                    <a:pt x="0" y="17535"/>
                  </a:cubicBezTo>
                  <a:cubicBezTo>
                    <a:pt x="0" y="2295"/>
                    <a:pt x="4763" y="-562"/>
                    <a:pt x="19050" y="390"/>
                  </a:cubicBezTo>
                  <a:cubicBezTo>
                    <a:pt x="88583" y="1343"/>
                    <a:pt x="158115" y="390"/>
                    <a:pt x="227648" y="390"/>
                  </a:cubicBezTo>
                  <a:close/>
                </a:path>
              </a:pathLst>
            </a:custGeom>
            <a:solidFill>
              <a:srgbClr val="FE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4FA7376-7B01-4781-9518-97C5DC8056CF}"/>
                </a:ext>
              </a:extLst>
            </p:cNvPr>
            <p:cNvSpPr/>
            <p:nvPr/>
          </p:nvSpPr>
          <p:spPr>
            <a:xfrm>
              <a:off x="5901955" y="4368664"/>
              <a:ext cx="400050" cy="371475"/>
            </a:xfrm>
            <a:custGeom>
              <a:avLst/>
              <a:gdLst>
                <a:gd name="connsiteX0" fmla="*/ 235267 w 400050"/>
                <a:gd name="connsiteY0" fmla="*/ 376471 h 371475"/>
                <a:gd name="connsiteX1" fmla="*/ 225742 w 400050"/>
                <a:gd name="connsiteY1" fmla="*/ 366946 h 371475"/>
                <a:gd name="connsiteX2" fmla="*/ 235267 w 400050"/>
                <a:gd name="connsiteY2" fmla="*/ 357421 h 371475"/>
                <a:gd name="connsiteX3" fmla="*/ 264795 w 400050"/>
                <a:gd name="connsiteY3" fmla="*/ 357421 h 371475"/>
                <a:gd name="connsiteX4" fmla="*/ 273367 w 400050"/>
                <a:gd name="connsiteY4" fmla="*/ 357421 h 371475"/>
                <a:gd name="connsiteX5" fmla="*/ 283845 w 400050"/>
                <a:gd name="connsiteY5" fmla="*/ 365994 h 371475"/>
                <a:gd name="connsiteX6" fmla="*/ 275272 w 400050"/>
                <a:gd name="connsiteY6" fmla="*/ 376471 h 371475"/>
                <a:gd name="connsiteX7" fmla="*/ 265747 w 400050"/>
                <a:gd name="connsiteY7" fmla="*/ 376471 h 371475"/>
                <a:gd name="connsiteX8" fmla="*/ 235267 w 400050"/>
                <a:gd name="connsiteY8" fmla="*/ 376471 h 371475"/>
                <a:gd name="connsiteX9" fmla="*/ 235267 w 400050"/>
                <a:gd name="connsiteY9" fmla="*/ 376471 h 371475"/>
                <a:gd name="connsiteX10" fmla="*/ 197167 w 400050"/>
                <a:gd name="connsiteY10" fmla="*/ 376471 h 371475"/>
                <a:gd name="connsiteX11" fmla="*/ 197167 w 400050"/>
                <a:gd name="connsiteY11" fmla="*/ 376471 h 371475"/>
                <a:gd name="connsiteX12" fmla="*/ 159067 w 400050"/>
                <a:gd name="connsiteY12" fmla="*/ 376471 h 371475"/>
                <a:gd name="connsiteX13" fmla="*/ 149542 w 400050"/>
                <a:gd name="connsiteY13" fmla="*/ 366946 h 371475"/>
                <a:gd name="connsiteX14" fmla="*/ 159067 w 400050"/>
                <a:gd name="connsiteY14" fmla="*/ 357421 h 371475"/>
                <a:gd name="connsiteX15" fmla="*/ 159067 w 400050"/>
                <a:gd name="connsiteY15" fmla="*/ 357421 h 371475"/>
                <a:gd name="connsiteX16" fmla="*/ 197167 w 400050"/>
                <a:gd name="connsiteY16" fmla="*/ 357421 h 371475"/>
                <a:gd name="connsiteX17" fmla="*/ 206692 w 400050"/>
                <a:gd name="connsiteY17" fmla="*/ 366946 h 371475"/>
                <a:gd name="connsiteX18" fmla="*/ 197167 w 400050"/>
                <a:gd name="connsiteY18" fmla="*/ 376471 h 371475"/>
                <a:gd name="connsiteX19" fmla="*/ 121920 w 400050"/>
                <a:gd name="connsiteY19" fmla="*/ 372661 h 371475"/>
                <a:gd name="connsiteX20" fmla="*/ 120015 w 400050"/>
                <a:gd name="connsiteY20" fmla="*/ 372661 h 371475"/>
                <a:gd name="connsiteX21" fmla="*/ 81915 w 400050"/>
                <a:gd name="connsiteY21" fmla="*/ 359326 h 371475"/>
                <a:gd name="connsiteX22" fmla="*/ 78105 w 400050"/>
                <a:gd name="connsiteY22" fmla="*/ 346944 h 371475"/>
                <a:gd name="connsiteX23" fmla="*/ 90488 w 400050"/>
                <a:gd name="connsiteY23" fmla="*/ 343134 h 371475"/>
                <a:gd name="connsiteX24" fmla="*/ 123825 w 400050"/>
                <a:gd name="connsiteY24" fmla="*/ 355516 h 371475"/>
                <a:gd name="connsiteX25" fmla="*/ 131445 w 400050"/>
                <a:gd name="connsiteY25" fmla="*/ 366946 h 371475"/>
                <a:gd name="connsiteX26" fmla="*/ 121920 w 400050"/>
                <a:gd name="connsiteY26" fmla="*/ 372661 h 371475"/>
                <a:gd name="connsiteX27" fmla="*/ 310515 w 400050"/>
                <a:gd name="connsiteY27" fmla="*/ 367899 h 371475"/>
                <a:gd name="connsiteX28" fmla="*/ 301942 w 400050"/>
                <a:gd name="connsiteY28" fmla="*/ 361231 h 371475"/>
                <a:gd name="connsiteX29" fmla="*/ 307658 w 400050"/>
                <a:gd name="connsiteY29" fmla="*/ 348849 h 371475"/>
                <a:gd name="connsiteX30" fmla="*/ 338138 w 400050"/>
                <a:gd name="connsiteY30" fmla="*/ 331704 h 371475"/>
                <a:gd name="connsiteX31" fmla="*/ 351472 w 400050"/>
                <a:gd name="connsiteY31" fmla="*/ 333609 h 371475"/>
                <a:gd name="connsiteX32" fmla="*/ 349567 w 400050"/>
                <a:gd name="connsiteY32" fmla="*/ 346944 h 371475"/>
                <a:gd name="connsiteX33" fmla="*/ 314325 w 400050"/>
                <a:gd name="connsiteY33" fmla="*/ 366946 h 371475"/>
                <a:gd name="connsiteX34" fmla="*/ 310515 w 400050"/>
                <a:gd name="connsiteY34" fmla="*/ 367899 h 371475"/>
                <a:gd name="connsiteX35" fmla="*/ 54292 w 400050"/>
                <a:gd name="connsiteY35" fmla="*/ 338371 h 371475"/>
                <a:gd name="connsiteX36" fmla="*/ 47625 w 400050"/>
                <a:gd name="connsiteY36" fmla="*/ 335514 h 371475"/>
                <a:gd name="connsiteX37" fmla="*/ 21908 w 400050"/>
                <a:gd name="connsiteY37" fmla="*/ 304081 h 371475"/>
                <a:gd name="connsiteX38" fmla="*/ 24765 w 400050"/>
                <a:gd name="connsiteY38" fmla="*/ 290746 h 371475"/>
                <a:gd name="connsiteX39" fmla="*/ 38100 w 400050"/>
                <a:gd name="connsiteY39" fmla="*/ 293604 h 371475"/>
                <a:gd name="connsiteX40" fmla="*/ 60008 w 400050"/>
                <a:gd name="connsiteY40" fmla="*/ 321226 h 371475"/>
                <a:gd name="connsiteX41" fmla="*/ 60008 w 400050"/>
                <a:gd name="connsiteY41" fmla="*/ 334561 h 371475"/>
                <a:gd name="connsiteX42" fmla="*/ 54292 w 400050"/>
                <a:gd name="connsiteY42" fmla="*/ 338371 h 371475"/>
                <a:gd name="connsiteX43" fmla="*/ 370522 w 400050"/>
                <a:gd name="connsiteY43" fmla="*/ 322179 h 371475"/>
                <a:gd name="connsiteX44" fmla="*/ 364808 w 400050"/>
                <a:gd name="connsiteY44" fmla="*/ 320274 h 371475"/>
                <a:gd name="connsiteX45" fmla="*/ 362903 w 400050"/>
                <a:gd name="connsiteY45" fmla="*/ 306939 h 371475"/>
                <a:gd name="connsiteX46" fmla="*/ 378142 w 400050"/>
                <a:gd name="connsiteY46" fmla="*/ 275506 h 371475"/>
                <a:gd name="connsiteX47" fmla="*/ 389572 w 400050"/>
                <a:gd name="connsiteY47" fmla="*/ 268839 h 371475"/>
                <a:gd name="connsiteX48" fmla="*/ 396240 w 400050"/>
                <a:gd name="connsiteY48" fmla="*/ 280269 h 371475"/>
                <a:gd name="connsiteX49" fmla="*/ 378142 w 400050"/>
                <a:gd name="connsiteY49" fmla="*/ 317416 h 371475"/>
                <a:gd name="connsiteX50" fmla="*/ 370522 w 400050"/>
                <a:gd name="connsiteY50" fmla="*/ 322179 h 371475"/>
                <a:gd name="connsiteX51" fmla="*/ 16192 w 400050"/>
                <a:gd name="connsiteY51" fmla="*/ 273601 h 371475"/>
                <a:gd name="connsiteX52" fmla="*/ 6667 w 400050"/>
                <a:gd name="connsiteY52" fmla="*/ 266934 h 371475"/>
                <a:gd name="connsiteX53" fmla="*/ 953 w 400050"/>
                <a:gd name="connsiteY53" fmla="*/ 226929 h 371475"/>
                <a:gd name="connsiteX54" fmla="*/ 10478 w 400050"/>
                <a:gd name="connsiteY54" fmla="*/ 217404 h 371475"/>
                <a:gd name="connsiteX55" fmla="*/ 20003 w 400050"/>
                <a:gd name="connsiteY55" fmla="*/ 226929 h 371475"/>
                <a:gd name="connsiteX56" fmla="*/ 25717 w 400050"/>
                <a:gd name="connsiteY56" fmla="*/ 262171 h 371475"/>
                <a:gd name="connsiteX57" fmla="*/ 19050 w 400050"/>
                <a:gd name="connsiteY57" fmla="*/ 273601 h 371475"/>
                <a:gd name="connsiteX58" fmla="*/ 16192 w 400050"/>
                <a:gd name="connsiteY58" fmla="*/ 273601 h 371475"/>
                <a:gd name="connsiteX59" fmla="*/ 392430 w 400050"/>
                <a:gd name="connsiteY59" fmla="*/ 250741 h 371475"/>
                <a:gd name="connsiteX60" fmla="*/ 392430 w 400050"/>
                <a:gd name="connsiteY60" fmla="*/ 250741 h 371475"/>
                <a:gd name="connsiteX61" fmla="*/ 382905 w 400050"/>
                <a:gd name="connsiteY61" fmla="*/ 241216 h 371475"/>
                <a:gd name="connsiteX62" fmla="*/ 383858 w 400050"/>
                <a:gd name="connsiteY62" fmla="*/ 203116 h 371475"/>
                <a:gd name="connsiteX63" fmla="*/ 393383 w 400050"/>
                <a:gd name="connsiteY63" fmla="*/ 193591 h 371475"/>
                <a:gd name="connsiteX64" fmla="*/ 393383 w 400050"/>
                <a:gd name="connsiteY64" fmla="*/ 193591 h 371475"/>
                <a:gd name="connsiteX65" fmla="*/ 402908 w 400050"/>
                <a:gd name="connsiteY65" fmla="*/ 203116 h 371475"/>
                <a:gd name="connsiteX66" fmla="*/ 401955 w 400050"/>
                <a:gd name="connsiteY66" fmla="*/ 241216 h 371475"/>
                <a:gd name="connsiteX67" fmla="*/ 392430 w 400050"/>
                <a:gd name="connsiteY67" fmla="*/ 250741 h 371475"/>
                <a:gd name="connsiteX68" fmla="*/ 9525 w 400050"/>
                <a:gd name="connsiteY68" fmla="*/ 197401 h 371475"/>
                <a:gd name="connsiteX69" fmla="*/ 0 w 400050"/>
                <a:gd name="connsiteY69" fmla="*/ 187876 h 371475"/>
                <a:gd name="connsiteX70" fmla="*/ 0 w 400050"/>
                <a:gd name="connsiteY70" fmla="*/ 158349 h 371475"/>
                <a:gd name="connsiteX71" fmla="*/ 0 w 400050"/>
                <a:gd name="connsiteY71" fmla="*/ 149776 h 371475"/>
                <a:gd name="connsiteX72" fmla="*/ 9525 w 400050"/>
                <a:gd name="connsiteY72" fmla="*/ 140251 h 371475"/>
                <a:gd name="connsiteX73" fmla="*/ 19050 w 400050"/>
                <a:gd name="connsiteY73" fmla="*/ 149776 h 371475"/>
                <a:gd name="connsiteX74" fmla="*/ 19050 w 400050"/>
                <a:gd name="connsiteY74" fmla="*/ 158349 h 371475"/>
                <a:gd name="connsiteX75" fmla="*/ 19050 w 400050"/>
                <a:gd name="connsiteY75" fmla="*/ 187876 h 371475"/>
                <a:gd name="connsiteX76" fmla="*/ 9525 w 400050"/>
                <a:gd name="connsiteY76" fmla="*/ 197401 h 371475"/>
                <a:gd name="connsiteX77" fmla="*/ 9525 w 400050"/>
                <a:gd name="connsiteY77" fmla="*/ 197401 h 371475"/>
                <a:gd name="connsiteX78" fmla="*/ 394335 w 400050"/>
                <a:gd name="connsiteY78" fmla="*/ 174541 h 371475"/>
                <a:gd name="connsiteX79" fmla="*/ 394335 w 400050"/>
                <a:gd name="connsiteY79" fmla="*/ 174541 h 371475"/>
                <a:gd name="connsiteX80" fmla="*/ 384810 w 400050"/>
                <a:gd name="connsiteY80" fmla="*/ 165016 h 371475"/>
                <a:gd name="connsiteX81" fmla="*/ 384810 w 400050"/>
                <a:gd name="connsiteY81" fmla="*/ 131679 h 371475"/>
                <a:gd name="connsiteX82" fmla="*/ 384810 w 400050"/>
                <a:gd name="connsiteY82" fmla="*/ 126916 h 371475"/>
                <a:gd name="connsiteX83" fmla="*/ 394335 w 400050"/>
                <a:gd name="connsiteY83" fmla="*/ 117391 h 371475"/>
                <a:gd name="connsiteX84" fmla="*/ 403860 w 400050"/>
                <a:gd name="connsiteY84" fmla="*/ 126916 h 371475"/>
                <a:gd name="connsiteX85" fmla="*/ 403860 w 400050"/>
                <a:gd name="connsiteY85" fmla="*/ 131679 h 371475"/>
                <a:gd name="connsiteX86" fmla="*/ 403860 w 400050"/>
                <a:gd name="connsiteY86" fmla="*/ 165016 h 371475"/>
                <a:gd name="connsiteX87" fmla="*/ 394335 w 400050"/>
                <a:gd name="connsiteY87" fmla="*/ 174541 h 371475"/>
                <a:gd name="connsiteX88" fmla="*/ 9525 w 400050"/>
                <a:gd name="connsiteY88" fmla="*/ 121201 h 371475"/>
                <a:gd name="connsiteX89" fmla="*/ 9525 w 400050"/>
                <a:gd name="connsiteY89" fmla="*/ 121201 h 371475"/>
                <a:gd name="connsiteX90" fmla="*/ 0 w 400050"/>
                <a:gd name="connsiteY90" fmla="*/ 111676 h 371475"/>
                <a:gd name="connsiteX91" fmla="*/ 0 w 400050"/>
                <a:gd name="connsiteY91" fmla="*/ 73576 h 371475"/>
                <a:gd name="connsiteX92" fmla="*/ 9525 w 400050"/>
                <a:gd name="connsiteY92" fmla="*/ 64051 h 371475"/>
                <a:gd name="connsiteX93" fmla="*/ 19050 w 400050"/>
                <a:gd name="connsiteY93" fmla="*/ 73576 h 371475"/>
                <a:gd name="connsiteX94" fmla="*/ 19050 w 400050"/>
                <a:gd name="connsiteY94" fmla="*/ 111676 h 371475"/>
                <a:gd name="connsiteX95" fmla="*/ 9525 w 400050"/>
                <a:gd name="connsiteY95" fmla="*/ 121201 h 371475"/>
                <a:gd name="connsiteX96" fmla="*/ 394335 w 400050"/>
                <a:gd name="connsiteY96" fmla="*/ 98341 h 371475"/>
                <a:gd name="connsiteX97" fmla="*/ 384810 w 400050"/>
                <a:gd name="connsiteY97" fmla="*/ 88816 h 371475"/>
                <a:gd name="connsiteX98" fmla="*/ 384810 w 400050"/>
                <a:gd name="connsiteY98" fmla="*/ 65956 h 371475"/>
                <a:gd name="connsiteX99" fmla="*/ 384810 w 400050"/>
                <a:gd name="connsiteY99" fmla="*/ 50716 h 371475"/>
                <a:gd name="connsiteX100" fmla="*/ 394335 w 400050"/>
                <a:gd name="connsiteY100" fmla="*/ 41191 h 371475"/>
                <a:gd name="connsiteX101" fmla="*/ 394335 w 400050"/>
                <a:gd name="connsiteY101" fmla="*/ 41191 h 371475"/>
                <a:gd name="connsiteX102" fmla="*/ 403860 w 400050"/>
                <a:gd name="connsiteY102" fmla="*/ 50716 h 371475"/>
                <a:gd name="connsiteX103" fmla="*/ 403860 w 400050"/>
                <a:gd name="connsiteY103" fmla="*/ 65956 h 371475"/>
                <a:gd name="connsiteX104" fmla="*/ 403860 w 400050"/>
                <a:gd name="connsiteY104" fmla="*/ 88816 h 371475"/>
                <a:gd name="connsiteX105" fmla="*/ 394335 w 400050"/>
                <a:gd name="connsiteY105" fmla="*/ 98341 h 371475"/>
                <a:gd name="connsiteX106" fmla="*/ 394335 w 400050"/>
                <a:gd name="connsiteY106" fmla="*/ 98341 h 371475"/>
                <a:gd name="connsiteX107" fmla="*/ 9525 w 400050"/>
                <a:gd name="connsiteY107" fmla="*/ 45001 h 371475"/>
                <a:gd name="connsiteX108" fmla="*/ 0 w 400050"/>
                <a:gd name="connsiteY108" fmla="*/ 35476 h 371475"/>
                <a:gd name="connsiteX109" fmla="*/ 0 w 400050"/>
                <a:gd name="connsiteY109" fmla="*/ 24999 h 371475"/>
                <a:gd name="connsiteX110" fmla="*/ 24765 w 400050"/>
                <a:gd name="connsiteY110" fmla="*/ 234 h 371475"/>
                <a:gd name="connsiteX111" fmla="*/ 26670 w 400050"/>
                <a:gd name="connsiteY111" fmla="*/ 234 h 371475"/>
                <a:gd name="connsiteX112" fmla="*/ 36195 w 400050"/>
                <a:gd name="connsiteY112" fmla="*/ 9759 h 371475"/>
                <a:gd name="connsiteX113" fmla="*/ 26670 w 400050"/>
                <a:gd name="connsiteY113" fmla="*/ 19284 h 371475"/>
                <a:gd name="connsiteX114" fmla="*/ 25717 w 400050"/>
                <a:gd name="connsiteY114" fmla="*/ 19284 h 371475"/>
                <a:gd name="connsiteX115" fmla="*/ 20003 w 400050"/>
                <a:gd name="connsiteY115" fmla="*/ 19284 h 371475"/>
                <a:gd name="connsiteX116" fmla="*/ 20003 w 400050"/>
                <a:gd name="connsiteY116" fmla="*/ 24046 h 371475"/>
                <a:gd name="connsiteX117" fmla="*/ 20003 w 400050"/>
                <a:gd name="connsiteY117" fmla="*/ 35476 h 371475"/>
                <a:gd name="connsiteX118" fmla="*/ 9525 w 400050"/>
                <a:gd name="connsiteY118" fmla="*/ 45001 h 371475"/>
                <a:gd name="connsiteX119" fmla="*/ 9525 w 400050"/>
                <a:gd name="connsiteY119" fmla="*/ 45001 h 371475"/>
                <a:gd name="connsiteX120" fmla="*/ 392430 w 400050"/>
                <a:gd name="connsiteY120" fmla="*/ 22141 h 371475"/>
                <a:gd name="connsiteX121" fmla="*/ 385763 w 400050"/>
                <a:gd name="connsiteY121" fmla="*/ 19284 h 371475"/>
                <a:gd name="connsiteX122" fmla="*/ 382905 w 400050"/>
                <a:gd name="connsiteY122" fmla="*/ 19284 h 371475"/>
                <a:gd name="connsiteX123" fmla="*/ 379095 w 400050"/>
                <a:gd name="connsiteY123" fmla="*/ 19284 h 371475"/>
                <a:gd name="connsiteX124" fmla="*/ 356235 w 400050"/>
                <a:gd name="connsiteY124" fmla="*/ 19284 h 371475"/>
                <a:gd name="connsiteX125" fmla="*/ 346710 w 400050"/>
                <a:gd name="connsiteY125" fmla="*/ 9759 h 371475"/>
                <a:gd name="connsiteX126" fmla="*/ 356235 w 400050"/>
                <a:gd name="connsiteY126" fmla="*/ 234 h 371475"/>
                <a:gd name="connsiteX127" fmla="*/ 356235 w 400050"/>
                <a:gd name="connsiteY127" fmla="*/ 234 h 371475"/>
                <a:gd name="connsiteX128" fmla="*/ 379095 w 400050"/>
                <a:gd name="connsiteY128" fmla="*/ 234 h 371475"/>
                <a:gd name="connsiteX129" fmla="*/ 381953 w 400050"/>
                <a:gd name="connsiteY129" fmla="*/ 234 h 371475"/>
                <a:gd name="connsiteX130" fmla="*/ 401003 w 400050"/>
                <a:gd name="connsiteY130" fmla="*/ 6901 h 371475"/>
                <a:gd name="connsiteX131" fmla="*/ 398145 w 400050"/>
                <a:gd name="connsiteY131" fmla="*/ 20236 h 371475"/>
                <a:gd name="connsiteX132" fmla="*/ 392430 w 400050"/>
                <a:gd name="connsiteY132" fmla="*/ 22141 h 371475"/>
                <a:gd name="connsiteX133" fmla="*/ 102870 w 400050"/>
                <a:gd name="connsiteY133" fmla="*/ 20236 h 371475"/>
                <a:gd name="connsiteX134" fmla="*/ 102870 w 400050"/>
                <a:gd name="connsiteY134" fmla="*/ 20236 h 371475"/>
                <a:gd name="connsiteX135" fmla="*/ 64770 w 400050"/>
                <a:gd name="connsiteY135" fmla="*/ 20236 h 371475"/>
                <a:gd name="connsiteX136" fmla="*/ 55245 w 400050"/>
                <a:gd name="connsiteY136" fmla="*/ 10711 h 371475"/>
                <a:gd name="connsiteX137" fmla="*/ 64770 w 400050"/>
                <a:gd name="connsiteY137" fmla="*/ 1186 h 371475"/>
                <a:gd name="connsiteX138" fmla="*/ 64770 w 400050"/>
                <a:gd name="connsiteY138" fmla="*/ 1186 h 371475"/>
                <a:gd name="connsiteX139" fmla="*/ 102870 w 400050"/>
                <a:gd name="connsiteY139" fmla="*/ 1186 h 371475"/>
                <a:gd name="connsiteX140" fmla="*/ 112395 w 400050"/>
                <a:gd name="connsiteY140" fmla="*/ 10711 h 371475"/>
                <a:gd name="connsiteX141" fmla="*/ 102870 w 400050"/>
                <a:gd name="connsiteY141" fmla="*/ 20236 h 371475"/>
                <a:gd name="connsiteX142" fmla="*/ 140970 w 400050"/>
                <a:gd name="connsiteY142" fmla="*/ 20236 h 371475"/>
                <a:gd name="connsiteX143" fmla="*/ 131445 w 400050"/>
                <a:gd name="connsiteY143" fmla="*/ 10711 h 371475"/>
                <a:gd name="connsiteX144" fmla="*/ 140970 w 400050"/>
                <a:gd name="connsiteY144" fmla="*/ 1186 h 371475"/>
                <a:gd name="connsiteX145" fmla="*/ 179070 w 400050"/>
                <a:gd name="connsiteY145" fmla="*/ 1186 h 371475"/>
                <a:gd name="connsiteX146" fmla="*/ 179070 w 400050"/>
                <a:gd name="connsiteY146" fmla="*/ 1186 h 371475"/>
                <a:gd name="connsiteX147" fmla="*/ 188595 w 400050"/>
                <a:gd name="connsiteY147" fmla="*/ 10711 h 371475"/>
                <a:gd name="connsiteX148" fmla="*/ 179070 w 400050"/>
                <a:gd name="connsiteY148" fmla="*/ 20236 h 371475"/>
                <a:gd name="connsiteX149" fmla="*/ 140970 w 400050"/>
                <a:gd name="connsiteY149" fmla="*/ 20236 h 371475"/>
                <a:gd name="connsiteX150" fmla="*/ 140970 w 400050"/>
                <a:gd name="connsiteY150" fmla="*/ 20236 h 371475"/>
                <a:gd name="connsiteX151" fmla="*/ 202883 w 400050"/>
                <a:gd name="connsiteY151" fmla="*/ 20236 h 371475"/>
                <a:gd name="connsiteX152" fmla="*/ 193358 w 400050"/>
                <a:gd name="connsiteY152" fmla="*/ 10711 h 371475"/>
                <a:gd name="connsiteX153" fmla="*/ 202883 w 400050"/>
                <a:gd name="connsiteY153" fmla="*/ 1186 h 371475"/>
                <a:gd name="connsiteX154" fmla="*/ 240983 w 400050"/>
                <a:gd name="connsiteY154" fmla="*/ 1186 h 371475"/>
                <a:gd name="connsiteX155" fmla="*/ 240983 w 400050"/>
                <a:gd name="connsiteY155" fmla="*/ 1186 h 371475"/>
                <a:gd name="connsiteX156" fmla="*/ 250508 w 400050"/>
                <a:gd name="connsiteY156" fmla="*/ 10711 h 371475"/>
                <a:gd name="connsiteX157" fmla="*/ 240983 w 400050"/>
                <a:gd name="connsiteY157" fmla="*/ 20236 h 371475"/>
                <a:gd name="connsiteX158" fmla="*/ 202883 w 400050"/>
                <a:gd name="connsiteY158" fmla="*/ 20236 h 371475"/>
                <a:gd name="connsiteX159" fmla="*/ 317183 w 400050"/>
                <a:gd name="connsiteY159" fmla="*/ 20236 h 371475"/>
                <a:gd name="connsiteX160" fmla="*/ 279083 w 400050"/>
                <a:gd name="connsiteY160" fmla="*/ 20236 h 371475"/>
                <a:gd name="connsiteX161" fmla="*/ 269558 w 400050"/>
                <a:gd name="connsiteY161" fmla="*/ 10711 h 371475"/>
                <a:gd name="connsiteX162" fmla="*/ 279083 w 400050"/>
                <a:gd name="connsiteY162" fmla="*/ 1186 h 371475"/>
                <a:gd name="connsiteX163" fmla="*/ 317183 w 400050"/>
                <a:gd name="connsiteY163" fmla="*/ 1186 h 371475"/>
                <a:gd name="connsiteX164" fmla="*/ 326708 w 400050"/>
                <a:gd name="connsiteY164" fmla="*/ 10711 h 371475"/>
                <a:gd name="connsiteX165" fmla="*/ 317183 w 400050"/>
                <a:gd name="connsiteY165" fmla="*/ 20236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400050" h="371475">
                  <a:moveTo>
                    <a:pt x="235267" y="376471"/>
                  </a:moveTo>
                  <a:cubicBezTo>
                    <a:pt x="229553" y="376471"/>
                    <a:pt x="225742" y="372661"/>
                    <a:pt x="225742" y="366946"/>
                  </a:cubicBezTo>
                  <a:cubicBezTo>
                    <a:pt x="225742" y="361231"/>
                    <a:pt x="229553" y="357421"/>
                    <a:pt x="235267" y="357421"/>
                  </a:cubicBezTo>
                  <a:cubicBezTo>
                    <a:pt x="244792" y="357421"/>
                    <a:pt x="254317" y="357421"/>
                    <a:pt x="264795" y="357421"/>
                  </a:cubicBezTo>
                  <a:cubicBezTo>
                    <a:pt x="267653" y="357421"/>
                    <a:pt x="270510" y="357421"/>
                    <a:pt x="273367" y="357421"/>
                  </a:cubicBezTo>
                  <a:cubicBezTo>
                    <a:pt x="278130" y="357421"/>
                    <a:pt x="282892" y="361231"/>
                    <a:pt x="283845" y="365994"/>
                  </a:cubicBezTo>
                  <a:cubicBezTo>
                    <a:pt x="283845" y="371709"/>
                    <a:pt x="280035" y="375519"/>
                    <a:pt x="275272" y="376471"/>
                  </a:cubicBezTo>
                  <a:cubicBezTo>
                    <a:pt x="272415" y="376471"/>
                    <a:pt x="268605" y="376471"/>
                    <a:pt x="265747" y="376471"/>
                  </a:cubicBezTo>
                  <a:cubicBezTo>
                    <a:pt x="255270" y="376471"/>
                    <a:pt x="244792" y="376471"/>
                    <a:pt x="235267" y="376471"/>
                  </a:cubicBezTo>
                  <a:lnTo>
                    <a:pt x="235267" y="376471"/>
                  </a:lnTo>
                  <a:close/>
                  <a:moveTo>
                    <a:pt x="197167" y="376471"/>
                  </a:moveTo>
                  <a:lnTo>
                    <a:pt x="197167" y="376471"/>
                  </a:lnTo>
                  <a:lnTo>
                    <a:pt x="159067" y="376471"/>
                  </a:lnTo>
                  <a:cubicBezTo>
                    <a:pt x="153353" y="376471"/>
                    <a:pt x="149542" y="372661"/>
                    <a:pt x="149542" y="366946"/>
                  </a:cubicBezTo>
                  <a:cubicBezTo>
                    <a:pt x="149542" y="361231"/>
                    <a:pt x="153353" y="357421"/>
                    <a:pt x="159067" y="357421"/>
                  </a:cubicBezTo>
                  <a:cubicBezTo>
                    <a:pt x="159067" y="357421"/>
                    <a:pt x="159067" y="357421"/>
                    <a:pt x="159067" y="357421"/>
                  </a:cubicBezTo>
                  <a:lnTo>
                    <a:pt x="197167" y="357421"/>
                  </a:lnTo>
                  <a:cubicBezTo>
                    <a:pt x="202883" y="357421"/>
                    <a:pt x="206692" y="361231"/>
                    <a:pt x="206692" y="366946"/>
                  </a:cubicBezTo>
                  <a:cubicBezTo>
                    <a:pt x="206692" y="371709"/>
                    <a:pt x="202883" y="376471"/>
                    <a:pt x="197167" y="376471"/>
                  </a:cubicBezTo>
                  <a:close/>
                  <a:moveTo>
                    <a:pt x="121920" y="372661"/>
                  </a:moveTo>
                  <a:cubicBezTo>
                    <a:pt x="120967" y="372661"/>
                    <a:pt x="120967" y="372661"/>
                    <a:pt x="120015" y="372661"/>
                  </a:cubicBezTo>
                  <a:cubicBezTo>
                    <a:pt x="106680" y="369804"/>
                    <a:pt x="93345" y="365041"/>
                    <a:pt x="81915" y="359326"/>
                  </a:cubicBezTo>
                  <a:cubicBezTo>
                    <a:pt x="77153" y="356469"/>
                    <a:pt x="75247" y="350754"/>
                    <a:pt x="78105" y="346944"/>
                  </a:cubicBezTo>
                  <a:cubicBezTo>
                    <a:pt x="80963" y="342181"/>
                    <a:pt x="86678" y="340276"/>
                    <a:pt x="90488" y="343134"/>
                  </a:cubicBezTo>
                  <a:cubicBezTo>
                    <a:pt x="100965" y="348849"/>
                    <a:pt x="112395" y="352659"/>
                    <a:pt x="123825" y="355516"/>
                  </a:cubicBezTo>
                  <a:cubicBezTo>
                    <a:pt x="128588" y="356469"/>
                    <a:pt x="132397" y="362184"/>
                    <a:pt x="131445" y="366946"/>
                  </a:cubicBezTo>
                  <a:cubicBezTo>
                    <a:pt x="129540" y="369804"/>
                    <a:pt x="125730" y="372661"/>
                    <a:pt x="121920" y="372661"/>
                  </a:cubicBezTo>
                  <a:close/>
                  <a:moveTo>
                    <a:pt x="310515" y="367899"/>
                  </a:moveTo>
                  <a:cubicBezTo>
                    <a:pt x="306705" y="367899"/>
                    <a:pt x="302895" y="365994"/>
                    <a:pt x="301942" y="361231"/>
                  </a:cubicBezTo>
                  <a:cubicBezTo>
                    <a:pt x="300038" y="356469"/>
                    <a:pt x="302895" y="350754"/>
                    <a:pt x="307658" y="348849"/>
                  </a:cubicBezTo>
                  <a:cubicBezTo>
                    <a:pt x="319088" y="345039"/>
                    <a:pt x="329565" y="339324"/>
                    <a:pt x="338138" y="331704"/>
                  </a:cubicBezTo>
                  <a:cubicBezTo>
                    <a:pt x="341947" y="328846"/>
                    <a:pt x="348615" y="329799"/>
                    <a:pt x="351472" y="333609"/>
                  </a:cubicBezTo>
                  <a:cubicBezTo>
                    <a:pt x="354330" y="337419"/>
                    <a:pt x="353378" y="344086"/>
                    <a:pt x="349567" y="346944"/>
                  </a:cubicBezTo>
                  <a:cubicBezTo>
                    <a:pt x="339090" y="355516"/>
                    <a:pt x="326708" y="362184"/>
                    <a:pt x="314325" y="366946"/>
                  </a:cubicBezTo>
                  <a:cubicBezTo>
                    <a:pt x="313372" y="367899"/>
                    <a:pt x="311467" y="367899"/>
                    <a:pt x="310515" y="367899"/>
                  </a:cubicBezTo>
                  <a:close/>
                  <a:moveTo>
                    <a:pt x="54292" y="338371"/>
                  </a:moveTo>
                  <a:cubicBezTo>
                    <a:pt x="52388" y="338371"/>
                    <a:pt x="49530" y="337419"/>
                    <a:pt x="47625" y="335514"/>
                  </a:cubicBezTo>
                  <a:cubicBezTo>
                    <a:pt x="38100" y="325989"/>
                    <a:pt x="29528" y="315511"/>
                    <a:pt x="21908" y="304081"/>
                  </a:cubicBezTo>
                  <a:cubicBezTo>
                    <a:pt x="19050" y="299319"/>
                    <a:pt x="20955" y="293604"/>
                    <a:pt x="24765" y="290746"/>
                  </a:cubicBezTo>
                  <a:cubicBezTo>
                    <a:pt x="29528" y="287889"/>
                    <a:pt x="35242" y="289794"/>
                    <a:pt x="38100" y="293604"/>
                  </a:cubicBezTo>
                  <a:cubicBezTo>
                    <a:pt x="43815" y="304081"/>
                    <a:pt x="51435" y="312654"/>
                    <a:pt x="60008" y="321226"/>
                  </a:cubicBezTo>
                  <a:cubicBezTo>
                    <a:pt x="63817" y="325036"/>
                    <a:pt x="63817" y="330751"/>
                    <a:pt x="60008" y="334561"/>
                  </a:cubicBezTo>
                  <a:cubicBezTo>
                    <a:pt x="60008" y="337419"/>
                    <a:pt x="57150" y="338371"/>
                    <a:pt x="54292" y="338371"/>
                  </a:cubicBezTo>
                  <a:close/>
                  <a:moveTo>
                    <a:pt x="370522" y="322179"/>
                  </a:moveTo>
                  <a:cubicBezTo>
                    <a:pt x="368617" y="322179"/>
                    <a:pt x="366713" y="321226"/>
                    <a:pt x="364808" y="320274"/>
                  </a:cubicBezTo>
                  <a:cubicBezTo>
                    <a:pt x="360045" y="317416"/>
                    <a:pt x="359092" y="311701"/>
                    <a:pt x="362903" y="306939"/>
                  </a:cubicBezTo>
                  <a:cubicBezTo>
                    <a:pt x="369570" y="297414"/>
                    <a:pt x="375285" y="286936"/>
                    <a:pt x="378142" y="275506"/>
                  </a:cubicBezTo>
                  <a:cubicBezTo>
                    <a:pt x="380047" y="270744"/>
                    <a:pt x="384810" y="267886"/>
                    <a:pt x="389572" y="268839"/>
                  </a:cubicBezTo>
                  <a:cubicBezTo>
                    <a:pt x="394335" y="270744"/>
                    <a:pt x="397192" y="275506"/>
                    <a:pt x="396240" y="280269"/>
                  </a:cubicBezTo>
                  <a:cubicBezTo>
                    <a:pt x="392430" y="293604"/>
                    <a:pt x="386715" y="305986"/>
                    <a:pt x="378142" y="317416"/>
                  </a:cubicBezTo>
                  <a:cubicBezTo>
                    <a:pt x="376238" y="321226"/>
                    <a:pt x="373380" y="322179"/>
                    <a:pt x="370522" y="322179"/>
                  </a:cubicBezTo>
                  <a:close/>
                  <a:moveTo>
                    <a:pt x="16192" y="273601"/>
                  </a:moveTo>
                  <a:cubicBezTo>
                    <a:pt x="12383" y="273601"/>
                    <a:pt x="8572" y="270744"/>
                    <a:pt x="6667" y="266934"/>
                  </a:cubicBezTo>
                  <a:cubicBezTo>
                    <a:pt x="2858" y="254551"/>
                    <a:pt x="953" y="241216"/>
                    <a:pt x="953" y="226929"/>
                  </a:cubicBezTo>
                  <a:cubicBezTo>
                    <a:pt x="953" y="221214"/>
                    <a:pt x="4763" y="217404"/>
                    <a:pt x="10478" y="217404"/>
                  </a:cubicBezTo>
                  <a:cubicBezTo>
                    <a:pt x="15240" y="217404"/>
                    <a:pt x="20003" y="221214"/>
                    <a:pt x="20003" y="226929"/>
                  </a:cubicBezTo>
                  <a:cubicBezTo>
                    <a:pt x="20003" y="239311"/>
                    <a:pt x="21908" y="250741"/>
                    <a:pt x="25717" y="262171"/>
                  </a:cubicBezTo>
                  <a:cubicBezTo>
                    <a:pt x="26670" y="266934"/>
                    <a:pt x="23813" y="272649"/>
                    <a:pt x="19050" y="273601"/>
                  </a:cubicBezTo>
                  <a:cubicBezTo>
                    <a:pt x="17145" y="273601"/>
                    <a:pt x="17145" y="273601"/>
                    <a:pt x="16192" y="273601"/>
                  </a:cubicBezTo>
                  <a:close/>
                  <a:moveTo>
                    <a:pt x="392430" y="250741"/>
                  </a:moveTo>
                  <a:cubicBezTo>
                    <a:pt x="392430" y="250741"/>
                    <a:pt x="392430" y="250741"/>
                    <a:pt x="392430" y="250741"/>
                  </a:cubicBezTo>
                  <a:cubicBezTo>
                    <a:pt x="386715" y="250741"/>
                    <a:pt x="382905" y="245979"/>
                    <a:pt x="382905" y="241216"/>
                  </a:cubicBezTo>
                  <a:cubicBezTo>
                    <a:pt x="383858" y="228834"/>
                    <a:pt x="383858" y="215499"/>
                    <a:pt x="383858" y="203116"/>
                  </a:cubicBezTo>
                  <a:cubicBezTo>
                    <a:pt x="383858" y="198354"/>
                    <a:pt x="388620" y="193591"/>
                    <a:pt x="393383" y="193591"/>
                  </a:cubicBezTo>
                  <a:cubicBezTo>
                    <a:pt x="393383" y="193591"/>
                    <a:pt x="393383" y="193591"/>
                    <a:pt x="393383" y="193591"/>
                  </a:cubicBezTo>
                  <a:cubicBezTo>
                    <a:pt x="399097" y="193591"/>
                    <a:pt x="402908" y="198354"/>
                    <a:pt x="402908" y="203116"/>
                  </a:cubicBezTo>
                  <a:cubicBezTo>
                    <a:pt x="402908" y="215499"/>
                    <a:pt x="401955" y="228834"/>
                    <a:pt x="401955" y="241216"/>
                  </a:cubicBezTo>
                  <a:cubicBezTo>
                    <a:pt x="401955" y="246931"/>
                    <a:pt x="397192" y="250741"/>
                    <a:pt x="392430" y="250741"/>
                  </a:cubicBezTo>
                  <a:close/>
                  <a:moveTo>
                    <a:pt x="9525" y="197401"/>
                  </a:moveTo>
                  <a:cubicBezTo>
                    <a:pt x="4763" y="197401"/>
                    <a:pt x="0" y="193591"/>
                    <a:pt x="0" y="187876"/>
                  </a:cubicBezTo>
                  <a:cubicBezTo>
                    <a:pt x="0" y="178351"/>
                    <a:pt x="0" y="167874"/>
                    <a:pt x="0" y="158349"/>
                  </a:cubicBezTo>
                  <a:lnTo>
                    <a:pt x="0" y="149776"/>
                  </a:lnTo>
                  <a:cubicBezTo>
                    <a:pt x="0" y="144061"/>
                    <a:pt x="3810" y="140251"/>
                    <a:pt x="9525" y="140251"/>
                  </a:cubicBezTo>
                  <a:cubicBezTo>
                    <a:pt x="15240" y="140251"/>
                    <a:pt x="19050" y="144061"/>
                    <a:pt x="19050" y="149776"/>
                  </a:cubicBezTo>
                  <a:lnTo>
                    <a:pt x="19050" y="158349"/>
                  </a:lnTo>
                  <a:cubicBezTo>
                    <a:pt x="19050" y="167874"/>
                    <a:pt x="19050" y="178351"/>
                    <a:pt x="19050" y="187876"/>
                  </a:cubicBezTo>
                  <a:cubicBezTo>
                    <a:pt x="19050" y="193591"/>
                    <a:pt x="15240" y="197401"/>
                    <a:pt x="9525" y="197401"/>
                  </a:cubicBezTo>
                  <a:cubicBezTo>
                    <a:pt x="9525" y="197401"/>
                    <a:pt x="9525" y="197401"/>
                    <a:pt x="9525" y="197401"/>
                  </a:cubicBezTo>
                  <a:close/>
                  <a:moveTo>
                    <a:pt x="394335" y="174541"/>
                  </a:moveTo>
                  <a:cubicBezTo>
                    <a:pt x="394335" y="174541"/>
                    <a:pt x="393383" y="174541"/>
                    <a:pt x="394335" y="174541"/>
                  </a:cubicBezTo>
                  <a:cubicBezTo>
                    <a:pt x="388620" y="174541"/>
                    <a:pt x="384810" y="169779"/>
                    <a:pt x="384810" y="165016"/>
                  </a:cubicBezTo>
                  <a:cubicBezTo>
                    <a:pt x="384810" y="153586"/>
                    <a:pt x="384810" y="143109"/>
                    <a:pt x="384810" y="131679"/>
                  </a:cubicBezTo>
                  <a:lnTo>
                    <a:pt x="384810" y="126916"/>
                  </a:lnTo>
                  <a:cubicBezTo>
                    <a:pt x="384810" y="121201"/>
                    <a:pt x="388620" y="117391"/>
                    <a:pt x="394335" y="117391"/>
                  </a:cubicBezTo>
                  <a:cubicBezTo>
                    <a:pt x="400050" y="117391"/>
                    <a:pt x="403860" y="121201"/>
                    <a:pt x="403860" y="126916"/>
                  </a:cubicBezTo>
                  <a:lnTo>
                    <a:pt x="403860" y="131679"/>
                  </a:lnTo>
                  <a:cubicBezTo>
                    <a:pt x="403860" y="143109"/>
                    <a:pt x="403860" y="153586"/>
                    <a:pt x="403860" y="165016"/>
                  </a:cubicBezTo>
                  <a:cubicBezTo>
                    <a:pt x="402908" y="170731"/>
                    <a:pt x="399097" y="174541"/>
                    <a:pt x="394335" y="174541"/>
                  </a:cubicBezTo>
                  <a:close/>
                  <a:moveTo>
                    <a:pt x="9525" y="121201"/>
                  </a:moveTo>
                  <a:cubicBezTo>
                    <a:pt x="9525" y="121201"/>
                    <a:pt x="9525" y="121201"/>
                    <a:pt x="9525" y="121201"/>
                  </a:cubicBezTo>
                  <a:cubicBezTo>
                    <a:pt x="3810" y="121201"/>
                    <a:pt x="0" y="117391"/>
                    <a:pt x="0" y="111676"/>
                  </a:cubicBezTo>
                  <a:lnTo>
                    <a:pt x="0" y="73576"/>
                  </a:lnTo>
                  <a:cubicBezTo>
                    <a:pt x="0" y="67861"/>
                    <a:pt x="3810" y="64051"/>
                    <a:pt x="9525" y="64051"/>
                  </a:cubicBezTo>
                  <a:cubicBezTo>
                    <a:pt x="15240" y="64051"/>
                    <a:pt x="19050" y="67861"/>
                    <a:pt x="19050" y="73576"/>
                  </a:cubicBezTo>
                  <a:lnTo>
                    <a:pt x="19050" y="111676"/>
                  </a:lnTo>
                  <a:cubicBezTo>
                    <a:pt x="19050" y="117391"/>
                    <a:pt x="15240" y="121201"/>
                    <a:pt x="9525" y="121201"/>
                  </a:cubicBezTo>
                  <a:close/>
                  <a:moveTo>
                    <a:pt x="394335" y="98341"/>
                  </a:moveTo>
                  <a:cubicBezTo>
                    <a:pt x="388620" y="98341"/>
                    <a:pt x="384810" y="94531"/>
                    <a:pt x="384810" y="88816"/>
                  </a:cubicBezTo>
                  <a:lnTo>
                    <a:pt x="384810" y="65956"/>
                  </a:lnTo>
                  <a:lnTo>
                    <a:pt x="384810" y="50716"/>
                  </a:lnTo>
                  <a:cubicBezTo>
                    <a:pt x="384810" y="45001"/>
                    <a:pt x="388620" y="41191"/>
                    <a:pt x="394335" y="41191"/>
                  </a:cubicBezTo>
                  <a:cubicBezTo>
                    <a:pt x="394335" y="41191"/>
                    <a:pt x="394335" y="41191"/>
                    <a:pt x="394335" y="41191"/>
                  </a:cubicBezTo>
                  <a:cubicBezTo>
                    <a:pt x="400050" y="41191"/>
                    <a:pt x="403860" y="45001"/>
                    <a:pt x="403860" y="50716"/>
                  </a:cubicBezTo>
                  <a:lnTo>
                    <a:pt x="403860" y="65956"/>
                  </a:lnTo>
                  <a:lnTo>
                    <a:pt x="403860" y="88816"/>
                  </a:lnTo>
                  <a:cubicBezTo>
                    <a:pt x="403860" y="94531"/>
                    <a:pt x="399097" y="98341"/>
                    <a:pt x="394335" y="98341"/>
                  </a:cubicBezTo>
                  <a:cubicBezTo>
                    <a:pt x="394335" y="98341"/>
                    <a:pt x="394335" y="98341"/>
                    <a:pt x="394335" y="98341"/>
                  </a:cubicBezTo>
                  <a:close/>
                  <a:moveTo>
                    <a:pt x="9525" y="45001"/>
                  </a:moveTo>
                  <a:cubicBezTo>
                    <a:pt x="4763" y="45001"/>
                    <a:pt x="0" y="41191"/>
                    <a:pt x="0" y="35476"/>
                  </a:cubicBezTo>
                  <a:lnTo>
                    <a:pt x="0" y="24999"/>
                  </a:lnTo>
                  <a:cubicBezTo>
                    <a:pt x="0" y="3091"/>
                    <a:pt x="13335" y="234"/>
                    <a:pt x="24765" y="234"/>
                  </a:cubicBezTo>
                  <a:lnTo>
                    <a:pt x="26670" y="234"/>
                  </a:lnTo>
                  <a:cubicBezTo>
                    <a:pt x="32385" y="234"/>
                    <a:pt x="36195" y="4996"/>
                    <a:pt x="36195" y="9759"/>
                  </a:cubicBezTo>
                  <a:cubicBezTo>
                    <a:pt x="36195" y="15474"/>
                    <a:pt x="31433" y="19284"/>
                    <a:pt x="26670" y="19284"/>
                  </a:cubicBezTo>
                  <a:lnTo>
                    <a:pt x="25717" y="19284"/>
                  </a:lnTo>
                  <a:cubicBezTo>
                    <a:pt x="21908" y="19284"/>
                    <a:pt x="20003" y="19284"/>
                    <a:pt x="20003" y="19284"/>
                  </a:cubicBezTo>
                  <a:cubicBezTo>
                    <a:pt x="20003" y="19284"/>
                    <a:pt x="20003" y="21189"/>
                    <a:pt x="20003" y="24046"/>
                  </a:cubicBezTo>
                  <a:lnTo>
                    <a:pt x="20003" y="35476"/>
                  </a:lnTo>
                  <a:cubicBezTo>
                    <a:pt x="19050" y="41191"/>
                    <a:pt x="15240" y="45001"/>
                    <a:pt x="9525" y="45001"/>
                  </a:cubicBezTo>
                  <a:cubicBezTo>
                    <a:pt x="9525" y="45001"/>
                    <a:pt x="9525" y="45001"/>
                    <a:pt x="9525" y="45001"/>
                  </a:cubicBezTo>
                  <a:close/>
                  <a:moveTo>
                    <a:pt x="392430" y="22141"/>
                  </a:moveTo>
                  <a:cubicBezTo>
                    <a:pt x="389572" y="22141"/>
                    <a:pt x="387667" y="21189"/>
                    <a:pt x="385763" y="19284"/>
                  </a:cubicBezTo>
                  <a:cubicBezTo>
                    <a:pt x="384810" y="19284"/>
                    <a:pt x="383858" y="19284"/>
                    <a:pt x="382905" y="19284"/>
                  </a:cubicBezTo>
                  <a:cubicBezTo>
                    <a:pt x="381953" y="19284"/>
                    <a:pt x="380047" y="19284"/>
                    <a:pt x="379095" y="19284"/>
                  </a:cubicBezTo>
                  <a:lnTo>
                    <a:pt x="356235" y="19284"/>
                  </a:lnTo>
                  <a:cubicBezTo>
                    <a:pt x="350520" y="19284"/>
                    <a:pt x="346710" y="15474"/>
                    <a:pt x="346710" y="9759"/>
                  </a:cubicBezTo>
                  <a:cubicBezTo>
                    <a:pt x="346710" y="4044"/>
                    <a:pt x="350520" y="234"/>
                    <a:pt x="356235" y="234"/>
                  </a:cubicBezTo>
                  <a:lnTo>
                    <a:pt x="356235" y="234"/>
                  </a:lnTo>
                  <a:lnTo>
                    <a:pt x="379095" y="234"/>
                  </a:lnTo>
                  <a:cubicBezTo>
                    <a:pt x="380047" y="234"/>
                    <a:pt x="381000" y="234"/>
                    <a:pt x="381953" y="234"/>
                  </a:cubicBezTo>
                  <a:cubicBezTo>
                    <a:pt x="390525" y="-719"/>
                    <a:pt x="397192" y="1186"/>
                    <a:pt x="401003" y="6901"/>
                  </a:cubicBezTo>
                  <a:cubicBezTo>
                    <a:pt x="403860" y="11664"/>
                    <a:pt x="402908" y="17379"/>
                    <a:pt x="398145" y="20236"/>
                  </a:cubicBezTo>
                  <a:cubicBezTo>
                    <a:pt x="396240" y="22141"/>
                    <a:pt x="394335" y="22141"/>
                    <a:pt x="392430" y="22141"/>
                  </a:cubicBezTo>
                  <a:close/>
                  <a:moveTo>
                    <a:pt x="102870" y="20236"/>
                  </a:moveTo>
                  <a:cubicBezTo>
                    <a:pt x="102870" y="20236"/>
                    <a:pt x="102870" y="20236"/>
                    <a:pt x="102870" y="20236"/>
                  </a:cubicBezTo>
                  <a:cubicBezTo>
                    <a:pt x="90488" y="20236"/>
                    <a:pt x="77153" y="20236"/>
                    <a:pt x="64770" y="20236"/>
                  </a:cubicBezTo>
                  <a:cubicBezTo>
                    <a:pt x="59055" y="20236"/>
                    <a:pt x="55245" y="15474"/>
                    <a:pt x="55245" y="10711"/>
                  </a:cubicBezTo>
                  <a:cubicBezTo>
                    <a:pt x="55245" y="4996"/>
                    <a:pt x="59055" y="1186"/>
                    <a:pt x="64770" y="1186"/>
                  </a:cubicBezTo>
                  <a:cubicBezTo>
                    <a:pt x="64770" y="1186"/>
                    <a:pt x="64770" y="1186"/>
                    <a:pt x="64770" y="1186"/>
                  </a:cubicBezTo>
                  <a:cubicBezTo>
                    <a:pt x="77153" y="1186"/>
                    <a:pt x="90488" y="1186"/>
                    <a:pt x="102870" y="1186"/>
                  </a:cubicBezTo>
                  <a:cubicBezTo>
                    <a:pt x="108585" y="1186"/>
                    <a:pt x="112395" y="4996"/>
                    <a:pt x="112395" y="10711"/>
                  </a:cubicBezTo>
                  <a:cubicBezTo>
                    <a:pt x="112395" y="15474"/>
                    <a:pt x="107633" y="20236"/>
                    <a:pt x="102870" y="20236"/>
                  </a:cubicBezTo>
                  <a:close/>
                  <a:moveTo>
                    <a:pt x="140970" y="20236"/>
                  </a:moveTo>
                  <a:cubicBezTo>
                    <a:pt x="135255" y="20236"/>
                    <a:pt x="131445" y="16426"/>
                    <a:pt x="131445" y="10711"/>
                  </a:cubicBezTo>
                  <a:cubicBezTo>
                    <a:pt x="131445" y="4996"/>
                    <a:pt x="135255" y="1186"/>
                    <a:pt x="140970" y="1186"/>
                  </a:cubicBezTo>
                  <a:lnTo>
                    <a:pt x="179070" y="1186"/>
                  </a:lnTo>
                  <a:lnTo>
                    <a:pt x="179070" y="1186"/>
                  </a:lnTo>
                  <a:cubicBezTo>
                    <a:pt x="184785" y="1186"/>
                    <a:pt x="188595" y="4996"/>
                    <a:pt x="188595" y="10711"/>
                  </a:cubicBezTo>
                  <a:cubicBezTo>
                    <a:pt x="188595" y="16426"/>
                    <a:pt x="184785" y="20236"/>
                    <a:pt x="179070" y="20236"/>
                  </a:cubicBezTo>
                  <a:lnTo>
                    <a:pt x="140970" y="20236"/>
                  </a:lnTo>
                  <a:lnTo>
                    <a:pt x="140970" y="20236"/>
                  </a:lnTo>
                  <a:close/>
                  <a:moveTo>
                    <a:pt x="202883" y="20236"/>
                  </a:moveTo>
                  <a:cubicBezTo>
                    <a:pt x="197167" y="20236"/>
                    <a:pt x="193358" y="16426"/>
                    <a:pt x="193358" y="10711"/>
                  </a:cubicBezTo>
                  <a:cubicBezTo>
                    <a:pt x="193358" y="4996"/>
                    <a:pt x="197167" y="1186"/>
                    <a:pt x="202883" y="1186"/>
                  </a:cubicBezTo>
                  <a:lnTo>
                    <a:pt x="240983" y="1186"/>
                  </a:lnTo>
                  <a:lnTo>
                    <a:pt x="240983" y="1186"/>
                  </a:lnTo>
                  <a:cubicBezTo>
                    <a:pt x="246697" y="1186"/>
                    <a:pt x="250508" y="4996"/>
                    <a:pt x="250508" y="10711"/>
                  </a:cubicBezTo>
                  <a:cubicBezTo>
                    <a:pt x="250508" y="16426"/>
                    <a:pt x="246697" y="20236"/>
                    <a:pt x="240983" y="20236"/>
                  </a:cubicBezTo>
                  <a:lnTo>
                    <a:pt x="202883" y="20236"/>
                  </a:lnTo>
                  <a:close/>
                  <a:moveTo>
                    <a:pt x="317183" y="20236"/>
                  </a:moveTo>
                  <a:lnTo>
                    <a:pt x="279083" y="20236"/>
                  </a:lnTo>
                  <a:cubicBezTo>
                    <a:pt x="273367" y="20236"/>
                    <a:pt x="269558" y="16426"/>
                    <a:pt x="269558" y="10711"/>
                  </a:cubicBezTo>
                  <a:cubicBezTo>
                    <a:pt x="269558" y="4996"/>
                    <a:pt x="273367" y="1186"/>
                    <a:pt x="279083" y="1186"/>
                  </a:cubicBezTo>
                  <a:lnTo>
                    <a:pt x="317183" y="1186"/>
                  </a:lnTo>
                  <a:cubicBezTo>
                    <a:pt x="322897" y="1186"/>
                    <a:pt x="326708" y="4996"/>
                    <a:pt x="326708" y="10711"/>
                  </a:cubicBezTo>
                  <a:cubicBezTo>
                    <a:pt x="326708" y="16426"/>
                    <a:pt x="321945" y="20236"/>
                    <a:pt x="317183" y="2023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AFCE1CD-5318-4AAD-AAB3-A8DF3AB37463}"/>
              </a:ext>
            </a:extLst>
          </p:cNvPr>
          <p:cNvGrpSpPr/>
          <p:nvPr/>
        </p:nvGrpSpPr>
        <p:grpSpPr>
          <a:xfrm>
            <a:off x="3225207" y="1787528"/>
            <a:ext cx="2258963" cy="923331"/>
            <a:chOff x="6210996" y="1433695"/>
            <a:chExt cx="1493001" cy="65687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D3893B5-3B13-452E-BD0A-B3DBD0DE0593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E402D18-0727-4A78-991C-2F8BB106BF33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221382-6547-41A9-8891-FFB5F81DFDBD}"/>
              </a:ext>
            </a:extLst>
          </p:cNvPr>
          <p:cNvGrpSpPr/>
          <p:nvPr/>
        </p:nvGrpSpPr>
        <p:grpSpPr>
          <a:xfrm>
            <a:off x="6644486" y="1787528"/>
            <a:ext cx="2258963" cy="923331"/>
            <a:chOff x="6210996" y="1433695"/>
            <a:chExt cx="1493001" cy="65687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C454F-8B4E-46D5-BA2C-FDF0FAEC117B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4D6048A-69B4-408E-9B06-F547AB53EE8C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27CF6D-7B69-43CF-A651-A429D394F11F}"/>
              </a:ext>
            </a:extLst>
          </p:cNvPr>
          <p:cNvGrpSpPr/>
          <p:nvPr/>
        </p:nvGrpSpPr>
        <p:grpSpPr>
          <a:xfrm>
            <a:off x="857811" y="3598395"/>
            <a:ext cx="2876315" cy="738665"/>
            <a:chOff x="6210996" y="1433695"/>
            <a:chExt cx="1493001" cy="52550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63AAE44-5D62-40DB-9934-CBAEB1D69A63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E4FA22-0186-485B-BBB9-A2ED1D9365F5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475126-95C2-46E4-A6F2-CFE72D713CA5}"/>
              </a:ext>
            </a:extLst>
          </p:cNvPr>
          <p:cNvGrpSpPr/>
          <p:nvPr/>
        </p:nvGrpSpPr>
        <p:grpSpPr>
          <a:xfrm>
            <a:off x="7032105" y="5183236"/>
            <a:ext cx="2876315" cy="738665"/>
            <a:chOff x="6210996" y="1433695"/>
            <a:chExt cx="1493001" cy="52550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614264-A8E9-49E5-BF25-00022EA8BD16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9F84B5A-BD3E-42A2-8E90-C5BB5E904518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309A62-5179-4A4F-85EB-18550B3367C5}"/>
              </a:ext>
            </a:extLst>
          </p:cNvPr>
          <p:cNvGrpSpPr/>
          <p:nvPr/>
        </p:nvGrpSpPr>
        <p:grpSpPr>
          <a:xfrm>
            <a:off x="2062265" y="5183236"/>
            <a:ext cx="3097633" cy="738665"/>
            <a:chOff x="6210996" y="1433695"/>
            <a:chExt cx="1493001" cy="52550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11B090-EDB9-41C9-B666-91F99252A1EB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4A7F85-961E-4721-99BD-AD554F2F2390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6CAF70B-61B0-45A9-92F6-09E62EBE7B41}"/>
              </a:ext>
            </a:extLst>
          </p:cNvPr>
          <p:cNvGrpSpPr/>
          <p:nvPr/>
        </p:nvGrpSpPr>
        <p:grpSpPr>
          <a:xfrm>
            <a:off x="8398038" y="3598395"/>
            <a:ext cx="2876321" cy="738665"/>
            <a:chOff x="6210996" y="1433695"/>
            <a:chExt cx="1493001" cy="52550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AE4A39-2252-4374-8BF7-3FFC08C8347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D293FDC-0740-4E91-9A61-25EC2973365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7" name="Parallelogram 30">
            <a:extLst>
              <a:ext uri="{FF2B5EF4-FFF2-40B4-BE49-F238E27FC236}">
                <a16:creationId xmlns:a16="http://schemas.microsoft.com/office/drawing/2014/main" id="{BCE2719F-60B6-4FCB-9CAD-7C4264B8C568}"/>
              </a:ext>
            </a:extLst>
          </p:cNvPr>
          <p:cNvSpPr/>
          <p:nvPr/>
        </p:nvSpPr>
        <p:spPr>
          <a:xfrm flipH="1">
            <a:off x="7432175" y="3490037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206496E4-6B64-49D4-B473-A4008431480A}"/>
              </a:ext>
            </a:extLst>
          </p:cNvPr>
          <p:cNvSpPr/>
          <p:nvPr/>
        </p:nvSpPr>
        <p:spPr>
          <a:xfrm rot="2700000">
            <a:off x="5210794" y="434273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F207DF72-551D-4A28-8FFD-5BFDEA32E5B3}"/>
              </a:ext>
            </a:extLst>
          </p:cNvPr>
          <p:cNvSpPr/>
          <p:nvPr/>
        </p:nvSpPr>
        <p:spPr>
          <a:xfrm>
            <a:off x="6581542" y="4426478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30" name="Round Same Side Corner Rectangle 11">
            <a:extLst>
              <a:ext uri="{FF2B5EF4-FFF2-40B4-BE49-F238E27FC236}">
                <a16:creationId xmlns:a16="http://schemas.microsoft.com/office/drawing/2014/main" id="{C03F5A4D-6E4D-4708-B934-8AA8FEE66797}"/>
              </a:ext>
            </a:extLst>
          </p:cNvPr>
          <p:cNvSpPr>
            <a:spLocks noChangeAspect="1"/>
          </p:cNvSpPr>
          <p:nvPr/>
        </p:nvSpPr>
        <p:spPr>
          <a:xfrm rot="9900000">
            <a:off x="4345097" y="3493552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2487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91653BC-774F-4E49-A214-4483C744E222}"/>
              </a:ext>
            </a:extLst>
          </p:cNvPr>
          <p:cNvSpPr>
            <a:spLocks/>
          </p:cNvSpPr>
          <p:nvPr/>
        </p:nvSpPr>
        <p:spPr bwMode="auto">
          <a:xfrm rot="9000000">
            <a:off x="-1382749" y="500430"/>
            <a:ext cx="8631073" cy="5612466"/>
          </a:xfrm>
          <a:custGeom>
            <a:avLst/>
            <a:gdLst>
              <a:gd name="connsiteX0" fmla="*/ 1643332 w 8631073"/>
              <a:gd name="connsiteY0" fmla="*/ 808823 h 5612466"/>
              <a:gd name="connsiteX1" fmla="*/ 1665241 w 8631073"/>
              <a:gd name="connsiteY1" fmla="*/ 821296 h 5612466"/>
              <a:gd name="connsiteX2" fmla="*/ 1676983 w 8631073"/>
              <a:gd name="connsiteY2" fmla="*/ 817654 h 5612466"/>
              <a:gd name="connsiteX3" fmla="*/ 1678707 w 8631073"/>
              <a:gd name="connsiteY3" fmla="*/ 804703 h 5612466"/>
              <a:gd name="connsiteX4" fmla="*/ 1660857 w 8631073"/>
              <a:gd name="connsiteY4" fmla="*/ 790800 h 5612466"/>
              <a:gd name="connsiteX5" fmla="*/ 1640775 w 8631073"/>
              <a:gd name="connsiteY5" fmla="*/ 804836 h 5612466"/>
              <a:gd name="connsiteX6" fmla="*/ 3409453 w 8631073"/>
              <a:gd name="connsiteY6" fmla="*/ 4246798 h 5612466"/>
              <a:gd name="connsiteX7" fmla="*/ 3431285 w 8631073"/>
              <a:gd name="connsiteY7" fmla="*/ 4228999 h 5612466"/>
              <a:gd name="connsiteX8" fmla="*/ 3437107 w 8631073"/>
              <a:gd name="connsiteY8" fmla="*/ 4214437 h 5612466"/>
              <a:gd name="connsiteX9" fmla="*/ 3453117 w 8631073"/>
              <a:gd name="connsiteY9" fmla="*/ 4238708 h 5612466"/>
              <a:gd name="connsiteX10" fmla="*/ 3458938 w 8631073"/>
              <a:gd name="connsiteY10" fmla="*/ 4254889 h 5612466"/>
              <a:gd name="connsiteX11" fmla="*/ 3514245 w 8631073"/>
              <a:gd name="connsiteY11" fmla="*/ 4285633 h 5612466"/>
              <a:gd name="connsiteX12" fmla="*/ 3560819 w 8631073"/>
              <a:gd name="connsiteY12" fmla="*/ 4285633 h 5612466"/>
              <a:gd name="connsiteX13" fmla="*/ 3578284 w 8631073"/>
              <a:gd name="connsiteY13" fmla="*/ 4279160 h 5612466"/>
              <a:gd name="connsiteX14" fmla="*/ 3613214 w 8631073"/>
              <a:gd name="connsiteY14" fmla="*/ 4284014 h 5612466"/>
              <a:gd name="connsiteX15" fmla="*/ 3632135 w 8631073"/>
              <a:gd name="connsiteY15" fmla="*/ 4300195 h 5612466"/>
              <a:gd name="connsiteX16" fmla="*/ 3648145 w 8631073"/>
              <a:gd name="connsiteY16" fmla="*/ 4309903 h 5612466"/>
              <a:gd name="connsiteX17" fmla="*/ 3671432 w 8631073"/>
              <a:gd name="connsiteY17" fmla="*/ 4305050 h 5612466"/>
              <a:gd name="connsiteX18" fmla="*/ 3701996 w 8631073"/>
              <a:gd name="connsiteY18" fmla="*/ 4269452 h 5612466"/>
              <a:gd name="connsiteX19" fmla="*/ 3704907 w 8631073"/>
              <a:gd name="connsiteY19" fmla="*/ 4250034 h 5612466"/>
              <a:gd name="connsiteX20" fmla="*/ 3774768 w 8631073"/>
              <a:gd name="connsiteY20" fmla="*/ 4313140 h 5612466"/>
              <a:gd name="connsiteX21" fmla="*/ 3799510 w 8631073"/>
              <a:gd name="connsiteY21" fmla="*/ 4305050 h 5612466"/>
              <a:gd name="connsiteX22" fmla="*/ 3806787 w 8631073"/>
              <a:gd name="connsiteY22" fmla="*/ 4280778 h 5612466"/>
              <a:gd name="connsiteX23" fmla="*/ 3790778 w 8631073"/>
              <a:gd name="connsiteY23" fmla="*/ 4277542 h 5612466"/>
              <a:gd name="connsiteX24" fmla="*/ 3777679 w 8631073"/>
              <a:gd name="connsiteY24" fmla="*/ 4271070 h 5612466"/>
              <a:gd name="connsiteX25" fmla="*/ 3784956 w 8631073"/>
              <a:gd name="connsiteY25" fmla="*/ 4253271 h 5612466"/>
              <a:gd name="connsiteX26" fmla="*/ 3803876 w 8631073"/>
              <a:gd name="connsiteY26" fmla="*/ 4248417 h 5612466"/>
              <a:gd name="connsiteX27" fmla="*/ 3822797 w 8631073"/>
              <a:gd name="connsiteY27" fmla="*/ 4241944 h 5612466"/>
              <a:gd name="connsiteX28" fmla="*/ 3809334 w 8631073"/>
              <a:gd name="connsiteY28" fmla="*/ 4229606 h 5612466"/>
              <a:gd name="connsiteX29" fmla="*/ 3808979 w 8631073"/>
              <a:gd name="connsiteY29" fmla="*/ 4229519 h 5612466"/>
              <a:gd name="connsiteX30" fmla="*/ 3801024 w 8631073"/>
              <a:gd name="connsiteY30" fmla="*/ 4229341 h 5612466"/>
              <a:gd name="connsiteX31" fmla="*/ 3518402 w 8631073"/>
              <a:gd name="connsiteY31" fmla="*/ 4218040 h 5612466"/>
              <a:gd name="connsiteX32" fmla="*/ 3444028 w 8631073"/>
              <a:gd name="connsiteY32" fmla="*/ 4213354 h 5612466"/>
              <a:gd name="connsiteX33" fmla="*/ 3400975 w 8631073"/>
              <a:gd name="connsiteY33" fmla="*/ 4209685 h 5612466"/>
              <a:gd name="connsiteX34" fmla="*/ 3396355 w 8631073"/>
              <a:gd name="connsiteY34" fmla="*/ 4222527 h 5612466"/>
              <a:gd name="connsiteX35" fmla="*/ 3409453 w 8631073"/>
              <a:gd name="connsiteY35" fmla="*/ 4246798 h 5612466"/>
              <a:gd name="connsiteX36" fmla="*/ 3106359 w 8631073"/>
              <a:gd name="connsiteY36" fmla="*/ 4240731 h 5612466"/>
              <a:gd name="connsiteX37" fmla="*/ 3162029 w 8631073"/>
              <a:gd name="connsiteY37" fmla="*/ 4233854 h 5612466"/>
              <a:gd name="connsiteX38" fmla="*/ 3192593 w 8631073"/>
              <a:gd name="connsiteY38" fmla="*/ 4227381 h 5612466"/>
              <a:gd name="connsiteX39" fmla="*/ 3202781 w 8631073"/>
              <a:gd name="connsiteY39" fmla="*/ 4237090 h 5612466"/>
              <a:gd name="connsiteX40" fmla="*/ 3221702 w 8631073"/>
              <a:gd name="connsiteY40" fmla="*/ 4251653 h 5612466"/>
              <a:gd name="connsiteX41" fmla="*/ 3294474 w 8631073"/>
              <a:gd name="connsiteY41" fmla="*/ 4243562 h 5612466"/>
              <a:gd name="connsiteX42" fmla="*/ 3350872 w 8631073"/>
              <a:gd name="connsiteY42" fmla="*/ 4236079 h 5612466"/>
              <a:gd name="connsiteX43" fmla="*/ 3391944 w 8631073"/>
              <a:gd name="connsiteY43" fmla="*/ 4208915 h 5612466"/>
              <a:gd name="connsiteX44" fmla="*/ 3369654 w 8631073"/>
              <a:gd name="connsiteY44" fmla="*/ 4207015 h 5612466"/>
              <a:gd name="connsiteX45" fmla="*/ 3058806 w 8631073"/>
              <a:gd name="connsiteY45" fmla="*/ 4179621 h 5612466"/>
              <a:gd name="connsiteX46" fmla="*/ 3065971 w 8631073"/>
              <a:gd name="connsiteY46" fmla="*/ 4196638 h 5612466"/>
              <a:gd name="connsiteX47" fmla="*/ 3106359 w 8631073"/>
              <a:gd name="connsiteY47" fmla="*/ 4240731 h 5612466"/>
              <a:gd name="connsiteX48" fmla="*/ 2089373 w 8631073"/>
              <a:gd name="connsiteY48" fmla="*/ 5177200 h 5612466"/>
              <a:gd name="connsiteX49" fmla="*/ 2087917 w 8631073"/>
              <a:gd name="connsiteY49" fmla="*/ 5173964 h 5612466"/>
              <a:gd name="connsiteX50" fmla="*/ 2089373 w 8631073"/>
              <a:gd name="connsiteY50" fmla="*/ 5130275 h 5612466"/>
              <a:gd name="connsiteX51" fmla="*/ 2085006 w 8631073"/>
              <a:gd name="connsiteY51" fmla="*/ 5122185 h 5612466"/>
              <a:gd name="connsiteX52" fmla="*/ 2031155 w 8631073"/>
              <a:gd name="connsiteY52" fmla="*/ 5102768 h 5612466"/>
              <a:gd name="connsiteX53" fmla="*/ 2007868 w 8631073"/>
              <a:gd name="connsiteY53" fmla="*/ 5089823 h 5612466"/>
              <a:gd name="connsiteX54" fmla="*/ 2007868 w 8631073"/>
              <a:gd name="connsiteY54" fmla="*/ 5065552 h 5612466"/>
              <a:gd name="connsiteX55" fmla="*/ 2045710 w 8631073"/>
              <a:gd name="connsiteY55" fmla="*/ 5050989 h 5612466"/>
              <a:gd name="connsiteX56" fmla="*/ 2082096 w 8631073"/>
              <a:gd name="connsiteY56" fmla="*/ 5070406 h 5612466"/>
              <a:gd name="connsiteX57" fmla="*/ 2115570 w 8631073"/>
              <a:gd name="connsiteY57" fmla="*/ 5088205 h 5612466"/>
              <a:gd name="connsiteX58" fmla="*/ 2151956 w 8631073"/>
              <a:gd name="connsiteY58" fmla="*/ 5093059 h 5612466"/>
              <a:gd name="connsiteX59" fmla="*/ 2188342 w 8631073"/>
              <a:gd name="connsiteY59" fmla="*/ 5083351 h 5612466"/>
              <a:gd name="connsiteX60" fmla="*/ 2264025 w 8631073"/>
              <a:gd name="connsiteY60" fmla="*/ 5107622 h 5612466"/>
              <a:gd name="connsiteX61" fmla="*/ 2326609 w 8631073"/>
              <a:gd name="connsiteY61" fmla="*/ 5099532 h 5612466"/>
              <a:gd name="connsiteX62" fmla="*/ 2351351 w 8631073"/>
              <a:gd name="connsiteY62" fmla="*/ 5102768 h 5612466"/>
              <a:gd name="connsiteX63" fmla="*/ 2495439 w 8631073"/>
              <a:gd name="connsiteY63" fmla="*/ 5143220 h 5612466"/>
              <a:gd name="connsiteX64" fmla="*/ 2518726 w 8631073"/>
              <a:gd name="connsiteY64" fmla="*/ 5144838 h 5612466"/>
              <a:gd name="connsiteX65" fmla="*/ 2534736 w 8631073"/>
              <a:gd name="connsiteY65" fmla="*/ 5149692 h 5612466"/>
              <a:gd name="connsiteX66" fmla="*/ 2534736 w 8631073"/>
              <a:gd name="connsiteY66" fmla="*/ 5130275 h 5612466"/>
              <a:gd name="connsiteX67" fmla="*/ 2543469 w 8631073"/>
              <a:gd name="connsiteY67" fmla="*/ 5117331 h 5612466"/>
              <a:gd name="connsiteX68" fmla="*/ 2569667 w 8631073"/>
              <a:gd name="connsiteY68" fmla="*/ 5122185 h 5612466"/>
              <a:gd name="connsiteX69" fmla="*/ 2624973 w 8631073"/>
              <a:gd name="connsiteY69" fmla="*/ 5131893 h 5612466"/>
              <a:gd name="connsiteX70" fmla="*/ 2630795 w 8631073"/>
              <a:gd name="connsiteY70" fmla="*/ 5138366 h 5612466"/>
              <a:gd name="connsiteX71" fmla="*/ 2656993 w 8631073"/>
              <a:gd name="connsiteY71" fmla="*/ 5156165 h 5612466"/>
              <a:gd name="connsiteX72" fmla="*/ 2786527 w 8631073"/>
              <a:gd name="connsiteY72" fmla="*/ 5178818 h 5612466"/>
              <a:gd name="connsiteX73" fmla="*/ 2798170 w 8631073"/>
              <a:gd name="connsiteY73" fmla="*/ 5178818 h 5612466"/>
              <a:gd name="connsiteX74" fmla="*/ 2827279 w 8631073"/>
              <a:gd name="connsiteY74" fmla="*/ 5191763 h 5612466"/>
              <a:gd name="connsiteX75" fmla="*/ 2856388 w 8631073"/>
              <a:gd name="connsiteY75" fmla="*/ 5196617 h 5612466"/>
              <a:gd name="connsiteX76" fmla="*/ 2872398 w 8631073"/>
              <a:gd name="connsiteY76" fmla="*/ 5180436 h 5612466"/>
              <a:gd name="connsiteX77" fmla="*/ 2894229 w 8631073"/>
              <a:gd name="connsiteY77" fmla="*/ 5199853 h 5612466"/>
              <a:gd name="connsiteX78" fmla="*/ 2927704 w 8631073"/>
              <a:gd name="connsiteY78" fmla="*/ 5201471 h 5612466"/>
              <a:gd name="connsiteX79" fmla="*/ 2977189 w 8631073"/>
              <a:gd name="connsiteY79" fmla="*/ 5161019 h 5612466"/>
              <a:gd name="connsiteX80" fmla="*/ 2978644 w 8631073"/>
              <a:gd name="connsiteY80" fmla="*/ 5159401 h 5612466"/>
              <a:gd name="connsiteX81" fmla="*/ 3003387 w 8631073"/>
              <a:gd name="connsiteY81" fmla="*/ 5143220 h 5612466"/>
              <a:gd name="connsiteX82" fmla="*/ 3196960 w 8631073"/>
              <a:gd name="connsiteY82" fmla="*/ 5178818 h 5612466"/>
              <a:gd name="connsiteX83" fmla="*/ 3320672 w 8631073"/>
              <a:gd name="connsiteY83" fmla="*/ 5194999 h 5612466"/>
              <a:gd name="connsiteX84" fmla="*/ 3464760 w 8631073"/>
              <a:gd name="connsiteY84" fmla="*/ 5232215 h 5612466"/>
              <a:gd name="connsiteX85" fmla="*/ 3572462 w 8631073"/>
              <a:gd name="connsiteY85" fmla="*/ 5233833 h 5612466"/>
              <a:gd name="connsiteX86" fmla="*/ 3614670 w 8631073"/>
              <a:gd name="connsiteY86" fmla="*/ 5238687 h 5612466"/>
              <a:gd name="connsiteX87" fmla="*/ 3704907 w 8631073"/>
              <a:gd name="connsiteY87" fmla="*/ 5258104 h 5612466"/>
              <a:gd name="connsiteX88" fmla="*/ 3789322 w 8631073"/>
              <a:gd name="connsiteY88" fmla="*/ 5264576 h 5612466"/>
              <a:gd name="connsiteX89" fmla="*/ 3917400 w 8631073"/>
              <a:gd name="connsiteY89" fmla="*/ 5279139 h 5612466"/>
              <a:gd name="connsiteX90" fmla="*/ 3997449 w 8631073"/>
              <a:gd name="connsiteY90" fmla="*/ 5285612 h 5612466"/>
              <a:gd name="connsiteX91" fmla="*/ 4170646 w 8631073"/>
              <a:gd name="connsiteY91" fmla="*/ 5301793 h 5612466"/>
              <a:gd name="connsiteX92" fmla="*/ 4343843 w 8631073"/>
              <a:gd name="connsiteY92" fmla="*/ 5306647 h 5612466"/>
              <a:gd name="connsiteX93" fmla="*/ 4461734 w 8631073"/>
              <a:gd name="connsiteY93" fmla="*/ 5314737 h 5612466"/>
              <a:gd name="connsiteX94" fmla="*/ 4646574 w 8631073"/>
              <a:gd name="connsiteY94" fmla="*/ 5314737 h 5612466"/>
              <a:gd name="connsiteX95" fmla="*/ 4739722 w 8631073"/>
              <a:gd name="connsiteY95" fmla="*/ 5321210 h 5612466"/>
              <a:gd name="connsiteX96" fmla="*/ 4850335 w 8631073"/>
              <a:gd name="connsiteY96" fmla="*/ 5314737 h 5612466"/>
              <a:gd name="connsiteX97" fmla="*/ 4918741 w 8631073"/>
              <a:gd name="connsiteY97" fmla="*/ 5314737 h 5612466"/>
              <a:gd name="connsiteX98" fmla="*/ 4991512 w 8631073"/>
              <a:gd name="connsiteY98" fmla="*/ 5317973 h 5612466"/>
              <a:gd name="connsiteX99" fmla="*/ 5081749 w 8631073"/>
              <a:gd name="connsiteY99" fmla="*/ 5305029 h 5612466"/>
              <a:gd name="connsiteX100" fmla="*/ 5205462 w 8631073"/>
              <a:gd name="connsiteY100" fmla="*/ 5296937 h 5612466"/>
              <a:gd name="connsiteX101" fmla="*/ 5371381 w 8631073"/>
              <a:gd name="connsiteY101" fmla="*/ 5282375 h 5612466"/>
              <a:gd name="connsiteX102" fmla="*/ 5468896 w 8631073"/>
              <a:gd name="connsiteY102" fmla="*/ 5274285 h 5612466"/>
              <a:gd name="connsiteX103" fmla="*/ 5620261 w 8631073"/>
              <a:gd name="connsiteY103" fmla="*/ 5271048 h 5612466"/>
              <a:gd name="connsiteX104" fmla="*/ 5630449 w 8631073"/>
              <a:gd name="connsiteY104" fmla="*/ 5261340 h 5612466"/>
              <a:gd name="connsiteX105" fmla="*/ 5615895 w 8631073"/>
              <a:gd name="connsiteY105" fmla="*/ 5243541 h 5612466"/>
              <a:gd name="connsiteX106" fmla="*/ 5585330 w 8631073"/>
              <a:gd name="connsiteY106" fmla="*/ 5245160 h 5612466"/>
              <a:gd name="connsiteX107" fmla="*/ 4928929 w 8631073"/>
              <a:gd name="connsiteY107" fmla="*/ 5264577 h 5612466"/>
              <a:gd name="connsiteX108" fmla="*/ 4326378 w 8631073"/>
              <a:gd name="connsiteY108" fmla="*/ 5256486 h 5612466"/>
              <a:gd name="connsiteX109" fmla="*/ 3940687 w 8631073"/>
              <a:gd name="connsiteY109" fmla="*/ 5227361 h 5612466"/>
              <a:gd name="connsiteX110" fmla="*/ 3604482 w 8631073"/>
              <a:gd name="connsiteY110" fmla="*/ 5186908 h 5612466"/>
              <a:gd name="connsiteX111" fmla="*/ 3194049 w 8631073"/>
              <a:gd name="connsiteY111" fmla="*/ 5104386 h 5612466"/>
              <a:gd name="connsiteX112" fmla="*/ 3063060 w 8631073"/>
              <a:gd name="connsiteY112" fmla="*/ 5081732 h 5612466"/>
              <a:gd name="connsiteX113" fmla="*/ 2926249 w 8631073"/>
              <a:gd name="connsiteY113" fmla="*/ 5042898 h 5612466"/>
              <a:gd name="connsiteX114" fmla="*/ 2869487 w 8631073"/>
              <a:gd name="connsiteY114" fmla="*/ 5034808 h 5612466"/>
              <a:gd name="connsiteX115" fmla="*/ 2828734 w 8631073"/>
              <a:gd name="connsiteY115" fmla="*/ 5034808 h 5612466"/>
              <a:gd name="connsiteX116" fmla="*/ 2761784 w 8631073"/>
              <a:gd name="connsiteY116" fmla="*/ 5026718 h 5612466"/>
              <a:gd name="connsiteX117" fmla="*/ 2713755 w 8631073"/>
              <a:gd name="connsiteY117" fmla="*/ 5007300 h 5612466"/>
              <a:gd name="connsiteX118" fmla="*/ 2696290 w 8631073"/>
              <a:gd name="connsiteY118" fmla="*/ 5002446 h 5612466"/>
              <a:gd name="connsiteX119" fmla="*/ 2662815 w 8631073"/>
              <a:gd name="connsiteY119" fmla="*/ 5004064 h 5612466"/>
              <a:gd name="connsiteX120" fmla="*/ 2553657 w 8631073"/>
              <a:gd name="connsiteY120" fmla="*/ 4971703 h 5612466"/>
              <a:gd name="connsiteX121" fmla="*/ 2518726 w 8631073"/>
              <a:gd name="connsiteY121" fmla="*/ 4970084 h 5612466"/>
              <a:gd name="connsiteX122" fmla="*/ 2470697 w 8631073"/>
              <a:gd name="connsiteY122" fmla="*/ 4955522 h 5612466"/>
              <a:gd name="connsiteX123" fmla="*/ 2448865 w 8631073"/>
              <a:gd name="connsiteY123" fmla="*/ 4939341 h 5612466"/>
              <a:gd name="connsiteX124" fmla="*/ 2362995 w 8631073"/>
              <a:gd name="connsiteY124" fmla="*/ 4915069 h 5612466"/>
              <a:gd name="connsiteX125" fmla="*/ 2287312 w 8631073"/>
              <a:gd name="connsiteY125" fmla="*/ 4902125 h 5612466"/>
              <a:gd name="connsiteX126" fmla="*/ 2266936 w 8631073"/>
              <a:gd name="connsiteY126" fmla="*/ 4892416 h 5612466"/>
              <a:gd name="connsiteX127" fmla="*/ 2242194 w 8631073"/>
              <a:gd name="connsiteY127" fmla="*/ 4874617 h 5612466"/>
              <a:gd name="connsiteX128" fmla="*/ 2179610 w 8631073"/>
              <a:gd name="connsiteY128" fmla="*/ 4850346 h 5612466"/>
              <a:gd name="connsiteX129" fmla="*/ 2086462 w 8631073"/>
              <a:gd name="connsiteY129" fmla="*/ 4824456 h 5612466"/>
              <a:gd name="connsiteX130" fmla="*/ 2068997 w 8631073"/>
              <a:gd name="connsiteY130" fmla="*/ 4809894 h 5612466"/>
              <a:gd name="connsiteX131" fmla="*/ 2067541 w 8631073"/>
              <a:gd name="connsiteY131" fmla="*/ 4796949 h 5612466"/>
              <a:gd name="connsiteX132" fmla="*/ 1990403 w 8631073"/>
              <a:gd name="connsiteY132" fmla="*/ 4722517 h 5612466"/>
              <a:gd name="connsiteX133" fmla="*/ 1986037 w 8631073"/>
              <a:gd name="connsiteY133" fmla="*/ 4709572 h 5612466"/>
              <a:gd name="connsiteX134" fmla="*/ 1993314 w 8631073"/>
              <a:gd name="connsiteY134" fmla="*/ 4699863 h 5612466"/>
              <a:gd name="connsiteX135" fmla="*/ 1999136 w 8631073"/>
              <a:gd name="connsiteY135" fmla="*/ 4678828 h 5612466"/>
              <a:gd name="connsiteX136" fmla="*/ 1980215 w 8631073"/>
              <a:gd name="connsiteY136" fmla="*/ 4677210 h 5612466"/>
              <a:gd name="connsiteX137" fmla="*/ 1938007 w 8631073"/>
              <a:gd name="connsiteY137" fmla="*/ 4677210 h 5612466"/>
              <a:gd name="connsiteX138" fmla="*/ 1905988 w 8631073"/>
              <a:gd name="connsiteY138" fmla="*/ 4683683 h 5612466"/>
              <a:gd name="connsiteX139" fmla="*/ 1895800 w 8631073"/>
              <a:gd name="connsiteY139" fmla="*/ 4691773 h 5612466"/>
              <a:gd name="connsiteX140" fmla="*/ 1881245 w 8631073"/>
              <a:gd name="connsiteY140" fmla="*/ 4691773 h 5612466"/>
              <a:gd name="connsiteX141" fmla="*/ 1881245 w 8631073"/>
              <a:gd name="connsiteY141" fmla="*/ 4675592 h 5612466"/>
              <a:gd name="connsiteX142" fmla="*/ 1892889 w 8631073"/>
              <a:gd name="connsiteY142" fmla="*/ 4657793 h 5612466"/>
              <a:gd name="connsiteX143" fmla="*/ 1897255 w 8631073"/>
              <a:gd name="connsiteY143" fmla="*/ 4649703 h 5612466"/>
              <a:gd name="connsiteX144" fmla="*/ 1888523 w 8631073"/>
              <a:gd name="connsiteY144" fmla="*/ 4648084 h 5612466"/>
              <a:gd name="connsiteX145" fmla="*/ 1878334 w 8631073"/>
              <a:gd name="connsiteY145" fmla="*/ 4651321 h 5612466"/>
              <a:gd name="connsiteX146" fmla="*/ 1869602 w 8631073"/>
              <a:gd name="connsiteY146" fmla="*/ 4651321 h 5612466"/>
              <a:gd name="connsiteX147" fmla="*/ 1812840 w 8631073"/>
              <a:gd name="connsiteY147" fmla="*/ 4627049 h 5612466"/>
              <a:gd name="connsiteX148" fmla="*/ 1782276 w 8631073"/>
              <a:gd name="connsiteY148" fmla="*/ 4627049 h 5612466"/>
              <a:gd name="connsiteX149" fmla="*/ 1764811 w 8631073"/>
              <a:gd name="connsiteY149" fmla="*/ 4618959 h 5612466"/>
              <a:gd name="connsiteX150" fmla="*/ 1774999 w 8631073"/>
              <a:gd name="connsiteY150" fmla="*/ 4602777 h 5612466"/>
              <a:gd name="connsiteX151" fmla="*/ 1783731 w 8631073"/>
              <a:gd name="connsiteY151" fmla="*/ 4594687 h 5612466"/>
              <a:gd name="connsiteX152" fmla="*/ 1791008 w 8631073"/>
              <a:gd name="connsiteY152" fmla="*/ 4581743 h 5612466"/>
              <a:gd name="connsiteX153" fmla="*/ 1776454 w 8631073"/>
              <a:gd name="connsiteY153" fmla="*/ 4576888 h 5612466"/>
              <a:gd name="connsiteX154" fmla="*/ 1740068 w 8631073"/>
              <a:gd name="connsiteY154" fmla="*/ 4567179 h 5612466"/>
              <a:gd name="connsiteX155" fmla="*/ 1683306 w 8631073"/>
              <a:gd name="connsiteY155" fmla="*/ 4591451 h 5612466"/>
              <a:gd name="connsiteX156" fmla="*/ 1660019 w 8631073"/>
              <a:gd name="connsiteY156" fmla="*/ 4609250 h 5612466"/>
              <a:gd name="connsiteX157" fmla="*/ 1660019 w 8631073"/>
              <a:gd name="connsiteY157" fmla="*/ 4518637 h 5612466"/>
              <a:gd name="connsiteX158" fmla="*/ 1678940 w 8631073"/>
              <a:gd name="connsiteY158" fmla="*/ 4494366 h 5612466"/>
              <a:gd name="connsiteX159" fmla="*/ 1674574 w 8631073"/>
              <a:gd name="connsiteY159" fmla="*/ 4481421 h 5612466"/>
              <a:gd name="connsiteX160" fmla="*/ 1689128 w 8631073"/>
              <a:gd name="connsiteY160" fmla="*/ 4479802 h 5612466"/>
              <a:gd name="connsiteX161" fmla="*/ 1699316 w 8631073"/>
              <a:gd name="connsiteY161" fmla="*/ 4483038 h 5612466"/>
              <a:gd name="connsiteX162" fmla="*/ 1713870 w 8631073"/>
              <a:gd name="connsiteY162" fmla="*/ 4473331 h 5612466"/>
              <a:gd name="connsiteX163" fmla="*/ 1726969 w 8631073"/>
              <a:gd name="connsiteY163" fmla="*/ 4462004 h 5612466"/>
              <a:gd name="connsiteX164" fmla="*/ 1757533 w 8631073"/>
              <a:gd name="connsiteY164" fmla="*/ 4468476 h 5612466"/>
              <a:gd name="connsiteX165" fmla="*/ 1786642 w 8631073"/>
              <a:gd name="connsiteY165" fmla="*/ 4470095 h 5612466"/>
              <a:gd name="connsiteX166" fmla="*/ 1798285 w 8631073"/>
              <a:gd name="connsiteY166" fmla="*/ 4447441 h 5612466"/>
              <a:gd name="connsiteX167" fmla="*/ 1804107 w 8631073"/>
              <a:gd name="connsiteY167" fmla="*/ 4437733 h 5612466"/>
              <a:gd name="connsiteX168" fmla="*/ 1834671 w 8631073"/>
              <a:gd name="connsiteY168" fmla="*/ 4468477 h 5612466"/>
              <a:gd name="connsiteX169" fmla="*/ 1841948 w 8631073"/>
              <a:gd name="connsiteY169" fmla="*/ 4486276 h 5612466"/>
              <a:gd name="connsiteX170" fmla="*/ 1873968 w 8631073"/>
              <a:gd name="connsiteY170" fmla="*/ 4491130 h 5612466"/>
              <a:gd name="connsiteX171" fmla="*/ 1876879 w 8631073"/>
              <a:gd name="connsiteY171" fmla="*/ 4481420 h 5612466"/>
              <a:gd name="connsiteX172" fmla="*/ 1879789 w 8631073"/>
              <a:gd name="connsiteY172" fmla="*/ 4466857 h 5612466"/>
              <a:gd name="connsiteX173" fmla="*/ 1894344 w 8631073"/>
              <a:gd name="connsiteY173" fmla="*/ 4460385 h 5612466"/>
              <a:gd name="connsiteX174" fmla="*/ 1936552 w 8631073"/>
              <a:gd name="connsiteY174" fmla="*/ 4478185 h 5612466"/>
              <a:gd name="connsiteX175" fmla="*/ 1961294 w 8631073"/>
              <a:gd name="connsiteY175" fmla="*/ 4489512 h 5612466"/>
              <a:gd name="connsiteX176" fmla="*/ 2031155 w 8631073"/>
              <a:gd name="connsiteY176" fmla="*/ 4481421 h 5612466"/>
              <a:gd name="connsiteX177" fmla="*/ 2051531 w 8631073"/>
              <a:gd name="connsiteY177" fmla="*/ 4478185 h 5612466"/>
              <a:gd name="connsiteX178" fmla="*/ 2114115 w 8631073"/>
              <a:gd name="connsiteY178" fmla="*/ 4505693 h 5612466"/>
              <a:gd name="connsiteX179" fmla="*/ 2150501 w 8631073"/>
              <a:gd name="connsiteY179" fmla="*/ 4507311 h 5612466"/>
              <a:gd name="connsiteX180" fmla="*/ 2199986 w 8631073"/>
              <a:gd name="connsiteY180" fmla="*/ 4481421 h 5612466"/>
              <a:gd name="connsiteX181" fmla="*/ 2202897 w 8631073"/>
              <a:gd name="connsiteY181" fmla="*/ 4510547 h 5612466"/>
              <a:gd name="connsiteX182" fmla="*/ 2227639 w 8631073"/>
              <a:gd name="connsiteY182" fmla="*/ 4528346 h 5612466"/>
              <a:gd name="connsiteX183" fmla="*/ 2233461 w 8631073"/>
              <a:gd name="connsiteY183" fmla="*/ 4508929 h 5612466"/>
              <a:gd name="connsiteX184" fmla="*/ 2249471 w 8631073"/>
              <a:gd name="connsiteY184" fmla="*/ 4497602 h 5612466"/>
              <a:gd name="connsiteX185" fmla="*/ 2284401 w 8631073"/>
              <a:gd name="connsiteY185" fmla="*/ 4502457 h 5612466"/>
              <a:gd name="connsiteX186" fmla="*/ 2330975 w 8631073"/>
              <a:gd name="connsiteY186" fmla="*/ 4510547 h 5612466"/>
              <a:gd name="connsiteX187" fmla="*/ 2355718 w 8631073"/>
              <a:gd name="connsiteY187" fmla="*/ 4508929 h 5612466"/>
              <a:gd name="connsiteX188" fmla="*/ 2367361 w 8631073"/>
              <a:gd name="connsiteY188" fmla="*/ 4495984 h 5612466"/>
              <a:gd name="connsiteX189" fmla="*/ 2387737 w 8631073"/>
              <a:gd name="connsiteY189" fmla="*/ 4481421 h 5612466"/>
              <a:gd name="connsiteX190" fmla="*/ 2395014 w 8631073"/>
              <a:gd name="connsiteY190" fmla="*/ 4504075 h 5612466"/>
              <a:gd name="connsiteX191" fmla="*/ 2405202 w 8631073"/>
              <a:gd name="connsiteY191" fmla="*/ 4510547 h 5612466"/>
              <a:gd name="connsiteX192" fmla="*/ 2412480 w 8631073"/>
              <a:gd name="connsiteY192" fmla="*/ 4504075 h 5612466"/>
              <a:gd name="connsiteX193" fmla="*/ 2431400 w 8631073"/>
              <a:gd name="connsiteY193" fmla="*/ 4479803 h 5612466"/>
              <a:gd name="connsiteX194" fmla="*/ 2437222 w 8631073"/>
              <a:gd name="connsiteY194" fmla="*/ 4460386 h 5612466"/>
              <a:gd name="connsiteX195" fmla="*/ 2427034 w 8631073"/>
              <a:gd name="connsiteY195" fmla="*/ 4453914 h 5612466"/>
              <a:gd name="connsiteX196" fmla="*/ 2306233 w 8631073"/>
              <a:gd name="connsiteY196" fmla="*/ 4419934 h 5612466"/>
              <a:gd name="connsiteX197" fmla="*/ 2214540 w 8631073"/>
              <a:gd name="connsiteY197" fmla="*/ 4382718 h 5612466"/>
              <a:gd name="connsiteX198" fmla="*/ 2176699 w 8631073"/>
              <a:gd name="connsiteY198" fmla="*/ 4327703 h 5612466"/>
              <a:gd name="connsiteX199" fmla="*/ 2144679 w 8631073"/>
              <a:gd name="connsiteY199" fmla="*/ 4332557 h 5612466"/>
              <a:gd name="connsiteX200" fmla="*/ 2138858 w 8631073"/>
              <a:gd name="connsiteY200" fmla="*/ 4311522 h 5612466"/>
              <a:gd name="connsiteX201" fmla="*/ 2119937 w 8631073"/>
              <a:gd name="connsiteY201" fmla="*/ 4290487 h 5612466"/>
              <a:gd name="connsiteX202" fmla="*/ 2101016 w 8631073"/>
              <a:gd name="connsiteY202" fmla="*/ 4303432 h 5612466"/>
              <a:gd name="connsiteX203" fmla="*/ 2089373 w 8631073"/>
              <a:gd name="connsiteY203" fmla="*/ 4330939 h 5612466"/>
              <a:gd name="connsiteX204" fmla="*/ 2073363 w 8631073"/>
              <a:gd name="connsiteY204" fmla="*/ 4303431 h 5612466"/>
              <a:gd name="connsiteX205" fmla="*/ 2052987 w 8631073"/>
              <a:gd name="connsiteY205" fmla="*/ 4284014 h 5612466"/>
              <a:gd name="connsiteX206" fmla="*/ 2067541 w 8631073"/>
              <a:gd name="connsiteY206" fmla="*/ 4233854 h 5612466"/>
              <a:gd name="connsiteX207" fmla="*/ 2089373 w 8631073"/>
              <a:gd name="connsiteY207" fmla="*/ 4225763 h 5612466"/>
              <a:gd name="connsiteX208" fmla="*/ 2098105 w 8631073"/>
              <a:gd name="connsiteY208" fmla="*/ 4241944 h 5612466"/>
              <a:gd name="connsiteX209" fmla="*/ 2106838 w 8631073"/>
              <a:gd name="connsiteY209" fmla="*/ 4251653 h 5612466"/>
              <a:gd name="connsiteX210" fmla="*/ 2144679 w 8631073"/>
              <a:gd name="connsiteY210" fmla="*/ 4271070 h 5612466"/>
              <a:gd name="connsiteX211" fmla="*/ 2176699 w 8631073"/>
              <a:gd name="connsiteY211" fmla="*/ 4272688 h 5612466"/>
              <a:gd name="connsiteX212" fmla="*/ 2185431 w 8631073"/>
              <a:gd name="connsiteY212" fmla="*/ 4277542 h 5612466"/>
              <a:gd name="connsiteX213" fmla="*/ 2194164 w 8631073"/>
              <a:gd name="connsiteY213" fmla="*/ 4288868 h 5612466"/>
              <a:gd name="connsiteX214" fmla="*/ 2269847 w 8631073"/>
              <a:gd name="connsiteY214" fmla="*/ 4288869 h 5612466"/>
              <a:gd name="connsiteX215" fmla="*/ 2309144 w 8631073"/>
              <a:gd name="connsiteY215" fmla="*/ 4285632 h 5612466"/>
              <a:gd name="connsiteX216" fmla="*/ 2339708 w 8631073"/>
              <a:gd name="connsiteY216" fmla="*/ 4305050 h 5612466"/>
              <a:gd name="connsiteX217" fmla="*/ 2354262 w 8631073"/>
              <a:gd name="connsiteY217" fmla="*/ 4311522 h 5612466"/>
              <a:gd name="connsiteX218" fmla="*/ 2360084 w 8631073"/>
              <a:gd name="connsiteY218" fmla="*/ 4292105 h 5612466"/>
              <a:gd name="connsiteX219" fmla="*/ 2357173 w 8631073"/>
              <a:gd name="connsiteY219" fmla="*/ 4274306 h 5612466"/>
              <a:gd name="connsiteX220" fmla="*/ 2335342 w 8631073"/>
              <a:gd name="connsiteY220" fmla="*/ 4245179 h 5612466"/>
              <a:gd name="connsiteX221" fmla="*/ 2261114 w 8631073"/>
              <a:gd name="connsiteY221" fmla="*/ 4220909 h 5612466"/>
              <a:gd name="connsiteX222" fmla="*/ 2255292 w 8631073"/>
              <a:gd name="connsiteY222" fmla="*/ 4191783 h 5612466"/>
              <a:gd name="connsiteX223" fmla="*/ 2256748 w 8631073"/>
              <a:gd name="connsiteY223" fmla="*/ 4188547 h 5612466"/>
              <a:gd name="connsiteX224" fmla="*/ 2280035 w 8631073"/>
              <a:gd name="connsiteY224" fmla="*/ 4154567 h 5612466"/>
              <a:gd name="connsiteX225" fmla="*/ 2291678 w 8631073"/>
              <a:gd name="connsiteY225" fmla="*/ 4157804 h 5612466"/>
              <a:gd name="connsiteX226" fmla="*/ 2275669 w 8631073"/>
              <a:gd name="connsiteY226" fmla="*/ 4180457 h 5612466"/>
              <a:gd name="connsiteX227" fmla="*/ 2290223 w 8631073"/>
              <a:gd name="connsiteY227" fmla="*/ 4195020 h 5612466"/>
              <a:gd name="connsiteX228" fmla="*/ 2297500 w 8631073"/>
              <a:gd name="connsiteY228" fmla="*/ 4183693 h 5612466"/>
              <a:gd name="connsiteX229" fmla="*/ 2330975 w 8631073"/>
              <a:gd name="connsiteY229" fmla="*/ 4156185 h 5612466"/>
              <a:gd name="connsiteX230" fmla="*/ 2393559 w 8631073"/>
              <a:gd name="connsiteY230" fmla="*/ 4156185 h 5612466"/>
              <a:gd name="connsiteX231" fmla="*/ 2422668 w 8631073"/>
              <a:gd name="connsiteY231" fmla="*/ 4188547 h 5612466"/>
              <a:gd name="connsiteX232" fmla="*/ 2422668 w 8631073"/>
              <a:gd name="connsiteY232" fmla="*/ 4193401 h 5612466"/>
              <a:gd name="connsiteX233" fmla="*/ 2424123 w 8631073"/>
              <a:gd name="connsiteY233" fmla="*/ 4207964 h 5612466"/>
              <a:gd name="connsiteX234" fmla="*/ 2443044 w 8631073"/>
              <a:gd name="connsiteY234" fmla="*/ 4203110 h 5612466"/>
              <a:gd name="connsiteX235" fmla="*/ 2450321 w 8631073"/>
              <a:gd name="connsiteY235" fmla="*/ 4185311 h 5612466"/>
              <a:gd name="connsiteX236" fmla="*/ 2470697 w 8631073"/>
              <a:gd name="connsiteY236" fmla="*/ 4180457 h 5612466"/>
              <a:gd name="connsiteX237" fmla="*/ 2472152 w 8631073"/>
              <a:gd name="connsiteY237" fmla="*/ 4199874 h 5612466"/>
              <a:gd name="connsiteX238" fmla="*/ 2467786 w 8631073"/>
              <a:gd name="connsiteY238" fmla="*/ 4207964 h 5612466"/>
              <a:gd name="connsiteX239" fmla="*/ 2467786 w 8631073"/>
              <a:gd name="connsiteY239" fmla="*/ 4219291 h 5612466"/>
              <a:gd name="connsiteX240" fmla="*/ 2476519 w 8631073"/>
              <a:gd name="connsiteY240" fmla="*/ 4216055 h 5612466"/>
              <a:gd name="connsiteX241" fmla="*/ 2489618 w 8631073"/>
              <a:gd name="connsiteY241" fmla="*/ 4196638 h 5612466"/>
              <a:gd name="connsiteX242" fmla="*/ 2527459 w 8631073"/>
              <a:gd name="connsiteY242" fmla="*/ 4183693 h 5612466"/>
              <a:gd name="connsiteX243" fmla="*/ 2553657 w 8631073"/>
              <a:gd name="connsiteY243" fmla="*/ 4199874 h 5612466"/>
              <a:gd name="connsiteX244" fmla="*/ 2572578 w 8631073"/>
              <a:gd name="connsiteY244" fmla="*/ 4196638 h 5612466"/>
              <a:gd name="connsiteX245" fmla="*/ 2598775 w 8631073"/>
              <a:gd name="connsiteY245" fmla="*/ 4177220 h 5612466"/>
              <a:gd name="connsiteX246" fmla="*/ 2620607 w 8631073"/>
              <a:gd name="connsiteY246" fmla="*/ 4182075 h 5612466"/>
              <a:gd name="connsiteX247" fmla="*/ 2742864 w 8631073"/>
              <a:gd name="connsiteY247" fmla="*/ 4214437 h 5612466"/>
              <a:gd name="connsiteX248" fmla="*/ 2761784 w 8631073"/>
              <a:gd name="connsiteY248" fmla="*/ 4219291 h 5612466"/>
              <a:gd name="connsiteX249" fmla="*/ 2808358 w 8631073"/>
              <a:gd name="connsiteY249" fmla="*/ 4232236 h 5612466"/>
              <a:gd name="connsiteX250" fmla="*/ 2876764 w 8631073"/>
              <a:gd name="connsiteY250" fmla="*/ 4204728 h 5612466"/>
              <a:gd name="connsiteX251" fmla="*/ 2908783 w 8631073"/>
              <a:gd name="connsiteY251" fmla="*/ 4193401 h 5612466"/>
              <a:gd name="connsiteX252" fmla="*/ 3022308 w 8631073"/>
              <a:gd name="connsiteY252" fmla="*/ 4224145 h 5612466"/>
              <a:gd name="connsiteX253" fmla="*/ 3042684 w 8631073"/>
              <a:gd name="connsiteY253" fmla="*/ 4220909 h 5612466"/>
              <a:gd name="connsiteX254" fmla="*/ 3051416 w 8631073"/>
              <a:gd name="connsiteY254" fmla="*/ 4212819 h 5612466"/>
              <a:gd name="connsiteX255" fmla="*/ 3055782 w 8631073"/>
              <a:gd name="connsiteY255" fmla="*/ 4203110 h 5612466"/>
              <a:gd name="connsiteX256" fmla="*/ 3038317 w 8631073"/>
              <a:gd name="connsiteY256" fmla="*/ 4188546 h 5612466"/>
              <a:gd name="connsiteX257" fmla="*/ 3027401 w 8631073"/>
              <a:gd name="connsiteY257" fmla="*/ 4182479 h 5612466"/>
              <a:gd name="connsiteX258" fmla="*/ 3026538 w 8631073"/>
              <a:gd name="connsiteY258" fmla="*/ 4177197 h 5612466"/>
              <a:gd name="connsiteX259" fmla="*/ 2916466 w 8631073"/>
              <a:gd name="connsiteY259" fmla="*/ 4170082 h 5612466"/>
              <a:gd name="connsiteX260" fmla="*/ 2788542 w 8631073"/>
              <a:gd name="connsiteY260" fmla="*/ 4151891 h 5612466"/>
              <a:gd name="connsiteX261" fmla="*/ 2550544 w 8631073"/>
              <a:gd name="connsiteY261" fmla="*/ 4125431 h 5612466"/>
              <a:gd name="connsiteX262" fmla="*/ 2530711 w 8631073"/>
              <a:gd name="connsiteY262" fmla="*/ 4118817 h 5612466"/>
              <a:gd name="connsiteX263" fmla="*/ 2407745 w 8631073"/>
              <a:gd name="connsiteY263" fmla="*/ 4081332 h 5612466"/>
              <a:gd name="connsiteX264" fmla="*/ 2276847 w 8631073"/>
              <a:gd name="connsiteY264" fmla="*/ 4074718 h 5612466"/>
              <a:gd name="connsiteX265" fmla="*/ 2056698 w 8631073"/>
              <a:gd name="connsiteY265" fmla="*/ 4037232 h 5612466"/>
              <a:gd name="connsiteX266" fmla="*/ 1969433 w 8631073"/>
              <a:gd name="connsiteY266" fmla="*/ 3997544 h 5612466"/>
              <a:gd name="connsiteX267" fmla="*/ 1947616 w 8631073"/>
              <a:gd name="connsiteY267" fmla="*/ 3995339 h 5612466"/>
              <a:gd name="connsiteX268" fmla="*/ 1896050 w 8631073"/>
              <a:gd name="connsiteY268" fmla="*/ 3995339 h 5612466"/>
              <a:gd name="connsiteX269" fmla="*/ 1822667 w 8631073"/>
              <a:gd name="connsiteY269" fmla="*/ 3973289 h 5612466"/>
              <a:gd name="connsiteX270" fmla="*/ 1709618 w 8631073"/>
              <a:gd name="connsiteY270" fmla="*/ 3935804 h 5612466"/>
              <a:gd name="connsiteX271" fmla="*/ 1642185 w 8631073"/>
              <a:gd name="connsiteY271" fmla="*/ 3922575 h 5612466"/>
              <a:gd name="connsiteX272" fmla="*/ 1545003 w 8631073"/>
              <a:gd name="connsiteY272" fmla="*/ 3918165 h 5612466"/>
              <a:gd name="connsiteX273" fmla="*/ 1491454 w 8631073"/>
              <a:gd name="connsiteY273" fmla="*/ 3904936 h 5612466"/>
              <a:gd name="connsiteX274" fmla="*/ 1477570 w 8631073"/>
              <a:gd name="connsiteY274" fmla="*/ 3893910 h 5612466"/>
              <a:gd name="connsiteX275" fmla="*/ 1477570 w 8631073"/>
              <a:gd name="connsiteY275" fmla="*/ 3878476 h 5612466"/>
              <a:gd name="connsiteX276" fmla="*/ 1459720 w 8631073"/>
              <a:gd name="connsiteY276" fmla="*/ 3865246 h 5612466"/>
              <a:gd name="connsiteX277" fmla="*/ 1398237 w 8631073"/>
              <a:gd name="connsiteY277" fmla="*/ 3891706 h 5612466"/>
              <a:gd name="connsiteX278" fmla="*/ 1376421 w 8631073"/>
              <a:gd name="connsiteY278" fmla="*/ 3889501 h 5612466"/>
              <a:gd name="connsiteX279" fmla="*/ 1378405 w 8631073"/>
              <a:gd name="connsiteY279" fmla="*/ 3867450 h 5612466"/>
              <a:gd name="connsiteX280" fmla="*/ 1366505 w 8631073"/>
              <a:gd name="connsiteY280" fmla="*/ 3838787 h 5612466"/>
              <a:gd name="connsiteX281" fmla="*/ 1348655 w 8631073"/>
              <a:gd name="connsiteY281" fmla="*/ 3832172 h 5612466"/>
              <a:gd name="connsiteX282" fmla="*/ 1340722 w 8631073"/>
              <a:gd name="connsiteY282" fmla="*/ 3812327 h 5612466"/>
              <a:gd name="connsiteX283" fmla="*/ 1342705 w 8631073"/>
              <a:gd name="connsiteY283" fmla="*/ 3796892 h 5612466"/>
              <a:gd name="connsiteX284" fmla="*/ 1326838 w 8631073"/>
              <a:gd name="connsiteY284" fmla="*/ 3794687 h 5612466"/>
              <a:gd name="connsiteX285" fmla="*/ 1277255 w 8631073"/>
              <a:gd name="connsiteY285" fmla="*/ 3794687 h 5612466"/>
              <a:gd name="connsiteX286" fmla="*/ 1130490 w 8631073"/>
              <a:gd name="connsiteY286" fmla="*/ 3823352 h 5612466"/>
              <a:gd name="connsiteX287" fmla="*/ 1108673 w 8631073"/>
              <a:gd name="connsiteY287" fmla="*/ 3840991 h 5612466"/>
              <a:gd name="connsiteX288" fmla="*/ 1114624 w 8631073"/>
              <a:gd name="connsiteY288" fmla="*/ 3810122 h 5612466"/>
              <a:gd name="connsiteX289" fmla="*/ 1092807 w 8631073"/>
              <a:gd name="connsiteY289" fmla="*/ 3770433 h 5612466"/>
              <a:gd name="connsiteX290" fmla="*/ 914308 w 8631073"/>
              <a:gd name="connsiteY290" fmla="*/ 3724128 h 5612466"/>
              <a:gd name="connsiteX291" fmla="*/ 848859 w 8631073"/>
              <a:gd name="connsiteY291" fmla="*/ 3713104 h 5612466"/>
              <a:gd name="connsiteX292" fmla="*/ 831009 w 8631073"/>
              <a:gd name="connsiteY292" fmla="*/ 3680029 h 5612466"/>
              <a:gd name="connsiteX293" fmla="*/ 797293 w 8631073"/>
              <a:gd name="connsiteY293" fmla="*/ 3653570 h 5612466"/>
              <a:gd name="connsiteX294" fmla="*/ 755643 w 8631073"/>
              <a:gd name="connsiteY294" fmla="*/ 3651365 h 5612466"/>
              <a:gd name="connsiteX295" fmla="*/ 729860 w 8631073"/>
              <a:gd name="connsiteY295" fmla="*/ 3651365 h 5612466"/>
              <a:gd name="connsiteX296" fmla="*/ 696144 w 8631073"/>
              <a:gd name="connsiteY296" fmla="*/ 3657980 h 5612466"/>
              <a:gd name="connsiteX297" fmla="*/ 670361 w 8631073"/>
              <a:gd name="connsiteY297" fmla="*/ 3649160 h 5612466"/>
              <a:gd name="connsiteX298" fmla="*/ 652511 w 8631073"/>
              <a:gd name="connsiteY298" fmla="*/ 3631520 h 5612466"/>
              <a:gd name="connsiteX299" fmla="*/ 622761 w 8631073"/>
              <a:gd name="connsiteY299" fmla="*/ 3620495 h 5612466"/>
              <a:gd name="connsiteX300" fmla="*/ 585078 w 8631073"/>
              <a:gd name="connsiteY300" fmla="*/ 3644750 h 5612466"/>
              <a:gd name="connsiteX301" fmla="*/ 583095 w 8631073"/>
              <a:gd name="connsiteY301" fmla="*/ 3640340 h 5612466"/>
              <a:gd name="connsiteX302" fmla="*/ 585078 w 8631073"/>
              <a:gd name="connsiteY302" fmla="*/ 3580806 h 5612466"/>
              <a:gd name="connsiteX303" fmla="*/ 579128 w 8631073"/>
              <a:gd name="connsiteY303" fmla="*/ 3569781 h 5612466"/>
              <a:gd name="connsiteX304" fmla="*/ 505745 w 8631073"/>
              <a:gd name="connsiteY304" fmla="*/ 3543321 h 5612466"/>
              <a:gd name="connsiteX305" fmla="*/ 474013 w 8631073"/>
              <a:gd name="connsiteY305" fmla="*/ 3525682 h 5612466"/>
              <a:gd name="connsiteX306" fmla="*/ 474012 w 8631073"/>
              <a:gd name="connsiteY306" fmla="*/ 3492607 h 5612466"/>
              <a:gd name="connsiteX307" fmla="*/ 525579 w 8631073"/>
              <a:gd name="connsiteY307" fmla="*/ 3472763 h 5612466"/>
              <a:gd name="connsiteX308" fmla="*/ 575161 w 8631073"/>
              <a:gd name="connsiteY308" fmla="*/ 3499222 h 5612466"/>
              <a:gd name="connsiteX309" fmla="*/ 620778 w 8631073"/>
              <a:gd name="connsiteY309" fmla="*/ 3523477 h 5612466"/>
              <a:gd name="connsiteX310" fmla="*/ 670361 w 8631073"/>
              <a:gd name="connsiteY310" fmla="*/ 3530092 h 5612466"/>
              <a:gd name="connsiteX311" fmla="*/ 719944 w 8631073"/>
              <a:gd name="connsiteY311" fmla="*/ 3516862 h 5612466"/>
              <a:gd name="connsiteX312" fmla="*/ 823076 w 8631073"/>
              <a:gd name="connsiteY312" fmla="*/ 3549936 h 5612466"/>
              <a:gd name="connsiteX313" fmla="*/ 908359 w 8631073"/>
              <a:gd name="connsiteY313" fmla="*/ 3538912 h 5612466"/>
              <a:gd name="connsiteX314" fmla="*/ 942075 w 8631073"/>
              <a:gd name="connsiteY314" fmla="*/ 3543321 h 5612466"/>
              <a:gd name="connsiteX315" fmla="*/ 1138423 w 8631073"/>
              <a:gd name="connsiteY315" fmla="*/ 3598446 h 5612466"/>
              <a:gd name="connsiteX316" fmla="*/ 1170156 w 8631073"/>
              <a:gd name="connsiteY316" fmla="*/ 3600651 h 5612466"/>
              <a:gd name="connsiteX317" fmla="*/ 1191973 w 8631073"/>
              <a:gd name="connsiteY317" fmla="*/ 3607265 h 5612466"/>
              <a:gd name="connsiteX318" fmla="*/ 1191973 w 8631073"/>
              <a:gd name="connsiteY318" fmla="*/ 3580806 h 5612466"/>
              <a:gd name="connsiteX319" fmla="*/ 1203873 w 8631073"/>
              <a:gd name="connsiteY319" fmla="*/ 3563166 h 5612466"/>
              <a:gd name="connsiteX320" fmla="*/ 1239573 w 8631073"/>
              <a:gd name="connsiteY320" fmla="*/ 3569781 h 5612466"/>
              <a:gd name="connsiteX321" fmla="*/ 1314938 w 8631073"/>
              <a:gd name="connsiteY321" fmla="*/ 3583011 h 5612466"/>
              <a:gd name="connsiteX322" fmla="*/ 1322872 w 8631073"/>
              <a:gd name="connsiteY322" fmla="*/ 3591831 h 5612466"/>
              <a:gd name="connsiteX323" fmla="*/ 1358571 w 8631073"/>
              <a:gd name="connsiteY323" fmla="*/ 3616085 h 5612466"/>
              <a:gd name="connsiteX324" fmla="*/ 1535086 w 8631073"/>
              <a:gd name="connsiteY324" fmla="*/ 3646955 h 5612466"/>
              <a:gd name="connsiteX325" fmla="*/ 1550953 w 8631073"/>
              <a:gd name="connsiteY325" fmla="*/ 3646955 h 5612466"/>
              <a:gd name="connsiteX326" fmla="*/ 1590619 w 8631073"/>
              <a:gd name="connsiteY326" fmla="*/ 3664594 h 5612466"/>
              <a:gd name="connsiteX327" fmla="*/ 1630286 w 8631073"/>
              <a:gd name="connsiteY327" fmla="*/ 3671209 h 5612466"/>
              <a:gd name="connsiteX328" fmla="*/ 1652102 w 8631073"/>
              <a:gd name="connsiteY328" fmla="*/ 3649160 h 5612466"/>
              <a:gd name="connsiteX329" fmla="*/ 1681852 w 8631073"/>
              <a:gd name="connsiteY329" fmla="*/ 3675619 h 5612466"/>
              <a:gd name="connsiteX330" fmla="*/ 1727468 w 8631073"/>
              <a:gd name="connsiteY330" fmla="*/ 3677824 h 5612466"/>
              <a:gd name="connsiteX331" fmla="*/ 1794901 w 8631073"/>
              <a:gd name="connsiteY331" fmla="*/ 3622700 h 5612466"/>
              <a:gd name="connsiteX332" fmla="*/ 1796884 w 8631073"/>
              <a:gd name="connsiteY332" fmla="*/ 3620495 h 5612466"/>
              <a:gd name="connsiteX333" fmla="*/ 1830600 w 8631073"/>
              <a:gd name="connsiteY333" fmla="*/ 3598446 h 5612466"/>
              <a:gd name="connsiteX334" fmla="*/ 1891452 w 8631073"/>
              <a:gd name="connsiteY334" fmla="*/ 3610399 h 5612466"/>
              <a:gd name="connsiteX335" fmla="*/ 1901622 w 8631073"/>
              <a:gd name="connsiteY335" fmla="*/ 3586618 h 5612466"/>
              <a:gd name="connsiteX336" fmla="*/ 1938007 w 8631073"/>
              <a:gd name="connsiteY336" fmla="*/ 3589854 h 5612466"/>
              <a:gd name="connsiteX337" fmla="*/ 1986037 w 8631073"/>
              <a:gd name="connsiteY337" fmla="*/ 3606035 h 5612466"/>
              <a:gd name="connsiteX338" fmla="*/ 2019512 w 8631073"/>
              <a:gd name="connsiteY338" fmla="*/ 3606035 h 5612466"/>
              <a:gd name="connsiteX339" fmla="*/ 2151957 w 8631073"/>
              <a:gd name="connsiteY339" fmla="*/ 3652960 h 5612466"/>
              <a:gd name="connsiteX340" fmla="*/ 2156924 w 8631073"/>
              <a:gd name="connsiteY340" fmla="*/ 3655135 h 5612466"/>
              <a:gd name="connsiteX341" fmla="*/ 2172582 w 8631073"/>
              <a:gd name="connsiteY341" fmla="*/ 3657183 h 5612466"/>
              <a:gd name="connsiteX342" fmla="*/ 2182521 w 8631073"/>
              <a:gd name="connsiteY342" fmla="*/ 3643250 h 5612466"/>
              <a:gd name="connsiteX343" fmla="*/ 2185432 w 8631073"/>
              <a:gd name="connsiteY343" fmla="*/ 3633542 h 5612466"/>
              <a:gd name="connsiteX344" fmla="*/ 2194164 w 8631073"/>
              <a:gd name="connsiteY344" fmla="*/ 3640014 h 5612466"/>
              <a:gd name="connsiteX345" fmla="*/ 2198531 w 8631073"/>
              <a:gd name="connsiteY345" fmla="*/ 3648105 h 5612466"/>
              <a:gd name="connsiteX346" fmla="*/ 2215996 w 8631073"/>
              <a:gd name="connsiteY346" fmla="*/ 3654578 h 5612466"/>
              <a:gd name="connsiteX347" fmla="*/ 2210174 w 8631073"/>
              <a:gd name="connsiteY347" fmla="*/ 3640015 h 5612466"/>
              <a:gd name="connsiteX348" fmla="*/ 2208718 w 8631073"/>
              <a:gd name="connsiteY348" fmla="*/ 3636779 h 5612466"/>
              <a:gd name="connsiteX349" fmla="*/ 2207263 w 8631073"/>
              <a:gd name="connsiteY349" fmla="*/ 3625452 h 5612466"/>
              <a:gd name="connsiteX350" fmla="*/ 2217451 w 8631073"/>
              <a:gd name="connsiteY350" fmla="*/ 3623834 h 5612466"/>
              <a:gd name="connsiteX351" fmla="*/ 2262570 w 8631073"/>
              <a:gd name="connsiteY351" fmla="*/ 3609271 h 5612466"/>
              <a:gd name="connsiteX352" fmla="*/ 2271302 w 8631073"/>
              <a:gd name="connsiteY352" fmla="*/ 3597945 h 5612466"/>
              <a:gd name="connsiteX353" fmla="*/ 2265361 w 8631073"/>
              <a:gd name="connsiteY353" fmla="*/ 3583389 h 5612466"/>
              <a:gd name="connsiteX354" fmla="*/ 2128540 w 8631073"/>
              <a:gd name="connsiteY354" fmla="*/ 3553778 h 5612466"/>
              <a:gd name="connsiteX355" fmla="*/ 2127214 w 8631073"/>
              <a:gd name="connsiteY355" fmla="*/ 3554256 h 5612466"/>
              <a:gd name="connsiteX356" fmla="*/ 2119209 w 8631073"/>
              <a:gd name="connsiteY356" fmla="*/ 3556481 h 5612466"/>
              <a:gd name="connsiteX357" fmla="*/ 2117037 w 8631073"/>
              <a:gd name="connsiteY357" fmla="*/ 3551287 h 5612466"/>
              <a:gd name="connsiteX358" fmla="*/ 2090415 w 8631073"/>
              <a:gd name="connsiteY358" fmla="*/ 3545525 h 5612466"/>
              <a:gd name="connsiteX359" fmla="*/ 1911916 w 8631073"/>
              <a:gd name="connsiteY359" fmla="*/ 3514656 h 5612466"/>
              <a:gd name="connsiteX360" fmla="*/ 1725485 w 8631073"/>
              <a:gd name="connsiteY360" fmla="*/ 3461738 h 5612466"/>
              <a:gd name="connsiteX361" fmla="*/ 1648135 w 8631073"/>
              <a:gd name="connsiteY361" fmla="*/ 3450713 h 5612466"/>
              <a:gd name="connsiteX362" fmla="*/ 1592603 w 8631073"/>
              <a:gd name="connsiteY362" fmla="*/ 3450712 h 5612466"/>
              <a:gd name="connsiteX363" fmla="*/ 1501370 w 8631073"/>
              <a:gd name="connsiteY363" fmla="*/ 3439688 h 5612466"/>
              <a:gd name="connsiteX364" fmla="*/ 1435920 w 8631073"/>
              <a:gd name="connsiteY364" fmla="*/ 3413229 h 5612466"/>
              <a:gd name="connsiteX365" fmla="*/ 1412121 w 8631073"/>
              <a:gd name="connsiteY365" fmla="*/ 3406614 h 5612466"/>
              <a:gd name="connsiteX366" fmla="*/ 1366504 w 8631073"/>
              <a:gd name="connsiteY366" fmla="*/ 3408818 h 5612466"/>
              <a:gd name="connsiteX367" fmla="*/ 1217756 w 8631073"/>
              <a:gd name="connsiteY367" fmla="*/ 3364720 h 5612466"/>
              <a:gd name="connsiteX368" fmla="*/ 1170156 w 8631073"/>
              <a:gd name="connsiteY368" fmla="*/ 3362515 h 5612466"/>
              <a:gd name="connsiteX369" fmla="*/ 1104707 w 8631073"/>
              <a:gd name="connsiteY369" fmla="*/ 3342670 h 5612466"/>
              <a:gd name="connsiteX370" fmla="*/ 1074957 w 8631073"/>
              <a:gd name="connsiteY370" fmla="*/ 3320621 h 5612466"/>
              <a:gd name="connsiteX371" fmla="*/ 957941 w 8631073"/>
              <a:gd name="connsiteY371" fmla="*/ 3287546 h 5612466"/>
              <a:gd name="connsiteX372" fmla="*/ 854809 w 8631073"/>
              <a:gd name="connsiteY372" fmla="*/ 3269906 h 5612466"/>
              <a:gd name="connsiteX373" fmla="*/ 827042 w 8631073"/>
              <a:gd name="connsiteY373" fmla="*/ 3256676 h 5612466"/>
              <a:gd name="connsiteX374" fmla="*/ 793326 w 8631073"/>
              <a:gd name="connsiteY374" fmla="*/ 3232422 h 5612466"/>
              <a:gd name="connsiteX375" fmla="*/ 708044 w 8631073"/>
              <a:gd name="connsiteY375" fmla="*/ 3199347 h 5612466"/>
              <a:gd name="connsiteX376" fmla="*/ 581112 w 8631073"/>
              <a:gd name="connsiteY376" fmla="*/ 3164068 h 5612466"/>
              <a:gd name="connsiteX377" fmla="*/ 557312 w 8631073"/>
              <a:gd name="connsiteY377" fmla="*/ 3144224 h 5612466"/>
              <a:gd name="connsiteX378" fmla="*/ 555329 w 8631073"/>
              <a:gd name="connsiteY378" fmla="*/ 3126584 h 5612466"/>
              <a:gd name="connsiteX379" fmla="*/ 450213 w 8631073"/>
              <a:gd name="connsiteY379" fmla="*/ 3025156 h 5612466"/>
              <a:gd name="connsiteX380" fmla="*/ 444263 w 8631073"/>
              <a:gd name="connsiteY380" fmla="*/ 3007516 h 5612466"/>
              <a:gd name="connsiteX381" fmla="*/ 454179 w 8631073"/>
              <a:gd name="connsiteY381" fmla="*/ 2994286 h 5612466"/>
              <a:gd name="connsiteX382" fmla="*/ 462113 w 8631073"/>
              <a:gd name="connsiteY382" fmla="*/ 2965621 h 5612466"/>
              <a:gd name="connsiteX383" fmla="*/ 436329 w 8631073"/>
              <a:gd name="connsiteY383" fmla="*/ 2963416 h 5612466"/>
              <a:gd name="connsiteX384" fmla="*/ 378813 w 8631073"/>
              <a:gd name="connsiteY384" fmla="*/ 2963416 h 5612466"/>
              <a:gd name="connsiteX385" fmla="*/ 335180 w 8631073"/>
              <a:gd name="connsiteY385" fmla="*/ 2972236 h 5612466"/>
              <a:gd name="connsiteX386" fmla="*/ 321297 w 8631073"/>
              <a:gd name="connsiteY386" fmla="*/ 2983261 h 5612466"/>
              <a:gd name="connsiteX387" fmla="*/ 301464 w 8631073"/>
              <a:gd name="connsiteY387" fmla="*/ 2983261 h 5612466"/>
              <a:gd name="connsiteX388" fmla="*/ 301464 w 8631073"/>
              <a:gd name="connsiteY388" fmla="*/ 2961211 h 5612466"/>
              <a:gd name="connsiteX389" fmla="*/ 317331 w 8631073"/>
              <a:gd name="connsiteY389" fmla="*/ 2936957 h 5612466"/>
              <a:gd name="connsiteX390" fmla="*/ 323280 w 8631073"/>
              <a:gd name="connsiteY390" fmla="*/ 2925932 h 5612466"/>
              <a:gd name="connsiteX391" fmla="*/ 311380 w 8631073"/>
              <a:gd name="connsiteY391" fmla="*/ 2923727 h 5612466"/>
              <a:gd name="connsiteX392" fmla="*/ 297498 w 8631073"/>
              <a:gd name="connsiteY392" fmla="*/ 2928137 h 5612466"/>
              <a:gd name="connsiteX393" fmla="*/ 285597 w 8631073"/>
              <a:gd name="connsiteY393" fmla="*/ 2928137 h 5612466"/>
              <a:gd name="connsiteX394" fmla="*/ 208248 w 8631073"/>
              <a:gd name="connsiteY394" fmla="*/ 2895063 h 5612466"/>
              <a:gd name="connsiteX395" fmla="*/ 166599 w 8631073"/>
              <a:gd name="connsiteY395" fmla="*/ 2895063 h 5612466"/>
              <a:gd name="connsiteX396" fmla="*/ 142799 w 8631073"/>
              <a:gd name="connsiteY396" fmla="*/ 2884038 h 5612466"/>
              <a:gd name="connsiteX397" fmla="*/ 156682 w 8631073"/>
              <a:gd name="connsiteY397" fmla="*/ 2861988 h 5612466"/>
              <a:gd name="connsiteX398" fmla="*/ 168582 w 8631073"/>
              <a:gd name="connsiteY398" fmla="*/ 2850964 h 5612466"/>
              <a:gd name="connsiteX399" fmla="*/ 178498 w 8631073"/>
              <a:gd name="connsiteY399" fmla="*/ 2833324 h 5612466"/>
              <a:gd name="connsiteX400" fmla="*/ 158665 w 8631073"/>
              <a:gd name="connsiteY400" fmla="*/ 2826709 h 5612466"/>
              <a:gd name="connsiteX401" fmla="*/ 109082 w 8631073"/>
              <a:gd name="connsiteY401" fmla="*/ 2813479 h 5612466"/>
              <a:gd name="connsiteX402" fmla="*/ 31733 w 8631073"/>
              <a:gd name="connsiteY402" fmla="*/ 2846554 h 5612466"/>
              <a:gd name="connsiteX403" fmla="*/ 0 w 8631073"/>
              <a:gd name="connsiteY403" fmla="*/ 2870808 h 5612466"/>
              <a:gd name="connsiteX404" fmla="*/ 0 w 8631073"/>
              <a:gd name="connsiteY404" fmla="*/ 2747330 h 5612466"/>
              <a:gd name="connsiteX405" fmla="*/ 25783 w 8631073"/>
              <a:gd name="connsiteY405" fmla="*/ 2714256 h 5612466"/>
              <a:gd name="connsiteX406" fmla="*/ 19833 w 8631073"/>
              <a:gd name="connsiteY406" fmla="*/ 2696616 h 5612466"/>
              <a:gd name="connsiteX407" fmla="*/ 39666 w 8631073"/>
              <a:gd name="connsiteY407" fmla="*/ 2694411 h 5612466"/>
              <a:gd name="connsiteX408" fmla="*/ 53550 w 8631073"/>
              <a:gd name="connsiteY408" fmla="*/ 2698821 h 5612466"/>
              <a:gd name="connsiteX409" fmla="*/ 73383 w 8631073"/>
              <a:gd name="connsiteY409" fmla="*/ 2685591 h 5612466"/>
              <a:gd name="connsiteX410" fmla="*/ 91233 w 8631073"/>
              <a:gd name="connsiteY410" fmla="*/ 2670156 h 5612466"/>
              <a:gd name="connsiteX411" fmla="*/ 132882 w 8631073"/>
              <a:gd name="connsiteY411" fmla="*/ 2678976 h 5612466"/>
              <a:gd name="connsiteX412" fmla="*/ 172548 w 8631073"/>
              <a:gd name="connsiteY412" fmla="*/ 2681181 h 5612466"/>
              <a:gd name="connsiteX413" fmla="*/ 188415 w 8631073"/>
              <a:gd name="connsiteY413" fmla="*/ 2650312 h 5612466"/>
              <a:gd name="connsiteX414" fmla="*/ 196348 w 8631073"/>
              <a:gd name="connsiteY414" fmla="*/ 2637082 h 5612466"/>
              <a:gd name="connsiteX415" fmla="*/ 237998 w 8631073"/>
              <a:gd name="connsiteY415" fmla="*/ 2678976 h 5612466"/>
              <a:gd name="connsiteX416" fmla="*/ 247914 w 8631073"/>
              <a:gd name="connsiteY416" fmla="*/ 2703231 h 5612466"/>
              <a:gd name="connsiteX417" fmla="*/ 291547 w 8631073"/>
              <a:gd name="connsiteY417" fmla="*/ 2709846 h 5612466"/>
              <a:gd name="connsiteX418" fmla="*/ 295514 w 8631073"/>
              <a:gd name="connsiteY418" fmla="*/ 2696616 h 5612466"/>
              <a:gd name="connsiteX419" fmla="*/ 299481 w 8631073"/>
              <a:gd name="connsiteY419" fmla="*/ 2676771 h 5612466"/>
              <a:gd name="connsiteX420" fmla="*/ 319314 w 8631073"/>
              <a:gd name="connsiteY420" fmla="*/ 2667951 h 5612466"/>
              <a:gd name="connsiteX421" fmla="*/ 376830 w 8631073"/>
              <a:gd name="connsiteY421" fmla="*/ 2692206 h 5612466"/>
              <a:gd name="connsiteX422" fmla="*/ 410546 w 8631073"/>
              <a:gd name="connsiteY422" fmla="*/ 2707641 h 5612466"/>
              <a:gd name="connsiteX423" fmla="*/ 505746 w 8631073"/>
              <a:gd name="connsiteY423" fmla="*/ 2696616 h 5612466"/>
              <a:gd name="connsiteX424" fmla="*/ 533512 w 8631073"/>
              <a:gd name="connsiteY424" fmla="*/ 2692206 h 5612466"/>
              <a:gd name="connsiteX425" fmla="*/ 618794 w 8631073"/>
              <a:gd name="connsiteY425" fmla="*/ 2729690 h 5612466"/>
              <a:gd name="connsiteX426" fmla="*/ 668377 w 8631073"/>
              <a:gd name="connsiteY426" fmla="*/ 2731895 h 5612466"/>
              <a:gd name="connsiteX427" fmla="*/ 735810 w 8631073"/>
              <a:gd name="connsiteY427" fmla="*/ 2696616 h 5612466"/>
              <a:gd name="connsiteX428" fmla="*/ 739777 w 8631073"/>
              <a:gd name="connsiteY428" fmla="*/ 2736305 h 5612466"/>
              <a:gd name="connsiteX429" fmla="*/ 773493 w 8631073"/>
              <a:gd name="connsiteY429" fmla="*/ 2760560 h 5612466"/>
              <a:gd name="connsiteX430" fmla="*/ 781426 w 8631073"/>
              <a:gd name="connsiteY430" fmla="*/ 2734101 h 5612466"/>
              <a:gd name="connsiteX431" fmla="*/ 803243 w 8631073"/>
              <a:gd name="connsiteY431" fmla="*/ 2718666 h 5612466"/>
              <a:gd name="connsiteX432" fmla="*/ 850842 w 8631073"/>
              <a:gd name="connsiteY432" fmla="*/ 2725281 h 5612466"/>
              <a:gd name="connsiteX433" fmla="*/ 914308 w 8631073"/>
              <a:gd name="connsiteY433" fmla="*/ 2736305 h 5612466"/>
              <a:gd name="connsiteX434" fmla="*/ 948025 w 8631073"/>
              <a:gd name="connsiteY434" fmla="*/ 2734100 h 5612466"/>
              <a:gd name="connsiteX435" fmla="*/ 963892 w 8631073"/>
              <a:gd name="connsiteY435" fmla="*/ 2716461 h 5612466"/>
              <a:gd name="connsiteX436" fmla="*/ 991658 w 8631073"/>
              <a:gd name="connsiteY436" fmla="*/ 2696616 h 5612466"/>
              <a:gd name="connsiteX437" fmla="*/ 1001574 w 8631073"/>
              <a:gd name="connsiteY437" fmla="*/ 2727485 h 5612466"/>
              <a:gd name="connsiteX438" fmla="*/ 1015458 w 8631073"/>
              <a:gd name="connsiteY438" fmla="*/ 2736305 h 5612466"/>
              <a:gd name="connsiteX439" fmla="*/ 1025374 w 8631073"/>
              <a:gd name="connsiteY439" fmla="*/ 2727485 h 5612466"/>
              <a:gd name="connsiteX440" fmla="*/ 1051157 w 8631073"/>
              <a:gd name="connsiteY440" fmla="*/ 2694411 h 5612466"/>
              <a:gd name="connsiteX441" fmla="*/ 1059090 w 8631073"/>
              <a:gd name="connsiteY441" fmla="*/ 2667951 h 5612466"/>
              <a:gd name="connsiteX442" fmla="*/ 1045207 w 8631073"/>
              <a:gd name="connsiteY442" fmla="*/ 2659131 h 5612466"/>
              <a:gd name="connsiteX443" fmla="*/ 880592 w 8631073"/>
              <a:gd name="connsiteY443" fmla="*/ 2612828 h 5612466"/>
              <a:gd name="connsiteX444" fmla="*/ 755643 w 8631073"/>
              <a:gd name="connsiteY444" fmla="*/ 2562113 h 5612466"/>
              <a:gd name="connsiteX445" fmla="*/ 704077 w 8631073"/>
              <a:gd name="connsiteY445" fmla="*/ 2487145 h 5612466"/>
              <a:gd name="connsiteX446" fmla="*/ 660444 w 8631073"/>
              <a:gd name="connsiteY446" fmla="*/ 2493759 h 5612466"/>
              <a:gd name="connsiteX447" fmla="*/ 652511 w 8631073"/>
              <a:gd name="connsiteY447" fmla="*/ 2465095 h 5612466"/>
              <a:gd name="connsiteX448" fmla="*/ 626728 w 8631073"/>
              <a:gd name="connsiteY448" fmla="*/ 2436430 h 5612466"/>
              <a:gd name="connsiteX449" fmla="*/ 600945 w 8631073"/>
              <a:gd name="connsiteY449" fmla="*/ 2454070 h 5612466"/>
              <a:gd name="connsiteX450" fmla="*/ 585078 w 8631073"/>
              <a:gd name="connsiteY450" fmla="*/ 2491555 h 5612466"/>
              <a:gd name="connsiteX451" fmla="*/ 563262 w 8631073"/>
              <a:gd name="connsiteY451" fmla="*/ 2454070 h 5612466"/>
              <a:gd name="connsiteX452" fmla="*/ 535495 w 8631073"/>
              <a:gd name="connsiteY452" fmla="*/ 2427611 h 5612466"/>
              <a:gd name="connsiteX453" fmla="*/ 555328 w 8631073"/>
              <a:gd name="connsiteY453" fmla="*/ 2359257 h 5612466"/>
              <a:gd name="connsiteX454" fmla="*/ 585078 w 8631073"/>
              <a:gd name="connsiteY454" fmla="*/ 2348232 h 5612466"/>
              <a:gd name="connsiteX455" fmla="*/ 596978 w 8631073"/>
              <a:gd name="connsiteY455" fmla="*/ 2370282 h 5612466"/>
              <a:gd name="connsiteX456" fmla="*/ 608878 w 8631073"/>
              <a:gd name="connsiteY456" fmla="*/ 2383511 h 5612466"/>
              <a:gd name="connsiteX457" fmla="*/ 660444 w 8631073"/>
              <a:gd name="connsiteY457" fmla="*/ 2409971 h 5612466"/>
              <a:gd name="connsiteX458" fmla="*/ 704077 w 8631073"/>
              <a:gd name="connsiteY458" fmla="*/ 2412176 h 5612466"/>
              <a:gd name="connsiteX459" fmla="*/ 715977 w 8631073"/>
              <a:gd name="connsiteY459" fmla="*/ 2418791 h 5612466"/>
              <a:gd name="connsiteX460" fmla="*/ 727877 w 8631073"/>
              <a:gd name="connsiteY460" fmla="*/ 2434225 h 5612466"/>
              <a:gd name="connsiteX461" fmla="*/ 831009 w 8631073"/>
              <a:gd name="connsiteY461" fmla="*/ 2434226 h 5612466"/>
              <a:gd name="connsiteX462" fmla="*/ 884559 w 8631073"/>
              <a:gd name="connsiteY462" fmla="*/ 2429815 h 5612466"/>
              <a:gd name="connsiteX463" fmla="*/ 926208 w 8631073"/>
              <a:gd name="connsiteY463" fmla="*/ 2456275 h 5612466"/>
              <a:gd name="connsiteX464" fmla="*/ 946041 w 8631073"/>
              <a:gd name="connsiteY464" fmla="*/ 2465095 h 5612466"/>
              <a:gd name="connsiteX465" fmla="*/ 953975 w 8631073"/>
              <a:gd name="connsiteY465" fmla="*/ 2438635 h 5612466"/>
              <a:gd name="connsiteX466" fmla="*/ 950008 w 8631073"/>
              <a:gd name="connsiteY466" fmla="*/ 2414381 h 5612466"/>
              <a:gd name="connsiteX467" fmla="*/ 920258 w 8631073"/>
              <a:gd name="connsiteY467" fmla="*/ 2374691 h 5612466"/>
              <a:gd name="connsiteX468" fmla="*/ 819109 w 8631073"/>
              <a:gd name="connsiteY468" fmla="*/ 2341617 h 5612466"/>
              <a:gd name="connsiteX469" fmla="*/ 811176 w 8631073"/>
              <a:gd name="connsiteY469" fmla="*/ 2301928 h 5612466"/>
              <a:gd name="connsiteX470" fmla="*/ 813159 w 8631073"/>
              <a:gd name="connsiteY470" fmla="*/ 2297518 h 5612466"/>
              <a:gd name="connsiteX471" fmla="*/ 844892 w 8631073"/>
              <a:gd name="connsiteY471" fmla="*/ 2251214 h 5612466"/>
              <a:gd name="connsiteX472" fmla="*/ 860759 w 8631073"/>
              <a:gd name="connsiteY472" fmla="*/ 2255623 h 5612466"/>
              <a:gd name="connsiteX473" fmla="*/ 838942 w 8631073"/>
              <a:gd name="connsiteY473" fmla="*/ 2286493 h 5612466"/>
              <a:gd name="connsiteX474" fmla="*/ 858776 w 8631073"/>
              <a:gd name="connsiteY474" fmla="*/ 2306338 h 5612466"/>
              <a:gd name="connsiteX475" fmla="*/ 868692 w 8631073"/>
              <a:gd name="connsiteY475" fmla="*/ 2290903 h 5612466"/>
              <a:gd name="connsiteX476" fmla="*/ 914309 w 8631073"/>
              <a:gd name="connsiteY476" fmla="*/ 2253419 h 5612466"/>
              <a:gd name="connsiteX477" fmla="*/ 999591 w 8631073"/>
              <a:gd name="connsiteY477" fmla="*/ 2253419 h 5612466"/>
              <a:gd name="connsiteX478" fmla="*/ 1039258 w 8631073"/>
              <a:gd name="connsiteY478" fmla="*/ 2297518 h 5612466"/>
              <a:gd name="connsiteX479" fmla="*/ 1039257 w 8631073"/>
              <a:gd name="connsiteY479" fmla="*/ 2304133 h 5612466"/>
              <a:gd name="connsiteX480" fmla="*/ 1041241 w 8631073"/>
              <a:gd name="connsiteY480" fmla="*/ 2323977 h 5612466"/>
              <a:gd name="connsiteX481" fmla="*/ 1067024 w 8631073"/>
              <a:gd name="connsiteY481" fmla="*/ 2317361 h 5612466"/>
              <a:gd name="connsiteX482" fmla="*/ 1076941 w 8631073"/>
              <a:gd name="connsiteY482" fmla="*/ 2293108 h 5612466"/>
              <a:gd name="connsiteX483" fmla="*/ 1104707 w 8631073"/>
              <a:gd name="connsiteY483" fmla="*/ 2286493 h 5612466"/>
              <a:gd name="connsiteX484" fmla="*/ 1106690 w 8631073"/>
              <a:gd name="connsiteY484" fmla="*/ 2312952 h 5612466"/>
              <a:gd name="connsiteX485" fmla="*/ 1100740 w 8631073"/>
              <a:gd name="connsiteY485" fmla="*/ 2323976 h 5612466"/>
              <a:gd name="connsiteX486" fmla="*/ 1100740 w 8631073"/>
              <a:gd name="connsiteY486" fmla="*/ 2339412 h 5612466"/>
              <a:gd name="connsiteX487" fmla="*/ 1112640 w 8631073"/>
              <a:gd name="connsiteY487" fmla="*/ 2335002 h 5612466"/>
              <a:gd name="connsiteX488" fmla="*/ 1130490 w 8631073"/>
              <a:gd name="connsiteY488" fmla="*/ 2308543 h 5612466"/>
              <a:gd name="connsiteX489" fmla="*/ 1182056 w 8631073"/>
              <a:gd name="connsiteY489" fmla="*/ 2290903 h 5612466"/>
              <a:gd name="connsiteX490" fmla="*/ 1217756 w 8631073"/>
              <a:gd name="connsiteY490" fmla="*/ 2312953 h 5612466"/>
              <a:gd name="connsiteX491" fmla="*/ 1243539 w 8631073"/>
              <a:gd name="connsiteY491" fmla="*/ 2308542 h 5612466"/>
              <a:gd name="connsiteX492" fmla="*/ 1279238 w 8631073"/>
              <a:gd name="connsiteY492" fmla="*/ 2282083 h 5612466"/>
              <a:gd name="connsiteX493" fmla="*/ 1308988 w 8631073"/>
              <a:gd name="connsiteY493" fmla="*/ 2288697 h 5612466"/>
              <a:gd name="connsiteX494" fmla="*/ 1475587 w 8631073"/>
              <a:gd name="connsiteY494" fmla="*/ 2332797 h 5612466"/>
              <a:gd name="connsiteX495" fmla="*/ 1501370 w 8631073"/>
              <a:gd name="connsiteY495" fmla="*/ 2339412 h 5612466"/>
              <a:gd name="connsiteX496" fmla="*/ 1564836 w 8631073"/>
              <a:gd name="connsiteY496" fmla="*/ 2357051 h 5612466"/>
              <a:gd name="connsiteX497" fmla="*/ 1658052 w 8631073"/>
              <a:gd name="connsiteY497" fmla="*/ 2319567 h 5612466"/>
              <a:gd name="connsiteX498" fmla="*/ 1701685 w 8631073"/>
              <a:gd name="connsiteY498" fmla="*/ 2304133 h 5612466"/>
              <a:gd name="connsiteX499" fmla="*/ 1856384 w 8631073"/>
              <a:gd name="connsiteY499" fmla="*/ 2346027 h 5612466"/>
              <a:gd name="connsiteX500" fmla="*/ 1884150 w 8631073"/>
              <a:gd name="connsiteY500" fmla="*/ 2341617 h 5612466"/>
              <a:gd name="connsiteX501" fmla="*/ 1896050 w 8631073"/>
              <a:gd name="connsiteY501" fmla="*/ 2330592 h 5612466"/>
              <a:gd name="connsiteX502" fmla="*/ 1902000 w 8631073"/>
              <a:gd name="connsiteY502" fmla="*/ 2317363 h 5612466"/>
              <a:gd name="connsiteX503" fmla="*/ 1878200 w 8631073"/>
              <a:gd name="connsiteY503" fmla="*/ 2297518 h 5612466"/>
              <a:gd name="connsiteX504" fmla="*/ 1860350 w 8631073"/>
              <a:gd name="connsiteY504" fmla="*/ 2271058 h 5612466"/>
              <a:gd name="connsiteX505" fmla="*/ 1882167 w 8631073"/>
              <a:gd name="connsiteY505" fmla="*/ 2266649 h 5612466"/>
              <a:gd name="connsiteX506" fmla="*/ 1915883 w 8631073"/>
              <a:gd name="connsiteY506" fmla="*/ 2308543 h 5612466"/>
              <a:gd name="connsiteX507" fmla="*/ 2046782 w 8631073"/>
              <a:gd name="connsiteY507" fmla="*/ 2359256 h 5612466"/>
              <a:gd name="connsiteX508" fmla="*/ 2088431 w 8631073"/>
              <a:gd name="connsiteY508" fmla="*/ 2350436 h 5612466"/>
              <a:gd name="connsiteX509" fmla="*/ 2102315 w 8631073"/>
              <a:gd name="connsiteY509" fmla="*/ 2363666 h 5612466"/>
              <a:gd name="connsiteX510" fmla="*/ 2128098 w 8631073"/>
              <a:gd name="connsiteY510" fmla="*/ 2383512 h 5612466"/>
              <a:gd name="connsiteX511" fmla="*/ 2227263 w 8631073"/>
              <a:gd name="connsiteY511" fmla="*/ 2372486 h 5612466"/>
              <a:gd name="connsiteX512" fmla="*/ 2262228 w 8631073"/>
              <a:gd name="connsiteY512" fmla="*/ 2367847 h 5612466"/>
              <a:gd name="connsiteX513" fmla="*/ 2243952 w 8631073"/>
              <a:gd name="connsiteY513" fmla="*/ 2361879 h 5612466"/>
              <a:gd name="connsiteX514" fmla="*/ 2140819 w 8631073"/>
              <a:gd name="connsiteY514" fmla="*/ 2345988 h 5612466"/>
              <a:gd name="connsiteX515" fmla="*/ 2113053 w 8631073"/>
              <a:gd name="connsiteY515" fmla="*/ 2334072 h 5612466"/>
              <a:gd name="connsiteX516" fmla="*/ 2079337 w 8631073"/>
              <a:gd name="connsiteY516" fmla="*/ 2312224 h 5612466"/>
              <a:gd name="connsiteX517" fmla="*/ 1994054 w 8631073"/>
              <a:gd name="connsiteY517" fmla="*/ 2282431 h 5612466"/>
              <a:gd name="connsiteX518" fmla="*/ 1867122 w 8631073"/>
              <a:gd name="connsiteY518" fmla="*/ 2250652 h 5612466"/>
              <a:gd name="connsiteX519" fmla="*/ 1843322 w 8631073"/>
              <a:gd name="connsiteY519" fmla="*/ 2232776 h 5612466"/>
              <a:gd name="connsiteX520" fmla="*/ 1841339 w 8631073"/>
              <a:gd name="connsiteY520" fmla="*/ 2216887 h 5612466"/>
              <a:gd name="connsiteX521" fmla="*/ 1736223 w 8631073"/>
              <a:gd name="connsiteY521" fmla="*/ 2125522 h 5612466"/>
              <a:gd name="connsiteX522" fmla="*/ 1730273 w 8631073"/>
              <a:gd name="connsiteY522" fmla="*/ 2109631 h 5612466"/>
              <a:gd name="connsiteX523" fmla="*/ 1740190 w 8631073"/>
              <a:gd name="connsiteY523" fmla="*/ 2097715 h 5612466"/>
              <a:gd name="connsiteX524" fmla="*/ 1748123 w 8631073"/>
              <a:gd name="connsiteY524" fmla="*/ 2071895 h 5612466"/>
              <a:gd name="connsiteX525" fmla="*/ 1722340 w 8631073"/>
              <a:gd name="connsiteY525" fmla="*/ 2069909 h 5612466"/>
              <a:gd name="connsiteX526" fmla="*/ 1664824 w 8631073"/>
              <a:gd name="connsiteY526" fmla="*/ 2069908 h 5612466"/>
              <a:gd name="connsiteX527" fmla="*/ 1621191 w 8631073"/>
              <a:gd name="connsiteY527" fmla="*/ 2077853 h 5612466"/>
              <a:gd name="connsiteX528" fmla="*/ 1607308 w 8631073"/>
              <a:gd name="connsiteY528" fmla="*/ 2087784 h 5612466"/>
              <a:gd name="connsiteX529" fmla="*/ 1587474 w 8631073"/>
              <a:gd name="connsiteY529" fmla="*/ 2087784 h 5612466"/>
              <a:gd name="connsiteX530" fmla="*/ 1587475 w 8631073"/>
              <a:gd name="connsiteY530" fmla="*/ 2067923 h 5612466"/>
              <a:gd name="connsiteX531" fmla="*/ 1603341 w 8631073"/>
              <a:gd name="connsiteY531" fmla="*/ 2046074 h 5612466"/>
              <a:gd name="connsiteX532" fmla="*/ 1609291 w 8631073"/>
              <a:gd name="connsiteY532" fmla="*/ 2036143 h 5612466"/>
              <a:gd name="connsiteX533" fmla="*/ 1597391 w 8631073"/>
              <a:gd name="connsiteY533" fmla="*/ 2034157 h 5612466"/>
              <a:gd name="connsiteX534" fmla="*/ 1583508 w 8631073"/>
              <a:gd name="connsiteY534" fmla="*/ 2038130 h 5612466"/>
              <a:gd name="connsiteX535" fmla="*/ 1571608 w 8631073"/>
              <a:gd name="connsiteY535" fmla="*/ 2038129 h 5612466"/>
              <a:gd name="connsiteX536" fmla="*/ 1557407 w 8631073"/>
              <a:gd name="connsiteY536" fmla="*/ 2028648 h 5612466"/>
              <a:gd name="connsiteX537" fmla="*/ 1538062 w 8631073"/>
              <a:gd name="connsiteY537" fmla="*/ 2033198 h 5612466"/>
              <a:gd name="connsiteX538" fmla="*/ 1499387 w 8631073"/>
              <a:gd name="connsiteY538" fmla="*/ 2017488 h 5612466"/>
              <a:gd name="connsiteX539" fmla="*/ 1479554 w 8631073"/>
              <a:gd name="connsiteY539" fmla="*/ 2013078 h 5612466"/>
              <a:gd name="connsiteX540" fmla="*/ 1370471 w 8631073"/>
              <a:gd name="connsiteY540" fmla="*/ 1971183 h 5612466"/>
              <a:gd name="connsiteX541" fmla="*/ 1316921 w 8631073"/>
              <a:gd name="connsiteY541" fmla="*/ 1984413 h 5612466"/>
              <a:gd name="connsiteX542" fmla="*/ 1306165 w 8631073"/>
              <a:gd name="connsiteY542" fmla="*/ 1981442 h 5612466"/>
              <a:gd name="connsiteX543" fmla="*/ 1305596 w 8631073"/>
              <a:gd name="connsiteY543" fmla="*/ 1982268 h 5612466"/>
              <a:gd name="connsiteX544" fmla="*/ 1286011 w 8631073"/>
              <a:gd name="connsiteY544" fmla="*/ 1986488 h 5612466"/>
              <a:gd name="connsiteX545" fmla="*/ 1286011 w 8631073"/>
              <a:gd name="connsiteY545" fmla="*/ 1975875 h 5612466"/>
              <a:gd name="connsiteX546" fmla="*/ 1277007 w 8631073"/>
              <a:gd name="connsiteY546" fmla="*/ 1973388 h 5612466"/>
              <a:gd name="connsiteX547" fmla="*/ 1235605 w 8631073"/>
              <a:gd name="connsiteY547" fmla="*/ 1968978 h 5612466"/>
              <a:gd name="connsiteX548" fmla="*/ 1166189 w 8631073"/>
              <a:gd name="connsiteY548" fmla="*/ 1905035 h 5612466"/>
              <a:gd name="connsiteX549" fmla="*/ 1164206 w 8631073"/>
              <a:gd name="connsiteY549" fmla="*/ 1894009 h 5612466"/>
              <a:gd name="connsiteX550" fmla="*/ 1142390 w 8631073"/>
              <a:gd name="connsiteY550" fmla="*/ 1887395 h 5612466"/>
              <a:gd name="connsiteX551" fmla="*/ 1116607 w 8631073"/>
              <a:gd name="connsiteY551" fmla="*/ 1913854 h 5612466"/>
              <a:gd name="connsiteX552" fmla="*/ 1019425 w 8631073"/>
              <a:gd name="connsiteY552" fmla="*/ 1889600 h 5612466"/>
              <a:gd name="connsiteX553" fmla="*/ 981741 w 8631073"/>
              <a:gd name="connsiteY553" fmla="*/ 1838886 h 5612466"/>
              <a:gd name="connsiteX554" fmla="*/ 940092 w 8631073"/>
              <a:gd name="connsiteY554" fmla="*/ 1792581 h 5612466"/>
              <a:gd name="connsiteX555" fmla="*/ 928192 w 8631073"/>
              <a:gd name="connsiteY555" fmla="*/ 1863140 h 5612466"/>
              <a:gd name="connsiteX556" fmla="*/ 882575 w 8631073"/>
              <a:gd name="connsiteY556" fmla="*/ 1849909 h 5612466"/>
              <a:gd name="connsiteX557" fmla="*/ 850842 w 8631073"/>
              <a:gd name="connsiteY557" fmla="*/ 1849910 h 5612466"/>
              <a:gd name="connsiteX558" fmla="*/ 755644 w 8631073"/>
              <a:gd name="connsiteY558" fmla="*/ 1812426 h 5612466"/>
              <a:gd name="connsiteX559" fmla="*/ 464096 w 8631073"/>
              <a:gd name="connsiteY559" fmla="*/ 1713203 h 5612466"/>
              <a:gd name="connsiteX560" fmla="*/ 444263 w 8631073"/>
              <a:gd name="connsiteY560" fmla="*/ 1699973 h 5612466"/>
              <a:gd name="connsiteX561" fmla="*/ 458146 w 8631073"/>
              <a:gd name="connsiteY561" fmla="*/ 1677923 h 5612466"/>
              <a:gd name="connsiteX562" fmla="*/ 468063 w 8631073"/>
              <a:gd name="connsiteY562" fmla="*/ 1660284 h 5612466"/>
              <a:gd name="connsiteX563" fmla="*/ 450213 w 8631073"/>
              <a:gd name="connsiteY563" fmla="*/ 1642644 h 5612466"/>
              <a:gd name="connsiteX564" fmla="*/ 432363 w 8631073"/>
              <a:gd name="connsiteY564" fmla="*/ 1642643 h 5612466"/>
              <a:gd name="connsiteX565" fmla="*/ 388730 w 8631073"/>
              <a:gd name="connsiteY565" fmla="*/ 1591930 h 5612466"/>
              <a:gd name="connsiteX566" fmla="*/ 392696 w 8631073"/>
              <a:gd name="connsiteY566" fmla="*/ 1558856 h 5612466"/>
              <a:gd name="connsiteX567" fmla="*/ 374846 w 8631073"/>
              <a:gd name="connsiteY567" fmla="*/ 1543421 h 5612466"/>
              <a:gd name="connsiteX568" fmla="*/ 345097 w 8631073"/>
              <a:gd name="connsiteY568" fmla="*/ 1598545 h 5612466"/>
              <a:gd name="connsiteX569" fmla="*/ 315347 w 8631073"/>
              <a:gd name="connsiteY569" fmla="*/ 1547830 h 5612466"/>
              <a:gd name="connsiteX570" fmla="*/ 329231 w 8631073"/>
              <a:gd name="connsiteY570" fmla="*/ 1477272 h 5612466"/>
              <a:gd name="connsiteX571" fmla="*/ 378813 w 8631073"/>
              <a:gd name="connsiteY571" fmla="*/ 1481682 h 5612466"/>
              <a:gd name="connsiteX572" fmla="*/ 444263 w 8631073"/>
              <a:gd name="connsiteY572" fmla="*/ 1503732 h 5612466"/>
              <a:gd name="connsiteX573" fmla="*/ 489879 w 8631073"/>
              <a:gd name="connsiteY573" fmla="*/ 1503732 h 5612466"/>
              <a:gd name="connsiteX574" fmla="*/ 670361 w 8631073"/>
              <a:gd name="connsiteY574" fmla="*/ 1567675 h 5612466"/>
              <a:gd name="connsiteX575" fmla="*/ 712011 w 8631073"/>
              <a:gd name="connsiteY575" fmla="*/ 1554445 h 5612466"/>
              <a:gd name="connsiteX576" fmla="*/ 715977 w 8631073"/>
              <a:gd name="connsiteY576" fmla="*/ 1541216 h 5612466"/>
              <a:gd name="connsiteX577" fmla="*/ 727877 w 8631073"/>
              <a:gd name="connsiteY577" fmla="*/ 1550035 h 5612466"/>
              <a:gd name="connsiteX578" fmla="*/ 733827 w 8631073"/>
              <a:gd name="connsiteY578" fmla="*/ 1561061 h 5612466"/>
              <a:gd name="connsiteX579" fmla="*/ 757627 w 8631073"/>
              <a:gd name="connsiteY579" fmla="*/ 1569880 h 5612466"/>
              <a:gd name="connsiteX580" fmla="*/ 749693 w 8631073"/>
              <a:gd name="connsiteY580" fmla="*/ 1550036 h 5612466"/>
              <a:gd name="connsiteX581" fmla="*/ 747710 w 8631073"/>
              <a:gd name="connsiteY581" fmla="*/ 1545625 h 5612466"/>
              <a:gd name="connsiteX582" fmla="*/ 745727 w 8631073"/>
              <a:gd name="connsiteY582" fmla="*/ 1530191 h 5612466"/>
              <a:gd name="connsiteX583" fmla="*/ 759610 w 8631073"/>
              <a:gd name="connsiteY583" fmla="*/ 1527986 h 5612466"/>
              <a:gd name="connsiteX584" fmla="*/ 821093 w 8631073"/>
              <a:gd name="connsiteY584" fmla="*/ 1508140 h 5612466"/>
              <a:gd name="connsiteX585" fmla="*/ 832992 w 8631073"/>
              <a:gd name="connsiteY585" fmla="*/ 1492706 h 5612466"/>
              <a:gd name="connsiteX586" fmla="*/ 791343 w 8631073"/>
              <a:gd name="connsiteY586" fmla="*/ 1448608 h 5612466"/>
              <a:gd name="connsiteX587" fmla="*/ 676311 w 8631073"/>
              <a:gd name="connsiteY587" fmla="*/ 1430968 h 5612466"/>
              <a:gd name="connsiteX588" fmla="*/ 636644 w 8631073"/>
              <a:gd name="connsiteY588" fmla="*/ 1433173 h 5612466"/>
              <a:gd name="connsiteX589" fmla="*/ 620777 w 8631073"/>
              <a:gd name="connsiteY589" fmla="*/ 1424353 h 5612466"/>
              <a:gd name="connsiteX590" fmla="*/ 593011 w 8631073"/>
              <a:gd name="connsiteY590" fmla="*/ 1391278 h 5612466"/>
              <a:gd name="connsiteX591" fmla="*/ 541445 w 8631073"/>
              <a:gd name="connsiteY591" fmla="*/ 1371433 h 5612466"/>
              <a:gd name="connsiteX592" fmla="*/ 521612 w 8631073"/>
              <a:gd name="connsiteY592" fmla="*/ 1336154 h 5612466"/>
              <a:gd name="connsiteX593" fmla="*/ 523595 w 8631073"/>
              <a:gd name="connsiteY593" fmla="*/ 1325129 h 5612466"/>
              <a:gd name="connsiteX594" fmla="*/ 507729 w 8631073"/>
              <a:gd name="connsiteY594" fmla="*/ 1305285 h 5612466"/>
              <a:gd name="connsiteX595" fmla="*/ 499796 w 8631073"/>
              <a:gd name="connsiteY595" fmla="*/ 1322924 h 5612466"/>
              <a:gd name="connsiteX596" fmla="*/ 485912 w 8631073"/>
              <a:gd name="connsiteY596" fmla="*/ 1342769 h 5612466"/>
              <a:gd name="connsiteX597" fmla="*/ 456163 w 8631073"/>
              <a:gd name="connsiteY597" fmla="*/ 1300875 h 5612466"/>
              <a:gd name="connsiteX598" fmla="*/ 456163 w 8631073"/>
              <a:gd name="connsiteY598" fmla="*/ 1283235 h 5612466"/>
              <a:gd name="connsiteX599" fmla="*/ 446246 w 8631073"/>
              <a:gd name="connsiteY599" fmla="*/ 1292055 h 5612466"/>
              <a:gd name="connsiteX600" fmla="*/ 420463 w 8631073"/>
              <a:gd name="connsiteY600" fmla="*/ 1289850 h 5612466"/>
              <a:gd name="connsiteX601" fmla="*/ 378813 w 8631073"/>
              <a:gd name="connsiteY601" fmla="*/ 1232521 h 5612466"/>
              <a:gd name="connsiteX602" fmla="*/ 343114 w 8631073"/>
              <a:gd name="connsiteY602" fmla="*/ 1159758 h 5612466"/>
              <a:gd name="connsiteX603" fmla="*/ 327247 w 8631073"/>
              <a:gd name="connsiteY603" fmla="*/ 1131093 h 5612466"/>
              <a:gd name="connsiteX604" fmla="*/ 237998 w 8631073"/>
              <a:gd name="connsiteY604" fmla="*/ 1029663 h 5612466"/>
              <a:gd name="connsiteX605" fmla="*/ 234031 w 8631073"/>
              <a:gd name="connsiteY605" fmla="*/ 998795 h 5612466"/>
              <a:gd name="connsiteX606" fmla="*/ 255848 w 8631073"/>
              <a:gd name="connsiteY606" fmla="*/ 1001000 h 5612466"/>
              <a:gd name="connsiteX607" fmla="*/ 291547 w 8631073"/>
              <a:gd name="connsiteY607" fmla="*/ 1001000 h 5612466"/>
              <a:gd name="connsiteX608" fmla="*/ 339147 w 8631073"/>
              <a:gd name="connsiteY608" fmla="*/ 985565 h 5612466"/>
              <a:gd name="connsiteX609" fmla="*/ 376830 w 8631073"/>
              <a:gd name="connsiteY609" fmla="*/ 1042894 h 5612466"/>
              <a:gd name="connsiteX610" fmla="*/ 372863 w 8631073"/>
              <a:gd name="connsiteY610" fmla="*/ 1064943 h 5612466"/>
              <a:gd name="connsiteX611" fmla="*/ 370880 w 8631073"/>
              <a:gd name="connsiteY611" fmla="*/ 1069354 h 5612466"/>
              <a:gd name="connsiteX612" fmla="*/ 374846 w 8631073"/>
              <a:gd name="connsiteY612" fmla="*/ 1067149 h 5612466"/>
              <a:gd name="connsiteX613" fmla="*/ 396663 w 8631073"/>
              <a:gd name="connsiteY613" fmla="*/ 1069354 h 5612466"/>
              <a:gd name="connsiteX614" fmla="*/ 458146 w 8631073"/>
              <a:gd name="connsiteY614" fmla="*/ 1031870 h 5612466"/>
              <a:gd name="connsiteX615" fmla="*/ 491862 w 8631073"/>
              <a:gd name="connsiteY615" fmla="*/ 1012025 h 5612466"/>
              <a:gd name="connsiteX616" fmla="*/ 521612 w 8631073"/>
              <a:gd name="connsiteY616" fmla="*/ 1038484 h 5612466"/>
              <a:gd name="connsiteX617" fmla="*/ 622761 w 8631073"/>
              <a:gd name="connsiteY617" fmla="*/ 1122273 h 5612466"/>
              <a:gd name="connsiteX618" fmla="*/ 652511 w 8631073"/>
              <a:gd name="connsiteY618" fmla="*/ 1091403 h 5612466"/>
              <a:gd name="connsiteX619" fmla="*/ 670361 w 8631073"/>
              <a:gd name="connsiteY619" fmla="*/ 1047304 h 5612466"/>
              <a:gd name="connsiteX620" fmla="*/ 712011 w 8631073"/>
              <a:gd name="connsiteY620" fmla="*/ 1089198 h 5612466"/>
              <a:gd name="connsiteX621" fmla="*/ 767543 w 8631073"/>
              <a:gd name="connsiteY621" fmla="*/ 1104633 h 5612466"/>
              <a:gd name="connsiteX622" fmla="*/ 771510 w 8631073"/>
              <a:gd name="connsiteY622" fmla="*/ 1106838 h 5612466"/>
              <a:gd name="connsiteX623" fmla="*/ 809193 w 8631073"/>
              <a:gd name="connsiteY623" fmla="*/ 1049509 h 5612466"/>
              <a:gd name="connsiteX624" fmla="*/ 825059 w 8631073"/>
              <a:gd name="connsiteY624" fmla="*/ 1012025 h 5612466"/>
              <a:gd name="connsiteX625" fmla="*/ 832992 w 8631073"/>
              <a:gd name="connsiteY625" fmla="*/ 1012024 h 5612466"/>
              <a:gd name="connsiteX626" fmla="*/ 860759 w 8631073"/>
              <a:gd name="connsiteY626" fmla="*/ 1038484 h 5612466"/>
              <a:gd name="connsiteX627" fmla="*/ 880592 w 8631073"/>
              <a:gd name="connsiteY627" fmla="*/ 1073764 h 5612466"/>
              <a:gd name="connsiteX628" fmla="*/ 902409 w 8631073"/>
              <a:gd name="connsiteY628" fmla="*/ 1117863 h 5612466"/>
              <a:gd name="connsiteX629" fmla="*/ 944058 w 8631073"/>
              <a:gd name="connsiteY629" fmla="*/ 1111248 h 5612466"/>
              <a:gd name="connsiteX630" fmla="*/ 959925 w 8631073"/>
              <a:gd name="connsiteY630" fmla="*/ 1120068 h 5612466"/>
              <a:gd name="connsiteX631" fmla="*/ 985708 w 8631073"/>
              <a:gd name="connsiteY631" fmla="*/ 1142118 h 5612466"/>
              <a:gd name="connsiteX632" fmla="*/ 997608 w 8631073"/>
              <a:gd name="connsiteY632" fmla="*/ 1139912 h 5612466"/>
              <a:gd name="connsiteX633" fmla="*/ 1037274 w 8631073"/>
              <a:gd name="connsiteY633" fmla="*/ 1159757 h 5612466"/>
              <a:gd name="connsiteX634" fmla="*/ 1082890 w 8631073"/>
              <a:gd name="connsiteY634" fmla="*/ 1192832 h 5612466"/>
              <a:gd name="connsiteX635" fmla="*/ 1108673 w 8631073"/>
              <a:gd name="connsiteY635" fmla="*/ 1172987 h 5612466"/>
              <a:gd name="connsiteX636" fmla="*/ 1112640 w 8631073"/>
              <a:gd name="connsiteY636" fmla="*/ 1150937 h 5612466"/>
              <a:gd name="connsiteX637" fmla="*/ 1110657 w 8631073"/>
              <a:gd name="connsiteY637" fmla="*/ 1106838 h 5612466"/>
              <a:gd name="connsiteX638" fmla="*/ 1090824 w 8631073"/>
              <a:gd name="connsiteY638" fmla="*/ 1016435 h 5612466"/>
              <a:gd name="connsiteX639" fmla="*/ 1134457 w 8631073"/>
              <a:gd name="connsiteY639" fmla="*/ 1034074 h 5612466"/>
              <a:gd name="connsiteX640" fmla="*/ 1188006 w 8631073"/>
              <a:gd name="connsiteY640" fmla="*/ 1051713 h 5612466"/>
              <a:gd name="connsiteX641" fmla="*/ 1233622 w 8631073"/>
              <a:gd name="connsiteY641" fmla="*/ 1080379 h 5612466"/>
              <a:gd name="connsiteX642" fmla="*/ 1370471 w 8631073"/>
              <a:gd name="connsiteY642" fmla="*/ 1172987 h 5612466"/>
              <a:gd name="connsiteX643" fmla="*/ 1390304 w 8631073"/>
              <a:gd name="connsiteY643" fmla="*/ 1166372 h 5612466"/>
              <a:gd name="connsiteX644" fmla="*/ 1402204 w 8631073"/>
              <a:gd name="connsiteY644" fmla="*/ 1155347 h 5612466"/>
              <a:gd name="connsiteX645" fmla="*/ 1408154 w 8631073"/>
              <a:gd name="connsiteY645" fmla="*/ 1170782 h 5612466"/>
              <a:gd name="connsiteX646" fmla="*/ 1420054 w 8631073"/>
              <a:gd name="connsiteY646" fmla="*/ 1192832 h 5612466"/>
              <a:gd name="connsiteX647" fmla="*/ 1447821 w 8631073"/>
              <a:gd name="connsiteY647" fmla="*/ 1206061 h 5612466"/>
              <a:gd name="connsiteX648" fmla="*/ 1457737 w 8631073"/>
              <a:gd name="connsiteY648" fmla="*/ 1232521 h 5612466"/>
              <a:gd name="connsiteX649" fmla="*/ 1471620 w 8631073"/>
              <a:gd name="connsiteY649" fmla="*/ 1265596 h 5612466"/>
              <a:gd name="connsiteX650" fmla="*/ 1491453 w 8631073"/>
              <a:gd name="connsiteY650" fmla="*/ 1250160 h 5612466"/>
              <a:gd name="connsiteX651" fmla="*/ 1499387 w 8631073"/>
              <a:gd name="connsiteY651" fmla="*/ 1241341 h 5612466"/>
              <a:gd name="connsiteX652" fmla="*/ 1511287 w 8631073"/>
              <a:gd name="connsiteY652" fmla="*/ 1276620 h 5612466"/>
              <a:gd name="connsiteX653" fmla="*/ 1529136 w 8631073"/>
              <a:gd name="connsiteY653" fmla="*/ 1292055 h 5612466"/>
              <a:gd name="connsiteX654" fmla="*/ 1541036 w 8631073"/>
              <a:gd name="connsiteY654" fmla="*/ 1274415 h 5612466"/>
              <a:gd name="connsiteX655" fmla="*/ 1620369 w 8631073"/>
              <a:gd name="connsiteY655" fmla="*/ 1236931 h 5612466"/>
              <a:gd name="connsiteX656" fmla="*/ 1642186 w 8631073"/>
              <a:gd name="connsiteY656" fmla="*/ 1250161 h 5612466"/>
              <a:gd name="connsiteX657" fmla="*/ 1733418 w 8631073"/>
              <a:gd name="connsiteY657" fmla="*/ 1239136 h 5612466"/>
              <a:gd name="connsiteX658" fmla="*/ 1735401 w 8631073"/>
              <a:gd name="connsiteY658" fmla="*/ 1236930 h 5612466"/>
              <a:gd name="connsiteX659" fmla="*/ 1763168 w 8631073"/>
              <a:gd name="connsiteY659" fmla="*/ 1236930 h 5612466"/>
              <a:gd name="connsiteX660" fmla="*/ 1769117 w 8631073"/>
              <a:gd name="connsiteY660" fmla="*/ 1250160 h 5612466"/>
              <a:gd name="connsiteX661" fmla="*/ 1749284 w 8631073"/>
              <a:gd name="connsiteY661" fmla="*/ 1265594 h 5612466"/>
              <a:gd name="connsiteX662" fmla="*/ 1735401 w 8631073"/>
              <a:gd name="connsiteY662" fmla="*/ 1274415 h 5612466"/>
              <a:gd name="connsiteX663" fmla="*/ 1747301 w 8631073"/>
              <a:gd name="connsiteY663" fmla="*/ 1285440 h 5612466"/>
              <a:gd name="connsiteX664" fmla="*/ 1777051 w 8631073"/>
              <a:gd name="connsiteY664" fmla="*/ 1296465 h 5612466"/>
              <a:gd name="connsiteX665" fmla="*/ 1810767 w 8631073"/>
              <a:gd name="connsiteY665" fmla="*/ 1320719 h 5612466"/>
              <a:gd name="connsiteX666" fmla="*/ 1832584 w 8631073"/>
              <a:gd name="connsiteY666" fmla="*/ 1325128 h 5612466"/>
              <a:gd name="connsiteX667" fmla="*/ 1896050 w 8631073"/>
              <a:gd name="connsiteY667" fmla="*/ 1347179 h 5612466"/>
              <a:gd name="connsiteX668" fmla="*/ 1919849 w 8631073"/>
              <a:gd name="connsiteY668" fmla="*/ 1391278 h 5612466"/>
              <a:gd name="connsiteX669" fmla="*/ 1961499 w 8631073"/>
              <a:gd name="connsiteY669" fmla="*/ 1426558 h 5612466"/>
              <a:gd name="connsiteX670" fmla="*/ 2001166 w 8631073"/>
              <a:gd name="connsiteY670" fmla="*/ 1404508 h 5612466"/>
              <a:gd name="connsiteX671" fmla="*/ 2046782 w 8631073"/>
              <a:gd name="connsiteY671" fmla="*/ 1391278 h 5612466"/>
              <a:gd name="connsiteX672" fmla="*/ 2068598 w 8631073"/>
              <a:gd name="connsiteY672" fmla="*/ 1397893 h 5612466"/>
              <a:gd name="connsiteX673" fmla="*/ 2092398 w 8631073"/>
              <a:gd name="connsiteY673" fmla="*/ 1417738 h 5612466"/>
              <a:gd name="connsiteX674" fmla="*/ 2092398 w 8631073"/>
              <a:gd name="connsiteY674" fmla="*/ 1428763 h 5612466"/>
              <a:gd name="connsiteX675" fmla="*/ 2098348 w 8631073"/>
              <a:gd name="connsiteY675" fmla="*/ 1446678 h 5612466"/>
              <a:gd name="connsiteX676" fmla="*/ 2110830 w 8631073"/>
              <a:gd name="connsiteY676" fmla="*/ 1446485 h 5612466"/>
              <a:gd name="connsiteX677" fmla="*/ 2111318 w 8631073"/>
              <a:gd name="connsiteY677" fmla="*/ 1445499 h 5612466"/>
              <a:gd name="connsiteX678" fmla="*/ 2130903 w 8631073"/>
              <a:gd name="connsiteY678" fmla="*/ 1428368 h 5612466"/>
              <a:gd name="connsiteX679" fmla="*/ 2146769 w 8631073"/>
              <a:gd name="connsiteY679" fmla="*/ 1432341 h 5612466"/>
              <a:gd name="connsiteX680" fmla="*/ 2146656 w 8631073"/>
              <a:gd name="connsiteY680" fmla="*/ 1432990 h 5612466"/>
              <a:gd name="connsiteX681" fmla="*/ 2151897 w 8631073"/>
              <a:gd name="connsiteY681" fmla="*/ 1430967 h 5612466"/>
              <a:gd name="connsiteX682" fmla="*/ 2190262 w 8631073"/>
              <a:gd name="connsiteY682" fmla="*/ 1426764 h 5612466"/>
              <a:gd name="connsiteX683" fmla="*/ 2200808 w 8631073"/>
              <a:gd name="connsiteY683" fmla="*/ 1430354 h 5612466"/>
              <a:gd name="connsiteX684" fmla="*/ 2285602 w 8631073"/>
              <a:gd name="connsiteY684" fmla="*/ 1430353 h 5612466"/>
              <a:gd name="connsiteX685" fmla="*/ 2325268 w 8631073"/>
              <a:gd name="connsiteY685" fmla="*/ 1470078 h 5612466"/>
              <a:gd name="connsiteX686" fmla="*/ 2325268 w 8631073"/>
              <a:gd name="connsiteY686" fmla="*/ 1476037 h 5612466"/>
              <a:gd name="connsiteX687" fmla="*/ 2327252 w 8631073"/>
              <a:gd name="connsiteY687" fmla="*/ 1493912 h 5612466"/>
              <a:gd name="connsiteX688" fmla="*/ 2353035 w 8631073"/>
              <a:gd name="connsiteY688" fmla="*/ 1487954 h 5612466"/>
              <a:gd name="connsiteX689" fmla="*/ 2362951 w 8631073"/>
              <a:gd name="connsiteY689" fmla="*/ 1466106 h 5612466"/>
              <a:gd name="connsiteX690" fmla="*/ 2390718 w 8631073"/>
              <a:gd name="connsiteY690" fmla="*/ 1460147 h 5612466"/>
              <a:gd name="connsiteX691" fmla="*/ 2392701 w 8631073"/>
              <a:gd name="connsiteY691" fmla="*/ 1483981 h 5612466"/>
              <a:gd name="connsiteX692" fmla="*/ 2386751 w 8631073"/>
              <a:gd name="connsiteY692" fmla="*/ 1493913 h 5612466"/>
              <a:gd name="connsiteX693" fmla="*/ 2386751 w 8631073"/>
              <a:gd name="connsiteY693" fmla="*/ 1507816 h 5612466"/>
              <a:gd name="connsiteX694" fmla="*/ 2398651 w 8631073"/>
              <a:gd name="connsiteY694" fmla="*/ 1503843 h 5612466"/>
              <a:gd name="connsiteX695" fmla="*/ 2416500 w 8631073"/>
              <a:gd name="connsiteY695" fmla="*/ 1480009 h 5612466"/>
              <a:gd name="connsiteX696" fmla="*/ 2468067 w 8631073"/>
              <a:gd name="connsiteY696" fmla="*/ 1464120 h 5612466"/>
              <a:gd name="connsiteX697" fmla="*/ 2503766 w 8631073"/>
              <a:gd name="connsiteY697" fmla="*/ 1483982 h 5612466"/>
              <a:gd name="connsiteX698" fmla="*/ 2529549 w 8631073"/>
              <a:gd name="connsiteY698" fmla="*/ 1480008 h 5612466"/>
              <a:gd name="connsiteX699" fmla="*/ 2543681 w 8631073"/>
              <a:gd name="connsiteY699" fmla="*/ 1462878 h 5612466"/>
              <a:gd name="connsiteX700" fmla="*/ 2548229 w 8631073"/>
              <a:gd name="connsiteY700" fmla="*/ 1461464 h 5612466"/>
              <a:gd name="connsiteX701" fmla="*/ 2554759 w 8631073"/>
              <a:gd name="connsiteY701" fmla="*/ 1453567 h 5612466"/>
              <a:gd name="connsiteX702" fmla="*/ 2564334 w 8631073"/>
              <a:gd name="connsiteY702" fmla="*/ 1451432 h 5612466"/>
              <a:gd name="connsiteX703" fmla="*/ 2571722 w 8631073"/>
              <a:gd name="connsiteY703" fmla="*/ 1456484 h 5612466"/>
              <a:gd name="connsiteX704" fmla="*/ 2578853 w 8631073"/>
              <a:gd name="connsiteY704" fmla="*/ 1456823 h 5612466"/>
              <a:gd name="connsiteX705" fmla="*/ 2580294 w 8631073"/>
              <a:gd name="connsiteY705" fmla="*/ 1455222 h 5612466"/>
              <a:gd name="connsiteX706" fmla="*/ 2572361 w 8631073"/>
              <a:gd name="connsiteY706" fmla="*/ 1430968 h 5612466"/>
              <a:gd name="connsiteX707" fmla="*/ 2530711 w 8631073"/>
              <a:gd name="connsiteY707" fmla="*/ 1411123 h 5612466"/>
              <a:gd name="connsiteX708" fmla="*/ 2493028 w 8631073"/>
              <a:gd name="connsiteY708" fmla="*/ 1419943 h 5612466"/>
              <a:gd name="connsiteX709" fmla="*/ 2469228 w 8631073"/>
              <a:gd name="connsiteY709" fmla="*/ 1422148 h 5612466"/>
              <a:gd name="connsiteX710" fmla="*/ 2423611 w 8631073"/>
              <a:gd name="connsiteY710" fmla="*/ 1369229 h 5612466"/>
              <a:gd name="connsiteX711" fmla="*/ 2393862 w 8631073"/>
              <a:gd name="connsiteY711" fmla="*/ 1364819 h 5612466"/>
              <a:gd name="connsiteX712" fmla="*/ 2364112 w 8631073"/>
              <a:gd name="connsiteY712" fmla="*/ 1375844 h 5612466"/>
              <a:gd name="connsiteX713" fmla="*/ 2344279 w 8631073"/>
              <a:gd name="connsiteY713" fmla="*/ 1351589 h 5612466"/>
              <a:gd name="connsiteX714" fmla="*/ 2302629 w 8631073"/>
              <a:gd name="connsiteY714" fmla="*/ 1358204 h 5612466"/>
              <a:gd name="connsiteX715" fmla="*/ 2268913 w 8631073"/>
              <a:gd name="connsiteY715" fmla="*/ 1351589 h 5612466"/>
              <a:gd name="connsiteX716" fmla="*/ 2217347 w 8631073"/>
              <a:gd name="connsiteY716" fmla="*/ 1331745 h 5612466"/>
              <a:gd name="connsiteX717" fmla="*/ 2191564 w 8631073"/>
              <a:gd name="connsiteY717" fmla="*/ 1292055 h 5612466"/>
              <a:gd name="connsiteX718" fmla="*/ 2136031 w 8631073"/>
              <a:gd name="connsiteY718" fmla="*/ 1289850 h 5612466"/>
              <a:gd name="connsiteX719" fmla="*/ 2118181 w 8631073"/>
              <a:gd name="connsiteY719" fmla="*/ 1314104 h 5612466"/>
              <a:gd name="connsiteX720" fmla="*/ 2106281 w 8631073"/>
              <a:gd name="connsiteY720" fmla="*/ 1265596 h 5612466"/>
              <a:gd name="connsiteX721" fmla="*/ 2100331 w 8631073"/>
              <a:gd name="connsiteY721" fmla="*/ 1274415 h 5612466"/>
              <a:gd name="connsiteX722" fmla="*/ 2040832 w 8631073"/>
              <a:gd name="connsiteY722" fmla="*/ 1278825 h 5612466"/>
              <a:gd name="connsiteX723" fmla="*/ 2028932 w 8631073"/>
              <a:gd name="connsiteY723" fmla="*/ 1256775 h 5612466"/>
              <a:gd name="connsiteX724" fmla="*/ 2028932 w 8631073"/>
              <a:gd name="connsiteY724" fmla="*/ 1241341 h 5612466"/>
              <a:gd name="connsiteX725" fmla="*/ 2022982 w 8631073"/>
              <a:gd name="connsiteY725" fmla="*/ 1203856 h 5612466"/>
              <a:gd name="connsiteX726" fmla="*/ 1921833 w 8631073"/>
              <a:gd name="connsiteY726" fmla="*/ 1155347 h 5612466"/>
              <a:gd name="connsiteX727" fmla="*/ 1755235 w 8631073"/>
              <a:gd name="connsiteY727" fmla="*/ 1086993 h 5612466"/>
              <a:gd name="connsiteX728" fmla="*/ 1701685 w 8631073"/>
              <a:gd name="connsiteY728" fmla="*/ 1071559 h 5612466"/>
              <a:gd name="connsiteX729" fmla="*/ 1662019 w 8631073"/>
              <a:gd name="connsiteY729" fmla="*/ 1056124 h 5612466"/>
              <a:gd name="connsiteX730" fmla="*/ 1594586 w 8631073"/>
              <a:gd name="connsiteY730" fmla="*/ 1020844 h 5612466"/>
              <a:gd name="connsiteX731" fmla="*/ 1523186 w 8631073"/>
              <a:gd name="connsiteY731" fmla="*/ 996590 h 5612466"/>
              <a:gd name="connsiteX732" fmla="*/ 1461704 w 8631073"/>
              <a:gd name="connsiteY732" fmla="*/ 998795 h 5612466"/>
              <a:gd name="connsiteX733" fmla="*/ 1414104 w 8631073"/>
              <a:gd name="connsiteY733" fmla="*/ 956901 h 5612466"/>
              <a:gd name="connsiteX734" fmla="*/ 1364521 w 8631073"/>
              <a:gd name="connsiteY734" fmla="*/ 939261 h 5612466"/>
              <a:gd name="connsiteX735" fmla="*/ 1295105 w 8631073"/>
              <a:gd name="connsiteY735" fmla="*/ 892957 h 5612466"/>
              <a:gd name="connsiteX736" fmla="*/ 1160240 w 8631073"/>
              <a:gd name="connsiteY736" fmla="*/ 833423 h 5612466"/>
              <a:gd name="connsiteX737" fmla="*/ 1051158 w 8631073"/>
              <a:gd name="connsiteY737" fmla="*/ 791529 h 5612466"/>
              <a:gd name="connsiteX738" fmla="*/ 1027357 w 8631073"/>
              <a:gd name="connsiteY738" fmla="*/ 771684 h 5612466"/>
              <a:gd name="connsiteX739" fmla="*/ 967858 w 8631073"/>
              <a:gd name="connsiteY739" fmla="*/ 731995 h 5612466"/>
              <a:gd name="connsiteX740" fmla="*/ 953975 w 8631073"/>
              <a:gd name="connsiteY740" fmla="*/ 731995 h 5612466"/>
              <a:gd name="connsiteX741" fmla="*/ 971825 w 8631073"/>
              <a:gd name="connsiteY741" fmla="*/ 694510 h 5612466"/>
              <a:gd name="connsiteX742" fmla="*/ 1015458 w 8631073"/>
              <a:gd name="connsiteY742" fmla="*/ 665846 h 5612466"/>
              <a:gd name="connsiteX743" fmla="*/ 1049174 w 8631073"/>
              <a:gd name="connsiteY743" fmla="*/ 668050 h 5612466"/>
              <a:gd name="connsiteX744" fmla="*/ 1078924 w 8631073"/>
              <a:gd name="connsiteY744" fmla="*/ 690100 h 5612466"/>
              <a:gd name="connsiteX745" fmla="*/ 1078924 w 8631073"/>
              <a:gd name="connsiteY745" fmla="*/ 716560 h 5612466"/>
              <a:gd name="connsiteX746" fmla="*/ 1092807 w 8631073"/>
              <a:gd name="connsiteY746" fmla="*/ 731994 h 5612466"/>
              <a:gd name="connsiteX747" fmla="*/ 1144373 w 8631073"/>
              <a:gd name="connsiteY747" fmla="*/ 707740 h 5612466"/>
              <a:gd name="connsiteX748" fmla="*/ 1156273 w 8631073"/>
              <a:gd name="connsiteY748" fmla="*/ 701125 h 5612466"/>
              <a:gd name="connsiteX749" fmla="*/ 1162223 w 8631073"/>
              <a:gd name="connsiteY749" fmla="*/ 714355 h 5612466"/>
              <a:gd name="connsiteX750" fmla="*/ 1162223 w 8631073"/>
              <a:gd name="connsiteY750" fmla="*/ 725380 h 5612466"/>
              <a:gd name="connsiteX751" fmla="*/ 1180073 w 8631073"/>
              <a:gd name="connsiteY751" fmla="*/ 740814 h 5612466"/>
              <a:gd name="connsiteX752" fmla="*/ 1203873 w 8631073"/>
              <a:gd name="connsiteY752" fmla="*/ 751839 h 5612466"/>
              <a:gd name="connsiteX753" fmla="*/ 1201889 w 8631073"/>
              <a:gd name="connsiteY753" fmla="*/ 776094 h 5612466"/>
              <a:gd name="connsiteX754" fmla="*/ 1178090 w 8631073"/>
              <a:gd name="connsiteY754" fmla="*/ 773888 h 5612466"/>
              <a:gd name="connsiteX755" fmla="*/ 1162223 w 8631073"/>
              <a:gd name="connsiteY755" fmla="*/ 776094 h 5612466"/>
              <a:gd name="connsiteX756" fmla="*/ 1164206 w 8631073"/>
              <a:gd name="connsiteY756" fmla="*/ 795939 h 5612466"/>
              <a:gd name="connsiteX757" fmla="*/ 1213789 w 8631073"/>
              <a:gd name="connsiteY757" fmla="*/ 780504 h 5612466"/>
              <a:gd name="connsiteX758" fmla="*/ 1257422 w 8631073"/>
              <a:gd name="connsiteY758" fmla="*/ 760659 h 5612466"/>
              <a:gd name="connsiteX759" fmla="*/ 1366505 w 8631073"/>
              <a:gd name="connsiteY759" fmla="*/ 798144 h 5612466"/>
              <a:gd name="connsiteX760" fmla="*/ 1372454 w 8631073"/>
              <a:gd name="connsiteY760" fmla="*/ 820193 h 5612466"/>
              <a:gd name="connsiteX761" fmla="*/ 1362538 w 8631073"/>
              <a:gd name="connsiteY761" fmla="*/ 855472 h 5612466"/>
              <a:gd name="connsiteX762" fmla="*/ 1378404 w 8631073"/>
              <a:gd name="connsiteY762" fmla="*/ 877522 h 5612466"/>
              <a:gd name="connsiteX763" fmla="*/ 1390304 w 8631073"/>
              <a:gd name="connsiteY763" fmla="*/ 868702 h 5612466"/>
              <a:gd name="connsiteX764" fmla="*/ 1422037 w 8631073"/>
              <a:gd name="connsiteY764" fmla="*/ 822398 h 5612466"/>
              <a:gd name="connsiteX765" fmla="*/ 1424021 w 8631073"/>
              <a:gd name="connsiteY765" fmla="*/ 831218 h 5612466"/>
              <a:gd name="connsiteX766" fmla="*/ 1447820 w 8631073"/>
              <a:gd name="connsiteY766" fmla="*/ 844446 h 5612466"/>
              <a:gd name="connsiteX767" fmla="*/ 1459720 w 8631073"/>
              <a:gd name="connsiteY767" fmla="*/ 848858 h 5612466"/>
              <a:gd name="connsiteX768" fmla="*/ 1491453 w 8631073"/>
              <a:gd name="connsiteY768" fmla="*/ 868702 h 5612466"/>
              <a:gd name="connsiteX769" fmla="*/ 1556903 w 8631073"/>
              <a:gd name="connsiteY769" fmla="*/ 859882 h 5612466"/>
              <a:gd name="connsiteX770" fmla="*/ 1566819 w 8631073"/>
              <a:gd name="connsiteY770" fmla="*/ 844448 h 5612466"/>
              <a:gd name="connsiteX771" fmla="*/ 1576736 w 8631073"/>
              <a:gd name="connsiteY771" fmla="*/ 813578 h 5612466"/>
              <a:gd name="connsiteX772" fmla="*/ 1525170 w 8631073"/>
              <a:gd name="connsiteY772" fmla="*/ 793734 h 5612466"/>
              <a:gd name="connsiteX773" fmla="*/ 1481537 w 8631073"/>
              <a:gd name="connsiteY773" fmla="*/ 762864 h 5612466"/>
              <a:gd name="connsiteX774" fmla="*/ 1545003 w 8631073"/>
              <a:gd name="connsiteY774" fmla="*/ 776094 h 5612466"/>
              <a:gd name="connsiteX775" fmla="*/ 1594586 w 8631073"/>
              <a:gd name="connsiteY775" fmla="*/ 767274 h 5612466"/>
              <a:gd name="connsiteX776" fmla="*/ 1602798 w 8631073"/>
              <a:gd name="connsiteY776" fmla="*/ 754905 h 5612466"/>
              <a:gd name="connsiteX777" fmla="*/ 1604613 w 8631073"/>
              <a:gd name="connsiteY777" fmla="*/ 753603 h 5612466"/>
              <a:gd name="connsiteX778" fmla="*/ 1615241 w 8631073"/>
              <a:gd name="connsiteY778" fmla="*/ 731214 h 5612466"/>
              <a:gd name="connsiteX779" fmla="*/ 1664824 w 8631073"/>
              <a:gd name="connsiteY779" fmla="*/ 735186 h 5612466"/>
              <a:gd name="connsiteX780" fmla="*/ 1730273 w 8631073"/>
              <a:gd name="connsiteY780" fmla="*/ 755048 h 5612466"/>
              <a:gd name="connsiteX781" fmla="*/ 1758253 w 8631073"/>
              <a:gd name="connsiteY781" fmla="*/ 755048 h 5612466"/>
              <a:gd name="connsiteX782" fmla="*/ 1771101 w 8631073"/>
              <a:gd name="connsiteY782" fmla="*/ 749634 h 5612466"/>
              <a:gd name="connsiteX783" fmla="*/ 1804570 w 8631073"/>
              <a:gd name="connsiteY783" fmla="*/ 753217 h 5612466"/>
              <a:gd name="connsiteX784" fmla="*/ 1814430 w 8631073"/>
              <a:gd name="connsiteY784" fmla="*/ 756871 h 5612466"/>
              <a:gd name="connsiteX785" fmla="*/ 1824450 w 8631073"/>
              <a:gd name="connsiteY785" fmla="*/ 757345 h 5612466"/>
              <a:gd name="connsiteX786" fmla="*/ 1915620 w 8631073"/>
              <a:gd name="connsiteY786" fmla="*/ 783538 h 5612466"/>
              <a:gd name="connsiteX787" fmla="*/ 1939073 w 8631073"/>
              <a:gd name="connsiteY787" fmla="*/ 800291 h 5612466"/>
              <a:gd name="connsiteX788" fmla="*/ 1950096 w 8631073"/>
              <a:gd name="connsiteY788" fmla="*/ 802554 h 5612466"/>
              <a:gd name="connsiteX789" fmla="*/ 1979349 w 8631073"/>
              <a:gd name="connsiteY789" fmla="*/ 815783 h 5612466"/>
              <a:gd name="connsiteX790" fmla="*/ 1984212 w 8631073"/>
              <a:gd name="connsiteY790" fmla="*/ 818167 h 5612466"/>
              <a:gd name="connsiteX791" fmla="*/ 1998021 w 8631073"/>
              <a:gd name="connsiteY791" fmla="*/ 800731 h 5612466"/>
              <a:gd name="connsiteX792" fmla="*/ 2001987 w 8631073"/>
              <a:gd name="connsiteY792" fmla="*/ 788814 h 5612466"/>
              <a:gd name="connsiteX793" fmla="*/ 2013887 w 8631073"/>
              <a:gd name="connsiteY793" fmla="*/ 796758 h 5612466"/>
              <a:gd name="connsiteX794" fmla="*/ 2019838 w 8631073"/>
              <a:gd name="connsiteY794" fmla="*/ 806689 h 5612466"/>
              <a:gd name="connsiteX795" fmla="*/ 2043637 w 8631073"/>
              <a:gd name="connsiteY795" fmla="*/ 814634 h 5612466"/>
              <a:gd name="connsiteX796" fmla="*/ 2035704 w 8631073"/>
              <a:gd name="connsiteY796" fmla="*/ 796758 h 5612466"/>
              <a:gd name="connsiteX797" fmla="*/ 2033721 w 8631073"/>
              <a:gd name="connsiteY797" fmla="*/ 792786 h 5612466"/>
              <a:gd name="connsiteX798" fmla="*/ 2031737 w 8631073"/>
              <a:gd name="connsiteY798" fmla="*/ 778882 h 5612466"/>
              <a:gd name="connsiteX799" fmla="*/ 2045621 w 8631073"/>
              <a:gd name="connsiteY799" fmla="*/ 776897 h 5612466"/>
              <a:gd name="connsiteX800" fmla="*/ 2107103 w 8631073"/>
              <a:gd name="connsiteY800" fmla="*/ 759021 h 5612466"/>
              <a:gd name="connsiteX801" fmla="*/ 2119003 w 8631073"/>
              <a:gd name="connsiteY801" fmla="*/ 745117 h 5612466"/>
              <a:gd name="connsiteX802" fmla="*/ 2077353 w 8631073"/>
              <a:gd name="connsiteY802" fmla="*/ 705394 h 5612466"/>
              <a:gd name="connsiteX803" fmla="*/ 1962322 w 8631073"/>
              <a:gd name="connsiteY803" fmla="*/ 689504 h 5612466"/>
              <a:gd name="connsiteX804" fmla="*/ 1922655 w 8631073"/>
              <a:gd name="connsiteY804" fmla="*/ 691490 h 5612466"/>
              <a:gd name="connsiteX805" fmla="*/ 1906788 w 8631073"/>
              <a:gd name="connsiteY805" fmla="*/ 683545 h 5612466"/>
              <a:gd name="connsiteX806" fmla="*/ 1879022 w 8631073"/>
              <a:gd name="connsiteY806" fmla="*/ 653752 h 5612466"/>
              <a:gd name="connsiteX807" fmla="*/ 1827456 w 8631073"/>
              <a:gd name="connsiteY807" fmla="*/ 635876 h 5612466"/>
              <a:gd name="connsiteX808" fmla="*/ 1807622 w 8631073"/>
              <a:gd name="connsiteY808" fmla="*/ 604097 h 5612466"/>
              <a:gd name="connsiteX809" fmla="*/ 1809606 w 8631073"/>
              <a:gd name="connsiteY809" fmla="*/ 594167 h 5612466"/>
              <a:gd name="connsiteX810" fmla="*/ 1793739 w 8631073"/>
              <a:gd name="connsiteY810" fmla="*/ 576291 h 5612466"/>
              <a:gd name="connsiteX811" fmla="*/ 1785806 w 8631073"/>
              <a:gd name="connsiteY811" fmla="*/ 592179 h 5612466"/>
              <a:gd name="connsiteX812" fmla="*/ 1771923 w 8631073"/>
              <a:gd name="connsiteY812" fmla="*/ 610056 h 5612466"/>
              <a:gd name="connsiteX813" fmla="*/ 1742173 w 8631073"/>
              <a:gd name="connsiteY813" fmla="*/ 572318 h 5612466"/>
              <a:gd name="connsiteX814" fmla="*/ 1742173 w 8631073"/>
              <a:gd name="connsiteY814" fmla="*/ 556429 h 5612466"/>
              <a:gd name="connsiteX815" fmla="*/ 1732257 w 8631073"/>
              <a:gd name="connsiteY815" fmla="*/ 564374 h 5612466"/>
              <a:gd name="connsiteX816" fmla="*/ 1706474 w 8631073"/>
              <a:gd name="connsiteY816" fmla="*/ 562386 h 5612466"/>
              <a:gd name="connsiteX817" fmla="*/ 1664824 w 8631073"/>
              <a:gd name="connsiteY817" fmla="*/ 510746 h 5612466"/>
              <a:gd name="connsiteX818" fmla="*/ 1629124 w 8631073"/>
              <a:gd name="connsiteY818" fmla="*/ 445202 h 5612466"/>
              <a:gd name="connsiteX819" fmla="*/ 1613258 w 8631073"/>
              <a:gd name="connsiteY819" fmla="*/ 419381 h 5612466"/>
              <a:gd name="connsiteX820" fmla="*/ 1524008 w 8631073"/>
              <a:gd name="connsiteY820" fmla="*/ 328017 h 5612466"/>
              <a:gd name="connsiteX821" fmla="*/ 1520042 w 8631073"/>
              <a:gd name="connsiteY821" fmla="*/ 300210 h 5612466"/>
              <a:gd name="connsiteX822" fmla="*/ 1541858 w 8631073"/>
              <a:gd name="connsiteY822" fmla="*/ 302195 h 5612466"/>
              <a:gd name="connsiteX823" fmla="*/ 1577558 w 8631073"/>
              <a:gd name="connsiteY823" fmla="*/ 302196 h 5612466"/>
              <a:gd name="connsiteX824" fmla="*/ 1625158 w 8631073"/>
              <a:gd name="connsiteY824" fmla="*/ 288293 h 5612466"/>
              <a:gd name="connsiteX825" fmla="*/ 1662841 w 8631073"/>
              <a:gd name="connsiteY825" fmla="*/ 339934 h 5612466"/>
              <a:gd name="connsiteX826" fmla="*/ 1658874 w 8631073"/>
              <a:gd name="connsiteY826" fmla="*/ 359796 h 5612466"/>
              <a:gd name="connsiteX827" fmla="*/ 1656890 w 8631073"/>
              <a:gd name="connsiteY827" fmla="*/ 363768 h 5612466"/>
              <a:gd name="connsiteX828" fmla="*/ 1660857 w 8631073"/>
              <a:gd name="connsiteY828" fmla="*/ 361782 h 5612466"/>
              <a:gd name="connsiteX829" fmla="*/ 1682674 w 8631073"/>
              <a:gd name="connsiteY829" fmla="*/ 363768 h 5612466"/>
              <a:gd name="connsiteX830" fmla="*/ 1744156 w 8631073"/>
              <a:gd name="connsiteY830" fmla="*/ 330003 h 5612466"/>
              <a:gd name="connsiteX831" fmla="*/ 1777873 w 8631073"/>
              <a:gd name="connsiteY831" fmla="*/ 312127 h 5612466"/>
              <a:gd name="connsiteX832" fmla="*/ 1807622 w 8631073"/>
              <a:gd name="connsiteY832" fmla="*/ 335962 h 5612466"/>
              <a:gd name="connsiteX833" fmla="*/ 1908772 w 8631073"/>
              <a:gd name="connsiteY833" fmla="*/ 411437 h 5612466"/>
              <a:gd name="connsiteX834" fmla="*/ 1938521 w 8631073"/>
              <a:gd name="connsiteY834" fmla="*/ 383630 h 5612466"/>
              <a:gd name="connsiteX835" fmla="*/ 1956371 w 8631073"/>
              <a:gd name="connsiteY835" fmla="*/ 343906 h 5612466"/>
              <a:gd name="connsiteX836" fmla="*/ 1998021 w 8631073"/>
              <a:gd name="connsiteY836" fmla="*/ 381644 h 5612466"/>
              <a:gd name="connsiteX837" fmla="*/ 2053553 w 8631073"/>
              <a:gd name="connsiteY837" fmla="*/ 395547 h 5612466"/>
              <a:gd name="connsiteX838" fmla="*/ 2057520 w 8631073"/>
              <a:gd name="connsiteY838" fmla="*/ 397533 h 5612466"/>
              <a:gd name="connsiteX839" fmla="*/ 2095204 w 8631073"/>
              <a:gd name="connsiteY839" fmla="*/ 345892 h 5612466"/>
              <a:gd name="connsiteX840" fmla="*/ 2111070 w 8631073"/>
              <a:gd name="connsiteY840" fmla="*/ 312127 h 5612466"/>
              <a:gd name="connsiteX841" fmla="*/ 2119003 w 8631073"/>
              <a:gd name="connsiteY841" fmla="*/ 312127 h 5612466"/>
              <a:gd name="connsiteX842" fmla="*/ 2146770 w 8631073"/>
              <a:gd name="connsiteY842" fmla="*/ 335961 h 5612466"/>
              <a:gd name="connsiteX843" fmla="*/ 2166603 w 8631073"/>
              <a:gd name="connsiteY843" fmla="*/ 367741 h 5612466"/>
              <a:gd name="connsiteX844" fmla="*/ 2188419 w 8631073"/>
              <a:gd name="connsiteY844" fmla="*/ 407464 h 5612466"/>
              <a:gd name="connsiteX845" fmla="*/ 2230069 w 8631073"/>
              <a:gd name="connsiteY845" fmla="*/ 401506 h 5612466"/>
              <a:gd name="connsiteX846" fmla="*/ 2245935 w 8631073"/>
              <a:gd name="connsiteY846" fmla="*/ 409450 h 5612466"/>
              <a:gd name="connsiteX847" fmla="*/ 2271718 w 8631073"/>
              <a:gd name="connsiteY847" fmla="*/ 429313 h 5612466"/>
              <a:gd name="connsiteX848" fmla="*/ 2283618 w 8631073"/>
              <a:gd name="connsiteY848" fmla="*/ 427326 h 5612466"/>
              <a:gd name="connsiteX849" fmla="*/ 2323285 w 8631073"/>
              <a:gd name="connsiteY849" fmla="*/ 445202 h 5612466"/>
              <a:gd name="connsiteX850" fmla="*/ 2368901 w 8631073"/>
              <a:gd name="connsiteY850" fmla="*/ 474995 h 5612466"/>
              <a:gd name="connsiteX851" fmla="*/ 2394684 w 8631073"/>
              <a:gd name="connsiteY851" fmla="*/ 457119 h 5612466"/>
              <a:gd name="connsiteX852" fmla="*/ 2398651 w 8631073"/>
              <a:gd name="connsiteY852" fmla="*/ 437258 h 5612466"/>
              <a:gd name="connsiteX853" fmla="*/ 2396668 w 8631073"/>
              <a:gd name="connsiteY853" fmla="*/ 397533 h 5612466"/>
              <a:gd name="connsiteX854" fmla="*/ 2376834 w 8631073"/>
              <a:gd name="connsiteY854" fmla="*/ 316100 h 5612466"/>
              <a:gd name="connsiteX855" fmla="*/ 2420467 w 8631073"/>
              <a:gd name="connsiteY855" fmla="*/ 331989 h 5612466"/>
              <a:gd name="connsiteX856" fmla="*/ 2474017 w 8631073"/>
              <a:gd name="connsiteY856" fmla="*/ 347879 h 5612466"/>
              <a:gd name="connsiteX857" fmla="*/ 2519633 w 8631073"/>
              <a:gd name="connsiteY857" fmla="*/ 373699 h 5612466"/>
              <a:gd name="connsiteX858" fmla="*/ 2656481 w 8631073"/>
              <a:gd name="connsiteY858" fmla="*/ 457119 h 5612466"/>
              <a:gd name="connsiteX859" fmla="*/ 2676315 w 8631073"/>
              <a:gd name="connsiteY859" fmla="*/ 451161 h 5612466"/>
              <a:gd name="connsiteX860" fmla="*/ 2688215 w 8631073"/>
              <a:gd name="connsiteY860" fmla="*/ 441230 h 5612466"/>
              <a:gd name="connsiteX861" fmla="*/ 2694165 w 8631073"/>
              <a:gd name="connsiteY861" fmla="*/ 455133 h 5612466"/>
              <a:gd name="connsiteX862" fmla="*/ 2706065 w 8631073"/>
              <a:gd name="connsiteY862" fmla="*/ 474995 h 5612466"/>
              <a:gd name="connsiteX863" fmla="*/ 2733831 w 8631073"/>
              <a:gd name="connsiteY863" fmla="*/ 486912 h 5612466"/>
              <a:gd name="connsiteX864" fmla="*/ 2743747 w 8631073"/>
              <a:gd name="connsiteY864" fmla="*/ 510747 h 5612466"/>
              <a:gd name="connsiteX865" fmla="*/ 2757631 w 8631073"/>
              <a:gd name="connsiteY865" fmla="*/ 540539 h 5612466"/>
              <a:gd name="connsiteX866" fmla="*/ 2777464 w 8631073"/>
              <a:gd name="connsiteY866" fmla="*/ 526636 h 5612466"/>
              <a:gd name="connsiteX867" fmla="*/ 2785397 w 8631073"/>
              <a:gd name="connsiteY867" fmla="*/ 518692 h 5612466"/>
              <a:gd name="connsiteX868" fmla="*/ 2797297 w 8631073"/>
              <a:gd name="connsiteY868" fmla="*/ 550470 h 5612466"/>
              <a:gd name="connsiteX869" fmla="*/ 2815147 w 8631073"/>
              <a:gd name="connsiteY869" fmla="*/ 564374 h 5612466"/>
              <a:gd name="connsiteX870" fmla="*/ 2827047 w 8631073"/>
              <a:gd name="connsiteY870" fmla="*/ 548484 h 5612466"/>
              <a:gd name="connsiteX871" fmla="*/ 2906380 w 8631073"/>
              <a:gd name="connsiteY871" fmla="*/ 514719 h 5612466"/>
              <a:gd name="connsiteX872" fmla="*/ 2928196 w 8631073"/>
              <a:gd name="connsiteY872" fmla="*/ 526636 h 5612466"/>
              <a:gd name="connsiteX873" fmla="*/ 3019428 w 8631073"/>
              <a:gd name="connsiteY873" fmla="*/ 516705 h 5612466"/>
              <a:gd name="connsiteX874" fmla="*/ 3021412 w 8631073"/>
              <a:gd name="connsiteY874" fmla="*/ 514719 h 5612466"/>
              <a:gd name="connsiteX875" fmla="*/ 3049178 w 8631073"/>
              <a:gd name="connsiteY875" fmla="*/ 514719 h 5612466"/>
              <a:gd name="connsiteX876" fmla="*/ 3055128 w 8631073"/>
              <a:gd name="connsiteY876" fmla="*/ 526636 h 5612466"/>
              <a:gd name="connsiteX877" fmla="*/ 3035295 w 8631073"/>
              <a:gd name="connsiteY877" fmla="*/ 540539 h 5612466"/>
              <a:gd name="connsiteX878" fmla="*/ 3021412 w 8631073"/>
              <a:gd name="connsiteY878" fmla="*/ 548484 h 5612466"/>
              <a:gd name="connsiteX879" fmla="*/ 3033311 w 8631073"/>
              <a:gd name="connsiteY879" fmla="*/ 558415 h 5612466"/>
              <a:gd name="connsiteX880" fmla="*/ 3063061 w 8631073"/>
              <a:gd name="connsiteY880" fmla="*/ 568346 h 5612466"/>
              <a:gd name="connsiteX881" fmla="*/ 3096778 w 8631073"/>
              <a:gd name="connsiteY881" fmla="*/ 590194 h 5612466"/>
              <a:gd name="connsiteX882" fmla="*/ 3118594 w 8631073"/>
              <a:gd name="connsiteY882" fmla="*/ 594167 h 5612466"/>
              <a:gd name="connsiteX883" fmla="*/ 3182061 w 8631073"/>
              <a:gd name="connsiteY883" fmla="*/ 614029 h 5612466"/>
              <a:gd name="connsiteX884" fmla="*/ 3205860 w 8631073"/>
              <a:gd name="connsiteY884" fmla="*/ 653753 h 5612466"/>
              <a:gd name="connsiteX885" fmla="*/ 3247510 w 8631073"/>
              <a:gd name="connsiteY885" fmla="*/ 685531 h 5612466"/>
              <a:gd name="connsiteX886" fmla="*/ 3287176 w 8631073"/>
              <a:gd name="connsiteY886" fmla="*/ 665670 h 5612466"/>
              <a:gd name="connsiteX887" fmla="*/ 3332792 w 8631073"/>
              <a:gd name="connsiteY887" fmla="*/ 653753 h 5612466"/>
              <a:gd name="connsiteX888" fmla="*/ 3354609 w 8631073"/>
              <a:gd name="connsiteY888" fmla="*/ 659711 h 5612466"/>
              <a:gd name="connsiteX889" fmla="*/ 3378409 w 8631073"/>
              <a:gd name="connsiteY889" fmla="*/ 677587 h 5612466"/>
              <a:gd name="connsiteX890" fmla="*/ 3378409 w 8631073"/>
              <a:gd name="connsiteY890" fmla="*/ 687518 h 5612466"/>
              <a:gd name="connsiteX891" fmla="*/ 3402209 w 8631073"/>
              <a:gd name="connsiteY891" fmla="*/ 703407 h 5612466"/>
              <a:gd name="connsiteX892" fmla="*/ 3437908 w 8631073"/>
              <a:gd name="connsiteY892" fmla="*/ 689504 h 5612466"/>
              <a:gd name="connsiteX893" fmla="*/ 3554924 w 8631073"/>
              <a:gd name="connsiteY893" fmla="*/ 751076 h 5612466"/>
              <a:gd name="connsiteX894" fmla="*/ 3550957 w 8631073"/>
              <a:gd name="connsiteY894" fmla="*/ 802717 h 5612466"/>
              <a:gd name="connsiteX895" fmla="*/ 3582690 w 8631073"/>
              <a:gd name="connsiteY895" fmla="*/ 848400 h 5612466"/>
              <a:gd name="connsiteX896" fmla="*/ 3618390 w 8631073"/>
              <a:gd name="connsiteY896" fmla="*/ 858331 h 5612466"/>
              <a:gd name="connsiteX897" fmla="*/ 3665989 w 8631073"/>
              <a:gd name="connsiteY897" fmla="*/ 838468 h 5612466"/>
              <a:gd name="connsiteX898" fmla="*/ 3689789 w 8631073"/>
              <a:gd name="connsiteY898" fmla="*/ 836482 h 5612466"/>
              <a:gd name="connsiteX899" fmla="*/ 3739372 w 8631073"/>
              <a:gd name="connsiteY899" fmla="*/ 824565 h 5612466"/>
              <a:gd name="connsiteX900" fmla="*/ 3733422 w 8631073"/>
              <a:gd name="connsiteY900" fmla="*/ 804703 h 5612466"/>
              <a:gd name="connsiteX901" fmla="*/ 3719539 w 8631073"/>
              <a:gd name="connsiteY901" fmla="*/ 816620 h 5612466"/>
              <a:gd name="connsiteX902" fmla="*/ 3707639 w 8631073"/>
              <a:gd name="connsiteY902" fmla="*/ 826551 h 5612466"/>
              <a:gd name="connsiteX903" fmla="*/ 3695739 w 8631073"/>
              <a:gd name="connsiteY903" fmla="*/ 812648 h 5612466"/>
              <a:gd name="connsiteX904" fmla="*/ 3697722 w 8631073"/>
              <a:gd name="connsiteY904" fmla="*/ 745117 h 5612466"/>
              <a:gd name="connsiteX905" fmla="*/ 3707639 w 8631073"/>
              <a:gd name="connsiteY905" fmla="*/ 757035 h 5612466"/>
              <a:gd name="connsiteX906" fmla="*/ 3749288 w 8631073"/>
              <a:gd name="connsiteY906" fmla="*/ 772924 h 5612466"/>
              <a:gd name="connsiteX907" fmla="*/ 3765155 w 8631073"/>
              <a:gd name="connsiteY907" fmla="*/ 759021 h 5612466"/>
              <a:gd name="connsiteX908" fmla="*/ 3798871 w 8631073"/>
              <a:gd name="connsiteY908" fmla="*/ 753062 h 5612466"/>
              <a:gd name="connsiteX909" fmla="*/ 3838538 w 8631073"/>
              <a:gd name="connsiteY909" fmla="*/ 759021 h 5612466"/>
              <a:gd name="connsiteX910" fmla="*/ 3826638 w 8631073"/>
              <a:gd name="connsiteY910" fmla="*/ 725256 h 5612466"/>
              <a:gd name="connsiteX911" fmla="*/ 3862338 w 8631073"/>
              <a:gd name="connsiteY911" fmla="*/ 715324 h 5612466"/>
              <a:gd name="connsiteX912" fmla="*/ 3866304 w 8631073"/>
              <a:gd name="connsiteY912" fmla="*/ 711352 h 5612466"/>
              <a:gd name="connsiteX913" fmla="*/ 3858371 w 8631073"/>
              <a:gd name="connsiteY913" fmla="*/ 689504 h 5612466"/>
              <a:gd name="connsiteX914" fmla="*/ 3816720 w 8631073"/>
              <a:gd name="connsiteY914" fmla="*/ 671628 h 5612466"/>
              <a:gd name="connsiteX915" fmla="*/ 3779038 w 8631073"/>
              <a:gd name="connsiteY915" fmla="*/ 679573 h 5612466"/>
              <a:gd name="connsiteX916" fmla="*/ 3755239 w 8631073"/>
              <a:gd name="connsiteY916" fmla="*/ 681559 h 5612466"/>
              <a:gd name="connsiteX917" fmla="*/ 3709622 w 8631073"/>
              <a:gd name="connsiteY917" fmla="*/ 633891 h 5612466"/>
              <a:gd name="connsiteX918" fmla="*/ 3679873 w 8631073"/>
              <a:gd name="connsiteY918" fmla="*/ 629918 h 5612466"/>
              <a:gd name="connsiteX919" fmla="*/ 3650122 w 8631073"/>
              <a:gd name="connsiteY919" fmla="*/ 639849 h 5612466"/>
              <a:gd name="connsiteX920" fmla="*/ 3630289 w 8631073"/>
              <a:gd name="connsiteY920" fmla="*/ 618001 h 5612466"/>
              <a:gd name="connsiteX921" fmla="*/ 3588639 w 8631073"/>
              <a:gd name="connsiteY921" fmla="*/ 623960 h 5612466"/>
              <a:gd name="connsiteX922" fmla="*/ 3554924 w 8631073"/>
              <a:gd name="connsiteY922" fmla="*/ 618001 h 5612466"/>
              <a:gd name="connsiteX923" fmla="*/ 3503358 w 8631073"/>
              <a:gd name="connsiteY923" fmla="*/ 600125 h 5612466"/>
              <a:gd name="connsiteX924" fmla="*/ 3477574 w 8631073"/>
              <a:gd name="connsiteY924" fmla="*/ 564374 h 5612466"/>
              <a:gd name="connsiteX925" fmla="*/ 3422041 w 8631073"/>
              <a:gd name="connsiteY925" fmla="*/ 562388 h 5612466"/>
              <a:gd name="connsiteX926" fmla="*/ 3404191 w 8631073"/>
              <a:gd name="connsiteY926" fmla="*/ 584236 h 5612466"/>
              <a:gd name="connsiteX927" fmla="*/ 3392292 w 8631073"/>
              <a:gd name="connsiteY927" fmla="*/ 540539 h 5612466"/>
              <a:gd name="connsiteX928" fmla="*/ 3386342 w 8631073"/>
              <a:gd name="connsiteY928" fmla="*/ 548484 h 5612466"/>
              <a:gd name="connsiteX929" fmla="*/ 3326842 w 8631073"/>
              <a:gd name="connsiteY929" fmla="*/ 552457 h 5612466"/>
              <a:gd name="connsiteX930" fmla="*/ 3314942 w 8631073"/>
              <a:gd name="connsiteY930" fmla="*/ 532595 h 5612466"/>
              <a:gd name="connsiteX931" fmla="*/ 3314942 w 8631073"/>
              <a:gd name="connsiteY931" fmla="*/ 518692 h 5612466"/>
              <a:gd name="connsiteX932" fmla="*/ 3308993 w 8631073"/>
              <a:gd name="connsiteY932" fmla="*/ 484926 h 5612466"/>
              <a:gd name="connsiteX933" fmla="*/ 3207843 w 8631073"/>
              <a:gd name="connsiteY933" fmla="*/ 441230 h 5612466"/>
              <a:gd name="connsiteX934" fmla="*/ 3041245 w 8631073"/>
              <a:gd name="connsiteY934" fmla="*/ 379658 h 5612466"/>
              <a:gd name="connsiteX935" fmla="*/ 2987695 w 8631073"/>
              <a:gd name="connsiteY935" fmla="*/ 365754 h 5612466"/>
              <a:gd name="connsiteX936" fmla="*/ 2948029 w 8631073"/>
              <a:gd name="connsiteY936" fmla="*/ 351851 h 5612466"/>
              <a:gd name="connsiteX937" fmla="*/ 2880596 w 8631073"/>
              <a:gd name="connsiteY937" fmla="*/ 320072 h 5612466"/>
              <a:gd name="connsiteX938" fmla="*/ 2809197 w 8631073"/>
              <a:gd name="connsiteY938" fmla="*/ 298224 h 5612466"/>
              <a:gd name="connsiteX939" fmla="*/ 2747714 w 8631073"/>
              <a:gd name="connsiteY939" fmla="*/ 300210 h 5612466"/>
              <a:gd name="connsiteX940" fmla="*/ 2700115 w 8631073"/>
              <a:gd name="connsiteY940" fmla="*/ 262472 h 5612466"/>
              <a:gd name="connsiteX941" fmla="*/ 2650532 w 8631073"/>
              <a:gd name="connsiteY941" fmla="*/ 246583 h 5612466"/>
              <a:gd name="connsiteX942" fmla="*/ 2581116 w 8631073"/>
              <a:gd name="connsiteY942" fmla="*/ 204873 h 5612466"/>
              <a:gd name="connsiteX943" fmla="*/ 2446250 w 8631073"/>
              <a:gd name="connsiteY943" fmla="*/ 151246 h 5612466"/>
              <a:gd name="connsiteX944" fmla="*/ 2337168 w 8631073"/>
              <a:gd name="connsiteY944" fmla="*/ 113508 h 5612466"/>
              <a:gd name="connsiteX945" fmla="*/ 2313368 w 8631073"/>
              <a:gd name="connsiteY945" fmla="*/ 95632 h 5612466"/>
              <a:gd name="connsiteX946" fmla="*/ 2253869 w 8631073"/>
              <a:gd name="connsiteY946" fmla="*/ 59881 h 5612466"/>
              <a:gd name="connsiteX947" fmla="*/ 2239986 w 8631073"/>
              <a:gd name="connsiteY947" fmla="*/ 59881 h 5612466"/>
              <a:gd name="connsiteX948" fmla="*/ 2257835 w 8631073"/>
              <a:gd name="connsiteY948" fmla="*/ 26115 h 5612466"/>
              <a:gd name="connsiteX949" fmla="*/ 2301468 w 8631073"/>
              <a:gd name="connsiteY949" fmla="*/ 295 h 5612466"/>
              <a:gd name="connsiteX950" fmla="*/ 2335184 w 8631073"/>
              <a:gd name="connsiteY950" fmla="*/ 2281 h 5612466"/>
              <a:gd name="connsiteX951" fmla="*/ 2364934 w 8631073"/>
              <a:gd name="connsiteY951" fmla="*/ 22143 h 5612466"/>
              <a:gd name="connsiteX952" fmla="*/ 2364934 w 8631073"/>
              <a:gd name="connsiteY952" fmla="*/ 45977 h 5612466"/>
              <a:gd name="connsiteX953" fmla="*/ 2378818 w 8631073"/>
              <a:gd name="connsiteY953" fmla="*/ 59881 h 5612466"/>
              <a:gd name="connsiteX954" fmla="*/ 2430384 w 8631073"/>
              <a:gd name="connsiteY954" fmla="*/ 38032 h 5612466"/>
              <a:gd name="connsiteX955" fmla="*/ 2442284 w 8631073"/>
              <a:gd name="connsiteY955" fmla="*/ 32074 h 5612466"/>
              <a:gd name="connsiteX956" fmla="*/ 2448234 w 8631073"/>
              <a:gd name="connsiteY956" fmla="*/ 43991 h 5612466"/>
              <a:gd name="connsiteX957" fmla="*/ 2448233 w 8631073"/>
              <a:gd name="connsiteY957" fmla="*/ 53922 h 5612466"/>
              <a:gd name="connsiteX958" fmla="*/ 2466083 w 8631073"/>
              <a:gd name="connsiteY958" fmla="*/ 67825 h 5612466"/>
              <a:gd name="connsiteX959" fmla="*/ 2489883 w 8631073"/>
              <a:gd name="connsiteY959" fmla="*/ 77756 h 5612466"/>
              <a:gd name="connsiteX960" fmla="*/ 2487900 w 8631073"/>
              <a:gd name="connsiteY960" fmla="*/ 99605 h 5612466"/>
              <a:gd name="connsiteX961" fmla="*/ 2464100 w 8631073"/>
              <a:gd name="connsiteY961" fmla="*/ 97618 h 5612466"/>
              <a:gd name="connsiteX962" fmla="*/ 2448234 w 8631073"/>
              <a:gd name="connsiteY962" fmla="*/ 99605 h 5612466"/>
              <a:gd name="connsiteX963" fmla="*/ 2450217 w 8631073"/>
              <a:gd name="connsiteY963" fmla="*/ 117480 h 5612466"/>
              <a:gd name="connsiteX964" fmla="*/ 2499800 w 8631073"/>
              <a:gd name="connsiteY964" fmla="*/ 103577 h 5612466"/>
              <a:gd name="connsiteX965" fmla="*/ 2543433 w 8631073"/>
              <a:gd name="connsiteY965" fmla="*/ 85701 h 5612466"/>
              <a:gd name="connsiteX966" fmla="*/ 2652515 w 8631073"/>
              <a:gd name="connsiteY966" fmla="*/ 119466 h 5612466"/>
              <a:gd name="connsiteX967" fmla="*/ 2658465 w 8631073"/>
              <a:gd name="connsiteY967" fmla="*/ 139328 h 5612466"/>
              <a:gd name="connsiteX968" fmla="*/ 2648548 w 8631073"/>
              <a:gd name="connsiteY968" fmla="*/ 171107 h 5612466"/>
              <a:gd name="connsiteX969" fmla="*/ 2664415 w 8631073"/>
              <a:gd name="connsiteY969" fmla="*/ 190969 h 5612466"/>
              <a:gd name="connsiteX970" fmla="*/ 2676315 w 8631073"/>
              <a:gd name="connsiteY970" fmla="*/ 183025 h 5612466"/>
              <a:gd name="connsiteX971" fmla="*/ 2708048 w 8631073"/>
              <a:gd name="connsiteY971" fmla="*/ 141314 h 5612466"/>
              <a:gd name="connsiteX972" fmla="*/ 2710031 w 8631073"/>
              <a:gd name="connsiteY972" fmla="*/ 149259 h 5612466"/>
              <a:gd name="connsiteX973" fmla="*/ 2733831 w 8631073"/>
              <a:gd name="connsiteY973" fmla="*/ 161176 h 5612466"/>
              <a:gd name="connsiteX974" fmla="*/ 2745731 w 8631073"/>
              <a:gd name="connsiteY974" fmla="*/ 165149 h 5612466"/>
              <a:gd name="connsiteX975" fmla="*/ 2777464 w 8631073"/>
              <a:gd name="connsiteY975" fmla="*/ 183024 h 5612466"/>
              <a:gd name="connsiteX976" fmla="*/ 2842913 w 8631073"/>
              <a:gd name="connsiteY976" fmla="*/ 175080 h 5612466"/>
              <a:gd name="connsiteX977" fmla="*/ 2852830 w 8631073"/>
              <a:gd name="connsiteY977" fmla="*/ 161176 h 5612466"/>
              <a:gd name="connsiteX978" fmla="*/ 2862747 w 8631073"/>
              <a:gd name="connsiteY978" fmla="*/ 133370 h 5612466"/>
              <a:gd name="connsiteX979" fmla="*/ 2811180 w 8631073"/>
              <a:gd name="connsiteY979" fmla="*/ 115494 h 5612466"/>
              <a:gd name="connsiteX980" fmla="*/ 2767548 w 8631073"/>
              <a:gd name="connsiteY980" fmla="*/ 87687 h 5612466"/>
              <a:gd name="connsiteX981" fmla="*/ 2831013 w 8631073"/>
              <a:gd name="connsiteY981" fmla="*/ 99604 h 5612466"/>
              <a:gd name="connsiteX982" fmla="*/ 2880597 w 8631073"/>
              <a:gd name="connsiteY982" fmla="*/ 91660 h 5612466"/>
              <a:gd name="connsiteX983" fmla="*/ 2906379 w 8631073"/>
              <a:gd name="connsiteY983" fmla="*/ 93646 h 5612466"/>
              <a:gd name="connsiteX984" fmla="*/ 2908363 w 8631073"/>
              <a:gd name="connsiteY984" fmla="*/ 99605 h 5612466"/>
              <a:gd name="connsiteX985" fmla="*/ 3001579 w 8631073"/>
              <a:gd name="connsiteY985" fmla="*/ 109536 h 5612466"/>
              <a:gd name="connsiteX986" fmla="*/ 3057111 w 8631073"/>
              <a:gd name="connsiteY986" fmla="*/ 75770 h 5612466"/>
              <a:gd name="connsiteX987" fmla="*/ 3122561 w 8631073"/>
              <a:gd name="connsiteY987" fmla="*/ 89674 h 5612466"/>
              <a:gd name="connsiteX988" fmla="*/ 3203877 w 8631073"/>
              <a:gd name="connsiteY988" fmla="*/ 117480 h 5612466"/>
              <a:gd name="connsiteX989" fmla="*/ 3265359 w 8631073"/>
              <a:gd name="connsiteY989" fmla="*/ 135356 h 5612466"/>
              <a:gd name="connsiteX990" fmla="*/ 3312959 w 8631073"/>
              <a:gd name="connsiteY990" fmla="*/ 145287 h 5612466"/>
              <a:gd name="connsiteX991" fmla="*/ 3352626 w 8631073"/>
              <a:gd name="connsiteY991" fmla="*/ 161177 h 5612466"/>
              <a:gd name="connsiteX992" fmla="*/ 3380391 w 8631073"/>
              <a:gd name="connsiteY992" fmla="*/ 250555 h 5612466"/>
              <a:gd name="connsiteX993" fmla="*/ 3392292 w 8631073"/>
              <a:gd name="connsiteY993" fmla="*/ 270417 h 5612466"/>
              <a:gd name="connsiteX994" fmla="*/ 3414108 w 8631073"/>
              <a:gd name="connsiteY994" fmla="*/ 260486 h 5612466"/>
              <a:gd name="connsiteX995" fmla="*/ 3426008 w 8631073"/>
              <a:gd name="connsiteY995" fmla="*/ 244597 h 5612466"/>
              <a:gd name="connsiteX996" fmla="*/ 3485508 w 8631073"/>
              <a:gd name="connsiteY996" fmla="*/ 220762 h 5612466"/>
              <a:gd name="connsiteX997" fmla="*/ 3511289 w 8631073"/>
              <a:gd name="connsiteY997" fmla="*/ 246583 h 5612466"/>
              <a:gd name="connsiteX998" fmla="*/ 3554924 w 8631073"/>
              <a:gd name="connsiteY998" fmla="*/ 224735 h 5612466"/>
              <a:gd name="connsiteX999" fmla="*/ 3620373 w 8631073"/>
              <a:gd name="connsiteY999" fmla="*/ 226721 h 5612466"/>
              <a:gd name="connsiteX1000" fmla="*/ 3743339 w 8631073"/>
              <a:gd name="connsiteY1000" fmla="*/ 270417 h 5612466"/>
              <a:gd name="connsiteX1001" fmla="*/ 3763172 w 8631073"/>
              <a:gd name="connsiteY1001" fmla="*/ 278362 h 5612466"/>
              <a:gd name="connsiteX1002" fmla="*/ 3810771 w 8631073"/>
              <a:gd name="connsiteY1002" fmla="*/ 272403 h 5612466"/>
              <a:gd name="connsiteX1003" fmla="*/ 3824654 w 8631073"/>
              <a:gd name="connsiteY1003" fmla="*/ 264459 h 5612466"/>
              <a:gd name="connsiteX1004" fmla="*/ 3844487 w 8631073"/>
              <a:gd name="connsiteY1004" fmla="*/ 260486 h 5612466"/>
              <a:gd name="connsiteX1005" fmla="*/ 3870271 w 8631073"/>
              <a:gd name="connsiteY1005" fmla="*/ 278362 h 5612466"/>
              <a:gd name="connsiteX1006" fmla="*/ 3892086 w 8631073"/>
              <a:gd name="connsiteY1006" fmla="*/ 304182 h 5612466"/>
              <a:gd name="connsiteX1007" fmla="*/ 3917871 w 8631073"/>
              <a:gd name="connsiteY1007" fmla="*/ 316099 h 5612466"/>
              <a:gd name="connsiteX1008" fmla="*/ 3955552 w 8631073"/>
              <a:gd name="connsiteY1008" fmla="*/ 330003 h 5612466"/>
              <a:gd name="connsiteX1009" fmla="*/ 3973403 w 8631073"/>
              <a:gd name="connsiteY1009" fmla="*/ 330003 h 5612466"/>
              <a:gd name="connsiteX1010" fmla="*/ 4056703 w 8631073"/>
              <a:gd name="connsiteY1010" fmla="*/ 335961 h 5612466"/>
              <a:gd name="connsiteX1011" fmla="*/ 4088436 w 8631073"/>
              <a:gd name="connsiteY1011" fmla="*/ 326031 h 5612466"/>
              <a:gd name="connsiteX1012" fmla="*/ 4066619 w 8631073"/>
              <a:gd name="connsiteY1012" fmla="*/ 302196 h 5612466"/>
              <a:gd name="connsiteX1013" fmla="*/ 4060669 w 8631073"/>
              <a:gd name="connsiteY1013" fmla="*/ 298224 h 5612466"/>
              <a:gd name="connsiteX1014" fmla="*/ 4050753 w 8631073"/>
              <a:gd name="connsiteY1014" fmla="*/ 224735 h 5612466"/>
              <a:gd name="connsiteX1015" fmla="*/ 4080503 w 8631073"/>
              <a:gd name="connsiteY1015" fmla="*/ 262472 h 5612466"/>
              <a:gd name="connsiteX1016" fmla="*/ 4128101 w 8631073"/>
              <a:gd name="connsiteY1016" fmla="*/ 252541 h 5612466"/>
              <a:gd name="connsiteX1017" fmla="*/ 4138018 w 8631073"/>
              <a:gd name="connsiteY1017" fmla="*/ 260486 h 5612466"/>
              <a:gd name="connsiteX1018" fmla="*/ 4134052 w 8631073"/>
              <a:gd name="connsiteY1018" fmla="*/ 272403 h 5612466"/>
              <a:gd name="connsiteX1019" fmla="*/ 4134052 w 8631073"/>
              <a:gd name="connsiteY1019" fmla="*/ 290279 h 5612466"/>
              <a:gd name="connsiteX1020" fmla="*/ 4145951 w 8631073"/>
              <a:gd name="connsiteY1020" fmla="*/ 288293 h 5612466"/>
              <a:gd name="connsiteX1021" fmla="*/ 4161818 w 8631073"/>
              <a:gd name="connsiteY1021" fmla="*/ 300210 h 5612466"/>
              <a:gd name="connsiteX1022" fmla="*/ 4163802 w 8631073"/>
              <a:gd name="connsiteY1022" fmla="*/ 312127 h 5612466"/>
              <a:gd name="connsiteX1023" fmla="*/ 4266933 w 8631073"/>
              <a:gd name="connsiteY1023" fmla="*/ 288293 h 5612466"/>
              <a:gd name="connsiteX1024" fmla="*/ 4270900 w 8631073"/>
              <a:gd name="connsiteY1024" fmla="*/ 290279 h 5612466"/>
              <a:gd name="connsiteX1025" fmla="*/ 4401800 w 8631073"/>
              <a:gd name="connsiteY1025" fmla="*/ 316099 h 5612466"/>
              <a:gd name="connsiteX1026" fmla="*/ 4433533 w 8631073"/>
              <a:gd name="connsiteY1026" fmla="*/ 331989 h 5612466"/>
              <a:gd name="connsiteX1027" fmla="*/ 4469232 w 8631073"/>
              <a:gd name="connsiteY1027" fmla="*/ 355823 h 5612466"/>
              <a:gd name="connsiteX1028" fmla="*/ 4544598 w 8631073"/>
              <a:gd name="connsiteY1028" fmla="*/ 365754 h 5612466"/>
              <a:gd name="connsiteX1029" fmla="*/ 4562448 w 8631073"/>
              <a:gd name="connsiteY1029" fmla="*/ 337948 h 5612466"/>
              <a:gd name="connsiteX1030" fmla="*/ 4560465 w 8631073"/>
              <a:gd name="connsiteY1030" fmla="*/ 322058 h 5612466"/>
              <a:gd name="connsiteX1031" fmla="*/ 4568398 w 8631073"/>
              <a:gd name="connsiteY1031" fmla="*/ 290279 h 5612466"/>
              <a:gd name="connsiteX1032" fmla="*/ 4574348 w 8631073"/>
              <a:gd name="connsiteY1032" fmla="*/ 274390 h 5612466"/>
              <a:gd name="connsiteX1033" fmla="*/ 4588231 w 8631073"/>
              <a:gd name="connsiteY1033" fmla="*/ 286307 h 5612466"/>
              <a:gd name="connsiteX1034" fmla="*/ 4606081 w 8631073"/>
              <a:gd name="connsiteY1034" fmla="*/ 330003 h 5612466"/>
              <a:gd name="connsiteX1035" fmla="*/ 4681447 w 8631073"/>
              <a:gd name="connsiteY1035" fmla="*/ 375686 h 5612466"/>
              <a:gd name="connsiteX1036" fmla="*/ 4734997 w 8631073"/>
              <a:gd name="connsiteY1036" fmla="*/ 373699 h 5612466"/>
              <a:gd name="connsiteX1037" fmla="*/ 4774663 w 8631073"/>
              <a:gd name="connsiteY1037" fmla="*/ 401506 h 5612466"/>
              <a:gd name="connsiteX1038" fmla="*/ 4780613 w 8631073"/>
              <a:gd name="connsiteY1038" fmla="*/ 413423 h 5612466"/>
              <a:gd name="connsiteX1039" fmla="*/ 4806396 w 8631073"/>
              <a:gd name="connsiteY1039" fmla="*/ 367741 h 5612466"/>
              <a:gd name="connsiteX1040" fmla="*/ 4828213 w 8631073"/>
              <a:gd name="connsiteY1040" fmla="*/ 367740 h 5612466"/>
              <a:gd name="connsiteX1041" fmla="*/ 4861929 w 8631073"/>
              <a:gd name="connsiteY1041" fmla="*/ 375685 h 5612466"/>
              <a:gd name="connsiteX1042" fmla="*/ 4909528 w 8631073"/>
              <a:gd name="connsiteY1042" fmla="*/ 367741 h 5612466"/>
              <a:gd name="connsiteX1043" fmla="*/ 4982911 w 8631073"/>
              <a:gd name="connsiteY1043" fmla="*/ 395547 h 5612466"/>
              <a:gd name="connsiteX1044" fmla="*/ 5034477 w 8631073"/>
              <a:gd name="connsiteY1044" fmla="*/ 387602 h 5612466"/>
              <a:gd name="connsiteX1045" fmla="*/ 5090010 w 8631073"/>
              <a:gd name="connsiteY1045" fmla="*/ 393561 h 5612466"/>
              <a:gd name="connsiteX1046" fmla="*/ 5121743 w 8631073"/>
              <a:gd name="connsiteY1046" fmla="*/ 395547 h 5612466"/>
              <a:gd name="connsiteX1047" fmla="*/ 5125710 w 8631073"/>
              <a:gd name="connsiteY1047" fmla="*/ 393561 h 5612466"/>
              <a:gd name="connsiteX1048" fmla="*/ 5147526 w 8631073"/>
              <a:gd name="connsiteY1048" fmla="*/ 397533 h 5612466"/>
              <a:gd name="connsiteX1049" fmla="*/ 5153476 w 8631073"/>
              <a:gd name="connsiteY1049" fmla="*/ 415409 h 5612466"/>
              <a:gd name="connsiteX1050" fmla="*/ 5195126 w 8631073"/>
              <a:gd name="connsiteY1050" fmla="*/ 439244 h 5612466"/>
              <a:gd name="connsiteX1051" fmla="*/ 5294291 w 8631073"/>
              <a:gd name="connsiteY1051" fmla="*/ 409451 h 5612466"/>
              <a:gd name="connsiteX1052" fmla="*/ 5318092 w 8631073"/>
              <a:gd name="connsiteY1052" fmla="*/ 417396 h 5612466"/>
              <a:gd name="connsiteX1053" fmla="*/ 5337925 w 8631073"/>
              <a:gd name="connsiteY1053" fmla="*/ 425340 h 5612466"/>
              <a:gd name="connsiteX1054" fmla="*/ 5387508 w 8631073"/>
              <a:gd name="connsiteY1054" fmla="*/ 419382 h 5612466"/>
              <a:gd name="connsiteX1055" fmla="*/ 5429157 w 8631073"/>
              <a:gd name="connsiteY1055" fmla="*/ 387603 h 5612466"/>
              <a:gd name="connsiteX1056" fmla="*/ 5448990 w 8631073"/>
              <a:gd name="connsiteY1056" fmla="*/ 373699 h 5612466"/>
              <a:gd name="connsiteX1057" fmla="*/ 5490640 w 8631073"/>
              <a:gd name="connsiteY1057" fmla="*/ 373699 h 5612466"/>
              <a:gd name="connsiteX1058" fmla="*/ 5502540 w 8631073"/>
              <a:gd name="connsiteY1058" fmla="*/ 330003 h 5612466"/>
              <a:gd name="connsiteX1059" fmla="*/ 5514439 w 8631073"/>
              <a:gd name="connsiteY1059" fmla="*/ 369727 h 5612466"/>
              <a:gd name="connsiteX1060" fmla="*/ 5464857 w 8631073"/>
              <a:gd name="connsiteY1060" fmla="*/ 415409 h 5612466"/>
              <a:gd name="connsiteX1061" fmla="*/ 5538239 w 8631073"/>
              <a:gd name="connsiteY1061" fmla="*/ 405478 h 5612466"/>
              <a:gd name="connsiteX1062" fmla="*/ 5552123 w 8631073"/>
              <a:gd name="connsiteY1062" fmla="*/ 385616 h 5612466"/>
              <a:gd name="connsiteX1063" fmla="*/ 5591789 w 8631073"/>
              <a:gd name="connsiteY1063" fmla="*/ 351851 h 5612466"/>
              <a:gd name="connsiteX1064" fmla="*/ 5601705 w 8631073"/>
              <a:gd name="connsiteY1064" fmla="*/ 335961 h 5612466"/>
              <a:gd name="connsiteX1065" fmla="*/ 5615589 w 8631073"/>
              <a:gd name="connsiteY1065" fmla="*/ 296238 h 5612466"/>
              <a:gd name="connsiteX1066" fmla="*/ 5621538 w 8631073"/>
              <a:gd name="connsiteY1066" fmla="*/ 312127 h 5612466"/>
              <a:gd name="connsiteX1067" fmla="*/ 5665172 w 8631073"/>
              <a:gd name="connsiteY1067" fmla="*/ 324044 h 5612466"/>
              <a:gd name="connsiteX1068" fmla="*/ 5722688 w 8631073"/>
              <a:gd name="connsiteY1068" fmla="*/ 314114 h 5612466"/>
              <a:gd name="connsiteX1069" fmla="*/ 5766321 w 8631073"/>
              <a:gd name="connsiteY1069" fmla="*/ 324045 h 5612466"/>
              <a:gd name="connsiteX1070" fmla="*/ 5893253 w 8631073"/>
              <a:gd name="connsiteY1070" fmla="*/ 367741 h 5612466"/>
              <a:gd name="connsiteX1071" fmla="*/ 5903170 w 8631073"/>
              <a:gd name="connsiteY1071" fmla="*/ 399520 h 5612466"/>
              <a:gd name="connsiteX1072" fmla="*/ 5873420 w 8631073"/>
              <a:gd name="connsiteY1072" fmla="*/ 427326 h 5612466"/>
              <a:gd name="connsiteX1073" fmla="*/ 5833753 w 8631073"/>
              <a:gd name="connsiteY1073" fmla="*/ 457119 h 5612466"/>
              <a:gd name="connsiteX1074" fmla="*/ 6014235 w 8631073"/>
              <a:gd name="connsiteY1074" fmla="*/ 403492 h 5612466"/>
              <a:gd name="connsiteX1075" fmla="*/ 6036051 w 8631073"/>
              <a:gd name="connsiteY1075" fmla="*/ 399520 h 5612466"/>
              <a:gd name="connsiteX1076" fmla="*/ 6049935 w 8631073"/>
              <a:gd name="connsiteY1076" fmla="*/ 423354 h 5612466"/>
              <a:gd name="connsiteX1077" fmla="*/ 6042002 w 8631073"/>
              <a:gd name="connsiteY1077" fmla="*/ 441230 h 5612466"/>
              <a:gd name="connsiteX1078" fmla="*/ 6008285 w 8631073"/>
              <a:gd name="connsiteY1078" fmla="*/ 486912 h 5612466"/>
              <a:gd name="connsiteX1079" fmla="*/ 6020185 w 8631073"/>
              <a:gd name="connsiteY1079" fmla="*/ 538553 h 5612466"/>
              <a:gd name="connsiteX1080" fmla="*/ 6059851 w 8631073"/>
              <a:gd name="connsiteY1080" fmla="*/ 524650 h 5612466"/>
              <a:gd name="connsiteX1081" fmla="*/ 6069768 w 8631073"/>
              <a:gd name="connsiteY1081" fmla="*/ 502802 h 5612466"/>
              <a:gd name="connsiteX1082" fmla="*/ 6135217 w 8631073"/>
              <a:gd name="connsiteY1082" fmla="*/ 449175 h 5612466"/>
              <a:gd name="connsiteX1083" fmla="*/ 6190751 w 8631073"/>
              <a:gd name="connsiteY1083" fmla="*/ 443216 h 5612466"/>
              <a:gd name="connsiteX1084" fmla="*/ 6327599 w 8631073"/>
              <a:gd name="connsiteY1084" fmla="*/ 471023 h 5612466"/>
              <a:gd name="connsiteX1085" fmla="*/ 6363299 w 8631073"/>
              <a:gd name="connsiteY1085" fmla="*/ 465064 h 5612466"/>
              <a:gd name="connsiteX1086" fmla="*/ 6420815 w 8631073"/>
              <a:gd name="connsiteY1086" fmla="*/ 449175 h 5612466"/>
              <a:gd name="connsiteX1087" fmla="*/ 6484281 w 8631073"/>
              <a:gd name="connsiteY1087" fmla="*/ 476981 h 5612466"/>
              <a:gd name="connsiteX1088" fmla="*/ 6527914 w 8631073"/>
              <a:gd name="connsiteY1088" fmla="*/ 480954 h 5612466"/>
              <a:gd name="connsiteX1089" fmla="*/ 6559647 w 8631073"/>
              <a:gd name="connsiteY1089" fmla="*/ 471023 h 5612466"/>
              <a:gd name="connsiteX1090" fmla="*/ 6577497 w 8631073"/>
              <a:gd name="connsiteY1090" fmla="*/ 461092 h 5612466"/>
              <a:gd name="connsiteX1091" fmla="*/ 6585430 w 8631073"/>
              <a:gd name="connsiteY1091" fmla="*/ 484926 h 5612466"/>
              <a:gd name="connsiteX1092" fmla="*/ 6571547 w 8631073"/>
              <a:gd name="connsiteY1092" fmla="*/ 510746 h 5612466"/>
              <a:gd name="connsiteX1093" fmla="*/ 6611213 w 8631073"/>
              <a:gd name="connsiteY1093" fmla="*/ 564374 h 5612466"/>
              <a:gd name="connsiteX1094" fmla="*/ 6635013 w 8631073"/>
              <a:gd name="connsiteY1094" fmla="*/ 558415 h 5612466"/>
              <a:gd name="connsiteX1095" fmla="*/ 6656829 w 8631073"/>
              <a:gd name="connsiteY1095" fmla="*/ 560402 h 5612466"/>
              <a:gd name="connsiteX1096" fmla="*/ 6757978 w 8631073"/>
              <a:gd name="connsiteY1096" fmla="*/ 572319 h 5612466"/>
              <a:gd name="connsiteX1097" fmla="*/ 6763928 w 8631073"/>
              <a:gd name="connsiteY1097" fmla="*/ 564374 h 5612466"/>
              <a:gd name="connsiteX1098" fmla="*/ 6755995 w 8631073"/>
              <a:gd name="connsiteY1098" fmla="*/ 544512 h 5612466"/>
              <a:gd name="connsiteX1099" fmla="*/ 6748062 w 8631073"/>
              <a:gd name="connsiteY1099" fmla="*/ 548484 h 5612466"/>
              <a:gd name="connsiteX1100" fmla="*/ 6698479 w 8631073"/>
              <a:gd name="connsiteY1100" fmla="*/ 552456 h 5612466"/>
              <a:gd name="connsiteX1101" fmla="*/ 6678646 w 8631073"/>
              <a:gd name="connsiteY1101" fmla="*/ 500815 h 5612466"/>
              <a:gd name="connsiteX1102" fmla="*/ 6694512 w 8631073"/>
              <a:gd name="connsiteY1102" fmla="*/ 496843 h 5612466"/>
              <a:gd name="connsiteX1103" fmla="*/ 6730211 w 8631073"/>
              <a:gd name="connsiteY1103" fmla="*/ 490885 h 5612466"/>
              <a:gd name="connsiteX1104" fmla="*/ 6805577 w 8631073"/>
              <a:gd name="connsiteY1104" fmla="*/ 476981 h 5612466"/>
              <a:gd name="connsiteX1105" fmla="*/ 6839294 w 8631073"/>
              <a:gd name="connsiteY1105" fmla="*/ 484926 h 5612466"/>
              <a:gd name="connsiteX1106" fmla="*/ 6880944 w 8631073"/>
              <a:gd name="connsiteY1106" fmla="*/ 498829 h 5612466"/>
              <a:gd name="connsiteX1107" fmla="*/ 6908710 w 8631073"/>
              <a:gd name="connsiteY1107" fmla="*/ 502802 h 5612466"/>
              <a:gd name="connsiteX1108" fmla="*/ 6938460 w 8631073"/>
              <a:gd name="connsiteY1108" fmla="*/ 496843 h 5612466"/>
              <a:gd name="connsiteX1109" fmla="*/ 6954327 w 8631073"/>
              <a:gd name="connsiteY1109" fmla="*/ 528622 h 5612466"/>
              <a:gd name="connsiteX1110" fmla="*/ 7027708 w 8631073"/>
              <a:gd name="connsiteY1110" fmla="*/ 480954 h 5612466"/>
              <a:gd name="connsiteX1111" fmla="*/ 7019776 w 8631073"/>
              <a:gd name="connsiteY1111" fmla="*/ 496843 h 5612466"/>
              <a:gd name="connsiteX1112" fmla="*/ 7047542 w 8631073"/>
              <a:gd name="connsiteY1112" fmla="*/ 538553 h 5612466"/>
              <a:gd name="connsiteX1113" fmla="*/ 7111009 w 8631073"/>
              <a:gd name="connsiteY1113" fmla="*/ 538553 h 5612466"/>
              <a:gd name="connsiteX1114" fmla="*/ 7204224 w 8631073"/>
              <a:gd name="connsiteY1114" fmla="*/ 576291 h 5612466"/>
              <a:gd name="connsiteX1115" fmla="*/ 7243891 w 8631073"/>
              <a:gd name="connsiteY1115" fmla="*/ 564374 h 5612466"/>
              <a:gd name="connsiteX1116" fmla="*/ 7289507 w 8631073"/>
              <a:gd name="connsiteY1116" fmla="*/ 536567 h 5612466"/>
              <a:gd name="connsiteX1117" fmla="*/ 7339090 w 8631073"/>
              <a:gd name="connsiteY1117" fmla="*/ 540539 h 5612466"/>
              <a:gd name="connsiteX1118" fmla="*/ 7364873 w 8631073"/>
              <a:gd name="connsiteY1118" fmla="*/ 554443 h 5612466"/>
              <a:gd name="connsiteX1119" fmla="*/ 7372806 w 8631073"/>
              <a:gd name="connsiteY1119" fmla="*/ 558415 h 5612466"/>
              <a:gd name="connsiteX1120" fmla="*/ 7450156 w 8631073"/>
              <a:gd name="connsiteY1120" fmla="*/ 546498 h 5612466"/>
              <a:gd name="connsiteX1121" fmla="*/ 7487095 w 8631073"/>
              <a:gd name="connsiteY1121" fmla="*/ 544760 h 5612466"/>
              <a:gd name="connsiteX1122" fmla="*/ 7494279 w 8631073"/>
              <a:gd name="connsiteY1122" fmla="*/ 540751 h 5612466"/>
              <a:gd name="connsiteX1123" fmla="*/ 8631073 w 8631073"/>
              <a:gd name="connsiteY1123" fmla="*/ 1197079 h 5612466"/>
              <a:gd name="connsiteX1124" fmla="*/ 6148907 w 8631073"/>
              <a:gd name="connsiteY1124" fmla="*/ 5496316 h 5612466"/>
              <a:gd name="connsiteX1125" fmla="*/ 6062713 w 8631073"/>
              <a:gd name="connsiteY1125" fmla="*/ 5507290 h 5612466"/>
              <a:gd name="connsiteX1126" fmla="*/ 5710498 w 8631073"/>
              <a:gd name="connsiteY1126" fmla="*/ 5554215 h 5612466"/>
              <a:gd name="connsiteX1127" fmla="*/ 5374292 w 8631073"/>
              <a:gd name="connsiteY1127" fmla="*/ 5575250 h 5612466"/>
              <a:gd name="connsiteX1128" fmla="*/ 5116680 w 8631073"/>
              <a:gd name="connsiteY1128" fmla="*/ 5588194 h 5612466"/>
              <a:gd name="connsiteX1129" fmla="*/ 4920196 w 8631073"/>
              <a:gd name="connsiteY1129" fmla="*/ 5604375 h 5612466"/>
              <a:gd name="connsiteX1130" fmla="*/ 4779019 w 8631073"/>
              <a:gd name="connsiteY1130" fmla="*/ 5610847 h 5612466"/>
              <a:gd name="connsiteX1131" fmla="*/ 4690237 w 8631073"/>
              <a:gd name="connsiteY1131" fmla="*/ 5612466 h 5612466"/>
              <a:gd name="connsiteX1132" fmla="*/ 4662584 w 8631073"/>
              <a:gd name="connsiteY1132" fmla="*/ 5612466 h 5612466"/>
              <a:gd name="connsiteX1133" fmla="*/ 4656762 w 8631073"/>
              <a:gd name="connsiteY1133" fmla="*/ 5610847 h 5612466"/>
              <a:gd name="connsiteX1134" fmla="*/ 4241963 w 8631073"/>
              <a:gd name="connsiteY1134" fmla="*/ 5597903 h 5612466"/>
              <a:gd name="connsiteX1135" fmla="*/ 4132805 w 8631073"/>
              <a:gd name="connsiteY1135" fmla="*/ 5589813 h 5612466"/>
              <a:gd name="connsiteX1136" fmla="*/ 3894114 w 8631073"/>
              <a:gd name="connsiteY1136" fmla="*/ 5568777 h 5612466"/>
              <a:gd name="connsiteX1137" fmla="*/ 3706362 w 8631073"/>
              <a:gd name="connsiteY1137" fmla="*/ 5549360 h 5612466"/>
              <a:gd name="connsiteX1138" fmla="*/ 3531710 w 8631073"/>
              <a:gd name="connsiteY1138" fmla="*/ 5529943 h 5612466"/>
              <a:gd name="connsiteX1139" fmla="*/ 3517155 w 8631073"/>
              <a:gd name="connsiteY1139" fmla="*/ 5525089 h 5612466"/>
              <a:gd name="connsiteX1140" fmla="*/ 3426918 w 8631073"/>
              <a:gd name="connsiteY1140" fmla="*/ 5497582 h 5612466"/>
              <a:gd name="connsiteX1141" fmla="*/ 3330860 w 8631073"/>
              <a:gd name="connsiteY1141" fmla="*/ 5492727 h 5612466"/>
              <a:gd name="connsiteX1142" fmla="*/ 3169306 w 8631073"/>
              <a:gd name="connsiteY1142" fmla="*/ 5465220 h 5612466"/>
              <a:gd name="connsiteX1143" fmla="*/ 3105267 w 8631073"/>
              <a:gd name="connsiteY1143" fmla="*/ 5436094 h 5612466"/>
              <a:gd name="connsiteX1144" fmla="*/ 3089257 w 8631073"/>
              <a:gd name="connsiteY1144" fmla="*/ 5434476 h 5612466"/>
              <a:gd name="connsiteX1145" fmla="*/ 3051416 w 8631073"/>
              <a:gd name="connsiteY1145" fmla="*/ 5434476 h 5612466"/>
              <a:gd name="connsiteX1146" fmla="*/ 2997565 w 8631073"/>
              <a:gd name="connsiteY1146" fmla="*/ 5418295 h 5612466"/>
              <a:gd name="connsiteX1147" fmla="*/ 2914605 w 8631073"/>
              <a:gd name="connsiteY1147" fmla="*/ 5390788 h 5612466"/>
              <a:gd name="connsiteX1148" fmla="*/ 2865120 w 8631073"/>
              <a:gd name="connsiteY1148" fmla="*/ 5381079 h 5612466"/>
              <a:gd name="connsiteX1149" fmla="*/ 2793804 w 8631073"/>
              <a:gd name="connsiteY1149" fmla="*/ 5377843 h 5612466"/>
              <a:gd name="connsiteX1150" fmla="*/ 2754507 w 8631073"/>
              <a:gd name="connsiteY1150" fmla="*/ 5368134 h 5612466"/>
              <a:gd name="connsiteX1151" fmla="*/ 2744319 w 8631073"/>
              <a:gd name="connsiteY1151" fmla="*/ 5360044 h 5612466"/>
              <a:gd name="connsiteX1152" fmla="*/ 2744319 w 8631073"/>
              <a:gd name="connsiteY1152" fmla="*/ 5348717 h 5612466"/>
              <a:gd name="connsiteX1153" fmla="*/ 2731220 w 8631073"/>
              <a:gd name="connsiteY1153" fmla="*/ 5339009 h 5612466"/>
              <a:gd name="connsiteX1154" fmla="*/ 2686102 w 8631073"/>
              <a:gd name="connsiteY1154" fmla="*/ 5358426 h 5612466"/>
              <a:gd name="connsiteX1155" fmla="*/ 2670092 w 8631073"/>
              <a:gd name="connsiteY1155" fmla="*/ 5356808 h 5612466"/>
              <a:gd name="connsiteX1156" fmla="*/ 2671547 w 8631073"/>
              <a:gd name="connsiteY1156" fmla="*/ 5340627 h 5612466"/>
              <a:gd name="connsiteX1157" fmla="*/ 2662815 w 8631073"/>
              <a:gd name="connsiteY1157" fmla="*/ 5319592 h 5612466"/>
              <a:gd name="connsiteX1158" fmla="*/ 2649716 w 8631073"/>
              <a:gd name="connsiteY1158" fmla="*/ 5314737 h 5612466"/>
              <a:gd name="connsiteX1159" fmla="*/ 2643894 w 8631073"/>
              <a:gd name="connsiteY1159" fmla="*/ 5300175 h 5612466"/>
              <a:gd name="connsiteX1160" fmla="*/ 2645349 w 8631073"/>
              <a:gd name="connsiteY1160" fmla="*/ 5288848 h 5612466"/>
              <a:gd name="connsiteX1161" fmla="*/ 2633706 w 8631073"/>
              <a:gd name="connsiteY1161" fmla="*/ 5287230 h 5612466"/>
              <a:gd name="connsiteX1162" fmla="*/ 2597320 w 8631073"/>
              <a:gd name="connsiteY1162" fmla="*/ 5287230 h 5612466"/>
              <a:gd name="connsiteX1163" fmla="*/ 2489618 w 8631073"/>
              <a:gd name="connsiteY1163" fmla="*/ 5308265 h 5612466"/>
              <a:gd name="connsiteX1164" fmla="*/ 2473608 w 8631073"/>
              <a:gd name="connsiteY1164" fmla="*/ 5321210 h 5612466"/>
              <a:gd name="connsiteX1165" fmla="*/ 2477974 w 8631073"/>
              <a:gd name="connsiteY1165" fmla="*/ 5298557 h 5612466"/>
              <a:gd name="connsiteX1166" fmla="*/ 2461964 w 8631073"/>
              <a:gd name="connsiteY1166" fmla="*/ 5269431 h 5612466"/>
              <a:gd name="connsiteX1167" fmla="*/ 2330975 w 8631073"/>
              <a:gd name="connsiteY1167" fmla="*/ 5235451 h 5612466"/>
              <a:gd name="connsiteX1168" fmla="*/ 2282946 w 8631073"/>
              <a:gd name="connsiteY1168" fmla="*/ 5227361 h 5612466"/>
              <a:gd name="connsiteX1169" fmla="*/ 2269847 w 8631073"/>
              <a:gd name="connsiteY1169" fmla="*/ 5203089 h 5612466"/>
              <a:gd name="connsiteX1170" fmla="*/ 2245104 w 8631073"/>
              <a:gd name="connsiteY1170" fmla="*/ 5183672 h 5612466"/>
              <a:gd name="connsiteX1171" fmla="*/ 2214540 w 8631073"/>
              <a:gd name="connsiteY1171" fmla="*/ 5182054 h 5612466"/>
              <a:gd name="connsiteX1172" fmla="*/ 2195620 w 8631073"/>
              <a:gd name="connsiteY1172" fmla="*/ 5182054 h 5612466"/>
              <a:gd name="connsiteX1173" fmla="*/ 2170877 w 8631073"/>
              <a:gd name="connsiteY1173" fmla="*/ 5186908 h 5612466"/>
              <a:gd name="connsiteX1174" fmla="*/ 2151957 w 8631073"/>
              <a:gd name="connsiteY1174" fmla="*/ 5180436 h 5612466"/>
              <a:gd name="connsiteX1175" fmla="*/ 2138858 w 8631073"/>
              <a:gd name="connsiteY1175" fmla="*/ 5167491 h 5612466"/>
              <a:gd name="connsiteX1176" fmla="*/ 2117026 w 8631073"/>
              <a:gd name="connsiteY1176" fmla="*/ 5159401 h 5612466"/>
              <a:gd name="connsiteX1177" fmla="*/ 2089373 w 8631073"/>
              <a:gd name="connsiteY1177" fmla="*/ 5177200 h 561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</a:cxnLst>
            <a:rect l="l" t="t" r="r" b="b"/>
            <a:pathLst>
              <a:path w="8631073" h="5612466">
                <a:moveTo>
                  <a:pt x="1643332" y="808823"/>
                </a:moveTo>
                <a:cubicBezTo>
                  <a:pt x="1650428" y="816335"/>
                  <a:pt x="1657680" y="820469"/>
                  <a:pt x="1665241" y="821296"/>
                </a:cubicBezTo>
                <a:lnTo>
                  <a:pt x="1676983" y="817654"/>
                </a:lnTo>
                <a:lnTo>
                  <a:pt x="1678707" y="804703"/>
                </a:lnTo>
                <a:cubicBezTo>
                  <a:pt x="1680690" y="792786"/>
                  <a:pt x="1672757" y="786827"/>
                  <a:pt x="1660857" y="790800"/>
                </a:cubicBezTo>
                <a:lnTo>
                  <a:pt x="1640775" y="804836"/>
                </a:lnTo>
                <a:close/>
                <a:moveTo>
                  <a:pt x="3409453" y="4246798"/>
                </a:moveTo>
                <a:cubicBezTo>
                  <a:pt x="3425463" y="4250035"/>
                  <a:pt x="3429830" y="4246798"/>
                  <a:pt x="3431285" y="4228999"/>
                </a:cubicBezTo>
                <a:cubicBezTo>
                  <a:pt x="3431285" y="4224145"/>
                  <a:pt x="3428374" y="4214437"/>
                  <a:pt x="3437107" y="4214437"/>
                </a:cubicBezTo>
                <a:cubicBezTo>
                  <a:pt x="3450206" y="4212818"/>
                  <a:pt x="3458938" y="4225763"/>
                  <a:pt x="3453117" y="4238708"/>
                </a:cubicBezTo>
                <a:cubicBezTo>
                  <a:pt x="3448750" y="4246798"/>
                  <a:pt x="3450206" y="4251653"/>
                  <a:pt x="3458938" y="4254889"/>
                </a:cubicBezTo>
                <a:cubicBezTo>
                  <a:pt x="3477859" y="4262979"/>
                  <a:pt x="3496779" y="4272688"/>
                  <a:pt x="3514245" y="4285633"/>
                </a:cubicBezTo>
                <a:cubicBezTo>
                  <a:pt x="3528799" y="4295341"/>
                  <a:pt x="3544809" y="4296959"/>
                  <a:pt x="3560819" y="4285633"/>
                </a:cubicBezTo>
                <a:cubicBezTo>
                  <a:pt x="3565185" y="4280778"/>
                  <a:pt x="3571007" y="4279160"/>
                  <a:pt x="3578284" y="4279160"/>
                </a:cubicBezTo>
                <a:cubicBezTo>
                  <a:pt x="3589928" y="4280778"/>
                  <a:pt x="3601571" y="4282396"/>
                  <a:pt x="3613214" y="4284014"/>
                </a:cubicBezTo>
                <a:cubicBezTo>
                  <a:pt x="3621947" y="4284014"/>
                  <a:pt x="3629224" y="4288869"/>
                  <a:pt x="3632135" y="4300195"/>
                </a:cubicBezTo>
                <a:cubicBezTo>
                  <a:pt x="3633591" y="4311521"/>
                  <a:pt x="3639412" y="4313140"/>
                  <a:pt x="3648145" y="4309903"/>
                </a:cubicBezTo>
                <a:cubicBezTo>
                  <a:pt x="3655422" y="4308285"/>
                  <a:pt x="3664155" y="4306668"/>
                  <a:pt x="3671432" y="4305050"/>
                </a:cubicBezTo>
                <a:cubicBezTo>
                  <a:pt x="3688897" y="4300194"/>
                  <a:pt x="3699085" y="4288869"/>
                  <a:pt x="3701996" y="4269452"/>
                </a:cubicBezTo>
                <a:cubicBezTo>
                  <a:pt x="3703452" y="4262979"/>
                  <a:pt x="3703452" y="4256507"/>
                  <a:pt x="3704907" y="4250034"/>
                </a:cubicBezTo>
                <a:cubicBezTo>
                  <a:pt x="3709273" y="4298577"/>
                  <a:pt x="3741293" y="4306667"/>
                  <a:pt x="3774768" y="4313140"/>
                </a:cubicBezTo>
                <a:cubicBezTo>
                  <a:pt x="3784956" y="4316376"/>
                  <a:pt x="3792233" y="4311522"/>
                  <a:pt x="3799510" y="4305050"/>
                </a:cubicBezTo>
                <a:cubicBezTo>
                  <a:pt x="3806787" y="4298577"/>
                  <a:pt x="3809698" y="4290486"/>
                  <a:pt x="3806787" y="4280778"/>
                </a:cubicBezTo>
                <a:cubicBezTo>
                  <a:pt x="3803877" y="4272688"/>
                  <a:pt x="3796600" y="4277542"/>
                  <a:pt x="3790778" y="4277542"/>
                </a:cubicBezTo>
                <a:cubicBezTo>
                  <a:pt x="3786411" y="4277542"/>
                  <a:pt x="3779134" y="4279160"/>
                  <a:pt x="3777679" y="4271070"/>
                </a:cubicBezTo>
                <a:cubicBezTo>
                  <a:pt x="3776223" y="4264597"/>
                  <a:pt x="3779134" y="4256506"/>
                  <a:pt x="3784956" y="4253271"/>
                </a:cubicBezTo>
                <a:cubicBezTo>
                  <a:pt x="3790778" y="4248417"/>
                  <a:pt x="3798055" y="4248416"/>
                  <a:pt x="3803876" y="4248417"/>
                </a:cubicBezTo>
                <a:cubicBezTo>
                  <a:pt x="3811154" y="4248417"/>
                  <a:pt x="3818431" y="4248417"/>
                  <a:pt x="3822797" y="4241944"/>
                </a:cubicBezTo>
                <a:cubicBezTo>
                  <a:pt x="3819159" y="4236281"/>
                  <a:pt x="3814428" y="4232236"/>
                  <a:pt x="3809334" y="4229606"/>
                </a:cubicBezTo>
                <a:lnTo>
                  <a:pt x="3808979" y="4229519"/>
                </a:lnTo>
                <a:lnTo>
                  <a:pt x="3801024" y="4229341"/>
                </a:lnTo>
                <a:cubicBezTo>
                  <a:pt x="3706817" y="4228514"/>
                  <a:pt x="3612609" y="4226860"/>
                  <a:pt x="3518402" y="4218040"/>
                </a:cubicBezTo>
                <a:cubicBezTo>
                  <a:pt x="3493611" y="4215835"/>
                  <a:pt x="3468819" y="4214733"/>
                  <a:pt x="3444028" y="4213354"/>
                </a:cubicBezTo>
                <a:lnTo>
                  <a:pt x="3400975" y="4209685"/>
                </a:lnTo>
                <a:lnTo>
                  <a:pt x="3396355" y="4222527"/>
                </a:lnTo>
                <a:cubicBezTo>
                  <a:pt x="3393444" y="4237090"/>
                  <a:pt x="3396355" y="4243562"/>
                  <a:pt x="3409453" y="4246798"/>
                </a:cubicBezTo>
                <a:close/>
                <a:moveTo>
                  <a:pt x="3106359" y="4240731"/>
                </a:moveTo>
                <a:cubicBezTo>
                  <a:pt x="3122733" y="4247203"/>
                  <a:pt x="3141653" y="4245180"/>
                  <a:pt x="3162029" y="4233854"/>
                </a:cubicBezTo>
                <a:cubicBezTo>
                  <a:pt x="3172217" y="4228999"/>
                  <a:pt x="3182405" y="4225763"/>
                  <a:pt x="3192593" y="4227381"/>
                </a:cubicBezTo>
                <a:cubicBezTo>
                  <a:pt x="3199871" y="4227381"/>
                  <a:pt x="3202781" y="4228999"/>
                  <a:pt x="3202781" y="4237090"/>
                </a:cubicBezTo>
                <a:cubicBezTo>
                  <a:pt x="3204237" y="4251653"/>
                  <a:pt x="3208603" y="4256507"/>
                  <a:pt x="3221702" y="4251653"/>
                </a:cubicBezTo>
                <a:cubicBezTo>
                  <a:pt x="3246445" y="4243562"/>
                  <a:pt x="3269732" y="4243562"/>
                  <a:pt x="3294474" y="4243562"/>
                </a:cubicBezTo>
                <a:cubicBezTo>
                  <a:pt x="3314122" y="4244371"/>
                  <a:pt x="3333043" y="4242349"/>
                  <a:pt x="3350872" y="4236079"/>
                </a:cubicBezTo>
                <a:lnTo>
                  <a:pt x="3391944" y="4208915"/>
                </a:lnTo>
                <a:lnTo>
                  <a:pt x="3369654" y="4207015"/>
                </a:lnTo>
                <a:lnTo>
                  <a:pt x="3058806" y="4179621"/>
                </a:lnTo>
                <a:lnTo>
                  <a:pt x="3065971" y="4196638"/>
                </a:lnTo>
                <a:cubicBezTo>
                  <a:pt x="3076159" y="4219291"/>
                  <a:pt x="3089985" y="4234257"/>
                  <a:pt x="3106359" y="4240731"/>
                </a:cubicBezTo>
                <a:close/>
                <a:moveTo>
                  <a:pt x="2089373" y="5177200"/>
                </a:moveTo>
                <a:cubicBezTo>
                  <a:pt x="2089373" y="5175582"/>
                  <a:pt x="2087917" y="5175582"/>
                  <a:pt x="2087917" y="5173964"/>
                </a:cubicBezTo>
                <a:cubicBezTo>
                  <a:pt x="2101016" y="5152928"/>
                  <a:pt x="2101016" y="5152928"/>
                  <a:pt x="2089373" y="5130275"/>
                </a:cubicBezTo>
                <a:cubicBezTo>
                  <a:pt x="2087917" y="5127039"/>
                  <a:pt x="2086462" y="5123803"/>
                  <a:pt x="2085006" y="5122185"/>
                </a:cubicBezTo>
                <a:cubicBezTo>
                  <a:pt x="2073363" y="5094677"/>
                  <a:pt x="2055898" y="5089823"/>
                  <a:pt x="2031155" y="5102768"/>
                </a:cubicBezTo>
                <a:cubicBezTo>
                  <a:pt x="2018056" y="5110858"/>
                  <a:pt x="2009324" y="5106004"/>
                  <a:pt x="2007868" y="5089823"/>
                </a:cubicBezTo>
                <a:cubicBezTo>
                  <a:pt x="2006413" y="5081732"/>
                  <a:pt x="2006413" y="5073642"/>
                  <a:pt x="2007868" y="5065552"/>
                </a:cubicBezTo>
                <a:cubicBezTo>
                  <a:pt x="2012235" y="5042898"/>
                  <a:pt x="2031155" y="5036426"/>
                  <a:pt x="2045710" y="5050989"/>
                </a:cubicBezTo>
                <a:cubicBezTo>
                  <a:pt x="2057353" y="5062316"/>
                  <a:pt x="2068997" y="5067170"/>
                  <a:pt x="2082096" y="5070406"/>
                </a:cubicBezTo>
                <a:cubicBezTo>
                  <a:pt x="2095195" y="5072024"/>
                  <a:pt x="2106838" y="5076878"/>
                  <a:pt x="2115570" y="5088205"/>
                </a:cubicBezTo>
                <a:cubicBezTo>
                  <a:pt x="2128670" y="5107622"/>
                  <a:pt x="2135947" y="5109240"/>
                  <a:pt x="2151956" y="5093059"/>
                </a:cubicBezTo>
                <a:cubicBezTo>
                  <a:pt x="2163600" y="5083351"/>
                  <a:pt x="2173788" y="5080115"/>
                  <a:pt x="2188342" y="5083351"/>
                </a:cubicBezTo>
                <a:cubicBezTo>
                  <a:pt x="2214540" y="5088205"/>
                  <a:pt x="2239283" y="5101150"/>
                  <a:pt x="2264025" y="5107622"/>
                </a:cubicBezTo>
                <a:cubicBezTo>
                  <a:pt x="2285857" y="5114094"/>
                  <a:pt x="2307688" y="5114094"/>
                  <a:pt x="2326609" y="5099532"/>
                </a:cubicBezTo>
                <a:cubicBezTo>
                  <a:pt x="2336797" y="5089823"/>
                  <a:pt x="2342619" y="5093059"/>
                  <a:pt x="2351351" y="5102768"/>
                </a:cubicBezTo>
                <a:cubicBezTo>
                  <a:pt x="2392103" y="5148074"/>
                  <a:pt x="2438677" y="5170727"/>
                  <a:pt x="2495439" y="5143220"/>
                </a:cubicBezTo>
                <a:cubicBezTo>
                  <a:pt x="2504172" y="5138366"/>
                  <a:pt x="2511449" y="5141602"/>
                  <a:pt x="2518726" y="5144838"/>
                </a:cubicBezTo>
                <a:cubicBezTo>
                  <a:pt x="2523093" y="5148074"/>
                  <a:pt x="2528914" y="5154547"/>
                  <a:pt x="2534736" y="5149692"/>
                </a:cubicBezTo>
                <a:cubicBezTo>
                  <a:pt x="2540558" y="5143220"/>
                  <a:pt x="2536192" y="5136748"/>
                  <a:pt x="2534736" y="5130275"/>
                </a:cubicBezTo>
                <a:cubicBezTo>
                  <a:pt x="2530370" y="5120567"/>
                  <a:pt x="2534736" y="5117331"/>
                  <a:pt x="2543469" y="5117331"/>
                </a:cubicBezTo>
                <a:cubicBezTo>
                  <a:pt x="2552202" y="5117331"/>
                  <a:pt x="2560934" y="5120567"/>
                  <a:pt x="2569667" y="5122185"/>
                </a:cubicBezTo>
                <a:cubicBezTo>
                  <a:pt x="2588587" y="5128657"/>
                  <a:pt x="2604597" y="5136748"/>
                  <a:pt x="2624973" y="5131893"/>
                </a:cubicBezTo>
                <a:cubicBezTo>
                  <a:pt x="2629340" y="5131893"/>
                  <a:pt x="2629340" y="5135129"/>
                  <a:pt x="2630795" y="5138366"/>
                </a:cubicBezTo>
                <a:cubicBezTo>
                  <a:pt x="2635161" y="5152928"/>
                  <a:pt x="2645349" y="5156165"/>
                  <a:pt x="2656993" y="5156165"/>
                </a:cubicBezTo>
                <a:cubicBezTo>
                  <a:pt x="2700656" y="5157783"/>
                  <a:pt x="2744319" y="5162637"/>
                  <a:pt x="2786527" y="5178818"/>
                </a:cubicBezTo>
                <a:cubicBezTo>
                  <a:pt x="2789438" y="5180436"/>
                  <a:pt x="2793804" y="5180435"/>
                  <a:pt x="2798170" y="5178818"/>
                </a:cubicBezTo>
                <a:cubicBezTo>
                  <a:pt x="2811269" y="5170727"/>
                  <a:pt x="2820002" y="5175582"/>
                  <a:pt x="2827279" y="5191763"/>
                </a:cubicBezTo>
                <a:cubicBezTo>
                  <a:pt x="2834556" y="5207944"/>
                  <a:pt x="2843289" y="5209562"/>
                  <a:pt x="2856388" y="5196617"/>
                </a:cubicBezTo>
                <a:cubicBezTo>
                  <a:pt x="2862209" y="5191763"/>
                  <a:pt x="2866576" y="5186908"/>
                  <a:pt x="2872398" y="5180436"/>
                </a:cubicBezTo>
                <a:cubicBezTo>
                  <a:pt x="2878219" y="5190145"/>
                  <a:pt x="2884041" y="5199853"/>
                  <a:pt x="2894229" y="5199853"/>
                </a:cubicBezTo>
                <a:cubicBezTo>
                  <a:pt x="2905872" y="5199853"/>
                  <a:pt x="2917516" y="5201471"/>
                  <a:pt x="2927704" y="5201471"/>
                </a:cubicBezTo>
                <a:cubicBezTo>
                  <a:pt x="2965545" y="5203089"/>
                  <a:pt x="2969912" y="5206325"/>
                  <a:pt x="2977189" y="5161019"/>
                </a:cubicBezTo>
                <a:cubicBezTo>
                  <a:pt x="2977189" y="5161019"/>
                  <a:pt x="2978644" y="5161019"/>
                  <a:pt x="2978644" y="5159401"/>
                </a:cubicBezTo>
                <a:cubicBezTo>
                  <a:pt x="2983011" y="5143220"/>
                  <a:pt x="2988832" y="5138366"/>
                  <a:pt x="3003387" y="5143220"/>
                </a:cubicBezTo>
                <a:cubicBezTo>
                  <a:pt x="3067426" y="5157783"/>
                  <a:pt x="3132921" y="5167491"/>
                  <a:pt x="3196960" y="5178818"/>
                </a:cubicBezTo>
                <a:cubicBezTo>
                  <a:pt x="3237712" y="5185290"/>
                  <a:pt x="3279919" y="5190145"/>
                  <a:pt x="3320672" y="5194999"/>
                </a:cubicBezTo>
                <a:cubicBezTo>
                  <a:pt x="3370157" y="5201471"/>
                  <a:pt x="3416730" y="5217652"/>
                  <a:pt x="3464760" y="5232215"/>
                </a:cubicBezTo>
                <a:cubicBezTo>
                  <a:pt x="3501146" y="5241923"/>
                  <a:pt x="3536076" y="5248396"/>
                  <a:pt x="3572462" y="5233833"/>
                </a:cubicBezTo>
                <a:cubicBezTo>
                  <a:pt x="3587017" y="5227361"/>
                  <a:pt x="3600115" y="5230597"/>
                  <a:pt x="3614670" y="5238687"/>
                </a:cubicBezTo>
                <a:cubicBezTo>
                  <a:pt x="3642323" y="5253250"/>
                  <a:pt x="3672887" y="5259722"/>
                  <a:pt x="3704907" y="5258104"/>
                </a:cubicBezTo>
                <a:cubicBezTo>
                  <a:pt x="3732560" y="5254868"/>
                  <a:pt x="3761669" y="5256486"/>
                  <a:pt x="3789322" y="5264576"/>
                </a:cubicBezTo>
                <a:cubicBezTo>
                  <a:pt x="3831530" y="5274285"/>
                  <a:pt x="3873738" y="5279139"/>
                  <a:pt x="3917400" y="5279139"/>
                </a:cubicBezTo>
                <a:cubicBezTo>
                  <a:pt x="3945054" y="5279139"/>
                  <a:pt x="3971252" y="5282376"/>
                  <a:pt x="3997449" y="5285612"/>
                </a:cubicBezTo>
                <a:cubicBezTo>
                  <a:pt x="4054212" y="5295320"/>
                  <a:pt x="4112429" y="5300174"/>
                  <a:pt x="4170646" y="5301793"/>
                </a:cubicBezTo>
                <a:cubicBezTo>
                  <a:pt x="4228864" y="5303411"/>
                  <a:pt x="4287081" y="5301792"/>
                  <a:pt x="4343843" y="5306647"/>
                </a:cubicBezTo>
                <a:cubicBezTo>
                  <a:pt x="4383140" y="5311500"/>
                  <a:pt x="4422437" y="5319592"/>
                  <a:pt x="4461734" y="5314737"/>
                </a:cubicBezTo>
                <a:cubicBezTo>
                  <a:pt x="4524317" y="5305029"/>
                  <a:pt x="4585446" y="5311501"/>
                  <a:pt x="4646574" y="5314737"/>
                </a:cubicBezTo>
                <a:cubicBezTo>
                  <a:pt x="4677138" y="5317973"/>
                  <a:pt x="4707702" y="5322827"/>
                  <a:pt x="4739722" y="5321210"/>
                </a:cubicBezTo>
                <a:cubicBezTo>
                  <a:pt x="4776108" y="5317974"/>
                  <a:pt x="4813949" y="5324445"/>
                  <a:pt x="4850335" y="5314737"/>
                </a:cubicBezTo>
                <a:cubicBezTo>
                  <a:pt x="4873622" y="5308265"/>
                  <a:pt x="4896909" y="5309882"/>
                  <a:pt x="4918741" y="5314737"/>
                </a:cubicBezTo>
                <a:cubicBezTo>
                  <a:pt x="4943483" y="5321209"/>
                  <a:pt x="4966770" y="5322828"/>
                  <a:pt x="4991512" y="5317973"/>
                </a:cubicBezTo>
                <a:cubicBezTo>
                  <a:pt x="5020621" y="5309883"/>
                  <a:pt x="5051185" y="5306646"/>
                  <a:pt x="5081749" y="5305029"/>
                </a:cubicBezTo>
                <a:cubicBezTo>
                  <a:pt x="5123957" y="5301793"/>
                  <a:pt x="5164709" y="5300174"/>
                  <a:pt x="5205462" y="5296937"/>
                </a:cubicBezTo>
                <a:cubicBezTo>
                  <a:pt x="5260768" y="5292084"/>
                  <a:pt x="5316075" y="5287229"/>
                  <a:pt x="5371381" y="5282375"/>
                </a:cubicBezTo>
                <a:cubicBezTo>
                  <a:pt x="5404856" y="5280758"/>
                  <a:pt x="5436876" y="5277521"/>
                  <a:pt x="5468896" y="5274285"/>
                </a:cubicBezTo>
                <a:cubicBezTo>
                  <a:pt x="5519836" y="5269430"/>
                  <a:pt x="5569321" y="5256486"/>
                  <a:pt x="5620261" y="5271048"/>
                </a:cubicBezTo>
                <a:cubicBezTo>
                  <a:pt x="5627538" y="5272666"/>
                  <a:pt x="5630449" y="5269431"/>
                  <a:pt x="5630449" y="5261340"/>
                </a:cubicBezTo>
                <a:cubicBezTo>
                  <a:pt x="5630449" y="5250013"/>
                  <a:pt x="5626083" y="5243540"/>
                  <a:pt x="5615895" y="5243541"/>
                </a:cubicBezTo>
                <a:cubicBezTo>
                  <a:pt x="5605707" y="5243540"/>
                  <a:pt x="5595518" y="5245160"/>
                  <a:pt x="5585330" y="5245160"/>
                </a:cubicBezTo>
                <a:cubicBezTo>
                  <a:pt x="5367015" y="5251632"/>
                  <a:pt x="5147244" y="5261339"/>
                  <a:pt x="4928929" y="5264577"/>
                </a:cubicBezTo>
                <a:cubicBezTo>
                  <a:pt x="4728078" y="5266194"/>
                  <a:pt x="4527229" y="5266195"/>
                  <a:pt x="4326378" y="5256486"/>
                </a:cubicBezTo>
                <a:cubicBezTo>
                  <a:pt x="4196844" y="5250014"/>
                  <a:pt x="4068766" y="5240305"/>
                  <a:pt x="3940687" y="5227361"/>
                </a:cubicBezTo>
                <a:cubicBezTo>
                  <a:pt x="3828619" y="5217652"/>
                  <a:pt x="3716550" y="5203089"/>
                  <a:pt x="3604482" y="5186908"/>
                </a:cubicBezTo>
                <a:cubicBezTo>
                  <a:pt x="3466215" y="5165873"/>
                  <a:pt x="3330860" y="5133511"/>
                  <a:pt x="3194049" y="5104386"/>
                </a:cubicBezTo>
                <a:cubicBezTo>
                  <a:pt x="3150386" y="5096295"/>
                  <a:pt x="3106723" y="5080114"/>
                  <a:pt x="3063060" y="5081732"/>
                </a:cubicBezTo>
                <a:cubicBezTo>
                  <a:pt x="3013575" y="5081733"/>
                  <a:pt x="2967001" y="5076878"/>
                  <a:pt x="2926249" y="5042898"/>
                </a:cubicBezTo>
                <a:cubicBezTo>
                  <a:pt x="2910239" y="5029954"/>
                  <a:pt x="2889863" y="5028336"/>
                  <a:pt x="2869487" y="5034808"/>
                </a:cubicBezTo>
                <a:cubicBezTo>
                  <a:pt x="2856388" y="5039662"/>
                  <a:pt x="2843289" y="5038044"/>
                  <a:pt x="2828734" y="5034808"/>
                </a:cubicBezTo>
                <a:cubicBezTo>
                  <a:pt x="2806903" y="5029954"/>
                  <a:pt x="2785071" y="5020245"/>
                  <a:pt x="2761784" y="5026718"/>
                </a:cubicBezTo>
                <a:cubicBezTo>
                  <a:pt x="2741408" y="5031572"/>
                  <a:pt x="2726854" y="5025099"/>
                  <a:pt x="2713755" y="5007300"/>
                </a:cubicBezTo>
                <a:cubicBezTo>
                  <a:pt x="2709389" y="5000828"/>
                  <a:pt x="2703567" y="4999210"/>
                  <a:pt x="2696290" y="5002446"/>
                </a:cubicBezTo>
                <a:cubicBezTo>
                  <a:pt x="2686102" y="5007300"/>
                  <a:pt x="2674458" y="5008919"/>
                  <a:pt x="2662815" y="5004064"/>
                </a:cubicBezTo>
                <a:cubicBezTo>
                  <a:pt x="2627884" y="4991120"/>
                  <a:pt x="2588587" y="4987883"/>
                  <a:pt x="2553657" y="4971703"/>
                </a:cubicBezTo>
                <a:cubicBezTo>
                  <a:pt x="2542013" y="4965230"/>
                  <a:pt x="2530370" y="4963612"/>
                  <a:pt x="2518726" y="4970084"/>
                </a:cubicBezTo>
                <a:cubicBezTo>
                  <a:pt x="2493984" y="4981411"/>
                  <a:pt x="2486707" y="4979793"/>
                  <a:pt x="2470697" y="4955522"/>
                </a:cubicBezTo>
                <a:cubicBezTo>
                  <a:pt x="2464875" y="4945813"/>
                  <a:pt x="2457598" y="4939341"/>
                  <a:pt x="2448865" y="4939341"/>
                </a:cubicBezTo>
                <a:cubicBezTo>
                  <a:pt x="2418301" y="4937723"/>
                  <a:pt x="2390648" y="4924778"/>
                  <a:pt x="2362995" y="4915069"/>
                </a:cubicBezTo>
                <a:cubicBezTo>
                  <a:pt x="2338253" y="4905361"/>
                  <a:pt x="2313510" y="4897270"/>
                  <a:pt x="2287312" y="4902125"/>
                </a:cubicBezTo>
                <a:cubicBezTo>
                  <a:pt x="2277124" y="4903743"/>
                  <a:pt x="2271302" y="4900506"/>
                  <a:pt x="2266936" y="4892416"/>
                </a:cubicBezTo>
                <a:cubicBezTo>
                  <a:pt x="2261114" y="4882708"/>
                  <a:pt x="2253837" y="4871381"/>
                  <a:pt x="2242194" y="4874617"/>
                </a:cubicBezTo>
                <a:cubicBezTo>
                  <a:pt x="2217451" y="4881089"/>
                  <a:pt x="2197075" y="4869763"/>
                  <a:pt x="2179610" y="4850346"/>
                </a:cubicBezTo>
                <a:cubicBezTo>
                  <a:pt x="2153412" y="4822838"/>
                  <a:pt x="2121392" y="4813130"/>
                  <a:pt x="2086462" y="4824456"/>
                </a:cubicBezTo>
                <a:cubicBezTo>
                  <a:pt x="2073363" y="4827692"/>
                  <a:pt x="2068997" y="4824456"/>
                  <a:pt x="2068997" y="4809894"/>
                </a:cubicBezTo>
                <a:cubicBezTo>
                  <a:pt x="2068997" y="4805039"/>
                  <a:pt x="2068997" y="4800185"/>
                  <a:pt x="2067541" y="4796949"/>
                </a:cubicBezTo>
                <a:cubicBezTo>
                  <a:pt x="2048621" y="4762969"/>
                  <a:pt x="2029700" y="4730607"/>
                  <a:pt x="1990403" y="4722517"/>
                </a:cubicBezTo>
                <a:cubicBezTo>
                  <a:pt x="1981670" y="4720899"/>
                  <a:pt x="1983126" y="4716044"/>
                  <a:pt x="1986037" y="4709572"/>
                </a:cubicBezTo>
                <a:cubicBezTo>
                  <a:pt x="1987492" y="4706336"/>
                  <a:pt x="1990403" y="4703100"/>
                  <a:pt x="1993314" y="4699863"/>
                </a:cubicBezTo>
                <a:cubicBezTo>
                  <a:pt x="1999136" y="4693391"/>
                  <a:pt x="2004957" y="4688537"/>
                  <a:pt x="1999136" y="4678828"/>
                </a:cubicBezTo>
                <a:cubicBezTo>
                  <a:pt x="1994769" y="4669120"/>
                  <a:pt x="1987492" y="4675592"/>
                  <a:pt x="1980215" y="4677210"/>
                </a:cubicBezTo>
                <a:cubicBezTo>
                  <a:pt x="1965661" y="4682065"/>
                  <a:pt x="1949651" y="4686919"/>
                  <a:pt x="1938007" y="4677210"/>
                </a:cubicBezTo>
                <a:cubicBezTo>
                  <a:pt x="1923453" y="4665884"/>
                  <a:pt x="1916176" y="4670738"/>
                  <a:pt x="1905988" y="4683683"/>
                </a:cubicBezTo>
                <a:cubicBezTo>
                  <a:pt x="1903077" y="4686919"/>
                  <a:pt x="1900166" y="4690155"/>
                  <a:pt x="1895800" y="4691773"/>
                </a:cubicBezTo>
                <a:cubicBezTo>
                  <a:pt x="1891433" y="4696626"/>
                  <a:pt x="1887067" y="4698245"/>
                  <a:pt x="1881245" y="4691773"/>
                </a:cubicBezTo>
                <a:cubicBezTo>
                  <a:pt x="1876879" y="4686919"/>
                  <a:pt x="1876879" y="4680446"/>
                  <a:pt x="1881245" y="4675592"/>
                </a:cubicBezTo>
                <a:cubicBezTo>
                  <a:pt x="1885612" y="4669120"/>
                  <a:pt x="1887067" y="4662647"/>
                  <a:pt x="1892889" y="4657793"/>
                </a:cubicBezTo>
                <a:cubicBezTo>
                  <a:pt x="1895800" y="4656175"/>
                  <a:pt x="1898711" y="4654557"/>
                  <a:pt x="1897255" y="4649703"/>
                </a:cubicBezTo>
                <a:cubicBezTo>
                  <a:pt x="1895800" y="4646467"/>
                  <a:pt x="1891433" y="4648085"/>
                  <a:pt x="1888523" y="4648084"/>
                </a:cubicBezTo>
                <a:cubicBezTo>
                  <a:pt x="1884156" y="4648085"/>
                  <a:pt x="1881245" y="4648085"/>
                  <a:pt x="1878334" y="4651321"/>
                </a:cubicBezTo>
                <a:cubicBezTo>
                  <a:pt x="1875424" y="4654557"/>
                  <a:pt x="1872513" y="4654557"/>
                  <a:pt x="1869602" y="4651321"/>
                </a:cubicBezTo>
                <a:cubicBezTo>
                  <a:pt x="1853592" y="4633522"/>
                  <a:pt x="1834671" y="4625431"/>
                  <a:pt x="1812840" y="4627049"/>
                </a:cubicBezTo>
                <a:cubicBezTo>
                  <a:pt x="1802652" y="4628668"/>
                  <a:pt x="1792464" y="4628668"/>
                  <a:pt x="1782276" y="4627049"/>
                </a:cubicBezTo>
                <a:cubicBezTo>
                  <a:pt x="1776454" y="4627048"/>
                  <a:pt x="1767721" y="4627048"/>
                  <a:pt x="1764811" y="4618959"/>
                </a:cubicBezTo>
                <a:cubicBezTo>
                  <a:pt x="1763355" y="4612486"/>
                  <a:pt x="1770632" y="4607632"/>
                  <a:pt x="1774999" y="4602777"/>
                </a:cubicBezTo>
                <a:cubicBezTo>
                  <a:pt x="1777909" y="4599542"/>
                  <a:pt x="1780820" y="4597924"/>
                  <a:pt x="1783731" y="4594687"/>
                </a:cubicBezTo>
                <a:cubicBezTo>
                  <a:pt x="1786642" y="4591450"/>
                  <a:pt x="1793919" y="4588215"/>
                  <a:pt x="1791008" y="4581743"/>
                </a:cubicBezTo>
                <a:cubicBezTo>
                  <a:pt x="1789552" y="4575270"/>
                  <a:pt x="1782276" y="4575271"/>
                  <a:pt x="1776454" y="4576888"/>
                </a:cubicBezTo>
                <a:cubicBezTo>
                  <a:pt x="1763355" y="4576889"/>
                  <a:pt x="1753167" y="4573652"/>
                  <a:pt x="1740068" y="4567179"/>
                </a:cubicBezTo>
                <a:cubicBezTo>
                  <a:pt x="1710959" y="4550999"/>
                  <a:pt x="1694949" y="4559090"/>
                  <a:pt x="1683306" y="4591451"/>
                </a:cubicBezTo>
                <a:cubicBezTo>
                  <a:pt x="1678940" y="4604396"/>
                  <a:pt x="1671663" y="4610867"/>
                  <a:pt x="1660019" y="4609250"/>
                </a:cubicBezTo>
                <a:cubicBezTo>
                  <a:pt x="1660019" y="4578507"/>
                  <a:pt x="1660019" y="4549381"/>
                  <a:pt x="1660019" y="4518637"/>
                </a:cubicBezTo>
                <a:cubicBezTo>
                  <a:pt x="1680395" y="4517018"/>
                  <a:pt x="1684761" y="4508929"/>
                  <a:pt x="1678940" y="4494366"/>
                </a:cubicBezTo>
                <a:cubicBezTo>
                  <a:pt x="1677484" y="4489511"/>
                  <a:pt x="1671662" y="4486276"/>
                  <a:pt x="1674574" y="4481421"/>
                </a:cubicBezTo>
                <a:cubicBezTo>
                  <a:pt x="1678940" y="4476567"/>
                  <a:pt x="1684762" y="4478185"/>
                  <a:pt x="1689128" y="4479802"/>
                </a:cubicBezTo>
                <a:cubicBezTo>
                  <a:pt x="1693494" y="4479803"/>
                  <a:pt x="1696405" y="4481421"/>
                  <a:pt x="1699316" y="4483038"/>
                </a:cubicBezTo>
                <a:cubicBezTo>
                  <a:pt x="1708048" y="4486276"/>
                  <a:pt x="1712415" y="4484658"/>
                  <a:pt x="1713870" y="4473331"/>
                </a:cubicBezTo>
                <a:cubicBezTo>
                  <a:pt x="1715326" y="4466859"/>
                  <a:pt x="1719692" y="4457150"/>
                  <a:pt x="1726969" y="4462004"/>
                </a:cubicBezTo>
                <a:cubicBezTo>
                  <a:pt x="1737157" y="4466859"/>
                  <a:pt x="1747345" y="4466858"/>
                  <a:pt x="1757533" y="4468476"/>
                </a:cubicBezTo>
                <a:cubicBezTo>
                  <a:pt x="1766266" y="4470095"/>
                  <a:pt x="1776454" y="4473331"/>
                  <a:pt x="1786642" y="4470095"/>
                </a:cubicBezTo>
                <a:cubicBezTo>
                  <a:pt x="1795375" y="4466858"/>
                  <a:pt x="1805563" y="4463622"/>
                  <a:pt x="1798285" y="4447441"/>
                </a:cubicBezTo>
                <a:cubicBezTo>
                  <a:pt x="1795374" y="4442587"/>
                  <a:pt x="1798286" y="4439351"/>
                  <a:pt x="1804107" y="4437733"/>
                </a:cubicBezTo>
                <a:cubicBezTo>
                  <a:pt x="1825939" y="4437733"/>
                  <a:pt x="1833216" y="4444205"/>
                  <a:pt x="1834671" y="4468477"/>
                </a:cubicBezTo>
                <a:cubicBezTo>
                  <a:pt x="1834671" y="4476567"/>
                  <a:pt x="1836127" y="4483040"/>
                  <a:pt x="1841948" y="4486276"/>
                </a:cubicBezTo>
                <a:cubicBezTo>
                  <a:pt x="1852137" y="4491130"/>
                  <a:pt x="1862325" y="4494366"/>
                  <a:pt x="1873968" y="4491130"/>
                </a:cubicBezTo>
                <a:cubicBezTo>
                  <a:pt x="1876878" y="4491129"/>
                  <a:pt x="1878334" y="4484657"/>
                  <a:pt x="1876879" y="4481420"/>
                </a:cubicBezTo>
                <a:cubicBezTo>
                  <a:pt x="1876879" y="4476567"/>
                  <a:pt x="1876879" y="4470095"/>
                  <a:pt x="1879789" y="4466857"/>
                </a:cubicBezTo>
                <a:cubicBezTo>
                  <a:pt x="1884156" y="4462004"/>
                  <a:pt x="1889978" y="4450678"/>
                  <a:pt x="1894344" y="4460385"/>
                </a:cubicBezTo>
                <a:cubicBezTo>
                  <a:pt x="1905988" y="4478185"/>
                  <a:pt x="1920542" y="4478185"/>
                  <a:pt x="1936552" y="4478185"/>
                </a:cubicBezTo>
                <a:cubicBezTo>
                  <a:pt x="1945285" y="4479803"/>
                  <a:pt x="1954017" y="4481421"/>
                  <a:pt x="1961294" y="4489512"/>
                </a:cubicBezTo>
                <a:cubicBezTo>
                  <a:pt x="1988948" y="4518637"/>
                  <a:pt x="2010779" y="4517019"/>
                  <a:pt x="2031155" y="4481421"/>
                </a:cubicBezTo>
                <a:cubicBezTo>
                  <a:pt x="2036977" y="4471713"/>
                  <a:pt x="2044254" y="4468477"/>
                  <a:pt x="2051531" y="4478185"/>
                </a:cubicBezTo>
                <a:cubicBezTo>
                  <a:pt x="2068997" y="4497602"/>
                  <a:pt x="2090828" y="4504075"/>
                  <a:pt x="2114115" y="4505693"/>
                </a:cubicBezTo>
                <a:cubicBezTo>
                  <a:pt x="2125759" y="4507311"/>
                  <a:pt x="2137402" y="4505693"/>
                  <a:pt x="2150501" y="4507311"/>
                </a:cubicBezTo>
                <a:cubicBezTo>
                  <a:pt x="2172333" y="4510547"/>
                  <a:pt x="2191253" y="4510547"/>
                  <a:pt x="2199986" y="4481421"/>
                </a:cubicBezTo>
                <a:cubicBezTo>
                  <a:pt x="2199986" y="4492748"/>
                  <a:pt x="2198530" y="4500838"/>
                  <a:pt x="2202897" y="4510547"/>
                </a:cubicBezTo>
                <a:cubicBezTo>
                  <a:pt x="2207263" y="4523492"/>
                  <a:pt x="2217451" y="4528346"/>
                  <a:pt x="2227639" y="4528346"/>
                </a:cubicBezTo>
                <a:cubicBezTo>
                  <a:pt x="2239283" y="4526728"/>
                  <a:pt x="2232006" y="4515401"/>
                  <a:pt x="2233461" y="4508929"/>
                </a:cubicBezTo>
                <a:cubicBezTo>
                  <a:pt x="2234916" y="4499220"/>
                  <a:pt x="2240738" y="4492748"/>
                  <a:pt x="2249471" y="4497602"/>
                </a:cubicBezTo>
                <a:cubicBezTo>
                  <a:pt x="2261114" y="4504075"/>
                  <a:pt x="2271302" y="4504075"/>
                  <a:pt x="2284401" y="4502457"/>
                </a:cubicBezTo>
                <a:cubicBezTo>
                  <a:pt x="2300411" y="4497602"/>
                  <a:pt x="2316421" y="4497602"/>
                  <a:pt x="2330975" y="4510547"/>
                </a:cubicBezTo>
                <a:cubicBezTo>
                  <a:pt x="2339708" y="4518637"/>
                  <a:pt x="2348440" y="4517019"/>
                  <a:pt x="2355718" y="4508929"/>
                </a:cubicBezTo>
                <a:cubicBezTo>
                  <a:pt x="2360084" y="4504075"/>
                  <a:pt x="2364450" y="4499220"/>
                  <a:pt x="2367361" y="4495984"/>
                </a:cubicBezTo>
                <a:cubicBezTo>
                  <a:pt x="2374638" y="4489512"/>
                  <a:pt x="2379005" y="4478185"/>
                  <a:pt x="2387737" y="4481421"/>
                </a:cubicBezTo>
                <a:cubicBezTo>
                  <a:pt x="2396470" y="4484657"/>
                  <a:pt x="2395014" y="4495984"/>
                  <a:pt x="2395014" y="4504075"/>
                </a:cubicBezTo>
                <a:cubicBezTo>
                  <a:pt x="2395014" y="4512165"/>
                  <a:pt x="2400836" y="4508929"/>
                  <a:pt x="2405202" y="4510547"/>
                </a:cubicBezTo>
                <a:cubicBezTo>
                  <a:pt x="2409569" y="4510547"/>
                  <a:pt x="2413935" y="4510547"/>
                  <a:pt x="2412480" y="4504075"/>
                </a:cubicBezTo>
                <a:cubicBezTo>
                  <a:pt x="2409569" y="4486276"/>
                  <a:pt x="2418301" y="4481421"/>
                  <a:pt x="2431400" y="4479803"/>
                </a:cubicBezTo>
                <a:cubicBezTo>
                  <a:pt x="2444499" y="4478185"/>
                  <a:pt x="2445955" y="4471713"/>
                  <a:pt x="2437222" y="4460386"/>
                </a:cubicBezTo>
                <a:cubicBezTo>
                  <a:pt x="2435767" y="4457150"/>
                  <a:pt x="2431400" y="4455532"/>
                  <a:pt x="2427034" y="4453914"/>
                </a:cubicBezTo>
                <a:cubicBezTo>
                  <a:pt x="2389193" y="4434497"/>
                  <a:pt x="2348440" y="4424788"/>
                  <a:pt x="2306233" y="4419934"/>
                </a:cubicBezTo>
                <a:cubicBezTo>
                  <a:pt x="2272758" y="4415080"/>
                  <a:pt x="2242194" y="4406989"/>
                  <a:pt x="2214540" y="4382718"/>
                </a:cubicBezTo>
                <a:cubicBezTo>
                  <a:pt x="2198531" y="4368155"/>
                  <a:pt x="2186887" y="4348738"/>
                  <a:pt x="2176699" y="4327703"/>
                </a:cubicBezTo>
                <a:cubicBezTo>
                  <a:pt x="2166511" y="4347120"/>
                  <a:pt x="2159234" y="4348737"/>
                  <a:pt x="2144679" y="4332557"/>
                </a:cubicBezTo>
                <a:cubicBezTo>
                  <a:pt x="2140313" y="4327703"/>
                  <a:pt x="2137402" y="4319612"/>
                  <a:pt x="2138858" y="4311522"/>
                </a:cubicBezTo>
                <a:cubicBezTo>
                  <a:pt x="2140313" y="4296959"/>
                  <a:pt x="2130125" y="4292105"/>
                  <a:pt x="2119937" y="4290487"/>
                </a:cubicBezTo>
                <a:cubicBezTo>
                  <a:pt x="2109749" y="4287251"/>
                  <a:pt x="2105382" y="4295341"/>
                  <a:pt x="2101016" y="4303432"/>
                </a:cubicBezTo>
                <a:cubicBezTo>
                  <a:pt x="2098105" y="4311522"/>
                  <a:pt x="2098105" y="4321230"/>
                  <a:pt x="2089373" y="4330939"/>
                </a:cubicBezTo>
                <a:cubicBezTo>
                  <a:pt x="2093739" y="4311522"/>
                  <a:pt x="2085006" y="4306668"/>
                  <a:pt x="2073363" y="4303431"/>
                </a:cubicBezTo>
                <a:cubicBezTo>
                  <a:pt x="2063175" y="4301814"/>
                  <a:pt x="2051531" y="4293723"/>
                  <a:pt x="2052987" y="4284014"/>
                </a:cubicBezTo>
                <a:cubicBezTo>
                  <a:pt x="2055898" y="4266216"/>
                  <a:pt x="2057353" y="4248417"/>
                  <a:pt x="2067541" y="4233854"/>
                </a:cubicBezTo>
                <a:cubicBezTo>
                  <a:pt x="2073363" y="4225763"/>
                  <a:pt x="2079185" y="4224144"/>
                  <a:pt x="2089373" y="4225763"/>
                </a:cubicBezTo>
                <a:cubicBezTo>
                  <a:pt x="2096650" y="4228999"/>
                  <a:pt x="2099561" y="4232236"/>
                  <a:pt x="2098105" y="4241944"/>
                </a:cubicBezTo>
                <a:cubicBezTo>
                  <a:pt x="2098105" y="4248416"/>
                  <a:pt x="2102472" y="4251653"/>
                  <a:pt x="2106838" y="4251653"/>
                </a:cubicBezTo>
                <a:cubicBezTo>
                  <a:pt x="2124303" y="4250034"/>
                  <a:pt x="2134491" y="4259743"/>
                  <a:pt x="2144679" y="4271070"/>
                </a:cubicBezTo>
                <a:cubicBezTo>
                  <a:pt x="2154867" y="4280778"/>
                  <a:pt x="2166511" y="4284014"/>
                  <a:pt x="2176699" y="4272688"/>
                </a:cubicBezTo>
                <a:cubicBezTo>
                  <a:pt x="2183976" y="4264597"/>
                  <a:pt x="2186887" y="4267834"/>
                  <a:pt x="2185431" y="4277542"/>
                </a:cubicBezTo>
                <a:cubicBezTo>
                  <a:pt x="2185432" y="4284014"/>
                  <a:pt x="2188342" y="4285633"/>
                  <a:pt x="2194164" y="4288868"/>
                </a:cubicBezTo>
                <a:cubicBezTo>
                  <a:pt x="2218907" y="4298577"/>
                  <a:pt x="2245105" y="4298577"/>
                  <a:pt x="2269847" y="4288869"/>
                </a:cubicBezTo>
                <a:cubicBezTo>
                  <a:pt x="2282946" y="4282396"/>
                  <a:pt x="2296045" y="4282396"/>
                  <a:pt x="2309144" y="4285632"/>
                </a:cubicBezTo>
                <a:cubicBezTo>
                  <a:pt x="2320787" y="4288869"/>
                  <a:pt x="2330975" y="4296959"/>
                  <a:pt x="2339708" y="4305050"/>
                </a:cubicBezTo>
                <a:cubicBezTo>
                  <a:pt x="2344074" y="4309904"/>
                  <a:pt x="2346985" y="4316376"/>
                  <a:pt x="2354262" y="4311522"/>
                </a:cubicBezTo>
                <a:cubicBezTo>
                  <a:pt x="2361539" y="4306668"/>
                  <a:pt x="2361539" y="4300195"/>
                  <a:pt x="2360084" y="4292105"/>
                </a:cubicBezTo>
                <a:cubicBezTo>
                  <a:pt x="2358628" y="4285633"/>
                  <a:pt x="2355718" y="4280778"/>
                  <a:pt x="2357173" y="4274306"/>
                </a:cubicBezTo>
                <a:cubicBezTo>
                  <a:pt x="2357173" y="4256507"/>
                  <a:pt x="2349896" y="4248417"/>
                  <a:pt x="2335342" y="4245179"/>
                </a:cubicBezTo>
                <a:cubicBezTo>
                  <a:pt x="2309144" y="4238708"/>
                  <a:pt x="2285857" y="4230618"/>
                  <a:pt x="2261114" y="4220909"/>
                </a:cubicBezTo>
                <a:cubicBezTo>
                  <a:pt x="2246560" y="4212819"/>
                  <a:pt x="2245104" y="4204728"/>
                  <a:pt x="2255292" y="4191783"/>
                </a:cubicBezTo>
                <a:cubicBezTo>
                  <a:pt x="2256748" y="4191783"/>
                  <a:pt x="2256748" y="4190165"/>
                  <a:pt x="2256748" y="4188547"/>
                </a:cubicBezTo>
                <a:cubicBezTo>
                  <a:pt x="2259659" y="4172366"/>
                  <a:pt x="2269847" y="4162658"/>
                  <a:pt x="2280035" y="4154567"/>
                </a:cubicBezTo>
                <a:cubicBezTo>
                  <a:pt x="2287312" y="4148095"/>
                  <a:pt x="2290223" y="4151331"/>
                  <a:pt x="2291678" y="4157804"/>
                </a:cubicBezTo>
                <a:cubicBezTo>
                  <a:pt x="2294589" y="4172366"/>
                  <a:pt x="2287312" y="4178839"/>
                  <a:pt x="2275669" y="4180457"/>
                </a:cubicBezTo>
                <a:cubicBezTo>
                  <a:pt x="2278579" y="4188547"/>
                  <a:pt x="2282946" y="4195019"/>
                  <a:pt x="2290223" y="4195020"/>
                </a:cubicBezTo>
                <a:cubicBezTo>
                  <a:pt x="2294589" y="4195020"/>
                  <a:pt x="2296045" y="4188547"/>
                  <a:pt x="2297500" y="4183693"/>
                </a:cubicBezTo>
                <a:cubicBezTo>
                  <a:pt x="2303322" y="4159422"/>
                  <a:pt x="2309144" y="4154567"/>
                  <a:pt x="2330975" y="4156185"/>
                </a:cubicBezTo>
                <a:cubicBezTo>
                  <a:pt x="2351351" y="4159420"/>
                  <a:pt x="2373183" y="4159422"/>
                  <a:pt x="2393559" y="4156185"/>
                </a:cubicBezTo>
                <a:cubicBezTo>
                  <a:pt x="2421212" y="4151331"/>
                  <a:pt x="2427034" y="4157803"/>
                  <a:pt x="2422668" y="4188547"/>
                </a:cubicBezTo>
                <a:cubicBezTo>
                  <a:pt x="2422668" y="4190165"/>
                  <a:pt x="2422668" y="4191782"/>
                  <a:pt x="2422668" y="4193401"/>
                </a:cubicBezTo>
                <a:cubicBezTo>
                  <a:pt x="2421212" y="4198256"/>
                  <a:pt x="2416846" y="4204728"/>
                  <a:pt x="2424123" y="4207964"/>
                </a:cubicBezTo>
                <a:cubicBezTo>
                  <a:pt x="2431400" y="4209582"/>
                  <a:pt x="2438677" y="4212819"/>
                  <a:pt x="2443044" y="4203110"/>
                </a:cubicBezTo>
                <a:cubicBezTo>
                  <a:pt x="2445955" y="4196638"/>
                  <a:pt x="2448866" y="4191783"/>
                  <a:pt x="2450321" y="4185311"/>
                </a:cubicBezTo>
                <a:cubicBezTo>
                  <a:pt x="2456143" y="4175603"/>
                  <a:pt x="2461964" y="4173984"/>
                  <a:pt x="2470697" y="4180457"/>
                </a:cubicBezTo>
                <a:cubicBezTo>
                  <a:pt x="2479430" y="4185311"/>
                  <a:pt x="2477974" y="4193401"/>
                  <a:pt x="2472152" y="4199874"/>
                </a:cubicBezTo>
                <a:cubicBezTo>
                  <a:pt x="2470697" y="4203110"/>
                  <a:pt x="2469242" y="4204728"/>
                  <a:pt x="2467786" y="4207964"/>
                </a:cubicBezTo>
                <a:cubicBezTo>
                  <a:pt x="2464875" y="4211200"/>
                  <a:pt x="2464875" y="4216055"/>
                  <a:pt x="2467786" y="4219291"/>
                </a:cubicBezTo>
                <a:cubicBezTo>
                  <a:pt x="2472153" y="4222527"/>
                  <a:pt x="2473608" y="4217673"/>
                  <a:pt x="2476519" y="4216055"/>
                </a:cubicBezTo>
                <a:cubicBezTo>
                  <a:pt x="2482341" y="4211200"/>
                  <a:pt x="2486707" y="4204728"/>
                  <a:pt x="2489618" y="4196638"/>
                </a:cubicBezTo>
                <a:cubicBezTo>
                  <a:pt x="2499806" y="4175603"/>
                  <a:pt x="2508538" y="4172366"/>
                  <a:pt x="2527459" y="4183693"/>
                </a:cubicBezTo>
                <a:cubicBezTo>
                  <a:pt x="2536192" y="4188547"/>
                  <a:pt x="2544924" y="4195020"/>
                  <a:pt x="2553657" y="4199874"/>
                </a:cubicBezTo>
                <a:cubicBezTo>
                  <a:pt x="2559479" y="4203110"/>
                  <a:pt x="2566756" y="4204728"/>
                  <a:pt x="2572578" y="4196638"/>
                </a:cubicBezTo>
                <a:cubicBezTo>
                  <a:pt x="2579855" y="4186928"/>
                  <a:pt x="2584221" y="4175603"/>
                  <a:pt x="2598775" y="4177220"/>
                </a:cubicBezTo>
                <a:cubicBezTo>
                  <a:pt x="2607508" y="4178839"/>
                  <a:pt x="2613330" y="4175602"/>
                  <a:pt x="2620607" y="4182075"/>
                </a:cubicBezTo>
                <a:cubicBezTo>
                  <a:pt x="2656993" y="4216055"/>
                  <a:pt x="2697745" y="4224145"/>
                  <a:pt x="2742864" y="4214437"/>
                </a:cubicBezTo>
                <a:cubicBezTo>
                  <a:pt x="2750141" y="4212818"/>
                  <a:pt x="2755963" y="4214437"/>
                  <a:pt x="2761784" y="4219291"/>
                </a:cubicBezTo>
                <a:cubicBezTo>
                  <a:pt x="2774883" y="4233854"/>
                  <a:pt x="2790893" y="4235471"/>
                  <a:pt x="2808358" y="4232236"/>
                </a:cubicBezTo>
                <a:cubicBezTo>
                  <a:pt x="2833101" y="4225763"/>
                  <a:pt x="2854932" y="4217673"/>
                  <a:pt x="2876764" y="4204728"/>
                </a:cubicBezTo>
                <a:cubicBezTo>
                  <a:pt x="2886952" y="4198256"/>
                  <a:pt x="2897140" y="4191784"/>
                  <a:pt x="2908783" y="4193401"/>
                </a:cubicBezTo>
                <a:cubicBezTo>
                  <a:pt x="2946625" y="4203110"/>
                  <a:pt x="2987377" y="4203110"/>
                  <a:pt x="3022308" y="4224145"/>
                </a:cubicBezTo>
                <a:cubicBezTo>
                  <a:pt x="3029585" y="4228999"/>
                  <a:pt x="3035406" y="4227381"/>
                  <a:pt x="3042684" y="4220909"/>
                </a:cubicBezTo>
                <a:cubicBezTo>
                  <a:pt x="3045594" y="4217673"/>
                  <a:pt x="3048505" y="4214437"/>
                  <a:pt x="3051416" y="4212819"/>
                </a:cubicBezTo>
                <a:cubicBezTo>
                  <a:pt x="3058693" y="4211200"/>
                  <a:pt x="3057238" y="4207964"/>
                  <a:pt x="3055782" y="4203110"/>
                </a:cubicBezTo>
                <a:cubicBezTo>
                  <a:pt x="3052871" y="4193401"/>
                  <a:pt x="3047050" y="4188547"/>
                  <a:pt x="3038317" y="4188546"/>
                </a:cubicBezTo>
                <a:cubicBezTo>
                  <a:pt x="3033223" y="4188547"/>
                  <a:pt x="3029585" y="4186120"/>
                  <a:pt x="3027401" y="4182479"/>
                </a:cubicBezTo>
                <a:lnTo>
                  <a:pt x="3026538" y="4177197"/>
                </a:lnTo>
                <a:lnTo>
                  <a:pt x="2916466" y="4170082"/>
                </a:lnTo>
                <a:cubicBezTo>
                  <a:pt x="2873824" y="4166223"/>
                  <a:pt x="2831183" y="4160711"/>
                  <a:pt x="2788542" y="4151891"/>
                </a:cubicBezTo>
                <a:cubicBezTo>
                  <a:pt x="2709209" y="4134251"/>
                  <a:pt x="2629877" y="4121022"/>
                  <a:pt x="2550544" y="4125431"/>
                </a:cubicBezTo>
                <a:cubicBezTo>
                  <a:pt x="2542611" y="4125432"/>
                  <a:pt x="2536661" y="4125432"/>
                  <a:pt x="2530711" y="4118817"/>
                </a:cubicBezTo>
                <a:cubicBezTo>
                  <a:pt x="2495011" y="4083536"/>
                  <a:pt x="2453362" y="4079128"/>
                  <a:pt x="2407745" y="4081332"/>
                </a:cubicBezTo>
                <a:cubicBezTo>
                  <a:pt x="2364112" y="4083537"/>
                  <a:pt x="2320480" y="4083537"/>
                  <a:pt x="2276847" y="4074718"/>
                </a:cubicBezTo>
                <a:cubicBezTo>
                  <a:pt x="2203464" y="4059283"/>
                  <a:pt x="2132064" y="4039438"/>
                  <a:pt x="2056698" y="4037232"/>
                </a:cubicBezTo>
                <a:cubicBezTo>
                  <a:pt x="2022982" y="4037232"/>
                  <a:pt x="1993232" y="4024002"/>
                  <a:pt x="1969433" y="3997544"/>
                </a:cubicBezTo>
                <a:cubicBezTo>
                  <a:pt x="1961499" y="3988724"/>
                  <a:pt x="1955549" y="3988723"/>
                  <a:pt x="1947616" y="3995339"/>
                </a:cubicBezTo>
                <a:cubicBezTo>
                  <a:pt x="1929766" y="4006363"/>
                  <a:pt x="1911916" y="4012979"/>
                  <a:pt x="1896050" y="3995339"/>
                </a:cubicBezTo>
                <a:cubicBezTo>
                  <a:pt x="1874233" y="3975494"/>
                  <a:pt x="1850433" y="3971084"/>
                  <a:pt x="1822667" y="3973289"/>
                </a:cubicBezTo>
                <a:cubicBezTo>
                  <a:pt x="1781017" y="3975494"/>
                  <a:pt x="1743334" y="3964468"/>
                  <a:pt x="1709618" y="3935804"/>
                </a:cubicBezTo>
                <a:cubicBezTo>
                  <a:pt x="1689785" y="3918165"/>
                  <a:pt x="1662019" y="3909344"/>
                  <a:pt x="1642185" y="3922575"/>
                </a:cubicBezTo>
                <a:cubicBezTo>
                  <a:pt x="1606486" y="3946830"/>
                  <a:pt x="1576736" y="3938010"/>
                  <a:pt x="1545003" y="3918165"/>
                </a:cubicBezTo>
                <a:cubicBezTo>
                  <a:pt x="1529136" y="3909345"/>
                  <a:pt x="1511287" y="3900525"/>
                  <a:pt x="1491454" y="3904936"/>
                </a:cubicBezTo>
                <a:cubicBezTo>
                  <a:pt x="1481537" y="3909345"/>
                  <a:pt x="1477570" y="3902730"/>
                  <a:pt x="1477570" y="3893910"/>
                </a:cubicBezTo>
                <a:cubicBezTo>
                  <a:pt x="1477570" y="3887296"/>
                  <a:pt x="1477570" y="3882885"/>
                  <a:pt x="1477570" y="3878476"/>
                </a:cubicBezTo>
                <a:cubicBezTo>
                  <a:pt x="1479553" y="3854221"/>
                  <a:pt x="1477570" y="3854220"/>
                  <a:pt x="1459720" y="3865246"/>
                </a:cubicBezTo>
                <a:cubicBezTo>
                  <a:pt x="1439887" y="3876270"/>
                  <a:pt x="1418071" y="3885091"/>
                  <a:pt x="1398237" y="3891706"/>
                </a:cubicBezTo>
                <a:cubicBezTo>
                  <a:pt x="1390304" y="3893910"/>
                  <a:pt x="1382371" y="3896115"/>
                  <a:pt x="1376421" y="3889501"/>
                </a:cubicBezTo>
                <a:cubicBezTo>
                  <a:pt x="1370471" y="3882886"/>
                  <a:pt x="1374438" y="3874066"/>
                  <a:pt x="1378405" y="3867450"/>
                </a:cubicBezTo>
                <a:cubicBezTo>
                  <a:pt x="1388321" y="3849810"/>
                  <a:pt x="1382371" y="3840992"/>
                  <a:pt x="1366505" y="3838787"/>
                </a:cubicBezTo>
                <a:cubicBezTo>
                  <a:pt x="1360555" y="3836580"/>
                  <a:pt x="1354605" y="3832171"/>
                  <a:pt x="1348655" y="3832172"/>
                </a:cubicBezTo>
                <a:cubicBezTo>
                  <a:pt x="1334772" y="3832172"/>
                  <a:pt x="1332788" y="3825556"/>
                  <a:pt x="1340722" y="3812327"/>
                </a:cubicBezTo>
                <a:cubicBezTo>
                  <a:pt x="1344688" y="3807917"/>
                  <a:pt x="1348655" y="3801302"/>
                  <a:pt x="1342705" y="3796892"/>
                </a:cubicBezTo>
                <a:cubicBezTo>
                  <a:pt x="1338738" y="3790277"/>
                  <a:pt x="1332788" y="3792482"/>
                  <a:pt x="1326838" y="3794687"/>
                </a:cubicBezTo>
                <a:cubicBezTo>
                  <a:pt x="1310972" y="3803507"/>
                  <a:pt x="1295105" y="3799097"/>
                  <a:pt x="1277255" y="3794687"/>
                </a:cubicBezTo>
                <a:cubicBezTo>
                  <a:pt x="1223706" y="3777047"/>
                  <a:pt x="1176106" y="3792482"/>
                  <a:pt x="1130490" y="3823352"/>
                </a:cubicBezTo>
                <a:cubicBezTo>
                  <a:pt x="1122557" y="3827761"/>
                  <a:pt x="1118590" y="3838785"/>
                  <a:pt x="1108673" y="3840991"/>
                </a:cubicBezTo>
                <a:cubicBezTo>
                  <a:pt x="1110657" y="3829967"/>
                  <a:pt x="1112640" y="3821147"/>
                  <a:pt x="1114624" y="3810122"/>
                </a:cubicBezTo>
                <a:cubicBezTo>
                  <a:pt x="1118590" y="3788072"/>
                  <a:pt x="1110657" y="3774843"/>
                  <a:pt x="1092807" y="3770433"/>
                </a:cubicBezTo>
                <a:cubicBezTo>
                  <a:pt x="1033307" y="3754998"/>
                  <a:pt x="973808" y="3739563"/>
                  <a:pt x="914308" y="3724128"/>
                </a:cubicBezTo>
                <a:cubicBezTo>
                  <a:pt x="892492" y="3719718"/>
                  <a:pt x="870676" y="3721924"/>
                  <a:pt x="848859" y="3713104"/>
                </a:cubicBezTo>
                <a:cubicBezTo>
                  <a:pt x="834976" y="3706489"/>
                  <a:pt x="827043" y="3699874"/>
                  <a:pt x="831009" y="3680029"/>
                </a:cubicBezTo>
                <a:cubicBezTo>
                  <a:pt x="832992" y="3655775"/>
                  <a:pt x="817126" y="3642545"/>
                  <a:pt x="797293" y="3653570"/>
                </a:cubicBezTo>
                <a:cubicBezTo>
                  <a:pt x="781426" y="3662390"/>
                  <a:pt x="769527" y="3660185"/>
                  <a:pt x="755643" y="3651365"/>
                </a:cubicBezTo>
                <a:cubicBezTo>
                  <a:pt x="747710" y="3642545"/>
                  <a:pt x="739777" y="3642545"/>
                  <a:pt x="729860" y="3651365"/>
                </a:cubicBezTo>
                <a:cubicBezTo>
                  <a:pt x="719943" y="3662389"/>
                  <a:pt x="708044" y="3664594"/>
                  <a:pt x="696144" y="3657980"/>
                </a:cubicBezTo>
                <a:cubicBezTo>
                  <a:pt x="688210" y="3655775"/>
                  <a:pt x="678294" y="3649160"/>
                  <a:pt x="670361" y="3649160"/>
                </a:cubicBezTo>
                <a:cubicBezTo>
                  <a:pt x="658461" y="3649160"/>
                  <a:pt x="654494" y="3642545"/>
                  <a:pt x="652511" y="3631520"/>
                </a:cubicBezTo>
                <a:cubicBezTo>
                  <a:pt x="646561" y="3609470"/>
                  <a:pt x="642594" y="3607266"/>
                  <a:pt x="622761" y="3620495"/>
                </a:cubicBezTo>
                <a:cubicBezTo>
                  <a:pt x="610861" y="3629315"/>
                  <a:pt x="598962" y="3640340"/>
                  <a:pt x="585078" y="3644750"/>
                </a:cubicBezTo>
                <a:cubicBezTo>
                  <a:pt x="585078" y="3642545"/>
                  <a:pt x="583095" y="3642545"/>
                  <a:pt x="583095" y="3640340"/>
                </a:cubicBezTo>
                <a:cubicBezTo>
                  <a:pt x="600945" y="3611675"/>
                  <a:pt x="600945" y="3611675"/>
                  <a:pt x="585078" y="3580806"/>
                </a:cubicBezTo>
                <a:cubicBezTo>
                  <a:pt x="583095" y="3576396"/>
                  <a:pt x="581112" y="3571986"/>
                  <a:pt x="579128" y="3569781"/>
                </a:cubicBezTo>
                <a:cubicBezTo>
                  <a:pt x="563262" y="3532297"/>
                  <a:pt x="539462" y="3525682"/>
                  <a:pt x="505745" y="3543321"/>
                </a:cubicBezTo>
                <a:cubicBezTo>
                  <a:pt x="487896" y="3554347"/>
                  <a:pt x="475996" y="3547731"/>
                  <a:pt x="474013" y="3525682"/>
                </a:cubicBezTo>
                <a:cubicBezTo>
                  <a:pt x="472029" y="3514657"/>
                  <a:pt x="472029" y="3503632"/>
                  <a:pt x="474012" y="3492607"/>
                </a:cubicBezTo>
                <a:cubicBezTo>
                  <a:pt x="479962" y="3461738"/>
                  <a:pt x="505745" y="3452918"/>
                  <a:pt x="525579" y="3472763"/>
                </a:cubicBezTo>
                <a:cubicBezTo>
                  <a:pt x="541445" y="3488197"/>
                  <a:pt x="557312" y="3494813"/>
                  <a:pt x="575161" y="3499222"/>
                </a:cubicBezTo>
                <a:cubicBezTo>
                  <a:pt x="593011" y="3501427"/>
                  <a:pt x="608878" y="3508042"/>
                  <a:pt x="620778" y="3523477"/>
                </a:cubicBezTo>
                <a:cubicBezTo>
                  <a:pt x="638628" y="3549936"/>
                  <a:pt x="648544" y="3552141"/>
                  <a:pt x="670361" y="3530092"/>
                </a:cubicBezTo>
                <a:cubicBezTo>
                  <a:pt x="686227" y="3516862"/>
                  <a:pt x="700110" y="3512452"/>
                  <a:pt x="719944" y="3516862"/>
                </a:cubicBezTo>
                <a:cubicBezTo>
                  <a:pt x="755643" y="3523477"/>
                  <a:pt x="789360" y="3541117"/>
                  <a:pt x="823076" y="3549936"/>
                </a:cubicBezTo>
                <a:cubicBezTo>
                  <a:pt x="852826" y="3558756"/>
                  <a:pt x="882576" y="3558756"/>
                  <a:pt x="908359" y="3538912"/>
                </a:cubicBezTo>
                <a:cubicBezTo>
                  <a:pt x="922242" y="3525682"/>
                  <a:pt x="930175" y="3530092"/>
                  <a:pt x="942075" y="3543321"/>
                </a:cubicBezTo>
                <a:cubicBezTo>
                  <a:pt x="997608" y="3605060"/>
                  <a:pt x="1061074" y="3635930"/>
                  <a:pt x="1138423" y="3598446"/>
                </a:cubicBezTo>
                <a:cubicBezTo>
                  <a:pt x="1150323" y="3591831"/>
                  <a:pt x="1160240" y="3596241"/>
                  <a:pt x="1170156" y="3600651"/>
                </a:cubicBezTo>
                <a:cubicBezTo>
                  <a:pt x="1176106" y="3605060"/>
                  <a:pt x="1184039" y="3613880"/>
                  <a:pt x="1191973" y="3607265"/>
                </a:cubicBezTo>
                <a:cubicBezTo>
                  <a:pt x="1199906" y="3598446"/>
                  <a:pt x="1193956" y="3589626"/>
                  <a:pt x="1191973" y="3580806"/>
                </a:cubicBezTo>
                <a:cubicBezTo>
                  <a:pt x="1186023" y="3567576"/>
                  <a:pt x="1191973" y="3563166"/>
                  <a:pt x="1203873" y="3563166"/>
                </a:cubicBezTo>
                <a:cubicBezTo>
                  <a:pt x="1215772" y="3563166"/>
                  <a:pt x="1227672" y="3567576"/>
                  <a:pt x="1239573" y="3569781"/>
                </a:cubicBezTo>
                <a:cubicBezTo>
                  <a:pt x="1265355" y="3578601"/>
                  <a:pt x="1287172" y="3589625"/>
                  <a:pt x="1314938" y="3583011"/>
                </a:cubicBezTo>
                <a:cubicBezTo>
                  <a:pt x="1320888" y="3583011"/>
                  <a:pt x="1320888" y="3587421"/>
                  <a:pt x="1322872" y="3591831"/>
                </a:cubicBezTo>
                <a:cubicBezTo>
                  <a:pt x="1328822" y="3611675"/>
                  <a:pt x="1342705" y="3616085"/>
                  <a:pt x="1358571" y="3616085"/>
                </a:cubicBezTo>
                <a:cubicBezTo>
                  <a:pt x="1418071" y="3618290"/>
                  <a:pt x="1477570" y="3624905"/>
                  <a:pt x="1535086" y="3646955"/>
                </a:cubicBezTo>
                <a:cubicBezTo>
                  <a:pt x="1539053" y="3649160"/>
                  <a:pt x="1545003" y="3649159"/>
                  <a:pt x="1550953" y="3646955"/>
                </a:cubicBezTo>
                <a:cubicBezTo>
                  <a:pt x="1568803" y="3635929"/>
                  <a:pt x="1580702" y="3642545"/>
                  <a:pt x="1590619" y="3664594"/>
                </a:cubicBezTo>
                <a:cubicBezTo>
                  <a:pt x="1600536" y="3686643"/>
                  <a:pt x="1612436" y="3688849"/>
                  <a:pt x="1630286" y="3671209"/>
                </a:cubicBezTo>
                <a:cubicBezTo>
                  <a:pt x="1638219" y="3664594"/>
                  <a:pt x="1644169" y="3657980"/>
                  <a:pt x="1652102" y="3649160"/>
                </a:cubicBezTo>
                <a:cubicBezTo>
                  <a:pt x="1660035" y="3662389"/>
                  <a:pt x="1667968" y="3675619"/>
                  <a:pt x="1681852" y="3675619"/>
                </a:cubicBezTo>
                <a:cubicBezTo>
                  <a:pt x="1697718" y="3675619"/>
                  <a:pt x="1713585" y="3677824"/>
                  <a:pt x="1727468" y="3677824"/>
                </a:cubicBezTo>
                <a:cubicBezTo>
                  <a:pt x="1779034" y="3680029"/>
                  <a:pt x="1784984" y="3684439"/>
                  <a:pt x="1794901" y="3622700"/>
                </a:cubicBezTo>
                <a:cubicBezTo>
                  <a:pt x="1794901" y="3622700"/>
                  <a:pt x="1796884" y="3622699"/>
                  <a:pt x="1796884" y="3620495"/>
                </a:cubicBezTo>
                <a:cubicBezTo>
                  <a:pt x="1802834" y="3598446"/>
                  <a:pt x="1810767" y="3591831"/>
                  <a:pt x="1830600" y="3598446"/>
                </a:cubicBezTo>
                <a:lnTo>
                  <a:pt x="1891452" y="3610399"/>
                </a:lnTo>
                <a:lnTo>
                  <a:pt x="1901622" y="3586618"/>
                </a:lnTo>
                <a:cubicBezTo>
                  <a:pt x="1914720" y="3575291"/>
                  <a:pt x="1927819" y="3583382"/>
                  <a:pt x="1938007" y="3589854"/>
                </a:cubicBezTo>
                <a:cubicBezTo>
                  <a:pt x="1952562" y="3599563"/>
                  <a:pt x="1968572" y="3606034"/>
                  <a:pt x="1986037" y="3606035"/>
                </a:cubicBezTo>
                <a:cubicBezTo>
                  <a:pt x="1996225" y="3606034"/>
                  <a:pt x="2007868" y="3606035"/>
                  <a:pt x="2019512" y="3606035"/>
                </a:cubicBezTo>
                <a:cubicBezTo>
                  <a:pt x="2067541" y="3606035"/>
                  <a:pt x="2114115" y="3614125"/>
                  <a:pt x="2151957" y="3652960"/>
                </a:cubicBezTo>
                <a:lnTo>
                  <a:pt x="2156924" y="3655135"/>
                </a:lnTo>
                <a:lnTo>
                  <a:pt x="2172582" y="3657183"/>
                </a:lnTo>
                <a:lnTo>
                  <a:pt x="2182521" y="3643250"/>
                </a:lnTo>
                <a:cubicBezTo>
                  <a:pt x="2183976" y="3640015"/>
                  <a:pt x="2181065" y="3635161"/>
                  <a:pt x="2185432" y="3633542"/>
                </a:cubicBezTo>
                <a:cubicBezTo>
                  <a:pt x="2189798" y="3633543"/>
                  <a:pt x="2192709" y="3636779"/>
                  <a:pt x="2194164" y="3640014"/>
                </a:cubicBezTo>
                <a:cubicBezTo>
                  <a:pt x="2195620" y="3643251"/>
                  <a:pt x="2197075" y="3646487"/>
                  <a:pt x="2198531" y="3648105"/>
                </a:cubicBezTo>
                <a:cubicBezTo>
                  <a:pt x="2202897" y="3656196"/>
                  <a:pt x="2208719" y="3662668"/>
                  <a:pt x="2215996" y="3654578"/>
                </a:cubicBezTo>
                <a:cubicBezTo>
                  <a:pt x="2224728" y="3646487"/>
                  <a:pt x="2213085" y="3644868"/>
                  <a:pt x="2210174" y="3640015"/>
                </a:cubicBezTo>
                <a:cubicBezTo>
                  <a:pt x="2210174" y="3638397"/>
                  <a:pt x="2208719" y="3638397"/>
                  <a:pt x="2208718" y="3636779"/>
                </a:cubicBezTo>
                <a:cubicBezTo>
                  <a:pt x="2205807" y="3633542"/>
                  <a:pt x="2204352" y="3628687"/>
                  <a:pt x="2207263" y="3625452"/>
                </a:cubicBezTo>
                <a:cubicBezTo>
                  <a:pt x="2210174" y="3620597"/>
                  <a:pt x="2213085" y="3620597"/>
                  <a:pt x="2217451" y="3623834"/>
                </a:cubicBezTo>
                <a:cubicBezTo>
                  <a:pt x="2234916" y="3633542"/>
                  <a:pt x="2250926" y="3627070"/>
                  <a:pt x="2262570" y="3609271"/>
                </a:cubicBezTo>
                <a:cubicBezTo>
                  <a:pt x="2265480" y="3606035"/>
                  <a:pt x="2271302" y="3602799"/>
                  <a:pt x="2271302" y="3597945"/>
                </a:cubicBezTo>
                <a:lnTo>
                  <a:pt x="2265361" y="3583389"/>
                </a:lnTo>
                <a:lnTo>
                  <a:pt x="2128540" y="3553778"/>
                </a:lnTo>
                <a:lnTo>
                  <a:pt x="2127214" y="3554256"/>
                </a:lnTo>
                <a:cubicBezTo>
                  <a:pt x="2123576" y="3556682"/>
                  <a:pt x="2121029" y="3557492"/>
                  <a:pt x="2119209" y="3556481"/>
                </a:cubicBezTo>
                <a:lnTo>
                  <a:pt x="2117037" y="3551287"/>
                </a:lnTo>
                <a:lnTo>
                  <a:pt x="2090415" y="3545525"/>
                </a:lnTo>
                <a:cubicBezTo>
                  <a:pt x="2030915" y="3534502"/>
                  <a:pt x="1971416" y="3512451"/>
                  <a:pt x="1911916" y="3514656"/>
                </a:cubicBezTo>
                <a:cubicBezTo>
                  <a:pt x="1844483" y="3514656"/>
                  <a:pt x="1781017" y="3508042"/>
                  <a:pt x="1725485" y="3461738"/>
                </a:cubicBezTo>
                <a:cubicBezTo>
                  <a:pt x="1703668" y="3444097"/>
                  <a:pt x="1675902" y="3441893"/>
                  <a:pt x="1648135" y="3450713"/>
                </a:cubicBezTo>
                <a:cubicBezTo>
                  <a:pt x="1630285" y="3457327"/>
                  <a:pt x="1612436" y="3455123"/>
                  <a:pt x="1592603" y="3450712"/>
                </a:cubicBezTo>
                <a:cubicBezTo>
                  <a:pt x="1562853" y="3444097"/>
                  <a:pt x="1533103" y="3430868"/>
                  <a:pt x="1501370" y="3439688"/>
                </a:cubicBezTo>
                <a:cubicBezTo>
                  <a:pt x="1473604" y="3446303"/>
                  <a:pt x="1453771" y="3437484"/>
                  <a:pt x="1435920" y="3413229"/>
                </a:cubicBezTo>
                <a:cubicBezTo>
                  <a:pt x="1429971" y="3404409"/>
                  <a:pt x="1422037" y="3402204"/>
                  <a:pt x="1412121" y="3406614"/>
                </a:cubicBezTo>
                <a:cubicBezTo>
                  <a:pt x="1398237" y="3413229"/>
                  <a:pt x="1382371" y="3415434"/>
                  <a:pt x="1366504" y="3408818"/>
                </a:cubicBezTo>
                <a:cubicBezTo>
                  <a:pt x="1318905" y="3391179"/>
                  <a:pt x="1265355" y="3386769"/>
                  <a:pt x="1217756" y="3364720"/>
                </a:cubicBezTo>
                <a:cubicBezTo>
                  <a:pt x="1201889" y="3355900"/>
                  <a:pt x="1186023" y="3353695"/>
                  <a:pt x="1170156" y="3362515"/>
                </a:cubicBezTo>
                <a:cubicBezTo>
                  <a:pt x="1136440" y="3377949"/>
                  <a:pt x="1126523" y="3375744"/>
                  <a:pt x="1104707" y="3342670"/>
                </a:cubicBezTo>
                <a:cubicBezTo>
                  <a:pt x="1096774" y="3329440"/>
                  <a:pt x="1086857" y="3320620"/>
                  <a:pt x="1074957" y="3320621"/>
                </a:cubicBezTo>
                <a:cubicBezTo>
                  <a:pt x="1033308" y="3318416"/>
                  <a:pt x="995624" y="3300776"/>
                  <a:pt x="957941" y="3287546"/>
                </a:cubicBezTo>
                <a:cubicBezTo>
                  <a:pt x="924225" y="3274316"/>
                  <a:pt x="890509" y="3263291"/>
                  <a:pt x="854809" y="3269906"/>
                </a:cubicBezTo>
                <a:cubicBezTo>
                  <a:pt x="840926" y="3272111"/>
                  <a:pt x="832993" y="3267701"/>
                  <a:pt x="827042" y="3256676"/>
                </a:cubicBezTo>
                <a:cubicBezTo>
                  <a:pt x="819109" y="3243447"/>
                  <a:pt x="809193" y="3228012"/>
                  <a:pt x="793326" y="3232422"/>
                </a:cubicBezTo>
                <a:cubicBezTo>
                  <a:pt x="759610" y="3241242"/>
                  <a:pt x="731843" y="3225807"/>
                  <a:pt x="708044" y="3199347"/>
                </a:cubicBezTo>
                <a:cubicBezTo>
                  <a:pt x="672344" y="3161863"/>
                  <a:pt x="628711" y="3148633"/>
                  <a:pt x="581112" y="3164068"/>
                </a:cubicBezTo>
                <a:cubicBezTo>
                  <a:pt x="563262" y="3168478"/>
                  <a:pt x="557312" y="3164068"/>
                  <a:pt x="557312" y="3144224"/>
                </a:cubicBezTo>
                <a:cubicBezTo>
                  <a:pt x="557312" y="3137609"/>
                  <a:pt x="557312" y="3130994"/>
                  <a:pt x="555329" y="3126584"/>
                </a:cubicBezTo>
                <a:cubicBezTo>
                  <a:pt x="529545" y="3080280"/>
                  <a:pt x="503762" y="3036180"/>
                  <a:pt x="450213" y="3025156"/>
                </a:cubicBezTo>
                <a:cubicBezTo>
                  <a:pt x="438313" y="3022951"/>
                  <a:pt x="440296" y="3016336"/>
                  <a:pt x="444263" y="3007516"/>
                </a:cubicBezTo>
                <a:cubicBezTo>
                  <a:pt x="446246" y="3003106"/>
                  <a:pt x="450213" y="2998696"/>
                  <a:pt x="454179" y="2994286"/>
                </a:cubicBezTo>
                <a:cubicBezTo>
                  <a:pt x="462112" y="2985466"/>
                  <a:pt x="470046" y="2978851"/>
                  <a:pt x="462113" y="2965621"/>
                </a:cubicBezTo>
                <a:cubicBezTo>
                  <a:pt x="456163" y="2952392"/>
                  <a:pt x="446246" y="2961211"/>
                  <a:pt x="436329" y="2963416"/>
                </a:cubicBezTo>
                <a:cubicBezTo>
                  <a:pt x="416496" y="2970031"/>
                  <a:pt x="394680" y="2976646"/>
                  <a:pt x="378813" y="2963416"/>
                </a:cubicBezTo>
                <a:cubicBezTo>
                  <a:pt x="358980" y="2947982"/>
                  <a:pt x="349064" y="2954597"/>
                  <a:pt x="335180" y="2972236"/>
                </a:cubicBezTo>
                <a:cubicBezTo>
                  <a:pt x="331214" y="2976646"/>
                  <a:pt x="327247" y="2981056"/>
                  <a:pt x="321297" y="2983261"/>
                </a:cubicBezTo>
                <a:cubicBezTo>
                  <a:pt x="315347" y="2989876"/>
                  <a:pt x="309397" y="2992081"/>
                  <a:pt x="301464" y="2983261"/>
                </a:cubicBezTo>
                <a:cubicBezTo>
                  <a:pt x="295514" y="2976646"/>
                  <a:pt x="295514" y="2967827"/>
                  <a:pt x="301464" y="2961211"/>
                </a:cubicBezTo>
                <a:cubicBezTo>
                  <a:pt x="307414" y="2952392"/>
                  <a:pt x="309397" y="2943572"/>
                  <a:pt x="317331" y="2936957"/>
                </a:cubicBezTo>
                <a:cubicBezTo>
                  <a:pt x="321297" y="2934752"/>
                  <a:pt x="325264" y="2932547"/>
                  <a:pt x="323280" y="2925932"/>
                </a:cubicBezTo>
                <a:cubicBezTo>
                  <a:pt x="321297" y="2921522"/>
                  <a:pt x="315347" y="2923727"/>
                  <a:pt x="311380" y="2923727"/>
                </a:cubicBezTo>
                <a:cubicBezTo>
                  <a:pt x="305431" y="2923727"/>
                  <a:pt x="301464" y="2923727"/>
                  <a:pt x="297498" y="2928137"/>
                </a:cubicBezTo>
                <a:cubicBezTo>
                  <a:pt x="293531" y="2932547"/>
                  <a:pt x="289564" y="2932547"/>
                  <a:pt x="285597" y="2928137"/>
                </a:cubicBezTo>
                <a:cubicBezTo>
                  <a:pt x="263781" y="2903883"/>
                  <a:pt x="237998" y="2892858"/>
                  <a:pt x="208248" y="2895063"/>
                </a:cubicBezTo>
                <a:cubicBezTo>
                  <a:pt x="194365" y="2897268"/>
                  <a:pt x="180482" y="2897268"/>
                  <a:pt x="166599" y="2895063"/>
                </a:cubicBezTo>
                <a:cubicBezTo>
                  <a:pt x="158665" y="2895063"/>
                  <a:pt x="146765" y="2895063"/>
                  <a:pt x="142799" y="2884038"/>
                </a:cubicBezTo>
                <a:cubicBezTo>
                  <a:pt x="140815" y="2875218"/>
                  <a:pt x="150732" y="2868603"/>
                  <a:pt x="156682" y="2861988"/>
                </a:cubicBezTo>
                <a:cubicBezTo>
                  <a:pt x="160649" y="2857578"/>
                  <a:pt x="164615" y="2855373"/>
                  <a:pt x="168582" y="2850964"/>
                </a:cubicBezTo>
                <a:cubicBezTo>
                  <a:pt x="172548" y="2846553"/>
                  <a:pt x="182465" y="2842143"/>
                  <a:pt x="178498" y="2833324"/>
                </a:cubicBezTo>
                <a:cubicBezTo>
                  <a:pt x="176515" y="2824504"/>
                  <a:pt x="166599" y="2824504"/>
                  <a:pt x="158665" y="2826709"/>
                </a:cubicBezTo>
                <a:cubicBezTo>
                  <a:pt x="140815" y="2826709"/>
                  <a:pt x="126932" y="2822299"/>
                  <a:pt x="109082" y="2813479"/>
                </a:cubicBezTo>
                <a:cubicBezTo>
                  <a:pt x="69416" y="2791430"/>
                  <a:pt x="47599" y="2802454"/>
                  <a:pt x="31733" y="2846554"/>
                </a:cubicBezTo>
                <a:cubicBezTo>
                  <a:pt x="25783" y="2864193"/>
                  <a:pt x="15867" y="2873013"/>
                  <a:pt x="0" y="2870808"/>
                </a:cubicBezTo>
                <a:cubicBezTo>
                  <a:pt x="0" y="2828914"/>
                  <a:pt x="0" y="2789225"/>
                  <a:pt x="0" y="2747330"/>
                </a:cubicBezTo>
                <a:cubicBezTo>
                  <a:pt x="27766" y="2745125"/>
                  <a:pt x="33716" y="2734100"/>
                  <a:pt x="25783" y="2714256"/>
                </a:cubicBezTo>
                <a:cubicBezTo>
                  <a:pt x="23800" y="2707641"/>
                  <a:pt x="15867" y="2703231"/>
                  <a:pt x="19833" y="2696616"/>
                </a:cubicBezTo>
                <a:cubicBezTo>
                  <a:pt x="25783" y="2690001"/>
                  <a:pt x="33717" y="2692206"/>
                  <a:pt x="39666" y="2694411"/>
                </a:cubicBezTo>
                <a:cubicBezTo>
                  <a:pt x="45616" y="2694411"/>
                  <a:pt x="49583" y="2696616"/>
                  <a:pt x="53550" y="2698821"/>
                </a:cubicBezTo>
                <a:cubicBezTo>
                  <a:pt x="65449" y="2703231"/>
                  <a:pt x="71399" y="2701026"/>
                  <a:pt x="73383" y="2685591"/>
                </a:cubicBezTo>
                <a:cubicBezTo>
                  <a:pt x="75366" y="2676771"/>
                  <a:pt x="81316" y="2663542"/>
                  <a:pt x="91233" y="2670156"/>
                </a:cubicBezTo>
                <a:cubicBezTo>
                  <a:pt x="105116" y="2676771"/>
                  <a:pt x="118999" y="2676771"/>
                  <a:pt x="132882" y="2678976"/>
                </a:cubicBezTo>
                <a:cubicBezTo>
                  <a:pt x="144782" y="2681181"/>
                  <a:pt x="158665" y="2685591"/>
                  <a:pt x="172548" y="2681181"/>
                </a:cubicBezTo>
                <a:cubicBezTo>
                  <a:pt x="184448" y="2676771"/>
                  <a:pt x="198332" y="2672362"/>
                  <a:pt x="188415" y="2650312"/>
                </a:cubicBezTo>
                <a:cubicBezTo>
                  <a:pt x="184448" y="2643697"/>
                  <a:pt x="188415" y="2639287"/>
                  <a:pt x="196348" y="2637082"/>
                </a:cubicBezTo>
                <a:cubicBezTo>
                  <a:pt x="226098" y="2637082"/>
                  <a:pt x="236015" y="2645902"/>
                  <a:pt x="237998" y="2678976"/>
                </a:cubicBezTo>
                <a:cubicBezTo>
                  <a:pt x="237998" y="2690000"/>
                  <a:pt x="239981" y="2698821"/>
                  <a:pt x="247914" y="2703231"/>
                </a:cubicBezTo>
                <a:cubicBezTo>
                  <a:pt x="261798" y="2709846"/>
                  <a:pt x="275681" y="2714256"/>
                  <a:pt x="291547" y="2709846"/>
                </a:cubicBezTo>
                <a:cubicBezTo>
                  <a:pt x="295514" y="2709846"/>
                  <a:pt x="297498" y="2701026"/>
                  <a:pt x="295514" y="2696616"/>
                </a:cubicBezTo>
                <a:cubicBezTo>
                  <a:pt x="295514" y="2690001"/>
                  <a:pt x="295514" y="2681181"/>
                  <a:pt x="299481" y="2676771"/>
                </a:cubicBezTo>
                <a:cubicBezTo>
                  <a:pt x="305431" y="2670156"/>
                  <a:pt x="313364" y="2654722"/>
                  <a:pt x="319314" y="2667951"/>
                </a:cubicBezTo>
                <a:cubicBezTo>
                  <a:pt x="335181" y="2692206"/>
                  <a:pt x="355014" y="2692206"/>
                  <a:pt x="376830" y="2692206"/>
                </a:cubicBezTo>
                <a:cubicBezTo>
                  <a:pt x="388730" y="2694411"/>
                  <a:pt x="400630" y="2696616"/>
                  <a:pt x="410546" y="2707641"/>
                </a:cubicBezTo>
                <a:cubicBezTo>
                  <a:pt x="448229" y="2747330"/>
                  <a:pt x="477979" y="2745125"/>
                  <a:pt x="505746" y="2696616"/>
                </a:cubicBezTo>
                <a:cubicBezTo>
                  <a:pt x="513679" y="2683386"/>
                  <a:pt x="523595" y="2678976"/>
                  <a:pt x="533512" y="2692206"/>
                </a:cubicBezTo>
                <a:cubicBezTo>
                  <a:pt x="557312" y="2718666"/>
                  <a:pt x="587061" y="2727486"/>
                  <a:pt x="618794" y="2729690"/>
                </a:cubicBezTo>
                <a:cubicBezTo>
                  <a:pt x="634661" y="2731896"/>
                  <a:pt x="650527" y="2729690"/>
                  <a:pt x="668377" y="2731895"/>
                </a:cubicBezTo>
                <a:cubicBezTo>
                  <a:pt x="698127" y="2736305"/>
                  <a:pt x="723910" y="2736305"/>
                  <a:pt x="735810" y="2696616"/>
                </a:cubicBezTo>
                <a:cubicBezTo>
                  <a:pt x="735810" y="2712051"/>
                  <a:pt x="733827" y="2723076"/>
                  <a:pt x="739777" y="2736305"/>
                </a:cubicBezTo>
                <a:cubicBezTo>
                  <a:pt x="745727" y="2753945"/>
                  <a:pt x="759610" y="2760560"/>
                  <a:pt x="773493" y="2760560"/>
                </a:cubicBezTo>
                <a:cubicBezTo>
                  <a:pt x="789360" y="2758355"/>
                  <a:pt x="779443" y="2742920"/>
                  <a:pt x="781426" y="2734101"/>
                </a:cubicBezTo>
                <a:cubicBezTo>
                  <a:pt x="783410" y="2720871"/>
                  <a:pt x="791343" y="2712051"/>
                  <a:pt x="803243" y="2718666"/>
                </a:cubicBezTo>
                <a:cubicBezTo>
                  <a:pt x="819110" y="2727486"/>
                  <a:pt x="832993" y="2727485"/>
                  <a:pt x="850842" y="2725281"/>
                </a:cubicBezTo>
                <a:cubicBezTo>
                  <a:pt x="872659" y="2718666"/>
                  <a:pt x="894475" y="2718665"/>
                  <a:pt x="914308" y="2736305"/>
                </a:cubicBezTo>
                <a:cubicBezTo>
                  <a:pt x="926208" y="2747330"/>
                  <a:pt x="938108" y="2745125"/>
                  <a:pt x="948025" y="2734100"/>
                </a:cubicBezTo>
                <a:cubicBezTo>
                  <a:pt x="953975" y="2727485"/>
                  <a:pt x="959925" y="2720871"/>
                  <a:pt x="963892" y="2716461"/>
                </a:cubicBezTo>
                <a:cubicBezTo>
                  <a:pt x="973808" y="2707641"/>
                  <a:pt x="979758" y="2692206"/>
                  <a:pt x="991658" y="2696616"/>
                </a:cubicBezTo>
                <a:cubicBezTo>
                  <a:pt x="1003558" y="2701026"/>
                  <a:pt x="1001575" y="2716461"/>
                  <a:pt x="1001574" y="2727485"/>
                </a:cubicBezTo>
                <a:cubicBezTo>
                  <a:pt x="1001574" y="2738510"/>
                  <a:pt x="1009508" y="2734100"/>
                  <a:pt x="1015458" y="2736305"/>
                </a:cubicBezTo>
                <a:cubicBezTo>
                  <a:pt x="1021407" y="2736305"/>
                  <a:pt x="1027358" y="2736305"/>
                  <a:pt x="1025374" y="2727485"/>
                </a:cubicBezTo>
                <a:cubicBezTo>
                  <a:pt x="1021408" y="2703231"/>
                  <a:pt x="1033307" y="2696616"/>
                  <a:pt x="1051157" y="2694411"/>
                </a:cubicBezTo>
                <a:cubicBezTo>
                  <a:pt x="1069007" y="2692206"/>
                  <a:pt x="1070990" y="2683386"/>
                  <a:pt x="1059090" y="2667951"/>
                </a:cubicBezTo>
                <a:cubicBezTo>
                  <a:pt x="1057107" y="2663542"/>
                  <a:pt x="1051158" y="2661337"/>
                  <a:pt x="1045207" y="2659131"/>
                </a:cubicBezTo>
                <a:cubicBezTo>
                  <a:pt x="993641" y="2632672"/>
                  <a:pt x="938108" y="2619442"/>
                  <a:pt x="880592" y="2612828"/>
                </a:cubicBezTo>
                <a:cubicBezTo>
                  <a:pt x="834976" y="2606213"/>
                  <a:pt x="793326" y="2595188"/>
                  <a:pt x="755643" y="2562113"/>
                </a:cubicBezTo>
                <a:cubicBezTo>
                  <a:pt x="733827" y="2542269"/>
                  <a:pt x="717960" y="2515809"/>
                  <a:pt x="704077" y="2487145"/>
                </a:cubicBezTo>
                <a:cubicBezTo>
                  <a:pt x="690194" y="2513604"/>
                  <a:pt x="680277" y="2515809"/>
                  <a:pt x="660444" y="2493759"/>
                </a:cubicBezTo>
                <a:cubicBezTo>
                  <a:pt x="654494" y="2487145"/>
                  <a:pt x="650528" y="2476120"/>
                  <a:pt x="652511" y="2465095"/>
                </a:cubicBezTo>
                <a:cubicBezTo>
                  <a:pt x="654494" y="2445250"/>
                  <a:pt x="640611" y="2438635"/>
                  <a:pt x="626728" y="2436430"/>
                </a:cubicBezTo>
                <a:cubicBezTo>
                  <a:pt x="612845" y="2432021"/>
                  <a:pt x="606895" y="2443045"/>
                  <a:pt x="600945" y="2454070"/>
                </a:cubicBezTo>
                <a:cubicBezTo>
                  <a:pt x="596978" y="2465095"/>
                  <a:pt x="596978" y="2478325"/>
                  <a:pt x="585078" y="2491555"/>
                </a:cubicBezTo>
                <a:cubicBezTo>
                  <a:pt x="591028" y="2465095"/>
                  <a:pt x="579128" y="2458480"/>
                  <a:pt x="563262" y="2454070"/>
                </a:cubicBezTo>
                <a:cubicBezTo>
                  <a:pt x="549379" y="2451865"/>
                  <a:pt x="533512" y="2440840"/>
                  <a:pt x="535495" y="2427611"/>
                </a:cubicBezTo>
                <a:cubicBezTo>
                  <a:pt x="539462" y="2403356"/>
                  <a:pt x="541445" y="2379101"/>
                  <a:pt x="555328" y="2359257"/>
                </a:cubicBezTo>
                <a:cubicBezTo>
                  <a:pt x="563262" y="2348232"/>
                  <a:pt x="571195" y="2346027"/>
                  <a:pt x="585078" y="2348232"/>
                </a:cubicBezTo>
                <a:cubicBezTo>
                  <a:pt x="594995" y="2352642"/>
                  <a:pt x="598961" y="2357052"/>
                  <a:pt x="596978" y="2370282"/>
                </a:cubicBezTo>
                <a:cubicBezTo>
                  <a:pt x="596978" y="2379101"/>
                  <a:pt x="602928" y="2383511"/>
                  <a:pt x="608878" y="2383511"/>
                </a:cubicBezTo>
                <a:cubicBezTo>
                  <a:pt x="632677" y="2381306"/>
                  <a:pt x="646561" y="2394536"/>
                  <a:pt x="660444" y="2409971"/>
                </a:cubicBezTo>
                <a:cubicBezTo>
                  <a:pt x="674327" y="2423201"/>
                  <a:pt x="690194" y="2427611"/>
                  <a:pt x="704077" y="2412176"/>
                </a:cubicBezTo>
                <a:cubicBezTo>
                  <a:pt x="713993" y="2401151"/>
                  <a:pt x="717960" y="2405561"/>
                  <a:pt x="715977" y="2418791"/>
                </a:cubicBezTo>
                <a:cubicBezTo>
                  <a:pt x="715977" y="2427611"/>
                  <a:pt x="719944" y="2429816"/>
                  <a:pt x="727877" y="2434225"/>
                </a:cubicBezTo>
                <a:cubicBezTo>
                  <a:pt x="761593" y="2447455"/>
                  <a:pt x="797293" y="2447455"/>
                  <a:pt x="831009" y="2434226"/>
                </a:cubicBezTo>
                <a:cubicBezTo>
                  <a:pt x="848859" y="2425406"/>
                  <a:pt x="866709" y="2425406"/>
                  <a:pt x="884559" y="2429815"/>
                </a:cubicBezTo>
                <a:cubicBezTo>
                  <a:pt x="900425" y="2434226"/>
                  <a:pt x="914308" y="2445250"/>
                  <a:pt x="926208" y="2456275"/>
                </a:cubicBezTo>
                <a:cubicBezTo>
                  <a:pt x="932158" y="2462890"/>
                  <a:pt x="936125" y="2471710"/>
                  <a:pt x="946041" y="2465095"/>
                </a:cubicBezTo>
                <a:cubicBezTo>
                  <a:pt x="955958" y="2458480"/>
                  <a:pt x="955958" y="2449660"/>
                  <a:pt x="953975" y="2438635"/>
                </a:cubicBezTo>
                <a:cubicBezTo>
                  <a:pt x="951991" y="2429815"/>
                  <a:pt x="948025" y="2423201"/>
                  <a:pt x="950008" y="2414381"/>
                </a:cubicBezTo>
                <a:cubicBezTo>
                  <a:pt x="950008" y="2390126"/>
                  <a:pt x="940092" y="2379101"/>
                  <a:pt x="920258" y="2374691"/>
                </a:cubicBezTo>
                <a:cubicBezTo>
                  <a:pt x="884559" y="2365872"/>
                  <a:pt x="852826" y="2354847"/>
                  <a:pt x="819109" y="2341617"/>
                </a:cubicBezTo>
                <a:cubicBezTo>
                  <a:pt x="799276" y="2330592"/>
                  <a:pt x="797293" y="2319567"/>
                  <a:pt x="811176" y="2301928"/>
                </a:cubicBezTo>
                <a:cubicBezTo>
                  <a:pt x="813159" y="2301928"/>
                  <a:pt x="813159" y="2299723"/>
                  <a:pt x="813159" y="2297518"/>
                </a:cubicBezTo>
                <a:cubicBezTo>
                  <a:pt x="817126" y="2275468"/>
                  <a:pt x="831009" y="2262238"/>
                  <a:pt x="844892" y="2251214"/>
                </a:cubicBezTo>
                <a:cubicBezTo>
                  <a:pt x="854809" y="2242393"/>
                  <a:pt x="858776" y="2246804"/>
                  <a:pt x="860759" y="2255623"/>
                </a:cubicBezTo>
                <a:cubicBezTo>
                  <a:pt x="864726" y="2275468"/>
                  <a:pt x="854809" y="2284288"/>
                  <a:pt x="838942" y="2286493"/>
                </a:cubicBezTo>
                <a:cubicBezTo>
                  <a:pt x="842909" y="2297518"/>
                  <a:pt x="848859" y="2306338"/>
                  <a:pt x="858776" y="2306338"/>
                </a:cubicBezTo>
                <a:cubicBezTo>
                  <a:pt x="864726" y="2306338"/>
                  <a:pt x="866709" y="2297518"/>
                  <a:pt x="868692" y="2290903"/>
                </a:cubicBezTo>
                <a:cubicBezTo>
                  <a:pt x="876626" y="2257828"/>
                  <a:pt x="884559" y="2251213"/>
                  <a:pt x="914309" y="2253419"/>
                </a:cubicBezTo>
                <a:cubicBezTo>
                  <a:pt x="942075" y="2257828"/>
                  <a:pt x="971824" y="2257829"/>
                  <a:pt x="999591" y="2253419"/>
                </a:cubicBezTo>
                <a:cubicBezTo>
                  <a:pt x="1037274" y="2246804"/>
                  <a:pt x="1045208" y="2255623"/>
                  <a:pt x="1039258" y="2297518"/>
                </a:cubicBezTo>
                <a:cubicBezTo>
                  <a:pt x="1039257" y="2299723"/>
                  <a:pt x="1039257" y="2301928"/>
                  <a:pt x="1039257" y="2304133"/>
                </a:cubicBezTo>
                <a:cubicBezTo>
                  <a:pt x="1037274" y="2310747"/>
                  <a:pt x="1031324" y="2319567"/>
                  <a:pt x="1041241" y="2323977"/>
                </a:cubicBezTo>
                <a:cubicBezTo>
                  <a:pt x="1051157" y="2326182"/>
                  <a:pt x="1061074" y="2330592"/>
                  <a:pt x="1067024" y="2317361"/>
                </a:cubicBezTo>
                <a:cubicBezTo>
                  <a:pt x="1070991" y="2308543"/>
                  <a:pt x="1074957" y="2301928"/>
                  <a:pt x="1076941" y="2293108"/>
                </a:cubicBezTo>
                <a:cubicBezTo>
                  <a:pt x="1084874" y="2279878"/>
                  <a:pt x="1092807" y="2277672"/>
                  <a:pt x="1104707" y="2286493"/>
                </a:cubicBezTo>
                <a:cubicBezTo>
                  <a:pt x="1116607" y="2293108"/>
                  <a:pt x="1114623" y="2304133"/>
                  <a:pt x="1106690" y="2312952"/>
                </a:cubicBezTo>
                <a:cubicBezTo>
                  <a:pt x="1104707" y="2317363"/>
                  <a:pt x="1102724" y="2319568"/>
                  <a:pt x="1100740" y="2323976"/>
                </a:cubicBezTo>
                <a:cubicBezTo>
                  <a:pt x="1096774" y="2328387"/>
                  <a:pt x="1096774" y="2335002"/>
                  <a:pt x="1100740" y="2339412"/>
                </a:cubicBezTo>
                <a:cubicBezTo>
                  <a:pt x="1106690" y="2343822"/>
                  <a:pt x="1108673" y="2337207"/>
                  <a:pt x="1112640" y="2335002"/>
                </a:cubicBezTo>
                <a:cubicBezTo>
                  <a:pt x="1120573" y="2328387"/>
                  <a:pt x="1126523" y="2319567"/>
                  <a:pt x="1130490" y="2308543"/>
                </a:cubicBezTo>
                <a:cubicBezTo>
                  <a:pt x="1144373" y="2279878"/>
                  <a:pt x="1156273" y="2275467"/>
                  <a:pt x="1182056" y="2290903"/>
                </a:cubicBezTo>
                <a:cubicBezTo>
                  <a:pt x="1193956" y="2297518"/>
                  <a:pt x="1205856" y="2306338"/>
                  <a:pt x="1217756" y="2312953"/>
                </a:cubicBezTo>
                <a:cubicBezTo>
                  <a:pt x="1225689" y="2317362"/>
                  <a:pt x="1235606" y="2319567"/>
                  <a:pt x="1243539" y="2308542"/>
                </a:cubicBezTo>
                <a:cubicBezTo>
                  <a:pt x="1253455" y="2295312"/>
                  <a:pt x="1259405" y="2279878"/>
                  <a:pt x="1279238" y="2282083"/>
                </a:cubicBezTo>
                <a:cubicBezTo>
                  <a:pt x="1291139" y="2284288"/>
                  <a:pt x="1299072" y="2279878"/>
                  <a:pt x="1308988" y="2288697"/>
                </a:cubicBezTo>
                <a:cubicBezTo>
                  <a:pt x="1358571" y="2335002"/>
                  <a:pt x="1414104" y="2346027"/>
                  <a:pt x="1475587" y="2332797"/>
                </a:cubicBezTo>
                <a:cubicBezTo>
                  <a:pt x="1485504" y="2330591"/>
                  <a:pt x="1493437" y="2332797"/>
                  <a:pt x="1501370" y="2339412"/>
                </a:cubicBezTo>
                <a:cubicBezTo>
                  <a:pt x="1519220" y="2359257"/>
                  <a:pt x="1541036" y="2361462"/>
                  <a:pt x="1564836" y="2357051"/>
                </a:cubicBezTo>
                <a:cubicBezTo>
                  <a:pt x="1598552" y="2348232"/>
                  <a:pt x="1628302" y="2337207"/>
                  <a:pt x="1658052" y="2319567"/>
                </a:cubicBezTo>
                <a:cubicBezTo>
                  <a:pt x="1671935" y="2310747"/>
                  <a:pt x="1685818" y="2301928"/>
                  <a:pt x="1701685" y="2304133"/>
                </a:cubicBezTo>
                <a:cubicBezTo>
                  <a:pt x="1753251" y="2317363"/>
                  <a:pt x="1808784" y="2317363"/>
                  <a:pt x="1856384" y="2346027"/>
                </a:cubicBezTo>
                <a:cubicBezTo>
                  <a:pt x="1866300" y="2352642"/>
                  <a:pt x="1874233" y="2350436"/>
                  <a:pt x="1884150" y="2341617"/>
                </a:cubicBezTo>
                <a:cubicBezTo>
                  <a:pt x="1888117" y="2337206"/>
                  <a:pt x="1892083" y="2332797"/>
                  <a:pt x="1896050" y="2330592"/>
                </a:cubicBezTo>
                <a:cubicBezTo>
                  <a:pt x="1905966" y="2328387"/>
                  <a:pt x="1903983" y="2323977"/>
                  <a:pt x="1902000" y="2317363"/>
                </a:cubicBezTo>
                <a:cubicBezTo>
                  <a:pt x="1898033" y="2304133"/>
                  <a:pt x="1890100" y="2297518"/>
                  <a:pt x="1878200" y="2297518"/>
                </a:cubicBezTo>
                <a:cubicBezTo>
                  <a:pt x="1864317" y="2297518"/>
                  <a:pt x="1858367" y="2284288"/>
                  <a:pt x="1860350" y="2271058"/>
                </a:cubicBezTo>
                <a:cubicBezTo>
                  <a:pt x="1862334" y="2260034"/>
                  <a:pt x="1874233" y="2264443"/>
                  <a:pt x="1882167" y="2266649"/>
                </a:cubicBezTo>
                <a:cubicBezTo>
                  <a:pt x="1903983" y="2271059"/>
                  <a:pt x="1909933" y="2290903"/>
                  <a:pt x="1915883" y="2308543"/>
                </a:cubicBezTo>
                <a:cubicBezTo>
                  <a:pt x="1943649" y="2370281"/>
                  <a:pt x="1991249" y="2390125"/>
                  <a:pt x="2046782" y="2359256"/>
                </a:cubicBezTo>
                <a:cubicBezTo>
                  <a:pt x="2060665" y="2352642"/>
                  <a:pt x="2074548" y="2348232"/>
                  <a:pt x="2088431" y="2350436"/>
                </a:cubicBezTo>
                <a:cubicBezTo>
                  <a:pt x="2098348" y="2350436"/>
                  <a:pt x="2102315" y="2352642"/>
                  <a:pt x="2102315" y="2363666"/>
                </a:cubicBezTo>
                <a:cubicBezTo>
                  <a:pt x="2104298" y="2383511"/>
                  <a:pt x="2110248" y="2390126"/>
                  <a:pt x="2128098" y="2383512"/>
                </a:cubicBezTo>
                <a:cubicBezTo>
                  <a:pt x="2161814" y="2372486"/>
                  <a:pt x="2193547" y="2372486"/>
                  <a:pt x="2227263" y="2372486"/>
                </a:cubicBezTo>
                <a:lnTo>
                  <a:pt x="2262228" y="2367847"/>
                </a:lnTo>
                <a:lnTo>
                  <a:pt x="2243952" y="2361879"/>
                </a:lnTo>
                <a:cubicBezTo>
                  <a:pt x="2210236" y="2349962"/>
                  <a:pt x="2176519" y="2340031"/>
                  <a:pt x="2140819" y="2345988"/>
                </a:cubicBezTo>
                <a:cubicBezTo>
                  <a:pt x="2126936" y="2347975"/>
                  <a:pt x="2119003" y="2344003"/>
                  <a:pt x="2113053" y="2334072"/>
                </a:cubicBezTo>
                <a:cubicBezTo>
                  <a:pt x="2105119" y="2322154"/>
                  <a:pt x="2095203" y="2308252"/>
                  <a:pt x="2079337" y="2312224"/>
                </a:cubicBezTo>
                <a:cubicBezTo>
                  <a:pt x="2045619" y="2320168"/>
                  <a:pt x="2017854" y="2306266"/>
                  <a:pt x="1994054" y="2282431"/>
                </a:cubicBezTo>
                <a:cubicBezTo>
                  <a:pt x="1958354" y="2248665"/>
                  <a:pt x="1914722" y="2236749"/>
                  <a:pt x="1867122" y="2250652"/>
                </a:cubicBezTo>
                <a:cubicBezTo>
                  <a:pt x="1849272" y="2254624"/>
                  <a:pt x="1843322" y="2250652"/>
                  <a:pt x="1843322" y="2232776"/>
                </a:cubicBezTo>
                <a:cubicBezTo>
                  <a:pt x="1843322" y="2226818"/>
                  <a:pt x="1843322" y="2220859"/>
                  <a:pt x="1841339" y="2216887"/>
                </a:cubicBezTo>
                <a:cubicBezTo>
                  <a:pt x="1815556" y="2175177"/>
                  <a:pt x="1789773" y="2135452"/>
                  <a:pt x="1736223" y="2125522"/>
                </a:cubicBezTo>
                <a:cubicBezTo>
                  <a:pt x="1724323" y="2123536"/>
                  <a:pt x="1726307" y="2117577"/>
                  <a:pt x="1730273" y="2109631"/>
                </a:cubicBezTo>
                <a:cubicBezTo>
                  <a:pt x="1732257" y="2105660"/>
                  <a:pt x="1736223" y="2101688"/>
                  <a:pt x="1740190" y="2097715"/>
                </a:cubicBezTo>
                <a:cubicBezTo>
                  <a:pt x="1748123" y="2089770"/>
                  <a:pt x="1756056" y="2083812"/>
                  <a:pt x="1748123" y="2071895"/>
                </a:cubicBezTo>
                <a:cubicBezTo>
                  <a:pt x="1742173" y="2059978"/>
                  <a:pt x="1732256" y="2067922"/>
                  <a:pt x="1722340" y="2069909"/>
                </a:cubicBezTo>
                <a:cubicBezTo>
                  <a:pt x="1702507" y="2075866"/>
                  <a:pt x="1680691" y="2081826"/>
                  <a:pt x="1664824" y="2069908"/>
                </a:cubicBezTo>
                <a:cubicBezTo>
                  <a:pt x="1644991" y="2056005"/>
                  <a:pt x="1635074" y="2061964"/>
                  <a:pt x="1621191" y="2077853"/>
                </a:cubicBezTo>
                <a:cubicBezTo>
                  <a:pt x="1617224" y="2081826"/>
                  <a:pt x="1613258" y="2085798"/>
                  <a:pt x="1607308" y="2087784"/>
                </a:cubicBezTo>
                <a:cubicBezTo>
                  <a:pt x="1601357" y="2093742"/>
                  <a:pt x="1595408" y="2095729"/>
                  <a:pt x="1587474" y="2087784"/>
                </a:cubicBezTo>
                <a:cubicBezTo>
                  <a:pt x="1581525" y="2081826"/>
                  <a:pt x="1581524" y="2073881"/>
                  <a:pt x="1587475" y="2067923"/>
                </a:cubicBezTo>
                <a:cubicBezTo>
                  <a:pt x="1593424" y="2059978"/>
                  <a:pt x="1595408" y="2052033"/>
                  <a:pt x="1603341" y="2046074"/>
                </a:cubicBezTo>
                <a:cubicBezTo>
                  <a:pt x="1607308" y="2044088"/>
                  <a:pt x="1611274" y="2042102"/>
                  <a:pt x="1609291" y="2036143"/>
                </a:cubicBezTo>
                <a:cubicBezTo>
                  <a:pt x="1607308" y="2032171"/>
                  <a:pt x="1601358" y="2034157"/>
                  <a:pt x="1597391" y="2034157"/>
                </a:cubicBezTo>
                <a:cubicBezTo>
                  <a:pt x="1591441" y="2034157"/>
                  <a:pt x="1587474" y="2034157"/>
                  <a:pt x="1583508" y="2038130"/>
                </a:cubicBezTo>
                <a:cubicBezTo>
                  <a:pt x="1579541" y="2042102"/>
                  <a:pt x="1575575" y="2042102"/>
                  <a:pt x="1571608" y="2038129"/>
                </a:cubicBezTo>
                <a:lnTo>
                  <a:pt x="1557407" y="2028648"/>
                </a:lnTo>
                <a:lnTo>
                  <a:pt x="1538062" y="2033198"/>
                </a:lnTo>
                <a:cubicBezTo>
                  <a:pt x="1525170" y="2032371"/>
                  <a:pt x="1512279" y="2027410"/>
                  <a:pt x="1499387" y="2017488"/>
                </a:cubicBezTo>
                <a:cubicBezTo>
                  <a:pt x="1493437" y="2010873"/>
                  <a:pt x="1487487" y="2008668"/>
                  <a:pt x="1479554" y="2013078"/>
                </a:cubicBezTo>
                <a:cubicBezTo>
                  <a:pt x="1445837" y="2026307"/>
                  <a:pt x="1388321" y="2004257"/>
                  <a:pt x="1370471" y="1971183"/>
                </a:cubicBezTo>
                <a:cubicBezTo>
                  <a:pt x="1354605" y="1988823"/>
                  <a:pt x="1334771" y="1991028"/>
                  <a:pt x="1316921" y="1984413"/>
                </a:cubicBezTo>
                <a:lnTo>
                  <a:pt x="1306165" y="1981442"/>
                </a:lnTo>
                <a:lnTo>
                  <a:pt x="1305596" y="1982268"/>
                </a:lnTo>
                <a:cubicBezTo>
                  <a:pt x="1300390" y="1985992"/>
                  <a:pt x="1293944" y="1987482"/>
                  <a:pt x="1286011" y="1986488"/>
                </a:cubicBezTo>
                <a:lnTo>
                  <a:pt x="1286011" y="1975875"/>
                </a:lnTo>
                <a:lnTo>
                  <a:pt x="1277007" y="1973388"/>
                </a:lnTo>
                <a:cubicBezTo>
                  <a:pt x="1263372" y="1971183"/>
                  <a:pt x="1249489" y="1970080"/>
                  <a:pt x="1235605" y="1968978"/>
                </a:cubicBezTo>
                <a:cubicBezTo>
                  <a:pt x="1197923" y="1964569"/>
                  <a:pt x="1176106" y="1951339"/>
                  <a:pt x="1166189" y="1905035"/>
                </a:cubicBezTo>
                <a:cubicBezTo>
                  <a:pt x="1166189" y="1900625"/>
                  <a:pt x="1164206" y="1898420"/>
                  <a:pt x="1164206" y="1894009"/>
                </a:cubicBezTo>
                <a:cubicBezTo>
                  <a:pt x="1160240" y="1878574"/>
                  <a:pt x="1152306" y="1876370"/>
                  <a:pt x="1142390" y="1887395"/>
                </a:cubicBezTo>
                <a:cubicBezTo>
                  <a:pt x="1134457" y="1896215"/>
                  <a:pt x="1126523" y="1905035"/>
                  <a:pt x="1116607" y="1913854"/>
                </a:cubicBezTo>
                <a:cubicBezTo>
                  <a:pt x="1080907" y="1946929"/>
                  <a:pt x="1041241" y="1935904"/>
                  <a:pt x="1019425" y="1889600"/>
                </a:cubicBezTo>
                <a:cubicBezTo>
                  <a:pt x="1011491" y="1869755"/>
                  <a:pt x="999591" y="1852115"/>
                  <a:pt x="981741" y="1838886"/>
                </a:cubicBezTo>
                <a:cubicBezTo>
                  <a:pt x="965875" y="1825656"/>
                  <a:pt x="950008" y="1812426"/>
                  <a:pt x="940092" y="1792581"/>
                </a:cubicBezTo>
                <a:cubicBezTo>
                  <a:pt x="928191" y="1814631"/>
                  <a:pt x="940092" y="1841091"/>
                  <a:pt x="928192" y="1863140"/>
                </a:cubicBezTo>
                <a:cubicBezTo>
                  <a:pt x="910342" y="1834476"/>
                  <a:pt x="910342" y="1834476"/>
                  <a:pt x="882575" y="1849909"/>
                </a:cubicBezTo>
                <a:cubicBezTo>
                  <a:pt x="870676" y="1854320"/>
                  <a:pt x="862742" y="1856526"/>
                  <a:pt x="850842" y="1849910"/>
                </a:cubicBezTo>
                <a:cubicBezTo>
                  <a:pt x="819110" y="1834476"/>
                  <a:pt x="787376" y="1823451"/>
                  <a:pt x="755644" y="1812426"/>
                </a:cubicBezTo>
                <a:cubicBezTo>
                  <a:pt x="658461" y="1777147"/>
                  <a:pt x="559295" y="1755097"/>
                  <a:pt x="464096" y="1713203"/>
                </a:cubicBezTo>
                <a:cubicBezTo>
                  <a:pt x="456163" y="1710998"/>
                  <a:pt x="444262" y="1710998"/>
                  <a:pt x="444263" y="1699973"/>
                </a:cubicBezTo>
                <a:cubicBezTo>
                  <a:pt x="442280" y="1688948"/>
                  <a:pt x="452196" y="1684539"/>
                  <a:pt x="458146" y="1677923"/>
                </a:cubicBezTo>
                <a:cubicBezTo>
                  <a:pt x="464096" y="1673514"/>
                  <a:pt x="472029" y="1669104"/>
                  <a:pt x="468063" y="1660284"/>
                </a:cubicBezTo>
                <a:cubicBezTo>
                  <a:pt x="466079" y="1649259"/>
                  <a:pt x="458146" y="1644849"/>
                  <a:pt x="450213" y="1642644"/>
                </a:cubicBezTo>
                <a:cubicBezTo>
                  <a:pt x="444263" y="1642644"/>
                  <a:pt x="438313" y="1642643"/>
                  <a:pt x="432363" y="1642643"/>
                </a:cubicBezTo>
                <a:cubicBezTo>
                  <a:pt x="404596" y="1640439"/>
                  <a:pt x="388730" y="1622799"/>
                  <a:pt x="388730" y="1591930"/>
                </a:cubicBezTo>
                <a:cubicBezTo>
                  <a:pt x="388730" y="1580905"/>
                  <a:pt x="388730" y="1569880"/>
                  <a:pt x="392696" y="1558856"/>
                </a:cubicBezTo>
                <a:cubicBezTo>
                  <a:pt x="394680" y="1545626"/>
                  <a:pt x="386747" y="1539011"/>
                  <a:pt x="374846" y="1543421"/>
                </a:cubicBezTo>
                <a:cubicBezTo>
                  <a:pt x="353030" y="1550036"/>
                  <a:pt x="343114" y="1567675"/>
                  <a:pt x="345097" y="1598545"/>
                </a:cubicBezTo>
                <a:cubicBezTo>
                  <a:pt x="331214" y="1580905"/>
                  <a:pt x="321297" y="1565469"/>
                  <a:pt x="315347" y="1547830"/>
                </a:cubicBezTo>
                <a:cubicBezTo>
                  <a:pt x="309397" y="1530191"/>
                  <a:pt x="315347" y="1490502"/>
                  <a:pt x="329231" y="1477272"/>
                </a:cubicBezTo>
                <a:cubicBezTo>
                  <a:pt x="347080" y="1461837"/>
                  <a:pt x="364930" y="1472862"/>
                  <a:pt x="378813" y="1481682"/>
                </a:cubicBezTo>
                <a:cubicBezTo>
                  <a:pt x="398647" y="1494912"/>
                  <a:pt x="420463" y="1503732"/>
                  <a:pt x="444263" y="1503732"/>
                </a:cubicBezTo>
                <a:cubicBezTo>
                  <a:pt x="458146" y="1503731"/>
                  <a:pt x="474012" y="1503731"/>
                  <a:pt x="489879" y="1503732"/>
                </a:cubicBezTo>
                <a:cubicBezTo>
                  <a:pt x="555329" y="1503732"/>
                  <a:pt x="618795" y="1514756"/>
                  <a:pt x="670361" y="1567675"/>
                </a:cubicBezTo>
                <a:cubicBezTo>
                  <a:pt x="690194" y="1587520"/>
                  <a:pt x="702094" y="1580905"/>
                  <a:pt x="712011" y="1554445"/>
                </a:cubicBezTo>
                <a:cubicBezTo>
                  <a:pt x="713994" y="1550036"/>
                  <a:pt x="710027" y="1543421"/>
                  <a:pt x="715977" y="1541216"/>
                </a:cubicBezTo>
                <a:cubicBezTo>
                  <a:pt x="721927" y="1541216"/>
                  <a:pt x="725894" y="1545625"/>
                  <a:pt x="727877" y="1550035"/>
                </a:cubicBezTo>
                <a:cubicBezTo>
                  <a:pt x="729860" y="1554446"/>
                  <a:pt x="731844" y="1558856"/>
                  <a:pt x="733827" y="1561061"/>
                </a:cubicBezTo>
                <a:cubicBezTo>
                  <a:pt x="739777" y="1572085"/>
                  <a:pt x="747710" y="1580905"/>
                  <a:pt x="757627" y="1569880"/>
                </a:cubicBezTo>
                <a:cubicBezTo>
                  <a:pt x="769527" y="1558856"/>
                  <a:pt x="753660" y="1556651"/>
                  <a:pt x="749693" y="1550036"/>
                </a:cubicBezTo>
                <a:cubicBezTo>
                  <a:pt x="749694" y="1547831"/>
                  <a:pt x="747710" y="1547831"/>
                  <a:pt x="747710" y="1545625"/>
                </a:cubicBezTo>
                <a:cubicBezTo>
                  <a:pt x="743743" y="1541216"/>
                  <a:pt x="741760" y="1534601"/>
                  <a:pt x="745727" y="1530191"/>
                </a:cubicBezTo>
                <a:cubicBezTo>
                  <a:pt x="749693" y="1523576"/>
                  <a:pt x="753660" y="1523576"/>
                  <a:pt x="759610" y="1527986"/>
                </a:cubicBezTo>
                <a:cubicBezTo>
                  <a:pt x="783410" y="1541215"/>
                  <a:pt x="805226" y="1532396"/>
                  <a:pt x="821093" y="1508140"/>
                </a:cubicBezTo>
                <a:cubicBezTo>
                  <a:pt x="825059" y="1503732"/>
                  <a:pt x="832992" y="1499321"/>
                  <a:pt x="832992" y="1492706"/>
                </a:cubicBezTo>
                <a:cubicBezTo>
                  <a:pt x="832993" y="1468452"/>
                  <a:pt x="811176" y="1444198"/>
                  <a:pt x="791343" y="1448608"/>
                </a:cubicBezTo>
                <a:cubicBezTo>
                  <a:pt x="751677" y="1457426"/>
                  <a:pt x="713994" y="1450812"/>
                  <a:pt x="676311" y="1430968"/>
                </a:cubicBezTo>
                <a:cubicBezTo>
                  <a:pt x="662427" y="1426558"/>
                  <a:pt x="648544" y="1422148"/>
                  <a:pt x="636644" y="1433173"/>
                </a:cubicBezTo>
                <a:cubicBezTo>
                  <a:pt x="626728" y="1439788"/>
                  <a:pt x="622761" y="1437583"/>
                  <a:pt x="620777" y="1424353"/>
                </a:cubicBezTo>
                <a:cubicBezTo>
                  <a:pt x="618795" y="1406713"/>
                  <a:pt x="608878" y="1395688"/>
                  <a:pt x="593011" y="1391278"/>
                </a:cubicBezTo>
                <a:cubicBezTo>
                  <a:pt x="577145" y="1384664"/>
                  <a:pt x="559295" y="1378048"/>
                  <a:pt x="541445" y="1371433"/>
                </a:cubicBezTo>
                <a:cubicBezTo>
                  <a:pt x="525579" y="1367024"/>
                  <a:pt x="519629" y="1353794"/>
                  <a:pt x="521612" y="1336154"/>
                </a:cubicBezTo>
                <a:cubicBezTo>
                  <a:pt x="521612" y="1333949"/>
                  <a:pt x="521612" y="1329539"/>
                  <a:pt x="523595" y="1325129"/>
                </a:cubicBezTo>
                <a:cubicBezTo>
                  <a:pt x="523595" y="1314105"/>
                  <a:pt x="517645" y="1305285"/>
                  <a:pt x="507729" y="1305285"/>
                </a:cubicBezTo>
                <a:cubicBezTo>
                  <a:pt x="499795" y="1303080"/>
                  <a:pt x="499795" y="1314105"/>
                  <a:pt x="499796" y="1322924"/>
                </a:cubicBezTo>
                <a:cubicBezTo>
                  <a:pt x="497812" y="1331744"/>
                  <a:pt x="497812" y="1340564"/>
                  <a:pt x="485912" y="1342769"/>
                </a:cubicBezTo>
                <a:cubicBezTo>
                  <a:pt x="468062" y="1342769"/>
                  <a:pt x="452196" y="1320720"/>
                  <a:pt x="456163" y="1300875"/>
                </a:cubicBezTo>
                <a:cubicBezTo>
                  <a:pt x="456163" y="1294260"/>
                  <a:pt x="460129" y="1289849"/>
                  <a:pt x="456163" y="1283235"/>
                </a:cubicBezTo>
                <a:cubicBezTo>
                  <a:pt x="450212" y="1283235"/>
                  <a:pt x="450212" y="1289850"/>
                  <a:pt x="446246" y="1292055"/>
                </a:cubicBezTo>
                <a:cubicBezTo>
                  <a:pt x="436330" y="1305285"/>
                  <a:pt x="428396" y="1305285"/>
                  <a:pt x="420463" y="1289850"/>
                </a:cubicBezTo>
                <a:cubicBezTo>
                  <a:pt x="410546" y="1265596"/>
                  <a:pt x="394680" y="1247956"/>
                  <a:pt x="378813" y="1232521"/>
                </a:cubicBezTo>
                <a:cubicBezTo>
                  <a:pt x="360963" y="1212676"/>
                  <a:pt x="345097" y="1190627"/>
                  <a:pt x="343114" y="1159758"/>
                </a:cubicBezTo>
                <a:cubicBezTo>
                  <a:pt x="341131" y="1148732"/>
                  <a:pt x="337164" y="1135502"/>
                  <a:pt x="327247" y="1131093"/>
                </a:cubicBezTo>
                <a:cubicBezTo>
                  <a:pt x="287581" y="1109043"/>
                  <a:pt x="275681" y="1056124"/>
                  <a:pt x="237998" y="1029663"/>
                </a:cubicBezTo>
                <a:cubicBezTo>
                  <a:pt x="228081" y="1020845"/>
                  <a:pt x="230064" y="1009820"/>
                  <a:pt x="234031" y="998795"/>
                </a:cubicBezTo>
                <a:cubicBezTo>
                  <a:pt x="239981" y="987769"/>
                  <a:pt x="249898" y="994385"/>
                  <a:pt x="255848" y="1001000"/>
                </a:cubicBezTo>
                <a:cubicBezTo>
                  <a:pt x="267748" y="1012025"/>
                  <a:pt x="279648" y="1009820"/>
                  <a:pt x="291547" y="1001000"/>
                </a:cubicBezTo>
                <a:cubicBezTo>
                  <a:pt x="305431" y="989975"/>
                  <a:pt x="321297" y="985565"/>
                  <a:pt x="339147" y="985565"/>
                </a:cubicBezTo>
                <a:cubicBezTo>
                  <a:pt x="368897" y="987770"/>
                  <a:pt x="384763" y="1012025"/>
                  <a:pt x="376830" y="1042894"/>
                </a:cubicBezTo>
                <a:cubicBezTo>
                  <a:pt x="374847" y="1049509"/>
                  <a:pt x="372863" y="1058329"/>
                  <a:pt x="372863" y="1064943"/>
                </a:cubicBezTo>
                <a:cubicBezTo>
                  <a:pt x="372863" y="1067149"/>
                  <a:pt x="370880" y="1069354"/>
                  <a:pt x="370880" y="1069354"/>
                </a:cubicBezTo>
                <a:cubicBezTo>
                  <a:pt x="372863" y="1069354"/>
                  <a:pt x="372863" y="1069354"/>
                  <a:pt x="374846" y="1067149"/>
                </a:cubicBezTo>
                <a:cubicBezTo>
                  <a:pt x="382780" y="1067149"/>
                  <a:pt x="388730" y="1067149"/>
                  <a:pt x="396663" y="1069354"/>
                </a:cubicBezTo>
                <a:cubicBezTo>
                  <a:pt x="434346" y="1080378"/>
                  <a:pt x="446246" y="1073763"/>
                  <a:pt x="458146" y="1031870"/>
                </a:cubicBezTo>
                <a:cubicBezTo>
                  <a:pt x="462112" y="1012025"/>
                  <a:pt x="474013" y="1007615"/>
                  <a:pt x="491862" y="1012025"/>
                </a:cubicBezTo>
                <a:cubicBezTo>
                  <a:pt x="505746" y="1014230"/>
                  <a:pt x="513679" y="1023049"/>
                  <a:pt x="521612" y="1038484"/>
                </a:cubicBezTo>
                <a:cubicBezTo>
                  <a:pt x="543428" y="1082583"/>
                  <a:pt x="577145" y="1111248"/>
                  <a:pt x="622761" y="1122273"/>
                </a:cubicBezTo>
                <a:cubicBezTo>
                  <a:pt x="660444" y="1135502"/>
                  <a:pt x="660444" y="1135502"/>
                  <a:pt x="652511" y="1091403"/>
                </a:cubicBezTo>
                <a:cubicBezTo>
                  <a:pt x="648544" y="1067149"/>
                  <a:pt x="652511" y="1056124"/>
                  <a:pt x="670361" y="1047304"/>
                </a:cubicBezTo>
                <a:cubicBezTo>
                  <a:pt x="676311" y="1080379"/>
                  <a:pt x="682261" y="1086994"/>
                  <a:pt x="712011" y="1089198"/>
                </a:cubicBezTo>
                <a:cubicBezTo>
                  <a:pt x="731844" y="1089198"/>
                  <a:pt x="753660" y="1082584"/>
                  <a:pt x="767543" y="1104633"/>
                </a:cubicBezTo>
                <a:cubicBezTo>
                  <a:pt x="767543" y="1106838"/>
                  <a:pt x="769526" y="1106838"/>
                  <a:pt x="771510" y="1106838"/>
                </a:cubicBezTo>
                <a:cubicBezTo>
                  <a:pt x="795310" y="1098018"/>
                  <a:pt x="807210" y="1078174"/>
                  <a:pt x="809193" y="1049509"/>
                </a:cubicBezTo>
                <a:cubicBezTo>
                  <a:pt x="809193" y="1034074"/>
                  <a:pt x="809193" y="1018640"/>
                  <a:pt x="825059" y="1012025"/>
                </a:cubicBezTo>
                <a:cubicBezTo>
                  <a:pt x="827043" y="1009820"/>
                  <a:pt x="832992" y="1005409"/>
                  <a:pt x="832992" y="1012024"/>
                </a:cubicBezTo>
                <a:cubicBezTo>
                  <a:pt x="834977" y="1029664"/>
                  <a:pt x="848859" y="1031870"/>
                  <a:pt x="860759" y="1038484"/>
                </a:cubicBezTo>
                <a:cubicBezTo>
                  <a:pt x="874642" y="1045099"/>
                  <a:pt x="882576" y="1056124"/>
                  <a:pt x="880592" y="1073764"/>
                </a:cubicBezTo>
                <a:cubicBezTo>
                  <a:pt x="878609" y="1093609"/>
                  <a:pt x="886542" y="1109042"/>
                  <a:pt x="902409" y="1117863"/>
                </a:cubicBezTo>
                <a:cubicBezTo>
                  <a:pt x="916292" y="1128887"/>
                  <a:pt x="930175" y="1122272"/>
                  <a:pt x="944058" y="1111248"/>
                </a:cubicBezTo>
                <a:cubicBezTo>
                  <a:pt x="955958" y="1098019"/>
                  <a:pt x="959925" y="1106838"/>
                  <a:pt x="959925" y="1120068"/>
                </a:cubicBezTo>
                <a:cubicBezTo>
                  <a:pt x="959925" y="1139912"/>
                  <a:pt x="969841" y="1146528"/>
                  <a:pt x="985708" y="1142118"/>
                </a:cubicBezTo>
                <a:cubicBezTo>
                  <a:pt x="989674" y="1142118"/>
                  <a:pt x="993641" y="1142118"/>
                  <a:pt x="997608" y="1139912"/>
                </a:cubicBezTo>
                <a:cubicBezTo>
                  <a:pt x="1015458" y="1135503"/>
                  <a:pt x="1029341" y="1137708"/>
                  <a:pt x="1037274" y="1159757"/>
                </a:cubicBezTo>
                <a:cubicBezTo>
                  <a:pt x="1047190" y="1179602"/>
                  <a:pt x="1065041" y="1190627"/>
                  <a:pt x="1082890" y="1192832"/>
                </a:cubicBezTo>
                <a:cubicBezTo>
                  <a:pt x="1096773" y="1197242"/>
                  <a:pt x="1112640" y="1197242"/>
                  <a:pt x="1108673" y="1172987"/>
                </a:cubicBezTo>
                <a:cubicBezTo>
                  <a:pt x="1108673" y="1166372"/>
                  <a:pt x="1110657" y="1157552"/>
                  <a:pt x="1112640" y="1150937"/>
                </a:cubicBezTo>
                <a:cubicBezTo>
                  <a:pt x="1112640" y="1135503"/>
                  <a:pt x="1118590" y="1120068"/>
                  <a:pt x="1110657" y="1106838"/>
                </a:cubicBezTo>
                <a:cubicBezTo>
                  <a:pt x="1088840" y="1080378"/>
                  <a:pt x="1090823" y="1049509"/>
                  <a:pt x="1090824" y="1016435"/>
                </a:cubicBezTo>
                <a:cubicBezTo>
                  <a:pt x="1104707" y="1025254"/>
                  <a:pt x="1118590" y="1034074"/>
                  <a:pt x="1134457" y="1034074"/>
                </a:cubicBezTo>
                <a:cubicBezTo>
                  <a:pt x="1154290" y="1031869"/>
                  <a:pt x="1172140" y="1038485"/>
                  <a:pt x="1188006" y="1051713"/>
                </a:cubicBezTo>
                <a:cubicBezTo>
                  <a:pt x="1201889" y="1062739"/>
                  <a:pt x="1217756" y="1071559"/>
                  <a:pt x="1233622" y="1080379"/>
                </a:cubicBezTo>
                <a:cubicBezTo>
                  <a:pt x="1279238" y="1109043"/>
                  <a:pt x="1328822" y="1133297"/>
                  <a:pt x="1370471" y="1172987"/>
                </a:cubicBezTo>
                <a:cubicBezTo>
                  <a:pt x="1380388" y="1181807"/>
                  <a:pt x="1386337" y="1177397"/>
                  <a:pt x="1390304" y="1166372"/>
                </a:cubicBezTo>
                <a:cubicBezTo>
                  <a:pt x="1392287" y="1161962"/>
                  <a:pt x="1394271" y="1153143"/>
                  <a:pt x="1402204" y="1155347"/>
                </a:cubicBezTo>
                <a:cubicBezTo>
                  <a:pt x="1408154" y="1157552"/>
                  <a:pt x="1408154" y="1166372"/>
                  <a:pt x="1408154" y="1170782"/>
                </a:cubicBezTo>
                <a:cubicBezTo>
                  <a:pt x="1410138" y="1181807"/>
                  <a:pt x="1412121" y="1190627"/>
                  <a:pt x="1420054" y="1192832"/>
                </a:cubicBezTo>
                <a:cubicBezTo>
                  <a:pt x="1429970" y="1195036"/>
                  <a:pt x="1437904" y="1203856"/>
                  <a:pt x="1447821" y="1206061"/>
                </a:cubicBezTo>
                <a:cubicBezTo>
                  <a:pt x="1461704" y="1210470"/>
                  <a:pt x="1463687" y="1219291"/>
                  <a:pt x="1457737" y="1232521"/>
                </a:cubicBezTo>
                <a:cubicBezTo>
                  <a:pt x="1443854" y="1252366"/>
                  <a:pt x="1459720" y="1256775"/>
                  <a:pt x="1471620" y="1265596"/>
                </a:cubicBezTo>
                <a:cubicBezTo>
                  <a:pt x="1487487" y="1276620"/>
                  <a:pt x="1487487" y="1258980"/>
                  <a:pt x="1491453" y="1250160"/>
                </a:cubicBezTo>
                <a:cubicBezTo>
                  <a:pt x="1493437" y="1245751"/>
                  <a:pt x="1493437" y="1241340"/>
                  <a:pt x="1499387" y="1241341"/>
                </a:cubicBezTo>
                <a:cubicBezTo>
                  <a:pt x="1503353" y="1252366"/>
                  <a:pt x="1509303" y="1263390"/>
                  <a:pt x="1511287" y="1276620"/>
                </a:cubicBezTo>
                <a:cubicBezTo>
                  <a:pt x="1515253" y="1285440"/>
                  <a:pt x="1521203" y="1292055"/>
                  <a:pt x="1529136" y="1292055"/>
                </a:cubicBezTo>
                <a:cubicBezTo>
                  <a:pt x="1539053" y="1292055"/>
                  <a:pt x="1539053" y="1281030"/>
                  <a:pt x="1541036" y="1274415"/>
                </a:cubicBezTo>
                <a:cubicBezTo>
                  <a:pt x="1556903" y="1230316"/>
                  <a:pt x="1580703" y="1219291"/>
                  <a:pt x="1620369" y="1236931"/>
                </a:cubicBezTo>
                <a:cubicBezTo>
                  <a:pt x="1628302" y="1241341"/>
                  <a:pt x="1636236" y="1243546"/>
                  <a:pt x="1642186" y="1250161"/>
                </a:cubicBezTo>
                <a:cubicBezTo>
                  <a:pt x="1675902" y="1270005"/>
                  <a:pt x="1705651" y="1276620"/>
                  <a:pt x="1733418" y="1239136"/>
                </a:cubicBezTo>
                <a:cubicBezTo>
                  <a:pt x="1733418" y="1239136"/>
                  <a:pt x="1735401" y="1239136"/>
                  <a:pt x="1735401" y="1236930"/>
                </a:cubicBezTo>
                <a:cubicBezTo>
                  <a:pt x="1745318" y="1232521"/>
                  <a:pt x="1753251" y="1230316"/>
                  <a:pt x="1763168" y="1236930"/>
                </a:cubicBezTo>
                <a:cubicBezTo>
                  <a:pt x="1767134" y="1239136"/>
                  <a:pt x="1771101" y="1243546"/>
                  <a:pt x="1769117" y="1250160"/>
                </a:cubicBezTo>
                <a:cubicBezTo>
                  <a:pt x="1767134" y="1261185"/>
                  <a:pt x="1757218" y="1263391"/>
                  <a:pt x="1749284" y="1265594"/>
                </a:cubicBezTo>
                <a:cubicBezTo>
                  <a:pt x="1743334" y="1265595"/>
                  <a:pt x="1735401" y="1267800"/>
                  <a:pt x="1735401" y="1274415"/>
                </a:cubicBezTo>
                <a:cubicBezTo>
                  <a:pt x="1733418" y="1283235"/>
                  <a:pt x="1743334" y="1281030"/>
                  <a:pt x="1747301" y="1285440"/>
                </a:cubicBezTo>
                <a:cubicBezTo>
                  <a:pt x="1757218" y="1289850"/>
                  <a:pt x="1767135" y="1292055"/>
                  <a:pt x="1777051" y="1296465"/>
                </a:cubicBezTo>
                <a:cubicBezTo>
                  <a:pt x="1790934" y="1300875"/>
                  <a:pt x="1802834" y="1307490"/>
                  <a:pt x="1810767" y="1320719"/>
                </a:cubicBezTo>
                <a:cubicBezTo>
                  <a:pt x="1816717" y="1329539"/>
                  <a:pt x="1822667" y="1329539"/>
                  <a:pt x="1832584" y="1325128"/>
                </a:cubicBezTo>
                <a:cubicBezTo>
                  <a:pt x="1860350" y="1314105"/>
                  <a:pt x="1878200" y="1320720"/>
                  <a:pt x="1896050" y="1347179"/>
                </a:cubicBezTo>
                <a:cubicBezTo>
                  <a:pt x="1905966" y="1360409"/>
                  <a:pt x="1911916" y="1375844"/>
                  <a:pt x="1919849" y="1391278"/>
                </a:cubicBezTo>
                <a:cubicBezTo>
                  <a:pt x="1929766" y="1408918"/>
                  <a:pt x="1943649" y="1419943"/>
                  <a:pt x="1961499" y="1426558"/>
                </a:cubicBezTo>
                <a:cubicBezTo>
                  <a:pt x="1981332" y="1433173"/>
                  <a:pt x="1991249" y="1428763"/>
                  <a:pt x="2001166" y="1404508"/>
                </a:cubicBezTo>
                <a:cubicBezTo>
                  <a:pt x="2011082" y="1378049"/>
                  <a:pt x="2024966" y="1375844"/>
                  <a:pt x="2046782" y="1391278"/>
                </a:cubicBezTo>
                <a:cubicBezTo>
                  <a:pt x="2054715" y="1395688"/>
                  <a:pt x="2058682" y="1400098"/>
                  <a:pt x="2068598" y="1397893"/>
                </a:cubicBezTo>
                <a:cubicBezTo>
                  <a:pt x="2092398" y="1389073"/>
                  <a:pt x="2092398" y="1389073"/>
                  <a:pt x="2092398" y="1417738"/>
                </a:cubicBezTo>
                <a:cubicBezTo>
                  <a:pt x="2090414" y="1422148"/>
                  <a:pt x="2090415" y="1424353"/>
                  <a:pt x="2092398" y="1428763"/>
                </a:cubicBezTo>
                <a:cubicBezTo>
                  <a:pt x="2092398" y="1437582"/>
                  <a:pt x="2094381" y="1443646"/>
                  <a:pt x="2098348" y="1446678"/>
                </a:cubicBezTo>
                <a:lnTo>
                  <a:pt x="2110830" y="1446485"/>
                </a:lnTo>
                <a:lnTo>
                  <a:pt x="2111318" y="1445499"/>
                </a:lnTo>
                <a:cubicBezTo>
                  <a:pt x="2117020" y="1438796"/>
                  <a:pt x="2123962" y="1433334"/>
                  <a:pt x="2130903" y="1428368"/>
                </a:cubicBezTo>
                <a:cubicBezTo>
                  <a:pt x="2140820" y="1420423"/>
                  <a:pt x="2144786" y="1424396"/>
                  <a:pt x="2146769" y="1432341"/>
                </a:cubicBezTo>
                <a:lnTo>
                  <a:pt x="2146656" y="1432990"/>
                </a:lnTo>
                <a:lnTo>
                  <a:pt x="2151897" y="1430967"/>
                </a:lnTo>
                <a:cubicBezTo>
                  <a:pt x="2164789" y="1426557"/>
                  <a:pt x="2177805" y="1425317"/>
                  <a:pt x="2190262" y="1426764"/>
                </a:cubicBezTo>
                <a:lnTo>
                  <a:pt x="2200808" y="1430354"/>
                </a:lnTo>
                <a:lnTo>
                  <a:pt x="2285602" y="1430353"/>
                </a:lnTo>
                <a:cubicBezTo>
                  <a:pt x="2323285" y="1424395"/>
                  <a:pt x="2331218" y="1432340"/>
                  <a:pt x="2325268" y="1470078"/>
                </a:cubicBezTo>
                <a:cubicBezTo>
                  <a:pt x="2325268" y="1472064"/>
                  <a:pt x="2325268" y="1474050"/>
                  <a:pt x="2325268" y="1476037"/>
                </a:cubicBezTo>
                <a:cubicBezTo>
                  <a:pt x="2323285" y="1481995"/>
                  <a:pt x="2317335" y="1489940"/>
                  <a:pt x="2327252" y="1493912"/>
                </a:cubicBezTo>
                <a:cubicBezTo>
                  <a:pt x="2337168" y="1495899"/>
                  <a:pt x="2347084" y="1499871"/>
                  <a:pt x="2353035" y="1487954"/>
                </a:cubicBezTo>
                <a:cubicBezTo>
                  <a:pt x="2357001" y="1480009"/>
                  <a:pt x="2360968" y="1474050"/>
                  <a:pt x="2362951" y="1466106"/>
                </a:cubicBezTo>
                <a:cubicBezTo>
                  <a:pt x="2370884" y="1454188"/>
                  <a:pt x="2378818" y="1452202"/>
                  <a:pt x="2390718" y="1460147"/>
                </a:cubicBezTo>
                <a:cubicBezTo>
                  <a:pt x="2402618" y="1466106"/>
                  <a:pt x="2400634" y="1476037"/>
                  <a:pt x="2392701" y="1483981"/>
                </a:cubicBezTo>
                <a:cubicBezTo>
                  <a:pt x="2390717" y="1487954"/>
                  <a:pt x="2388734" y="1489940"/>
                  <a:pt x="2386751" y="1493913"/>
                </a:cubicBezTo>
                <a:cubicBezTo>
                  <a:pt x="2382784" y="1497885"/>
                  <a:pt x="2382784" y="1503843"/>
                  <a:pt x="2386751" y="1507816"/>
                </a:cubicBezTo>
                <a:cubicBezTo>
                  <a:pt x="2392701" y="1511788"/>
                  <a:pt x="2394684" y="1505830"/>
                  <a:pt x="2398651" y="1503843"/>
                </a:cubicBezTo>
                <a:cubicBezTo>
                  <a:pt x="2406584" y="1497885"/>
                  <a:pt x="2412534" y="1489940"/>
                  <a:pt x="2416500" y="1480009"/>
                </a:cubicBezTo>
                <a:cubicBezTo>
                  <a:pt x="2430384" y="1454188"/>
                  <a:pt x="2442284" y="1450216"/>
                  <a:pt x="2468067" y="1464120"/>
                </a:cubicBezTo>
                <a:cubicBezTo>
                  <a:pt x="2479967" y="1470077"/>
                  <a:pt x="2491867" y="1478022"/>
                  <a:pt x="2503766" y="1483982"/>
                </a:cubicBezTo>
                <a:cubicBezTo>
                  <a:pt x="2511700" y="1487953"/>
                  <a:pt x="2521616" y="1489940"/>
                  <a:pt x="2529549" y="1480008"/>
                </a:cubicBezTo>
                <a:cubicBezTo>
                  <a:pt x="2534508" y="1474051"/>
                  <a:pt x="2538474" y="1467596"/>
                  <a:pt x="2543681" y="1462878"/>
                </a:cubicBezTo>
                <a:lnTo>
                  <a:pt x="2548229" y="1461464"/>
                </a:lnTo>
                <a:lnTo>
                  <a:pt x="2554759" y="1453567"/>
                </a:lnTo>
                <a:cubicBezTo>
                  <a:pt x="2557610" y="1451639"/>
                  <a:pt x="2560770" y="1450674"/>
                  <a:pt x="2564334" y="1451432"/>
                </a:cubicBezTo>
                <a:lnTo>
                  <a:pt x="2571722" y="1456484"/>
                </a:lnTo>
                <a:lnTo>
                  <a:pt x="2578853" y="1456823"/>
                </a:lnTo>
                <a:lnTo>
                  <a:pt x="2580294" y="1455222"/>
                </a:lnTo>
                <a:cubicBezTo>
                  <a:pt x="2582277" y="1444197"/>
                  <a:pt x="2586244" y="1433172"/>
                  <a:pt x="2572361" y="1430968"/>
                </a:cubicBezTo>
                <a:cubicBezTo>
                  <a:pt x="2556494" y="1428763"/>
                  <a:pt x="2542611" y="1419943"/>
                  <a:pt x="2530711" y="1411123"/>
                </a:cubicBezTo>
                <a:cubicBezTo>
                  <a:pt x="2514844" y="1402303"/>
                  <a:pt x="2500961" y="1404507"/>
                  <a:pt x="2493028" y="1419943"/>
                </a:cubicBezTo>
                <a:cubicBezTo>
                  <a:pt x="2483111" y="1435377"/>
                  <a:pt x="2477161" y="1430968"/>
                  <a:pt x="2469228" y="1422148"/>
                </a:cubicBezTo>
                <a:cubicBezTo>
                  <a:pt x="2453361" y="1404508"/>
                  <a:pt x="2441462" y="1384663"/>
                  <a:pt x="2423611" y="1369229"/>
                </a:cubicBezTo>
                <a:cubicBezTo>
                  <a:pt x="2413695" y="1360409"/>
                  <a:pt x="2405762" y="1358204"/>
                  <a:pt x="2393862" y="1364819"/>
                </a:cubicBezTo>
                <a:cubicBezTo>
                  <a:pt x="2383945" y="1371434"/>
                  <a:pt x="2376012" y="1380253"/>
                  <a:pt x="2364112" y="1375844"/>
                </a:cubicBezTo>
                <a:cubicBezTo>
                  <a:pt x="2352212" y="1373639"/>
                  <a:pt x="2350229" y="1360409"/>
                  <a:pt x="2344279" y="1351589"/>
                </a:cubicBezTo>
                <a:cubicBezTo>
                  <a:pt x="2326429" y="1378049"/>
                  <a:pt x="2326429" y="1378049"/>
                  <a:pt x="2302629" y="1358204"/>
                </a:cubicBezTo>
                <a:cubicBezTo>
                  <a:pt x="2292713" y="1351589"/>
                  <a:pt x="2282797" y="1342769"/>
                  <a:pt x="2268913" y="1351589"/>
                </a:cubicBezTo>
                <a:cubicBezTo>
                  <a:pt x="2239164" y="1364818"/>
                  <a:pt x="2233213" y="1362614"/>
                  <a:pt x="2217347" y="1331745"/>
                </a:cubicBezTo>
                <a:cubicBezTo>
                  <a:pt x="2209413" y="1318515"/>
                  <a:pt x="2201481" y="1305285"/>
                  <a:pt x="2191564" y="1292055"/>
                </a:cubicBezTo>
                <a:cubicBezTo>
                  <a:pt x="2169747" y="1258980"/>
                  <a:pt x="2159831" y="1258981"/>
                  <a:pt x="2136031" y="1289850"/>
                </a:cubicBezTo>
                <a:cubicBezTo>
                  <a:pt x="2130081" y="1296464"/>
                  <a:pt x="2126114" y="1305285"/>
                  <a:pt x="2118181" y="1314104"/>
                </a:cubicBezTo>
                <a:cubicBezTo>
                  <a:pt x="2114214" y="1296465"/>
                  <a:pt x="2110248" y="1283235"/>
                  <a:pt x="2106281" y="1265596"/>
                </a:cubicBezTo>
                <a:cubicBezTo>
                  <a:pt x="2102315" y="1270005"/>
                  <a:pt x="2102315" y="1272210"/>
                  <a:pt x="2100331" y="1274415"/>
                </a:cubicBezTo>
                <a:cubicBezTo>
                  <a:pt x="2082481" y="1314105"/>
                  <a:pt x="2062648" y="1314105"/>
                  <a:pt x="2040832" y="1278825"/>
                </a:cubicBezTo>
                <a:cubicBezTo>
                  <a:pt x="2036865" y="1272210"/>
                  <a:pt x="2032898" y="1265596"/>
                  <a:pt x="2028932" y="1256775"/>
                </a:cubicBezTo>
                <a:cubicBezTo>
                  <a:pt x="2026949" y="1252366"/>
                  <a:pt x="2024965" y="1247956"/>
                  <a:pt x="2028932" y="1241341"/>
                </a:cubicBezTo>
                <a:cubicBezTo>
                  <a:pt x="2044799" y="1225906"/>
                  <a:pt x="2032899" y="1214881"/>
                  <a:pt x="2022982" y="1203856"/>
                </a:cubicBezTo>
                <a:cubicBezTo>
                  <a:pt x="1993232" y="1177397"/>
                  <a:pt x="1957533" y="1166372"/>
                  <a:pt x="1921833" y="1155347"/>
                </a:cubicBezTo>
                <a:cubicBezTo>
                  <a:pt x="1864317" y="1139912"/>
                  <a:pt x="1804817" y="1128888"/>
                  <a:pt x="1755235" y="1086993"/>
                </a:cubicBezTo>
                <a:cubicBezTo>
                  <a:pt x="1739368" y="1073764"/>
                  <a:pt x="1721518" y="1069354"/>
                  <a:pt x="1701685" y="1071559"/>
                </a:cubicBezTo>
                <a:cubicBezTo>
                  <a:pt x="1685818" y="1073763"/>
                  <a:pt x="1671935" y="1067148"/>
                  <a:pt x="1662019" y="1056124"/>
                </a:cubicBezTo>
                <a:cubicBezTo>
                  <a:pt x="1642185" y="1038484"/>
                  <a:pt x="1620369" y="1027460"/>
                  <a:pt x="1594586" y="1020844"/>
                </a:cubicBezTo>
                <a:cubicBezTo>
                  <a:pt x="1570786" y="1014230"/>
                  <a:pt x="1545003" y="1014230"/>
                  <a:pt x="1523186" y="996590"/>
                </a:cubicBezTo>
                <a:cubicBezTo>
                  <a:pt x="1503353" y="983360"/>
                  <a:pt x="1483520" y="976745"/>
                  <a:pt x="1461704" y="998795"/>
                </a:cubicBezTo>
                <a:cubicBezTo>
                  <a:pt x="1459720" y="961311"/>
                  <a:pt x="1437904" y="959106"/>
                  <a:pt x="1414104" y="956901"/>
                </a:cubicBezTo>
                <a:cubicBezTo>
                  <a:pt x="1396254" y="956901"/>
                  <a:pt x="1378404" y="954696"/>
                  <a:pt x="1364521" y="939261"/>
                </a:cubicBezTo>
                <a:cubicBezTo>
                  <a:pt x="1344688" y="915006"/>
                  <a:pt x="1320888" y="903982"/>
                  <a:pt x="1295105" y="892957"/>
                </a:cubicBezTo>
                <a:cubicBezTo>
                  <a:pt x="1249489" y="875317"/>
                  <a:pt x="1201889" y="862087"/>
                  <a:pt x="1160240" y="833423"/>
                </a:cubicBezTo>
                <a:cubicBezTo>
                  <a:pt x="1126523" y="811373"/>
                  <a:pt x="1090823" y="795938"/>
                  <a:pt x="1051158" y="791529"/>
                </a:cubicBezTo>
                <a:cubicBezTo>
                  <a:pt x="1039257" y="791529"/>
                  <a:pt x="1031324" y="784914"/>
                  <a:pt x="1027357" y="771684"/>
                </a:cubicBezTo>
                <a:cubicBezTo>
                  <a:pt x="1011491" y="729789"/>
                  <a:pt x="1009507" y="729790"/>
                  <a:pt x="967858" y="731995"/>
                </a:cubicBezTo>
                <a:cubicBezTo>
                  <a:pt x="963891" y="731995"/>
                  <a:pt x="959925" y="731995"/>
                  <a:pt x="953975" y="731995"/>
                </a:cubicBezTo>
                <a:cubicBezTo>
                  <a:pt x="959925" y="718765"/>
                  <a:pt x="965875" y="705535"/>
                  <a:pt x="971825" y="694510"/>
                </a:cubicBezTo>
                <a:cubicBezTo>
                  <a:pt x="979758" y="672460"/>
                  <a:pt x="995624" y="663641"/>
                  <a:pt x="1015458" y="665846"/>
                </a:cubicBezTo>
                <a:cubicBezTo>
                  <a:pt x="1027357" y="665846"/>
                  <a:pt x="1037274" y="670256"/>
                  <a:pt x="1049174" y="668050"/>
                </a:cubicBezTo>
                <a:cubicBezTo>
                  <a:pt x="1069007" y="663641"/>
                  <a:pt x="1074957" y="668051"/>
                  <a:pt x="1078924" y="690100"/>
                </a:cubicBezTo>
                <a:cubicBezTo>
                  <a:pt x="1078924" y="698920"/>
                  <a:pt x="1078924" y="707740"/>
                  <a:pt x="1078924" y="716560"/>
                </a:cubicBezTo>
                <a:cubicBezTo>
                  <a:pt x="1076940" y="729790"/>
                  <a:pt x="1082890" y="731995"/>
                  <a:pt x="1092807" y="731994"/>
                </a:cubicBezTo>
                <a:cubicBezTo>
                  <a:pt x="1114623" y="734200"/>
                  <a:pt x="1130490" y="723175"/>
                  <a:pt x="1144373" y="707740"/>
                </a:cubicBezTo>
                <a:cubicBezTo>
                  <a:pt x="1148340" y="705535"/>
                  <a:pt x="1150323" y="698920"/>
                  <a:pt x="1156273" y="701125"/>
                </a:cubicBezTo>
                <a:cubicBezTo>
                  <a:pt x="1160240" y="703330"/>
                  <a:pt x="1160240" y="709944"/>
                  <a:pt x="1162223" y="714355"/>
                </a:cubicBezTo>
                <a:cubicBezTo>
                  <a:pt x="1162223" y="718765"/>
                  <a:pt x="1162223" y="720970"/>
                  <a:pt x="1162223" y="725380"/>
                </a:cubicBezTo>
                <a:cubicBezTo>
                  <a:pt x="1162223" y="740815"/>
                  <a:pt x="1168173" y="745224"/>
                  <a:pt x="1180073" y="740814"/>
                </a:cubicBezTo>
                <a:cubicBezTo>
                  <a:pt x="1191973" y="734200"/>
                  <a:pt x="1197923" y="740814"/>
                  <a:pt x="1203873" y="751839"/>
                </a:cubicBezTo>
                <a:cubicBezTo>
                  <a:pt x="1209822" y="760659"/>
                  <a:pt x="1207839" y="769478"/>
                  <a:pt x="1201889" y="776094"/>
                </a:cubicBezTo>
                <a:cubicBezTo>
                  <a:pt x="1195939" y="784914"/>
                  <a:pt x="1186023" y="780504"/>
                  <a:pt x="1178090" y="773888"/>
                </a:cubicBezTo>
                <a:cubicBezTo>
                  <a:pt x="1172139" y="771684"/>
                  <a:pt x="1168173" y="767274"/>
                  <a:pt x="1162223" y="776094"/>
                </a:cubicBezTo>
                <a:cubicBezTo>
                  <a:pt x="1156273" y="784913"/>
                  <a:pt x="1160240" y="789324"/>
                  <a:pt x="1164206" y="795939"/>
                </a:cubicBezTo>
                <a:cubicBezTo>
                  <a:pt x="1174123" y="806963"/>
                  <a:pt x="1209823" y="798144"/>
                  <a:pt x="1213789" y="780504"/>
                </a:cubicBezTo>
                <a:cubicBezTo>
                  <a:pt x="1221723" y="751838"/>
                  <a:pt x="1239572" y="756249"/>
                  <a:pt x="1257422" y="760659"/>
                </a:cubicBezTo>
                <a:cubicBezTo>
                  <a:pt x="1295105" y="767274"/>
                  <a:pt x="1330805" y="787118"/>
                  <a:pt x="1366505" y="798144"/>
                </a:cubicBezTo>
                <a:cubicBezTo>
                  <a:pt x="1376421" y="802554"/>
                  <a:pt x="1376421" y="811373"/>
                  <a:pt x="1372454" y="820193"/>
                </a:cubicBezTo>
                <a:cubicBezTo>
                  <a:pt x="1368488" y="831217"/>
                  <a:pt x="1364521" y="842243"/>
                  <a:pt x="1362538" y="855472"/>
                </a:cubicBezTo>
                <a:cubicBezTo>
                  <a:pt x="1362538" y="868702"/>
                  <a:pt x="1370471" y="873111"/>
                  <a:pt x="1378404" y="877522"/>
                </a:cubicBezTo>
                <a:cubicBezTo>
                  <a:pt x="1384354" y="881932"/>
                  <a:pt x="1386338" y="870907"/>
                  <a:pt x="1390304" y="868702"/>
                </a:cubicBezTo>
                <a:cubicBezTo>
                  <a:pt x="1400221" y="853267"/>
                  <a:pt x="1412121" y="837832"/>
                  <a:pt x="1422037" y="822398"/>
                </a:cubicBezTo>
                <a:cubicBezTo>
                  <a:pt x="1424021" y="826808"/>
                  <a:pt x="1424021" y="829013"/>
                  <a:pt x="1424021" y="831218"/>
                </a:cubicBezTo>
                <a:cubicBezTo>
                  <a:pt x="1426004" y="857677"/>
                  <a:pt x="1426004" y="857677"/>
                  <a:pt x="1447820" y="844446"/>
                </a:cubicBezTo>
                <a:cubicBezTo>
                  <a:pt x="1455754" y="837833"/>
                  <a:pt x="1457737" y="842242"/>
                  <a:pt x="1459720" y="848858"/>
                </a:cubicBezTo>
                <a:cubicBezTo>
                  <a:pt x="1465670" y="866497"/>
                  <a:pt x="1477570" y="873112"/>
                  <a:pt x="1491453" y="868702"/>
                </a:cubicBezTo>
                <a:cubicBezTo>
                  <a:pt x="1513270" y="857677"/>
                  <a:pt x="1535086" y="859882"/>
                  <a:pt x="1556903" y="859882"/>
                </a:cubicBezTo>
                <a:cubicBezTo>
                  <a:pt x="1568803" y="859882"/>
                  <a:pt x="1574753" y="857677"/>
                  <a:pt x="1566819" y="844448"/>
                </a:cubicBezTo>
                <a:cubicBezTo>
                  <a:pt x="1560869" y="831218"/>
                  <a:pt x="1562852" y="822398"/>
                  <a:pt x="1576736" y="813578"/>
                </a:cubicBezTo>
                <a:cubicBezTo>
                  <a:pt x="1558886" y="806963"/>
                  <a:pt x="1541037" y="802553"/>
                  <a:pt x="1525170" y="793734"/>
                </a:cubicBezTo>
                <a:cubicBezTo>
                  <a:pt x="1509303" y="787119"/>
                  <a:pt x="1493437" y="778299"/>
                  <a:pt x="1481537" y="762864"/>
                </a:cubicBezTo>
                <a:cubicBezTo>
                  <a:pt x="1507320" y="756249"/>
                  <a:pt x="1507320" y="756249"/>
                  <a:pt x="1545003" y="776094"/>
                </a:cubicBezTo>
                <a:cubicBezTo>
                  <a:pt x="1568803" y="789323"/>
                  <a:pt x="1580703" y="787119"/>
                  <a:pt x="1594586" y="767274"/>
                </a:cubicBezTo>
                <a:cubicBezTo>
                  <a:pt x="1598057" y="761761"/>
                  <a:pt x="1600660" y="757627"/>
                  <a:pt x="1602798" y="754905"/>
                </a:cubicBezTo>
                <a:lnTo>
                  <a:pt x="1604613" y="753603"/>
                </a:lnTo>
                <a:lnTo>
                  <a:pt x="1615241" y="731214"/>
                </a:lnTo>
                <a:cubicBezTo>
                  <a:pt x="1633091" y="717311"/>
                  <a:pt x="1650941" y="727241"/>
                  <a:pt x="1664824" y="735186"/>
                </a:cubicBezTo>
                <a:cubicBezTo>
                  <a:pt x="1684657" y="747104"/>
                  <a:pt x="1706474" y="755048"/>
                  <a:pt x="1730273" y="755048"/>
                </a:cubicBezTo>
                <a:lnTo>
                  <a:pt x="1758253" y="755048"/>
                </a:lnTo>
                <a:lnTo>
                  <a:pt x="1771101" y="749634"/>
                </a:lnTo>
                <a:cubicBezTo>
                  <a:pt x="1783001" y="748531"/>
                  <a:pt x="1793909" y="750185"/>
                  <a:pt x="1804570" y="753217"/>
                </a:cubicBezTo>
                <a:lnTo>
                  <a:pt x="1814430" y="756871"/>
                </a:lnTo>
                <a:lnTo>
                  <a:pt x="1824450" y="757345"/>
                </a:lnTo>
                <a:cubicBezTo>
                  <a:pt x="1856369" y="760696"/>
                  <a:pt x="1887172" y="768269"/>
                  <a:pt x="1915620" y="783538"/>
                </a:cubicBezTo>
                <a:lnTo>
                  <a:pt x="1939073" y="800291"/>
                </a:lnTo>
                <a:lnTo>
                  <a:pt x="1950096" y="802554"/>
                </a:lnTo>
                <a:cubicBezTo>
                  <a:pt x="1960508" y="805861"/>
                  <a:pt x="1970424" y="810271"/>
                  <a:pt x="1979349" y="815783"/>
                </a:cubicBezTo>
                <a:lnTo>
                  <a:pt x="1984212" y="818167"/>
                </a:lnTo>
                <a:lnTo>
                  <a:pt x="1998021" y="800731"/>
                </a:lnTo>
                <a:cubicBezTo>
                  <a:pt x="2000004" y="796759"/>
                  <a:pt x="1996038" y="790800"/>
                  <a:pt x="2001987" y="788814"/>
                </a:cubicBezTo>
                <a:cubicBezTo>
                  <a:pt x="2007938" y="788814"/>
                  <a:pt x="2011904" y="792786"/>
                  <a:pt x="2013887" y="796758"/>
                </a:cubicBezTo>
                <a:cubicBezTo>
                  <a:pt x="2015871" y="800731"/>
                  <a:pt x="2017854" y="804703"/>
                  <a:pt x="2019838" y="806689"/>
                </a:cubicBezTo>
                <a:cubicBezTo>
                  <a:pt x="2025787" y="816620"/>
                  <a:pt x="2033721" y="824565"/>
                  <a:pt x="2043637" y="814634"/>
                </a:cubicBezTo>
                <a:cubicBezTo>
                  <a:pt x="2055537" y="804703"/>
                  <a:pt x="2039671" y="802716"/>
                  <a:pt x="2035704" y="796758"/>
                </a:cubicBezTo>
                <a:cubicBezTo>
                  <a:pt x="2035704" y="794772"/>
                  <a:pt x="2033721" y="794772"/>
                  <a:pt x="2033721" y="792786"/>
                </a:cubicBezTo>
                <a:cubicBezTo>
                  <a:pt x="2029754" y="788814"/>
                  <a:pt x="2027770" y="782855"/>
                  <a:pt x="2031737" y="778882"/>
                </a:cubicBezTo>
                <a:cubicBezTo>
                  <a:pt x="2035704" y="772924"/>
                  <a:pt x="2039671" y="772924"/>
                  <a:pt x="2045621" y="776897"/>
                </a:cubicBezTo>
                <a:cubicBezTo>
                  <a:pt x="2069420" y="788814"/>
                  <a:pt x="2091237" y="780869"/>
                  <a:pt x="2107103" y="759021"/>
                </a:cubicBezTo>
                <a:cubicBezTo>
                  <a:pt x="2111070" y="755048"/>
                  <a:pt x="2119003" y="751076"/>
                  <a:pt x="2119003" y="745117"/>
                </a:cubicBezTo>
                <a:cubicBezTo>
                  <a:pt x="2119003" y="723269"/>
                  <a:pt x="2097187" y="701421"/>
                  <a:pt x="2077353" y="705394"/>
                </a:cubicBezTo>
                <a:cubicBezTo>
                  <a:pt x="2037687" y="713338"/>
                  <a:pt x="2000004" y="707380"/>
                  <a:pt x="1962322" y="689504"/>
                </a:cubicBezTo>
                <a:cubicBezTo>
                  <a:pt x="1948438" y="685531"/>
                  <a:pt x="1934555" y="681559"/>
                  <a:pt x="1922655" y="691490"/>
                </a:cubicBezTo>
                <a:cubicBezTo>
                  <a:pt x="1912738" y="697449"/>
                  <a:pt x="1908772" y="695463"/>
                  <a:pt x="1906788" y="683545"/>
                </a:cubicBezTo>
                <a:cubicBezTo>
                  <a:pt x="1904805" y="667656"/>
                  <a:pt x="1894889" y="657725"/>
                  <a:pt x="1879022" y="653752"/>
                </a:cubicBezTo>
                <a:cubicBezTo>
                  <a:pt x="1863155" y="647794"/>
                  <a:pt x="1845306" y="641835"/>
                  <a:pt x="1827456" y="635876"/>
                </a:cubicBezTo>
                <a:cubicBezTo>
                  <a:pt x="1811590" y="631904"/>
                  <a:pt x="1805639" y="619987"/>
                  <a:pt x="1807622" y="604097"/>
                </a:cubicBezTo>
                <a:cubicBezTo>
                  <a:pt x="1807623" y="602111"/>
                  <a:pt x="1807623" y="598139"/>
                  <a:pt x="1809606" y="594167"/>
                </a:cubicBezTo>
                <a:cubicBezTo>
                  <a:pt x="1809606" y="584236"/>
                  <a:pt x="1803656" y="576291"/>
                  <a:pt x="1793739" y="576291"/>
                </a:cubicBezTo>
                <a:cubicBezTo>
                  <a:pt x="1785806" y="574305"/>
                  <a:pt x="1785806" y="584236"/>
                  <a:pt x="1785806" y="592179"/>
                </a:cubicBezTo>
                <a:cubicBezTo>
                  <a:pt x="1783823" y="600125"/>
                  <a:pt x="1783823" y="608070"/>
                  <a:pt x="1771923" y="610056"/>
                </a:cubicBezTo>
                <a:cubicBezTo>
                  <a:pt x="1754073" y="610056"/>
                  <a:pt x="1738207" y="590194"/>
                  <a:pt x="1742173" y="572318"/>
                </a:cubicBezTo>
                <a:cubicBezTo>
                  <a:pt x="1742173" y="566360"/>
                  <a:pt x="1746140" y="562386"/>
                  <a:pt x="1742173" y="556429"/>
                </a:cubicBezTo>
                <a:cubicBezTo>
                  <a:pt x="1736223" y="556429"/>
                  <a:pt x="1736223" y="562387"/>
                  <a:pt x="1732257" y="564374"/>
                </a:cubicBezTo>
                <a:cubicBezTo>
                  <a:pt x="1722340" y="576290"/>
                  <a:pt x="1714407" y="576291"/>
                  <a:pt x="1706474" y="562386"/>
                </a:cubicBezTo>
                <a:cubicBezTo>
                  <a:pt x="1696557" y="540539"/>
                  <a:pt x="1680691" y="524650"/>
                  <a:pt x="1664824" y="510746"/>
                </a:cubicBezTo>
                <a:cubicBezTo>
                  <a:pt x="1646974" y="492871"/>
                  <a:pt x="1631107" y="473009"/>
                  <a:pt x="1629124" y="445202"/>
                </a:cubicBezTo>
                <a:cubicBezTo>
                  <a:pt x="1627141" y="435271"/>
                  <a:pt x="1623174" y="423354"/>
                  <a:pt x="1613258" y="419381"/>
                </a:cubicBezTo>
                <a:cubicBezTo>
                  <a:pt x="1573591" y="399520"/>
                  <a:pt x="1561692" y="351851"/>
                  <a:pt x="1524008" y="328017"/>
                </a:cubicBezTo>
                <a:cubicBezTo>
                  <a:pt x="1514092" y="320072"/>
                  <a:pt x="1516075" y="310141"/>
                  <a:pt x="1520042" y="300210"/>
                </a:cubicBezTo>
                <a:cubicBezTo>
                  <a:pt x="1525992" y="290279"/>
                  <a:pt x="1535908" y="296238"/>
                  <a:pt x="1541858" y="302195"/>
                </a:cubicBezTo>
                <a:cubicBezTo>
                  <a:pt x="1553758" y="312127"/>
                  <a:pt x="1565658" y="310141"/>
                  <a:pt x="1577558" y="302196"/>
                </a:cubicBezTo>
                <a:cubicBezTo>
                  <a:pt x="1591441" y="292264"/>
                  <a:pt x="1607308" y="288293"/>
                  <a:pt x="1625158" y="288293"/>
                </a:cubicBezTo>
                <a:cubicBezTo>
                  <a:pt x="1654907" y="290279"/>
                  <a:pt x="1670774" y="312126"/>
                  <a:pt x="1662841" y="339934"/>
                </a:cubicBezTo>
                <a:cubicBezTo>
                  <a:pt x="1660857" y="345892"/>
                  <a:pt x="1658874" y="353837"/>
                  <a:pt x="1658874" y="359796"/>
                </a:cubicBezTo>
                <a:cubicBezTo>
                  <a:pt x="1658874" y="361782"/>
                  <a:pt x="1656890" y="363768"/>
                  <a:pt x="1656890" y="363768"/>
                </a:cubicBezTo>
                <a:cubicBezTo>
                  <a:pt x="1658874" y="363768"/>
                  <a:pt x="1658874" y="363768"/>
                  <a:pt x="1660857" y="361782"/>
                </a:cubicBezTo>
                <a:cubicBezTo>
                  <a:pt x="1668790" y="361782"/>
                  <a:pt x="1674740" y="361782"/>
                  <a:pt x="1682674" y="363768"/>
                </a:cubicBezTo>
                <a:cubicBezTo>
                  <a:pt x="1720357" y="373699"/>
                  <a:pt x="1732257" y="367741"/>
                  <a:pt x="1744156" y="330003"/>
                </a:cubicBezTo>
                <a:cubicBezTo>
                  <a:pt x="1748123" y="312127"/>
                  <a:pt x="1760023" y="308155"/>
                  <a:pt x="1777873" y="312127"/>
                </a:cubicBezTo>
                <a:cubicBezTo>
                  <a:pt x="1791756" y="314113"/>
                  <a:pt x="1799689" y="322058"/>
                  <a:pt x="1807622" y="335962"/>
                </a:cubicBezTo>
                <a:cubicBezTo>
                  <a:pt x="1829439" y="375685"/>
                  <a:pt x="1863155" y="401506"/>
                  <a:pt x="1908772" y="411437"/>
                </a:cubicBezTo>
                <a:cubicBezTo>
                  <a:pt x="1946455" y="423354"/>
                  <a:pt x="1946455" y="423354"/>
                  <a:pt x="1938521" y="383630"/>
                </a:cubicBezTo>
                <a:cubicBezTo>
                  <a:pt x="1934555" y="361782"/>
                  <a:pt x="1938521" y="351851"/>
                  <a:pt x="1956371" y="343906"/>
                </a:cubicBezTo>
                <a:cubicBezTo>
                  <a:pt x="1962321" y="373699"/>
                  <a:pt x="1968271" y="379658"/>
                  <a:pt x="1998021" y="381644"/>
                </a:cubicBezTo>
                <a:cubicBezTo>
                  <a:pt x="2017854" y="381644"/>
                  <a:pt x="2039671" y="375685"/>
                  <a:pt x="2053553" y="395547"/>
                </a:cubicBezTo>
                <a:cubicBezTo>
                  <a:pt x="2053553" y="397533"/>
                  <a:pt x="2055537" y="397534"/>
                  <a:pt x="2057520" y="397533"/>
                </a:cubicBezTo>
                <a:cubicBezTo>
                  <a:pt x="2081320" y="389589"/>
                  <a:pt x="2093220" y="371713"/>
                  <a:pt x="2095204" y="345892"/>
                </a:cubicBezTo>
                <a:cubicBezTo>
                  <a:pt x="2095203" y="331989"/>
                  <a:pt x="2095203" y="318086"/>
                  <a:pt x="2111070" y="312127"/>
                </a:cubicBezTo>
                <a:cubicBezTo>
                  <a:pt x="2113053" y="310141"/>
                  <a:pt x="2119003" y="306169"/>
                  <a:pt x="2119003" y="312127"/>
                </a:cubicBezTo>
                <a:cubicBezTo>
                  <a:pt x="2120986" y="328017"/>
                  <a:pt x="2134869" y="330003"/>
                  <a:pt x="2146770" y="335961"/>
                </a:cubicBezTo>
                <a:cubicBezTo>
                  <a:pt x="2160653" y="341920"/>
                  <a:pt x="2168586" y="351851"/>
                  <a:pt x="2166603" y="367741"/>
                </a:cubicBezTo>
                <a:cubicBezTo>
                  <a:pt x="2164620" y="385616"/>
                  <a:pt x="2172553" y="399520"/>
                  <a:pt x="2188419" y="407464"/>
                </a:cubicBezTo>
                <a:cubicBezTo>
                  <a:pt x="2202303" y="417395"/>
                  <a:pt x="2216186" y="411437"/>
                  <a:pt x="2230069" y="401506"/>
                </a:cubicBezTo>
                <a:cubicBezTo>
                  <a:pt x="2241969" y="389589"/>
                  <a:pt x="2245935" y="397533"/>
                  <a:pt x="2245935" y="409450"/>
                </a:cubicBezTo>
                <a:cubicBezTo>
                  <a:pt x="2245935" y="427326"/>
                  <a:pt x="2255852" y="433285"/>
                  <a:pt x="2271718" y="429313"/>
                </a:cubicBezTo>
                <a:cubicBezTo>
                  <a:pt x="2275685" y="429313"/>
                  <a:pt x="2279652" y="429313"/>
                  <a:pt x="2283618" y="427326"/>
                </a:cubicBezTo>
                <a:cubicBezTo>
                  <a:pt x="2301468" y="423354"/>
                  <a:pt x="2315351" y="425340"/>
                  <a:pt x="2323285" y="445202"/>
                </a:cubicBezTo>
                <a:cubicBezTo>
                  <a:pt x="2333201" y="463078"/>
                  <a:pt x="2351051" y="473009"/>
                  <a:pt x="2368901" y="474995"/>
                </a:cubicBezTo>
                <a:cubicBezTo>
                  <a:pt x="2382784" y="478967"/>
                  <a:pt x="2398651" y="478968"/>
                  <a:pt x="2394684" y="457119"/>
                </a:cubicBezTo>
                <a:cubicBezTo>
                  <a:pt x="2394684" y="451161"/>
                  <a:pt x="2396667" y="443216"/>
                  <a:pt x="2398651" y="437258"/>
                </a:cubicBezTo>
                <a:cubicBezTo>
                  <a:pt x="2398650" y="423354"/>
                  <a:pt x="2404601" y="409451"/>
                  <a:pt x="2396668" y="397533"/>
                </a:cubicBezTo>
                <a:cubicBezTo>
                  <a:pt x="2374851" y="373699"/>
                  <a:pt x="2376834" y="345893"/>
                  <a:pt x="2376834" y="316100"/>
                </a:cubicBezTo>
                <a:cubicBezTo>
                  <a:pt x="2390717" y="324044"/>
                  <a:pt x="2404600" y="331989"/>
                  <a:pt x="2420467" y="331989"/>
                </a:cubicBezTo>
                <a:cubicBezTo>
                  <a:pt x="2440300" y="330003"/>
                  <a:pt x="2458150" y="335962"/>
                  <a:pt x="2474017" y="347879"/>
                </a:cubicBezTo>
                <a:cubicBezTo>
                  <a:pt x="2487900" y="357810"/>
                  <a:pt x="2503767" y="365754"/>
                  <a:pt x="2519633" y="373699"/>
                </a:cubicBezTo>
                <a:cubicBezTo>
                  <a:pt x="2565249" y="399520"/>
                  <a:pt x="2614832" y="421368"/>
                  <a:pt x="2656481" y="457119"/>
                </a:cubicBezTo>
                <a:cubicBezTo>
                  <a:pt x="2666398" y="465064"/>
                  <a:pt x="2672348" y="461091"/>
                  <a:pt x="2676315" y="451161"/>
                </a:cubicBezTo>
                <a:cubicBezTo>
                  <a:pt x="2678298" y="447188"/>
                  <a:pt x="2680282" y="439244"/>
                  <a:pt x="2688215" y="441230"/>
                </a:cubicBezTo>
                <a:cubicBezTo>
                  <a:pt x="2694165" y="443216"/>
                  <a:pt x="2694164" y="451161"/>
                  <a:pt x="2694165" y="455133"/>
                </a:cubicBezTo>
                <a:cubicBezTo>
                  <a:pt x="2696148" y="465064"/>
                  <a:pt x="2698131" y="473009"/>
                  <a:pt x="2706065" y="474995"/>
                </a:cubicBezTo>
                <a:cubicBezTo>
                  <a:pt x="2715981" y="476981"/>
                  <a:pt x="2723914" y="484926"/>
                  <a:pt x="2733831" y="486912"/>
                </a:cubicBezTo>
                <a:cubicBezTo>
                  <a:pt x="2747714" y="490885"/>
                  <a:pt x="2749698" y="498830"/>
                  <a:pt x="2743747" y="510747"/>
                </a:cubicBezTo>
                <a:cubicBezTo>
                  <a:pt x="2729864" y="528623"/>
                  <a:pt x="2745731" y="532595"/>
                  <a:pt x="2757631" y="540539"/>
                </a:cubicBezTo>
                <a:cubicBezTo>
                  <a:pt x="2773497" y="550470"/>
                  <a:pt x="2773497" y="534581"/>
                  <a:pt x="2777464" y="526636"/>
                </a:cubicBezTo>
                <a:cubicBezTo>
                  <a:pt x="2779447" y="522664"/>
                  <a:pt x="2779447" y="518691"/>
                  <a:pt x="2785397" y="518692"/>
                </a:cubicBezTo>
                <a:cubicBezTo>
                  <a:pt x="2789364" y="528622"/>
                  <a:pt x="2795314" y="538553"/>
                  <a:pt x="2797297" y="550470"/>
                </a:cubicBezTo>
                <a:cubicBezTo>
                  <a:pt x="2801264" y="558415"/>
                  <a:pt x="2807214" y="564374"/>
                  <a:pt x="2815147" y="564374"/>
                </a:cubicBezTo>
                <a:cubicBezTo>
                  <a:pt x="2825064" y="564374"/>
                  <a:pt x="2825064" y="554443"/>
                  <a:pt x="2827047" y="548484"/>
                </a:cubicBezTo>
                <a:cubicBezTo>
                  <a:pt x="2842913" y="508760"/>
                  <a:pt x="2866713" y="498829"/>
                  <a:pt x="2906380" y="514719"/>
                </a:cubicBezTo>
                <a:cubicBezTo>
                  <a:pt x="2914313" y="518691"/>
                  <a:pt x="2922246" y="520677"/>
                  <a:pt x="2928196" y="526636"/>
                </a:cubicBezTo>
                <a:cubicBezTo>
                  <a:pt x="2961912" y="544512"/>
                  <a:pt x="2991662" y="550470"/>
                  <a:pt x="3019428" y="516705"/>
                </a:cubicBezTo>
                <a:cubicBezTo>
                  <a:pt x="3019428" y="516705"/>
                  <a:pt x="3021412" y="516705"/>
                  <a:pt x="3021412" y="514719"/>
                </a:cubicBezTo>
                <a:cubicBezTo>
                  <a:pt x="3031328" y="510747"/>
                  <a:pt x="3039262" y="508761"/>
                  <a:pt x="3049178" y="514719"/>
                </a:cubicBezTo>
                <a:cubicBezTo>
                  <a:pt x="3053145" y="516705"/>
                  <a:pt x="3057111" y="520678"/>
                  <a:pt x="3055128" y="526636"/>
                </a:cubicBezTo>
                <a:cubicBezTo>
                  <a:pt x="3053145" y="536567"/>
                  <a:pt x="3043228" y="538553"/>
                  <a:pt x="3035295" y="540539"/>
                </a:cubicBezTo>
                <a:cubicBezTo>
                  <a:pt x="3029344" y="540539"/>
                  <a:pt x="3021412" y="542526"/>
                  <a:pt x="3021412" y="548484"/>
                </a:cubicBezTo>
                <a:cubicBezTo>
                  <a:pt x="3019427" y="556429"/>
                  <a:pt x="3029345" y="554443"/>
                  <a:pt x="3033311" y="558415"/>
                </a:cubicBezTo>
                <a:cubicBezTo>
                  <a:pt x="3043228" y="562388"/>
                  <a:pt x="3053145" y="564374"/>
                  <a:pt x="3063061" y="568346"/>
                </a:cubicBezTo>
                <a:cubicBezTo>
                  <a:pt x="3076945" y="572319"/>
                  <a:pt x="3088843" y="578277"/>
                  <a:pt x="3096778" y="590194"/>
                </a:cubicBezTo>
                <a:cubicBezTo>
                  <a:pt x="3102728" y="598139"/>
                  <a:pt x="3108677" y="598139"/>
                  <a:pt x="3118594" y="594167"/>
                </a:cubicBezTo>
                <a:cubicBezTo>
                  <a:pt x="3146361" y="584236"/>
                  <a:pt x="3164209" y="590194"/>
                  <a:pt x="3182061" y="614029"/>
                </a:cubicBezTo>
                <a:cubicBezTo>
                  <a:pt x="3191977" y="625946"/>
                  <a:pt x="3197927" y="639849"/>
                  <a:pt x="3205860" y="653753"/>
                </a:cubicBezTo>
                <a:cubicBezTo>
                  <a:pt x="3215775" y="669642"/>
                  <a:pt x="3229660" y="679573"/>
                  <a:pt x="3247510" y="685531"/>
                </a:cubicBezTo>
                <a:cubicBezTo>
                  <a:pt x="3267343" y="691490"/>
                  <a:pt x="3277259" y="687518"/>
                  <a:pt x="3287176" y="665670"/>
                </a:cubicBezTo>
                <a:cubicBezTo>
                  <a:pt x="3297093" y="641835"/>
                  <a:pt x="3310976" y="639849"/>
                  <a:pt x="3332792" y="653753"/>
                </a:cubicBezTo>
                <a:cubicBezTo>
                  <a:pt x="3340726" y="657725"/>
                  <a:pt x="3344691" y="661697"/>
                  <a:pt x="3354609" y="659711"/>
                </a:cubicBezTo>
                <a:cubicBezTo>
                  <a:pt x="3378409" y="651766"/>
                  <a:pt x="3378409" y="651766"/>
                  <a:pt x="3378409" y="677587"/>
                </a:cubicBezTo>
                <a:cubicBezTo>
                  <a:pt x="3376425" y="681559"/>
                  <a:pt x="3376425" y="683546"/>
                  <a:pt x="3378409" y="687518"/>
                </a:cubicBezTo>
                <a:cubicBezTo>
                  <a:pt x="3378407" y="703407"/>
                  <a:pt x="3386341" y="709366"/>
                  <a:pt x="3402209" y="703407"/>
                </a:cubicBezTo>
                <a:cubicBezTo>
                  <a:pt x="3414107" y="699435"/>
                  <a:pt x="3426008" y="691490"/>
                  <a:pt x="3437908" y="689504"/>
                </a:cubicBezTo>
                <a:cubicBezTo>
                  <a:pt x="3489474" y="673615"/>
                  <a:pt x="3543024" y="703407"/>
                  <a:pt x="3554924" y="751076"/>
                </a:cubicBezTo>
                <a:cubicBezTo>
                  <a:pt x="3558890" y="768952"/>
                  <a:pt x="3550957" y="784841"/>
                  <a:pt x="3550957" y="802717"/>
                </a:cubicBezTo>
                <a:cubicBezTo>
                  <a:pt x="3548974" y="828538"/>
                  <a:pt x="3558890" y="840455"/>
                  <a:pt x="3582690" y="848400"/>
                </a:cubicBezTo>
                <a:cubicBezTo>
                  <a:pt x="3594590" y="852371"/>
                  <a:pt x="3606490" y="854358"/>
                  <a:pt x="3618390" y="858331"/>
                </a:cubicBezTo>
                <a:cubicBezTo>
                  <a:pt x="3642189" y="866275"/>
                  <a:pt x="3656073" y="862303"/>
                  <a:pt x="3665989" y="838468"/>
                </a:cubicBezTo>
                <a:cubicBezTo>
                  <a:pt x="3673923" y="824565"/>
                  <a:pt x="3679872" y="826551"/>
                  <a:pt x="3689789" y="836482"/>
                </a:cubicBezTo>
                <a:cubicBezTo>
                  <a:pt x="3711606" y="856344"/>
                  <a:pt x="3727472" y="852372"/>
                  <a:pt x="3739372" y="824565"/>
                </a:cubicBezTo>
                <a:cubicBezTo>
                  <a:pt x="3741355" y="816620"/>
                  <a:pt x="3741355" y="808676"/>
                  <a:pt x="3733422" y="804703"/>
                </a:cubicBezTo>
                <a:cubicBezTo>
                  <a:pt x="3723506" y="800731"/>
                  <a:pt x="3721522" y="808675"/>
                  <a:pt x="3719539" y="816620"/>
                </a:cubicBezTo>
                <a:cubicBezTo>
                  <a:pt x="3719539" y="822579"/>
                  <a:pt x="3715572" y="828537"/>
                  <a:pt x="3707639" y="826551"/>
                </a:cubicBezTo>
                <a:cubicBezTo>
                  <a:pt x="3699705" y="826551"/>
                  <a:pt x="3693756" y="820593"/>
                  <a:pt x="3695739" y="812648"/>
                </a:cubicBezTo>
                <a:cubicBezTo>
                  <a:pt x="3697722" y="790800"/>
                  <a:pt x="3695738" y="768952"/>
                  <a:pt x="3697722" y="745117"/>
                </a:cubicBezTo>
                <a:cubicBezTo>
                  <a:pt x="3703673" y="751076"/>
                  <a:pt x="3705655" y="753062"/>
                  <a:pt x="3707639" y="757035"/>
                </a:cubicBezTo>
                <a:cubicBezTo>
                  <a:pt x="3719538" y="768952"/>
                  <a:pt x="3735406" y="768952"/>
                  <a:pt x="3749288" y="772924"/>
                </a:cubicBezTo>
                <a:cubicBezTo>
                  <a:pt x="3757222" y="774910"/>
                  <a:pt x="3759205" y="762993"/>
                  <a:pt x="3765155" y="759021"/>
                </a:cubicBezTo>
                <a:cubicBezTo>
                  <a:pt x="3775071" y="753062"/>
                  <a:pt x="3784988" y="749090"/>
                  <a:pt x="3798871" y="753062"/>
                </a:cubicBezTo>
                <a:cubicBezTo>
                  <a:pt x="3810772" y="755048"/>
                  <a:pt x="3824654" y="755047"/>
                  <a:pt x="3838538" y="759021"/>
                </a:cubicBezTo>
                <a:cubicBezTo>
                  <a:pt x="3832588" y="745118"/>
                  <a:pt x="3814738" y="737173"/>
                  <a:pt x="3826638" y="725256"/>
                </a:cubicBezTo>
                <a:cubicBezTo>
                  <a:pt x="3834571" y="715325"/>
                  <a:pt x="3844488" y="697449"/>
                  <a:pt x="3862338" y="715324"/>
                </a:cubicBezTo>
                <a:cubicBezTo>
                  <a:pt x="3862338" y="715324"/>
                  <a:pt x="3866304" y="713338"/>
                  <a:pt x="3866304" y="711352"/>
                </a:cubicBezTo>
                <a:cubicBezTo>
                  <a:pt x="3868287" y="701421"/>
                  <a:pt x="3872253" y="691490"/>
                  <a:pt x="3858371" y="689504"/>
                </a:cubicBezTo>
                <a:cubicBezTo>
                  <a:pt x="3842504" y="687518"/>
                  <a:pt x="3828621" y="679573"/>
                  <a:pt x="3816720" y="671628"/>
                </a:cubicBezTo>
                <a:cubicBezTo>
                  <a:pt x="3800855" y="663684"/>
                  <a:pt x="3786972" y="665670"/>
                  <a:pt x="3779038" y="679573"/>
                </a:cubicBezTo>
                <a:cubicBezTo>
                  <a:pt x="3769122" y="693476"/>
                  <a:pt x="3763172" y="689504"/>
                  <a:pt x="3755239" y="681559"/>
                </a:cubicBezTo>
                <a:cubicBezTo>
                  <a:pt x="3739372" y="665670"/>
                  <a:pt x="3727472" y="647794"/>
                  <a:pt x="3709622" y="633891"/>
                </a:cubicBezTo>
                <a:cubicBezTo>
                  <a:pt x="3699705" y="625946"/>
                  <a:pt x="3691771" y="623960"/>
                  <a:pt x="3679873" y="629918"/>
                </a:cubicBezTo>
                <a:cubicBezTo>
                  <a:pt x="3669956" y="635877"/>
                  <a:pt x="3662023" y="643822"/>
                  <a:pt x="3650122" y="639849"/>
                </a:cubicBezTo>
                <a:cubicBezTo>
                  <a:pt x="3638223" y="637863"/>
                  <a:pt x="3636239" y="625946"/>
                  <a:pt x="3630289" y="618001"/>
                </a:cubicBezTo>
                <a:cubicBezTo>
                  <a:pt x="3612440" y="641835"/>
                  <a:pt x="3612440" y="641835"/>
                  <a:pt x="3588639" y="623960"/>
                </a:cubicBezTo>
                <a:cubicBezTo>
                  <a:pt x="3578723" y="618001"/>
                  <a:pt x="3568807" y="610056"/>
                  <a:pt x="3554924" y="618001"/>
                </a:cubicBezTo>
                <a:cubicBezTo>
                  <a:pt x="3525174" y="629918"/>
                  <a:pt x="3519223" y="627932"/>
                  <a:pt x="3503358" y="600125"/>
                </a:cubicBezTo>
                <a:cubicBezTo>
                  <a:pt x="3495424" y="588208"/>
                  <a:pt x="3487491" y="576291"/>
                  <a:pt x="3477574" y="564374"/>
                </a:cubicBezTo>
                <a:cubicBezTo>
                  <a:pt x="3455758" y="534581"/>
                  <a:pt x="3445841" y="534581"/>
                  <a:pt x="3422041" y="562388"/>
                </a:cubicBezTo>
                <a:cubicBezTo>
                  <a:pt x="3416092" y="568346"/>
                  <a:pt x="3412125" y="576291"/>
                  <a:pt x="3404191" y="584236"/>
                </a:cubicBezTo>
                <a:cubicBezTo>
                  <a:pt x="3400225" y="568346"/>
                  <a:pt x="3396259" y="556429"/>
                  <a:pt x="3392292" y="540539"/>
                </a:cubicBezTo>
                <a:cubicBezTo>
                  <a:pt x="3388325" y="544512"/>
                  <a:pt x="3388325" y="546498"/>
                  <a:pt x="3386342" y="548484"/>
                </a:cubicBezTo>
                <a:cubicBezTo>
                  <a:pt x="3368492" y="584236"/>
                  <a:pt x="3348659" y="584236"/>
                  <a:pt x="3326842" y="552457"/>
                </a:cubicBezTo>
                <a:cubicBezTo>
                  <a:pt x="3322876" y="546498"/>
                  <a:pt x="3318909" y="540539"/>
                  <a:pt x="3314942" y="532595"/>
                </a:cubicBezTo>
                <a:cubicBezTo>
                  <a:pt x="3312959" y="528622"/>
                  <a:pt x="3310976" y="524650"/>
                  <a:pt x="3314942" y="518692"/>
                </a:cubicBezTo>
                <a:cubicBezTo>
                  <a:pt x="3330809" y="504788"/>
                  <a:pt x="3318909" y="494857"/>
                  <a:pt x="3308993" y="484926"/>
                </a:cubicBezTo>
                <a:cubicBezTo>
                  <a:pt x="3279243" y="461092"/>
                  <a:pt x="3243543" y="451161"/>
                  <a:pt x="3207843" y="441230"/>
                </a:cubicBezTo>
                <a:cubicBezTo>
                  <a:pt x="3150327" y="427326"/>
                  <a:pt x="3090828" y="417396"/>
                  <a:pt x="3041245" y="379658"/>
                </a:cubicBezTo>
                <a:cubicBezTo>
                  <a:pt x="3025378" y="367740"/>
                  <a:pt x="3007528" y="363768"/>
                  <a:pt x="2987695" y="365754"/>
                </a:cubicBezTo>
                <a:cubicBezTo>
                  <a:pt x="2971829" y="367741"/>
                  <a:pt x="2957946" y="361782"/>
                  <a:pt x="2948029" y="351851"/>
                </a:cubicBezTo>
                <a:cubicBezTo>
                  <a:pt x="2928196" y="335962"/>
                  <a:pt x="2906380" y="326030"/>
                  <a:pt x="2880596" y="320072"/>
                </a:cubicBezTo>
                <a:cubicBezTo>
                  <a:pt x="2856797" y="314113"/>
                  <a:pt x="2831013" y="314113"/>
                  <a:pt x="2809197" y="298224"/>
                </a:cubicBezTo>
                <a:cubicBezTo>
                  <a:pt x="2789364" y="286307"/>
                  <a:pt x="2769530" y="280348"/>
                  <a:pt x="2747714" y="300210"/>
                </a:cubicBezTo>
                <a:cubicBezTo>
                  <a:pt x="2745731" y="266445"/>
                  <a:pt x="2723914" y="264459"/>
                  <a:pt x="2700115" y="262472"/>
                </a:cubicBezTo>
                <a:cubicBezTo>
                  <a:pt x="2682265" y="262472"/>
                  <a:pt x="2664415" y="260486"/>
                  <a:pt x="2650532" y="246583"/>
                </a:cubicBezTo>
                <a:cubicBezTo>
                  <a:pt x="2630699" y="224735"/>
                  <a:pt x="2606898" y="214804"/>
                  <a:pt x="2581116" y="204873"/>
                </a:cubicBezTo>
                <a:cubicBezTo>
                  <a:pt x="2535500" y="188983"/>
                  <a:pt x="2487900" y="177066"/>
                  <a:pt x="2446250" y="151246"/>
                </a:cubicBezTo>
                <a:cubicBezTo>
                  <a:pt x="2412534" y="131384"/>
                  <a:pt x="2376834" y="117480"/>
                  <a:pt x="2337168" y="113508"/>
                </a:cubicBezTo>
                <a:cubicBezTo>
                  <a:pt x="2325268" y="113508"/>
                  <a:pt x="2317335" y="107549"/>
                  <a:pt x="2313368" y="95632"/>
                </a:cubicBezTo>
                <a:cubicBezTo>
                  <a:pt x="2297501" y="57894"/>
                  <a:pt x="2295518" y="57894"/>
                  <a:pt x="2253869" y="59881"/>
                </a:cubicBezTo>
                <a:cubicBezTo>
                  <a:pt x="2249902" y="59881"/>
                  <a:pt x="2245935" y="59880"/>
                  <a:pt x="2239986" y="59881"/>
                </a:cubicBezTo>
                <a:cubicBezTo>
                  <a:pt x="2245935" y="47963"/>
                  <a:pt x="2251885" y="36046"/>
                  <a:pt x="2257835" y="26115"/>
                </a:cubicBezTo>
                <a:cubicBezTo>
                  <a:pt x="2265768" y="6253"/>
                  <a:pt x="2281635" y="-1691"/>
                  <a:pt x="2301468" y="295"/>
                </a:cubicBezTo>
                <a:cubicBezTo>
                  <a:pt x="2313368" y="295"/>
                  <a:pt x="2323285" y="4267"/>
                  <a:pt x="2335184" y="2281"/>
                </a:cubicBezTo>
                <a:cubicBezTo>
                  <a:pt x="2355017" y="-1692"/>
                  <a:pt x="2360968" y="2281"/>
                  <a:pt x="2364934" y="22143"/>
                </a:cubicBezTo>
                <a:cubicBezTo>
                  <a:pt x="2364934" y="30088"/>
                  <a:pt x="2364934" y="38032"/>
                  <a:pt x="2364934" y="45977"/>
                </a:cubicBezTo>
                <a:cubicBezTo>
                  <a:pt x="2362951" y="57894"/>
                  <a:pt x="2368901" y="59881"/>
                  <a:pt x="2378818" y="59881"/>
                </a:cubicBezTo>
                <a:cubicBezTo>
                  <a:pt x="2400634" y="61867"/>
                  <a:pt x="2416501" y="51936"/>
                  <a:pt x="2430384" y="38032"/>
                </a:cubicBezTo>
                <a:cubicBezTo>
                  <a:pt x="2434350" y="36046"/>
                  <a:pt x="2436334" y="30088"/>
                  <a:pt x="2442284" y="32074"/>
                </a:cubicBezTo>
                <a:cubicBezTo>
                  <a:pt x="2446250" y="34060"/>
                  <a:pt x="2446250" y="40018"/>
                  <a:pt x="2448234" y="43991"/>
                </a:cubicBezTo>
                <a:cubicBezTo>
                  <a:pt x="2448234" y="47963"/>
                  <a:pt x="2448234" y="49950"/>
                  <a:pt x="2448233" y="53922"/>
                </a:cubicBezTo>
                <a:cubicBezTo>
                  <a:pt x="2448234" y="67825"/>
                  <a:pt x="2454184" y="71798"/>
                  <a:pt x="2466083" y="67825"/>
                </a:cubicBezTo>
                <a:cubicBezTo>
                  <a:pt x="2477983" y="61867"/>
                  <a:pt x="2483933" y="67825"/>
                  <a:pt x="2489883" y="77756"/>
                </a:cubicBezTo>
                <a:cubicBezTo>
                  <a:pt x="2495833" y="85701"/>
                  <a:pt x="2493850" y="93646"/>
                  <a:pt x="2487900" y="99605"/>
                </a:cubicBezTo>
                <a:cubicBezTo>
                  <a:pt x="2481950" y="107549"/>
                  <a:pt x="2472034" y="103577"/>
                  <a:pt x="2464100" y="97618"/>
                </a:cubicBezTo>
                <a:cubicBezTo>
                  <a:pt x="2458150" y="95632"/>
                  <a:pt x="2454184" y="91660"/>
                  <a:pt x="2448234" y="99605"/>
                </a:cubicBezTo>
                <a:cubicBezTo>
                  <a:pt x="2442283" y="107549"/>
                  <a:pt x="2446250" y="111522"/>
                  <a:pt x="2450217" y="117480"/>
                </a:cubicBezTo>
                <a:cubicBezTo>
                  <a:pt x="2460133" y="127411"/>
                  <a:pt x="2495833" y="119466"/>
                  <a:pt x="2499800" y="103577"/>
                </a:cubicBezTo>
                <a:cubicBezTo>
                  <a:pt x="2507733" y="77756"/>
                  <a:pt x="2525583" y="81729"/>
                  <a:pt x="2543433" y="85701"/>
                </a:cubicBezTo>
                <a:cubicBezTo>
                  <a:pt x="2581116" y="91660"/>
                  <a:pt x="2616815" y="109535"/>
                  <a:pt x="2652515" y="119466"/>
                </a:cubicBezTo>
                <a:cubicBezTo>
                  <a:pt x="2662432" y="123439"/>
                  <a:pt x="2662432" y="131384"/>
                  <a:pt x="2658465" y="139328"/>
                </a:cubicBezTo>
                <a:cubicBezTo>
                  <a:pt x="2654498" y="149259"/>
                  <a:pt x="2650532" y="159190"/>
                  <a:pt x="2648548" y="171107"/>
                </a:cubicBezTo>
                <a:cubicBezTo>
                  <a:pt x="2648549" y="183025"/>
                  <a:pt x="2656482" y="186997"/>
                  <a:pt x="2664415" y="190969"/>
                </a:cubicBezTo>
                <a:cubicBezTo>
                  <a:pt x="2670365" y="194942"/>
                  <a:pt x="2672348" y="185011"/>
                  <a:pt x="2676315" y="183025"/>
                </a:cubicBezTo>
                <a:cubicBezTo>
                  <a:pt x="2686231" y="169121"/>
                  <a:pt x="2698131" y="155218"/>
                  <a:pt x="2708048" y="141314"/>
                </a:cubicBezTo>
                <a:cubicBezTo>
                  <a:pt x="2710031" y="145287"/>
                  <a:pt x="2710031" y="147273"/>
                  <a:pt x="2710031" y="149259"/>
                </a:cubicBezTo>
                <a:cubicBezTo>
                  <a:pt x="2712014" y="173094"/>
                  <a:pt x="2712014" y="173094"/>
                  <a:pt x="2733831" y="161176"/>
                </a:cubicBezTo>
                <a:cubicBezTo>
                  <a:pt x="2741765" y="155218"/>
                  <a:pt x="2743748" y="159190"/>
                  <a:pt x="2745731" y="165149"/>
                </a:cubicBezTo>
                <a:cubicBezTo>
                  <a:pt x="2751681" y="181038"/>
                  <a:pt x="2763581" y="186997"/>
                  <a:pt x="2777464" y="183024"/>
                </a:cubicBezTo>
                <a:cubicBezTo>
                  <a:pt x="2799280" y="173094"/>
                  <a:pt x="2821097" y="175080"/>
                  <a:pt x="2842913" y="175080"/>
                </a:cubicBezTo>
                <a:cubicBezTo>
                  <a:pt x="2854813" y="175080"/>
                  <a:pt x="2860763" y="173094"/>
                  <a:pt x="2852830" y="161176"/>
                </a:cubicBezTo>
                <a:cubicBezTo>
                  <a:pt x="2846880" y="149259"/>
                  <a:pt x="2848863" y="141314"/>
                  <a:pt x="2862747" y="133370"/>
                </a:cubicBezTo>
                <a:cubicBezTo>
                  <a:pt x="2844897" y="127411"/>
                  <a:pt x="2827047" y="123439"/>
                  <a:pt x="2811180" y="115494"/>
                </a:cubicBezTo>
                <a:cubicBezTo>
                  <a:pt x="2795314" y="109536"/>
                  <a:pt x="2779447" y="101590"/>
                  <a:pt x="2767548" y="87687"/>
                </a:cubicBezTo>
                <a:cubicBezTo>
                  <a:pt x="2793331" y="81729"/>
                  <a:pt x="2793331" y="81729"/>
                  <a:pt x="2831013" y="99604"/>
                </a:cubicBezTo>
                <a:cubicBezTo>
                  <a:pt x="2854813" y="111522"/>
                  <a:pt x="2866713" y="109535"/>
                  <a:pt x="2880597" y="91660"/>
                </a:cubicBezTo>
                <a:cubicBezTo>
                  <a:pt x="2894480" y="71798"/>
                  <a:pt x="2894480" y="71798"/>
                  <a:pt x="2906379" y="93646"/>
                </a:cubicBezTo>
                <a:cubicBezTo>
                  <a:pt x="2906380" y="95632"/>
                  <a:pt x="2908363" y="97618"/>
                  <a:pt x="2908363" y="99605"/>
                </a:cubicBezTo>
                <a:cubicBezTo>
                  <a:pt x="2936129" y="151245"/>
                  <a:pt x="2963896" y="153232"/>
                  <a:pt x="3001579" y="109536"/>
                </a:cubicBezTo>
                <a:cubicBezTo>
                  <a:pt x="3015462" y="91660"/>
                  <a:pt x="3035295" y="79743"/>
                  <a:pt x="3057111" y="75770"/>
                </a:cubicBezTo>
                <a:cubicBezTo>
                  <a:pt x="3080911" y="73784"/>
                  <a:pt x="3100744" y="81729"/>
                  <a:pt x="3122561" y="89674"/>
                </a:cubicBezTo>
                <a:cubicBezTo>
                  <a:pt x="3148344" y="101591"/>
                  <a:pt x="3176110" y="113508"/>
                  <a:pt x="3203877" y="117480"/>
                </a:cubicBezTo>
                <a:cubicBezTo>
                  <a:pt x="3225693" y="119466"/>
                  <a:pt x="3247510" y="125425"/>
                  <a:pt x="3265359" y="135356"/>
                </a:cubicBezTo>
                <a:cubicBezTo>
                  <a:pt x="3279243" y="143301"/>
                  <a:pt x="3297092" y="151246"/>
                  <a:pt x="3312959" y="145287"/>
                </a:cubicBezTo>
                <a:cubicBezTo>
                  <a:pt x="3332792" y="137342"/>
                  <a:pt x="3342709" y="147273"/>
                  <a:pt x="3352626" y="161177"/>
                </a:cubicBezTo>
                <a:cubicBezTo>
                  <a:pt x="3370475" y="186997"/>
                  <a:pt x="3380391" y="216790"/>
                  <a:pt x="3380391" y="250555"/>
                </a:cubicBezTo>
                <a:cubicBezTo>
                  <a:pt x="3380391" y="258500"/>
                  <a:pt x="3380392" y="266445"/>
                  <a:pt x="3392292" y="270417"/>
                </a:cubicBezTo>
                <a:cubicBezTo>
                  <a:pt x="3404192" y="276375"/>
                  <a:pt x="3408157" y="266445"/>
                  <a:pt x="3414108" y="260486"/>
                </a:cubicBezTo>
                <a:cubicBezTo>
                  <a:pt x="3418075" y="254528"/>
                  <a:pt x="3422041" y="248569"/>
                  <a:pt x="3426008" y="244597"/>
                </a:cubicBezTo>
                <a:cubicBezTo>
                  <a:pt x="3441874" y="226721"/>
                  <a:pt x="3463690" y="222748"/>
                  <a:pt x="3485508" y="220762"/>
                </a:cubicBezTo>
                <a:cubicBezTo>
                  <a:pt x="3503358" y="220762"/>
                  <a:pt x="3503358" y="236652"/>
                  <a:pt x="3511289" y="246583"/>
                </a:cubicBezTo>
                <a:cubicBezTo>
                  <a:pt x="3521208" y="228707"/>
                  <a:pt x="3537074" y="220762"/>
                  <a:pt x="3554924" y="224735"/>
                </a:cubicBezTo>
                <a:cubicBezTo>
                  <a:pt x="3576740" y="230694"/>
                  <a:pt x="3598557" y="228707"/>
                  <a:pt x="3620373" y="226721"/>
                </a:cubicBezTo>
                <a:cubicBezTo>
                  <a:pt x="3665989" y="224735"/>
                  <a:pt x="3709621" y="234666"/>
                  <a:pt x="3743339" y="270417"/>
                </a:cubicBezTo>
                <a:cubicBezTo>
                  <a:pt x="3749289" y="276376"/>
                  <a:pt x="3755238" y="282334"/>
                  <a:pt x="3763172" y="278362"/>
                </a:cubicBezTo>
                <a:cubicBezTo>
                  <a:pt x="3779038" y="268431"/>
                  <a:pt x="3794905" y="270417"/>
                  <a:pt x="3810771" y="272403"/>
                </a:cubicBezTo>
                <a:cubicBezTo>
                  <a:pt x="3816722" y="272403"/>
                  <a:pt x="3820687" y="270417"/>
                  <a:pt x="3824654" y="264459"/>
                </a:cubicBezTo>
                <a:cubicBezTo>
                  <a:pt x="3828621" y="254528"/>
                  <a:pt x="3836555" y="256514"/>
                  <a:pt x="3844487" y="260486"/>
                </a:cubicBezTo>
                <a:cubicBezTo>
                  <a:pt x="3854405" y="264459"/>
                  <a:pt x="3868286" y="262472"/>
                  <a:pt x="3870271" y="278362"/>
                </a:cubicBezTo>
                <a:cubicBezTo>
                  <a:pt x="3870271" y="294251"/>
                  <a:pt x="3880188" y="300210"/>
                  <a:pt x="3892086" y="304182"/>
                </a:cubicBezTo>
                <a:cubicBezTo>
                  <a:pt x="3902004" y="308155"/>
                  <a:pt x="3913903" y="308155"/>
                  <a:pt x="3917871" y="316099"/>
                </a:cubicBezTo>
                <a:cubicBezTo>
                  <a:pt x="3925804" y="333976"/>
                  <a:pt x="3939687" y="330003"/>
                  <a:pt x="3955552" y="330003"/>
                </a:cubicBezTo>
                <a:cubicBezTo>
                  <a:pt x="3961504" y="328017"/>
                  <a:pt x="3967454" y="330003"/>
                  <a:pt x="3973403" y="330003"/>
                </a:cubicBezTo>
                <a:cubicBezTo>
                  <a:pt x="4001170" y="331989"/>
                  <a:pt x="4028936" y="337948"/>
                  <a:pt x="4056703" y="335961"/>
                </a:cubicBezTo>
                <a:cubicBezTo>
                  <a:pt x="4068601" y="333975"/>
                  <a:pt x="4084469" y="333976"/>
                  <a:pt x="4088436" y="326031"/>
                </a:cubicBezTo>
                <a:cubicBezTo>
                  <a:pt x="4092402" y="314114"/>
                  <a:pt x="4076535" y="308155"/>
                  <a:pt x="4066619" y="302196"/>
                </a:cubicBezTo>
                <a:cubicBezTo>
                  <a:pt x="4064636" y="300210"/>
                  <a:pt x="4062651" y="298224"/>
                  <a:pt x="4060669" y="298224"/>
                </a:cubicBezTo>
                <a:cubicBezTo>
                  <a:pt x="4030920" y="276376"/>
                  <a:pt x="4026953" y="254527"/>
                  <a:pt x="4050753" y="224735"/>
                </a:cubicBezTo>
                <a:cubicBezTo>
                  <a:pt x="4058686" y="236652"/>
                  <a:pt x="4064636" y="254527"/>
                  <a:pt x="4080503" y="262472"/>
                </a:cubicBezTo>
                <a:cubicBezTo>
                  <a:pt x="4098352" y="270417"/>
                  <a:pt x="4112235" y="258500"/>
                  <a:pt x="4128101" y="252541"/>
                </a:cubicBezTo>
                <a:cubicBezTo>
                  <a:pt x="4134052" y="248569"/>
                  <a:pt x="4140002" y="250555"/>
                  <a:pt x="4138018" y="260486"/>
                </a:cubicBezTo>
                <a:cubicBezTo>
                  <a:pt x="4136034" y="264459"/>
                  <a:pt x="4136035" y="268431"/>
                  <a:pt x="4134052" y="272403"/>
                </a:cubicBezTo>
                <a:cubicBezTo>
                  <a:pt x="4132067" y="278362"/>
                  <a:pt x="4130085" y="284321"/>
                  <a:pt x="4134052" y="290279"/>
                </a:cubicBezTo>
                <a:cubicBezTo>
                  <a:pt x="4136034" y="294252"/>
                  <a:pt x="4141985" y="288293"/>
                  <a:pt x="4145951" y="288293"/>
                </a:cubicBezTo>
                <a:cubicBezTo>
                  <a:pt x="4159834" y="282334"/>
                  <a:pt x="4163801" y="288293"/>
                  <a:pt x="4161818" y="300210"/>
                </a:cubicBezTo>
                <a:cubicBezTo>
                  <a:pt x="4161818" y="304183"/>
                  <a:pt x="4157852" y="308155"/>
                  <a:pt x="4163802" y="312127"/>
                </a:cubicBezTo>
                <a:cubicBezTo>
                  <a:pt x="4197518" y="268431"/>
                  <a:pt x="4213384" y="264459"/>
                  <a:pt x="4266933" y="288293"/>
                </a:cubicBezTo>
                <a:cubicBezTo>
                  <a:pt x="4268917" y="288293"/>
                  <a:pt x="4268917" y="288293"/>
                  <a:pt x="4270900" y="290279"/>
                </a:cubicBezTo>
                <a:cubicBezTo>
                  <a:pt x="4312550" y="310141"/>
                  <a:pt x="4356183" y="322058"/>
                  <a:pt x="4401800" y="316099"/>
                </a:cubicBezTo>
                <a:cubicBezTo>
                  <a:pt x="4417666" y="314114"/>
                  <a:pt x="4427583" y="320072"/>
                  <a:pt x="4433533" y="331989"/>
                </a:cubicBezTo>
                <a:cubicBezTo>
                  <a:pt x="4441466" y="345893"/>
                  <a:pt x="4455349" y="353838"/>
                  <a:pt x="4469232" y="355823"/>
                </a:cubicBezTo>
                <a:cubicBezTo>
                  <a:pt x="4493032" y="361782"/>
                  <a:pt x="4518815" y="365754"/>
                  <a:pt x="4544598" y="365754"/>
                </a:cubicBezTo>
                <a:cubicBezTo>
                  <a:pt x="4566415" y="365755"/>
                  <a:pt x="4570381" y="357810"/>
                  <a:pt x="4562448" y="337948"/>
                </a:cubicBezTo>
                <a:cubicBezTo>
                  <a:pt x="4560465" y="331989"/>
                  <a:pt x="4554515" y="328017"/>
                  <a:pt x="4560465" y="322058"/>
                </a:cubicBezTo>
                <a:cubicBezTo>
                  <a:pt x="4570381" y="314114"/>
                  <a:pt x="4568398" y="302196"/>
                  <a:pt x="4568398" y="290279"/>
                </a:cubicBezTo>
                <a:cubicBezTo>
                  <a:pt x="4568398" y="284321"/>
                  <a:pt x="4566415" y="276375"/>
                  <a:pt x="4574348" y="274390"/>
                </a:cubicBezTo>
                <a:cubicBezTo>
                  <a:pt x="4582281" y="272404"/>
                  <a:pt x="4586248" y="280348"/>
                  <a:pt x="4588231" y="286307"/>
                </a:cubicBezTo>
                <a:cubicBezTo>
                  <a:pt x="4594181" y="302196"/>
                  <a:pt x="4600131" y="316100"/>
                  <a:pt x="4606081" y="330003"/>
                </a:cubicBezTo>
                <a:cubicBezTo>
                  <a:pt x="4621947" y="361782"/>
                  <a:pt x="4645747" y="377672"/>
                  <a:pt x="4681447" y="375686"/>
                </a:cubicBezTo>
                <a:cubicBezTo>
                  <a:pt x="4699297" y="375686"/>
                  <a:pt x="4717147" y="373699"/>
                  <a:pt x="4734997" y="373699"/>
                </a:cubicBezTo>
                <a:cubicBezTo>
                  <a:pt x="4756813" y="371713"/>
                  <a:pt x="4768713" y="381644"/>
                  <a:pt x="4774663" y="401506"/>
                </a:cubicBezTo>
                <a:cubicBezTo>
                  <a:pt x="4776646" y="405478"/>
                  <a:pt x="4774663" y="411437"/>
                  <a:pt x="4780613" y="413423"/>
                </a:cubicBezTo>
                <a:cubicBezTo>
                  <a:pt x="4788546" y="399520"/>
                  <a:pt x="4798463" y="383630"/>
                  <a:pt x="4806396" y="367741"/>
                </a:cubicBezTo>
                <a:cubicBezTo>
                  <a:pt x="4818296" y="349865"/>
                  <a:pt x="4818296" y="349865"/>
                  <a:pt x="4828213" y="367740"/>
                </a:cubicBezTo>
                <a:cubicBezTo>
                  <a:pt x="4836146" y="383630"/>
                  <a:pt x="4846062" y="387602"/>
                  <a:pt x="4861929" y="375685"/>
                </a:cubicBezTo>
                <a:cubicBezTo>
                  <a:pt x="4875812" y="365755"/>
                  <a:pt x="4891678" y="363768"/>
                  <a:pt x="4909528" y="367741"/>
                </a:cubicBezTo>
                <a:cubicBezTo>
                  <a:pt x="4935311" y="371713"/>
                  <a:pt x="4959111" y="383630"/>
                  <a:pt x="4982911" y="395547"/>
                </a:cubicBezTo>
                <a:cubicBezTo>
                  <a:pt x="5006711" y="407465"/>
                  <a:pt x="5016627" y="405478"/>
                  <a:pt x="5034477" y="387602"/>
                </a:cubicBezTo>
                <a:cubicBezTo>
                  <a:pt x="5054310" y="365754"/>
                  <a:pt x="5076127" y="367741"/>
                  <a:pt x="5090010" y="393561"/>
                </a:cubicBezTo>
                <a:cubicBezTo>
                  <a:pt x="5103893" y="415409"/>
                  <a:pt x="5103893" y="415409"/>
                  <a:pt x="5121743" y="395547"/>
                </a:cubicBezTo>
                <a:cubicBezTo>
                  <a:pt x="5123726" y="395547"/>
                  <a:pt x="5123726" y="393561"/>
                  <a:pt x="5125710" y="393561"/>
                </a:cubicBezTo>
                <a:cubicBezTo>
                  <a:pt x="5133643" y="383630"/>
                  <a:pt x="5141576" y="385616"/>
                  <a:pt x="5147526" y="397533"/>
                </a:cubicBezTo>
                <a:cubicBezTo>
                  <a:pt x="5149509" y="403492"/>
                  <a:pt x="5151493" y="409451"/>
                  <a:pt x="5153476" y="415409"/>
                </a:cubicBezTo>
                <a:cubicBezTo>
                  <a:pt x="5161409" y="435271"/>
                  <a:pt x="5175293" y="445202"/>
                  <a:pt x="5195126" y="439244"/>
                </a:cubicBezTo>
                <a:cubicBezTo>
                  <a:pt x="5228842" y="429312"/>
                  <a:pt x="5262559" y="427327"/>
                  <a:pt x="5294291" y="409451"/>
                </a:cubicBezTo>
                <a:cubicBezTo>
                  <a:pt x="5304208" y="403492"/>
                  <a:pt x="5316108" y="401506"/>
                  <a:pt x="5318092" y="417396"/>
                </a:cubicBezTo>
                <a:cubicBezTo>
                  <a:pt x="5322058" y="429313"/>
                  <a:pt x="5329991" y="429312"/>
                  <a:pt x="5337925" y="425340"/>
                </a:cubicBezTo>
                <a:cubicBezTo>
                  <a:pt x="5353791" y="419382"/>
                  <a:pt x="5371641" y="419382"/>
                  <a:pt x="5387508" y="419382"/>
                </a:cubicBezTo>
                <a:cubicBezTo>
                  <a:pt x="5413291" y="419382"/>
                  <a:pt x="5423207" y="411437"/>
                  <a:pt x="5429157" y="387603"/>
                </a:cubicBezTo>
                <a:cubicBezTo>
                  <a:pt x="5431140" y="373699"/>
                  <a:pt x="5437090" y="373699"/>
                  <a:pt x="5448990" y="373699"/>
                </a:cubicBezTo>
                <a:cubicBezTo>
                  <a:pt x="5462874" y="373699"/>
                  <a:pt x="5476757" y="385616"/>
                  <a:pt x="5490640" y="373699"/>
                </a:cubicBezTo>
                <a:cubicBezTo>
                  <a:pt x="5502540" y="363768"/>
                  <a:pt x="5496590" y="345893"/>
                  <a:pt x="5502540" y="330003"/>
                </a:cubicBezTo>
                <a:cubicBezTo>
                  <a:pt x="5512456" y="343906"/>
                  <a:pt x="5516423" y="355824"/>
                  <a:pt x="5514439" y="369727"/>
                </a:cubicBezTo>
                <a:cubicBezTo>
                  <a:pt x="5510473" y="397534"/>
                  <a:pt x="5482706" y="401506"/>
                  <a:pt x="5464857" y="415409"/>
                </a:cubicBezTo>
                <a:cubicBezTo>
                  <a:pt x="5496590" y="441230"/>
                  <a:pt x="5516423" y="439244"/>
                  <a:pt x="5538239" y="405478"/>
                </a:cubicBezTo>
                <a:cubicBezTo>
                  <a:pt x="5542206" y="399520"/>
                  <a:pt x="5548156" y="393561"/>
                  <a:pt x="5552123" y="385616"/>
                </a:cubicBezTo>
                <a:cubicBezTo>
                  <a:pt x="5562039" y="369727"/>
                  <a:pt x="5571956" y="355824"/>
                  <a:pt x="5591789" y="351851"/>
                </a:cubicBezTo>
                <a:cubicBezTo>
                  <a:pt x="5599722" y="349865"/>
                  <a:pt x="5599722" y="343907"/>
                  <a:pt x="5601705" y="335961"/>
                </a:cubicBezTo>
                <a:cubicBezTo>
                  <a:pt x="5605672" y="324044"/>
                  <a:pt x="5603689" y="308155"/>
                  <a:pt x="5615589" y="296238"/>
                </a:cubicBezTo>
                <a:cubicBezTo>
                  <a:pt x="5617572" y="302196"/>
                  <a:pt x="5619555" y="306169"/>
                  <a:pt x="5621538" y="312127"/>
                </a:cubicBezTo>
                <a:cubicBezTo>
                  <a:pt x="5633438" y="331989"/>
                  <a:pt x="5645339" y="335961"/>
                  <a:pt x="5665172" y="324044"/>
                </a:cubicBezTo>
                <a:cubicBezTo>
                  <a:pt x="5683022" y="312127"/>
                  <a:pt x="5702855" y="310141"/>
                  <a:pt x="5722688" y="314114"/>
                </a:cubicBezTo>
                <a:cubicBezTo>
                  <a:pt x="5736571" y="318086"/>
                  <a:pt x="5750454" y="320072"/>
                  <a:pt x="5766321" y="324045"/>
                </a:cubicBezTo>
                <a:cubicBezTo>
                  <a:pt x="5809953" y="333975"/>
                  <a:pt x="5853587" y="345892"/>
                  <a:pt x="5893253" y="367741"/>
                </a:cubicBezTo>
                <a:cubicBezTo>
                  <a:pt x="5909120" y="375685"/>
                  <a:pt x="5911103" y="385617"/>
                  <a:pt x="5903170" y="399520"/>
                </a:cubicBezTo>
                <a:cubicBezTo>
                  <a:pt x="5895237" y="411437"/>
                  <a:pt x="5885319" y="419382"/>
                  <a:pt x="5873420" y="427326"/>
                </a:cubicBezTo>
                <a:cubicBezTo>
                  <a:pt x="5861520" y="437257"/>
                  <a:pt x="5845654" y="443216"/>
                  <a:pt x="5833753" y="457119"/>
                </a:cubicBezTo>
                <a:cubicBezTo>
                  <a:pt x="5901186" y="455133"/>
                  <a:pt x="5964652" y="455133"/>
                  <a:pt x="6014235" y="403492"/>
                </a:cubicBezTo>
                <a:cubicBezTo>
                  <a:pt x="6020185" y="399520"/>
                  <a:pt x="6028118" y="395547"/>
                  <a:pt x="6036051" y="399520"/>
                </a:cubicBezTo>
                <a:cubicBezTo>
                  <a:pt x="6043985" y="405478"/>
                  <a:pt x="6049935" y="411437"/>
                  <a:pt x="6049935" y="423354"/>
                </a:cubicBezTo>
                <a:cubicBezTo>
                  <a:pt x="6049935" y="429313"/>
                  <a:pt x="6045968" y="435271"/>
                  <a:pt x="6042002" y="441230"/>
                </a:cubicBezTo>
                <a:cubicBezTo>
                  <a:pt x="6032085" y="457119"/>
                  <a:pt x="6016219" y="469037"/>
                  <a:pt x="6008285" y="486912"/>
                </a:cubicBezTo>
                <a:cubicBezTo>
                  <a:pt x="6000352" y="504788"/>
                  <a:pt x="6006302" y="532595"/>
                  <a:pt x="6020185" y="538553"/>
                </a:cubicBezTo>
                <a:cubicBezTo>
                  <a:pt x="6036052" y="546498"/>
                  <a:pt x="6047952" y="534581"/>
                  <a:pt x="6059851" y="524650"/>
                </a:cubicBezTo>
                <a:cubicBezTo>
                  <a:pt x="6067785" y="518691"/>
                  <a:pt x="6067785" y="510746"/>
                  <a:pt x="6069768" y="502802"/>
                </a:cubicBezTo>
                <a:cubicBezTo>
                  <a:pt x="6075718" y="459105"/>
                  <a:pt x="6091584" y="445202"/>
                  <a:pt x="6135217" y="449175"/>
                </a:cubicBezTo>
                <a:cubicBezTo>
                  <a:pt x="6155051" y="451161"/>
                  <a:pt x="6172901" y="449175"/>
                  <a:pt x="6190751" y="443216"/>
                </a:cubicBezTo>
                <a:cubicBezTo>
                  <a:pt x="6240333" y="425340"/>
                  <a:pt x="6287933" y="429313"/>
                  <a:pt x="6327599" y="471023"/>
                </a:cubicBezTo>
                <a:cubicBezTo>
                  <a:pt x="6347433" y="490885"/>
                  <a:pt x="6347433" y="490885"/>
                  <a:pt x="6363299" y="465064"/>
                </a:cubicBezTo>
                <a:cubicBezTo>
                  <a:pt x="6375198" y="445202"/>
                  <a:pt x="6410899" y="435271"/>
                  <a:pt x="6420815" y="449175"/>
                </a:cubicBezTo>
                <a:cubicBezTo>
                  <a:pt x="6436681" y="474995"/>
                  <a:pt x="6458498" y="476981"/>
                  <a:pt x="6484281" y="476981"/>
                </a:cubicBezTo>
                <a:cubicBezTo>
                  <a:pt x="6498164" y="474995"/>
                  <a:pt x="6514031" y="471023"/>
                  <a:pt x="6527914" y="480954"/>
                </a:cubicBezTo>
                <a:cubicBezTo>
                  <a:pt x="6543781" y="492871"/>
                  <a:pt x="6551714" y="486912"/>
                  <a:pt x="6559647" y="471023"/>
                </a:cubicBezTo>
                <a:cubicBezTo>
                  <a:pt x="6563613" y="463078"/>
                  <a:pt x="6567580" y="455133"/>
                  <a:pt x="6577497" y="461092"/>
                </a:cubicBezTo>
                <a:cubicBezTo>
                  <a:pt x="6585430" y="467050"/>
                  <a:pt x="6591380" y="473008"/>
                  <a:pt x="6585430" y="484926"/>
                </a:cubicBezTo>
                <a:cubicBezTo>
                  <a:pt x="6581463" y="492871"/>
                  <a:pt x="6575513" y="500816"/>
                  <a:pt x="6571547" y="510746"/>
                </a:cubicBezTo>
                <a:cubicBezTo>
                  <a:pt x="6557663" y="542526"/>
                  <a:pt x="6577497" y="566360"/>
                  <a:pt x="6611213" y="564374"/>
                </a:cubicBezTo>
                <a:cubicBezTo>
                  <a:pt x="6619146" y="564374"/>
                  <a:pt x="6627080" y="560401"/>
                  <a:pt x="6635013" y="558415"/>
                </a:cubicBezTo>
                <a:cubicBezTo>
                  <a:pt x="6642946" y="556429"/>
                  <a:pt x="6650879" y="554443"/>
                  <a:pt x="6656829" y="560402"/>
                </a:cubicBezTo>
                <a:cubicBezTo>
                  <a:pt x="6688562" y="588208"/>
                  <a:pt x="6724262" y="578277"/>
                  <a:pt x="6757978" y="572319"/>
                </a:cubicBezTo>
                <a:cubicBezTo>
                  <a:pt x="6761945" y="570332"/>
                  <a:pt x="6765912" y="570332"/>
                  <a:pt x="6763928" y="564374"/>
                </a:cubicBezTo>
                <a:cubicBezTo>
                  <a:pt x="6761945" y="558415"/>
                  <a:pt x="6761945" y="550471"/>
                  <a:pt x="6755995" y="544512"/>
                </a:cubicBezTo>
                <a:cubicBezTo>
                  <a:pt x="6752027" y="540540"/>
                  <a:pt x="6750045" y="546498"/>
                  <a:pt x="6748062" y="548484"/>
                </a:cubicBezTo>
                <a:cubicBezTo>
                  <a:pt x="6730212" y="562387"/>
                  <a:pt x="6714345" y="564374"/>
                  <a:pt x="6698479" y="552456"/>
                </a:cubicBezTo>
                <a:cubicBezTo>
                  <a:pt x="6680629" y="540539"/>
                  <a:pt x="6672696" y="518691"/>
                  <a:pt x="6678646" y="500815"/>
                </a:cubicBezTo>
                <a:cubicBezTo>
                  <a:pt x="6680629" y="490885"/>
                  <a:pt x="6686579" y="488898"/>
                  <a:pt x="6694512" y="496843"/>
                </a:cubicBezTo>
                <a:cubicBezTo>
                  <a:pt x="6708395" y="508760"/>
                  <a:pt x="6716329" y="504788"/>
                  <a:pt x="6730211" y="490885"/>
                </a:cubicBezTo>
                <a:cubicBezTo>
                  <a:pt x="6748062" y="469036"/>
                  <a:pt x="6789711" y="463078"/>
                  <a:pt x="6805577" y="476981"/>
                </a:cubicBezTo>
                <a:cubicBezTo>
                  <a:pt x="6817478" y="488898"/>
                  <a:pt x="6827394" y="488898"/>
                  <a:pt x="6839294" y="484926"/>
                </a:cubicBezTo>
                <a:cubicBezTo>
                  <a:pt x="6855160" y="480954"/>
                  <a:pt x="6871027" y="480954"/>
                  <a:pt x="6880944" y="498829"/>
                </a:cubicBezTo>
                <a:cubicBezTo>
                  <a:pt x="6886894" y="510746"/>
                  <a:pt x="6898794" y="506774"/>
                  <a:pt x="6908710" y="502802"/>
                </a:cubicBezTo>
                <a:cubicBezTo>
                  <a:pt x="6918627" y="498829"/>
                  <a:pt x="6928544" y="492871"/>
                  <a:pt x="6938460" y="496843"/>
                </a:cubicBezTo>
                <a:cubicBezTo>
                  <a:pt x="6952343" y="498829"/>
                  <a:pt x="6946393" y="512733"/>
                  <a:pt x="6954327" y="528622"/>
                </a:cubicBezTo>
                <a:cubicBezTo>
                  <a:pt x="6964243" y="486912"/>
                  <a:pt x="7001926" y="498829"/>
                  <a:pt x="7027708" y="480954"/>
                </a:cubicBezTo>
                <a:cubicBezTo>
                  <a:pt x="7023743" y="488898"/>
                  <a:pt x="7021759" y="492871"/>
                  <a:pt x="7019776" y="496843"/>
                </a:cubicBezTo>
                <a:cubicBezTo>
                  <a:pt x="7007877" y="526636"/>
                  <a:pt x="7015808" y="538553"/>
                  <a:pt x="7047542" y="538553"/>
                </a:cubicBezTo>
                <a:cubicBezTo>
                  <a:pt x="7069359" y="536567"/>
                  <a:pt x="7089192" y="536567"/>
                  <a:pt x="7111009" y="538553"/>
                </a:cubicBezTo>
                <a:cubicBezTo>
                  <a:pt x="7144725" y="544512"/>
                  <a:pt x="7176458" y="556429"/>
                  <a:pt x="7204224" y="576291"/>
                </a:cubicBezTo>
                <a:cubicBezTo>
                  <a:pt x="7226041" y="590194"/>
                  <a:pt x="7235957" y="586222"/>
                  <a:pt x="7243891" y="564374"/>
                </a:cubicBezTo>
                <a:cubicBezTo>
                  <a:pt x="7249841" y="538553"/>
                  <a:pt x="7263724" y="530608"/>
                  <a:pt x="7289507" y="536567"/>
                </a:cubicBezTo>
                <a:cubicBezTo>
                  <a:pt x="7305374" y="538553"/>
                  <a:pt x="7321240" y="542526"/>
                  <a:pt x="7339090" y="540539"/>
                </a:cubicBezTo>
                <a:cubicBezTo>
                  <a:pt x="7349006" y="540540"/>
                  <a:pt x="7358923" y="544512"/>
                  <a:pt x="7364873" y="554443"/>
                </a:cubicBezTo>
                <a:cubicBezTo>
                  <a:pt x="7366856" y="558415"/>
                  <a:pt x="7366856" y="562388"/>
                  <a:pt x="7372806" y="558415"/>
                </a:cubicBezTo>
                <a:cubicBezTo>
                  <a:pt x="7396605" y="540540"/>
                  <a:pt x="7424372" y="544512"/>
                  <a:pt x="7450156" y="546498"/>
                </a:cubicBezTo>
                <a:cubicBezTo>
                  <a:pt x="7463047" y="547491"/>
                  <a:pt x="7475443" y="547491"/>
                  <a:pt x="7487095" y="544760"/>
                </a:cubicBezTo>
                <a:lnTo>
                  <a:pt x="7494279" y="540751"/>
                </a:lnTo>
                <a:lnTo>
                  <a:pt x="8631073" y="1197079"/>
                </a:lnTo>
                <a:lnTo>
                  <a:pt x="6148907" y="5496316"/>
                </a:lnTo>
                <a:lnTo>
                  <a:pt x="6062713" y="5507290"/>
                </a:lnTo>
                <a:cubicBezTo>
                  <a:pt x="5944823" y="5523471"/>
                  <a:pt x="5828388" y="5541270"/>
                  <a:pt x="5710498" y="5554215"/>
                </a:cubicBezTo>
                <a:cubicBezTo>
                  <a:pt x="5598429" y="5567159"/>
                  <a:pt x="5486361" y="5575250"/>
                  <a:pt x="5374292" y="5575250"/>
                </a:cubicBezTo>
                <a:cubicBezTo>
                  <a:pt x="5288421" y="5575250"/>
                  <a:pt x="5202551" y="5580104"/>
                  <a:pt x="5116680" y="5588194"/>
                </a:cubicBezTo>
                <a:cubicBezTo>
                  <a:pt x="5051185" y="5594666"/>
                  <a:pt x="4985691" y="5601139"/>
                  <a:pt x="4920196" y="5604375"/>
                </a:cubicBezTo>
                <a:cubicBezTo>
                  <a:pt x="4873622" y="5605993"/>
                  <a:pt x="4827048" y="5607612"/>
                  <a:pt x="4779019" y="5610847"/>
                </a:cubicBezTo>
                <a:cubicBezTo>
                  <a:pt x="4749910" y="5610848"/>
                  <a:pt x="4719346" y="5610848"/>
                  <a:pt x="4690237" y="5612466"/>
                </a:cubicBezTo>
                <a:cubicBezTo>
                  <a:pt x="4680049" y="5612466"/>
                  <a:pt x="4671316" y="5612466"/>
                  <a:pt x="4662584" y="5612466"/>
                </a:cubicBezTo>
                <a:cubicBezTo>
                  <a:pt x="4659673" y="5612466"/>
                  <a:pt x="4658218" y="5610848"/>
                  <a:pt x="4656762" y="5610847"/>
                </a:cubicBezTo>
                <a:cubicBezTo>
                  <a:pt x="4518496" y="5602757"/>
                  <a:pt x="4380229" y="5610847"/>
                  <a:pt x="4241963" y="5597903"/>
                </a:cubicBezTo>
                <a:cubicBezTo>
                  <a:pt x="4205577" y="5594667"/>
                  <a:pt x="4169191" y="5594666"/>
                  <a:pt x="4132805" y="5589813"/>
                </a:cubicBezTo>
                <a:cubicBezTo>
                  <a:pt x="4052756" y="5580104"/>
                  <a:pt x="3974163" y="5573632"/>
                  <a:pt x="3894114" y="5568777"/>
                </a:cubicBezTo>
                <a:cubicBezTo>
                  <a:pt x="3831530" y="5565541"/>
                  <a:pt x="3768946" y="5562305"/>
                  <a:pt x="3706362" y="5549360"/>
                </a:cubicBezTo>
                <a:cubicBezTo>
                  <a:pt x="3648145" y="5536415"/>
                  <a:pt x="3589927" y="5526707"/>
                  <a:pt x="3531710" y="5529943"/>
                </a:cubicBezTo>
                <a:cubicBezTo>
                  <a:pt x="3525888" y="5529943"/>
                  <a:pt x="3521522" y="5529943"/>
                  <a:pt x="3517155" y="5525089"/>
                </a:cubicBezTo>
                <a:cubicBezTo>
                  <a:pt x="3490958" y="5499199"/>
                  <a:pt x="3460394" y="5495963"/>
                  <a:pt x="3426918" y="5497582"/>
                </a:cubicBezTo>
                <a:cubicBezTo>
                  <a:pt x="3394899" y="5499200"/>
                  <a:pt x="3362880" y="5499200"/>
                  <a:pt x="3330860" y="5492727"/>
                </a:cubicBezTo>
                <a:cubicBezTo>
                  <a:pt x="3277009" y="5481401"/>
                  <a:pt x="3224613" y="5466838"/>
                  <a:pt x="3169306" y="5465220"/>
                </a:cubicBezTo>
                <a:cubicBezTo>
                  <a:pt x="3144564" y="5465219"/>
                  <a:pt x="3122732" y="5455511"/>
                  <a:pt x="3105267" y="5436094"/>
                </a:cubicBezTo>
                <a:cubicBezTo>
                  <a:pt x="3099445" y="5429622"/>
                  <a:pt x="3095079" y="5429622"/>
                  <a:pt x="3089257" y="5434476"/>
                </a:cubicBezTo>
                <a:cubicBezTo>
                  <a:pt x="3076159" y="5442566"/>
                  <a:pt x="3063060" y="5447421"/>
                  <a:pt x="3051416" y="5434476"/>
                </a:cubicBezTo>
                <a:cubicBezTo>
                  <a:pt x="3035406" y="5419913"/>
                  <a:pt x="3017941" y="5416677"/>
                  <a:pt x="2997565" y="5418295"/>
                </a:cubicBezTo>
                <a:cubicBezTo>
                  <a:pt x="2967001" y="5419913"/>
                  <a:pt x="2939348" y="5411823"/>
                  <a:pt x="2914605" y="5390788"/>
                </a:cubicBezTo>
                <a:cubicBezTo>
                  <a:pt x="2900051" y="5377843"/>
                  <a:pt x="2879675" y="5371371"/>
                  <a:pt x="2865120" y="5381079"/>
                </a:cubicBezTo>
                <a:cubicBezTo>
                  <a:pt x="2838922" y="5398878"/>
                  <a:pt x="2817091" y="5392406"/>
                  <a:pt x="2793804" y="5377843"/>
                </a:cubicBezTo>
                <a:cubicBezTo>
                  <a:pt x="2782160" y="5371371"/>
                  <a:pt x="2769062" y="5364898"/>
                  <a:pt x="2754507" y="5368134"/>
                </a:cubicBezTo>
                <a:cubicBezTo>
                  <a:pt x="2747230" y="5371371"/>
                  <a:pt x="2744319" y="5366516"/>
                  <a:pt x="2744319" y="5360044"/>
                </a:cubicBezTo>
                <a:cubicBezTo>
                  <a:pt x="2744319" y="5355190"/>
                  <a:pt x="2744319" y="5351953"/>
                  <a:pt x="2744319" y="5348717"/>
                </a:cubicBezTo>
                <a:cubicBezTo>
                  <a:pt x="2745775" y="5330918"/>
                  <a:pt x="2744319" y="5330918"/>
                  <a:pt x="2731220" y="5339009"/>
                </a:cubicBezTo>
                <a:cubicBezTo>
                  <a:pt x="2716666" y="5347099"/>
                  <a:pt x="2700656" y="5353572"/>
                  <a:pt x="2686102" y="5358426"/>
                </a:cubicBezTo>
                <a:cubicBezTo>
                  <a:pt x="2680280" y="5360044"/>
                  <a:pt x="2674458" y="5361662"/>
                  <a:pt x="2670092" y="5356808"/>
                </a:cubicBezTo>
                <a:cubicBezTo>
                  <a:pt x="2665725" y="5351953"/>
                  <a:pt x="2668636" y="5345481"/>
                  <a:pt x="2671547" y="5340627"/>
                </a:cubicBezTo>
                <a:cubicBezTo>
                  <a:pt x="2678825" y="5327682"/>
                  <a:pt x="2674458" y="5321210"/>
                  <a:pt x="2662815" y="5319592"/>
                </a:cubicBezTo>
                <a:cubicBezTo>
                  <a:pt x="2658448" y="5317974"/>
                  <a:pt x="2654082" y="5314737"/>
                  <a:pt x="2649716" y="5314737"/>
                </a:cubicBezTo>
                <a:cubicBezTo>
                  <a:pt x="2639528" y="5314737"/>
                  <a:pt x="2638072" y="5309883"/>
                  <a:pt x="2643894" y="5300175"/>
                </a:cubicBezTo>
                <a:cubicBezTo>
                  <a:pt x="2646805" y="5296938"/>
                  <a:pt x="2649716" y="5292084"/>
                  <a:pt x="2645349" y="5288848"/>
                </a:cubicBezTo>
                <a:cubicBezTo>
                  <a:pt x="2642439" y="5283994"/>
                  <a:pt x="2638072" y="5285612"/>
                  <a:pt x="2633706" y="5287230"/>
                </a:cubicBezTo>
                <a:cubicBezTo>
                  <a:pt x="2622063" y="5293702"/>
                  <a:pt x="2610419" y="5290466"/>
                  <a:pt x="2597320" y="5287230"/>
                </a:cubicBezTo>
                <a:cubicBezTo>
                  <a:pt x="2558023" y="5274285"/>
                  <a:pt x="2523093" y="5285612"/>
                  <a:pt x="2489618" y="5308265"/>
                </a:cubicBezTo>
                <a:cubicBezTo>
                  <a:pt x="2483796" y="5311501"/>
                  <a:pt x="2480885" y="5319592"/>
                  <a:pt x="2473608" y="5321210"/>
                </a:cubicBezTo>
                <a:cubicBezTo>
                  <a:pt x="2475063" y="5313119"/>
                  <a:pt x="2476519" y="5306647"/>
                  <a:pt x="2477974" y="5298557"/>
                </a:cubicBezTo>
                <a:cubicBezTo>
                  <a:pt x="2480885" y="5282376"/>
                  <a:pt x="2475063" y="5272667"/>
                  <a:pt x="2461964" y="5269431"/>
                </a:cubicBezTo>
                <a:cubicBezTo>
                  <a:pt x="2418301" y="5258104"/>
                  <a:pt x="2374638" y="5246778"/>
                  <a:pt x="2330975" y="5235451"/>
                </a:cubicBezTo>
                <a:cubicBezTo>
                  <a:pt x="2314965" y="5232215"/>
                  <a:pt x="2298956" y="5233833"/>
                  <a:pt x="2282946" y="5227361"/>
                </a:cubicBezTo>
                <a:cubicBezTo>
                  <a:pt x="2272758" y="5222506"/>
                  <a:pt x="2266936" y="5217652"/>
                  <a:pt x="2269847" y="5203089"/>
                </a:cubicBezTo>
                <a:cubicBezTo>
                  <a:pt x="2271302" y="5185290"/>
                  <a:pt x="2259659" y="5175582"/>
                  <a:pt x="2245104" y="5183672"/>
                </a:cubicBezTo>
                <a:cubicBezTo>
                  <a:pt x="2233461" y="5190145"/>
                  <a:pt x="2224728" y="5188525"/>
                  <a:pt x="2214540" y="5182054"/>
                </a:cubicBezTo>
                <a:cubicBezTo>
                  <a:pt x="2208719" y="5175582"/>
                  <a:pt x="2202897" y="5175582"/>
                  <a:pt x="2195620" y="5182054"/>
                </a:cubicBezTo>
                <a:cubicBezTo>
                  <a:pt x="2188342" y="5190145"/>
                  <a:pt x="2179610" y="5191763"/>
                  <a:pt x="2170877" y="5186908"/>
                </a:cubicBezTo>
                <a:cubicBezTo>
                  <a:pt x="2165055" y="5185290"/>
                  <a:pt x="2157778" y="5180436"/>
                  <a:pt x="2151957" y="5180436"/>
                </a:cubicBezTo>
                <a:cubicBezTo>
                  <a:pt x="2143224" y="5180436"/>
                  <a:pt x="2140313" y="5175582"/>
                  <a:pt x="2138858" y="5167491"/>
                </a:cubicBezTo>
                <a:cubicBezTo>
                  <a:pt x="2134491" y="5151310"/>
                  <a:pt x="2131580" y="5149692"/>
                  <a:pt x="2117026" y="5159401"/>
                </a:cubicBezTo>
                <a:cubicBezTo>
                  <a:pt x="2108293" y="5165873"/>
                  <a:pt x="2099561" y="5173964"/>
                  <a:pt x="2089373" y="51772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65150CF-F30C-4939-9AFD-9FB85D0BB018}"/>
              </a:ext>
            </a:extLst>
          </p:cNvPr>
          <p:cNvSpPr/>
          <p:nvPr/>
        </p:nvSpPr>
        <p:spPr>
          <a:xfrm rot="1132599">
            <a:off x="1506347" y="4458277"/>
            <a:ext cx="2237106" cy="971672"/>
          </a:xfrm>
          <a:custGeom>
            <a:avLst/>
            <a:gdLst>
              <a:gd name="connsiteX0" fmla="*/ 935355 w 942975"/>
              <a:gd name="connsiteY0" fmla="*/ 42386 h 409575"/>
              <a:gd name="connsiteX1" fmla="*/ 879157 w 942975"/>
              <a:gd name="connsiteY1" fmla="*/ 10954 h 409575"/>
              <a:gd name="connsiteX2" fmla="*/ 816293 w 942975"/>
              <a:gd name="connsiteY2" fmla="*/ 10954 h 409575"/>
              <a:gd name="connsiteX3" fmla="*/ 807720 w 942975"/>
              <a:gd name="connsiteY3" fmla="*/ 2381 h 409575"/>
              <a:gd name="connsiteX4" fmla="*/ 793432 w 942975"/>
              <a:gd name="connsiteY4" fmla="*/ 476 h 409575"/>
              <a:gd name="connsiteX5" fmla="*/ 497205 w 942975"/>
              <a:gd name="connsiteY5" fmla="*/ 476 h 409575"/>
              <a:gd name="connsiteX6" fmla="*/ 147638 w 942975"/>
              <a:gd name="connsiteY6" fmla="*/ 476 h 409575"/>
              <a:gd name="connsiteX7" fmla="*/ 132398 w 942975"/>
              <a:gd name="connsiteY7" fmla="*/ 10001 h 409575"/>
              <a:gd name="connsiteX8" fmla="*/ 60008 w 942975"/>
              <a:gd name="connsiteY8" fmla="*/ 10954 h 409575"/>
              <a:gd name="connsiteX9" fmla="*/ 35243 w 942975"/>
              <a:gd name="connsiteY9" fmla="*/ 15716 h 409575"/>
              <a:gd name="connsiteX10" fmla="*/ 0 w 942975"/>
              <a:gd name="connsiteY10" fmla="*/ 86201 h 409575"/>
              <a:gd name="connsiteX11" fmla="*/ 38100 w 942975"/>
              <a:gd name="connsiteY11" fmla="*/ 150019 h 409575"/>
              <a:gd name="connsiteX12" fmla="*/ 64770 w 942975"/>
              <a:gd name="connsiteY12" fmla="*/ 153829 h 409575"/>
              <a:gd name="connsiteX13" fmla="*/ 132398 w 942975"/>
              <a:gd name="connsiteY13" fmla="*/ 153829 h 409575"/>
              <a:gd name="connsiteX14" fmla="*/ 132398 w 942975"/>
              <a:gd name="connsiteY14" fmla="*/ 153829 h 409575"/>
              <a:gd name="connsiteX15" fmla="*/ 133350 w 942975"/>
              <a:gd name="connsiteY15" fmla="*/ 169069 h 409575"/>
              <a:gd name="connsiteX16" fmla="*/ 133350 w 942975"/>
              <a:gd name="connsiteY16" fmla="*/ 288131 h 409575"/>
              <a:gd name="connsiteX17" fmla="*/ 134302 w 942975"/>
              <a:gd name="connsiteY17" fmla="*/ 368141 h 409575"/>
              <a:gd name="connsiteX18" fmla="*/ 188595 w 942975"/>
              <a:gd name="connsiteY18" fmla="*/ 411956 h 409575"/>
              <a:gd name="connsiteX19" fmla="*/ 743903 w 942975"/>
              <a:gd name="connsiteY19" fmla="*/ 411956 h 409575"/>
              <a:gd name="connsiteX20" fmla="*/ 773430 w 942975"/>
              <a:gd name="connsiteY20" fmla="*/ 406241 h 409575"/>
              <a:gd name="connsiteX21" fmla="*/ 808673 w 942975"/>
              <a:gd name="connsiteY21" fmla="*/ 350044 h 409575"/>
              <a:gd name="connsiteX22" fmla="*/ 808673 w 942975"/>
              <a:gd name="connsiteY22" fmla="*/ 170021 h 409575"/>
              <a:gd name="connsiteX23" fmla="*/ 809625 w 942975"/>
              <a:gd name="connsiteY23" fmla="*/ 154781 h 409575"/>
              <a:gd name="connsiteX24" fmla="*/ 823913 w 942975"/>
              <a:gd name="connsiteY24" fmla="*/ 153829 h 409575"/>
              <a:gd name="connsiteX25" fmla="*/ 896303 w 942975"/>
              <a:gd name="connsiteY25" fmla="*/ 152876 h 409575"/>
              <a:gd name="connsiteX26" fmla="*/ 935355 w 942975"/>
              <a:gd name="connsiteY26" fmla="*/ 42386 h 409575"/>
              <a:gd name="connsiteX27" fmla="*/ 135255 w 942975"/>
              <a:gd name="connsiteY27" fmla="*/ 111919 h 409575"/>
              <a:gd name="connsiteX28" fmla="*/ 125730 w 942975"/>
              <a:gd name="connsiteY28" fmla="*/ 128111 h 409575"/>
              <a:gd name="connsiteX29" fmla="*/ 57150 w 942975"/>
              <a:gd name="connsiteY29" fmla="*/ 128111 h 409575"/>
              <a:gd name="connsiteX30" fmla="*/ 23813 w 942975"/>
              <a:gd name="connsiteY30" fmla="*/ 81439 h 409575"/>
              <a:gd name="connsiteX31" fmla="*/ 55245 w 942975"/>
              <a:gd name="connsiteY31" fmla="*/ 34766 h 409575"/>
              <a:gd name="connsiteX32" fmla="*/ 59055 w 942975"/>
              <a:gd name="connsiteY32" fmla="*/ 34766 h 409575"/>
              <a:gd name="connsiteX33" fmla="*/ 92393 w 942975"/>
              <a:gd name="connsiteY33" fmla="*/ 34766 h 409575"/>
              <a:gd name="connsiteX34" fmla="*/ 125730 w 942975"/>
              <a:gd name="connsiteY34" fmla="*/ 34766 h 409575"/>
              <a:gd name="connsiteX35" fmla="*/ 135255 w 942975"/>
              <a:gd name="connsiteY35" fmla="*/ 44291 h 409575"/>
              <a:gd name="connsiteX36" fmla="*/ 135255 w 942975"/>
              <a:gd name="connsiteY36" fmla="*/ 111919 h 409575"/>
              <a:gd name="connsiteX37" fmla="*/ 886778 w 942975"/>
              <a:gd name="connsiteY37" fmla="*/ 128111 h 409575"/>
              <a:gd name="connsiteX38" fmla="*/ 816293 w 942975"/>
              <a:gd name="connsiteY38" fmla="*/ 128111 h 409575"/>
              <a:gd name="connsiteX39" fmla="*/ 807720 w 942975"/>
              <a:gd name="connsiteY39" fmla="*/ 112871 h 409575"/>
              <a:gd name="connsiteX40" fmla="*/ 807720 w 942975"/>
              <a:gd name="connsiteY40" fmla="*/ 43339 h 409575"/>
              <a:gd name="connsiteX41" fmla="*/ 816293 w 942975"/>
              <a:gd name="connsiteY41" fmla="*/ 34766 h 409575"/>
              <a:gd name="connsiteX42" fmla="*/ 852488 w 942975"/>
              <a:gd name="connsiteY42" fmla="*/ 34766 h 409575"/>
              <a:gd name="connsiteX43" fmla="*/ 852488 w 942975"/>
              <a:gd name="connsiteY43" fmla="*/ 34766 h 409575"/>
              <a:gd name="connsiteX44" fmla="*/ 886778 w 942975"/>
              <a:gd name="connsiteY44" fmla="*/ 34766 h 409575"/>
              <a:gd name="connsiteX45" fmla="*/ 919163 w 942975"/>
              <a:gd name="connsiteY45" fmla="*/ 81439 h 409575"/>
              <a:gd name="connsiteX46" fmla="*/ 886778 w 942975"/>
              <a:gd name="connsiteY46" fmla="*/ 128111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42975" h="409575">
                <a:moveTo>
                  <a:pt x="935355" y="42386"/>
                </a:moveTo>
                <a:cubicBezTo>
                  <a:pt x="923925" y="18574"/>
                  <a:pt x="902970" y="11906"/>
                  <a:pt x="879157" y="10954"/>
                </a:cubicBezTo>
                <a:cubicBezTo>
                  <a:pt x="858203" y="10001"/>
                  <a:pt x="837248" y="10954"/>
                  <a:pt x="816293" y="10954"/>
                </a:cubicBezTo>
                <a:cubicBezTo>
                  <a:pt x="810578" y="10954"/>
                  <a:pt x="806768" y="10001"/>
                  <a:pt x="807720" y="2381"/>
                </a:cubicBezTo>
                <a:cubicBezTo>
                  <a:pt x="802957" y="-1429"/>
                  <a:pt x="798195" y="476"/>
                  <a:pt x="793432" y="476"/>
                </a:cubicBezTo>
                <a:cubicBezTo>
                  <a:pt x="694373" y="476"/>
                  <a:pt x="596265" y="476"/>
                  <a:pt x="497205" y="476"/>
                </a:cubicBezTo>
                <a:cubicBezTo>
                  <a:pt x="381000" y="476"/>
                  <a:pt x="263843" y="476"/>
                  <a:pt x="147638" y="476"/>
                </a:cubicBezTo>
                <a:cubicBezTo>
                  <a:pt x="140018" y="476"/>
                  <a:pt x="134302" y="476"/>
                  <a:pt x="132398" y="10001"/>
                </a:cubicBezTo>
                <a:cubicBezTo>
                  <a:pt x="108585" y="10001"/>
                  <a:pt x="83820" y="10954"/>
                  <a:pt x="60008" y="10954"/>
                </a:cubicBezTo>
                <a:cubicBezTo>
                  <a:pt x="51435" y="10954"/>
                  <a:pt x="43815" y="11906"/>
                  <a:pt x="35243" y="15716"/>
                </a:cubicBezTo>
                <a:cubicBezTo>
                  <a:pt x="10477" y="25241"/>
                  <a:pt x="0" y="56674"/>
                  <a:pt x="0" y="86201"/>
                </a:cubicBezTo>
                <a:cubicBezTo>
                  <a:pt x="0" y="108109"/>
                  <a:pt x="16193" y="144304"/>
                  <a:pt x="38100" y="150019"/>
                </a:cubicBezTo>
                <a:cubicBezTo>
                  <a:pt x="46673" y="152876"/>
                  <a:pt x="56198" y="150971"/>
                  <a:pt x="64770" y="153829"/>
                </a:cubicBezTo>
                <a:cubicBezTo>
                  <a:pt x="87630" y="151924"/>
                  <a:pt x="109538" y="151924"/>
                  <a:pt x="132398" y="153829"/>
                </a:cubicBezTo>
                <a:lnTo>
                  <a:pt x="132398" y="153829"/>
                </a:lnTo>
                <a:cubicBezTo>
                  <a:pt x="135255" y="158591"/>
                  <a:pt x="133350" y="163354"/>
                  <a:pt x="133350" y="169069"/>
                </a:cubicBezTo>
                <a:cubicBezTo>
                  <a:pt x="133350" y="227171"/>
                  <a:pt x="133350" y="230029"/>
                  <a:pt x="133350" y="288131"/>
                </a:cubicBezTo>
                <a:cubicBezTo>
                  <a:pt x="133350" y="314801"/>
                  <a:pt x="132398" y="341471"/>
                  <a:pt x="134302" y="368141"/>
                </a:cubicBezTo>
                <a:cubicBezTo>
                  <a:pt x="140970" y="399574"/>
                  <a:pt x="155257" y="411956"/>
                  <a:pt x="188595" y="411956"/>
                </a:cubicBezTo>
                <a:cubicBezTo>
                  <a:pt x="373380" y="411956"/>
                  <a:pt x="558165" y="411956"/>
                  <a:pt x="743903" y="411956"/>
                </a:cubicBezTo>
                <a:cubicBezTo>
                  <a:pt x="754380" y="411956"/>
                  <a:pt x="763905" y="411004"/>
                  <a:pt x="773430" y="406241"/>
                </a:cubicBezTo>
                <a:cubicBezTo>
                  <a:pt x="797243" y="394811"/>
                  <a:pt x="808673" y="375761"/>
                  <a:pt x="808673" y="350044"/>
                </a:cubicBezTo>
                <a:cubicBezTo>
                  <a:pt x="808673" y="271939"/>
                  <a:pt x="808673" y="248126"/>
                  <a:pt x="808673" y="170021"/>
                </a:cubicBezTo>
                <a:cubicBezTo>
                  <a:pt x="808673" y="165259"/>
                  <a:pt x="807720" y="159544"/>
                  <a:pt x="809625" y="154781"/>
                </a:cubicBezTo>
                <a:cubicBezTo>
                  <a:pt x="814388" y="151924"/>
                  <a:pt x="819150" y="153829"/>
                  <a:pt x="823913" y="153829"/>
                </a:cubicBezTo>
                <a:cubicBezTo>
                  <a:pt x="847725" y="152876"/>
                  <a:pt x="872490" y="154781"/>
                  <a:pt x="896303" y="152876"/>
                </a:cubicBezTo>
                <a:cubicBezTo>
                  <a:pt x="913448" y="147161"/>
                  <a:pt x="970598" y="114776"/>
                  <a:pt x="935355" y="42386"/>
                </a:cubicBezTo>
                <a:close/>
                <a:moveTo>
                  <a:pt x="135255" y="111919"/>
                </a:moveTo>
                <a:cubicBezTo>
                  <a:pt x="135255" y="119539"/>
                  <a:pt x="133350" y="128111"/>
                  <a:pt x="125730" y="128111"/>
                </a:cubicBezTo>
                <a:cubicBezTo>
                  <a:pt x="102870" y="128111"/>
                  <a:pt x="80010" y="128111"/>
                  <a:pt x="57150" y="128111"/>
                </a:cubicBezTo>
                <a:cubicBezTo>
                  <a:pt x="38100" y="128111"/>
                  <a:pt x="23813" y="99536"/>
                  <a:pt x="23813" y="81439"/>
                </a:cubicBezTo>
                <a:cubicBezTo>
                  <a:pt x="23813" y="63341"/>
                  <a:pt x="37148" y="36671"/>
                  <a:pt x="55245" y="34766"/>
                </a:cubicBezTo>
                <a:cubicBezTo>
                  <a:pt x="56198" y="34766"/>
                  <a:pt x="58102" y="34766"/>
                  <a:pt x="59055" y="34766"/>
                </a:cubicBezTo>
                <a:cubicBezTo>
                  <a:pt x="70485" y="34766"/>
                  <a:pt x="80963" y="34766"/>
                  <a:pt x="92393" y="34766"/>
                </a:cubicBezTo>
                <a:cubicBezTo>
                  <a:pt x="103823" y="34766"/>
                  <a:pt x="114300" y="34766"/>
                  <a:pt x="125730" y="34766"/>
                </a:cubicBezTo>
                <a:cubicBezTo>
                  <a:pt x="132398" y="34766"/>
                  <a:pt x="135255" y="36671"/>
                  <a:pt x="135255" y="44291"/>
                </a:cubicBezTo>
                <a:cubicBezTo>
                  <a:pt x="135255" y="59531"/>
                  <a:pt x="135255" y="95726"/>
                  <a:pt x="135255" y="111919"/>
                </a:cubicBezTo>
                <a:close/>
                <a:moveTo>
                  <a:pt x="886778" y="128111"/>
                </a:moveTo>
                <a:cubicBezTo>
                  <a:pt x="862965" y="129064"/>
                  <a:pt x="840105" y="128111"/>
                  <a:pt x="816293" y="128111"/>
                </a:cubicBezTo>
                <a:cubicBezTo>
                  <a:pt x="809625" y="128111"/>
                  <a:pt x="807720" y="119539"/>
                  <a:pt x="807720" y="112871"/>
                </a:cubicBezTo>
                <a:cubicBezTo>
                  <a:pt x="807720" y="96679"/>
                  <a:pt x="807720" y="59531"/>
                  <a:pt x="807720" y="43339"/>
                </a:cubicBezTo>
                <a:cubicBezTo>
                  <a:pt x="807720" y="36671"/>
                  <a:pt x="810578" y="34766"/>
                  <a:pt x="816293" y="34766"/>
                </a:cubicBezTo>
                <a:cubicBezTo>
                  <a:pt x="828675" y="34766"/>
                  <a:pt x="840105" y="34766"/>
                  <a:pt x="852488" y="34766"/>
                </a:cubicBezTo>
                <a:cubicBezTo>
                  <a:pt x="852488" y="34766"/>
                  <a:pt x="852488" y="34766"/>
                  <a:pt x="852488" y="34766"/>
                </a:cubicBezTo>
                <a:cubicBezTo>
                  <a:pt x="863918" y="34766"/>
                  <a:pt x="875348" y="33814"/>
                  <a:pt x="886778" y="34766"/>
                </a:cubicBezTo>
                <a:cubicBezTo>
                  <a:pt x="905828" y="35719"/>
                  <a:pt x="919163" y="63341"/>
                  <a:pt x="919163" y="81439"/>
                </a:cubicBezTo>
                <a:cubicBezTo>
                  <a:pt x="919163" y="99536"/>
                  <a:pt x="904875" y="127159"/>
                  <a:pt x="886778" y="12811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8A12B6A-9DEF-4B0E-A136-E5139E05B962}"/>
              </a:ext>
            </a:extLst>
          </p:cNvPr>
          <p:cNvSpPr/>
          <p:nvPr/>
        </p:nvSpPr>
        <p:spPr>
          <a:xfrm rot="19484958">
            <a:off x="1689111" y="3338402"/>
            <a:ext cx="1533501" cy="306700"/>
          </a:xfrm>
          <a:custGeom>
            <a:avLst/>
            <a:gdLst>
              <a:gd name="connsiteX0" fmla="*/ 714949 w 714375"/>
              <a:gd name="connsiteY0" fmla="*/ 132398 h 142875"/>
              <a:gd name="connsiteX1" fmla="*/ 704472 w 714375"/>
              <a:gd name="connsiteY1" fmla="*/ 122873 h 142875"/>
              <a:gd name="connsiteX2" fmla="*/ 619699 w 714375"/>
              <a:gd name="connsiteY2" fmla="*/ 107633 h 142875"/>
              <a:gd name="connsiteX3" fmla="*/ 505399 w 714375"/>
              <a:gd name="connsiteY3" fmla="*/ 95250 h 142875"/>
              <a:gd name="connsiteX4" fmla="*/ 488254 w 714375"/>
              <a:gd name="connsiteY4" fmla="*/ 79058 h 142875"/>
              <a:gd name="connsiteX5" fmla="*/ 482539 w 714375"/>
              <a:gd name="connsiteY5" fmla="*/ 40005 h 142875"/>
              <a:gd name="connsiteX6" fmla="*/ 428247 w 714375"/>
              <a:gd name="connsiteY6" fmla="*/ 953 h 142875"/>
              <a:gd name="connsiteX7" fmla="*/ 357762 w 714375"/>
              <a:gd name="connsiteY7" fmla="*/ 0 h 142875"/>
              <a:gd name="connsiteX8" fmla="*/ 287277 w 714375"/>
              <a:gd name="connsiteY8" fmla="*/ 953 h 142875"/>
              <a:gd name="connsiteX9" fmla="*/ 232984 w 714375"/>
              <a:gd name="connsiteY9" fmla="*/ 40005 h 142875"/>
              <a:gd name="connsiteX10" fmla="*/ 227269 w 714375"/>
              <a:gd name="connsiteY10" fmla="*/ 79058 h 142875"/>
              <a:gd name="connsiteX11" fmla="*/ 210124 w 714375"/>
              <a:gd name="connsiteY11" fmla="*/ 95250 h 142875"/>
              <a:gd name="connsiteX12" fmla="*/ 95824 w 714375"/>
              <a:gd name="connsiteY12" fmla="*/ 107633 h 142875"/>
              <a:gd name="connsiteX13" fmla="*/ 11052 w 714375"/>
              <a:gd name="connsiteY13" fmla="*/ 122873 h 142875"/>
              <a:gd name="connsiteX14" fmla="*/ 574 w 714375"/>
              <a:gd name="connsiteY14" fmla="*/ 132398 h 142875"/>
              <a:gd name="connsiteX15" fmla="*/ 8194 w 714375"/>
              <a:gd name="connsiteY15" fmla="*/ 147638 h 142875"/>
              <a:gd name="connsiteX16" fmla="*/ 18672 w 714375"/>
              <a:gd name="connsiteY16" fmla="*/ 148590 h 142875"/>
              <a:gd name="connsiteX17" fmla="*/ 355857 w 714375"/>
              <a:gd name="connsiteY17" fmla="*/ 148590 h 142875"/>
              <a:gd name="connsiteX18" fmla="*/ 693042 w 714375"/>
              <a:gd name="connsiteY18" fmla="*/ 148590 h 142875"/>
              <a:gd name="connsiteX19" fmla="*/ 703519 w 714375"/>
              <a:gd name="connsiteY19" fmla="*/ 147638 h 142875"/>
              <a:gd name="connsiteX20" fmla="*/ 714949 w 714375"/>
              <a:gd name="connsiteY20" fmla="*/ 132398 h 142875"/>
              <a:gd name="connsiteX21" fmla="*/ 453964 w 714375"/>
              <a:gd name="connsiteY21" fmla="*/ 93345 h 142875"/>
              <a:gd name="connsiteX22" fmla="*/ 264417 w 714375"/>
              <a:gd name="connsiteY22" fmla="*/ 93345 h 142875"/>
              <a:gd name="connsiteX23" fmla="*/ 252034 w 714375"/>
              <a:gd name="connsiteY23" fmla="*/ 81915 h 142875"/>
              <a:gd name="connsiteX24" fmla="*/ 309184 w 714375"/>
              <a:gd name="connsiteY24" fmla="*/ 24765 h 142875"/>
              <a:gd name="connsiteX25" fmla="*/ 409197 w 714375"/>
              <a:gd name="connsiteY25" fmla="*/ 24765 h 142875"/>
              <a:gd name="connsiteX26" fmla="*/ 466347 w 714375"/>
              <a:gd name="connsiteY26" fmla="*/ 81915 h 142875"/>
              <a:gd name="connsiteX27" fmla="*/ 453964 w 714375"/>
              <a:gd name="connsiteY27" fmla="*/ 93345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14375" h="142875">
                <a:moveTo>
                  <a:pt x="714949" y="132398"/>
                </a:moveTo>
                <a:cubicBezTo>
                  <a:pt x="713997" y="126683"/>
                  <a:pt x="711139" y="122873"/>
                  <a:pt x="704472" y="122873"/>
                </a:cubicBezTo>
                <a:cubicBezTo>
                  <a:pt x="674944" y="124778"/>
                  <a:pt x="648274" y="111442"/>
                  <a:pt x="619699" y="107633"/>
                </a:cubicBezTo>
                <a:cubicBezTo>
                  <a:pt x="600649" y="105728"/>
                  <a:pt x="519687" y="97155"/>
                  <a:pt x="505399" y="95250"/>
                </a:cubicBezTo>
                <a:cubicBezTo>
                  <a:pt x="496827" y="96203"/>
                  <a:pt x="487302" y="93345"/>
                  <a:pt x="488254" y="79058"/>
                </a:cubicBezTo>
                <a:cubicBezTo>
                  <a:pt x="489207" y="65723"/>
                  <a:pt x="489207" y="53340"/>
                  <a:pt x="482539" y="40005"/>
                </a:cubicBezTo>
                <a:cubicBezTo>
                  <a:pt x="472062" y="16192"/>
                  <a:pt x="452059" y="4763"/>
                  <a:pt x="428247" y="953"/>
                </a:cubicBezTo>
                <a:cubicBezTo>
                  <a:pt x="400624" y="0"/>
                  <a:pt x="379669" y="0"/>
                  <a:pt x="357762" y="0"/>
                </a:cubicBezTo>
                <a:cubicBezTo>
                  <a:pt x="336807" y="0"/>
                  <a:pt x="314899" y="0"/>
                  <a:pt x="287277" y="953"/>
                </a:cubicBezTo>
                <a:cubicBezTo>
                  <a:pt x="262512" y="4763"/>
                  <a:pt x="243462" y="16192"/>
                  <a:pt x="232984" y="40005"/>
                </a:cubicBezTo>
                <a:cubicBezTo>
                  <a:pt x="227269" y="53340"/>
                  <a:pt x="226317" y="65723"/>
                  <a:pt x="227269" y="79058"/>
                </a:cubicBezTo>
                <a:cubicBezTo>
                  <a:pt x="229174" y="93345"/>
                  <a:pt x="218697" y="96203"/>
                  <a:pt x="210124" y="95250"/>
                </a:cubicBezTo>
                <a:cubicBezTo>
                  <a:pt x="195837" y="98108"/>
                  <a:pt x="114874" y="105728"/>
                  <a:pt x="95824" y="107633"/>
                </a:cubicBezTo>
                <a:cubicBezTo>
                  <a:pt x="67249" y="111442"/>
                  <a:pt x="40579" y="124778"/>
                  <a:pt x="11052" y="122873"/>
                </a:cubicBezTo>
                <a:cubicBezTo>
                  <a:pt x="4384" y="122873"/>
                  <a:pt x="574" y="126683"/>
                  <a:pt x="574" y="132398"/>
                </a:cubicBezTo>
                <a:cubicBezTo>
                  <a:pt x="-378" y="139065"/>
                  <a:pt x="-1331" y="146685"/>
                  <a:pt x="8194" y="147638"/>
                </a:cubicBezTo>
                <a:cubicBezTo>
                  <a:pt x="12004" y="148590"/>
                  <a:pt x="15814" y="148590"/>
                  <a:pt x="18672" y="148590"/>
                </a:cubicBezTo>
                <a:cubicBezTo>
                  <a:pt x="131067" y="148590"/>
                  <a:pt x="243462" y="148590"/>
                  <a:pt x="355857" y="148590"/>
                </a:cubicBezTo>
                <a:cubicBezTo>
                  <a:pt x="468252" y="148590"/>
                  <a:pt x="580647" y="148590"/>
                  <a:pt x="693042" y="148590"/>
                </a:cubicBezTo>
                <a:cubicBezTo>
                  <a:pt x="696852" y="148590"/>
                  <a:pt x="700662" y="148590"/>
                  <a:pt x="703519" y="147638"/>
                </a:cubicBezTo>
                <a:cubicBezTo>
                  <a:pt x="716854" y="146685"/>
                  <a:pt x="715902" y="139065"/>
                  <a:pt x="714949" y="132398"/>
                </a:cubicBezTo>
                <a:close/>
                <a:moveTo>
                  <a:pt x="453964" y="93345"/>
                </a:moveTo>
                <a:cubicBezTo>
                  <a:pt x="398719" y="94298"/>
                  <a:pt x="309184" y="95250"/>
                  <a:pt x="264417" y="93345"/>
                </a:cubicBezTo>
                <a:cubicBezTo>
                  <a:pt x="254892" y="93345"/>
                  <a:pt x="252034" y="91440"/>
                  <a:pt x="252034" y="81915"/>
                </a:cubicBezTo>
                <a:cubicBezTo>
                  <a:pt x="252034" y="40958"/>
                  <a:pt x="268227" y="24765"/>
                  <a:pt x="309184" y="24765"/>
                </a:cubicBezTo>
                <a:cubicBezTo>
                  <a:pt x="330139" y="24765"/>
                  <a:pt x="388242" y="24765"/>
                  <a:pt x="409197" y="24765"/>
                </a:cubicBezTo>
                <a:cubicBezTo>
                  <a:pt x="450154" y="24765"/>
                  <a:pt x="466347" y="40958"/>
                  <a:pt x="466347" y="81915"/>
                </a:cubicBezTo>
                <a:cubicBezTo>
                  <a:pt x="466347" y="91440"/>
                  <a:pt x="463489" y="93345"/>
                  <a:pt x="453964" y="9334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DAA4AF7-0897-4839-9095-C5972AF887A1}"/>
              </a:ext>
            </a:extLst>
          </p:cNvPr>
          <p:cNvSpPr/>
          <p:nvPr/>
        </p:nvSpPr>
        <p:spPr>
          <a:xfrm rot="20323954">
            <a:off x="3975391" y="3008545"/>
            <a:ext cx="1048557" cy="618097"/>
          </a:xfrm>
          <a:custGeom>
            <a:avLst/>
            <a:gdLst>
              <a:gd name="connsiteX0" fmla="*/ 868939 w 904875"/>
              <a:gd name="connsiteY0" fmla="*/ 28667 h 533400"/>
              <a:gd name="connsiteX1" fmla="*/ 444124 w 904875"/>
              <a:gd name="connsiteY1" fmla="*/ 5807 h 533400"/>
              <a:gd name="connsiteX2" fmla="*/ 179329 w 904875"/>
              <a:gd name="connsiteY2" fmla="*/ 1997 h 533400"/>
              <a:gd name="connsiteX3" fmla="*/ 259 w 904875"/>
              <a:gd name="connsiteY3" fmla="*/ 147730 h 533400"/>
              <a:gd name="connsiteX4" fmla="*/ 100272 w 904875"/>
              <a:gd name="connsiteY4" fmla="*/ 314417 h 533400"/>
              <a:gd name="connsiteX5" fmla="*/ 284104 w 904875"/>
              <a:gd name="connsiteY5" fmla="*/ 344897 h 533400"/>
              <a:gd name="connsiteX6" fmla="*/ 311727 w 904875"/>
              <a:gd name="connsiteY6" fmla="*/ 366805 h 533400"/>
              <a:gd name="connsiteX7" fmla="*/ 233622 w 904875"/>
              <a:gd name="connsiteY7" fmla="*/ 422050 h 533400"/>
              <a:gd name="connsiteX8" fmla="*/ 207904 w 904875"/>
              <a:gd name="connsiteY8" fmla="*/ 511585 h 533400"/>
              <a:gd name="connsiteX9" fmla="*/ 279342 w 904875"/>
              <a:gd name="connsiteY9" fmla="*/ 532540 h 533400"/>
              <a:gd name="connsiteX10" fmla="*/ 465079 w 904875"/>
              <a:gd name="connsiteY10" fmla="*/ 459197 h 533400"/>
              <a:gd name="connsiteX11" fmla="*/ 817504 w 904875"/>
              <a:gd name="connsiteY11" fmla="*/ 433480 h 533400"/>
              <a:gd name="connsiteX12" fmla="*/ 831792 w 904875"/>
              <a:gd name="connsiteY12" fmla="*/ 407762 h 533400"/>
              <a:gd name="connsiteX13" fmla="*/ 831792 w 904875"/>
              <a:gd name="connsiteY13" fmla="*/ 103915 h 533400"/>
              <a:gd name="connsiteX14" fmla="*/ 835602 w 904875"/>
              <a:gd name="connsiteY14" fmla="*/ 94390 h 533400"/>
              <a:gd name="connsiteX15" fmla="*/ 869892 w 904875"/>
              <a:gd name="connsiteY15" fmla="*/ 94390 h 533400"/>
              <a:gd name="connsiteX16" fmla="*/ 912754 w 904875"/>
              <a:gd name="connsiteY16" fmla="*/ 62005 h 533400"/>
              <a:gd name="connsiteX17" fmla="*/ 868939 w 904875"/>
              <a:gd name="connsiteY17" fmla="*/ 28667 h 533400"/>
              <a:gd name="connsiteX18" fmla="*/ 875607 w 904875"/>
              <a:gd name="connsiteY18" fmla="*/ 80102 h 533400"/>
              <a:gd name="connsiteX19" fmla="*/ 832744 w 904875"/>
              <a:gd name="connsiteY19" fmla="*/ 80102 h 533400"/>
              <a:gd name="connsiteX20" fmla="*/ 832744 w 904875"/>
              <a:gd name="connsiteY20" fmla="*/ 42955 h 533400"/>
              <a:gd name="connsiteX21" fmla="*/ 875607 w 904875"/>
              <a:gd name="connsiteY21" fmla="*/ 42955 h 533400"/>
              <a:gd name="connsiteX22" fmla="*/ 896562 w 904875"/>
              <a:gd name="connsiteY22" fmla="*/ 62005 h 533400"/>
              <a:gd name="connsiteX23" fmla="*/ 875607 w 904875"/>
              <a:gd name="connsiteY23" fmla="*/ 8010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04875" h="533400">
                <a:moveTo>
                  <a:pt x="868939" y="28667"/>
                </a:moveTo>
                <a:cubicBezTo>
                  <a:pt x="868939" y="28667"/>
                  <a:pt x="507942" y="9617"/>
                  <a:pt x="444124" y="5807"/>
                </a:cubicBezTo>
                <a:cubicBezTo>
                  <a:pt x="384117" y="1997"/>
                  <a:pt x="230764" y="-2765"/>
                  <a:pt x="179329" y="1997"/>
                </a:cubicBezTo>
                <a:cubicBezTo>
                  <a:pt x="126942" y="7712"/>
                  <a:pt x="4069" y="61052"/>
                  <a:pt x="259" y="147730"/>
                </a:cubicBezTo>
                <a:cubicBezTo>
                  <a:pt x="-4503" y="252505"/>
                  <a:pt x="57409" y="303940"/>
                  <a:pt x="100272" y="314417"/>
                </a:cubicBezTo>
                <a:cubicBezTo>
                  <a:pt x="126942" y="321085"/>
                  <a:pt x="275532" y="341087"/>
                  <a:pt x="284104" y="344897"/>
                </a:cubicBezTo>
                <a:cubicBezTo>
                  <a:pt x="292677" y="348707"/>
                  <a:pt x="310774" y="355375"/>
                  <a:pt x="311727" y="366805"/>
                </a:cubicBezTo>
                <a:cubicBezTo>
                  <a:pt x="312679" y="378235"/>
                  <a:pt x="253624" y="402047"/>
                  <a:pt x="233622" y="422050"/>
                </a:cubicBezTo>
                <a:cubicBezTo>
                  <a:pt x="213619" y="441100"/>
                  <a:pt x="195522" y="480152"/>
                  <a:pt x="207904" y="511585"/>
                </a:cubicBezTo>
                <a:cubicBezTo>
                  <a:pt x="214572" y="528730"/>
                  <a:pt x="251719" y="537302"/>
                  <a:pt x="279342" y="532540"/>
                </a:cubicBezTo>
                <a:cubicBezTo>
                  <a:pt x="306964" y="527777"/>
                  <a:pt x="418407" y="479200"/>
                  <a:pt x="465079" y="459197"/>
                </a:cubicBezTo>
                <a:cubicBezTo>
                  <a:pt x="509847" y="440147"/>
                  <a:pt x="653674" y="419192"/>
                  <a:pt x="817504" y="433480"/>
                </a:cubicBezTo>
                <a:cubicBezTo>
                  <a:pt x="831792" y="434432"/>
                  <a:pt x="831792" y="407762"/>
                  <a:pt x="831792" y="407762"/>
                </a:cubicBezTo>
                <a:lnTo>
                  <a:pt x="831792" y="103915"/>
                </a:lnTo>
                <a:cubicBezTo>
                  <a:pt x="831792" y="103915"/>
                  <a:pt x="830839" y="97247"/>
                  <a:pt x="835602" y="94390"/>
                </a:cubicBezTo>
                <a:lnTo>
                  <a:pt x="869892" y="94390"/>
                </a:lnTo>
                <a:cubicBezTo>
                  <a:pt x="893704" y="94390"/>
                  <a:pt x="912754" y="85817"/>
                  <a:pt x="912754" y="62005"/>
                </a:cubicBezTo>
                <a:cubicBezTo>
                  <a:pt x="911802" y="37240"/>
                  <a:pt x="892752" y="28667"/>
                  <a:pt x="868939" y="28667"/>
                </a:cubicBezTo>
                <a:close/>
                <a:moveTo>
                  <a:pt x="875607" y="80102"/>
                </a:moveTo>
                <a:cubicBezTo>
                  <a:pt x="875607" y="80102"/>
                  <a:pt x="832744" y="80102"/>
                  <a:pt x="832744" y="80102"/>
                </a:cubicBezTo>
                <a:lnTo>
                  <a:pt x="832744" y="42955"/>
                </a:lnTo>
                <a:cubicBezTo>
                  <a:pt x="832744" y="42955"/>
                  <a:pt x="875607" y="42955"/>
                  <a:pt x="875607" y="42955"/>
                </a:cubicBezTo>
                <a:cubicBezTo>
                  <a:pt x="887037" y="42955"/>
                  <a:pt x="896562" y="51527"/>
                  <a:pt x="896562" y="62005"/>
                </a:cubicBezTo>
                <a:cubicBezTo>
                  <a:pt x="896562" y="71530"/>
                  <a:pt x="887037" y="80102"/>
                  <a:pt x="875607" y="801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F60B4C1-9BF1-4782-A77A-B44517B06B4A}"/>
              </a:ext>
            </a:extLst>
          </p:cNvPr>
          <p:cNvSpPr/>
          <p:nvPr/>
        </p:nvSpPr>
        <p:spPr>
          <a:xfrm rot="18044910">
            <a:off x="2468750" y="1657067"/>
            <a:ext cx="771533" cy="1452563"/>
          </a:xfrm>
          <a:custGeom>
            <a:avLst/>
            <a:gdLst>
              <a:gd name="connsiteX0" fmla="*/ 136945 w 771533"/>
              <a:gd name="connsiteY0" fmla="*/ 585788 h 1452563"/>
              <a:gd name="connsiteX1" fmla="*/ 635103 w 771533"/>
              <a:gd name="connsiteY1" fmla="*/ 585788 h 1452563"/>
              <a:gd name="connsiteX2" fmla="*/ 684633 w 771533"/>
              <a:gd name="connsiteY2" fmla="*/ 635318 h 1452563"/>
              <a:gd name="connsiteX3" fmla="*/ 684633 w 771533"/>
              <a:gd name="connsiteY3" fmla="*/ 1338263 h 1452563"/>
              <a:gd name="connsiteX4" fmla="*/ 635103 w 771533"/>
              <a:gd name="connsiteY4" fmla="*/ 1387793 h 1452563"/>
              <a:gd name="connsiteX5" fmla="*/ 136945 w 771533"/>
              <a:gd name="connsiteY5" fmla="*/ 1387793 h 1452563"/>
              <a:gd name="connsiteX6" fmla="*/ 87415 w 771533"/>
              <a:gd name="connsiteY6" fmla="*/ 1338263 h 1452563"/>
              <a:gd name="connsiteX7" fmla="*/ 87415 w 771533"/>
              <a:gd name="connsiteY7" fmla="*/ 636271 h 1452563"/>
              <a:gd name="connsiteX8" fmla="*/ 136945 w 771533"/>
              <a:gd name="connsiteY8" fmla="*/ 586740 h 1452563"/>
              <a:gd name="connsiteX9" fmla="*/ 136945 w 771533"/>
              <a:gd name="connsiteY9" fmla="*/ 566738 h 1452563"/>
              <a:gd name="connsiteX10" fmla="*/ 68365 w 771533"/>
              <a:gd name="connsiteY10" fmla="*/ 635318 h 1452563"/>
              <a:gd name="connsiteX11" fmla="*/ 68365 w 771533"/>
              <a:gd name="connsiteY11" fmla="*/ 1337310 h 1452563"/>
              <a:gd name="connsiteX12" fmla="*/ 136945 w 771533"/>
              <a:gd name="connsiteY12" fmla="*/ 1405891 h 1452563"/>
              <a:gd name="connsiteX13" fmla="*/ 635103 w 771533"/>
              <a:gd name="connsiteY13" fmla="*/ 1405891 h 1452563"/>
              <a:gd name="connsiteX14" fmla="*/ 703683 w 771533"/>
              <a:gd name="connsiteY14" fmla="*/ 1337310 h 1452563"/>
              <a:gd name="connsiteX15" fmla="*/ 703683 w 771533"/>
              <a:gd name="connsiteY15" fmla="*/ 635318 h 1452563"/>
              <a:gd name="connsiteX16" fmla="*/ 635103 w 771533"/>
              <a:gd name="connsiteY16" fmla="*/ 566738 h 1452563"/>
              <a:gd name="connsiteX17" fmla="*/ 386500 w 771533"/>
              <a:gd name="connsiteY17" fmla="*/ 50483 h 1452563"/>
              <a:gd name="connsiteX18" fmla="*/ 346495 w 771533"/>
              <a:gd name="connsiteY18" fmla="*/ 90488 h 1452563"/>
              <a:gd name="connsiteX19" fmla="*/ 386500 w 771533"/>
              <a:gd name="connsiteY19" fmla="*/ 130493 h 1452563"/>
              <a:gd name="connsiteX20" fmla="*/ 426505 w 771533"/>
              <a:gd name="connsiteY20" fmla="*/ 90488 h 1452563"/>
              <a:gd name="connsiteX21" fmla="*/ 386500 w 771533"/>
              <a:gd name="connsiteY21" fmla="*/ 50483 h 1452563"/>
              <a:gd name="connsiteX22" fmla="*/ 358877 w 771533"/>
              <a:gd name="connsiteY22" fmla="*/ 0 h 1452563"/>
              <a:gd name="connsiteX23" fmla="*/ 384595 w 771533"/>
              <a:gd name="connsiteY23" fmla="*/ 0 h 1452563"/>
              <a:gd name="connsiteX24" fmla="*/ 386500 w 771533"/>
              <a:gd name="connsiteY24" fmla="*/ 0 h 1452563"/>
              <a:gd name="connsiteX25" fmla="*/ 387452 w 771533"/>
              <a:gd name="connsiteY25" fmla="*/ 953 h 1452563"/>
              <a:gd name="connsiteX26" fmla="*/ 413170 w 771533"/>
              <a:gd name="connsiteY26" fmla="*/ 953 h 1452563"/>
              <a:gd name="connsiteX27" fmla="*/ 488417 w 771533"/>
              <a:gd name="connsiteY27" fmla="*/ 87630 h 1452563"/>
              <a:gd name="connsiteX28" fmla="*/ 468415 w 771533"/>
              <a:gd name="connsiteY28" fmla="*/ 217170 h 1452563"/>
              <a:gd name="connsiteX29" fmla="*/ 489370 w 771533"/>
              <a:gd name="connsiteY29" fmla="*/ 417195 h 1452563"/>
              <a:gd name="connsiteX30" fmla="*/ 569380 w 771533"/>
              <a:gd name="connsiteY30" fmla="*/ 484823 h 1452563"/>
              <a:gd name="connsiteX31" fmla="*/ 708445 w 771533"/>
              <a:gd name="connsiteY31" fmla="*/ 503873 h 1452563"/>
              <a:gd name="connsiteX32" fmla="*/ 766547 w 771533"/>
              <a:gd name="connsiteY32" fmla="*/ 580073 h 1452563"/>
              <a:gd name="connsiteX33" fmla="*/ 770358 w 771533"/>
              <a:gd name="connsiteY33" fmla="*/ 1391603 h 1452563"/>
              <a:gd name="connsiteX34" fmla="*/ 703683 w 771533"/>
              <a:gd name="connsiteY34" fmla="*/ 1452563 h 1452563"/>
              <a:gd name="connsiteX35" fmla="*/ 693205 w 771533"/>
              <a:gd name="connsiteY35" fmla="*/ 1452563 h 1452563"/>
              <a:gd name="connsiteX36" fmla="*/ 387452 w 771533"/>
              <a:gd name="connsiteY36" fmla="*/ 1452563 h 1452563"/>
              <a:gd name="connsiteX37" fmla="*/ 385547 w 771533"/>
              <a:gd name="connsiteY37" fmla="*/ 1452563 h 1452563"/>
              <a:gd name="connsiteX38" fmla="*/ 383642 w 771533"/>
              <a:gd name="connsiteY38" fmla="*/ 1452563 h 1452563"/>
              <a:gd name="connsiteX39" fmla="*/ 77890 w 771533"/>
              <a:gd name="connsiteY39" fmla="*/ 1452563 h 1452563"/>
              <a:gd name="connsiteX40" fmla="*/ 67412 w 771533"/>
              <a:gd name="connsiteY40" fmla="*/ 1452563 h 1452563"/>
              <a:gd name="connsiteX41" fmla="*/ 737 w 771533"/>
              <a:gd name="connsiteY41" fmla="*/ 1391603 h 1452563"/>
              <a:gd name="connsiteX42" fmla="*/ 5500 w 771533"/>
              <a:gd name="connsiteY42" fmla="*/ 579120 h 1452563"/>
              <a:gd name="connsiteX43" fmla="*/ 63602 w 771533"/>
              <a:gd name="connsiteY43" fmla="*/ 502920 h 1452563"/>
              <a:gd name="connsiteX44" fmla="*/ 202667 w 771533"/>
              <a:gd name="connsiteY44" fmla="*/ 483870 h 1452563"/>
              <a:gd name="connsiteX45" fmla="*/ 282677 w 771533"/>
              <a:gd name="connsiteY45" fmla="*/ 416243 h 1452563"/>
              <a:gd name="connsiteX46" fmla="*/ 303633 w 771533"/>
              <a:gd name="connsiteY46" fmla="*/ 216218 h 1452563"/>
              <a:gd name="connsiteX47" fmla="*/ 283630 w 771533"/>
              <a:gd name="connsiteY47" fmla="*/ 86678 h 1452563"/>
              <a:gd name="connsiteX48" fmla="*/ 358877 w 771533"/>
              <a:gd name="connsiteY48" fmla="*/ 0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771533" h="1452563">
                <a:moveTo>
                  <a:pt x="136945" y="585788"/>
                </a:moveTo>
                <a:lnTo>
                  <a:pt x="635103" y="585788"/>
                </a:lnTo>
                <a:cubicBezTo>
                  <a:pt x="662725" y="585788"/>
                  <a:pt x="684633" y="608648"/>
                  <a:pt x="684633" y="635318"/>
                </a:cubicBezTo>
                <a:lnTo>
                  <a:pt x="684633" y="1338263"/>
                </a:lnTo>
                <a:cubicBezTo>
                  <a:pt x="684633" y="1365885"/>
                  <a:pt x="661773" y="1387793"/>
                  <a:pt x="635103" y="1387793"/>
                </a:cubicBezTo>
                <a:lnTo>
                  <a:pt x="136945" y="1387793"/>
                </a:lnTo>
                <a:cubicBezTo>
                  <a:pt x="109323" y="1387793"/>
                  <a:pt x="87415" y="1364933"/>
                  <a:pt x="87415" y="1338263"/>
                </a:cubicBezTo>
                <a:lnTo>
                  <a:pt x="87415" y="636271"/>
                </a:lnTo>
                <a:cubicBezTo>
                  <a:pt x="87415" y="608648"/>
                  <a:pt x="110275" y="586740"/>
                  <a:pt x="136945" y="586740"/>
                </a:cubicBezTo>
                <a:close/>
                <a:moveTo>
                  <a:pt x="136945" y="566738"/>
                </a:moveTo>
                <a:cubicBezTo>
                  <a:pt x="98845" y="566738"/>
                  <a:pt x="68365" y="597218"/>
                  <a:pt x="68365" y="635318"/>
                </a:cubicBezTo>
                <a:lnTo>
                  <a:pt x="68365" y="1337310"/>
                </a:lnTo>
                <a:cubicBezTo>
                  <a:pt x="68365" y="1375410"/>
                  <a:pt x="98845" y="1405891"/>
                  <a:pt x="136945" y="1405891"/>
                </a:cubicBezTo>
                <a:lnTo>
                  <a:pt x="635103" y="1405891"/>
                </a:lnTo>
                <a:cubicBezTo>
                  <a:pt x="673203" y="1405891"/>
                  <a:pt x="703683" y="1374458"/>
                  <a:pt x="703683" y="1337310"/>
                </a:cubicBezTo>
                <a:lnTo>
                  <a:pt x="703683" y="635318"/>
                </a:lnTo>
                <a:cubicBezTo>
                  <a:pt x="703683" y="597218"/>
                  <a:pt x="673203" y="566738"/>
                  <a:pt x="635103" y="566738"/>
                </a:cubicBezTo>
                <a:close/>
                <a:moveTo>
                  <a:pt x="386500" y="50483"/>
                </a:moveTo>
                <a:cubicBezTo>
                  <a:pt x="364592" y="50483"/>
                  <a:pt x="346495" y="68580"/>
                  <a:pt x="346495" y="90488"/>
                </a:cubicBezTo>
                <a:cubicBezTo>
                  <a:pt x="346495" y="112395"/>
                  <a:pt x="364592" y="130493"/>
                  <a:pt x="386500" y="130493"/>
                </a:cubicBezTo>
                <a:cubicBezTo>
                  <a:pt x="408408" y="130493"/>
                  <a:pt x="426505" y="112395"/>
                  <a:pt x="426505" y="90488"/>
                </a:cubicBezTo>
                <a:cubicBezTo>
                  <a:pt x="426505" y="68580"/>
                  <a:pt x="408408" y="50483"/>
                  <a:pt x="386500" y="50483"/>
                </a:cubicBezTo>
                <a:close/>
                <a:moveTo>
                  <a:pt x="358877" y="0"/>
                </a:moveTo>
                <a:cubicBezTo>
                  <a:pt x="367450" y="0"/>
                  <a:pt x="376022" y="0"/>
                  <a:pt x="384595" y="0"/>
                </a:cubicBezTo>
                <a:cubicBezTo>
                  <a:pt x="385547" y="0"/>
                  <a:pt x="385547" y="0"/>
                  <a:pt x="386500" y="0"/>
                </a:cubicBezTo>
                <a:cubicBezTo>
                  <a:pt x="386500" y="0"/>
                  <a:pt x="387452" y="0"/>
                  <a:pt x="387452" y="953"/>
                </a:cubicBezTo>
                <a:cubicBezTo>
                  <a:pt x="396025" y="953"/>
                  <a:pt x="404597" y="953"/>
                  <a:pt x="413170" y="953"/>
                </a:cubicBezTo>
                <a:cubicBezTo>
                  <a:pt x="462700" y="2858"/>
                  <a:pt x="493180" y="38100"/>
                  <a:pt x="488417" y="87630"/>
                </a:cubicBezTo>
                <a:cubicBezTo>
                  <a:pt x="484608" y="130493"/>
                  <a:pt x="469367" y="173355"/>
                  <a:pt x="468415" y="217170"/>
                </a:cubicBezTo>
                <a:cubicBezTo>
                  <a:pt x="466510" y="277178"/>
                  <a:pt x="470320" y="358140"/>
                  <a:pt x="489370" y="417195"/>
                </a:cubicBezTo>
                <a:cubicBezTo>
                  <a:pt x="501752" y="456248"/>
                  <a:pt x="526517" y="480060"/>
                  <a:pt x="569380" y="484823"/>
                </a:cubicBezTo>
                <a:cubicBezTo>
                  <a:pt x="616052" y="489585"/>
                  <a:pt x="661773" y="496253"/>
                  <a:pt x="708445" y="503873"/>
                </a:cubicBezTo>
                <a:cubicBezTo>
                  <a:pt x="748450" y="510540"/>
                  <a:pt x="770358" y="539115"/>
                  <a:pt x="766547" y="580073"/>
                </a:cubicBezTo>
                <a:cubicBezTo>
                  <a:pt x="763690" y="623888"/>
                  <a:pt x="775120" y="1377315"/>
                  <a:pt x="770358" y="1391603"/>
                </a:cubicBezTo>
                <a:cubicBezTo>
                  <a:pt x="761785" y="1427798"/>
                  <a:pt x="739878" y="1447800"/>
                  <a:pt x="703683" y="1452563"/>
                </a:cubicBezTo>
                <a:cubicBezTo>
                  <a:pt x="699873" y="1452563"/>
                  <a:pt x="697015" y="1452563"/>
                  <a:pt x="693205" y="1452563"/>
                </a:cubicBezTo>
                <a:cubicBezTo>
                  <a:pt x="591287" y="1452563"/>
                  <a:pt x="489370" y="1452563"/>
                  <a:pt x="387452" y="1452563"/>
                </a:cubicBezTo>
                <a:cubicBezTo>
                  <a:pt x="386500" y="1452563"/>
                  <a:pt x="386500" y="1452563"/>
                  <a:pt x="385547" y="1452563"/>
                </a:cubicBezTo>
                <a:cubicBezTo>
                  <a:pt x="384595" y="1452563"/>
                  <a:pt x="384595" y="1452563"/>
                  <a:pt x="383642" y="1452563"/>
                </a:cubicBezTo>
                <a:cubicBezTo>
                  <a:pt x="281725" y="1452563"/>
                  <a:pt x="179807" y="1452563"/>
                  <a:pt x="77890" y="1452563"/>
                </a:cubicBezTo>
                <a:cubicBezTo>
                  <a:pt x="74080" y="1452563"/>
                  <a:pt x="71222" y="1452563"/>
                  <a:pt x="67412" y="1452563"/>
                </a:cubicBezTo>
                <a:cubicBezTo>
                  <a:pt x="31217" y="1447800"/>
                  <a:pt x="9310" y="1427798"/>
                  <a:pt x="737" y="1391603"/>
                </a:cubicBezTo>
                <a:cubicBezTo>
                  <a:pt x="-3073" y="1376363"/>
                  <a:pt x="9310" y="621983"/>
                  <a:pt x="5500" y="579120"/>
                </a:cubicBezTo>
                <a:cubicBezTo>
                  <a:pt x="2642" y="538163"/>
                  <a:pt x="23597" y="509588"/>
                  <a:pt x="63602" y="502920"/>
                </a:cubicBezTo>
                <a:cubicBezTo>
                  <a:pt x="109322" y="495300"/>
                  <a:pt x="155995" y="488633"/>
                  <a:pt x="202667" y="483870"/>
                </a:cubicBezTo>
                <a:cubicBezTo>
                  <a:pt x="245530" y="479108"/>
                  <a:pt x="270295" y="455295"/>
                  <a:pt x="282677" y="416243"/>
                </a:cubicBezTo>
                <a:cubicBezTo>
                  <a:pt x="301727" y="357188"/>
                  <a:pt x="304585" y="277178"/>
                  <a:pt x="303633" y="216218"/>
                </a:cubicBezTo>
                <a:cubicBezTo>
                  <a:pt x="302680" y="173355"/>
                  <a:pt x="287440" y="129540"/>
                  <a:pt x="283630" y="86678"/>
                </a:cubicBezTo>
                <a:cubicBezTo>
                  <a:pt x="278867" y="37148"/>
                  <a:pt x="309347" y="1905"/>
                  <a:pt x="358877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itchFamily="2" charset="-78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AD4F9F1-6A3B-4DBD-BDA4-B1D42BB4313B}"/>
              </a:ext>
            </a:extLst>
          </p:cNvPr>
          <p:cNvSpPr/>
          <p:nvPr/>
        </p:nvSpPr>
        <p:spPr>
          <a:xfrm>
            <a:off x="2673510" y="2613472"/>
            <a:ext cx="9525" cy="9525"/>
          </a:xfrm>
          <a:custGeom>
            <a:avLst/>
            <a:gdLst>
              <a:gd name="connsiteX0" fmla="*/ 10449 w 9525"/>
              <a:gd name="connsiteY0" fmla="*/ 0 h 9525"/>
              <a:gd name="connsiteX1" fmla="*/ 18069 w 9525"/>
              <a:gd name="connsiteY1" fmla="*/ 16192 h 9525"/>
              <a:gd name="connsiteX2" fmla="*/ 924 w 9525"/>
              <a:gd name="connsiteY2" fmla="*/ 18098 h 9525"/>
              <a:gd name="connsiteX3" fmla="*/ 10449 w 9525"/>
              <a:gd name="connsiteY3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" h="9525">
                <a:moveTo>
                  <a:pt x="10449" y="0"/>
                </a:moveTo>
                <a:cubicBezTo>
                  <a:pt x="15212" y="3810"/>
                  <a:pt x="18069" y="9525"/>
                  <a:pt x="18069" y="16192"/>
                </a:cubicBezTo>
                <a:cubicBezTo>
                  <a:pt x="12354" y="10477"/>
                  <a:pt x="6639" y="19050"/>
                  <a:pt x="924" y="18098"/>
                </a:cubicBezTo>
                <a:cubicBezTo>
                  <a:pt x="-3838" y="6667"/>
                  <a:pt x="11402" y="7620"/>
                  <a:pt x="10449" y="0"/>
                </a:cubicBezTo>
                <a:close/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B57E113-6D46-44C4-8B76-D8E2E8BB991F}"/>
              </a:ext>
            </a:extLst>
          </p:cNvPr>
          <p:cNvSpPr/>
          <p:nvPr/>
        </p:nvSpPr>
        <p:spPr>
          <a:xfrm>
            <a:off x="2652527" y="2420114"/>
            <a:ext cx="9525" cy="19050"/>
          </a:xfrm>
          <a:custGeom>
            <a:avLst/>
            <a:gdLst>
              <a:gd name="connsiteX0" fmla="*/ 3810 w 0"/>
              <a:gd name="connsiteY0" fmla="*/ 0 h 19050"/>
              <a:gd name="connsiteX1" fmla="*/ 0 w 0"/>
              <a:gd name="connsiteY1" fmla="*/ 21908 h 19050"/>
              <a:gd name="connsiteX2" fmla="*/ 3810 w 0"/>
              <a:gd name="connsiteY2" fmla="*/ 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h="19050">
                <a:moveTo>
                  <a:pt x="3810" y="0"/>
                </a:moveTo>
                <a:cubicBezTo>
                  <a:pt x="3810" y="7620"/>
                  <a:pt x="3810" y="15240"/>
                  <a:pt x="0" y="21908"/>
                </a:cubicBezTo>
                <a:cubicBezTo>
                  <a:pt x="1905" y="14288"/>
                  <a:pt x="-1905" y="6668"/>
                  <a:pt x="3810" y="0"/>
                </a:cubicBezTo>
                <a:close/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75E0E7D-FD29-4B9A-B2F1-D6FB07A6D01F}"/>
              </a:ext>
            </a:extLst>
          </p:cNvPr>
          <p:cNvSpPr/>
          <p:nvPr/>
        </p:nvSpPr>
        <p:spPr>
          <a:xfrm>
            <a:off x="2653105" y="2498220"/>
            <a:ext cx="9525" cy="19050"/>
          </a:xfrm>
          <a:custGeom>
            <a:avLst/>
            <a:gdLst>
              <a:gd name="connsiteX0" fmla="*/ 374 w 0"/>
              <a:gd name="connsiteY0" fmla="*/ 0 h 19050"/>
              <a:gd name="connsiteX1" fmla="*/ 3231 w 0"/>
              <a:gd name="connsiteY1" fmla="*/ 21907 h 19050"/>
              <a:gd name="connsiteX2" fmla="*/ 374 w 0"/>
              <a:gd name="connsiteY2" fmla="*/ 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h="19050">
                <a:moveTo>
                  <a:pt x="374" y="0"/>
                </a:moveTo>
                <a:cubicBezTo>
                  <a:pt x="3231" y="6667"/>
                  <a:pt x="4184" y="14288"/>
                  <a:pt x="3231" y="21907"/>
                </a:cubicBezTo>
                <a:cubicBezTo>
                  <a:pt x="-2484" y="15240"/>
                  <a:pt x="1326" y="6667"/>
                  <a:pt x="374" y="0"/>
                </a:cubicBezTo>
                <a:close/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4700EB9-A191-414D-867E-96A8BB3CD679}"/>
              </a:ext>
            </a:extLst>
          </p:cNvPr>
          <p:cNvSpPr/>
          <p:nvPr/>
        </p:nvSpPr>
        <p:spPr>
          <a:xfrm rot="13353473">
            <a:off x="4199151" y="1826827"/>
            <a:ext cx="312432" cy="1113041"/>
          </a:xfrm>
          <a:custGeom>
            <a:avLst/>
            <a:gdLst>
              <a:gd name="connsiteX0" fmla="*/ 321985 w 457200"/>
              <a:gd name="connsiteY0" fmla="*/ 1555869 h 1628775"/>
              <a:gd name="connsiteX1" fmla="*/ 348655 w 457200"/>
              <a:gd name="connsiteY1" fmla="*/ 1175821 h 1628775"/>
              <a:gd name="connsiteX2" fmla="*/ 368657 w 457200"/>
              <a:gd name="connsiteY2" fmla="*/ 805299 h 1628775"/>
              <a:gd name="connsiteX3" fmla="*/ 461050 w 457200"/>
              <a:gd name="connsiteY3" fmla="*/ 206176 h 1628775"/>
              <a:gd name="connsiteX4" fmla="*/ 426760 w 457200"/>
              <a:gd name="connsiteY4" fmla="*/ 120451 h 1628775"/>
              <a:gd name="connsiteX5" fmla="*/ 141962 w 457200"/>
              <a:gd name="connsiteY5" fmla="*/ 6151 h 1628775"/>
              <a:gd name="connsiteX6" fmla="*/ 82907 w 457200"/>
              <a:gd name="connsiteY6" fmla="*/ 43299 h 1628775"/>
              <a:gd name="connsiteX7" fmla="*/ 40 w 457200"/>
              <a:gd name="connsiteY7" fmla="*/ 893881 h 1628775"/>
              <a:gd name="connsiteX8" fmla="*/ 55285 w 457200"/>
              <a:gd name="connsiteY8" fmla="*/ 945316 h 1628775"/>
              <a:gd name="connsiteX9" fmla="*/ 200065 w 457200"/>
              <a:gd name="connsiteY9" fmla="*/ 937696 h 1628775"/>
              <a:gd name="connsiteX10" fmla="*/ 254357 w 457200"/>
              <a:gd name="connsiteY10" fmla="*/ 1000561 h 1628775"/>
              <a:gd name="connsiteX11" fmla="*/ 211495 w 457200"/>
              <a:gd name="connsiteY11" fmla="*/ 1392991 h 1628775"/>
              <a:gd name="connsiteX12" fmla="*/ 201970 w 457200"/>
              <a:gd name="connsiteY12" fmla="*/ 1490146 h 1628775"/>
              <a:gd name="connsiteX13" fmla="*/ 198160 w 457200"/>
              <a:gd name="connsiteY13" fmla="*/ 1595874 h 1628775"/>
              <a:gd name="connsiteX14" fmla="*/ 263882 w 457200"/>
              <a:gd name="connsiteY14" fmla="*/ 1632069 h 1628775"/>
              <a:gd name="connsiteX15" fmla="*/ 321985 w 457200"/>
              <a:gd name="connsiteY15" fmla="*/ 1555869 h 1628775"/>
              <a:gd name="connsiteX16" fmla="*/ 398185 w 457200"/>
              <a:gd name="connsiteY16" fmla="*/ 216654 h 1628775"/>
              <a:gd name="connsiteX17" fmla="*/ 358180 w 457200"/>
              <a:gd name="connsiteY17" fmla="*/ 206176 h 1628775"/>
              <a:gd name="connsiteX18" fmla="*/ 367705 w 457200"/>
              <a:gd name="connsiteY18" fmla="*/ 166171 h 1628775"/>
              <a:gd name="connsiteX19" fmla="*/ 407710 w 457200"/>
              <a:gd name="connsiteY19" fmla="*/ 174744 h 1628775"/>
              <a:gd name="connsiteX20" fmla="*/ 398185 w 457200"/>
              <a:gd name="connsiteY20" fmla="*/ 216654 h 1628775"/>
              <a:gd name="connsiteX21" fmla="*/ 269597 w 457200"/>
              <a:gd name="connsiteY21" fmla="*/ 1156771 h 1628775"/>
              <a:gd name="connsiteX22" fmla="*/ 274360 w 457200"/>
              <a:gd name="connsiteY22" fmla="*/ 1126291 h 1628775"/>
              <a:gd name="connsiteX23" fmla="*/ 304840 w 457200"/>
              <a:gd name="connsiteY23" fmla="*/ 1131054 h 1628775"/>
              <a:gd name="connsiteX24" fmla="*/ 300077 w 457200"/>
              <a:gd name="connsiteY24" fmla="*/ 1163439 h 1628775"/>
              <a:gd name="connsiteX25" fmla="*/ 269597 w 457200"/>
              <a:gd name="connsiteY25" fmla="*/ 1156771 h 1628775"/>
              <a:gd name="connsiteX26" fmla="*/ 263882 w 457200"/>
              <a:gd name="connsiteY26" fmla="*/ 1314886 h 1628775"/>
              <a:gd name="connsiteX27" fmla="*/ 269597 w 457200"/>
              <a:gd name="connsiteY27" fmla="*/ 1283454 h 1628775"/>
              <a:gd name="connsiteX28" fmla="*/ 301030 w 457200"/>
              <a:gd name="connsiteY28" fmla="*/ 1289169 h 1628775"/>
              <a:gd name="connsiteX29" fmla="*/ 295315 w 457200"/>
              <a:gd name="connsiteY29" fmla="*/ 1320601 h 1628775"/>
              <a:gd name="connsiteX30" fmla="*/ 263882 w 457200"/>
              <a:gd name="connsiteY30" fmla="*/ 1314886 h 1628775"/>
              <a:gd name="connsiteX31" fmla="*/ 261025 w 457200"/>
              <a:gd name="connsiteY31" fmla="*/ 1455856 h 1628775"/>
              <a:gd name="connsiteX32" fmla="*/ 266740 w 457200"/>
              <a:gd name="connsiteY32" fmla="*/ 1424424 h 1628775"/>
              <a:gd name="connsiteX33" fmla="*/ 297220 w 457200"/>
              <a:gd name="connsiteY33" fmla="*/ 1431091 h 1628775"/>
              <a:gd name="connsiteX34" fmla="*/ 292457 w 457200"/>
              <a:gd name="connsiteY34" fmla="*/ 1462524 h 1628775"/>
              <a:gd name="connsiteX35" fmla="*/ 261025 w 457200"/>
              <a:gd name="connsiteY35" fmla="*/ 1455856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57200" h="1628775">
                <a:moveTo>
                  <a:pt x="321985" y="1555869"/>
                </a:moveTo>
                <a:cubicBezTo>
                  <a:pt x="341035" y="1428234"/>
                  <a:pt x="342940" y="1304409"/>
                  <a:pt x="348655" y="1175821"/>
                </a:cubicBezTo>
                <a:cubicBezTo>
                  <a:pt x="353417" y="1053901"/>
                  <a:pt x="360085" y="927219"/>
                  <a:pt x="368657" y="805299"/>
                </a:cubicBezTo>
                <a:cubicBezTo>
                  <a:pt x="382945" y="606226"/>
                  <a:pt x="433427" y="417631"/>
                  <a:pt x="461050" y="206176"/>
                </a:cubicBezTo>
                <a:cubicBezTo>
                  <a:pt x="470575" y="168076"/>
                  <a:pt x="467717" y="136644"/>
                  <a:pt x="426760" y="120451"/>
                </a:cubicBezTo>
                <a:cubicBezTo>
                  <a:pt x="328652" y="82351"/>
                  <a:pt x="240070" y="45204"/>
                  <a:pt x="141962" y="6151"/>
                </a:cubicBezTo>
                <a:cubicBezTo>
                  <a:pt x="102910" y="-9089"/>
                  <a:pt x="89575" y="4246"/>
                  <a:pt x="82907" y="43299"/>
                </a:cubicBezTo>
                <a:cubicBezTo>
                  <a:pt x="71477" y="127119"/>
                  <a:pt x="4802" y="683379"/>
                  <a:pt x="40" y="893881"/>
                </a:cubicBezTo>
                <a:cubicBezTo>
                  <a:pt x="-913" y="935791"/>
                  <a:pt x="15280" y="951031"/>
                  <a:pt x="55285" y="945316"/>
                </a:cubicBezTo>
                <a:cubicBezTo>
                  <a:pt x="108625" y="938649"/>
                  <a:pt x="146725" y="942459"/>
                  <a:pt x="200065" y="937696"/>
                </a:cubicBezTo>
                <a:cubicBezTo>
                  <a:pt x="257215" y="932934"/>
                  <a:pt x="273407" y="947221"/>
                  <a:pt x="254357" y="1000561"/>
                </a:cubicBezTo>
                <a:cubicBezTo>
                  <a:pt x="206732" y="1139626"/>
                  <a:pt x="212447" y="1248211"/>
                  <a:pt x="211495" y="1392991"/>
                </a:cubicBezTo>
                <a:cubicBezTo>
                  <a:pt x="211495" y="1411089"/>
                  <a:pt x="216257" y="1478716"/>
                  <a:pt x="201970" y="1490146"/>
                </a:cubicBezTo>
                <a:cubicBezTo>
                  <a:pt x="158155" y="1528246"/>
                  <a:pt x="175300" y="1551106"/>
                  <a:pt x="198160" y="1595874"/>
                </a:cubicBezTo>
                <a:cubicBezTo>
                  <a:pt x="211495" y="1618734"/>
                  <a:pt x="223877" y="1640641"/>
                  <a:pt x="263882" y="1632069"/>
                </a:cubicBezTo>
                <a:cubicBezTo>
                  <a:pt x="305792" y="1624449"/>
                  <a:pt x="316270" y="1594921"/>
                  <a:pt x="321985" y="1555869"/>
                </a:cubicBezTo>
                <a:close/>
                <a:moveTo>
                  <a:pt x="398185" y="216654"/>
                </a:moveTo>
                <a:cubicBezTo>
                  <a:pt x="382945" y="225226"/>
                  <a:pt x="368657" y="219511"/>
                  <a:pt x="358180" y="206176"/>
                </a:cubicBezTo>
                <a:cubicBezTo>
                  <a:pt x="350560" y="189984"/>
                  <a:pt x="353417" y="175696"/>
                  <a:pt x="367705" y="166171"/>
                </a:cubicBezTo>
                <a:cubicBezTo>
                  <a:pt x="381992" y="157599"/>
                  <a:pt x="398185" y="159504"/>
                  <a:pt x="407710" y="174744"/>
                </a:cubicBezTo>
                <a:cubicBezTo>
                  <a:pt x="419140" y="190936"/>
                  <a:pt x="415330" y="207129"/>
                  <a:pt x="398185" y="216654"/>
                </a:cubicBezTo>
                <a:close/>
                <a:moveTo>
                  <a:pt x="269597" y="1156771"/>
                </a:moveTo>
                <a:cubicBezTo>
                  <a:pt x="261977" y="1145341"/>
                  <a:pt x="262930" y="1133911"/>
                  <a:pt x="274360" y="1126291"/>
                </a:cubicBezTo>
                <a:cubicBezTo>
                  <a:pt x="285790" y="1118671"/>
                  <a:pt x="296267" y="1121529"/>
                  <a:pt x="304840" y="1131054"/>
                </a:cubicBezTo>
                <a:cubicBezTo>
                  <a:pt x="312460" y="1144389"/>
                  <a:pt x="310555" y="1155819"/>
                  <a:pt x="300077" y="1163439"/>
                </a:cubicBezTo>
                <a:cubicBezTo>
                  <a:pt x="289600" y="1170106"/>
                  <a:pt x="277217" y="1168201"/>
                  <a:pt x="269597" y="1156771"/>
                </a:cubicBezTo>
                <a:close/>
                <a:moveTo>
                  <a:pt x="263882" y="1314886"/>
                </a:moveTo>
                <a:cubicBezTo>
                  <a:pt x="256262" y="1303456"/>
                  <a:pt x="258167" y="1291074"/>
                  <a:pt x="269597" y="1283454"/>
                </a:cubicBezTo>
                <a:cubicBezTo>
                  <a:pt x="281027" y="1275834"/>
                  <a:pt x="292457" y="1279644"/>
                  <a:pt x="301030" y="1289169"/>
                </a:cubicBezTo>
                <a:cubicBezTo>
                  <a:pt x="308650" y="1301551"/>
                  <a:pt x="306745" y="1312029"/>
                  <a:pt x="295315" y="1320601"/>
                </a:cubicBezTo>
                <a:cubicBezTo>
                  <a:pt x="283885" y="1328221"/>
                  <a:pt x="271502" y="1326316"/>
                  <a:pt x="263882" y="1314886"/>
                </a:cubicBezTo>
                <a:close/>
                <a:moveTo>
                  <a:pt x="261025" y="1455856"/>
                </a:moveTo>
                <a:cubicBezTo>
                  <a:pt x="253405" y="1443474"/>
                  <a:pt x="255310" y="1432044"/>
                  <a:pt x="266740" y="1424424"/>
                </a:cubicBezTo>
                <a:cubicBezTo>
                  <a:pt x="278170" y="1416804"/>
                  <a:pt x="289600" y="1418709"/>
                  <a:pt x="297220" y="1431091"/>
                </a:cubicBezTo>
                <a:cubicBezTo>
                  <a:pt x="304840" y="1443474"/>
                  <a:pt x="301030" y="1453951"/>
                  <a:pt x="292457" y="1462524"/>
                </a:cubicBezTo>
                <a:cubicBezTo>
                  <a:pt x="279122" y="1469191"/>
                  <a:pt x="268645" y="1467286"/>
                  <a:pt x="261025" y="14558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E9CBAC0-DEEC-41B0-BCB6-E17E30575093}"/>
              </a:ext>
            </a:extLst>
          </p:cNvPr>
          <p:cNvSpPr/>
          <p:nvPr/>
        </p:nvSpPr>
        <p:spPr>
          <a:xfrm rot="5664975">
            <a:off x="902648" y="1931390"/>
            <a:ext cx="457173" cy="1684205"/>
          </a:xfrm>
          <a:custGeom>
            <a:avLst/>
            <a:gdLst>
              <a:gd name="connsiteX0" fmla="*/ 354424 w 728345"/>
              <a:gd name="connsiteY0" fmla="*/ 2536507 h 2683192"/>
              <a:gd name="connsiteX1" fmla="*/ 331564 w 728345"/>
              <a:gd name="connsiteY1" fmla="*/ 2585085 h 2683192"/>
              <a:gd name="connsiteX2" fmla="*/ 380141 w 728345"/>
              <a:gd name="connsiteY2" fmla="*/ 2607944 h 2683192"/>
              <a:gd name="connsiteX3" fmla="*/ 403002 w 728345"/>
              <a:gd name="connsiteY3" fmla="*/ 2559367 h 2683192"/>
              <a:gd name="connsiteX4" fmla="*/ 354424 w 728345"/>
              <a:gd name="connsiteY4" fmla="*/ 2536507 h 2683192"/>
              <a:gd name="connsiteX5" fmla="*/ 590644 w 728345"/>
              <a:gd name="connsiteY5" fmla="*/ 141923 h 2683192"/>
              <a:gd name="connsiteX6" fmla="*/ 562069 w 728345"/>
              <a:gd name="connsiteY6" fmla="*/ 165735 h 2683192"/>
              <a:gd name="connsiteX7" fmla="*/ 562069 w 728345"/>
              <a:gd name="connsiteY7" fmla="*/ 782955 h 2683192"/>
              <a:gd name="connsiteX8" fmla="*/ 590644 w 728345"/>
              <a:gd name="connsiteY8" fmla="*/ 806768 h 2683192"/>
              <a:gd name="connsiteX9" fmla="*/ 619219 w 728345"/>
              <a:gd name="connsiteY9" fmla="*/ 782955 h 2683192"/>
              <a:gd name="connsiteX10" fmla="*/ 619219 w 728345"/>
              <a:gd name="connsiteY10" fmla="*/ 165735 h 2683192"/>
              <a:gd name="connsiteX11" fmla="*/ 590644 w 728345"/>
              <a:gd name="connsiteY11" fmla="*/ 141923 h 2683192"/>
              <a:gd name="connsiteX12" fmla="*/ 479202 w 728345"/>
              <a:gd name="connsiteY12" fmla="*/ 141923 h 2683192"/>
              <a:gd name="connsiteX13" fmla="*/ 450627 w 728345"/>
              <a:gd name="connsiteY13" fmla="*/ 165735 h 2683192"/>
              <a:gd name="connsiteX14" fmla="*/ 450627 w 728345"/>
              <a:gd name="connsiteY14" fmla="*/ 782955 h 2683192"/>
              <a:gd name="connsiteX15" fmla="*/ 479202 w 728345"/>
              <a:gd name="connsiteY15" fmla="*/ 806768 h 2683192"/>
              <a:gd name="connsiteX16" fmla="*/ 507777 w 728345"/>
              <a:gd name="connsiteY16" fmla="*/ 782955 h 2683192"/>
              <a:gd name="connsiteX17" fmla="*/ 507777 w 728345"/>
              <a:gd name="connsiteY17" fmla="*/ 165735 h 2683192"/>
              <a:gd name="connsiteX18" fmla="*/ 479202 w 728345"/>
              <a:gd name="connsiteY18" fmla="*/ 141923 h 2683192"/>
              <a:gd name="connsiteX19" fmla="*/ 367759 w 728345"/>
              <a:gd name="connsiteY19" fmla="*/ 141923 h 2683192"/>
              <a:gd name="connsiteX20" fmla="*/ 339184 w 728345"/>
              <a:gd name="connsiteY20" fmla="*/ 165735 h 2683192"/>
              <a:gd name="connsiteX21" fmla="*/ 339184 w 728345"/>
              <a:gd name="connsiteY21" fmla="*/ 782955 h 2683192"/>
              <a:gd name="connsiteX22" fmla="*/ 367759 w 728345"/>
              <a:gd name="connsiteY22" fmla="*/ 806768 h 2683192"/>
              <a:gd name="connsiteX23" fmla="*/ 396334 w 728345"/>
              <a:gd name="connsiteY23" fmla="*/ 782955 h 2683192"/>
              <a:gd name="connsiteX24" fmla="*/ 396334 w 728345"/>
              <a:gd name="connsiteY24" fmla="*/ 165735 h 2683192"/>
              <a:gd name="connsiteX25" fmla="*/ 367759 w 728345"/>
              <a:gd name="connsiteY25" fmla="*/ 141923 h 2683192"/>
              <a:gd name="connsiteX26" fmla="*/ 256316 w 728345"/>
              <a:gd name="connsiteY26" fmla="*/ 141923 h 2683192"/>
              <a:gd name="connsiteX27" fmla="*/ 227741 w 728345"/>
              <a:gd name="connsiteY27" fmla="*/ 165735 h 2683192"/>
              <a:gd name="connsiteX28" fmla="*/ 227741 w 728345"/>
              <a:gd name="connsiteY28" fmla="*/ 782955 h 2683192"/>
              <a:gd name="connsiteX29" fmla="*/ 256316 w 728345"/>
              <a:gd name="connsiteY29" fmla="*/ 806768 h 2683192"/>
              <a:gd name="connsiteX30" fmla="*/ 284891 w 728345"/>
              <a:gd name="connsiteY30" fmla="*/ 782955 h 2683192"/>
              <a:gd name="connsiteX31" fmla="*/ 284891 w 728345"/>
              <a:gd name="connsiteY31" fmla="*/ 165735 h 2683192"/>
              <a:gd name="connsiteX32" fmla="*/ 256316 w 728345"/>
              <a:gd name="connsiteY32" fmla="*/ 141923 h 2683192"/>
              <a:gd name="connsiteX33" fmla="*/ 144874 w 728345"/>
              <a:gd name="connsiteY33" fmla="*/ 141923 h 2683192"/>
              <a:gd name="connsiteX34" fmla="*/ 116299 w 728345"/>
              <a:gd name="connsiteY34" fmla="*/ 165735 h 2683192"/>
              <a:gd name="connsiteX35" fmla="*/ 116299 w 728345"/>
              <a:gd name="connsiteY35" fmla="*/ 782955 h 2683192"/>
              <a:gd name="connsiteX36" fmla="*/ 144874 w 728345"/>
              <a:gd name="connsiteY36" fmla="*/ 806768 h 2683192"/>
              <a:gd name="connsiteX37" fmla="*/ 173449 w 728345"/>
              <a:gd name="connsiteY37" fmla="*/ 782955 h 2683192"/>
              <a:gd name="connsiteX38" fmla="*/ 173449 w 728345"/>
              <a:gd name="connsiteY38" fmla="*/ 165735 h 2683192"/>
              <a:gd name="connsiteX39" fmla="*/ 144874 w 728345"/>
              <a:gd name="connsiteY39" fmla="*/ 141923 h 2683192"/>
              <a:gd name="connsiteX40" fmla="*/ 229647 w 728345"/>
              <a:gd name="connsiteY40" fmla="*/ 0 h 2683192"/>
              <a:gd name="connsiteX41" fmla="*/ 499204 w 728345"/>
              <a:gd name="connsiteY41" fmla="*/ 0 h 2683192"/>
              <a:gd name="connsiteX42" fmla="*/ 726852 w 728345"/>
              <a:gd name="connsiteY42" fmla="*/ 228600 h 2683192"/>
              <a:gd name="connsiteX43" fmla="*/ 688752 w 728345"/>
              <a:gd name="connsiteY43" fmla="*/ 783908 h 2683192"/>
              <a:gd name="connsiteX44" fmla="*/ 583977 w 728345"/>
              <a:gd name="connsiteY44" fmla="*/ 888683 h 2683192"/>
              <a:gd name="connsiteX45" fmla="*/ 412527 w 728345"/>
              <a:gd name="connsiteY45" fmla="*/ 888683 h 2683192"/>
              <a:gd name="connsiteX46" fmla="*/ 412527 w 728345"/>
              <a:gd name="connsiteY46" fmla="*/ 1535079 h 2683192"/>
              <a:gd name="connsiteX47" fmla="*/ 430981 w 728345"/>
              <a:gd name="connsiteY47" fmla="*/ 1547455 h 2683192"/>
              <a:gd name="connsiteX48" fmla="*/ 457294 w 728345"/>
              <a:gd name="connsiteY48" fmla="*/ 1611630 h 2683192"/>
              <a:gd name="connsiteX49" fmla="*/ 457294 w 728345"/>
              <a:gd name="connsiteY49" fmla="*/ 2592705 h 2683192"/>
              <a:gd name="connsiteX50" fmla="*/ 366807 w 728345"/>
              <a:gd name="connsiteY50" fmla="*/ 2683192 h 2683192"/>
              <a:gd name="connsiteX51" fmla="*/ 276319 w 728345"/>
              <a:gd name="connsiteY51" fmla="*/ 2592705 h 2683192"/>
              <a:gd name="connsiteX52" fmla="*/ 276319 w 728345"/>
              <a:gd name="connsiteY52" fmla="*/ 1611630 h 2683192"/>
              <a:gd name="connsiteX53" fmla="*/ 302990 w 728345"/>
              <a:gd name="connsiteY53" fmla="*/ 1547813 h 2683192"/>
              <a:gd name="connsiteX54" fmla="*/ 322039 w 728345"/>
              <a:gd name="connsiteY54" fmla="*/ 1534909 h 2683192"/>
              <a:gd name="connsiteX55" fmla="*/ 322039 w 728345"/>
              <a:gd name="connsiteY55" fmla="*/ 888683 h 2683192"/>
              <a:gd name="connsiteX56" fmla="*/ 143922 w 728345"/>
              <a:gd name="connsiteY56" fmla="*/ 888683 h 2683192"/>
              <a:gd name="connsiteX57" fmla="*/ 39147 w 728345"/>
              <a:gd name="connsiteY57" fmla="*/ 783908 h 2683192"/>
              <a:gd name="connsiteX58" fmla="*/ 1047 w 728345"/>
              <a:gd name="connsiteY58" fmla="*/ 228600 h 2683192"/>
              <a:gd name="connsiteX59" fmla="*/ 229647 w 728345"/>
              <a:gd name="connsiteY59" fmla="*/ 0 h 26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28345" h="2683192">
                <a:moveTo>
                  <a:pt x="354424" y="2536507"/>
                </a:moveTo>
                <a:cubicBezTo>
                  <a:pt x="334422" y="2543175"/>
                  <a:pt x="323944" y="2565082"/>
                  <a:pt x="331564" y="2585085"/>
                </a:cubicBezTo>
                <a:cubicBezTo>
                  <a:pt x="338232" y="2605087"/>
                  <a:pt x="360139" y="2615565"/>
                  <a:pt x="380141" y="2607944"/>
                </a:cubicBezTo>
                <a:cubicBezTo>
                  <a:pt x="400144" y="2601277"/>
                  <a:pt x="410622" y="2579369"/>
                  <a:pt x="403002" y="2559367"/>
                </a:cubicBezTo>
                <a:cubicBezTo>
                  <a:pt x="396334" y="2539365"/>
                  <a:pt x="374427" y="2529840"/>
                  <a:pt x="354424" y="2536507"/>
                </a:cubicBezTo>
                <a:close/>
                <a:moveTo>
                  <a:pt x="590644" y="141923"/>
                </a:moveTo>
                <a:cubicBezTo>
                  <a:pt x="575404" y="141923"/>
                  <a:pt x="562069" y="152400"/>
                  <a:pt x="562069" y="165735"/>
                </a:cubicBezTo>
                <a:lnTo>
                  <a:pt x="562069" y="782955"/>
                </a:lnTo>
                <a:cubicBezTo>
                  <a:pt x="562069" y="796290"/>
                  <a:pt x="574452" y="806768"/>
                  <a:pt x="590644" y="806768"/>
                </a:cubicBezTo>
                <a:cubicBezTo>
                  <a:pt x="605884" y="806768"/>
                  <a:pt x="619219" y="796290"/>
                  <a:pt x="619219" y="782955"/>
                </a:cubicBezTo>
                <a:lnTo>
                  <a:pt x="619219" y="165735"/>
                </a:lnTo>
                <a:cubicBezTo>
                  <a:pt x="619219" y="152400"/>
                  <a:pt x="606836" y="141923"/>
                  <a:pt x="590644" y="141923"/>
                </a:cubicBezTo>
                <a:close/>
                <a:moveTo>
                  <a:pt x="479202" y="141923"/>
                </a:moveTo>
                <a:cubicBezTo>
                  <a:pt x="463961" y="141923"/>
                  <a:pt x="450627" y="152400"/>
                  <a:pt x="450627" y="165735"/>
                </a:cubicBezTo>
                <a:lnTo>
                  <a:pt x="450627" y="782955"/>
                </a:lnTo>
                <a:cubicBezTo>
                  <a:pt x="450627" y="796290"/>
                  <a:pt x="463009" y="806768"/>
                  <a:pt x="479202" y="806768"/>
                </a:cubicBezTo>
                <a:cubicBezTo>
                  <a:pt x="494441" y="806768"/>
                  <a:pt x="507777" y="796290"/>
                  <a:pt x="507777" y="782955"/>
                </a:cubicBezTo>
                <a:lnTo>
                  <a:pt x="507777" y="165735"/>
                </a:lnTo>
                <a:cubicBezTo>
                  <a:pt x="507777" y="152400"/>
                  <a:pt x="495394" y="141923"/>
                  <a:pt x="479202" y="141923"/>
                </a:cubicBezTo>
                <a:close/>
                <a:moveTo>
                  <a:pt x="367759" y="141923"/>
                </a:moveTo>
                <a:cubicBezTo>
                  <a:pt x="352519" y="141923"/>
                  <a:pt x="339184" y="152400"/>
                  <a:pt x="339184" y="165735"/>
                </a:cubicBezTo>
                <a:lnTo>
                  <a:pt x="339184" y="782955"/>
                </a:lnTo>
                <a:cubicBezTo>
                  <a:pt x="339184" y="796290"/>
                  <a:pt x="351566" y="806768"/>
                  <a:pt x="367759" y="806768"/>
                </a:cubicBezTo>
                <a:cubicBezTo>
                  <a:pt x="382999" y="806768"/>
                  <a:pt x="396334" y="796290"/>
                  <a:pt x="396334" y="782955"/>
                </a:cubicBezTo>
                <a:lnTo>
                  <a:pt x="396334" y="165735"/>
                </a:lnTo>
                <a:cubicBezTo>
                  <a:pt x="396334" y="152400"/>
                  <a:pt x="383952" y="141923"/>
                  <a:pt x="367759" y="141923"/>
                </a:cubicBezTo>
                <a:close/>
                <a:moveTo>
                  <a:pt x="256316" y="141923"/>
                </a:moveTo>
                <a:cubicBezTo>
                  <a:pt x="241077" y="141923"/>
                  <a:pt x="227741" y="152400"/>
                  <a:pt x="227741" y="165735"/>
                </a:cubicBezTo>
                <a:lnTo>
                  <a:pt x="227741" y="782955"/>
                </a:lnTo>
                <a:cubicBezTo>
                  <a:pt x="227741" y="796290"/>
                  <a:pt x="240124" y="806768"/>
                  <a:pt x="256316" y="806768"/>
                </a:cubicBezTo>
                <a:cubicBezTo>
                  <a:pt x="271556" y="806768"/>
                  <a:pt x="284891" y="796290"/>
                  <a:pt x="284891" y="782955"/>
                </a:cubicBezTo>
                <a:lnTo>
                  <a:pt x="284891" y="165735"/>
                </a:lnTo>
                <a:cubicBezTo>
                  <a:pt x="284891" y="152400"/>
                  <a:pt x="272509" y="141923"/>
                  <a:pt x="256316" y="141923"/>
                </a:cubicBezTo>
                <a:close/>
                <a:moveTo>
                  <a:pt x="144874" y="141923"/>
                </a:moveTo>
                <a:cubicBezTo>
                  <a:pt x="129634" y="141923"/>
                  <a:pt x="116299" y="152400"/>
                  <a:pt x="116299" y="165735"/>
                </a:cubicBezTo>
                <a:lnTo>
                  <a:pt x="116299" y="782955"/>
                </a:lnTo>
                <a:cubicBezTo>
                  <a:pt x="116299" y="796290"/>
                  <a:pt x="128681" y="806768"/>
                  <a:pt x="144874" y="806768"/>
                </a:cubicBezTo>
                <a:cubicBezTo>
                  <a:pt x="160114" y="806768"/>
                  <a:pt x="173449" y="796290"/>
                  <a:pt x="173449" y="782955"/>
                </a:cubicBezTo>
                <a:lnTo>
                  <a:pt x="173449" y="165735"/>
                </a:lnTo>
                <a:cubicBezTo>
                  <a:pt x="173449" y="152400"/>
                  <a:pt x="161066" y="141923"/>
                  <a:pt x="144874" y="141923"/>
                </a:cubicBezTo>
                <a:close/>
                <a:moveTo>
                  <a:pt x="229647" y="0"/>
                </a:moveTo>
                <a:lnTo>
                  <a:pt x="499204" y="0"/>
                </a:lnTo>
                <a:cubicBezTo>
                  <a:pt x="624934" y="0"/>
                  <a:pt x="743044" y="36195"/>
                  <a:pt x="726852" y="228600"/>
                </a:cubicBezTo>
                <a:lnTo>
                  <a:pt x="688752" y="783908"/>
                </a:lnTo>
                <a:cubicBezTo>
                  <a:pt x="688752" y="841058"/>
                  <a:pt x="642079" y="888683"/>
                  <a:pt x="583977" y="888683"/>
                </a:cubicBezTo>
                <a:lnTo>
                  <a:pt x="412527" y="888683"/>
                </a:lnTo>
                <a:lnTo>
                  <a:pt x="412527" y="1535079"/>
                </a:lnTo>
                <a:lnTo>
                  <a:pt x="430981" y="1547455"/>
                </a:lnTo>
                <a:cubicBezTo>
                  <a:pt x="447293" y="1563767"/>
                  <a:pt x="457294" y="1586389"/>
                  <a:pt x="457294" y="1611630"/>
                </a:cubicBezTo>
                <a:lnTo>
                  <a:pt x="457294" y="2592705"/>
                </a:lnTo>
                <a:cubicBezTo>
                  <a:pt x="457294" y="2642235"/>
                  <a:pt x="416336" y="2683192"/>
                  <a:pt x="366807" y="2683192"/>
                </a:cubicBezTo>
                <a:cubicBezTo>
                  <a:pt x="317277" y="2683192"/>
                  <a:pt x="276319" y="2642235"/>
                  <a:pt x="276319" y="2592705"/>
                </a:cubicBezTo>
                <a:lnTo>
                  <a:pt x="276319" y="1611630"/>
                </a:lnTo>
                <a:cubicBezTo>
                  <a:pt x="276319" y="1586865"/>
                  <a:pt x="286559" y="1564243"/>
                  <a:pt x="302990" y="1547813"/>
                </a:cubicBezTo>
                <a:lnTo>
                  <a:pt x="322039" y="1534909"/>
                </a:lnTo>
                <a:lnTo>
                  <a:pt x="322039" y="888683"/>
                </a:lnTo>
                <a:lnTo>
                  <a:pt x="143922" y="888683"/>
                </a:lnTo>
                <a:cubicBezTo>
                  <a:pt x="86772" y="888683"/>
                  <a:pt x="39147" y="842010"/>
                  <a:pt x="39147" y="783908"/>
                </a:cubicBezTo>
                <a:lnTo>
                  <a:pt x="1047" y="228600"/>
                </a:lnTo>
                <a:cubicBezTo>
                  <a:pt x="-12289" y="34290"/>
                  <a:pt x="103916" y="0"/>
                  <a:pt x="229647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D39865F-3951-4F70-828E-BD37D397FA02}"/>
              </a:ext>
            </a:extLst>
          </p:cNvPr>
          <p:cNvSpPr/>
          <p:nvPr/>
        </p:nvSpPr>
        <p:spPr>
          <a:xfrm rot="1685737">
            <a:off x="708471" y="3880408"/>
            <a:ext cx="518121" cy="2030698"/>
          </a:xfrm>
          <a:custGeom>
            <a:avLst/>
            <a:gdLst>
              <a:gd name="connsiteX0" fmla="*/ 450200 w 590550"/>
              <a:gd name="connsiteY0" fmla="*/ 68609 h 2314575"/>
              <a:gd name="connsiteX1" fmla="*/ 291132 w 590550"/>
              <a:gd name="connsiteY1" fmla="*/ 29 h 2314575"/>
              <a:gd name="connsiteX2" fmla="*/ 291132 w 590550"/>
              <a:gd name="connsiteY2" fmla="*/ 29 h 2314575"/>
              <a:gd name="connsiteX3" fmla="*/ 291132 w 590550"/>
              <a:gd name="connsiteY3" fmla="*/ 29 h 2314575"/>
              <a:gd name="connsiteX4" fmla="*/ 291132 w 590550"/>
              <a:gd name="connsiteY4" fmla="*/ 29 h 2314575"/>
              <a:gd name="connsiteX5" fmla="*/ 291132 w 590550"/>
              <a:gd name="connsiteY5" fmla="*/ 29 h 2314575"/>
              <a:gd name="connsiteX6" fmla="*/ 286370 w 590550"/>
              <a:gd name="connsiteY6" fmla="*/ 29 h 2314575"/>
              <a:gd name="connsiteX7" fmla="*/ 130160 w 590550"/>
              <a:gd name="connsiteY7" fmla="*/ 78134 h 2314575"/>
              <a:gd name="connsiteX8" fmla="*/ 2525 w 590550"/>
              <a:gd name="connsiteY8" fmla="*/ 557241 h 2314575"/>
              <a:gd name="connsiteX9" fmla="*/ 147304 w 590550"/>
              <a:gd name="connsiteY9" fmla="*/ 1065876 h 2314575"/>
              <a:gd name="connsiteX10" fmla="*/ 140637 w 590550"/>
              <a:gd name="connsiteY10" fmla="*/ 1077306 h 2314575"/>
              <a:gd name="connsiteX11" fmla="*/ 140637 w 590550"/>
              <a:gd name="connsiteY11" fmla="*/ 1085879 h 2314575"/>
              <a:gd name="connsiteX12" fmla="*/ 153019 w 590550"/>
              <a:gd name="connsiteY12" fmla="*/ 1098261 h 2314575"/>
              <a:gd name="connsiteX13" fmla="*/ 158735 w 590550"/>
              <a:gd name="connsiteY13" fmla="*/ 1098261 h 2314575"/>
              <a:gd name="connsiteX14" fmla="*/ 257794 w 590550"/>
              <a:gd name="connsiteY14" fmla="*/ 1355436 h 2314575"/>
              <a:gd name="connsiteX15" fmla="*/ 190167 w 590550"/>
              <a:gd name="connsiteY15" fmla="*/ 1437351 h 2314575"/>
              <a:gd name="connsiteX16" fmla="*/ 209217 w 590550"/>
              <a:gd name="connsiteY16" fmla="*/ 2227926 h 2314575"/>
              <a:gd name="connsiteX17" fmla="*/ 299704 w 590550"/>
              <a:gd name="connsiteY17" fmla="*/ 2318414 h 2314575"/>
              <a:gd name="connsiteX18" fmla="*/ 390192 w 590550"/>
              <a:gd name="connsiteY18" fmla="*/ 2227926 h 2314575"/>
              <a:gd name="connsiteX19" fmla="*/ 409242 w 590550"/>
              <a:gd name="connsiteY19" fmla="*/ 1437351 h 2314575"/>
              <a:gd name="connsiteX20" fmla="*/ 343520 w 590550"/>
              <a:gd name="connsiteY20" fmla="*/ 1356389 h 2314575"/>
              <a:gd name="connsiteX21" fmla="*/ 437817 w 590550"/>
              <a:gd name="connsiteY21" fmla="*/ 1098261 h 2314575"/>
              <a:gd name="connsiteX22" fmla="*/ 447342 w 590550"/>
              <a:gd name="connsiteY22" fmla="*/ 1098261 h 2314575"/>
              <a:gd name="connsiteX23" fmla="*/ 459725 w 590550"/>
              <a:gd name="connsiteY23" fmla="*/ 1085879 h 2314575"/>
              <a:gd name="connsiteX24" fmla="*/ 459725 w 590550"/>
              <a:gd name="connsiteY24" fmla="*/ 1077306 h 2314575"/>
              <a:gd name="connsiteX25" fmla="*/ 449247 w 590550"/>
              <a:gd name="connsiteY25" fmla="*/ 1064924 h 2314575"/>
              <a:gd name="connsiteX26" fmla="*/ 592122 w 590550"/>
              <a:gd name="connsiteY26" fmla="*/ 521999 h 2314575"/>
              <a:gd name="connsiteX27" fmla="*/ 450200 w 590550"/>
              <a:gd name="connsiteY27" fmla="*/ 68609 h 2314575"/>
              <a:gd name="connsiteX28" fmla="*/ 284465 w 590550"/>
              <a:gd name="connsiteY28" fmla="*/ 1064924 h 2314575"/>
              <a:gd name="connsiteX29" fmla="*/ 233982 w 590550"/>
              <a:gd name="connsiteY29" fmla="*/ 491519 h 2314575"/>
              <a:gd name="connsiteX30" fmla="*/ 290179 w 590550"/>
              <a:gd name="connsiteY30" fmla="*/ 28604 h 2314575"/>
              <a:gd name="connsiteX31" fmla="*/ 290179 w 590550"/>
              <a:gd name="connsiteY31" fmla="*/ 28604 h 2314575"/>
              <a:gd name="connsiteX32" fmla="*/ 295895 w 590550"/>
              <a:gd name="connsiteY32" fmla="*/ 31461 h 2314575"/>
              <a:gd name="connsiteX33" fmla="*/ 355902 w 590550"/>
              <a:gd name="connsiteY33" fmla="*/ 490566 h 2314575"/>
              <a:gd name="connsiteX34" fmla="*/ 314945 w 590550"/>
              <a:gd name="connsiteY34" fmla="*/ 1063971 h 2314575"/>
              <a:gd name="connsiteX35" fmla="*/ 284465 w 590550"/>
              <a:gd name="connsiteY35" fmla="*/ 1063971 h 2314575"/>
              <a:gd name="connsiteX36" fmla="*/ 311135 w 590550"/>
              <a:gd name="connsiteY36" fmla="*/ 1099214 h 2314575"/>
              <a:gd name="connsiteX37" fmla="*/ 300657 w 590550"/>
              <a:gd name="connsiteY37" fmla="*/ 1220181 h 2314575"/>
              <a:gd name="connsiteX38" fmla="*/ 288275 w 590550"/>
              <a:gd name="connsiteY38" fmla="*/ 1099214 h 2314575"/>
              <a:gd name="connsiteX39" fmla="*/ 311135 w 590550"/>
              <a:gd name="connsiteY39" fmla="*/ 1099214 h 2314575"/>
              <a:gd name="connsiteX40" fmla="*/ 243507 w 590550"/>
              <a:gd name="connsiteY40" fmla="*/ 56226 h 2314575"/>
              <a:gd name="connsiteX41" fmla="*/ 205407 w 590550"/>
              <a:gd name="connsiteY41" fmla="*/ 491519 h 2314575"/>
              <a:gd name="connsiteX42" fmla="*/ 255890 w 590550"/>
              <a:gd name="connsiteY42" fmla="*/ 1064924 h 2314575"/>
              <a:gd name="connsiteX43" fmla="*/ 234935 w 590550"/>
              <a:gd name="connsiteY43" fmla="*/ 1064924 h 2314575"/>
              <a:gd name="connsiteX44" fmla="*/ 133017 w 590550"/>
              <a:gd name="connsiteY44" fmla="*/ 517236 h 2314575"/>
              <a:gd name="connsiteX45" fmla="*/ 242554 w 590550"/>
              <a:gd name="connsiteY45" fmla="*/ 58131 h 2314575"/>
              <a:gd name="connsiteX46" fmla="*/ 243507 w 590550"/>
              <a:gd name="connsiteY46" fmla="*/ 56226 h 2314575"/>
              <a:gd name="connsiteX47" fmla="*/ 258747 w 590550"/>
              <a:gd name="connsiteY47" fmla="*/ 1099214 h 2314575"/>
              <a:gd name="connsiteX48" fmla="*/ 273035 w 590550"/>
              <a:gd name="connsiteY48" fmla="*/ 1235421 h 2314575"/>
              <a:gd name="connsiteX49" fmla="*/ 241602 w 590550"/>
              <a:gd name="connsiteY49" fmla="*/ 1099214 h 2314575"/>
              <a:gd name="connsiteX50" fmla="*/ 258747 w 590550"/>
              <a:gd name="connsiteY50" fmla="*/ 1099214 h 2314575"/>
              <a:gd name="connsiteX51" fmla="*/ 339710 w 590550"/>
              <a:gd name="connsiteY51" fmla="*/ 1099214 h 2314575"/>
              <a:gd name="connsiteX52" fmla="*/ 360665 w 590550"/>
              <a:gd name="connsiteY52" fmla="*/ 1099214 h 2314575"/>
              <a:gd name="connsiteX53" fmla="*/ 326375 w 590550"/>
              <a:gd name="connsiteY53" fmla="*/ 1254471 h 2314575"/>
              <a:gd name="connsiteX54" fmla="*/ 339710 w 590550"/>
              <a:gd name="connsiteY54" fmla="*/ 1099214 h 2314575"/>
              <a:gd name="connsiteX55" fmla="*/ 342567 w 590550"/>
              <a:gd name="connsiteY55" fmla="*/ 1064924 h 2314575"/>
              <a:gd name="connsiteX56" fmla="*/ 383525 w 590550"/>
              <a:gd name="connsiteY56" fmla="*/ 491519 h 2314575"/>
              <a:gd name="connsiteX57" fmla="*/ 335900 w 590550"/>
              <a:gd name="connsiteY57" fmla="*/ 46701 h 2314575"/>
              <a:gd name="connsiteX58" fmla="*/ 356854 w 590550"/>
              <a:gd name="connsiteY58" fmla="*/ 65751 h 2314575"/>
              <a:gd name="connsiteX59" fmla="*/ 454962 w 590550"/>
              <a:gd name="connsiteY59" fmla="*/ 513426 h 2314575"/>
              <a:gd name="connsiteX60" fmla="*/ 367332 w 590550"/>
              <a:gd name="connsiteY60" fmla="*/ 1064924 h 2314575"/>
              <a:gd name="connsiteX61" fmla="*/ 342567 w 590550"/>
              <a:gd name="connsiteY61" fmla="*/ 1064924 h 2314575"/>
              <a:gd name="connsiteX62" fmla="*/ 150162 w 590550"/>
              <a:gd name="connsiteY62" fmla="*/ 97184 h 2314575"/>
              <a:gd name="connsiteX63" fmla="*/ 213027 w 590550"/>
              <a:gd name="connsiteY63" fmla="*/ 47654 h 2314575"/>
              <a:gd name="connsiteX64" fmla="*/ 104442 w 590550"/>
              <a:gd name="connsiteY64" fmla="*/ 519141 h 2314575"/>
              <a:gd name="connsiteX65" fmla="*/ 205407 w 590550"/>
              <a:gd name="connsiteY65" fmla="*/ 1064924 h 2314575"/>
              <a:gd name="connsiteX66" fmla="*/ 175879 w 590550"/>
              <a:gd name="connsiteY66" fmla="*/ 1064924 h 2314575"/>
              <a:gd name="connsiteX67" fmla="*/ 29194 w 590550"/>
              <a:gd name="connsiteY67" fmla="*/ 555336 h 2314575"/>
              <a:gd name="connsiteX68" fmla="*/ 150162 w 590550"/>
              <a:gd name="connsiteY68" fmla="*/ 97184 h 2314575"/>
              <a:gd name="connsiteX69" fmla="*/ 213027 w 590550"/>
              <a:gd name="connsiteY69" fmla="*/ 1099214 h 2314575"/>
              <a:gd name="connsiteX70" fmla="*/ 251127 w 590550"/>
              <a:gd name="connsiteY70" fmla="*/ 1263044 h 2314575"/>
              <a:gd name="connsiteX71" fmla="*/ 189215 w 590550"/>
              <a:gd name="connsiteY71" fmla="*/ 1099214 h 2314575"/>
              <a:gd name="connsiteX72" fmla="*/ 213027 w 590550"/>
              <a:gd name="connsiteY72" fmla="*/ 1099214 h 2314575"/>
              <a:gd name="connsiteX73" fmla="*/ 312087 w 590550"/>
              <a:gd name="connsiteY73" fmla="*/ 2245071 h 2314575"/>
              <a:gd name="connsiteX74" fmla="*/ 263510 w 590550"/>
              <a:gd name="connsiteY74" fmla="*/ 2222211 h 2314575"/>
              <a:gd name="connsiteX75" fmla="*/ 286370 w 590550"/>
              <a:gd name="connsiteY75" fmla="*/ 2173634 h 2314575"/>
              <a:gd name="connsiteX76" fmla="*/ 334947 w 590550"/>
              <a:gd name="connsiteY76" fmla="*/ 2196494 h 2314575"/>
              <a:gd name="connsiteX77" fmla="*/ 312087 w 590550"/>
              <a:gd name="connsiteY77" fmla="*/ 2245071 h 2314575"/>
              <a:gd name="connsiteX78" fmla="*/ 363522 w 590550"/>
              <a:gd name="connsiteY78" fmla="*/ 1219229 h 2314575"/>
              <a:gd name="connsiteX79" fmla="*/ 390192 w 590550"/>
              <a:gd name="connsiteY79" fmla="*/ 1099214 h 2314575"/>
              <a:gd name="connsiteX80" fmla="*/ 406385 w 590550"/>
              <a:gd name="connsiteY80" fmla="*/ 1099214 h 2314575"/>
              <a:gd name="connsiteX81" fmla="*/ 363522 w 590550"/>
              <a:gd name="connsiteY81" fmla="*/ 1219229 h 2314575"/>
              <a:gd name="connsiteX82" fmla="*/ 562595 w 590550"/>
              <a:gd name="connsiteY82" fmla="*/ 521046 h 2314575"/>
              <a:gd name="connsiteX83" fmla="*/ 417815 w 590550"/>
              <a:gd name="connsiteY83" fmla="*/ 1063971 h 2314575"/>
              <a:gd name="connsiteX84" fmla="*/ 396860 w 590550"/>
              <a:gd name="connsiteY84" fmla="*/ 1063971 h 2314575"/>
              <a:gd name="connsiteX85" fmla="*/ 483537 w 590550"/>
              <a:gd name="connsiteY85" fmla="*/ 515331 h 2314575"/>
              <a:gd name="connsiteX86" fmla="*/ 384477 w 590550"/>
              <a:gd name="connsiteY86" fmla="*/ 53369 h 2314575"/>
              <a:gd name="connsiteX87" fmla="*/ 429245 w 590550"/>
              <a:gd name="connsiteY87" fmla="*/ 88611 h 2314575"/>
              <a:gd name="connsiteX88" fmla="*/ 562595 w 590550"/>
              <a:gd name="connsiteY88" fmla="*/ 521046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0550" h="2314575">
                <a:moveTo>
                  <a:pt x="450200" y="68609"/>
                </a:moveTo>
                <a:cubicBezTo>
                  <a:pt x="404479" y="21936"/>
                  <a:pt x="351140" y="-924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89227" y="29"/>
                  <a:pt x="288275" y="29"/>
                  <a:pt x="286370" y="29"/>
                </a:cubicBezTo>
                <a:cubicBezTo>
                  <a:pt x="227315" y="1934"/>
                  <a:pt x="174927" y="28604"/>
                  <a:pt x="130160" y="78134"/>
                </a:cubicBezTo>
                <a:cubicBezTo>
                  <a:pt x="28242" y="190529"/>
                  <a:pt x="-10810" y="404841"/>
                  <a:pt x="2525" y="557241"/>
                </a:cubicBezTo>
                <a:cubicBezTo>
                  <a:pt x="13002" y="671541"/>
                  <a:pt x="82535" y="884901"/>
                  <a:pt x="147304" y="1065876"/>
                </a:cubicBezTo>
                <a:cubicBezTo>
                  <a:pt x="143494" y="1067781"/>
                  <a:pt x="140637" y="1072544"/>
                  <a:pt x="140637" y="1077306"/>
                </a:cubicBezTo>
                <a:lnTo>
                  <a:pt x="140637" y="1085879"/>
                </a:lnTo>
                <a:cubicBezTo>
                  <a:pt x="140637" y="1092546"/>
                  <a:pt x="146352" y="1098261"/>
                  <a:pt x="153019" y="1098261"/>
                </a:cubicBezTo>
                <a:lnTo>
                  <a:pt x="158735" y="1098261"/>
                </a:lnTo>
                <a:cubicBezTo>
                  <a:pt x="201597" y="1216371"/>
                  <a:pt x="241602" y="1315431"/>
                  <a:pt x="257794" y="1355436"/>
                </a:cubicBezTo>
                <a:cubicBezTo>
                  <a:pt x="221600" y="1369724"/>
                  <a:pt x="190167" y="1401156"/>
                  <a:pt x="190167" y="1437351"/>
                </a:cubicBezTo>
                <a:lnTo>
                  <a:pt x="209217" y="2227926"/>
                </a:lnTo>
                <a:cubicBezTo>
                  <a:pt x="209217" y="2277456"/>
                  <a:pt x="250175" y="2318414"/>
                  <a:pt x="299704" y="2318414"/>
                </a:cubicBezTo>
                <a:cubicBezTo>
                  <a:pt x="349235" y="2318414"/>
                  <a:pt x="390192" y="2277456"/>
                  <a:pt x="390192" y="2227926"/>
                </a:cubicBezTo>
                <a:lnTo>
                  <a:pt x="409242" y="1437351"/>
                </a:lnTo>
                <a:cubicBezTo>
                  <a:pt x="409242" y="1402109"/>
                  <a:pt x="378762" y="1370676"/>
                  <a:pt x="343520" y="1356389"/>
                </a:cubicBezTo>
                <a:cubicBezTo>
                  <a:pt x="356854" y="1322099"/>
                  <a:pt x="394954" y="1221134"/>
                  <a:pt x="437817" y="1098261"/>
                </a:cubicBezTo>
                <a:lnTo>
                  <a:pt x="447342" y="1098261"/>
                </a:lnTo>
                <a:cubicBezTo>
                  <a:pt x="454010" y="1098261"/>
                  <a:pt x="459725" y="1092546"/>
                  <a:pt x="459725" y="1085879"/>
                </a:cubicBezTo>
                <a:lnTo>
                  <a:pt x="459725" y="1077306"/>
                </a:lnTo>
                <a:cubicBezTo>
                  <a:pt x="459725" y="1070639"/>
                  <a:pt x="454962" y="1065876"/>
                  <a:pt x="449247" y="1064924"/>
                </a:cubicBezTo>
                <a:cubicBezTo>
                  <a:pt x="515922" y="869661"/>
                  <a:pt x="589265" y="633441"/>
                  <a:pt x="592122" y="521999"/>
                </a:cubicBezTo>
                <a:cubicBezTo>
                  <a:pt x="594979" y="377219"/>
                  <a:pt x="552117" y="173384"/>
                  <a:pt x="450200" y="68609"/>
                </a:cubicBezTo>
                <a:close/>
                <a:moveTo>
                  <a:pt x="284465" y="1064924"/>
                </a:moveTo>
                <a:cubicBezTo>
                  <a:pt x="260652" y="838229"/>
                  <a:pt x="233029" y="553431"/>
                  <a:pt x="233982" y="491519"/>
                </a:cubicBezTo>
                <a:cubicBezTo>
                  <a:pt x="239697" y="46701"/>
                  <a:pt x="287322" y="29556"/>
                  <a:pt x="290179" y="28604"/>
                </a:cubicBezTo>
                <a:cubicBezTo>
                  <a:pt x="290179" y="28604"/>
                  <a:pt x="290179" y="28604"/>
                  <a:pt x="290179" y="28604"/>
                </a:cubicBezTo>
                <a:cubicBezTo>
                  <a:pt x="292085" y="28604"/>
                  <a:pt x="293990" y="30509"/>
                  <a:pt x="295895" y="31461"/>
                </a:cubicBezTo>
                <a:cubicBezTo>
                  <a:pt x="336852" y="72419"/>
                  <a:pt x="356854" y="324831"/>
                  <a:pt x="355902" y="490566"/>
                </a:cubicBezTo>
                <a:cubicBezTo>
                  <a:pt x="354950" y="582959"/>
                  <a:pt x="333995" y="849659"/>
                  <a:pt x="314945" y="1063971"/>
                </a:cubicBezTo>
                <a:lnTo>
                  <a:pt x="284465" y="1063971"/>
                </a:lnTo>
                <a:close/>
                <a:moveTo>
                  <a:pt x="311135" y="1099214"/>
                </a:moveTo>
                <a:cubicBezTo>
                  <a:pt x="307325" y="1143029"/>
                  <a:pt x="303515" y="1183986"/>
                  <a:pt x="300657" y="1220181"/>
                </a:cubicBezTo>
                <a:cubicBezTo>
                  <a:pt x="296847" y="1183986"/>
                  <a:pt x="292085" y="1143029"/>
                  <a:pt x="288275" y="1099214"/>
                </a:cubicBezTo>
                <a:lnTo>
                  <a:pt x="311135" y="1099214"/>
                </a:lnTo>
                <a:close/>
                <a:moveTo>
                  <a:pt x="243507" y="56226"/>
                </a:moveTo>
                <a:cubicBezTo>
                  <a:pt x="225410" y="115281"/>
                  <a:pt x="208265" y="238154"/>
                  <a:pt x="205407" y="491519"/>
                </a:cubicBezTo>
                <a:cubicBezTo>
                  <a:pt x="204454" y="555336"/>
                  <a:pt x="232077" y="838229"/>
                  <a:pt x="255890" y="1064924"/>
                </a:cubicBezTo>
                <a:lnTo>
                  <a:pt x="234935" y="1064924"/>
                </a:lnTo>
                <a:cubicBezTo>
                  <a:pt x="192072" y="873471"/>
                  <a:pt x="144447" y="639156"/>
                  <a:pt x="133017" y="517236"/>
                </a:cubicBezTo>
                <a:cubicBezTo>
                  <a:pt x="114919" y="317211"/>
                  <a:pt x="175879" y="131474"/>
                  <a:pt x="242554" y="58131"/>
                </a:cubicBezTo>
                <a:cubicBezTo>
                  <a:pt x="242554" y="57179"/>
                  <a:pt x="243507" y="56226"/>
                  <a:pt x="243507" y="56226"/>
                </a:cubicBezTo>
                <a:close/>
                <a:moveTo>
                  <a:pt x="258747" y="1099214"/>
                </a:moveTo>
                <a:cubicBezTo>
                  <a:pt x="263510" y="1149696"/>
                  <a:pt x="269225" y="1196369"/>
                  <a:pt x="273035" y="1235421"/>
                </a:cubicBezTo>
                <a:cubicBezTo>
                  <a:pt x="263510" y="1195416"/>
                  <a:pt x="253032" y="1149696"/>
                  <a:pt x="241602" y="1099214"/>
                </a:cubicBezTo>
                <a:lnTo>
                  <a:pt x="258747" y="1099214"/>
                </a:lnTo>
                <a:close/>
                <a:moveTo>
                  <a:pt x="339710" y="1099214"/>
                </a:moveTo>
                <a:lnTo>
                  <a:pt x="360665" y="1099214"/>
                </a:lnTo>
                <a:cubicBezTo>
                  <a:pt x="348282" y="1158269"/>
                  <a:pt x="335900" y="1211609"/>
                  <a:pt x="326375" y="1254471"/>
                </a:cubicBezTo>
                <a:cubicBezTo>
                  <a:pt x="330185" y="1211609"/>
                  <a:pt x="334947" y="1157316"/>
                  <a:pt x="339710" y="1099214"/>
                </a:cubicBezTo>
                <a:close/>
                <a:moveTo>
                  <a:pt x="342567" y="1064924"/>
                </a:moveTo>
                <a:cubicBezTo>
                  <a:pt x="361617" y="850611"/>
                  <a:pt x="382572" y="583911"/>
                  <a:pt x="383525" y="491519"/>
                </a:cubicBezTo>
                <a:cubicBezTo>
                  <a:pt x="384477" y="392459"/>
                  <a:pt x="375904" y="147666"/>
                  <a:pt x="335900" y="46701"/>
                </a:cubicBezTo>
                <a:cubicBezTo>
                  <a:pt x="342567" y="52416"/>
                  <a:pt x="350187" y="58131"/>
                  <a:pt x="356854" y="65751"/>
                </a:cubicBezTo>
                <a:cubicBezTo>
                  <a:pt x="415910" y="128616"/>
                  <a:pt x="472107" y="280064"/>
                  <a:pt x="454962" y="513426"/>
                </a:cubicBezTo>
                <a:cubicBezTo>
                  <a:pt x="442579" y="677256"/>
                  <a:pt x="403527" y="891569"/>
                  <a:pt x="367332" y="1064924"/>
                </a:cubicBezTo>
                <a:lnTo>
                  <a:pt x="342567" y="1064924"/>
                </a:lnTo>
                <a:close/>
                <a:moveTo>
                  <a:pt x="150162" y="97184"/>
                </a:moveTo>
                <a:cubicBezTo>
                  <a:pt x="170165" y="75276"/>
                  <a:pt x="191119" y="59084"/>
                  <a:pt x="213027" y="47654"/>
                </a:cubicBezTo>
                <a:cubicBezTo>
                  <a:pt x="145400" y="130521"/>
                  <a:pt x="86344" y="319116"/>
                  <a:pt x="104442" y="519141"/>
                </a:cubicBezTo>
                <a:cubicBezTo>
                  <a:pt x="115872" y="641061"/>
                  <a:pt x="163497" y="873471"/>
                  <a:pt x="205407" y="1064924"/>
                </a:cubicBezTo>
                <a:lnTo>
                  <a:pt x="175879" y="1064924"/>
                </a:lnTo>
                <a:cubicBezTo>
                  <a:pt x="110157" y="883949"/>
                  <a:pt x="38719" y="667731"/>
                  <a:pt x="29194" y="555336"/>
                </a:cubicBezTo>
                <a:cubicBezTo>
                  <a:pt x="15860" y="408651"/>
                  <a:pt x="53007" y="203864"/>
                  <a:pt x="150162" y="97184"/>
                </a:cubicBezTo>
                <a:close/>
                <a:moveTo>
                  <a:pt x="213027" y="1099214"/>
                </a:moveTo>
                <a:cubicBezTo>
                  <a:pt x="227315" y="1161126"/>
                  <a:pt x="239697" y="1218276"/>
                  <a:pt x="251127" y="1263044"/>
                </a:cubicBezTo>
                <a:cubicBezTo>
                  <a:pt x="233982" y="1218276"/>
                  <a:pt x="212075" y="1161126"/>
                  <a:pt x="189215" y="1099214"/>
                </a:cubicBezTo>
                <a:lnTo>
                  <a:pt x="213027" y="1099214"/>
                </a:lnTo>
                <a:close/>
                <a:moveTo>
                  <a:pt x="312087" y="2245071"/>
                </a:moveTo>
                <a:cubicBezTo>
                  <a:pt x="292085" y="2252691"/>
                  <a:pt x="270177" y="2242214"/>
                  <a:pt x="263510" y="2222211"/>
                </a:cubicBezTo>
                <a:cubicBezTo>
                  <a:pt x="255890" y="2202209"/>
                  <a:pt x="266367" y="2180301"/>
                  <a:pt x="286370" y="2173634"/>
                </a:cubicBezTo>
                <a:cubicBezTo>
                  <a:pt x="306372" y="2166966"/>
                  <a:pt x="328279" y="2176491"/>
                  <a:pt x="334947" y="2196494"/>
                </a:cubicBezTo>
                <a:cubicBezTo>
                  <a:pt x="342567" y="2215544"/>
                  <a:pt x="332090" y="2237451"/>
                  <a:pt x="312087" y="2245071"/>
                </a:cubicBezTo>
                <a:close/>
                <a:moveTo>
                  <a:pt x="363522" y="1219229"/>
                </a:moveTo>
                <a:cubicBezTo>
                  <a:pt x="371142" y="1183986"/>
                  <a:pt x="380667" y="1143029"/>
                  <a:pt x="390192" y="1099214"/>
                </a:cubicBezTo>
                <a:lnTo>
                  <a:pt x="406385" y="1099214"/>
                </a:lnTo>
                <a:cubicBezTo>
                  <a:pt x="391145" y="1143029"/>
                  <a:pt x="376857" y="1183034"/>
                  <a:pt x="363522" y="1219229"/>
                </a:cubicBezTo>
                <a:close/>
                <a:moveTo>
                  <a:pt x="562595" y="521046"/>
                </a:moveTo>
                <a:cubicBezTo>
                  <a:pt x="559737" y="629631"/>
                  <a:pt x="485442" y="868709"/>
                  <a:pt x="417815" y="1063971"/>
                </a:cubicBezTo>
                <a:lnTo>
                  <a:pt x="396860" y="1063971"/>
                </a:lnTo>
                <a:cubicBezTo>
                  <a:pt x="433054" y="890616"/>
                  <a:pt x="472107" y="678209"/>
                  <a:pt x="483537" y="515331"/>
                </a:cubicBezTo>
                <a:cubicBezTo>
                  <a:pt x="498777" y="314354"/>
                  <a:pt x="461629" y="143856"/>
                  <a:pt x="384477" y="53369"/>
                </a:cubicBezTo>
                <a:cubicBezTo>
                  <a:pt x="399717" y="62894"/>
                  <a:pt x="414957" y="74324"/>
                  <a:pt x="429245" y="88611"/>
                </a:cubicBezTo>
                <a:cubicBezTo>
                  <a:pt x="526400" y="186719"/>
                  <a:pt x="566404" y="381981"/>
                  <a:pt x="562595" y="52104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itchFamily="2" charset="-78"/>
            </a:endParaRPr>
          </a:p>
        </p:txBody>
      </p:sp>
      <p:grpSp>
        <p:nvGrpSpPr>
          <p:cNvPr id="32" name="그룹 108">
            <a:extLst>
              <a:ext uri="{FF2B5EF4-FFF2-40B4-BE49-F238E27FC236}">
                <a16:creationId xmlns:a16="http://schemas.microsoft.com/office/drawing/2014/main" id="{0B6670DE-A843-4DBE-91ED-4DD498C0BB69}"/>
              </a:ext>
            </a:extLst>
          </p:cNvPr>
          <p:cNvGrpSpPr/>
          <p:nvPr/>
        </p:nvGrpSpPr>
        <p:grpSpPr>
          <a:xfrm rot="20806430">
            <a:off x="2989362" y="4083027"/>
            <a:ext cx="432177" cy="493370"/>
            <a:chOff x="7322818" y="1544656"/>
            <a:chExt cx="2434437" cy="2779133"/>
          </a:xfrm>
          <a:solidFill>
            <a:schemeClr val="bg1"/>
          </a:solidFill>
        </p:grpSpPr>
        <p:sp>
          <p:nvSpPr>
            <p:cNvPr id="33" name="타원 109">
              <a:extLst>
                <a:ext uri="{FF2B5EF4-FFF2-40B4-BE49-F238E27FC236}">
                  <a16:creationId xmlns:a16="http://schemas.microsoft.com/office/drawing/2014/main" id="{B47348C8-F35A-4206-B8A9-EBC0995CEDD8}"/>
                </a:ext>
              </a:extLst>
            </p:cNvPr>
            <p:cNvSpPr/>
            <p:nvPr/>
          </p:nvSpPr>
          <p:spPr>
            <a:xfrm rot="1023001">
              <a:off x="7882224" y="2424122"/>
              <a:ext cx="876262" cy="720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타원 110">
              <a:extLst>
                <a:ext uri="{FF2B5EF4-FFF2-40B4-BE49-F238E27FC236}">
                  <a16:creationId xmlns:a16="http://schemas.microsoft.com/office/drawing/2014/main" id="{F8D5E503-360E-40F8-8413-8DDD9394C0FB}"/>
                </a:ext>
              </a:extLst>
            </p:cNvPr>
            <p:cNvSpPr/>
            <p:nvPr/>
          </p:nvSpPr>
          <p:spPr>
            <a:xfrm rot="1023001">
              <a:off x="8340738" y="2465286"/>
              <a:ext cx="876262" cy="720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자유형: 도형 111">
              <a:extLst>
                <a:ext uri="{FF2B5EF4-FFF2-40B4-BE49-F238E27FC236}">
                  <a16:creationId xmlns:a16="http://schemas.microsoft.com/office/drawing/2014/main" id="{9F1DCAFF-2983-4C54-9581-11A3D7653473}"/>
                </a:ext>
              </a:extLst>
            </p:cNvPr>
            <p:cNvSpPr/>
            <p:nvPr/>
          </p:nvSpPr>
          <p:spPr>
            <a:xfrm>
              <a:off x="7870936" y="2805575"/>
              <a:ext cx="1345565" cy="1518214"/>
            </a:xfrm>
            <a:custGeom>
              <a:avLst/>
              <a:gdLst>
                <a:gd name="connsiteX0" fmla="*/ 854110 w 1396721"/>
                <a:gd name="connsiteY0" fmla="*/ 70339 h 1487156"/>
                <a:gd name="connsiteX1" fmla="*/ 854110 w 1396721"/>
                <a:gd name="connsiteY1" fmla="*/ 0 h 1487156"/>
                <a:gd name="connsiteX2" fmla="*/ 864158 w 1396721"/>
                <a:gd name="connsiteY2" fmla="*/ 472273 h 1487156"/>
                <a:gd name="connsiteX3" fmla="*/ 1165609 w 1396721"/>
                <a:gd name="connsiteY3" fmla="*/ 291403 h 1487156"/>
                <a:gd name="connsiteX4" fmla="*/ 1396721 w 1396721"/>
                <a:gd name="connsiteY4" fmla="*/ 462225 h 1487156"/>
                <a:gd name="connsiteX5" fmla="*/ 954593 w 1396721"/>
                <a:gd name="connsiteY5" fmla="*/ 693337 h 1487156"/>
                <a:gd name="connsiteX6" fmla="*/ 1034980 w 1396721"/>
                <a:gd name="connsiteY6" fmla="*/ 844062 h 1487156"/>
                <a:gd name="connsiteX7" fmla="*/ 813916 w 1396721"/>
                <a:gd name="connsiteY7" fmla="*/ 844062 h 1487156"/>
                <a:gd name="connsiteX8" fmla="*/ 793820 w 1396721"/>
                <a:gd name="connsiteY8" fmla="*/ 1165609 h 1487156"/>
                <a:gd name="connsiteX9" fmla="*/ 884255 w 1396721"/>
                <a:gd name="connsiteY9" fmla="*/ 1195754 h 1487156"/>
                <a:gd name="connsiteX10" fmla="*/ 763674 w 1396721"/>
                <a:gd name="connsiteY10" fmla="*/ 1487156 h 1487156"/>
                <a:gd name="connsiteX11" fmla="*/ 90435 w 1396721"/>
                <a:gd name="connsiteY11" fmla="*/ 1416818 h 1487156"/>
                <a:gd name="connsiteX12" fmla="*/ 60290 w 1396721"/>
                <a:gd name="connsiteY12" fmla="*/ 924449 h 1487156"/>
                <a:gd name="connsiteX13" fmla="*/ 180870 w 1396721"/>
                <a:gd name="connsiteY13" fmla="*/ 1024932 h 1487156"/>
                <a:gd name="connsiteX14" fmla="*/ 271305 w 1396721"/>
                <a:gd name="connsiteY14" fmla="*/ 703385 h 1487156"/>
                <a:gd name="connsiteX15" fmla="*/ 0 w 1396721"/>
                <a:gd name="connsiteY15" fmla="*/ 241161 h 1487156"/>
                <a:gd name="connsiteX16" fmla="*/ 301450 w 1396721"/>
                <a:gd name="connsiteY16" fmla="*/ 110532 h 1487156"/>
                <a:gd name="connsiteX17" fmla="*/ 452176 w 1396721"/>
                <a:gd name="connsiteY17" fmla="*/ 361741 h 1487156"/>
                <a:gd name="connsiteX18" fmla="*/ 522514 w 1396721"/>
                <a:gd name="connsiteY18" fmla="*/ 20097 h 1487156"/>
                <a:gd name="connsiteX19" fmla="*/ 823965 w 1396721"/>
                <a:gd name="connsiteY19" fmla="*/ 20097 h 1487156"/>
                <a:gd name="connsiteX0" fmla="*/ 854110 w 1396721"/>
                <a:gd name="connsiteY0" fmla="*/ 50242 h 1467059"/>
                <a:gd name="connsiteX1" fmla="*/ 864158 w 1396721"/>
                <a:gd name="connsiteY1" fmla="*/ 452176 h 1467059"/>
                <a:gd name="connsiteX2" fmla="*/ 1165609 w 1396721"/>
                <a:gd name="connsiteY2" fmla="*/ 271306 h 1467059"/>
                <a:gd name="connsiteX3" fmla="*/ 1396721 w 1396721"/>
                <a:gd name="connsiteY3" fmla="*/ 442128 h 1467059"/>
                <a:gd name="connsiteX4" fmla="*/ 954593 w 1396721"/>
                <a:gd name="connsiteY4" fmla="*/ 673240 h 1467059"/>
                <a:gd name="connsiteX5" fmla="*/ 1034980 w 1396721"/>
                <a:gd name="connsiteY5" fmla="*/ 823965 h 1467059"/>
                <a:gd name="connsiteX6" fmla="*/ 813916 w 1396721"/>
                <a:gd name="connsiteY6" fmla="*/ 823965 h 1467059"/>
                <a:gd name="connsiteX7" fmla="*/ 793820 w 1396721"/>
                <a:gd name="connsiteY7" fmla="*/ 1145512 h 1467059"/>
                <a:gd name="connsiteX8" fmla="*/ 884255 w 1396721"/>
                <a:gd name="connsiteY8" fmla="*/ 1175657 h 1467059"/>
                <a:gd name="connsiteX9" fmla="*/ 763674 w 1396721"/>
                <a:gd name="connsiteY9" fmla="*/ 1467059 h 1467059"/>
                <a:gd name="connsiteX10" fmla="*/ 90435 w 1396721"/>
                <a:gd name="connsiteY10" fmla="*/ 1396721 h 1467059"/>
                <a:gd name="connsiteX11" fmla="*/ 60290 w 1396721"/>
                <a:gd name="connsiteY11" fmla="*/ 904352 h 1467059"/>
                <a:gd name="connsiteX12" fmla="*/ 180870 w 1396721"/>
                <a:gd name="connsiteY12" fmla="*/ 1004835 h 1467059"/>
                <a:gd name="connsiteX13" fmla="*/ 271305 w 1396721"/>
                <a:gd name="connsiteY13" fmla="*/ 683288 h 1467059"/>
                <a:gd name="connsiteX14" fmla="*/ 0 w 1396721"/>
                <a:gd name="connsiteY14" fmla="*/ 221064 h 1467059"/>
                <a:gd name="connsiteX15" fmla="*/ 301450 w 1396721"/>
                <a:gd name="connsiteY15" fmla="*/ 90435 h 1467059"/>
                <a:gd name="connsiteX16" fmla="*/ 452176 w 1396721"/>
                <a:gd name="connsiteY16" fmla="*/ 341644 h 1467059"/>
                <a:gd name="connsiteX17" fmla="*/ 522514 w 1396721"/>
                <a:gd name="connsiteY17" fmla="*/ 0 h 1467059"/>
                <a:gd name="connsiteX18" fmla="*/ 823965 w 1396721"/>
                <a:gd name="connsiteY18" fmla="*/ 0 h 1467059"/>
                <a:gd name="connsiteX0" fmla="*/ 854110 w 1396721"/>
                <a:gd name="connsiteY0" fmla="*/ 50242 h 1467059"/>
                <a:gd name="connsiteX1" fmla="*/ 864158 w 1396721"/>
                <a:gd name="connsiteY1" fmla="*/ 452176 h 1467059"/>
                <a:gd name="connsiteX2" fmla="*/ 1165609 w 1396721"/>
                <a:gd name="connsiteY2" fmla="*/ 271306 h 1467059"/>
                <a:gd name="connsiteX3" fmla="*/ 1396721 w 1396721"/>
                <a:gd name="connsiteY3" fmla="*/ 442128 h 1467059"/>
                <a:gd name="connsiteX4" fmla="*/ 954593 w 1396721"/>
                <a:gd name="connsiteY4" fmla="*/ 673240 h 1467059"/>
                <a:gd name="connsiteX5" fmla="*/ 1034980 w 1396721"/>
                <a:gd name="connsiteY5" fmla="*/ 823965 h 1467059"/>
                <a:gd name="connsiteX6" fmla="*/ 813916 w 1396721"/>
                <a:gd name="connsiteY6" fmla="*/ 823965 h 1467059"/>
                <a:gd name="connsiteX7" fmla="*/ 793820 w 1396721"/>
                <a:gd name="connsiteY7" fmla="*/ 1145512 h 1467059"/>
                <a:gd name="connsiteX8" fmla="*/ 884255 w 1396721"/>
                <a:gd name="connsiteY8" fmla="*/ 1175657 h 1467059"/>
                <a:gd name="connsiteX9" fmla="*/ 763674 w 1396721"/>
                <a:gd name="connsiteY9" fmla="*/ 1467059 h 1467059"/>
                <a:gd name="connsiteX10" fmla="*/ 90435 w 1396721"/>
                <a:gd name="connsiteY10" fmla="*/ 1396721 h 1467059"/>
                <a:gd name="connsiteX11" fmla="*/ 60290 w 1396721"/>
                <a:gd name="connsiteY11" fmla="*/ 904352 h 1467059"/>
                <a:gd name="connsiteX12" fmla="*/ 180870 w 1396721"/>
                <a:gd name="connsiteY12" fmla="*/ 1004835 h 1467059"/>
                <a:gd name="connsiteX13" fmla="*/ 271305 w 1396721"/>
                <a:gd name="connsiteY13" fmla="*/ 683288 h 1467059"/>
                <a:gd name="connsiteX14" fmla="*/ 0 w 1396721"/>
                <a:gd name="connsiteY14" fmla="*/ 221064 h 1467059"/>
                <a:gd name="connsiteX15" fmla="*/ 301450 w 1396721"/>
                <a:gd name="connsiteY15" fmla="*/ 90435 h 1467059"/>
                <a:gd name="connsiteX16" fmla="*/ 452176 w 1396721"/>
                <a:gd name="connsiteY16" fmla="*/ 341644 h 1467059"/>
                <a:gd name="connsiteX17" fmla="*/ 522514 w 1396721"/>
                <a:gd name="connsiteY17" fmla="*/ 0 h 1467059"/>
                <a:gd name="connsiteX0" fmla="*/ 847716 w 1396721"/>
                <a:gd name="connsiteY0" fmla="*/ 0 h 1490352"/>
                <a:gd name="connsiteX1" fmla="*/ 864158 w 1396721"/>
                <a:gd name="connsiteY1" fmla="*/ 475469 h 1490352"/>
                <a:gd name="connsiteX2" fmla="*/ 1165609 w 1396721"/>
                <a:gd name="connsiteY2" fmla="*/ 294599 h 1490352"/>
                <a:gd name="connsiteX3" fmla="*/ 1396721 w 1396721"/>
                <a:gd name="connsiteY3" fmla="*/ 465421 h 1490352"/>
                <a:gd name="connsiteX4" fmla="*/ 954593 w 1396721"/>
                <a:gd name="connsiteY4" fmla="*/ 696533 h 1490352"/>
                <a:gd name="connsiteX5" fmla="*/ 1034980 w 1396721"/>
                <a:gd name="connsiteY5" fmla="*/ 847258 h 1490352"/>
                <a:gd name="connsiteX6" fmla="*/ 813916 w 1396721"/>
                <a:gd name="connsiteY6" fmla="*/ 847258 h 1490352"/>
                <a:gd name="connsiteX7" fmla="*/ 793820 w 1396721"/>
                <a:gd name="connsiteY7" fmla="*/ 1168805 h 1490352"/>
                <a:gd name="connsiteX8" fmla="*/ 884255 w 1396721"/>
                <a:gd name="connsiteY8" fmla="*/ 1198950 h 1490352"/>
                <a:gd name="connsiteX9" fmla="*/ 763674 w 1396721"/>
                <a:gd name="connsiteY9" fmla="*/ 1490352 h 1490352"/>
                <a:gd name="connsiteX10" fmla="*/ 90435 w 1396721"/>
                <a:gd name="connsiteY10" fmla="*/ 1420014 h 1490352"/>
                <a:gd name="connsiteX11" fmla="*/ 60290 w 1396721"/>
                <a:gd name="connsiteY11" fmla="*/ 927645 h 1490352"/>
                <a:gd name="connsiteX12" fmla="*/ 180870 w 1396721"/>
                <a:gd name="connsiteY12" fmla="*/ 1028128 h 1490352"/>
                <a:gd name="connsiteX13" fmla="*/ 271305 w 1396721"/>
                <a:gd name="connsiteY13" fmla="*/ 706581 h 1490352"/>
                <a:gd name="connsiteX14" fmla="*/ 0 w 1396721"/>
                <a:gd name="connsiteY14" fmla="*/ 244357 h 1490352"/>
                <a:gd name="connsiteX15" fmla="*/ 301450 w 1396721"/>
                <a:gd name="connsiteY15" fmla="*/ 113728 h 1490352"/>
                <a:gd name="connsiteX16" fmla="*/ 452176 w 1396721"/>
                <a:gd name="connsiteY16" fmla="*/ 364937 h 1490352"/>
                <a:gd name="connsiteX17" fmla="*/ 522514 w 1396721"/>
                <a:gd name="connsiteY17" fmla="*/ 23293 h 1490352"/>
                <a:gd name="connsiteX0" fmla="*/ 847716 w 1396721"/>
                <a:gd name="connsiteY0" fmla="*/ 40651 h 1531003"/>
                <a:gd name="connsiteX1" fmla="*/ 864158 w 1396721"/>
                <a:gd name="connsiteY1" fmla="*/ 516120 h 1531003"/>
                <a:gd name="connsiteX2" fmla="*/ 1165609 w 1396721"/>
                <a:gd name="connsiteY2" fmla="*/ 335250 h 1531003"/>
                <a:gd name="connsiteX3" fmla="*/ 1396721 w 1396721"/>
                <a:gd name="connsiteY3" fmla="*/ 506072 h 1531003"/>
                <a:gd name="connsiteX4" fmla="*/ 954593 w 1396721"/>
                <a:gd name="connsiteY4" fmla="*/ 737184 h 1531003"/>
                <a:gd name="connsiteX5" fmla="*/ 1034980 w 1396721"/>
                <a:gd name="connsiteY5" fmla="*/ 887909 h 1531003"/>
                <a:gd name="connsiteX6" fmla="*/ 813916 w 1396721"/>
                <a:gd name="connsiteY6" fmla="*/ 887909 h 1531003"/>
                <a:gd name="connsiteX7" fmla="*/ 793820 w 1396721"/>
                <a:gd name="connsiteY7" fmla="*/ 1209456 h 1531003"/>
                <a:gd name="connsiteX8" fmla="*/ 884255 w 1396721"/>
                <a:gd name="connsiteY8" fmla="*/ 1239601 h 1531003"/>
                <a:gd name="connsiteX9" fmla="*/ 763674 w 1396721"/>
                <a:gd name="connsiteY9" fmla="*/ 1531003 h 1531003"/>
                <a:gd name="connsiteX10" fmla="*/ 90435 w 1396721"/>
                <a:gd name="connsiteY10" fmla="*/ 1460665 h 1531003"/>
                <a:gd name="connsiteX11" fmla="*/ 60290 w 1396721"/>
                <a:gd name="connsiteY11" fmla="*/ 968296 h 1531003"/>
                <a:gd name="connsiteX12" fmla="*/ 180870 w 1396721"/>
                <a:gd name="connsiteY12" fmla="*/ 1068779 h 1531003"/>
                <a:gd name="connsiteX13" fmla="*/ 271305 w 1396721"/>
                <a:gd name="connsiteY13" fmla="*/ 747232 h 1531003"/>
                <a:gd name="connsiteX14" fmla="*/ 0 w 1396721"/>
                <a:gd name="connsiteY14" fmla="*/ 285008 h 1531003"/>
                <a:gd name="connsiteX15" fmla="*/ 301450 w 1396721"/>
                <a:gd name="connsiteY15" fmla="*/ 154379 h 1531003"/>
                <a:gd name="connsiteX16" fmla="*/ 452176 w 1396721"/>
                <a:gd name="connsiteY16" fmla="*/ 405588 h 1531003"/>
                <a:gd name="connsiteX17" fmla="*/ 557683 w 1396721"/>
                <a:gd name="connsiteY17" fmla="*/ 0 h 1531003"/>
                <a:gd name="connsiteX0" fmla="*/ 847716 w 1396721"/>
                <a:gd name="connsiteY0" fmla="*/ 40651 h 1531003"/>
                <a:gd name="connsiteX1" fmla="*/ 864158 w 1396721"/>
                <a:gd name="connsiteY1" fmla="*/ 516120 h 1531003"/>
                <a:gd name="connsiteX2" fmla="*/ 1165609 w 1396721"/>
                <a:gd name="connsiteY2" fmla="*/ 335250 h 1531003"/>
                <a:gd name="connsiteX3" fmla="*/ 1396721 w 1396721"/>
                <a:gd name="connsiteY3" fmla="*/ 506072 h 1531003"/>
                <a:gd name="connsiteX4" fmla="*/ 954593 w 1396721"/>
                <a:gd name="connsiteY4" fmla="*/ 737184 h 1531003"/>
                <a:gd name="connsiteX5" fmla="*/ 1034980 w 1396721"/>
                <a:gd name="connsiteY5" fmla="*/ 887909 h 1531003"/>
                <a:gd name="connsiteX6" fmla="*/ 813916 w 1396721"/>
                <a:gd name="connsiteY6" fmla="*/ 887909 h 1531003"/>
                <a:gd name="connsiteX7" fmla="*/ 793820 w 1396721"/>
                <a:gd name="connsiteY7" fmla="*/ 1209456 h 1531003"/>
                <a:gd name="connsiteX8" fmla="*/ 884255 w 1396721"/>
                <a:gd name="connsiteY8" fmla="*/ 1239601 h 1531003"/>
                <a:gd name="connsiteX9" fmla="*/ 763674 w 1396721"/>
                <a:gd name="connsiteY9" fmla="*/ 1531003 h 1531003"/>
                <a:gd name="connsiteX10" fmla="*/ 90435 w 1396721"/>
                <a:gd name="connsiteY10" fmla="*/ 1460665 h 1531003"/>
                <a:gd name="connsiteX11" fmla="*/ 60290 w 1396721"/>
                <a:gd name="connsiteY11" fmla="*/ 968296 h 1531003"/>
                <a:gd name="connsiteX12" fmla="*/ 180870 w 1396721"/>
                <a:gd name="connsiteY12" fmla="*/ 1068779 h 1531003"/>
                <a:gd name="connsiteX13" fmla="*/ 271305 w 1396721"/>
                <a:gd name="connsiteY13" fmla="*/ 747232 h 1531003"/>
                <a:gd name="connsiteX14" fmla="*/ 0 w 1396721"/>
                <a:gd name="connsiteY14" fmla="*/ 285008 h 1531003"/>
                <a:gd name="connsiteX15" fmla="*/ 301450 w 1396721"/>
                <a:gd name="connsiteY15" fmla="*/ 154379 h 1531003"/>
                <a:gd name="connsiteX16" fmla="*/ 452176 w 1396721"/>
                <a:gd name="connsiteY16" fmla="*/ 405588 h 1531003"/>
                <a:gd name="connsiteX17" fmla="*/ 557683 w 1396721"/>
                <a:gd name="connsiteY17" fmla="*/ 0 h 1531003"/>
                <a:gd name="connsiteX0" fmla="*/ 847716 w 1396721"/>
                <a:gd name="connsiteY0" fmla="*/ 40651 h 1531003"/>
                <a:gd name="connsiteX1" fmla="*/ 864158 w 1396721"/>
                <a:gd name="connsiteY1" fmla="*/ 516120 h 1531003"/>
                <a:gd name="connsiteX2" fmla="*/ 1165609 w 1396721"/>
                <a:gd name="connsiteY2" fmla="*/ 335250 h 1531003"/>
                <a:gd name="connsiteX3" fmla="*/ 1396721 w 1396721"/>
                <a:gd name="connsiteY3" fmla="*/ 506072 h 1531003"/>
                <a:gd name="connsiteX4" fmla="*/ 954593 w 1396721"/>
                <a:gd name="connsiteY4" fmla="*/ 737184 h 1531003"/>
                <a:gd name="connsiteX5" fmla="*/ 1034980 w 1396721"/>
                <a:gd name="connsiteY5" fmla="*/ 887909 h 1531003"/>
                <a:gd name="connsiteX6" fmla="*/ 813916 w 1396721"/>
                <a:gd name="connsiteY6" fmla="*/ 887909 h 1531003"/>
                <a:gd name="connsiteX7" fmla="*/ 793820 w 1396721"/>
                <a:gd name="connsiteY7" fmla="*/ 1209456 h 1531003"/>
                <a:gd name="connsiteX8" fmla="*/ 884255 w 1396721"/>
                <a:gd name="connsiteY8" fmla="*/ 1239601 h 1531003"/>
                <a:gd name="connsiteX9" fmla="*/ 763674 w 1396721"/>
                <a:gd name="connsiteY9" fmla="*/ 1531003 h 1531003"/>
                <a:gd name="connsiteX10" fmla="*/ 90435 w 1396721"/>
                <a:gd name="connsiteY10" fmla="*/ 1460665 h 1531003"/>
                <a:gd name="connsiteX11" fmla="*/ 60290 w 1396721"/>
                <a:gd name="connsiteY11" fmla="*/ 968296 h 1531003"/>
                <a:gd name="connsiteX12" fmla="*/ 180870 w 1396721"/>
                <a:gd name="connsiteY12" fmla="*/ 1068779 h 1531003"/>
                <a:gd name="connsiteX13" fmla="*/ 271305 w 1396721"/>
                <a:gd name="connsiteY13" fmla="*/ 747232 h 1531003"/>
                <a:gd name="connsiteX14" fmla="*/ 0 w 1396721"/>
                <a:gd name="connsiteY14" fmla="*/ 285008 h 1531003"/>
                <a:gd name="connsiteX15" fmla="*/ 301450 w 1396721"/>
                <a:gd name="connsiteY15" fmla="*/ 154379 h 1531003"/>
                <a:gd name="connsiteX16" fmla="*/ 452176 w 1396721"/>
                <a:gd name="connsiteY16" fmla="*/ 405588 h 1531003"/>
                <a:gd name="connsiteX17" fmla="*/ 557683 w 1396721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96829 w 1387129"/>
                <a:gd name="connsiteY10" fmla="*/ 1435087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122407 w 1387129"/>
                <a:gd name="connsiteY10" fmla="*/ 1521411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122407 w 1387129"/>
                <a:gd name="connsiteY10" fmla="*/ 1521411 h 1531003"/>
                <a:gd name="connsiteX11" fmla="*/ 92261 w 1387129"/>
                <a:gd name="connsiteY11" fmla="*/ 108659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122407 w 1387129"/>
                <a:gd name="connsiteY10" fmla="*/ 1521411 h 1531003"/>
                <a:gd name="connsiteX11" fmla="*/ 92261 w 1387129"/>
                <a:gd name="connsiteY11" fmla="*/ 1086592 h 1531003"/>
                <a:gd name="connsiteX12" fmla="*/ 216039 w 1387129"/>
                <a:gd name="connsiteY12" fmla="*/ 1206258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92261 w 1387129"/>
                <a:gd name="connsiteY11" fmla="*/ 1086592 h 1531003"/>
                <a:gd name="connsiteX12" fmla="*/ 216039 w 1387129"/>
                <a:gd name="connsiteY12" fmla="*/ 1206258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146613 w 1387129"/>
                <a:gd name="connsiteY11" fmla="*/ 1166522 h 1531003"/>
                <a:gd name="connsiteX12" fmla="*/ 216039 w 1387129"/>
                <a:gd name="connsiteY12" fmla="*/ 1206258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146613 w 1387129"/>
                <a:gd name="connsiteY11" fmla="*/ 1166522 h 1531003"/>
                <a:gd name="connsiteX12" fmla="*/ 209645 w 1387129"/>
                <a:gd name="connsiteY12" fmla="*/ 1196667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146613 w 1387129"/>
                <a:gd name="connsiteY11" fmla="*/ 1166522 h 1531003"/>
                <a:gd name="connsiteX12" fmla="*/ 209645 w 1387129"/>
                <a:gd name="connsiteY12" fmla="*/ 1196667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74663 w 1387129"/>
                <a:gd name="connsiteY8" fmla="*/ 1239601 h 1518214"/>
                <a:gd name="connsiteX9" fmla="*/ 754082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74663 w 1387129"/>
                <a:gd name="connsiteY8" fmla="*/ 1239601 h 1518214"/>
                <a:gd name="connsiteX9" fmla="*/ 754082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74663 w 1387129"/>
                <a:gd name="connsiteY8" fmla="*/ 1239601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983824 w 1387129"/>
                <a:gd name="connsiteY5" fmla="*/ 881515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83824 w 1387129"/>
                <a:gd name="connsiteY5" fmla="*/ 881515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83824 w 1387129"/>
                <a:gd name="connsiteY5" fmla="*/ 881515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6705 w 1387129"/>
                <a:gd name="connsiteY4" fmla="*/ 746776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23077 w 1387129"/>
                <a:gd name="connsiteY5" fmla="*/ 78879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23077 w 1387129"/>
                <a:gd name="connsiteY5" fmla="*/ 78879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23077 w 1387129"/>
                <a:gd name="connsiteY5" fmla="*/ 78879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10288 w 1387129"/>
                <a:gd name="connsiteY5" fmla="*/ 785598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10288 w 1387129"/>
                <a:gd name="connsiteY5" fmla="*/ 785598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74340"/>
                <a:gd name="connsiteY0" fmla="*/ 40651 h 1518214"/>
                <a:gd name="connsiteX1" fmla="*/ 854566 w 1374340"/>
                <a:gd name="connsiteY1" fmla="*/ 516120 h 1518214"/>
                <a:gd name="connsiteX2" fmla="*/ 1156017 w 1374340"/>
                <a:gd name="connsiteY2" fmla="*/ 335250 h 1518214"/>
                <a:gd name="connsiteX3" fmla="*/ 1374340 w 1374340"/>
                <a:gd name="connsiteY3" fmla="*/ 509269 h 1518214"/>
                <a:gd name="connsiteX4" fmla="*/ 823508 w 1374340"/>
                <a:gd name="connsiteY4" fmla="*/ 765960 h 1518214"/>
                <a:gd name="connsiteX5" fmla="*/ 910288 w 1374340"/>
                <a:gd name="connsiteY5" fmla="*/ 785598 h 1518214"/>
                <a:gd name="connsiteX6" fmla="*/ 813915 w 1374340"/>
                <a:gd name="connsiteY6" fmla="*/ 833556 h 1518214"/>
                <a:gd name="connsiteX7" fmla="*/ 784228 w 1374340"/>
                <a:gd name="connsiteY7" fmla="*/ 1209456 h 1518214"/>
                <a:gd name="connsiteX8" fmla="*/ 849085 w 1374340"/>
                <a:gd name="connsiteY8" fmla="*/ 1214024 h 1518214"/>
                <a:gd name="connsiteX9" fmla="*/ 741293 w 1374340"/>
                <a:gd name="connsiteY9" fmla="*/ 1518214 h 1518214"/>
                <a:gd name="connsiteX10" fmla="*/ 208731 w 1374340"/>
                <a:gd name="connsiteY10" fmla="*/ 1505425 h 1518214"/>
                <a:gd name="connsiteX11" fmla="*/ 146613 w 1374340"/>
                <a:gd name="connsiteY11" fmla="*/ 1166522 h 1518214"/>
                <a:gd name="connsiteX12" fmla="*/ 209645 w 1374340"/>
                <a:gd name="connsiteY12" fmla="*/ 1196667 h 1518214"/>
                <a:gd name="connsiteX13" fmla="*/ 178117 w 1374340"/>
                <a:gd name="connsiteY13" fmla="*/ 715869 h 1518214"/>
                <a:gd name="connsiteX14" fmla="*/ 261713 w 1374340"/>
                <a:gd name="connsiteY14" fmla="*/ 747232 h 1518214"/>
                <a:gd name="connsiteX15" fmla="*/ 0 w 1374340"/>
                <a:gd name="connsiteY15" fmla="*/ 278613 h 1518214"/>
                <a:gd name="connsiteX16" fmla="*/ 291858 w 1374340"/>
                <a:gd name="connsiteY16" fmla="*/ 154379 h 1518214"/>
                <a:gd name="connsiteX17" fmla="*/ 442584 w 1374340"/>
                <a:gd name="connsiteY17" fmla="*/ 405588 h 1518214"/>
                <a:gd name="connsiteX18" fmla="*/ 548091 w 1374340"/>
                <a:gd name="connsiteY18" fmla="*/ 0 h 1518214"/>
                <a:gd name="connsiteX0" fmla="*/ 838124 w 1374340"/>
                <a:gd name="connsiteY0" fmla="*/ 40651 h 1518214"/>
                <a:gd name="connsiteX1" fmla="*/ 854566 w 1374340"/>
                <a:gd name="connsiteY1" fmla="*/ 516120 h 1518214"/>
                <a:gd name="connsiteX2" fmla="*/ 1156017 w 1374340"/>
                <a:gd name="connsiteY2" fmla="*/ 335250 h 1518214"/>
                <a:gd name="connsiteX3" fmla="*/ 1374340 w 1374340"/>
                <a:gd name="connsiteY3" fmla="*/ 509269 h 1518214"/>
                <a:gd name="connsiteX4" fmla="*/ 823508 w 1374340"/>
                <a:gd name="connsiteY4" fmla="*/ 765960 h 1518214"/>
                <a:gd name="connsiteX5" fmla="*/ 910288 w 1374340"/>
                <a:gd name="connsiteY5" fmla="*/ 785598 h 1518214"/>
                <a:gd name="connsiteX6" fmla="*/ 813915 w 1374340"/>
                <a:gd name="connsiteY6" fmla="*/ 833556 h 1518214"/>
                <a:gd name="connsiteX7" fmla="*/ 784228 w 1374340"/>
                <a:gd name="connsiteY7" fmla="*/ 1209456 h 1518214"/>
                <a:gd name="connsiteX8" fmla="*/ 849085 w 1374340"/>
                <a:gd name="connsiteY8" fmla="*/ 1214024 h 1518214"/>
                <a:gd name="connsiteX9" fmla="*/ 741293 w 1374340"/>
                <a:gd name="connsiteY9" fmla="*/ 1518214 h 1518214"/>
                <a:gd name="connsiteX10" fmla="*/ 208731 w 1374340"/>
                <a:gd name="connsiteY10" fmla="*/ 1505425 h 1518214"/>
                <a:gd name="connsiteX11" fmla="*/ 146613 w 1374340"/>
                <a:gd name="connsiteY11" fmla="*/ 1166522 h 1518214"/>
                <a:gd name="connsiteX12" fmla="*/ 209645 w 1374340"/>
                <a:gd name="connsiteY12" fmla="*/ 1196667 h 1518214"/>
                <a:gd name="connsiteX13" fmla="*/ 178117 w 1374340"/>
                <a:gd name="connsiteY13" fmla="*/ 715869 h 1518214"/>
                <a:gd name="connsiteX14" fmla="*/ 261713 w 1374340"/>
                <a:gd name="connsiteY14" fmla="*/ 747232 h 1518214"/>
                <a:gd name="connsiteX15" fmla="*/ 0 w 1374340"/>
                <a:gd name="connsiteY15" fmla="*/ 278613 h 1518214"/>
                <a:gd name="connsiteX16" fmla="*/ 291858 w 1374340"/>
                <a:gd name="connsiteY16" fmla="*/ 154379 h 1518214"/>
                <a:gd name="connsiteX17" fmla="*/ 442584 w 1374340"/>
                <a:gd name="connsiteY17" fmla="*/ 405588 h 1518214"/>
                <a:gd name="connsiteX18" fmla="*/ 548091 w 1374340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8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8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26382"/>
                <a:gd name="connsiteY0" fmla="*/ 40651 h 1518214"/>
                <a:gd name="connsiteX1" fmla="*/ 854566 w 1326382"/>
                <a:gd name="connsiteY1" fmla="*/ 516120 h 1518214"/>
                <a:gd name="connsiteX2" fmla="*/ 1156017 w 1326382"/>
                <a:gd name="connsiteY2" fmla="*/ 335250 h 1518214"/>
                <a:gd name="connsiteX3" fmla="*/ 1326382 w 1326382"/>
                <a:gd name="connsiteY3" fmla="*/ 442128 h 1518214"/>
                <a:gd name="connsiteX4" fmla="*/ 823508 w 1326382"/>
                <a:gd name="connsiteY4" fmla="*/ 765960 h 1518214"/>
                <a:gd name="connsiteX5" fmla="*/ 910288 w 1326382"/>
                <a:gd name="connsiteY5" fmla="*/ 785598 h 1518214"/>
                <a:gd name="connsiteX6" fmla="*/ 813915 w 1326382"/>
                <a:gd name="connsiteY6" fmla="*/ 833556 h 1518214"/>
                <a:gd name="connsiteX7" fmla="*/ 784228 w 1326382"/>
                <a:gd name="connsiteY7" fmla="*/ 1209456 h 1518214"/>
                <a:gd name="connsiteX8" fmla="*/ 849085 w 1326382"/>
                <a:gd name="connsiteY8" fmla="*/ 1214024 h 1518214"/>
                <a:gd name="connsiteX9" fmla="*/ 741293 w 1326382"/>
                <a:gd name="connsiteY9" fmla="*/ 1518214 h 1518214"/>
                <a:gd name="connsiteX10" fmla="*/ 208731 w 1326382"/>
                <a:gd name="connsiteY10" fmla="*/ 1505425 h 1518214"/>
                <a:gd name="connsiteX11" fmla="*/ 146613 w 1326382"/>
                <a:gd name="connsiteY11" fmla="*/ 1166522 h 1518214"/>
                <a:gd name="connsiteX12" fmla="*/ 209645 w 1326382"/>
                <a:gd name="connsiteY12" fmla="*/ 1196667 h 1518214"/>
                <a:gd name="connsiteX13" fmla="*/ 178117 w 1326382"/>
                <a:gd name="connsiteY13" fmla="*/ 715869 h 1518214"/>
                <a:gd name="connsiteX14" fmla="*/ 261713 w 1326382"/>
                <a:gd name="connsiteY14" fmla="*/ 747232 h 1518214"/>
                <a:gd name="connsiteX15" fmla="*/ 0 w 1326382"/>
                <a:gd name="connsiteY15" fmla="*/ 278613 h 1518214"/>
                <a:gd name="connsiteX16" fmla="*/ 291858 w 1326382"/>
                <a:gd name="connsiteY16" fmla="*/ 154379 h 1518214"/>
                <a:gd name="connsiteX17" fmla="*/ 442584 w 1326382"/>
                <a:gd name="connsiteY17" fmla="*/ 405588 h 1518214"/>
                <a:gd name="connsiteX18" fmla="*/ 548091 w 1326382"/>
                <a:gd name="connsiteY18" fmla="*/ 0 h 1518214"/>
                <a:gd name="connsiteX0" fmla="*/ 838124 w 1326382"/>
                <a:gd name="connsiteY0" fmla="*/ 40651 h 1518214"/>
                <a:gd name="connsiteX1" fmla="*/ 854566 w 1326382"/>
                <a:gd name="connsiteY1" fmla="*/ 516120 h 1518214"/>
                <a:gd name="connsiteX2" fmla="*/ 1156017 w 1326382"/>
                <a:gd name="connsiteY2" fmla="*/ 335250 h 1518214"/>
                <a:gd name="connsiteX3" fmla="*/ 1326382 w 1326382"/>
                <a:gd name="connsiteY3" fmla="*/ 442128 h 1518214"/>
                <a:gd name="connsiteX4" fmla="*/ 823508 w 1326382"/>
                <a:gd name="connsiteY4" fmla="*/ 765960 h 1518214"/>
                <a:gd name="connsiteX5" fmla="*/ 910288 w 1326382"/>
                <a:gd name="connsiteY5" fmla="*/ 785598 h 1518214"/>
                <a:gd name="connsiteX6" fmla="*/ 813915 w 1326382"/>
                <a:gd name="connsiteY6" fmla="*/ 833556 h 1518214"/>
                <a:gd name="connsiteX7" fmla="*/ 784228 w 1326382"/>
                <a:gd name="connsiteY7" fmla="*/ 1209456 h 1518214"/>
                <a:gd name="connsiteX8" fmla="*/ 849085 w 1326382"/>
                <a:gd name="connsiteY8" fmla="*/ 1214024 h 1518214"/>
                <a:gd name="connsiteX9" fmla="*/ 741293 w 1326382"/>
                <a:gd name="connsiteY9" fmla="*/ 1518214 h 1518214"/>
                <a:gd name="connsiteX10" fmla="*/ 208731 w 1326382"/>
                <a:gd name="connsiteY10" fmla="*/ 1505425 h 1518214"/>
                <a:gd name="connsiteX11" fmla="*/ 146613 w 1326382"/>
                <a:gd name="connsiteY11" fmla="*/ 1166522 h 1518214"/>
                <a:gd name="connsiteX12" fmla="*/ 209645 w 1326382"/>
                <a:gd name="connsiteY12" fmla="*/ 1196667 h 1518214"/>
                <a:gd name="connsiteX13" fmla="*/ 178117 w 1326382"/>
                <a:gd name="connsiteY13" fmla="*/ 715869 h 1518214"/>
                <a:gd name="connsiteX14" fmla="*/ 261713 w 1326382"/>
                <a:gd name="connsiteY14" fmla="*/ 747232 h 1518214"/>
                <a:gd name="connsiteX15" fmla="*/ 0 w 1326382"/>
                <a:gd name="connsiteY15" fmla="*/ 278613 h 1518214"/>
                <a:gd name="connsiteX16" fmla="*/ 291858 w 1326382"/>
                <a:gd name="connsiteY16" fmla="*/ 154379 h 1518214"/>
                <a:gd name="connsiteX17" fmla="*/ 442584 w 1326382"/>
                <a:gd name="connsiteY17" fmla="*/ 405588 h 1518214"/>
                <a:gd name="connsiteX18" fmla="*/ 548091 w 1326382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45565" h="1518214">
                  <a:moveTo>
                    <a:pt x="838124" y="40651"/>
                  </a:moveTo>
                  <a:cubicBezTo>
                    <a:pt x="836145" y="190615"/>
                    <a:pt x="834165" y="340578"/>
                    <a:pt x="832186" y="490542"/>
                  </a:cubicBezTo>
                  <a:cubicBezTo>
                    <a:pt x="940130" y="410003"/>
                    <a:pt x="1009707" y="358239"/>
                    <a:pt x="1156017" y="335250"/>
                  </a:cubicBezTo>
                  <a:cubicBezTo>
                    <a:pt x="1219200" y="385796"/>
                    <a:pt x="1269593" y="404371"/>
                    <a:pt x="1345565" y="486889"/>
                  </a:cubicBezTo>
                  <a:cubicBezTo>
                    <a:pt x="1037262" y="530888"/>
                    <a:pt x="904808" y="696382"/>
                    <a:pt x="823508" y="765960"/>
                  </a:cubicBezTo>
                  <a:cubicBezTo>
                    <a:pt x="837514" y="773572"/>
                    <a:pt x="854719" y="765197"/>
                    <a:pt x="910288" y="785598"/>
                  </a:cubicBezTo>
                  <a:cubicBezTo>
                    <a:pt x="837665" y="810110"/>
                    <a:pt x="848171" y="834622"/>
                    <a:pt x="813915" y="833556"/>
                  </a:cubicBezTo>
                  <a:lnTo>
                    <a:pt x="784228" y="1209456"/>
                  </a:lnTo>
                  <a:cubicBezTo>
                    <a:pt x="805847" y="1210979"/>
                    <a:pt x="814677" y="1209304"/>
                    <a:pt x="849085" y="1214024"/>
                  </a:cubicBezTo>
                  <a:cubicBezTo>
                    <a:pt x="768394" y="1328210"/>
                    <a:pt x="754844" y="1442395"/>
                    <a:pt x="741293" y="1518214"/>
                  </a:cubicBezTo>
                  <a:lnTo>
                    <a:pt x="208731" y="1505425"/>
                  </a:lnTo>
                  <a:cubicBezTo>
                    <a:pt x="209340" y="1346631"/>
                    <a:pt x="203554" y="1293344"/>
                    <a:pt x="146613" y="1166522"/>
                  </a:cubicBezTo>
                  <a:cubicBezTo>
                    <a:pt x="190002" y="1187227"/>
                    <a:pt x="191832" y="1182356"/>
                    <a:pt x="209645" y="1196667"/>
                  </a:cubicBezTo>
                  <a:cubicBezTo>
                    <a:pt x="223647" y="1048124"/>
                    <a:pt x="263228" y="800468"/>
                    <a:pt x="178117" y="715869"/>
                  </a:cubicBezTo>
                  <a:lnTo>
                    <a:pt x="261713" y="747232"/>
                  </a:lnTo>
                  <a:cubicBezTo>
                    <a:pt x="273589" y="660298"/>
                    <a:pt x="218324" y="506223"/>
                    <a:pt x="0" y="278613"/>
                  </a:cubicBezTo>
                  <a:lnTo>
                    <a:pt x="256689" y="154379"/>
                  </a:lnTo>
                  <a:cubicBezTo>
                    <a:pt x="357021" y="234918"/>
                    <a:pt x="380619" y="337838"/>
                    <a:pt x="442584" y="421574"/>
                  </a:cubicBezTo>
                  <a:lnTo>
                    <a:pt x="548091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타원 112">
              <a:extLst>
                <a:ext uri="{FF2B5EF4-FFF2-40B4-BE49-F238E27FC236}">
                  <a16:creationId xmlns:a16="http://schemas.microsoft.com/office/drawing/2014/main" id="{59AD1FC6-6DDF-4B8F-99D7-9F31C17F193A}"/>
                </a:ext>
              </a:extLst>
            </p:cNvPr>
            <p:cNvSpPr/>
            <p:nvPr/>
          </p:nvSpPr>
          <p:spPr>
            <a:xfrm rot="1023001">
              <a:off x="8872391" y="2752794"/>
              <a:ext cx="876262" cy="720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타원 113">
              <a:extLst>
                <a:ext uri="{FF2B5EF4-FFF2-40B4-BE49-F238E27FC236}">
                  <a16:creationId xmlns:a16="http://schemas.microsoft.com/office/drawing/2014/main" id="{093257A4-0845-4CBE-A6A3-5BBFAE241C24}"/>
                </a:ext>
              </a:extLst>
            </p:cNvPr>
            <p:cNvSpPr/>
            <p:nvPr/>
          </p:nvSpPr>
          <p:spPr>
            <a:xfrm rot="1023001">
              <a:off x="8739631" y="2136731"/>
              <a:ext cx="1017624" cy="956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8" name="타원 114">
              <a:extLst>
                <a:ext uri="{FF2B5EF4-FFF2-40B4-BE49-F238E27FC236}">
                  <a16:creationId xmlns:a16="http://schemas.microsoft.com/office/drawing/2014/main" id="{E8748117-4EFD-4289-90A2-A7E3DEDDF6AB}"/>
                </a:ext>
              </a:extLst>
            </p:cNvPr>
            <p:cNvSpPr/>
            <p:nvPr/>
          </p:nvSpPr>
          <p:spPr>
            <a:xfrm rot="1023001">
              <a:off x="8781329" y="1841640"/>
              <a:ext cx="650363" cy="6115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9" name="타원 115">
              <a:extLst>
                <a:ext uri="{FF2B5EF4-FFF2-40B4-BE49-F238E27FC236}">
                  <a16:creationId xmlns:a16="http://schemas.microsoft.com/office/drawing/2014/main" id="{6305E2A3-CC8A-41B2-96D7-D55DB0ACF733}"/>
                </a:ext>
              </a:extLst>
            </p:cNvPr>
            <p:cNvSpPr/>
            <p:nvPr/>
          </p:nvSpPr>
          <p:spPr>
            <a:xfrm rot="1023001">
              <a:off x="8227747" y="1544656"/>
              <a:ext cx="942587" cy="10191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타원 116">
              <a:extLst>
                <a:ext uri="{FF2B5EF4-FFF2-40B4-BE49-F238E27FC236}">
                  <a16:creationId xmlns:a16="http://schemas.microsoft.com/office/drawing/2014/main" id="{13CC511A-B101-449B-A2BF-D20CA1294E69}"/>
                </a:ext>
              </a:extLst>
            </p:cNvPr>
            <p:cNvSpPr/>
            <p:nvPr/>
          </p:nvSpPr>
          <p:spPr>
            <a:xfrm rot="1023001">
              <a:off x="7793056" y="1695490"/>
              <a:ext cx="942587" cy="8864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타원 117">
              <a:extLst>
                <a:ext uri="{FF2B5EF4-FFF2-40B4-BE49-F238E27FC236}">
                  <a16:creationId xmlns:a16="http://schemas.microsoft.com/office/drawing/2014/main" id="{CAB862FB-5E2C-4992-9F93-1B896C8DDC32}"/>
                </a:ext>
              </a:extLst>
            </p:cNvPr>
            <p:cNvSpPr/>
            <p:nvPr/>
          </p:nvSpPr>
          <p:spPr>
            <a:xfrm rot="1023001">
              <a:off x="7329654" y="1926595"/>
              <a:ext cx="942587" cy="8864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2" name="타원 118">
              <a:extLst>
                <a:ext uri="{FF2B5EF4-FFF2-40B4-BE49-F238E27FC236}">
                  <a16:creationId xmlns:a16="http://schemas.microsoft.com/office/drawing/2014/main" id="{CBDB79C0-52DA-47A7-9B27-FF8EED9D5BD6}"/>
                </a:ext>
              </a:extLst>
            </p:cNvPr>
            <p:cNvSpPr/>
            <p:nvPr/>
          </p:nvSpPr>
          <p:spPr>
            <a:xfrm rot="1023001">
              <a:off x="7322818" y="2549785"/>
              <a:ext cx="782358" cy="7357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3" name="타원 119">
              <a:extLst>
                <a:ext uri="{FF2B5EF4-FFF2-40B4-BE49-F238E27FC236}">
                  <a16:creationId xmlns:a16="http://schemas.microsoft.com/office/drawing/2014/main" id="{3135203B-34E7-4CEA-87A0-1FCCA2D1BEED}"/>
                </a:ext>
              </a:extLst>
            </p:cNvPr>
            <p:cNvSpPr/>
            <p:nvPr/>
          </p:nvSpPr>
          <p:spPr>
            <a:xfrm rot="1023001">
              <a:off x="8073501" y="2415555"/>
              <a:ext cx="797355" cy="6557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44" name="그룹 120">
            <a:extLst>
              <a:ext uri="{FF2B5EF4-FFF2-40B4-BE49-F238E27FC236}">
                <a16:creationId xmlns:a16="http://schemas.microsoft.com/office/drawing/2014/main" id="{CF6D9706-7427-4938-A143-B8436F06980E}"/>
              </a:ext>
            </a:extLst>
          </p:cNvPr>
          <p:cNvGrpSpPr/>
          <p:nvPr/>
        </p:nvGrpSpPr>
        <p:grpSpPr>
          <a:xfrm>
            <a:off x="2954309" y="3450528"/>
            <a:ext cx="298248" cy="430688"/>
            <a:chOff x="8615780" y="3185232"/>
            <a:chExt cx="1026044" cy="1481671"/>
          </a:xfrm>
          <a:solidFill>
            <a:schemeClr val="bg1"/>
          </a:solidFill>
        </p:grpSpPr>
        <p:sp>
          <p:nvSpPr>
            <p:cNvPr id="45" name="눈물 방울 121">
              <a:extLst>
                <a:ext uri="{FF2B5EF4-FFF2-40B4-BE49-F238E27FC236}">
                  <a16:creationId xmlns:a16="http://schemas.microsoft.com/office/drawing/2014/main" id="{A9030187-6F34-4C66-9F12-6FE39086C8F4}"/>
                </a:ext>
              </a:extLst>
            </p:cNvPr>
            <p:cNvSpPr/>
            <p:nvPr/>
          </p:nvSpPr>
          <p:spPr>
            <a:xfrm rot="8100000">
              <a:off x="8675547" y="3752503"/>
              <a:ext cx="914400" cy="9144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6" name="자유형: 도형 122">
              <a:extLst>
                <a:ext uri="{FF2B5EF4-FFF2-40B4-BE49-F238E27FC236}">
                  <a16:creationId xmlns:a16="http://schemas.microsoft.com/office/drawing/2014/main" id="{8BD6975D-BBD6-4876-9CAA-03D93AFDBBD2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7" name="자유형: 도형 123">
              <a:extLst>
                <a:ext uri="{FF2B5EF4-FFF2-40B4-BE49-F238E27FC236}">
                  <a16:creationId xmlns:a16="http://schemas.microsoft.com/office/drawing/2014/main" id="{E2550F81-D8BF-4F67-88F7-374306708F94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8" name="자유형: 도형 124">
              <a:extLst>
                <a:ext uri="{FF2B5EF4-FFF2-40B4-BE49-F238E27FC236}">
                  <a16:creationId xmlns:a16="http://schemas.microsoft.com/office/drawing/2014/main" id="{87268EEF-FCEA-4018-A01D-741242F88985}"/>
                </a:ext>
              </a:extLst>
            </p:cNvPr>
            <p:cNvSpPr/>
            <p:nvPr/>
          </p:nvSpPr>
          <p:spPr>
            <a:xfrm rot="18285152" flipH="1">
              <a:off x="8768936" y="3335788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9" name="그룹 125">
            <a:extLst>
              <a:ext uri="{FF2B5EF4-FFF2-40B4-BE49-F238E27FC236}">
                <a16:creationId xmlns:a16="http://schemas.microsoft.com/office/drawing/2014/main" id="{67E2E7AC-506D-4686-9C3C-D2B42936775F}"/>
              </a:ext>
            </a:extLst>
          </p:cNvPr>
          <p:cNvGrpSpPr/>
          <p:nvPr/>
        </p:nvGrpSpPr>
        <p:grpSpPr>
          <a:xfrm rot="20246837">
            <a:off x="2562433" y="3911368"/>
            <a:ext cx="301904" cy="422301"/>
            <a:chOff x="1019786" y="3002376"/>
            <a:chExt cx="2531613" cy="3541196"/>
          </a:xfrm>
          <a:solidFill>
            <a:schemeClr val="bg1"/>
          </a:solidFill>
        </p:grpSpPr>
        <p:sp>
          <p:nvSpPr>
            <p:cNvPr id="50" name="사각형: 둥근 모서리 132">
              <a:extLst>
                <a:ext uri="{FF2B5EF4-FFF2-40B4-BE49-F238E27FC236}">
                  <a16:creationId xmlns:a16="http://schemas.microsoft.com/office/drawing/2014/main" id="{3F3A00B1-754F-45CF-866D-1223ECA5BB36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1" name="막힌 원호 135">
              <a:extLst>
                <a:ext uri="{FF2B5EF4-FFF2-40B4-BE49-F238E27FC236}">
                  <a16:creationId xmlns:a16="http://schemas.microsoft.com/office/drawing/2014/main" id="{742D1F49-5C46-4A1A-B205-6086D6F56BE4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2" name="자유형: 도형 128">
              <a:extLst>
                <a:ext uri="{FF2B5EF4-FFF2-40B4-BE49-F238E27FC236}">
                  <a16:creationId xmlns:a16="http://schemas.microsoft.com/office/drawing/2014/main" id="{FEA40713-6CBF-4CDA-8D2C-B3A4E10D078E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3" name="자유형: 도형 129">
              <a:extLst>
                <a:ext uri="{FF2B5EF4-FFF2-40B4-BE49-F238E27FC236}">
                  <a16:creationId xmlns:a16="http://schemas.microsoft.com/office/drawing/2014/main" id="{D1E62264-197B-4055-845C-ACB9713AFAE0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54" name="그룹 103">
            <a:extLst>
              <a:ext uri="{FF2B5EF4-FFF2-40B4-BE49-F238E27FC236}">
                <a16:creationId xmlns:a16="http://schemas.microsoft.com/office/drawing/2014/main" id="{347FDE1E-50ED-4D1B-A1D5-FB773F1586F9}"/>
              </a:ext>
            </a:extLst>
          </p:cNvPr>
          <p:cNvGrpSpPr/>
          <p:nvPr/>
        </p:nvGrpSpPr>
        <p:grpSpPr>
          <a:xfrm rot="2470273">
            <a:off x="3408634" y="3425160"/>
            <a:ext cx="298248" cy="631981"/>
            <a:chOff x="-287118" y="4952296"/>
            <a:chExt cx="1609427" cy="3410347"/>
          </a:xfrm>
          <a:solidFill>
            <a:schemeClr val="bg1"/>
          </a:solidFill>
        </p:grpSpPr>
        <p:sp>
          <p:nvSpPr>
            <p:cNvPr id="55" name="자유형: 도형 104">
              <a:extLst>
                <a:ext uri="{FF2B5EF4-FFF2-40B4-BE49-F238E27FC236}">
                  <a16:creationId xmlns:a16="http://schemas.microsoft.com/office/drawing/2014/main" id="{E8B986DF-F63C-447B-B61A-17BA4F6983B7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6" name="자유형: 도형 105">
              <a:extLst>
                <a:ext uri="{FF2B5EF4-FFF2-40B4-BE49-F238E27FC236}">
                  <a16:creationId xmlns:a16="http://schemas.microsoft.com/office/drawing/2014/main" id="{6CDDD2D5-4E52-41CB-B22E-D2225A965A42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7" name="자유형: 도형 106">
              <a:extLst>
                <a:ext uri="{FF2B5EF4-FFF2-40B4-BE49-F238E27FC236}">
                  <a16:creationId xmlns:a16="http://schemas.microsoft.com/office/drawing/2014/main" id="{B1C04837-7B15-42F5-BCE3-542F06D8C41D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8" name="자유형: 도형 107">
              <a:extLst>
                <a:ext uri="{FF2B5EF4-FFF2-40B4-BE49-F238E27FC236}">
                  <a16:creationId xmlns:a16="http://schemas.microsoft.com/office/drawing/2014/main" id="{225C1E92-AAB4-452A-A025-12EB79D0896E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13887C9-E9E5-48A2-B060-C9403A0A0770}"/>
              </a:ext>
            </a:extLst>
          </p:cNvPr>
          <p:cNvGrpSpPr/>
          <p:nvPr/>
        </p:nvGrpSpPr>
        <p:grpSpPr>
          <a:xfrm>
            <a:off x="847724" y="3066244"/>
            <a:ext cx="746213" cy="767027"/>
            <a:chOff x="846492" y="3960126"/>
            <a:chExt cx="2097648" cy="2156157"/>
          </a:xfrm>
        </p:grpSpPr>
        <p:sp>
          <p:nvSpPr>
            <p:cNvPr id="61" name="Oval 7">
              <a:extLst>
                <a:ext uri="{FF2B5EF4-FFF2-40B4-BE49-F238E27FC236}">
                  <a16:creationId xmlns:a16="http://schemas.microsoft.com/office/drawing/2014/main" id="{752E3293-2474-4D69-90B3-AB50FB6B8A51}"/>
                </a:ext>
              </a:extLst>
            </p:cNvPr>
            <p:cNvSpPr/>
            <p:nvPr/>
          </p:nvSpPr>
          <p:spPr>
            <a:xfrm>
              <a:off x="846492" y="3960126"/>
              <a:ext cx="2097648" cy="2156157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2" name="Oval 7">
              <a:extLst>
                <a:ext uri="{FF2B5EF4-FFF2-40B4-BE49-F238E27FC236}">
                  <a16:creationId xmlns:a16="http://schemas.microsoft.com/office/drawing/2014/main" id="{3627690F-9128-4080-9300-0B50A7B4592E}"/>
                </a:ext>
              </a:extLst>
            </p:cNvPr>
            <p:cNvSpPr/>
            <p:nvPr/>
          </p:nvSpPr>
          <p:spPr>
            <a:xfrm>
              <a:off x="1115418" y="4287558"/>
              <a:ext cx="1551147" cy="1551147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B2F4E22-FF3C-4C4A-8D87-1B57614E955B}"/>
              </a:ext>
            </a:extLst>
          </p:cNvPr>
          <p:cNvGrpSpPr/>
          <p:nvPr/>
        </p:nvGrpSpPr>
        <p:grpSpPr>
          <a:xfrm>
            <a:off x="3582497" y="3755187"/>
            <a:ext cx="601363" cy="627636"/>
            <a:chOff x="2782567" y="352219"/>
            <a:chExt cx="1434275" cy="1496937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367A7E7-33E5-4F38-84DB-DDD062C13AFE}"/>
                </a:ext>
              </a:extLst>
            </p:cNvPr>
            <p:cNvSpPr/>
            <p:nvPr/>
          </p:nvSpPr>
          <p:spPr>
            <a:xfrm>
              <a:off x="2782567" y="352219"/>
              <a:ext cx="1434275" cy="1496937"/>
            </a:xfrm>
            <a:custGeom>
              <a:avLst/>
              <a:gdLst>
                <a:gd name="connsiteX0" fmla="*/ 3929811 w 3924300"/>
                <a:gd name="connsiteY0" fmla="*/ 1288776 h 4095750"/>
                <a:gd name="connsiteX1" fmla="*/ 3929811 w 3924300"/>
                <a:gd name="connsiteY1" fmla="*/ 1491658 h 4095750"/>
                <a:gd name="connsiteX2" fmla="*/ 3728834 w 3924300"/>
                <a:gd name="connsiteY2" fmla="*/ 2112688 h 4095750"/>
                <a:gd name="connsiteX3" fmla="*/ 2990646 w 3924300"/>
                <a:gd name="connsiteY3" fmla="*/ 3125196 h 4095750"/>
                <a:gd name="connsiteX4" fmla="*/ 1449501 w 3924300"/>
                <a:gd name="connsiteY4" fmla="*/ 4044358 h 4095750"/>
                <a:gd name="connsiteX5" fmla="*/ 634161 w 3924300"/>
                <a:gd name="connsiteY5" fmla="*/ 4067218 h 4095750"/>
                <a:gd name="connsiteX6" fmla="*/ 80758 w 3924300"/>
                <a:gd name="connsiteY6" fmla="*/ 2915646 h 4095750"/>
                <a:gd name="connsiteX7" fmla="*/ 223633 w 3924300"/>
                <a:gd name="connsiteY7" fmla="*/ 2713716 h 4095750"/>
                <a:gd name="connsiteX8" fmla="*/ 942771 w 3924300"/>
                <a:gd name="connsiteY8" fmla="*/ 1723116 h 4095750"/>
                <a:gd name="connsiteX9" fmla="*/ 1302816 w 3924300"/>
                <a:gd name="connsiteY9" fmla="*/ 776331 h 4095750"/>
                <a:gd name="connsiteX10" fmla="*/ 1350441 w 3924300"/>
                <a:gd name="connsiteY10" fmla="*/ 655363 h 4095750"/>
                <a:gd name="connsiteX11" fmla="*/ 2846819 w 3924300"/>
                <a:gd name="connsiteY11" fmla="*/ 36238 h 4095750"/>
                <a:gd name="connsiteX12" fmla="*/ 3929811 w 3924300"/>
                <a:gd name="connsiteY12" fmla="*/ 128877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24300" h="4095750">
                  <a:moveTo>
                    <a:pt x="3929811" y="1288776"/>
                  </a:moveTo>
                  <a:cubicBezTo>
                    <a:pt x="3929811" y="1356403"/>
                    <a:pt x="3929811" y="1424031"/>
                    <a:pt x="3929811" y="1491658"/>
                  </a:cubicBezTo>
                  <a:cubicBezTo>
                    <a:pt x="3908856" y="1713591"/>
                    <a:pt x="3840276" y="1919331"/>
                    <a:pt x="3728834" y="2112688"/>
                  </a:cubicBezTo>
                  <a:cubicBezTo>
                    <a:pt x="3519284" y="2477496"/>
                    <a:pt x="3288778" y="2827063"/>
                    <a:pt x="2990646" y="3125196"/>
                  </a:cubicBezTo>
                  <a:cubicBezTo>
                    <a:pt x="2555353" y="3559536"/>
                    <a:pt x="2065768" y="3911008"/>
                    <a:pt x="1449501" y="4044358"/>
                  </a:cubicBezTo>
                  <a:cubicBezTo>
                    <a:pt x="1179943" y="4103413"/>
                    <a:pt x="906576" y="4129131"/>
                    <a:pt x="634161" y="4067218"/>
                  </a:cubicBezTo>
                  <a:cubicBezTo>
                    <a:pt x="125526" y="3951966"/>
                    <a:pt x="-145937" y="3385228"/>
                    <a:pt x="80758" y="2915646"/>
                  </a:cubicBezTo>
                  <a:cubicBezTo>
                    <a:pt x="116953" y="2840398"/>
                    <a:pt x="173151" y="2778486"/>
                    <a:pt x="223633" y="2713716"/>
                  </a:cubicBezTo>
                  <a:cubicBezTo>
                    <a:pt x="474141" y="2390818"/>
                    <a:pt x="729411" y="2073636"/>
                    <a:pt x="942771" y="1723116"/>
                  </a:cubicBezTo>
                  <a:cubicBezTo>
                    <a:pt x="1123746" y="1427841"/>
                    <a:pt x="1228521" y="1108753"/>
                    <a:pt x="1302816" y="776331"/>
                  </a:cubicBezTo>
                  <a:cubicBezTo>
                    <a:pt x="1312341" y="732516"/>
                    <a:pt x="1326628" y="692511"/>
                    <a:pt x="1350441" y="655363"/>
                  </a:cubicBezTo>
                  <a:cubicBezTo>
                    <a:pt x="1660003" y="152443"/>
                    <a:pt x="2265794" y="-99017"/>
                    <a:pt x="2846819" y="36238"/>
                  </a:cubicBezTo>
                  <a:cubicBezTo>
                    <a:pt x="3456419" y="178161"/>
                    <a:pt x="3861231" y="646791"/>
                    <a:pt x="3929811" y="128877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686CF994-90D1-4642-A835-B5F7BF93471E}"/>
                </a:ext>
              </a:extLst>
            </p:cNvPr>
            <p:cNvSpPr/>
            <p:nvPr/>
          </p:nvSpPr>
          <p:spPr>
            <a:xfrm>
              <a:off x="2858097" y="474121"/>
              <a:ext cx="1263694" cy="1277618"/>
            </a:xfrm>
            <a:custGeom>
              <a:avLst/>
              <a:gdLst>
                <a:gd name="connsiteX0" fmla="*/ 3464073 w 3457575"/>
                <a:gd name="connsiteY0" fmla="*/ 1172412 h 3495675"/>
                <a:gd name="connsiteX1" fmla="*/ 3317388 w 3457575"/>
                <a:gd name="connsiteY1" fmla="*/ 1743912 h 3495675"/>
                <a:gd name="connsiteX2" fmla="*/ 2803038 w 3457575"/>
                <a:gd name="connsiteY2" fmla="*/ 2498292 h 3495675"/>
                <a:gd name="connsiteX3" fmla="*/ 1423818 w 3457575"/>
                <a:gd name="connsiteY3" fmla="*/ 3428885 h 3495675"/>
                <a:gd name="connsiteX4" fmla="*/ 601810 w 3457575"/>
                <a:gd name="connsiteY4" fmla="*/ 3474605 h 3495675"/>
                <a:gd name="connsiteX5" fmla="*/ 455125 w 3457575"/>
                <a:gd name="connsiteY5" fmla="*/ 3406025 h 3495675"/>
                <a:gd name="connsiteX6" fmla="*/ 66505 w 3457575"/>
                <a:gd name="connsiteY6" fmla="*/ 3025978 h 3495675"/>
                <a:gd name="connsiteX7" fmla="*/ 104605 w 3457575"/>
                <a:gd name="connsiteY7" fmla="*/ 2525915 h 3495675"/>
                <a:gd name="connsiteX8" fmla="*/ 738970 w 3457575"/>
                <a:gd name="connsiteY8" fmla="*/ 1676285 h 3495675"/>
                <a:gd name="connsiteX9" fmla="*/ 1224745 w 3457575"/>
                <a:gd name="connsiteY9" fmla="*/ 614247 h 3495675"/>
                <a:gd name="connsiteX10" fmla="*/ 1439058 w 3457575"/>
                <a:gd name="connsiteY10" fmla="*/ 278015 h 3495675"/>
                <a:gd name="connsiteX11" fmla="*/ 2737315 w 3457575"/>
                <a:gd name="connsiteY11" fmla="*/ 77037 h 3495675"/>
                <a:gd name="connsiteX12" fmla="*/ 3464073 w 3457575"/>
                <a:gd name="connsiteY12" fmla="*/ 1172412 h 34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7575" h="3495675">
                  <a:moveTo>
                    <a:pt x="3464073" y="1172412"/>
                  </a:moveTo>
                  <a:cubicBezTo>
                    <a:pt x="3465025" y="1376247"/>
                    <a:pt x="3415495" y="1566747"/>
                    <a:pt x="3317388" y="1743912"/>
                  </a:cubicBezTo>
                  <a:cubicBezTo>
                    <a:pt x="3169750" y="2011565"/>
                    <a:pt x="3007825" y="2271597"/>
                    <a:pt x="2803038" y="2498292"/>
                  </a:cubicBezTo>
                  <a:cubicBezTo>
                    <a:pt x="2421085" y="2922155"/>
                    <a:pt x="1990555" y="3276485"/>
                    <a:pt x="1423818" y="3428885"/>
                  </a:cubicBezTo>
                  <a:cubicBezTo>
                    <a:pt x="1152355" y="3502228"/>
                    <a:pt x="878988" y="3516515"/>
                    <a:pt x="601810" y="3474605"/>
                  </a:cubicBezTo>
                  <a:cubicBezTo>
                    <a:pt x="546565" y="3466032"/>
                    <a:pt x="501798" y="3432695"/>
                    <a:pt x="455125" y="3406025"/>
                  </a:cubicBezTo>
                  <a:cubicBezTo>
                    <a:pt x="293200" y="3312680"/>
                    <a:pt x="156040" y="3192665"/>
                    <a:pt x="66505" y="3025978"/>
                  </a:cubicBezTo>
                  <a:cubicBezTo>
                    <a:pt x="-26840" y="2852622"/>
                    <a:pt x="-28745" y="2673553"/>
                    <a:pt x="104605" y="2525915"/>
                  </a:cubicBezTo>
                  <a:cubicBezTo>
                    <a:pt x="342730" y="2262072"/>
                    <a:pt x="548470" y="1975370"/>
                    <a:pt x="738970" y="1676285"/>
                  </a:cubicBezTo>
                  <a:cubicBezTo>
                    <a:pt x="951378" y="1343862"/>
                    <a:pt x="1136163" y="1000010"/>
                    <a:pt x="1224745" y="614247"/>
                  </a:cubicBezTo>
                  <a:cubicBezTo>
                    <a:pt x="1258083" y="470420"/>
                    <a:pt x="1323805" y="358025"/>
                    <a:pt x="1439058" y="278015"/>
                  </a:cubicBezTo>
                  <a:cubicBezTo>
                    <a:pt x="1838155" y="1790"/>
                    <a:pt x="2276305" y="-75363"/>
                    <a:pt x="2737315" y="77037"/>
                  </a:cubicBezTo>
                  <a:cubicBezTo>
                    <a:pt x="3163083" y="218960"/>
                    <a:pt x="3465025" y="691400"/>
                    <a:pt x="3464073" y="117241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61B8A2F-D0AD-44CA-B362-6DBEDCB0F5B6}"/>
                </a:ext>
              </a:extLst>
            </p:cNvPr>
            <p:cNvSpPr/>
            <p:nvPr/>
          </p:nvSpPr>
          <p:spPr>
            <a:xfrm>
              <a:off x="2998098" y="580348"/>
              <a:ext cx="1009562" cy="1086149"/>
            </a:xfrm>
            <a:custGeom>
              <a:avLst/>
              <a:gdLst>
                <a:gd name="connsiteX0" fmla="*/ 2764788 w 2762250"/>
                <a:gd name="connsiteY0" fmla="*/ 760797 h 2971800"/>
                <a:gd name="connsiteX1" fmla="*/ 2659061 w 2762250"/>
                <a:gd name="connsiteY1" fmla="*/ 1238953 h 2971800"/>
                <a:gd name="connsiteX2" fmla="*/ 2379978 w 2762250"/>
                <a:gd name="connsiteY2" fmla="*/ 1676150 h 2971800"/>
                <a:gd name="connsiteX3" fmla="*/ 779778 w 2762250"/>
                <a:gd name="connsiteY3" fmla="*/ 2902970 h 2971800"/>
                <a:gd name="connsiteX4" fmla="*/ 417828 w 2762250"/>
                <a:gd name="connsiteY4" fmla="*/ 2979170 h 2971800"/>
                <a:gd name="connsiteX5" fmla="*/ 18731 w 2762250"/>
                <a:gd name="connsiteY5" fmla="*/ 2677228 h 2971800"/>
                <a:gd name="connsiteX6" fmla="*/ 180656 w 2762250"/>
                <a:gd name="connsiteY6" fmla="*/ 2202882 h 2971800"/>
                <a:gd name="connsiteX7" fmla="*/ 510221 w 2762250"/>
                <a:gd name="connsiteY7" fmla="*/ 2033337 h 2971800"/>
                <a:gd name="connsiteX8" fmla="*/ 955038 w 2762250"/>
                <a:gd name="connsiteY8" fmla="*/ 1575185 h 2971800"/>
                <a:gd name="connsiteX9" fmla="*/ 1090293 w 2762250"/>
                <a:gd name="connsiteY9" fmla="*/ 884622 h 2971800"/>
                <a:gd name="connsiteX10" fmla="*/ 2266631 w 2762250"/>
                <a:gd name="connsiteY10" fmla="*/ 74997 h 2971800"/>
                <a:gd name="connsiteX11" fmla="*/ 2764788 w 2762250"/>
                <a:gd name="connsiteY11" fmla="*/ 760797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971800">
                  <a:moveTo>
                    <a:pt x="2764788" y="760797"/>
                  </a:moveTo>
                  <a:cubicBezTo>
                    <a:pt x="2766693" y="977015"/>
                    <a:pt x="2729546" y="1112270"/>
                    <a:pt x="2659061" y="1238953"/>
                  </a:cubicBezTo>
                  <a:cubicBezTo>
                    <a:pt x="2575241" y="1390400"/>
                    <a:pt x="2486658" y="1539942"/>
                    <a:pt x="2379978" y="1676150"/>
                  </a:cubicBezTo>
                  <a:cubicBezTo>
                    <a:pt x="1951353" y="2220980"/>
                    <a:pt x="1450338" y="2672465"/>
                    <a:pt x="779778" y="2902970"/>
                  </a:cubicBezTo>
                  <a:cubicBezTo>
                    <a:pt x="662621" y="2942975"/>
                    <a:pt x="544511" y="2982980"/>
                    <a:pt x="417828" y="2979170"/>
                  </a:cubicBezTo>
                  <a:cubicBezTo>
                    <a:pt x="230186" y="2973455"/>
                    <a:pt x="72071" y="2853440"/>
                    <a:pt x="18731" y="2677228"/>
                  </a:cubicBezTo>
                  <a:cubicBezTo>
                    <a:pt x="-35562" y="2500063"/>
                    <a:pt x="31113" y="2315278"/>
                    <a:pt x="180656" y="2202882"/>
                  </a:cubicBezTo>
                  <a:cubicBezTo>
                    <a:pt x="281621" y="2127635"/>
                    <a:pt x="396873" y="2081915"/>
                    <a:pt x="510221" y="2033337"/>
                  </a:cubicBezTo>
                  <a:cubicBezTo>
                    <a:pt x="722628" y="1939993"/>
                    <a:pt x="868361" y="1792355"/>
                    <a:pt x="955038" y="1575185"/>
                  </a:cubicBezTo>
                  <a:cubicBezTo>
                    <a:pt x="1044573" y="1351347"/>
                    <a:pt x="1105533" y="1131320"/>
                    <a:pt x="1090293" y="884622"/>
                  </a:cubicBezTo>
                  <a:cubicBezTo>
                    <a:pt x="1050288" y="247400"/>
                    <a:pt x="1682748" y="-180273"/>
                    <a:pt x="2266631" y="74997"/>
                  </a:cubicBezTo>
                  <a:cubicBezTo>
                    <a:pt x="2597149" y="220730"/>
                    <a:pt x="2743833" y="483620"/>
                    <a:pt x="2764788" y="76079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BE52BEF-6204-4A2A-904F-6F461CA65A02}"/>
                </a:ext>
              </a:extLst>
            </p:cNvPr>
            <p:cNvSpPr/>
            <p:nvPr/>
          </p:nvSpPr>
          <p:spPr>
            <a:xfrm>
              <a:off x="3582467" y="777990"/>
              <a:ext cx="219319" cy="219319"/>
            </a:xfrm>
            <a:custGeom>
              <a:avLst/>
              <a:gdLst>
                <a:gd name="connsiteX0" fmla="*/ 306750 w 600075"/>
                <a:gd name="connsiteY0" fmla="*/ 5 h 600075"/>
                <a:gd name="connsiteX1" fmla="*/ 603929 w 600075"/>
                <a:gd name="connsiteY1" fmla="*/ 303853 h 600075"/>
                <a:gd name="connsiteX2" fmla="*/ 301035 w 600075"/>
                <a:gd name="connsiteY2" fmla="*/ 603890 h 600075"/>
                <a:gd name="connsiteX3" fmla="*/ 44 w 600075"/>
                <a:gd name="connsiteY3" fmla="*/ 295280 h 600075"/>
                <a:gd name="connsiteX4" fmla="*/ 306750 w 600075"/>
                <a:gd name="connsiteY4" fmla="*/ 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600075">
                  <a:moveTo>
                    <a:pt x="306750" y="5"/>
                  </a:moveTo>
                  <a:cubicBezTo>
                    <a:pt x="472485" y="1910"/>
                    <a:pt x="605835" y="138118"/>
                    <a:pt x="603929" y="303853"/>
                  </a:cubicBezTo>
                  <a:cubicBezTo>
                    <a:pt x="602977" y="469588"/>
                    <a:pt x="466769" y="603890"/>
                    <a:pt x="301035" y="603890"/>
                  </a:cubicBezTo>
                  <a:cubicBezTo>
                    <a:pt x="132442" y="603890"/>
                    <a:pt x="-2813" y="464825"/>
                    <a:pt x="44" y="295280"/>
                  </a:cubicBezTo>
                  <a:cubicBezTo>
                    <a:pt x="2902" y="129545"/>
                    <a:pt x="139110" y="-947"/>
                    <a:pt x="306750" y="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47B068F-C141-462E-B192-BB49FC188045}"/>
              </a:ext>
            </a:extLst>
          </p:cNvPr>
          <p:cNvGrpSpPr/>
          <p:nvPr/>
        </p:nvGrpSpPr>
        <p:grpSpPr>
          <a:xfrm rot="20306280">
            <a:off x="4509297" y="3634012"/>
            <a:ext cx="778440" cy="650113"/>
            <a:chOff x="1720613" y="1882872"/>
            <a:chExt cx="962025" cy="803434"/>
          </a:xfrm>
          <a:solidFill>
            <a:schemeClr val="bg1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03FA7C0-B15C-47CD-B7BE-662D47020054}"/>
                </a:ext>
              </a:extLst>
            </p:cNvPr>
            <p:cNvSpPr/>
            <p:nvPr/>
          </p:nvSpPr>
          <p:spPr>
            <a:xfrm>
              <a:off x="1877062" y="1882872"/>
              <a:ext cx="409575" cy="161925"/>
            </a:xfrm>
            <a:custGeom>
              <a:avLst/>
              <a:gdLst>
                <a:gd name="connsiteX0" fmla="*/ 417195 w 409575"/>
                <a:gd name="connsiteY0" fmla="*/ 163830 h 161925"/>
                <a:gd name="connsiteX1" fmla="*/ 236220 w 409575"/>
                <a:gd name="connsiteY1" fmla="*/ 100965 h 161925"/>
                <a:gd name="connsiteX2" fmla="*/ 262890 w 409575"/>
                <a:gd name="connsiteY2" fmla="*/ 54293 h 161925"/>
                <a:gd name="connsiteX3" fmla="*/ 208597 w 409575"/>
                <a:gd name="connsiteY3" fmla="*/ 0 h 161925"/>
                <a:gd name="connsiteX4" fmla="*/ 154305 w 409575"/>
                <a:gd name="connsiteY4" fmla="*/ 54293 h 161925"/>
                <a:gd name="connsiteX5" fmla="*/ 180975 w 409575"/>
                <a:gd name="connsiteY5" fmla="*/ 100965 h 161925"/>
                <a:gd name="connsiteX6" fmla="*/ 0 w 409575"/>
                <a:gd name="connsiteY6" fmla="*/ 163830 h 161925"/>
                <a:gd name="connsiteX7" fmla="*/ 417195 w 409575"/>
                <a:gd name="connsiteY7" fmla="*/ 16383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5" h="161925">
                  <a:moveTo>
                    <a:pt x="417195" y="163830"/>
                  </a:moveTo>
                  <a:cubicBezTo>
                    <a:pt x="364807" y="128588"/>
                    <a:pt x="302895" y="105727"/>
                    <a:pt x="236220" y="100965"/>
                  </a:cubicBezTo>
                  <a:cubicBezTo>
                    <a:pt x="252413" y="91440"/>
                    <a:pt x="262890" y="74295"/>
                    <a:pt x="262890" y="54293"/>
                  </a:cubicBezTo>
                  <a:cubicBezTo>
                    <a:pt x="262890" y="24765"/>
                    <a:pt x="238125" y="0"/>
                    <a:pt x="208597" y="0"/>
                  </a:cubicBezTo>
                  <a:cubicBezTo>
                    <a:pt x="179070" y="0"/>
                    <a:pt x="154305" y="24765"/>
                    <a:pt x="154305" y="54293"/>
                  </a:cubicBezTo>
                  <a:cubicBezTo>
                    <a:pt x="154305" y="74295"/>
                    <a:pt x="164782" y="91440"/>
                    <a:pt x="180975" y="100965"/>
                  </a:cubicBezTo>
                  <a:cubicBezTo>
                    <a:pt x="114300" y="105727"/>
                    <a:pt x="52388" y="128588"/>
                    <a:pt x="0" y="163830"/>
                  </a:cubicBezTo>
                  <a:lnTo>
                    <a:pt x="41719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0B660E6-4E63-42A2-9B0F-EE57878ECA7A}"/>
                </a:ext>
              </a:extLst>
            </p:cNvPr>
            <p:cNvSpPr/>
            <p:nvPr/>
          </p:nvSpPr>
          <p:spPr>
            <a:xfrm>
              <a:off x="1720613" y="2038606"/>
              <a:ext cx="962025" cy="647700"/>
            </a:xfrm>
            <a:custGeom>
              <a:avLst/>
              <a:gdLst>
                <a:gd name="connsiteX0" fmla="*/ 967978 w 962025"/>
                <a:gd name="connsiteY0" fmla="*/ 229076 h 647700"/>
                <a:gd name="connsiteX1" fmla="*/ 963216 w 962025"/>
                <a:gd name="connsiteY1" fmla="*/ 204311 h 647700"/>
                <a:gd name="connsiteX2" fmla="*/ 794623 w 962025"/>
                <a:gd name="connsiteY2" fmla="*/ 1429 h 647700"/>
                <a:gd name="connsiteX3" fmla="*/ 764143 w 962025"/>
                <a:gd name="connsiteY3" fmla="*/ 1429 h 647700"/>
                <a:gd name="connsiteX4" fmla="*/ 635556 w 962025"/>
                <a:gd name="connsiteY4" fmla="*/ 59531 h 647700"/>
                <a:gd name="connsiteX5" fmla="*/ 606981 w 962025"/>
                <a:gd name="connsiteY5" fmla="*/ 58579 h 647700"/>
                <a:gd name="connsiteX6" fmla="*/ 523161 w 962025"/>
                <a:gd name="connsiteY6" fmla="*/ 28099 h 647700"/>
                <a:gd name="connsiteX7" fmla="*/ 189786 w 962025"/>
                <a:gd name="connsiteY7" fmla="*/ 28099 h 647700"/>
                <a:gd name="connsiteX8" fmla="*/ 27861 w 962025"/>
                <a:gd name="connsiteY8" fmla="*/ 26194 h 647700"/>
                <a:gd name="connsiteX9" fmla="*/ 52626 w 962025"/>
                <a:gd name="connsiteY9" fmla="*/ 52864 h 647700"/>
                <a:gd name="connsiteX10" fmla="*/ 72628 w 962025"/>
                <a:gd name="connsiteY10" fmla="*/ 63341 h 647700"/>
                <a:gd name="connsiteX11" fmla="*/ 83106 w 962025"/>
                <a:gd name="connsiteY11" fmla="*/ 108109 h 647700"/>
                <a:gd name="connsiteX12" fmla="*/ 2143 w 962025"/>
                <a:gd name="connsiteY12" fmla="*/ 285274 h 647700"/>
                <a:gd name="connsiteX13" fmla="*/ 2143 w 962025"/>
                <a:gd name="connsiteY13" fmla="*/ 385286 h 647700"/>
                <a:gd name="connsiteX14" fmla="*/ 28813 w 962025"/>
                <a:gd name="connsiteY14" fmla="*/ 478631 h 647700"/>
                <a:gd name="connsiteX15" fmla="*/ 36433 w 962025"/>
                <a:gd name="connsiteY15" fmla="*/ 494824 h 647700"/>
                <a:gd name="connsiteX16" fmla="*/ 193596 w 962025"/>
                <a:gd name="connsiteY16" fmla="*/ 648176 h 647700"/>
                <a:gd name="connsiteX17" fmla="*/ 217408 w 962025"/>
                <a:gd name="connsiteY17" fmla="*/ 649129 h 647700"/>
                <a:gd name="connsiteX18" fmla="*/ 487918 w 962025"/>
                <a:gd name="connsiteY18" fmla="*/ 649129 h 647700"/>
                <a:gd name="connsiteX19" fmla="*/ 554593 w 962025"/>
                <a:gd name="connsiteY19" fmla="*/ 648176 h 647700"/>
                <a:gd name="connsiteX20" fmla="*/ 614601 w 962025"/>
                <a:gd name="connsiteY20" fmla="*/ 608171 h 647700"/>
                <a:gd name="connsiteX21" fmla="*/ 680323 w 962025"/>
                <a:gd name="connsiteY21" fmla="*/ 538639 h 647700"/>
                <a:gd name="connsiteX22" fmla="*/ 686038 w 962025"/>
                <a:gd name="connsiteY22" fmla="*/ 536734 h 647700"/>
                <a:gd name="connsiteX23" fmla="*/ 935593 w 962025"/>
                <a:gd name="connsiteY23" fmla="*/ 408146 h 647700"/>
                <a:gd name="connsiteX24" fmla="*/ 963216 w 962025"/>
                <a:gd name="connsiteY24" fmla="*/ 312896 h 647700"/>
                <a:gd name="connsiteX25" fmla="*/ 967978 w 962025"/>
                <a:gd name="connsiteY25" fmla="*/ 229076 h 647700"/>
                <a:gd name="connsiteX26" fmla="*/ 900351 w 962025"/>
                <a:gd name="connsiteY26" fmla="*/ 348139 h 647700"/>
                <a:gd name="connsiteX27" fmla="*/ 764143 w 962025"/>
                <a:gd name="connsiteY27" fmla="*/ 480536 h 647700"/>
                <a:gd name="connsiteX28" fmla="*/ 711756 w 962025"/>
                <a:gd name="connsiteY28" fmla="*/ 485299 h 647700"/>
                <a:gd name="connsiteX29" fmla="*/ 660321 w 962025"/>
                <a:gd name="connsiteY29" fmla="*/ 109061 h 647700"/>
                <a:gd name="connsiteX30" fmla="*/ 900351 w 962025"/>
                <a:gd name="connsiteY30" fmla="*/ 191929 h 647700"/>
                <a:gd name="connsiteX31" fmla="*/ 900351 w 962025"/>
                <a:gd name="connsiteY31" fmla="*/ 348139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62025" h="647700">
                  <a:moveTo>
                    <a:pt x="967978" y="229076"/>
                  </a:moveTo>
                  <a:cubicBezTo>
                    <a:pt x="966073" y="220504"/>
                    <a:pt x="964168" y="212884"/>
                    <a:pt x="963216" y="204311"/>
                  </a:cubicBezTo>
                  <a:cubicBezTo>
                    <a:pt x="944166" y="111919"/>
                    <a:pt x="904161" y="14764"/>
                    <a:pt x="794623" y="1429"/>
                  </a:cubicBezTo>
                  <a:cubicBezTo>
                    <a:pt x="784146" y="-476"/>
                    <a:pt x="774621" y="-476"/>
                    <a:pt x="764143" y="1429"/>
                  </a:cubicBezTo>
                  <a:cubicBezTo>
                    <a:pt x="717471" y="7144"/>
                    <a:pt x="673656" y="29051"/>
                    <a:pt x="635556" y="59531"/>
                  </a:cubicBezTo>
                  <a:cubicBezTo>
                    <a:pt x="626983" y="66199"/>
                    <a:pt x="612696" y="68104"/>
                    <a:pt x="606981" y="58579"/>
                  </a:cubicBezTo>
                  <a:cubicBezTo>
                    <a:pt x="588883" y="25241"/>
                    <a:pt x="589836" y="28099"/>
                    <a:pt x="523161" y="28099"/>
                  </a:cubicBezTo>
                  <a:cubicBezTo>
                    <a:pt x="411718" y="28099"/>
                    <a:pt x="301228" y="28099"/>
                    <a:pt x="189786" y="28099"/>
                  </a:cubicBezTo>
                  <a:cubicBezTo>
                    <a:pt x="148828" y="26194"/>
                    <a:pt x="40243" y="20479"/>
                    <a:pt x="27861" y="26194"/>
                  </a:cubicBezTo>
                  <a:cubicBezTo>
                    <a:pt x="32623" y="35719"/>
                    <a:pt x="45006" y="48101"/>
                    <a:pt x="52626" y="52864"/>
                  </a:cubicBezTo>
                  <a:cubicBezTo>
                    <a:pt x="58341" y="56674"/>
                    <a:pt x="65961" y="59531"/>
                    <a:pt x="72628" y="63341"/>
                  </a:cubicBezTo>
                  <a:cubicBezTo>
                    <a:pt x="87868" y="72866"/>
                    <a:pt x="93583" y="95726"/>
                    <a:pt x="83106" y="108109"/>
                  </a:cubicBezTo>
                  <a:cubicBezTo>
                    <a:pt x="41196" y="160496"/>
                    <a:pt x="10716" y="217646"/>
                    <a:pt x="2143" y="285274"/>
                  </a:cubicBezTo>
                  <a:cubicBezTo>
                    <a:pt x="-714" y="291941"/>
                    <a:pt x="-714" y="377666"/>
                    <a:pt x="2143" y="385286"/>
                  </a:cubicBezTo>
                  <a:cubicBezTo>
                    <a:pt x="7858" y="417671"/>
                    <a:pt x="14526" y="449104"/>
                    <a:pt x="28813" y="478631"/>
                  </a:cubicBezTo>
                  <a:cubicBezTo>
                    <a:pt x="32623" y="483394"/>
                    <a:pt x="33576" y="489109"/>
                    <a:pt x="36433" y="494824"/>
                  </a:cubicBezTo>
                  <a:cubicBezTo>
                    <a:pt x="72628" y="562451"/>
                    <a:pt x="124063" y="614839"/>
                    <a:pt x="193596" y="648176"/>
                  </a:cubicBezTo>
                  <a:cubicBezTo>
                    <a:pt x="201216" y="650081"/>
                    <a:pt x="209788" y="649129"/>
                    <a:pt x="217408" y="649129"/>
                  </a:cubicBezTo>
                  <a:cubicBezTo>
                    <a:pt x="307896" y="649129"/>
                    <a:pt x="397431" y="649129"/>
                    <a:pt x="487918" y="649129"/>
                  </a:cubicBezTo>
                  <a:cubicBezTo>
                    <a:pt x="509826" y="649129"/>
                    <a:pt x="532686" y="651034"/>
                    <a:pt x="554593" y="648176"/>
                  </a:cubicBezTo>
                  <a:cubicBezTo>
                    <a:pt x="574596" y="633889"/>
                    <a:pt x="595551" y="622459"/>
                    <a:pt x="614601" y="608171"/>
                  </a:cubicBezTo>
                  <a:cubicBezTo>
                    <a:pt x="638413" y="590074"/>
                    <a:pt x="659368" y="565309"/>
                    <a:pt x="680323" y="538639"/>
                  </a:cubicBezTo>
                  <a:cubicBezTo>
                    <a:pt x="682228" y="537686"/>
                    <a:pt x="684133" y="536734"/>
                    <a:pt x="686038" y="536734"/>
                  </a:cubicBezTo>
                  <a:cubicBezTo>
                    <a:pt x="801291" y="537686"/>
                    <a:pt x="867013" y="531971"/>
                    <a:pt x="935593" y="408146"/>
                  </a:cubicBezTo>
                  <a:cubicBezTo>
                    <a:pt x="947023" y="377666"/>
                    <a:pt x="957501" y="345281"/>
                    <a:pt x="963216" y="312896"/>
                  </a:cubicBezTo>
                  <a:cubicBezTo>
                    <a:pt x="966073" y="284321"/>
                    <a:pt x="969883" y="256699"/>
                    <a:pt x="967978" y="229076"/>
                  </a:cubicBezTo>
                  <a:close/>
                  <a:moveTo>
                    <a:pt x="900351" y="348139"/>
                  </a:moveTo>
                  <a:cubicBezTo>
                    <a:pt x="869871" y="430054"/>
                    <a:pt x="845106" y="463391"/>
                    <a:pt x="764143" y="480536"/>
                  </a:cubicBezTo>
                  <a:cubicBezTo>
                    <a:pt x="746998" y="484346"/>
                    <a:pt x="729853" y="487204"/>
                    <a:pt x="711756" y="485299"/>
                  </a:cubicBezTo>
                  <a:cubicBezTo>
                    <a:pt x="776526" y="344329"/>
                    <a:pt x="758428" y="228124"/>
                    <a:pt x="660321" y="109061"/>
                  </a:cubicBezTo>
                  <a:cubicBezTo>
                    <a:pt x="772716" y="15716"/>
                    <a:pt x="857488" y="56674"/>
                    <a:pt x="900351" y="191929"/>
                  </a:cubicBezTo>
                  <a:cubicBezTo>
                    <a:pt x="916543" y="244316"/>
                    <a:pt x="919401" y="297656"/>
                    <a:pt x="900351" y="348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D32AE17A-7921-4E62-B5B2-6F55440ECFA6}"/>
              </a:ext>
            </a:extLst>
          </p:cNvPr>
          <p:cNvSpPr txBox="1"/>
          <p:nvPr/>
        </p:nvSpPr>
        <p:spPr>
          <a:xfrm>
            <a:off x="7499921" y="515224"/>
            <a:ext cx="410152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1"/>
                </a:solidFill>
                <a:cs typeface="B Nazanin" pitchFamily="2" charset="-78"/>
              </a:rPr>
              <a:t>ارائه</a:t>
            </a:r>
            <a:endParaRPr lang="en-US" altLang="ko-KR" sz="4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30EEF44-9024-48E5-9C02-3FF42F943308}"/>
              </a:ext>
            </a:extLst>
          </p:cNvPr>
          <p:cNvSpPr txBox="1"/>
          <p:nvPr/>
        </p:nvSpPr>
        <p:spPr>
          <a:xfrm>
            <a:off x="7117784" y="1162386"/>
            <a:ext cx="410152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cs typeface="B Nazanin" pitchFamily="2" charset="-78"/>
              </a:rPr>
              <a:t>عالی</a:t>
            </a:r>
            <a:endParaRPr lang="ko-KR" altLang="en-US" sz="3200" b="1" dirty="0">
              <a:cs typeface="B Nazanin" pitchFamily="2" charset="-78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3ECD9FD-1B7C-4B58-819D-98FAAD87674D}"/>
              </a:ext>
            </a:extLst>
          </p:cNvPr>
          <p:cNvSpPr/>
          <p:nvPr/>
        </p:nvSpPr>
        <p:spPr>
          <a:xfrm rot="16200000">
            <a:off x="9559170" y="-291303"/>
            <a:ext cx="45719" cy="411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549CD45-705B-4D2B-B92E-00D5BF196C23}"/>
              </a:ext>
            </a:extLst>
          </p:cNvPr>
          <p:cNvSpPr txBox="1"/>
          <p:nvPr/>
        </p:nvSpPr>
        <p:spPr>
          <a:xfrm>
            <a:off x="7533557" y="216376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1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A07F552-0D5D-4AA0-BD70-F4530F0DC7F0}"/>
              </a:ext>
            </a:extLst>
          </p:cNvPr>
          <p:cNvGrpSpPr/>
          <p:nvPr/>
        </p:nvGrpSpPr>
        <p:grpSpPr>
          <a:xfrm>
            <a:off x="8228023" y="2232307"/>
            <a:ext cx="3434878" cy="693904"/>
            <a:chOff x="4355975" y="1331342"/>
            <a:chExt cx="3012728" cy="693904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5DE3B837-BEDB-4CFA-B9DF-18DCDED5759D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E7EB529-4E0D-4865-900C-575240380210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26A2BC50-AD31-4886-95EB-A784DB14766C}"/>
              </a:ext>
            </a:extLst>
          </p:cNvPr>
          <p:cNvSpPr/>
          <p:nvPr/>
        </p:nvSpPr>
        <p:spPr>
          <a:xfrm>
            <a:off x="8065893" y="2309250"/>
            <a:ext cx="54000" cy="5400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C8E02FD-B680-4FA2-A08E-BF5D7891AF88}"/>
              </a:ext>
            </a:extLst>
          </p:cNvPr>
          <p:cNvSpPr txBox="1"/>
          <p:nvPr/>
        </p:nvSpPr>
        <p:spPr>
          <a:xfrm>
            <a:off x="7533557" y="3322084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2"/>
                </a:solidFill>
                <a:cs typeface="B Nazanin" pitchFamily="2" charset="-78"/>
              </a:rPr>
              <a:t>2</a:t>
            </a:r>
            <a:endParaRPr lang="ko-KR" altLang="en-US" sz="5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CB27BA0-ADC1-4513-A778-F80DB47D80D3}"/>
              </a:ext>
            </a:extLst>
          </p:cNvPr>
          <p:cNvGrpSpPr/>
          <p:nvPr/>
        </p:nvGrpSpPr>
        <p:grpSpPr>
          <a:xfrm>
            <a:off x="8228023" y="3390631"/>
            <a:ext cx="3434878" cy="693904"/>
            <a:chOff x="4355975" y="1331342"/>
            <a:chExt cx="3012728" cy="693904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F063898-AE63-40A1-97AC-7E3DB3E26EDE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A171140-0AF7-48F0-A5D3-E0778BEF851B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D4817D67-2F35-48C1-825E-7F18FC3EBFFF}"/>
              </a:ext>
            </a:extLst>
          </p:cNvPr>
          <p:cNvSpPr/>
          <p:nvPr/>
        </p:nvSpPr>
        <p:spPr>
          <a:xfrm>
            <a:off x="8065893" y="3467574"/>
            <a:ext cx="54000" cy="5400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0EAD354-E70A-41EB-A9D0-C0EB9C050103}"/>
              </a:ext>
            </a:extLst>
          </p:cNvPr>
          <p:cNvSpPr txBox="1"/>
          <p:nvPr/>
        </p:nvSpPr>
        <p:spPr>
          <a:xfrm>
            <a:off x="7533557" y="4480408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3"/>
                </a:solidFill>
                <a:cs typeface="B Nazanin" pitchFamily="2" charset="-78"/>
              </a:rPr>
              <a:t>3</a:t>
            </a:r>
            <a:endParaRPr lang="ko-KR" altLang="en-US" sz="5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7DBAE9F-F793-4403-B293-137D3A09059A}"/>
              </a:ext>
            </a:extLst>
          </p:cNvPr>
          <p:cNvGrpSpPr/>
          <p:nvPr/>
        </p:nvGrpSpPr>
        <p:grpSpPr>
          <a:xfrm>
            <a:off x="8228023" y="4564344"/>
            <a:ext cx="3434878" cy="678515"/>
            <a:chOff x="4355975" y="1346731"/>
            <a:chExt cx="3012728" cy="678515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50C0978-D6C6-4343-B0DA-5FC7E774CFC0}"/>
                </a:ext>
              </a:extLst>
            </p:cNvPr>
            <p:cNvSpPr txBox="1"/>
            <p:nvPr/>
          </p:nvSpPr>
          <p:spPr>
            <a:xfrm>
              <a:off x="4355975" y="1346731"/>
              <a:ext cx="30127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65DAB8D-8C24-4E42-A3AC-E59839EF4FC2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174D8540-CFFE-4A73-9546-9D75DB61A2D6}"/>
              </a:ext>
            </a:extLst>
          </p:cNvPr>
          <p:cNvSpPr/>
          <p:nvPr/>
        </p:nvSpPr>
        <p:spPr>
          <a:xfrm>
            <a:off x="8065893" y="4625898"/>
            <a:ext cx="54000" cy="5400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4200F75-FE98-48CE-B3E2-BFB69E97CE2A}"/>
              </a:ext>
            </a:extLst>
          </p:cNvPr>
          <p:cNvSpPr txBox="1"/>
          <p:nvPr/>
        </p:nvSpPr>
        <p:spPr>
          <a:xfrm>
            <a:off x="7533557" y="563873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4"/>
                </a:solidFill>
                <a:cs typeface="B Nazanin" pitchFamily="2" charset="-78"/>
              </a:rPr>
              <a:t>4</a:t>
            </a:r>
            <a:endParaRPr lang="ko-KR" altLang="en-US" sz="5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118B0D6-E65F-474C-8671-907F2873A807}"/>
              </a:ext>
            </a:extLst>
          </p:cNvPr>
          <p:cNvGrpSpPr/>
          <p:nvPr/>
        </p:nvGrpSpPr>
        <p:grpSpPr>
          <a:xfrm>
            <a:off x="8228023" y="5707277"/>
            <a:ext cx="3434878" cy="693904"/>
            <a:chOff x="4355975" y="1331342"/>
            <a:chExt cx="3012728" cy="693904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6ACEF9F-E08E-4EAF-A02D-4C43A82312D3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8335765-EABA-4C53-8B56-F4FC04EDCA46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96" name="Rectangle 95">
            <a:extLst>
              <a:ext uri="{FF2B5EF4-FFF2-40B4-BE49-F238E27FC236}">
                <a16:creationId xmlns:a16="http://schemas.microsoft.com/office/drawing/2014/main" id="{5909FB34-352C-4003-9A14-E4407F85F925}"/>
              </a:ext>
            </a:extLst>
          </p:cNvPr>
          <p:cNvSpPr/>
          <p:nvPr/>
        </p:nvSpPr>
        <p:spPr>
          <a:xfrm>
            <a:off x="8065893" y="5784220"/>
            <a:ext cx="54000" cy="5400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538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4C3B793-A7A3-49BA-ADF6-151B5E79E5DB}"/>
              </a:ext>
            </a:extLst>
          </p:cNvPr>
          <p:cNvSpPr txBox="1"/>
          <p:nvPr/>
        </p:nvSpPr>
        <p:spPr>
          <a:xfrm>
            <a:off x="7663399" y="421499"/>
            <a:ext cx="415047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endParaRPr lang="en-US" altLang="ko-KR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E2D181-13A1-4ED3-BE4B-F60BE6B00461}"/>
              </a:ext>
            </a:extLst>
          </p:cNvPr>
          <p:cNvSpPr txBox="1"/>
          <p:nvPr/>
        </p:nvSpPr>
        <p:spPr>
          <a:xfrm>
            <a:off x="7008305" y="1055013"/>
            <a:ext cx="41504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CA4A92-23F2-43CF-9A49-F918741D748F}"/>
              </a:ext>
            </a:extLst>
          </p:cNvPr>
          <p:cNvSpPr txBox="1"/>
          <p:nvPr/>
        </p:nvSpPr>
        <p:spPr>
          <a:xfrm>
            <a:off x="6721702" y="1558452"/>
            <a:ext cx="41504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dirty="0">
                <a:solidFill>
                  <a:schemeClr val="accent2"/>
                </a:solidFill>
                <a:cs typeface="B Nazanin" pitchFamily="2" charset="-78"/>
              </a:rPr>
              <a:t>رستوران</a:t>
            </a:r>
            <a:endParaRPr lang="ko-KR" altLang="en-US" sz="32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4B0611-B7F8-4E7F-8371-087B83AF21F9}"/>
              </a:ext>
            </a:extLst>
          </p:cNvPr>
          <p:cNvSpPr txBox="1"/>
          <p:nvPr/>
        </p:nvSpPr>
        <p:spPr>
          <a:xfrm>
            <a:off x="4604797" y="3984390"/>
            <a:ext cx="189507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چیدمان</a:t>
            </a:r>
          </a:p>
          <a:p>
            <a:pPr algn="r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اسلاید متنی را برای ارائه خود تمیز کنید</a:t>
            </a:r>
            <a:endParaRPr lang="ko-KR" altLang="en-US" sz="1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F969C0-C4ED-4B91-8249-37988E278DA3}"/>
              </a:ext>
            </a:extLst>
          </p:cNvPr>
          <p:cNvSpPr txBox="1"/>
          <p:nvPr/>
        </p:nvSpPr>
        <p:spPr>
          <a:xfrm>
            <a:off x="4604797" y="2590840"/>
            <a:ext cx="251914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3600" b="1" dirty="0">
                <a:solidFill>
                  <a:schemeClr val="accent1"/>
                </a:solidFill>
                <a:cs typeface="B Nazanin" pitchFamily="2" charset="-78"/>
              </a:rPr>
              <a:t>شام </a:t>
            </a:r>
          </a:p>
          <a:p>
            <a:r>
              <a:rPr lang="fa-IR" altLang="ko-KR" sz="3600" b="1" dirty="0">
                <a:solidFill>
                  <a:schemeClr val="accent1"/>
                </a:solidFill>
                <a:cs typeface="B Nazanin" pitchFamily="2" charset="-78"/>
              </a:rPr>
              <a:t>ویژه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19194E-1F23-4A4B-ADA4-3CA628486816}"/>
              </a:ext>
            </a:extLst>
          </p:cNvPr>
          <p:cNvSpPr txBox="1"/>
          <p:nvPr/>
        </p:nvSpPr>
        <p:spPr>
          <a:xfrm>
            <a:off x="7445034" y="2238761"/>
            <a:ext cx="4150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a-IR" altLang="ko-KR" sz="14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آسان برای تغییر رنگ، عکس.</a:t>
            </a:r>
            <a:endParaRPr lang="ko-KR" altLang="en-US" sz="1400" b="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AA178E-46CE-42C8-8282-AAF17B1EA7C5}"/>
              </a:ext>
            </a:extLst>
          </p:cNvPr>
          <p:cNvSpPr txBox="1"/>
          <p:nvPr/>
        </p:nvSpPr>
        <p:spPr>
          <a:xfrm>
            <a:off x="10503077" y="3476601"/>
            <a:ext cx="14008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$35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6C1DA5-BD9D-45CD-99C3-F5C3E0C97428}"/>
              </a:ext>
            </a:extLst>
          </p:cNvPr>
          <p:cNvSpPr txBox="1"/>
          <p:nvPr/>
        </p:nvSpPr>
        <p:spPr>
          <a:xfrm>
            <a:off x="10503077" y="4446928"/>
            <a:ext cx="14008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$50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18186E-9615-47E3-9982-57B77D924717}"/>
              </a:ext>
            </a:extLst>
          </p:cNvPr>
          <p:cNvSpPr txBox="1"/>
          <p:nvPr/>
        </p:nvSpPr>
        <p:spPr>
          <a:xfrm>
            <a:off x="10503077" y="5417255"/>
            <a:ext cx="14008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$65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654634-1082-43C7-B89E-887C49A55ED7}"/>
              </a:ext>
            </a:extLst>
          </p:cNvPr>
          <p:cNvSpPr/>
          <p:nvPr/>
        </p:nvSpPr>
        <p:spPr>
          <a:xfrm>
            <a:off x="10743897" y="3335191"/>
            <a:ext cx="45719" cy="2926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07629A-8257-4EBC-9EC7-92CF8B66B8A9}"/>
              </a:ext>
            </a:extLst>
          </p:cNvPr>
          <p:cNvSpPr txBox="1"/>
          <p:nvPr/>
        </p:nvSpPr>
        <p:spPr>
          <a:xfrm>
            <a:off x="7641654" y="3591286"/>
            <a:ext cx="2781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آسان برای تغییر رنگ، عکس.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DAC69E-7B61-4A47-A1F1-CCC8C79358B1}"/>
              </a:ext>
            </a:extLst>
          </p:cNvPr>
          <p:cNvSpPr txBox="1"/>
          <p:nvPr/>
        </p:nvSpPr>
        <p:spPr>
          <a:xfrm>
            <a:off x="7641654" y="4361558"/>
            <a:ext cx="2781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2AB37A-776B-4C44-B8D8-A2455B6067B3}"/>
              </a:ext>
            </a:extLst>
          </p:cNvPr>
          <p:cNvSpPr txBox="1"/>
          <p:nvPr/>
        </p:nvSpPr>
        <p:spPr>
          <a:xfrm>
            <a:off x="7641654" y="5208775"/>
            <a:ext cx="2781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38351-AC06-49B9-9A02-6ADF3E09918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7D3B418-5B0B-4782-9657-BC535A1054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E86ABFB-4A8D-46BD-918A-9245BFCC742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86397D5-0A5A-4270-9D61-B0780CBED5C3}"/>
              </a:ext>
            </a:extLst>
          </p:cNvPr>
          <p:cNvGrpSpPr/>
          <p:nvPr/>
        </p:nvGrpSpPr>
        <p:grpSpPr>
          <a:xfrm>
            <a:off x="2648289" y="2602282"/>
            <a:ext cx="1653436" cy="1653436"/>
            <a:chOff x="2648289" y="2602282"/>
            <a:chExt cx="1653436" cy="165343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22092A5-1A1D-4F91-93A1-3B3E67D89D93}"/>
                </a:ext>
              </a:extLst>
            </p:cNvPr>
            <p:cNvSpPr/>
            <p:nvPr/>
          </p:nvSpPr>
          <p:spPr>
            <a:xfrm>
              <a:off x="2648289" y="2602282"/>
              <a:ext cx="1653436" cy="1653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00FFC2C-4504-40B3-A9ED-70A4CAE4421B}"/>
                </a:ext>
              </a:extLst>
            </p:cNvPr>
            <p:cNvGrpSpPr/>
            <p:nvPr/>
          </p:nvGrpSpPr>
          <p:grpSpPr>
            <a:xfrm>
              <a:off x="2930312" y="3066831"/>
              <a:ext cx="1053058" cy="724338"/>
              <a:chOff x="5327019" y="1709568"/>
              <a:chExt cx="2893768" cy="1990456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10262A6-7B3B-4CCD-BA8C-A7BFF8519400}"/>
                  </a:ext>
                </a:extLst>
              </p:cNvPr>
              <p:cNvSpPr/>
              <p:nvPr/>
            </p:nvSpPr>
            <p:spPr>
              <a:xfrm>
                <a:off x="5327019" y="1709568"/>
                <a:ext cx="2893768" cy="1990456"/>
              </a:xfrm>
              <a:custGeom>
                <a:avLst/>
                <a:gdLst>
                  <a:gd name="connsiteX0" fmla="*/ 1421722 w 2893768"/>
                  <a:gd name="connsiteY0" fmla="*/ 0 h 1990456"/>
                  <a:gd name="connsiteX1" fmla="*/ 1968123 w 2893768"/>
                  <a:gd name="connsiteY1" fmla="*/ 388232 h 1990456"/>
                  <a:gd name="connsiteX2" fmla="*/ 2302434 w 2893768"/>
                  <a:gd name="connsiteY2" fmla="*/ 283985 h 1990456"/>
                  <a:gd name="connsiteX3" fmla="*/ 2893768 w 2893768"/>
                  <a:gd name="connsiteY3" fmla="*/ 875321 h 1990456"/>
                  <a:gd name="connsiteX4" fmla="*/ 2302434 w 2893768"/>
                  <a:gd name="connsiteY4" fmla="*/ 1466655 h 1990456"/>
                  <a:gd name="connsiteX5" fmla="*/ 2264688 w 2893768"/>
                  <a:gd name="connsiteY5" fmla="*/ 1464859 h 1990456"/>
                  <a:gd name="connsiteX6" fmla="*/ 2264688 w 2893768"/>
                  <a:gd name="connsiteY6" fmla="*/ 1990456 h 1990456"/>
                  <a:gd name="connsiteX7" fmla="*/ 661433 w 2893768"/>
                  <a:gd name="connsiteY7" fmla="*/ 1990456 h 1990456"/>
                  <a:gd name="connsiteX8" fmla="*/ 661433 w 2893768"/>
                  <a:gd name="connsiteY8" fmla="*/ 1463060 h 1990456"/>
                  <a:gd name="connsiteX9" fmla="*/ 591336 w 2893768"/>
                  <a:gd name="connsiteY9" fmla="*/ 1466655 h 1990456"/>
                  <a:gd name="connsiteX10" fmla="*/ 0 w 2893768"/>
                  <a:gd name="connsiteY10" fmla="*/ 875321 h 1990456"/>
                  <a:gd name="connsiteX11" fmla="*/ 591336 w 2893768"/>
                  <a:gd name="connsiteY11" fmla="*/ 283985 h 1990456"/>
                  <a:gd name="connsiteX12" fmla="*/ 886105 w 2893768"/>
                  <a:gd name="connsiteY12" fmla="*/ 363069 h 1990456"/>
                  <a:gd name="connsiteX13" fmla="*/ 1421722 w 2893768"/>
                  <a:gd name="connsiteY13" fmla="*/ 0 h 1990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3768" h="1990456">
                    <a:moveTo>
                      <a:pt x="1421722" y="0"/>
                    </a:moveTo>
                    <a:cubicBezTo>
                      <a:pt x="1675150" y="0"/>
                      <a:pt x="1889039" y="161763"/>
                      <a:pt x="1968123" y="388232"/>
                    </a:cubicBezTo>
                    <a:cubicBezTo>
                      <a:pt x="2063383" y="321731"/>
                      <a:pt x="2178414" y="283985"/>
                      <a:pt x="2302434" y="283985"/>
                    </a:cubicBezTo>
                    <a:cubicBezTo>
                      <a:pt x="2629555" y="283985"/>
                      <a:pt x="2893768" y="548199"/>
                      <a:pt x="2893768" y="875321"/>
                    </a:cubicBezTo>
                    <a:cubicBezTo>
                      <a:pt x="2893768" y="1202442"/>
                      <a:pt x="2629555" y="1466655"/>
                      <a:pt x="2302434" y="1466655"/>
                    </a:cubicBezTo>
                    <a:cubicBezTo>
                      <a:pt x="2289851" y="1466655"/>
                      <a:pt x="2277271" y="1464859"/>
                      <a:pt x="2264688" y="1464859"/>
                    </a:cubicBezTo>
                    <a:lnTo>
                      <a:pt x="2264688" y="1990456"/>
                    </a:lnTo>
                    <a:lnTo>
                      <a:pt x="661433" y="1990456"/>
                    </a:lnTo>
                    <a:lnTo>
                      <a:pt x="661433" y="1463060"/>
                    </a:lnTo>
                    <a:cubicBezTo>
                      <a:pt x="639864" y="1464859"/>
                      <a:pt x="614701" y="1466655"/>
                      <a:pt x="591336" y="1466655"/>
                    </a:cubicBezTo>
                    <a:cubicBezTo>
                      <a:pt x="264215" y="1466655"/>
                      <a:pt x="0" y="1202442"/>
                      <a:pt x="0" y="875321"/>
                    </a:cubicBezTo>
                    <a:cubicBezTo>
                      <a:pt x="0" y="548199"/>
                      <a:pt x="264215" y="283985"/>
                      <a:pt x="591336" y="283985"/>
                    </a:cubicBezTo>
                    <a:cubicBezTo>
                      <a:pt x="699179" y="283985"/>
                      <a:pt x="799831" y="312743"/>
                      <a:pt x="886105" y="363069"/>
                    </a:cubicBezTo>
                    <a:cubicBezTo>
                      <a:pt x="970581" y="150979"/>
                      <a:pt x="1179076" y="0"/>
                      <a:pt x="14217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8336542-2662-447A-88D4-13CB2E643F78}"/>
                  </a:ext>
                </a:extLst>
              </p:cNvPr>
              <p:cNvSpPr/>
              <p:nvPr/>
            </p:nvSpPr>
            <p:spPr>
              <a:xfrm>
                <a:off x="6203382" y="2491814"/>
                <a:ext cx="1159400" cy="1208210"/>
              </a:xfrm>
              <a:custGeom>
                <a:avLst/>
                <a:gdLst>
                  <a:gd name="connsiteX0" fmla="*/ 1065682 w 1159400"/>
                  <a:gd name="connsiteY0" fmla="*/ 933584 h 1208210"/>
                  <a:gd name="connsiteX1" fmla="*/ 1149699 w 1159400"/>
                  <a:gd name="connsiteY1" fmla="*/ 933584 h 1208210"/>
                  <a:gd name="connsiteX2" fmla="*/ 1155893 w 1159400"/>
                  <a:gd name="connsiteY2" fmla="*/ 1208210 h 1208210"/>
                  <a:gd name="connsiteX3" fmla="*/ 1059488 w 1159400"/>
                  <a:gd name="connsiteY3" fmla="*/ 1208210 h 1208210"/>
                  <a:gd name="connsiteX4" fmla="*/ 581886 w 1159400"/>
                  <a:gd name="connsiteY4" fmla="*/ 44831 h 1208210"/>
                  <a:gd name="connsiteX5" fmla="*/ 593705 w 1159400"/>
                  <a:gd name="connsiteY5" fmla="*/ 49094 h 1208210"/>
                  <a:gd name="connsiteX6" fmla="*/ 598059 w 1159400"/>
                  <a:gd name="connsiteY6" fmla="*/ 58250 h 1208210"/>
                  <a:gd name="connsiteX7" fmla="*/ 598059 w 1159400"/>
                  <a:gd name="connsiteY7" fmla="*/ 431773 h 1208210"/>
                  <a:gd name="connsiteX8" fmla="*/ 615686 w 1159400"/>
                  <a:gd name="connsiteY8" fmla="*/ 447124 h 1208210"/>
                  <a:gd name="connsiteX9" fmla="*/ 633313 w 1159400"/>
                  <a:gd name="connsiteY9" fmla="*/ 431773 h 1208210"/>
                  <a:gd name="connsiteX10" fmla="*/ 633313 w 1159400"/>
                  <a:gd name="connsiteY10" fmla="*/ 59339 h 1208210"/>
                  <a:gd name="connsiteX11" fmla="*/ 638184 w 1159400"/>
                  <a:gd name="connsiteY11" fmla="*/ 49094 h 1208210"/>
                  <a:gd name="connsiteX12" fmla="*/ 650003 w 1159400"/>
                  <a:gd name="connsiteY12" fmla="*/ 44831 h 1208210"/>
                  <a:gd name="connsiteX13" fmla="*/ 661821 w 1159400"/>
                  <a:gd name="connsiteY13" fmla="*/ 49094 h 1208210"/>
                  <a:gd name="connsiteX14" fmla="*/ 665554 w 1159400"/>
                  <a:gd name="connsiteY14" fmla="*/ 56943 h 1208210"/>
                  <a:gd name="connsiteX15" fmla="*/ 665553 w 1159400"/>
                  <a:gd name="connsiteY15" fmla="*/ 431620 h 1208210"/>
                  <a:gd name="connsiteX16" fmla="*/ 683180 w 1159400"/>
                  <a:gd name="connsiteY16" fmla="*/ 446972 h 1208210"/>
                  <a:gd name="connsiteX17" fmla="*/ 700807 w 1159400"/>
                  <a:gd name="connsiteY17" fmla="*/ 431620 h 1208210"/>
                  <a:gd name="connsiteX18" fmla="*/ 700807 w 1159400"/>
                  <a:gd name="connsiteY18" fmla="*/ 57502 h 1208210"/>
                  <a:gd name="connsiteX19" fmla="*/ 704806 w 1159400"/>
                  <a:gd name="connsiteY19" fmla="*/ 49094 h 1208210"/>
                  <a:gd name="connsiteX20" fmla="*/ 716624 w 1159400"/>
                  <a:gd name="connsiteY20" fmla="*/ 44831 h 1208210"/>
                  <a:gd name="connsiteX21" fmla="*/ 728443 w 1159400"/>
                  <a:gd name="connsiteY21" fmla="*/ 49094 h 1208210"/>
                  <a:gd name="connsiteX22" fmla="*/ 733049 w 1159400"/>
                  <a:gd name="connsiteY22" fmla="*/ 58781 h 1208210"/>
                  <a:gd name="connsiteX23" fmla="*/ 733049 w 1159400"/>
                  <a:gd name="connsiteY23" fmla="*/ 428131 h 1208210"/>
                  <a:gd name="connsiteX24" fmla="*/ 750676 w 1159400"/>
                  <a:gd name="connsiteY24" fmla="*/ 443482 h 1208210"/>
                  <a:gd name="connsiteX25" fmla="*/ 768303 w 1159400"/>
                  <a:gd name="connsiteY25" fmla="*/ 428131 h 1208210"/>
                  <a:gd name="connsiteX26" fmla="*/ 768303 w 1159400"/>
                  <a:gd name="connsiteY26" fmla="*/ 58807 h 1208210"/>
                  <a:gd name="connsiteX27" fmla="*/ 772922 w 1159400"/>
                  <a:gd name="connsiteY27" fmla="*/ 49094 h 1208210"/>
                  <a:gd name="connsiteX28" fmla="*/ 784741 w 1159400"/>
                  <a:gd name="connsiteY28" fmla="*/ 44831 h 1208210"/>
                  <a:gd name="connsiteX29" fmla="*/ 801454 w 1159400"/>
                  <a:gd name="connsiteY29" fmla="*/ 59387 h 1208210"/>
                  <a:gd name="connsiteX30" fmla="*/ 823440 w 1159400"/>
                  <a:gd name="connsiteY30" fmla="*/ 598108 h 1208210"/>
                  <a:gd name="connsiteX31" fmla="*/ 721031 w 1159400"/>
                  <a:gd name="connsiteY31" fmla="*/ 751006 h 1208210"/>
                  <a:gd name="connsiteX32" fmla="*/ 721249 w 1159400"/>
                  <a:gd name="connsiteY32" fmla="*/ 751006 h 1208210"/>
                  <a:gd name="connsiteX33" fmla="*/ 730362 w 1159400"/>
                  <a:gd name="connsiteY33" fmla="*/ 1208210 h 1208210"/>
                  <a:gd name="connsiteX34" fmla="*/ 632635 w 1159400"/>
                  <a:gd name="connsiteY34" fmla="*/ 1208210 h 1208210"/>
                  <a:gd name="connsiteX35" fmla="*/ 641747 w 1159400"/>
                  <a:gd name="connsiteY35" fmla="*/ 751006 h 1208210"/>
                  <a:gd name="connsiteX36" fmla="*/ 641966 w 1159400"/>
                  <a:gd name="connsiteY36" fmla="*/ 751006 h 1208210"/>
                  <a:gd name="connsiteX37" fmla="*/ 539558 w 1159400"/>
                  <a:gd name="connsiteY37" fmla="*/ 598108 h 1208210"/>
                  <a:gd name="connsiteX38" fmla="*/ 565173 w 1159400"/>
                  <a:gd name="connsiteY38" fmla="*/ 59387 h 1208210"/>
                  <a:gd name="connsiteX39" fmla="*/ 581886 w 1159400"/>
                  <a:gd name="connsiteY39" fmla="*/ 44831 h 1208210"/>
                  <a:gd name="connsiteX40" fmla="*/ 212595 w 1159400"/>
                  <a:gd name="connsiteY40" fmla="*/ 36059 h 1208210"/>
                  <a:gd name="connsiteX41" fmla="*/ 409936 w 1159400"/>
                  <a:gd name="connsiteY41" fmla="*/ 374777 h 1208210"/>
                  <a:gd name="connsiteX42" fmla="*/ 284145 w 1159400"/>
                  <a:gd name="connsiteY42" fmla="*/ 671400 h 1208210"/>
                  <a:gd name="connsiteX43" fmla="*/ 233303 w 1159400"/>
                  <a:gd name="connsiteY43" fmla="*/ 690845 h 1208210"/>
                  <a:gd name="connsiteX44" fmla="*/ 247393 w 1159400"/>
                  <a:gd name="connsiteY44" fmla="*/ 690845 h 1208210"/>
                  <a:gd name="connsiteX45" fmla="*/ 257705 w 1159400"/>
                  <a:gd name="connsiteY45" fmla="*/ 1208210 h 1208210"/>
                  <a:gd name="connsiteX46" fmla="*/ 152291 w 1159400"/>
                  <a:gd name="connsiteY46" fmla="*/ 1208210 h 1208210"/>
                  <a:gd name="connsiteX47" fmla="*/ 162602 w 1159400"/>
                  <a:gd name="connsiteY47" fmla="*/ 690845 h 1208210"/>
                  <a:gd name="connsiteX48" fmla="*/ 183747 w 1159400"/>
                  <a:gd name="connsiteY48" fmla="*/ 690845 h 1208210"/>
                  <a:gd name="connsiteX49" fmla="*/ 132897 w 1159400"/>
                  <a:gd name="connsiteY49" fmla="*/ 671667 h 1208210"/>
                  <a:gd name="connsiteX50" fmla="*/ 65 w 1159400"/>
                  <a:gd name="connsiteY50" fmla="*/ 367375 h 1208210"/>
                  <a:gd name="connsiteX51" fmla="*/ 212595 w 1159400"/>
                  <a:gd name="connsiteY51" fmla="*/ 36059 h 1208210"/>
                  <a:gd name="connsiteX52" fmla="*/ 1152978 w 1159400"/>
                  <a:gd name="connsiteY52" fmla="*/ 0 h 1208210"/>
                  <a:gd name="connsiteX53" fmla="*/ 1149518 w 1159400"/>
                  <a:gd name="connsiteY53" fmla="*/ 932812 h 1208210"/>
                  <a:gd name="connsiteX54" fmla="*/ 969601 w 1159400"/>
                  <a:gd name="connsiteY54" fmla="*/ 929933 h 1208210"/>
                  <a:gd name="connsiteX55" fmla="*/ 1152978 w 1159400"/>
                  <a:gd name="connsiteY55" fmla="*/ 0 h 120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159400" h="1208210">
                    <a:moveTo>
                      <a:pt x="1065682" y="933584"/>
                    </a:moveTo>
                    <a:lnTo>
                      <a:pt x="1149699" y="933584"/>
                    </a:lnTo>
                    <a:lnTo>
                      <a:pt x="1155893" y="1208210"/>
                    </a:lnTo>
                    <a:lnTo>
                      <a:pt x="1059488" y="1208210"/>
                    </a:lnTo>
                    <a:close/>
                    <a:moveTo>
                      <a:pt x="581886" y="44831"/>
                    </a:moveTo>
                    <a:cubicBezTo>
                      <a:pt x="586502" y="44831"/>
                      <a:pt x="590680" y="46461"/>
                      <a:pt x="593705" y="49094"/>
                    </a:cubicBezTo>
                    <a:lnTo>
                      <a:pt x="598059" y="58250"/>
                    </a:lnTo>
                    <a:cubicBezTo>
                      <a:pt x="598059" y="182757"/>
                      <a:pt x="598059" y="307265"/>
                      <a:pt x="598059" y="431773"/>
                    </a:cubicBezTo>
                    <a:cubicBezTo>
                      <a:pt x="598059" y="440251"/>
                      <a:pt x="605950" y="447124"/>
                      <a:pt x="615686" y="447124"/>
                    </a:cubicBezTo>
                    <a:cubicBezTo>
                      <a:pt x="625421" y="447124"/>
                      <a:pt x="633313" y="440251"/>
                      <a:pt x="633313" y="431773"/>
                    </a:cubicBezTo>
                    <a:lnTo>
                      <a:pt x="633313" y="59339"/>
                    </a:lnTo>
                    <a:lnTo>
                      <a:pt x="638184" y="49094"/>
                    </a:lnTo>
                    <a:cubicBezTo>
                      <a:pt x="641209" y="46461"/>
                      <a:pt x="645387" y="44831"/>
                      <a:pt x="650003" y="44831"/>
                    </a:cubicBezTo>
                    <a:cubicBezTo>
                      <a:pt x="654618" y="44831"/>
                      <a:pt x="658797" y="46461"/>
                      <a:pt x="661821" y="49094"/>
                    </a:cubicBezTo>
                    <a:lnTo>
                      <a:pt x="665554" y="56943"/>
                    </a:lnTo>
                    <a:cubicBezTo>
                      <a:pt x="665554" y="181835"/>
                      <a:pt x="665553" y="306728"/>
                      <a:pt x="665553" y="431620"/>
                    </a:cubicBezTo>
                    <a:cubicBezTo>
                      <a:pt x="665553" y="440098"/>
                      <a:pt x="673445" y="446972"/>
                      <a:pt x="683180" y="446972"/>
                    </a:cubicBezTo>
                    <a:cubicBezTo>
                      <a:pt x="692915" y="446972"/>
                      <a:pt x="700807" y="440098"/>
                      <a:pt x="700807" y="431620"/>
                    </a:cubicBezTo>
                    <a:lnTo>
                      <a:pt x="700807" y="57502"/>
                    </a:lnTo>
                    <a:lnTo>
                      <a:pt x="704806" y="49094"/>
                    </a:lnTo>
                    <a:cubicBezTo>
                      <a:pt x="707831" y="46461"/>
                      <a:pt x="712009" y="44831"/>
                      <a:pt x="716624" y="44831"/>
                    </a:cubicBezTo>
                    <a:cubicBezTo>
                      <a:pt x="721240" y="44831"/>
                      <a:pt x="725418" y="46461"/>
                      <a:pt x="728443" y="49094"/>
                    </a:cubicBezTo>
                    <a:lnTo>
                      <a:pt x="733049" y="58781"/>
                    </a:lnTo>
                    <a:cubicBezTo>
                      <a:pt x="733049" y="181897"/>
                      <a:pt x="733049" y="305014"/>
                      <a:pt x="733049" y="428131"/>
                    </a:cubicBezTo>
                    <a:cubicBezTo>
                      <a:pt x="733049" y="436609"/>
                      <a:pt x="740941" y="443482"/>
                      <a:pt x="750676" y="443482"/>
                    </a:cubicBezTo>
                    <a:cubicBezTo>
                      <a:pt x="760411" y="443482"/>
                      <a:pt x="768303" y="436609"/>
                      <a:pt x="768303" y="428131"/>
                    </a:cubicBezTo>
                    <a:lnTo>
                      <a:pt x="768303" y="58807"/>
                    </a:lnTo>
                    <a:lnTo>
                      <a:pt x="772922" y="49094"/>
                    </a:lnTo>
                    <a:cubicBezTo>
                      <a:pt x="775947" y="46461"/>
                      <a:pt x="780125" y="44831"/>
                      <a:pt x="784741" y="44831"/>
                    </a:cubicBezTo>
                    <a:cubicBezTo>
                      <a:pt x="793972" y="44831"/>
                      <a:pt x="801454" y="51348"/>
                      <a:pt x="801454" y="59387"/>
                    </a:cubicBezTo>
                    <a:lnTo>
                      <a:pt x="823440" y="598108"/>
                    </a:lnTo>
                    <a:cubicBezTo>
                      <a:pt x="823684" y="628245"/>
                      <a:pt x="755167" y="700040"/>
                      <a:pt x="721031" y="751006"/>
                    </a:cubicBezTo>
                    <a:lnTo>
                      <a:pt x="721249" y="751006"/>
                    </a:lnTo>
                    <a:lnTo>
                      <a:pt x="730362" y="1208210"/>
                    </a:lnTo>
                    <a:lnTo>
                      <a:pt x="632635" y="1208210"/>
                    </a:lnTo>
                    <a:lnTo>
                      <a:pt x="641747" y="751006"/>
                    </a:lnTo>
                    <a:lnTo>
                      <a:pt x="641966" y="751006"/>
                    </a:lnTo>
                    <a:cubicBezTo>
                      <a:pt x="607830" y="700040"/>
                      <a:pt x="537818" y="625641"/>
                      <a:pt x="539558" y="598108"/>
                    </a:cubicBezTo>
                    <a:lnTo>
                      <a:pt x="565173" y="59387"/>
                    </a:lnTo>
                    <a:cubicBezTo>
                      <a:pt x="565173" y="51348"/>
                      <a:pt x="572656" y="44831"/>
                      <a:pt x="581886" y="44831"/>
                    </a:cubicBezTo>
                    <a:close/>
                    <a:moveTo>
                      <a:pt x="212595" y="36059"/>
                    </a:moveTo>
                    <a:cubicBezTo>
                      <a:pt x="336973" y="33789"/>
                      <a:pt x="407081" y="222028"/>
                      <a:pt x="409936" y="374777"/>
                    </a:cubicBezTo>
                    <a:cubicBezTo>
                      <a:pt x="412077" y="489338"/>
                      <a:pt x="355947" y="615833"/>
                      <a:pt x="284145" y="671400"/>
                    </a:cubicBezTo>
                    <a:lnTo>
                      <a:pt x="233303" y="690845"/>
                    </a:lnTo>
                    <a:lnTo>
                      <a:pt x="247393" y="690845"/>
                    </a:lnTo>
                    <a:lnTo>
                      <a:pt x="257705" y="1208210"/>
                    </a:lnTo>
                    <a:lnTo>
                      <a:pt x="152291" y="1208210"/>
                    </a:lnTo>
                    <a:lnTo>
                      <a:pt x="162602" y="690845"/>
                    </a:lnTo>
                    <a:lnTo>
                      <a:pt x="183747" y="690845"/>
                    </a:lnTo>
                    <a:lnTo>
                      <a:pt x="132897" y="671667"/>
                    </a:lnTo>
                    <a:cubicBezTo>
                      <a:pt x="60354" y="617778"/>
                      <a:pt x="2206" y="495078"/>
                      <a:pt x="65" y="367375"/>
                    </a:cubicBezTo>
                    <a:cubicBezTo>
                      <a:pt x="-2789" y="197105"/>
                      <a:pt x="88216" y="38330"/>
                      <a:pt x="212595" y="36059"/>
                    </a:cubicBezTo>
                    <a:close/>
                    <a:moveTo>
                      <a:pt x="1152978" y="0"/>
                    </a:moveTo>
                    <a:cubicBezTo>
                      <a:pt x="1164512" y="2879"/>
                      <a:pt x="1158745" y="587326"/>
                      <a:pt x="1149518" y="932812"/>
                    </a:cubicBezTo>
                    <a:cubicBezTo>
                      <a:pt x="1091853" y="931852"/>
                      <a:pt x="1023807" y="936651"/>
                      <a:pt x="969601" y="929933"/>
                    </a:cubicBezTo>
                    <a:cubicBezTo>
                      <a:pt x="948841" y="524947"/>
                      <a:pt x="1011121" y="4799"/>
                      <a:pt x="11529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2403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1CF28A-EF2C-4B80-A6AA-D4BE4743D350}"/>
              </a:ext>
            </a:extLst>
          </p:cNvPr>
          <p:cNvGrpSpPr/>
          <p:nvPr/>
        </p:nvGrpSpPr>
        <p:grpSpPr>
          <a:xfrm>
            <a:off x="7869000" y="2919727"/>
            <a:ext cx="3401311" cy="863358"/>
            <a:chOff x="803640" y="3362835"/>
            <a:chExt cx="2059657" cy="86335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F872E7A-C2A2-4BA2-BF1E-49BE96070427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0553A-73D8-4954-8A59-B9D3C4F5881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0643909-94D0-4B31-99EB-E0C40C03EEA0}"/>
              </a:ext>
            </a:extLst>
          </p:cNvPr>
          <p:cNvGrpSpPr/>
          <p:nvPr/>
        </p:nvGrpSpPr>
        <p:grpSpPr>
          <a:xfrm>
            <a:off x="7869000" y="4083503"/>
            <a:ext cx="3401311" cy="863358"/>
            <a:chOff x="803640" y="3362835"/>
            <a:chExt cx="2059657" cy="86335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4342198-45F5-4CCF-9357-175A1B6355D1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A31A16F-AB61-4D16-93A2-9B5097A2982B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8A4E3D6-186D-462D-883D-EE0BC854E24B}"/>
              </a:ext>
            </a:extLst>
          </p:cNvPr>
          <p:cNvGrpSpPr/>
          <p:nvPr/>
        </p:nvGrpSpPr>
        <p:grpSpPr>
          <a:xfrm flipH="1">
            <a:off x="876000" y="1880981"/>
            <a:ext cx="10440000" cy="4113793"/>
            <a:chOff x="876000" y="1880981"/>
            <a:chExt cx="10440000" cy="4113793"/>
          </a:xfrm>
        </p:grpSpPr>
        <p:grpSp>
          <p:nvGrpSpPr>
            <p:cNvPr id="3" name="그룹 43">
              <a:extLst>
                <a:ext uri="{FF2B5EF4-FFF2-40B4-BE49-F238E27FC236}">
                  <a16:creationId xmlns:a16="http://schemas.microsoft.com/office/drawing/2014/main" id="{206CA9FA-64BD-43B1-B5C4-26BC6DEAFF81}"/>
                </a:ext>
              </a:extLst>
            </p:cNvPr>
            <p:cNvGrpSpPr/>
            <p:nvPr/>
          </p:nvGrpSpPr>
          <p:grpSpPr>
            <a:xfrm>
              <a:off x="4788227" y="2672981"/>
              <a:ext cx="900000" cy="2529793"/>
              <a:chOff x="4788227" y="2672980"/>
              <a:chExt cx="900000" cy="2529793"/>
            </a:xfrm>
          </p:grpSpPr>
          <p:sp>
            <p:nvSpPr>
              <p:cNvPr id="4" name="Down Arrow 23">
                <a:extLst>
                  <a:ext uri="{FF2B5EF4-FFF2-40B4-BE49-F238E27FC236}">
                    <a16:creationId xmlns:a16="http://schemas.microsoft.com/office/drawing/2014/main" id="{D1286CAB-D636-4680-8E11-F5F7790A59D9}"/>
                  </a:ext>
                </a:extLst>
              </p:cNvPr>
              <p:cNvSpPr/>
              <p:nvPr/>
            </p:nvSpPr>
            <p:spPr>
              <a:xfrm>
                <a:off x="4788227" y="3942773"/>
                <a:ext cx="900000" cy="1260000"/>
              </a:xfrm>
              <a:prstGeom prst="down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5" name="Up Arrow 6">
                <a:extLst>
                  <a:ext uri="{FF2B5EF4-FFF2-40B4-BE49-F238E27FC236}">
                    <a16:creationId xmlns:a16="http://schemas.microsoft.com/office/drawing/2014/main" id="{F49B2E92-D474-4013-8118-3D381F06DBF0}"/>
                  </a:ext>
                </a:extLst>
              </p:cNvPr>
              <p:cNvSpPr/>
              <p:nvPr/>
            </p:nvSpPr>
            <p:spPr>
              <a:xfrm>
                <a:off x="4788227" y="2672980"/>
                <a:ext cx="900000" cy="1260000"/>
              </a:xfrm>
              <a:prstGeom prst="up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6" name="그룹 28">
              <a:extLst>
                <a:ext uri="{FF2B5EF4-FFF2-40B4-BE49-F238E27FC236}">
                  <a16:creationId xmlns:a16="http://schemas.microsoft.com/office/drawing/2014/main" id="{804684DE-3626-43AD-A90B-D7706AA68078}"/>
                </a:ext>
              </a:extLst>
            </p:cNvPr>
            <p:cNvGrpSpPr/>
            <p:nvPr/>
          </p:nvGrpSpPr>
          <p:grpSpPr>
            <a:xfrm>
              <a:off x="6071473" y="2420981"/>
              <a:ext cx="900000" cy="3033793"/>
              <a:chOff x="5849064" y="2420980"/>
              <a:chExt cx="900000" cy="3033793"/>
            </a:xfrm>
          </p:grpSpPr>
          <p:sp>
            <p:nvSpPr>
              <p:cNvPr id="7" name="Down Arrow 29">
                <a:extLst>
                  <a:ext uri="{FF2B5EF4-FFF2-40B4-BE49-F238E27FC236}">
                    <a16:creationId xmlns:a16="http://schemas.microsoft.com/office/drawing/2014/main" id="{06BDA6F5-5646-436A-A749-FAF92BCC9D73}"/>
                  </a:ext>
                </a:extLst>
              </p:cNvPr>
              <p:cNvSpPr/>
              <p:nvPr/>
            </p:nvSpPr>
            <p:spPr>
              <a:xfrm>
                <a:off x="5849064" y="3942773"/>
                <a:ext cx="900000" cy="1512000"/>
              </a:xfrm>
              <a:prstGeom prst="downArrow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8" name="Up Arrow 24">
                <a:extLst>
                  <a:ext uri="{FF2B5EF4-FFF2-40B4-BE49-F238E27FC236}">
                    <a16:creationId xmlns:a16="http://schemas.microsoft.com/office/drawing/2014/main" id="{22C9F0C8-5570-4EEB-A05C-9CDDA8EBCA1B}"/>
                  </a:ext>
                </a:extLst>
              </p:cNvPr>
              <p:cNvSpPr/>
              <p:nvPr/>
            </p:nvSpPr>
            <p:spPr>
              <a:xfrm>
                <a:off x="5849064" y="2420980"/>
                <a:ext cx="900000" cy="1512000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9" name="그룹 5">
              <a:extLst>
                <a:ext uri="{FF2B5EF4-FFF2-40B4-BE49-F238E27FC236}">
                  <a16:creationId xmlns:a16="http://schemas.microsoft.com/office/drawing/2014/main" id="{95F8356A-A8A6-4942-96E9-94964CE8A5FF}"/>
                </a:ext>
              </a:extLst>
            </p:cNvPr>
            <p:cNvGrpSpPr/>
            <p:nvPr/>
          </p:nvGrpSpPr>
          <p:grpSpPr>
            <a:xfrm>
              <a:off x="7354719" y="2132981"/>
              <a:ext cx="900000" cy="3609793"/>
              <a:chOff x="6910500" y="2132980"/>
              <a:chExt cx="900000" cy="3609793"/>
            </a:xfrm>
          </p:grpSpPr>
          <p:sp>
            <p:nvSpPr>
              <p:cNvPr id="10" name="Down Arrow 30">
                <a:extLst>
                  <a:ext uri="{FF2B5EF4-FFF2-40B4-BE49-F238E27FC236}">
                    <a16:creationId xmlns:a16="http://schemas.microsoft.com/office/drawing/2014/main" id="{3FF166EA-6449-4F6A-8F2C-E89E7003D64C}"/>
                  </a:ext>
                </a:extLst>
              </p:cNvPr>
              <p:cNvSpPr/>
              <p:nvPr/>
            </p:nvSpPr>
            <p:spPr>
              <a:xfrm>
                <a:off x="6910500" y="3942773"/>
                <a:ext cx="900000" cy="1800000"/>
              </a:xfrm>
              <a:prstGeom prst="downArrow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11" name="Up Arrow 25">
                <a:extLst>
                  <a:ext uri="{FF2B5EF4-FFF2-40B4-BE49-F238E27FC236}">
                    <a16:creationId xmlns:a16="http://schemas.microsoft.com/office/drawing/2014/main" id="{1DA1D2C5-5634-487F-A203-1CD3DB6FCD25}"/>
                  </a:ext>
                </a:extLst>
              </p:cNvPr>
              <p:cNvSpPr/>
              <p:nvPr/>
            </p:nvSpPr>
            <p:spPr>
              <a:xfrm>
                <a:off x="6910500" y="2132980"/>
                <a:ext cx="900000" cy="1800000"/>
              </a:xfrm>
              <a:prstGeom prst="upArrow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12" name="그룹 4">
              <a:extLst>
                <a:ext uri="{FF2B5EF4-FFF2-40B4-BE49-F238E27FC236}">
                  <a16:creationId xmlns:a16="http://schemas.microsoft.com/office/drawing/2014/main" id="{E91BE716-39C4-44AF-AA1F-F53B158CC1F1}"/>
                </a:ext>
              </a:extLst>
            </p:cNvPr>
            <p:cNvGrpSpPr/>
            <p:nvPr/>
          </p:nvGrpSpPr>
          <p:grpSpPr>
            <a:xfrm>
              <a:off x="8637965" y="2852981"/>
              <a:ext cx="900000" cy="2169793"/>
              <a:chOff x="7971936" y="2852980"/>
              <a:chExt cx="900000" cy="2169793"/>
            </a:xfrm>
          </p:grpSpPr>
          <p:sp>
            <p:nvSpPr>
              <p:cNvPr id="13" name="Down Arrow 31">
                <a:extLst>
                  <a:ext uri="{FF2B5EF4-FFF2-40B4-BE49-F238E27FC236}">
                    <a16:creationId xmlns:a16="http://schemas.microsoft.com/office/drawing/2014/main" id="{BE7C08B4-11C6-49F1-BEAF-18A5A777E32B}"/>
                  </a:ext>
                </a:extLst>
              </p:cNvPr>
              <p:cNvSpPr/>
              <p:nvPr/>
            </p:nvSpPr>
            <p:spPr>
              <a:xfrm>
                <a:off x="7971936" y="3942773"/>
                <a:ext cx="900000" cy="1080000"/>
              </a:xfrm>
              <a:prstGeom prst="downArrow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14" name="Up Arrow 26">
                <a:extLst>
                  <a:ext uri="{FF2B5EF4-FFF2-40B4-BE49-F238E27FC236}">
                    <a16:creationId xmlns:a16="http://schemas.microsoft.com/office/drawing/2014/main" id="{04A4EF4C-EBAB-4C8C-95F4-9804E97020BE}"/>
                  </a:ext>
                </a:extLst>
              </p:cNvPr>
              <p:cNvSpPr/>
              <p:nvPr/>
            </p:nvSpPr>
            <p:spPr>
              <a:xfrm>
                <a:off x="7971936" y="2852980"/>
                <a:ext cx="900000" cy="1080000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15" name="그룹 3">
              <a:extLst>
                <a:ext uri="{FF2B5EF4-FFF2-40B4-BE49-F238E27FC236}">
                  <a16:creationId xmlns:a16="http://schemas.microsoft.com/office/drawing/2014/main" id="{B272AF5F-7835-42F9-9584-773D748F124E}"/>
                </a:ext>
              </a:extLst>
            </p:cNvPr>
            <p:cNvGrpSpPr/>
            <p:nvPr/>
          </p:nvGrpSpPr>
          <p:grpSpPr>
            <a:xfrm>
              <a:off x="9921209" y="1880981"/>
              <a:ext cx="900000" cy="4113793"/>
              <a:chOff x="9033971" y="1880980"/>
              <a:chExt cx="900000" cy="4113793"/>
            </a:xfrm>
          </p:grpSpPr>
          <p:sp>
            <p:nvSpPr>
              <p:cNvPr id="16" name="Down Arrow 32">
                <a:extLst>
                  <a:ext uri="{FF2B5EF4-FFF2-40B4-BE49-F238E27FC236}">
                    <a16:creationId xmlns:a16="http://schemas.microsoft.com/office/drawing/2014/main" id="{0FA889FF-B23B-47C5-89F3-9F0D6BE6038C}"/>
                  </a:ext>
                </a:extLst>
              </p:cNvPr>
              <p:cNvSpPr/>
              <p:nvPr/>
            </p:nvSpPr>
            <p:spPr>
              <a:xfrm>
                <a:off x="9033971" y="3942773"/>
                <a:ext cx="900000" cy="2052000"/>
              </a:xfrm>
              <a:prstGeom prst="downArrow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17" name="Up Arrow 27">
                <a:extLst>
                  <a:ext uri="{FF2B5EF4-FFF2-40B4-BE49-F238E27FC236}">
                    <a16:creationId xmlns:a16="http://schemas.microsoft.com/office/drawing/2014/main" id="{42CCBE92-4317-48C1-952E-0CADA70DD73C}"/>
                  </a:ext>
                </a:extLst>
              </p:cNvPr>
              <p:cNvSpPr/>
              <p:nvPr/>
            </p:nvSpPr>
            <p:spPr>
              <a:xfrm>
                <a:off x="9033971" y="1880980"/>
                <a:ext cx="900000" cy="2052000"/>
              </a:xfrm>
              <a:prstGeom prst="upArrow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3CB95206-035E-4F0A-A667-4AEE3F24D3CB}"/>
                </a:ext>
              </a:extLst>
            </p:cNvPr>
            <p:cNvSpPr/>
            <p:nvPr/>
          </p:nvSpPr>
          <p:spPr>
            <a:xfrm>
              <a:off x="876000" y="3922944"/>
              <a:ext cx="10440000" cy="23854"/>
            </a:xfrm>
            <a:custGeom>
              <a:avLst/>
              <a:gdLst>
                <a:gd name="connsiteX0" fmla="*/ 0 w 7903597"/>
                <a:gd name="connsiteY0" fmla="*/ 0 h 262393"/>
                <a:gd name="connsiteX1" fmla="*/ 7903597 w 7903597"/>
                <a:gd name="connsiteY1" fmla="*/ 262393 h 262393"/>
                <a:gd name="connsiteX0" fmla="*/ 0 w 7832035"/>
                <a:gd name="connsiteY0" fmla="*/ 0 h 23854"/>
                <a:gd name="connsiteX1" fmla="*/ 7832035 w 7832035"/>
                <a:gd name="connsiteY1" fmla="*/ 23854 h 2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32035" h="23854">
                  <a:moveTo>
                    <a:pt x="0" y="0"/>
                  </a:moveTo>
                  <a:lnTo>
                    <a:pt x="7832035" y="23854"/>
                  </a:lnTo>
                </a:path>
              </a:pathLst>
            </a:custGeom>
            <a:ln w="25400">
              <a:solidFill>
                <a:schemeClr val="accent6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itchFamily="2" charset="-78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B07DAE2-F0BE-45B7-9B8C-3865AE7154B7}"/>
                </a:ext>
              </a:extLst>
            </p:cNvPr>
            <p:cNvGrpSpPr/>
            <p:nvPr/>
          </p:nvGrpSpPr>
          <p:grpSpPr>
            <a:xfrm>
              <a:off x="4973668" y="3670515"/>
              <a:ext cx="529009" cy="529009"/>
              <a:chOff x="3572272" y="1709192"/>
              <a:chExt cx="1368152" cy="136815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F09C050-5465-4909-9A9B-7F248BA0E3BF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7A423D-8691-42EB-9B40-93E0EE1A681A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46BDF44-32E6-4F9B-AEB0-A66E617DE74A}"/>
                </a:ext>
              </a:extLst>
            </p:cNvPr>
            <p:cNvGrpSpPr/>
            <p:nvPr/>
          </p:nvGrpSpPr>
          <p:grpSpPr>
            <a:xfrm>
              <a:off x="6256913" y="3670515"/>
              <a:ext cx="529009" cy="529009"/>
              <a:chOff x="3572272" y="1709192"/>
              <a:chExt cx="1368152" cy="1368152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3599543-6488-4894-85B4-011BCA2252CF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D591F1B0-667A-4DBF-BB8F-6178258731CA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 dirty="0">
                  <a:cs typeface="B Nazanin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DCC40D0-5A08-401D-8C45-BE60CF10B325}"/>
                </a:ext>
              </a:extLst>
            </p:cNvPr>
            <p:cNvGrpSpPr/>
            <p:nvPr/>
          </p:nvGrpSpPr>
          <p:grpSpPr>
            <a:xfrm>
              <a:off x="7540158" y="3670515"/>
              <a:ext cx="529009" cy="529009"/>
              <a:chOff x="3572272" y="1709192"/>
              <a:chExt cx="1368152" cy="136815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8065E85-E9B1-409F-BEA5-B3C3D573FC8D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48E53EC6-773F-448C-ABF1-C3AA9C1D0E2B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986055F-948E-4ACF-BE93-1EBCD80B201A}"/>
                </a:ext>
              </a:extLst>
            </p:cNvPr>
            <p:cNvGrpSpPr/>
            <p:nvPr/>
          </p:nvGrpSpPr>
          <p:grpSpPr>
            <a:xfrm>
              <a:off x="8823403" y="3670515"/>
              <a:ext cx="529009" cy="529009"/>
              <a:chOff x="3572272" y="1709192"/>
              <a:chExt cx="1368152" cy="1368152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BD221F69-DB4B-47D8-B7BF-4DB3E0B19172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1ACF77AE-8397-4BB6-A5FB-20458A7CC76C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B0BF10CF-8DB6-401E-B17B-EB34DB079BAF}"/>
                </a:ext>
              </a:extLst>
            </p:cNvPr>
            <p:cNvGrpSpPr/>
            <p:nvPr/>
          </p:nvGrpSpPr>
          <p:grpSpPr>
            <a:xfrm>
              <a:off x="10106649" y="3670515"/>
              <a:ext cx="529009" cy="529009"/>
              <a:chOff x="3572272" y="1709192"/>
              <a:chExt cx="1368152" cy="1368152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3BF1676-52FE-40EF-AE10-47B60C721BDF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F573A8EE-FB35-4542-9498-63479DBF14CA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200">
                  <a:cs typeface="B Nazanin" pitchFamily="2" charset="-78"/>
                </a:endParaRPr>
              </a:p>
            </p:txBody>
          </p:sp>
        </p:grpSp>
        <p:sp>
          <p:nvSpPr>
            <p:cNvPr id="40" name="Parallelogram 15">
              <a:extLst>
                <a:ext uri="{FF2B5EF4-FFF2-40B4-BE49-F238E27FC236}">
                  <a16:creationId xmlns:a16="http://schemas.microsoft.com/office/drawing/2014/main" id="{6659C61D-160D-4588-A912-A3E4B0150138}"/>
                </a:ext>
              </a:extLst>
            </p:cNvPr>
            <p:cNvSpPr/>
            <p:nvPr/>
          </p:nvSpPr>
          <p:spPr>
            <a:xfrm flipH="1">
              <a:off x="6401665" y="3828913"/>
              <a:ext cx="227721" cy="227721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1" name="Rectangle 30">
              <a:extLst>
                <a:ext uri="{FF2B5EF4-FFF2-40B4-BE49-F238E27FC236}">
                  <a16:creationId xmlns:a16="http://schemas.microsoft.com/office/drawing/2014/main" id="{13508005-9DDC-4ADE-8299-FB55F9EFC308}"/>
                </a:ext>
              </a:extLst>
            </p:cNvPr>
            <p:cNvSpPr/>
            <p:nvPr/>
          </p:nvSpPr>
          <p:spPr>
            <a:xfrm>
              <a:off x="5131953" y="3822260"/>
              <a:ext cx="201959" cy="201369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2" name="Rounded Rectangle 10">
              <a:extLst>
                <a:ext uri="{FF2B5EF4-FFF2-40B4-BE49-F238E27FC236}">
                  <a16:creationId xmlns:a16="http://schemas.microsoft.com/office/drawing/2014/main" id="{7126B6AA-B2CA-4243-8F01-86275B80EA24}"/>
                </a:ext>
              </a:extLst>
            </p:cNvPr>
            <p:cNvSpPr/>
            <p:nvPr/>
          </p:nvSpPr>
          <p:spPr>
            <a:xfrm>
              <a:off x="9006998" y="3826752"/>
              <a:ext cx="161817" cy="214147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3" name="Rounded Rectangle 6">
              <a:extLst>
                <a:ext uri="{FF2B5EF4-FFF2-40B4-BE49-F238E27FC236}">
                  <a16:creationId xmlns:a16="http://schemas.microsoft.com/office/drawing/2014/main" id="{3F8986F4-AB06-4A51-8DC3-D23C1B6278CF}"/>
                </a:ext>
              </a:extLst>
            </p:cNvPr>
            <p:cNvSpPr/>
            <p:nvPr/>
          </p:nvSpPr>
          <p:spPr>
            <a:xfrm>
              <a:off x="10260081" y="3822259"/>
              <a:ext cx="220288" cy="223964"/>
            </a:xfrm>
            <a:custGeom>
              <a:avLst/>
              <a:gdLst/>
              <a:ahLst/>
              <a:cxnLst/>
              <a:rect l="l" t="t" r="r" b="b"/>
              <a:pathLst>
                <a:path w="3186824" h="3060919">
                  <a:moveTo>
                    <a:pt x="1045874" y="2696689"/>
                  </a:moveTo>
                  <a:lnTo>
                    <a:pt x="2125874" y="2696689"/>
                  </a:lnTo>
                  <a:lnTo>
                    <a:pt x="2125874" y="2804689"/>
                  </a:lnTo>
                  <a:lnTo>
                    <a:pt x="1045874" y="2804689"/>
                  </a:lnTo>
                  <a:close/>
                  <a:moveTo>
                    <a:pt x="1045874" y="2410468"/>
                  </a:moveTo>
                  <a:lnTo>
                    <a:pt x="2125874" y="2410468"/>
                  </a:lnTo>
                  <a:lnTo>
                    <a:pt x="2125874" y="2518468"/>
                  </a:lnTo>
                  <a:lnTo>
                    <a:pt x="1045874" y="2518468"/>
                  </a:lnTo>
                  <a:close/>
                  <a:moveTo>
                    <a:pt x="1045874" y="2124247"/>
                  </a:moveTo>
                  <a:lnTo>
                    <a:pt x="2125874" y="2124247"/>
                  </a:lnTo>
                  <a:lnTo>
                    <a:pt x="2125874" y="2232247"/>
                  </a:lnTo>
                  <a:lnTo>
                    <a:pt x="1045874" y="2232247"/>
                  </a:lnTo>
                  <a:close/>
                  <a:moveTo>
                    <a:pt x="902547" y="1956791"/>
                  </a:moveTo>
                  <a:lnTo>
                    <a:pt x="902547" y="2109191"/>
                  </a:lnTo>
                  <a:lnTo>
                    <a:pt x="902547" y="2185391"/>
                  </a:lnTo>
                  <a:lnTo>
                    <a:pt x="902547" y="2376263"/>
                  </a:lnTo>
                  <a:lnTo>
                    <a:pt x="902547" y="2973921"/>
                  </a:lnTo>
                  <a:lnTo>
                    <a:pt x="2284277" y="2973921"/>
                  </a:lnTo>
                  <a:lnTo>
                    <a:pt x="2284277" y="2376263"/>
                  </a:lnTo>
                  <a:lnTo>
                    <a:pt x="2284277" y="2185391"/>
                  </a:lnTo>
                  <a:lnTo>
                    <a:pt x="2284277" y="2109191"/>
                  </a:lnTo>
                  <a:lnTo>
                    <a:pt x="2284277" y="1956791"/>
                  </a:lnTo>
                  <a:close/>
                  <a:moveTo>
                    <a:pt x="469172" y="1728191"/>
                  </a:moveTo>
                  <a:lnTo>
                    <a:pt x="469172" y="2185391"/>
                  </a:lnTo>
                  <a:lnTo>
                    <a:pt x="767127" y="2185391"/>
                  </a:lnTo>
                  <a:lnTo>
                    <a:pt x="767127" y="2109191"/>
                  </a:lnTo>
                  <a:lnTo>
                    <a:pt x="545372" y="2109191"/>
                  </a:lnTo>
                  <a:lnTo>
                    <a:pt x="545372" y="1804391"/>
                  </a:lnTo>
                  <a:lnTo>
                    <a:pt x="2641452" y="1804391"/>
                  </a:lnTo>
                  <a:lnTo>
                    <a:pt x="2641452" y="2109191"/>
                  </a:lnTo>
                  <a:lnTo>
                    <a:pt x="2419697" y="2109191"/>
                  </a:lnTo>
                  <a:lnTo>
                    <a:pt x="2419697" y="2185391"/>
                  </a:lnTo>
                  <a:lnTo>
                    <a:pt x="2717652" y="2185391"/>
                  </a:lnTo>
                  <a:lnTo>
                    <a:pt x="2717652" y="1728191"/>
                  </a:lnTo>
                  <a:close/>
                  <a:moveTo>
                    <a:pt x="2819005" y="1350909"/>
                  </a:moveTo>
                  <a:cubicBezTo>
                    <a:pt x="2769294" y="1350909"/>
                    <a:pt x="2728995" y="1391208"/>
                    <a:pt x="2728995" y="1440919"/>
                  </a:cubicBezTo>
                  <a:cubicBezTo>
                    <a:pt x="2728995" y="1490630"/>
                    <a:pt x="2769294" y="1530929"/>
                    <a:pt x="2819005" y="1530929"/>
                  </a:cubicBezTo>
                  <a:cubicBezTo>
                    <a:pt x="2868716" y="1530929"/>
                    <a:pt x="2909015" y="1490630"/>
                    <a:pt x="2909015" y="1440919"/>
                  </a:cubicBezTo>
                  <a:cubicBezTo>
                    <a:pt x="2909015" y="1391208"/>
                    <a:pt x="2868716" y="1350909"/>
                    <a:pt x="2819005" y="1350909"/>
                  </a:cubicBezTo>
                  <a:close/>
                  <a:moveTo>
                    <a:pt x="2509707" y="1350909"/>
                  </a:moveTo>
                  <a:cubicBezTo>
                    <a:pt x="2459996" y="1350909"/>
                    <a:pt x="2419697" y="1391208"/>
                    <a:pt x="2419697" y="1440919"/>
                  </a:cubicBezTo>
                  <a:cubicBezTo>
                    <a:pt x="2419697" y="1490630"/>
                    <a:pt x="2459996" y="1530929"/>
                    <a:pt x="2509707" y="1530929"/>
                  </a:cubicBezTo>
                  <a:cubicBezTo>
                    <a:pt x="2559418" y="1530929"/>
                    <a:pt x="2599717" y="1490630"/>
                    <a:pt x="2599717" y="1440919"/>
                  </a:cubicBezTo>
                  <a:cubicBezTo>
                    <a:pt x="2599717" y="1391208"/>
                    <a:pt x="2559418" y="1350909"/>
                    <a:pt x="2509707" y="1350909"/>
                  </a:cubicBezTo>
                  <a:close/>
                  <a:moveTo>
                    <a:pt x="195993" y="1200328"/>
                  </a:moveTo>
                  <a:lnTo>
                    <a:pt x="2990831" y="1200328"/>
                  </a:lnTo>
                  <a:cubicBezTo>
                    <a:pt x="3099075" y="1200328"/>
                    <a:pt x="3186824" y="1288077"/>
                    <a:pt x="3186824" y="1396321"/>
                  </a:cubicBezTo>
                  <a:lnTo>
                    <a:pt x="3186824" y="2180270"/>
                  </a:lnTo>
                  <a:cubicBezTo>
                    <a:pt x="3186824" y="2288514"/>
                    <a:pt x="3099075" y="2376263"/>
                    <a:pt x="2990831" y="2376263"/>
                  </a:cubicBezTo>
                  <a:lnTo>
                    <a:pt x="2419697" y="2376263"/>
                  </a:lnTo>
                  <a:lnTo>
                    <a:pt x="2419697" y="3060919"/>
                  </a:lnTo>
                  <a:lnTo>
                    <a:pt x="767127" y="3060919"/>
                  </a:lnTo>
                  <a:lnTo>
                    <a:pt x="767127" y="2376263"/>
                  </a:lnTo>
                  <a:lnTo>
                    <a:pt x="195993" y="2376263"/>
                  </a:lnTo>
                  <a:cubicBezTo>
                    <a:pt x="87749" y="2376263"/>
                    <a:pt x="0" y="2288514"/>
                    <a:pt x="0" y="2180270"/>
                  </a:cubicBezTo>
                  <a:lnTo>
                    <a:pt x="0" y="1396321"/>
                  </a:lnTo>
                  <a:cubicBezTo>
                    <a:pt x="0" y="1288077"/>
                    <a:pt x="87749" y="1200328"/>
                    <a:pt x="195993" y="1200328"/>
                  </a:cubicBezTo>
                  <a:close/>
                  <a:moveTo>
                    <a:pt x="767127" y="0"/>
                  </a:moveTo>
                  <a:lnTo>
                    <a:pt x="2419697" y="0"/>
                  </a:lnTo>
                  <a:lnTo>
                    <a:pt x="2419697" y="190589"/>
                  </a:lnTo>
                  <a:lnTo>
                    <a:pt x="2565249" y="190589"/>
                  </a:lnTo>
                  <a:cubicBezTo>
                    <a:pt x="2649419" y="190589"/>
                    <a:pt x="2717652" y="258822"/>
                    <a:pt x="2717652" y="342992"/>
                  </a:cubicBezTo>
                  <a:lnTo>
                    <a:pt x="2717652" y="1104989"/>
                  </a:lnTo>
                  <a:lnTo>
                    <a:pt x="2284277" y="1104989"/>
                  </a:lnTo>
                  <a:lnTo>
                    <a:pt x="2284277" y="1104128"/>
                  </a:lnTo>
                  <a:lnTo>
                    <a:pt x="2284277" y="190589"/>
                  </a:lnTo>
                  <a:lnTo>
                    <a:pt x="2284277" y="96523"/>
                  </a:lnTo>
                  <a:lnTo>
                    <a:pt x="902547" y="96523"/>
                  </a:lnTo>
                  <a:lnTo>
                    <a:pt x="902547" y="190589"/>
                  </a:lnTo>
                  <a:lnTo>
                    <a:pt x="902547" y="1104128"/>
                  </a:lnTo>
                  <a:lnTo>
                    <a:pt x="902547" y="1104989"/>
                  </a:lnTo>
                  <a:lnTo>
                    <a:pt x="469172" y="1104989"/>
                  </a:lnTo>
                  <a:lnTo>
                    <a:pt x="469172" y="342992"/>
                  </a:lnTo>
                  <a:cubicBezTo>
                    <a:pt x="469172" y="258822"/>
                    <a:pt x="537405" y="190589"/>
                    <a:pt x="621575" y="190589"/>
                  </a:cubicBezTo>
                  <a:lnTo>
                    <a:pt x="767127" y="1905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4" name="Rectangle 16">
              <a:extLst>
                <a:ext uri="{FF2B5EF4-FFF2-40B4-BE49-F238E27FC236}">
                  <a16:creationId xmlns:a16="http://schemas.microsoft.com/office/drawing/2014/main" id="{0E31B5D1-76A0-4F2D-80E4-AD12DB6FD5F1}"/>
                </a:ext>
              </a:extLst>
            </p:cNvPr>
            <p:cNvSpPr/>
            <p:nvPr/>
          </p:nvSpPr>
          <p:spPr>
            <a:xfrm rot="2700000">
              <a:off x="7720064" y="3782060"/>
              <a:ext cx="169304" cy="303531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6482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CDBDAD4A-5200-468A-9C96-64EF59D38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شکستن بخش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D45563B6-64AC-48C3-ACBF-9E645CC747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lang="fa-IR" altLang="ko-KR" dirty="0">
                <a:cs typeface="B Nazanin" pitchFamily="2" charset="-78"/>
              </a:rPr>
              <a:t>زیرنویس خود را اینجا قرار دهید</a:t>
            </a:r>
            <a:endParaRPr lang="en-US" altLang="ko-K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6747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E11B166-29C7-4204-BCC1-A16C4194D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633423"/>
              </p:ext>
            </p:extLst>
          </p:nvPr>
        </p:nvGraphicFramePr>
        <p:xfrm>
          <a:off x="3207045" y="2419375"/>
          <a:ext cx="1800200" cy="3605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D94385C-BFDA-43CF-AE5B-64EC70FD1188}"/>
              </a:ext>
            </a:extLst>
          </p:cNvPr>
          <p:cNvSpPr txBox="1"/>
          <p:nvPr/>
        </p:nvSpPr>
        <p:spPr>
          <a:xfrm>
            <a:off x="927068" y="2957394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B3A01A-FBB5-459A-B4C3-B1AABD7073AA}"/>
              </a:ext>
            </a:extLst>
          </p:cNvPr>
          <p:cNvSpPr txBox="1"/>
          <p:nvPr/>
        </p:nvSpPr>
        <p:spPr>
          <a:xfrm>
            <a:off x="927068" y="3410928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752B7-9EF8-43D2-AD4E-E61B767BC8D0}"/>
              </a:ext>
            </a:extLst>
          </p:cNvPr>
          <p:cNvSpPr txBox="1"/>
          <p:nvPr/>
        </p:nvSpPr>
        <p:spPr>
          <a:xfrm>
            <a:off x="927068" y="3864462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8D97EE-E730-44B4-90DF-852F5D6E08D0}"/>
              </a:ext>
            </a:extLst>
          </p:cNvPr>
          <p:cNvSpPr txBox="1"/>
          <p:nvPr/>
        </p:nvSpPr>
        <p:spPr>
          <a:xfrm>
            <a:off x="927068" y="4317996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C248A3-7D40-43D3-AB5D-ABD89906D179}"/>
              </a:ext>
            </a:extLst>
          </p:cNvPr>
          <p:cNvSpPr txBox="1"/>
          <p:nvPr/>
        </p:nvSpPr>
        <p:spPr>
          <a:xfrm>
            <a:off x="927068" y="4771530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62508B-AB49-4C8D-A0E5-6BDB05DAE899}"/>
              </a:ext>
            </a:extLst>
          </p:cNvPr>
          <p:cNvSpPr txBox="1"/>
          <p:nvPr/>
        </p:nvSpPr>
        <p:spPr>
          <a:xfrm>
            <a:off x="927068" y="5225064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DE9FAB-7034-401F-A31D-5E0CB5191A15}"/>
              </a:ext>
            </a:extLst>
          </p:cNvPr>
          <p:cNvSpPr txBox="1"/>
          <p:nvPr/>
        </p:nvSpPr>
        <p:spPr>
          <a:xfrm>
            <a:off x="927068" y="5678596"/>
            <a:ext cx="2135962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CDE6B50-640B-499F-B83F-11D7A5B4E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135572"/>
              </p:ext>
            </p:extLst>
          </p:nvPr>
        </p:nvGraphicFramePr>
        <p:xfrm>
          <a:off x="5292941" y="2419375"/>
          <a:ext cx="1800200" cy="3605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96C0546-3365-469C-B387-DCB5A0C41A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010118"/>
              </p:ext>
            </p:extLst>
          </p:nvPr>
        </p:nvGraphicFramePr>
        <p:xfrm>
          <a:off x="7378837" y="2419375"/>
          <a:ext cx="1800200" cy="3605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3" name="Table 19">
            <a:extLst>
              <a:ext uri="{FF2B5EF4-FFF2-40B4-BE49-F238E27FC236}">
                <a16:creationId xmlns:a16="http://schemas.microsoft.com/office/drawing/2014/main" id="{63837F22-06E6-4A7B-8426-FD467747B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594936"/>
              </p:ext>
            </p:extLst>
          </p:nvPr>
        </p:nvGraphicFramePr>
        <p:xfrm>
          <a:off x="9464733" y="2419375"/>
          <a:ext cx="1800200" cy="3605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متن شما در اینجا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81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8" name="그룹 15">
            <a:extLst>
              <a:ext uri="{FF2B5EF4-FFF2-40B4-BE49-F238E27FC236}">
                <a16:creationId xmlns:a16="http://schemas.microsoft.com/office/drawing/2014/main" id="{E6C4E055-9125-4197-A83F-BED4C5FA0C29}"/>
              </a:ext>
            </a:extLst>
          </p:cNvPr>
          <p:cNvGrpSpPr/>
          <p:nvPr/>
        </p:nvGrpSpPr>
        <p:grpSpPr>
          <a:xfrm>
            <a:off x="6003095" y="1719596"/>
            <a:ext cx="341234" cy="477315"/>
            <a:chOff x="1019786" y="3002376"/>
            <a:chExt cx="2531613" cy="3541196"/>
          </a:xfrm>
          <a:solidFill>
            <a:schemeClr val="accent4"/>
          </a:solidFill>
        </p:grpSpPr>
        <p:sp>
          <p:nvSpPr>
            <p:cNvPr id="19" name="사각형: 둥근 모서리 132">
              <a:extLst>
                <a:ext uri="{FF2B5EF4-FFF2-40B4-BE49-F238E27FC236}">
                  <a16:creationId xmlns:a16="http://schemas.microsoft.com/office/drawing/2014/main" id="{4F102F02-2765-458F-A24D-A2E4B8178D9C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0" name="막힌 원호 135">
              <a:extLst>
                <a:ext uri="{FF2B5EF4-FFF2-40B4-BE49-F238E27FC236}">
                  <a16:creationId xmlns:a16="http://schemas.microsoft.com/office/drawing/2014/main" id="{DD6F4378-A4D9-46AD-B559-BE60AD784932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1" name="자유형: 도형 18">
              <a:extLst>
                <a:ext uri="{FF2B5EF4-FFF2-40B4-BE49-F238E27FC236}">
                  <a16:creationId xmlns:a16="http://schemas.microsoft.com/office/drawing/2014/main" id="{9C01395A-D805-4ECF-A695-DF036F40681A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2" name="자유형: 도형 19">
              <a:extLst>
                <a:ext uri="{FF2B5EF4-FFF2-40B4-BE49-F238E27FC236}">
                  <a16:creationId xmlns:a16="http://schemas.microsoft.com/office/drawing/2014/main" id="{D3C4076B-7552-474B-87BD-12B1D2AB1487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23" name="그룹 25">
            <a:extLst>
              <a:ext uri="{FF2B5EF4-FFF2-40B4-BE49-F238E27FC236}">
                <a16:creationId xmlns:a16="http://schemas.microsoft.com/office/drawing/2014/main" id="{7D9AB284-862C-4BF5-953D-05D6B25BF5C3}"/>
              </a:ext>
            </a:extLst>
          </p:cNvPr>
          <p:cNvGrpSpPr/>
          <p:nvPr/>
        </p:nvGrpSpPr>
        <p:grpSpPr>
          <a:xfrm rot="20593171">
            <a:off x="8099582" y="1729183"/>
            <a:ext cx="337101" cy="486795"/>
            <a:chOff x="8615780" y="3185232"/>
            <a:chExt cx="1026044" cy="1481671"/>
          </a:xfrm>
          <a:solidFill>
            <a:schemeClr val="accent3"/>
          </a:solidFill>
        </p:grpSpPr>
        <p:sp>
          <p:nvSpPr>
            <p:cNvPr id="24" name="눈물 방울 26">
              <a:extLst>
                <a:ext uri="{FF2B5EF4-FFF2-40B4-BE49-F238E27FC236}">
                  <a16:creationId xmlns:a16="http://schemas.microsoft.com/office/drawing/2014/main" id="{37BE30E5-024D-40B2-82B2-25D9FD034E48}"/>
                </a:ext>
              </a:extLst>
            </p:cNvPr>
            <p:cNvSpPr/>
            <p:nvPr/>
          </p:nvSpPr>
          <p:spPr>
            <a:xfrm rot="8100000">
              <a:off x="8675547" y="3752503"/>
              <a:ext cx="914400" cy="9144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5" name="자유형: 도형 27">
              <a:extLst>
                <a:ext uri="{FF2B5EF4-FFF2-40B4-BE49-F238E27FC236}">
                  <a16:creationId xmlns:a16="http://schemas.microsoft.com/office/drawing/2014/main" id="{C9A8EEA6-69D7-46FD-9073-F18EB6601421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6" name="자유형: 도형 28">
              <a:extLst>
                <a:ext uri="{FF2B5EF4-FFF2-40B4-BE49-F238E27FC236}">
                  <a16:creationId xmlns:a16="http://schemas.microsoft.com/office/drawing/2014/main" id="{22ED3C87-984F-475F-8393-7FA02AFEB9DC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7" name="자유형: 도형 29">
              <a:extLst>
                <a:ext uri="{FF2B5EF4-FFF2-40B4-BE49-F238E27FC236}">
                  <a16:creationId xmlns:a16="http://schemas.microsoft.com/office/drawing/2014/main" id="{A7A15959-B818-43A0-8E4B-572A558E6820}"/>
                </a:ext>
              </a:extLst>
            </p:cNvPr>
            <p:cNvSpPr/>
            <p:nvPr/>
          </p:nvSpPr>
          <p:spPr>
            <a:xfrm rot="18285152" flipH="1">
              <a:off x="8768936" y="3335788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28" name="그룹 30">
            <a:extLst>
              <a:ext uri="{FF2B5EF4-FFF2-40B4-BE49-F238E27FC236}">
                <a16:creationId xmlns:a16="http://schemas.microsoft.com/office/drawing/2014/main" id="{5B56B7F5-20CF-41DE-84AF-375B03639FE4}"/>
              </a:ext>
            </a:extLst>
          </p:cNvPr>
          <p:cNvGrpSpPr/>
          <p:nvPr/>
        </p:nvGrpSpPr>
        <p:grpSpPr>
          <a:xfrm>
            <a:off x="10215390" y="1748559"/>
            <a:ext cx="501921" cy="524031"/>
            <a:chOff x="-2765399" y="4983810"/>
            <a:chExt cx="2559184" cy="2671920"/>
          </a:xfrm>
          <a:solidFill>
            <a:schemeClr val="accent2"/>
          </a:solidFill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DBF9A01D-A907-4958-AA41-3F4CEB801200}"/>
                </a:ext>
              </a:extLst>
            </p:cNvPr>
            <p:cNvSpPr/>
            <p:nvPr/>
          </p:nvSpPr>
          <p:spPr>
            <a:xfrm rot="2641289">
              <a:off x="-1645446" y="4983810"/>
              <a:ext cx="1439231" cy="1391912"/>
            </a:xfrm>
            <a:custGeom>
              <a:avLst/>
              <a:gdLst/>
              <a:ahLst/>
              <a:cxnLst/>
              <a:rect l="l" t="t" r="r" b="b"/>
              <a:pathLst>
                <a:path w="4563041" h="4413028">
                  <a:moveTo>
                    <a:pt x="1658854" y="700255"/>
                  </a:moveTo>
                  <a:cubicBezTo>
                    <a:pt x="1197696" y="1371211"/>
                    <a:pt x="1496559" y="2059981"/>
                    <a:pt x="1623229" y="2469679"/>
                  </a:cubicBezTo>
                  <a:cubicBezTo>
                    <a:pt x="1245198" y="2398427"/>
                    <a:pt x="843415" y="2327174"/>
                    <a:pt x="465384" y="1964977"/>
                  </a:cubicBezTo>
                  <a:cubicBezTo>
                    <a:pt x="774143" y="2501345"/>
                    <a:pt x="1255093" y="2515201"/>
                    <a:pt x="1587603" y="2594369"/>
                  </a:cubicBezTo>
                  <a:cubicBezTo>
                    <a:pt x="1409473" y="3039693"/>
                    <a:pt x="1563852" y="3455330"/>
                    <a:pt x="1730106" y="3859091"/>
                  </a:cubicBezTo>
                  <a:cubicBezTo>
                    <a:pt x="1595519" y="3465226"/>
                    <a:pt x="1544059" y="2970421"/>
                    <a:pt x="1736043" y="2600307"/>
                  </a:cubicBezTo>
                  <a:cubicBezTo>
                    <a:pt x="2044802" y="3130738"/>
                    <a:pt x="2810761" y="3298972"/>
                    <a:pt x="3339213" y="3354390"/>
                  </a:cubicBezTo>
                  <a:cubicBezTo>
                    <a:pt x="2751385" y="3245533"/>
                    <a:pt x="2092304" y="2952608"/>
                    <a:pt x="1825109" y="2511242"/>
                  </a:cubicBezTo>
                  <a:lnTo>
                    <a:pt x="3612345" y="1383086"/>
                  </a:lnTo>
                  <a:lnTo>
                    <a:pt x="1736044" y="2434053"/>
                  </a:lnTo>
                  <a:cubicBezTo>
                    <a:pt x="1411452" y="1798723"/>
                    <a:pt x="1419368" y="1199019"/>
                    <a:pt x="1658854" y="700255"/>
                  </a:cubicBezTo>
                  <a:close/>
                  <a:moveTo>
                    <a:pt x="2233909" y="0"/>
                  </a:moveTo>
                  <a:cubicBezTo>
                    <a:pt x="2467233" y="1806805"/>
                    <a:pt x="2077102" y="1155417"/>
                    <a:pt x="1882914" y="1893443"/>
                  </a:cubicBezTo>
                  <a:cubicBezTo>
                    <a:pt x="2512642" y="1924327"/>
                    <a:pt x="2322974" y="945807"/>
                    <a:pt x="2887388" y="733246"/>
                  </a:cubicBezTo>
                  <a:cubicBezTo>
                    <a:pt x="2830028" y="877206"/>
                    <a:pt x="2808293" y="1015229"/>
                    <a:pt x="2816247" y="1135439"/>
                  </a:cubicBezTo>
                  <a:cubicBezTo>
                    <a:pt x="3129337" y="625471"/>
                    <a:pt x="3460241" y="928965"/>
                    <a:pt x="4563041" y="810883"/>
                  </a:cubicBezTo>
                  <a:cubicBezTo>
                    <a:pt x="3889322" y="1343144"/>
                    <a:pt x="4278444" y="2112912"/>
                    <a:pt x="3343467" y="2140472"/>
                  </a:cubicBezTo>
                  <a:cubicBezTo>
                    <a:pt x="3501618" y="2209483"/>
                    <a:pt x="3618205" y="2266620"/>
                    <a:pt x="3829795" y="2311880"/>
                  </a:cubicBezTo>
                  <a:cubicBezTo>
                    <a:pt x="3569732" y="2557453"/>
                    <a:pt x="3262169" y="2512080"/>
                    <a:pt x="2622097" y="2389517"/>
                  </a:cubicBezTo>
                  <a:cubicBezTo>
                    <a:pt x="2509767" y="2369650"/>
                    <a:pt x="2397436" y="2415097"/>
                    <a:pt x="2302920" y="2579299"/>
                  </a:cubicBezTo>
                  <a:cubicBezTo>
                    <a:pt x="2487884" y="2842647"/>
                    <a:pt x="3266614" y="2209409"/>
                    <a:pt x="4140346" y="3262466"/>
                  </a:cubicBezTo>
                  <a:cubicBezTo>
                    <a:pt x="3752157" y="3403364"/>
                    <a:pt x="3785543" y="4007399"/>
                    <a:pt x="2975780" y="3631721"/>
                  </a:cubicBezTo>
                  <a:cubicBezTo>
                    <a:pt x="2895976" y="3835245"/>
                    <a:pt x="3071493" y="3943766"/>
                    <a:pt x="3217320" y="4028536"/>
                  </a:cubicBezTo>
                  <a:cubicBezTo>
                    <a:pt x="2958527" y="3996906"/>
                    <a:pt x="2693797" y="4250284"/>
                    <a:pt x="2440942" y="3933646"/>
                  </a:cubicBezTo>
                  <a:cubicBezTo>
                    <a:pt x="2297169" y="3720861"/>
                    <a:pt x="2384964" y="3258694"/>
                    <a:pt x="2009622" y="3295291"/>
                  </a:cubicBezTo>
                  <a:cubicBezTo>
                    <a:pt x="1754582" y="3405624"/>
                    <a:pt x="1937083" y="3548389"/>
                    <a:pt x="2121990" y="3770304"/>
                  </a:cubicBezTo>
                  <a:cubicBezTo>
                    <a:pt x="2200019" y="3867528"/>
                    <a:pt x="2192774" y="4111028"/>
                    <a:pt x="2299671" y="4413028"/>
                  </a:cubicBezTo>
                  <a:lnTo>
                    <a:pt x="1837093" y="4270076"/>
                  </a:lnTo>
                  <a:cubicBezTo>
                    <a:pt x="1555484" y="4205994"/>
                    <a:pt x="982929" y="3963783"/>
                    <a:pt x="974452" y="3490002"/>
                  </a:cubicBezTo>
                  <a:cubicBezTo>
                    <a:pt x="982406" y="3259218"/>
                    <a:pt x="1376307" y="3123434"/>
                    <a:pt x="1336761" y="2803585"/>
                  </a:cubicBezTo>
                  <a:cubicBezTo>
                    <a:pt x="985954" y="3102746"/>
                    <a:pt x="688585" y="3247528"/>
                    <a:pt x="284339" y="3416061"/>
                  </a:cubicBezTo>
                  <a:lnTo>
                    <a:pt x="90189" y="3296411"/>
                  </a:lnTo>
                  <a:cubicBezTo>
                    <a:pt x="514191" y="3104128"/>
                    <a:pt x="837251" y="3048411"/>
                    <a:pt x="1219689" y="2642372"/>
                  </a:cubicBezTo>
                  <a:cubicBezTo>
                    <a:pt x="937892" y="2487993"/>
                    <a:pt x="632345" y="2719562"/>
                    <a:pt x="457427" y="2677998"/>
                  </a:cubicBezTo>
                  <a:cubicBezTo>
                    <a:pt x="266151" y="2640019"/>
                    <a:pt x="-55751" y="2435786"/>
                    <a:pt x="8293" y="1768416"/>
                  </a:cubicBezTo>
                  <a:cubicBezTo>
                    <a:pt x="86864" y="1822004"/>
                    <a:pt x="171373" y="1810278"/>
                    <a:pt x="244007" y="1929180"/>
                  </a:cubicBezTo>
                  <a:cubicBezTo>
                    <a:pt x="144075" y="1584945"/>
                    <a:pt x="192584" y="1353526"/>
                    <a:pt x="336097" y="1009291"/>
                  </a:cubicBezTo>
                  <a:cubicBezTo>
                    <a:pt x="954398" y="1360733"/>
                    <a:pt x="866117" y="1991245"/>
                    <a:pt x="1086595" y="1885488"/>
                  </a:cubicBezTo>
                  <a:cubicBezTo>
                    <a:pt x="1316035" y="1763150"/>
                    <a:pt x="1171404" y="1474556"/>
                    <a:pt x="1008958" y="1328468"/>
                  </a:cubicBezTo>
                  <a:cubicBezTo>
                    <a:pt x="800580" y="1156986"/>
                    <a:pt x="687203" y="860812"/>
                    <a:pt x="1060716" y="439948"/>
                  </a:cubicBezTo>
                  <a:cubicBezTo>
                    <a:pt x="1126292" y="558925"/>
                    <a:pt x="1114678" y="844158"/>
                    <a:pt x="1257443" y="796880"/>
                  </a:cubicBezTo>
                  <a:cubicBezTo>
                    <a:pt x="1422615" y="505524"/>
                    <a:pt x="1338404" y="166665"/>
                    <a:pt x="22339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30" name="타원 32">
              <a:extLst>
                <a:ext uri="{FF2B5EF4-FFF2-40B4-BE49-F238E27FC236}">
                  <a16:creationId xmlns:a16="http://schemas.microsoft.com/office/drawing/2014/main" id="{A135A753-7C2E-477D-9F6B-7897FF9B3EF4}"/>
                </a:ext>
              </a:extLst>
            </p:cNvPr>
            <p:cNvSpPr/>
            <p:nvPr/>
          </p:nvSpPr>
          <p:spPr>
            <a:xfrm>
              <a:off x="-2765399" y="5763559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" name="타원 33">
              <a:extLst>
                <a:ext uri="{FF2B5EF4-FFF2-40B4-BE49-F238E27FC236}">
                  <a16:creationId xmlns:a16="http://schemas.microsoft.com/office/drawing/2014/main" id="{732DDDB5-A42C-4D4E-9EEF-C63A1FAF34BD}"/>
                </a:ext>
              </a:extLst>
            </p:cNvPr>
            <p:cNvSpPr/>
            <p:nvPr/>
          </p:nvSpPr>
          <p:spPr>
            <a:xfrm>
              <a:off x="-2087475" y="5763559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" name="타원 34">
              <a:extLst>
                <a:ext uri="{FF2B5EF4-FFF2-40B4-BE49-F238E27FC236}">
                  <a16:creationId xmlns:a16="http://schemas.microsoft.com/office/drawing/2014/main" id="{32826875-625E-4A91-85F6-CF8E862FB693}"/>
                </a:ext>
              </a:extLst>
            </p:cNvPr>
            <p:cNvSpPr/>
            <p:nvPr/>
          </p:nvSpPr>
          <p:spPr>
            <a:xfrm>
              <a:off x="-2426437" y="6399581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3" name="타원 35">
              <a:extLst>
                <a:ext uri="{FF2B5EF4-FFF2-40B4-BE49-F238E27FC236}">
                  <a16:creationId xmlns:a16="http://schemas.microsoft.com/office/drawing/2014/main" id="{B01D5053-A7A0-4C2F-A64D-2444887AC0A6}"/>
                </a:ext>
              </a:extLst>
            </p:cNvPr>
            <p:cNvSpPr/>
            <p:nvPr/>
          </p:nvSpPr>
          <p:spPr>
            <a:xfrm>
              <a:off x="-1748513" y="6399581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타원 36">
              <a:extLst>
                <a:ext uri="{FF2B5EF4-FFF2-40B4-BE49-F238E27FC236}">
                  <a16:creationId xmlns:a16="http://schemas.microsoft.com/office/drawing/2014/main" id="{194170B5-DC0E-4E91-B57F-F3C990A83511}"/>
                </a:ext>
              </a:extLst>
            </p:cNvPr>
            <p:cNvSpPr/>
            <p:nvPr/>
          </p:nvSpPr>
          <p:spPr>
            <a:xfrm>
              <a:off x="-2091459" y="7035602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사각형: 둥근 모서리 37">
              <a:extLst>
                <a:ext uri="{FF2B5EF4-FFF2-40B4-BE49-F238E27FC236}">
                  <a16:creationId xmlns:a16="http://schemas.microsoft.com/office/drawing/2014/main" id="{1D94000D-F3F3-4152-8066-8ADA7B9A0E7C}"/>
                </a:ext>
              </a:extLst>
            </p:cNvPr>
            <p:cNvSpPr/>
            <p:nvPr/>
          </p:nvSpPr>
          <p:spPr>
            <a:xfrm rot="20679848">
              <a:off x="-2235846" y="5444190"/>
              <a:ext cx="828000" cy="135552"/>
            </a:xfrm>
            <a:prstGeom prst="roundRect">
              <a:avLst>
                <a:gd name="adj" fmla="val 491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사각형: 둥근 모서리 38">
              <a:extLst>
                <a:ext uri="{FF2B5EF4-FFF2-40B4-BE49-F238E27FC236}">
                  <a16:creationId xmlns:a16="http://schemas.microsoft.com/office/drawing/2014/main" id="{8E811F09-0428-4478-9196-1CF3CFE241F8}"/>
                </a:ext>
              </a:extLst>
            </p:cNvPr>
            <p:cNvSpPr/>
            <p:nvPr/>
          </p:nvSpPr>
          <p:spPr>
            <a:xfrm>
              <a:off x="-1843268" y="5499851"/>
              <a:ext cx="156344" cy="316035"/>
            </a:xfrm>
            <a:prstGeom prst="roundRect">
              <a:avLst>
                <a:gd name="adj" fmla="val 200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7" name="그룹 39">
            <a:extLst>
              <a:ext uri="{FF2B5EF4-FFF2-40B4-BE49-F238E27FC236}">
                <a16:creationId xmlns:a16="http://schemas.microsoft.com/office/drawing/2014/main" id="{07E9C3DA-418C-4621-85D0-8A732596607C}"/>
              </a:ext>
            </a:extLst>
          </p:cNvPr>
          <p:cNvGrpSpPr/>
          <p:nvPr/>
        </p:nvGrpSpPr>
        <p:grpSpPr>
          <a:xfrm>
            <a:off x="3909437" y="1813226"/>
            <a:ext cx="395415" cy="451112"/>
            <a:chOff x="3434152" y="428041"/>
            <a:chExt cx="4718078" cy="5382655"/>
          </a:xfrm>
          <a:solidFill>
            <a:schemeClr val="accent1"/>
          </a:solidFill>
        </p:grpSpPr>
        <p:sp>
          <p:nvSpPr>
            <p:cNvPr id="38" name="자유형: 도형 40">
              <a:extLst>
                <a:ext uri="{FF2B5EF4-FFF2-40B4-BE49-F238E27FC236}">
                  <a16:creationId xmlns:a16="http://schemas.microsoft.com/office/drawing/2014/main" id="{1A7A7828-7E2C-44A5-8635-E45D59DFBF1E}"/>
                </a:ext>
              </a:extLst>
            </p:cNvPr>
            <p:cNvSpPr/>
            <p:nvPr/>
          </p:nvSpPr>
          <p:spPr>
            <a:xfrm>
              <a:off x="3434152" y="3168165"/>
              <a:ext cx="2828668" cy="2642531"/>
            </a:xfrm>
            <a:custGeom>
              <a:avLst/>
              <a:gdLst>
                <a:gd name="connsiteX0" fmla="*/ 712436 w 2824318"/>
                <a:gd name="connsiteY0" fmla="*/ 0 h 2637716"/>
                <a:gd name="connsiteX1" fmla="*/ 713966 w 2824318"/>
                <a:gd name="connsiteY1" fmla="*/ 10020 h 2637716"/>
                <a:gd name="connsiteX2" fmla="*/ 1669770 w 2824318"/>
                <a:gd name="connsiteY2" fmla="*/ 789023 h 2637716"/>
                <a:gd name="connsiteX3" fmla="*/ 2478775 w 2824318"/>
                <a:gd name="connsiteY3" fmla="*/ 358879 h 2637716"/>
                <a:gd name="connsiteX4" fmla="*/ 2499521 w 2824318"/>
                <a:gd name="connsiteY4" fmla="*/ 324730 h 2637716"/>
                <a:gd name="connsiteX5" fmla="*/ 2501850 w 2824318"/>
                <a:gd name="connsiteY5" fmla="*/ 327293 h 2637716"/>
                <a:gd name="connsiteX6" fmla="*/ 2824318 w 2824318"/>
                <a:gd name="connsiteY6" fmla="*/ 1225557 h 2637716"/>
                <a:gd name="connsiteX7" fmla="*/ 1412159 w 2824318"/>
                <a:gd name="connsiteY7" fmla="*/ 2637716 h 2637716"/>
                <a:gd name="connsiteX8" fmla="*/ 0 w 2824318"/>
                <a:gd name="connsiteY8" fmla="*/ 1225557 h 2637716"/>
                <a:gd name="connsiteX9" fmla="*/ 622608 w 2824318"/>
                <a:gd name="connsiteY9" fmla="*/ 54573 h 2637716"/>
                <a:gd name="connsiteX0" fmla="*/ 622608 w 2824318"/>
                <a:gd name="connsiteY0" fmla="*/ 44553 h 2627696"/>
                <a:gd name="connsiteX1" fmla="*/ 713966 w 2824318"/>
                <a:gd name="connsiteY1" fmla="*/ 0 h 2627696"/>
                <a:gd name="connsiteX2" fmla="*/ 1669770 w 2824318"/>
                <a:gd name="connsiteY2" fmla="*/ 779003 h 2627696"/>
                <a:gd name="connsiteX3" fmla="*/ 2478775 w 2824318"/>
                <a:gd name="connsiteY3" fmla="*/ 348859 h 2627696"/>
                <a:gd name="connsiteX4" fmla="*/ 2499521 w 2824318"/>
                <a:gd name="connsiteY4" fmla="*/ 314710 h 2627696"/>
                <a:gd name="connsiteX5" fmla="*/ 2501850 w 2824318"/>
                <a:gd name="connsiteY5" fmla="*/ 317273 h 2627696"/>
                <a:gd name="connsiteX6" fmla="*/ 2824318 w 2824318"/>
                <a:gd name="connsiteY6" fmla="*/ 1215537 h 2627696"/>
                <a:gd name="connsiteX7" fmla="*/ 1412159 w 2824318"/>
                <a:gd name="connsiteY7" fmla="*/ 2627696 h 2627696"/>
                <a:gd name="connsiteX8" fmla="*/ 0 w 2824318"/>
                <a:gd name="connsiteY8" fmla="*/ 1215537 h 2627696"/>
                <a:gd name="connsiteX9" fmla="*/ 622608 w 2824318"/>
                <a:gd name="connsiteY9" fmla="*/ 44553 h 2627696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78775 w 2824318"/>
                <a:gd name="connsiteY2" fmla="*/ 304306 h 2583143"/>
                <a:gd name="connsiteX3" fmla="*/ 2499521 w 2824318"/>
                <a:gd name="connsiteY3" fmla="*/ 270157 h 2583143"/>
                <a:gd name="connsiteX4" fmla="*/ 2501850 w 2824318"/>
                <a:gd name="connsiteY4" fmla="*/ 272720 h 2583143"/>
                <a:gd name="connsiteX5" fmla="*/ 2824318 w 2824318"/>
                <a:gd name="connsiteY5" fmla="*/ 1170984 h 2583143"/>
                <a:gd name="connsiteX6" fmla="*/ 1412159 w 2824318"/>
                <a:gd name="connsiteY6" fmla="*/ 2583143 h 2583143"/>
                <a:gd name="connsiteX7" fmla="*/ 0 w 2824318"/>
                <a:gd name="connsiteY7" fmla="*/ 1170984 h 2583143"/>
                <a:gd name="connsiteX8" fmla="*/ 622608 w 2824318"/>
                <a:gd name="connsiteY8" fmla="*/ 0 h 2583143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62490 h 2645633"/>
                <a:gd name="connsiteX1" fmla="*/ 1611404 w 2824318"/>
                <a:gd name="connsiteY1" fmla="*/ 271647 h 2645633"/>
                <a:gd name="connsiteX2" fmla="*/ 2499521 w 2824318"/>
                <a:gd name="connsiteY2" fmla="*/ 332647 h 2645633"/>
                <a:gd name="connsiteX3" fmla="*/ 2501850 w 2824318"/>
                <a:gd name="connsiteY3" fmla="*/ 335210 h 2645633"/>
                <a:gd name="connsiteX4" fmla="*/ 2824318 w 2824318"/>
                <a:gd name="connsiteY4" fmla="*/ 1233474 h 2645633"/>
                <a:gd name="connsiteX5" fmla="*/ 1412159 w 2824318"/>
                <a:gd name="connsiteY5" fmla="*/ 2645633 h 2645633"/>
                <a:gd name="connsiteX6" fmla="*/ 0 w 2824318"/>
                <a:gd name="connsiteY6" fmla="*/ 1233474 h 2645633"/>
                <a:gd name="connsiteX7" fmla="*/ 622608 w 2824318"/>
                <a:gd name="connsiteY7" fmla="*/ 62490 h 2645633"/>
                <a:gd name="connsiteX0" fmla="*/ 622608 w 2824318"/>
                <a:gd name="connsiteY0" fmla="*/ 44328 h 2627471"/>
                <a:gd name="connsiteX1" fmla="*/ 1611404 w 2824318"/>
                <a:gd name="connsiteY1" fmla="*/ 253485 h 2627471"/>
                <a:gd name="connsiteX2" fmla="*/ 2499521 w 2824318"/>
                <a:gd name="connsiteY2" fmla="*/ 314485 h 2627471"/>
                <a:gd name="connsiteX3" fmla="*/ 2501850 w 2824318"/>
                <a:gd name="connsiteY3" fmla="*/ 317048 h 2627471"/>
                <a:gd name="connsiteX4" fmla="*/ 2824318 w 2824318"/>
                <a:gd name="connsiteY4" fmla="*/ 1215312 h 2627471"/>
                <a:gd name="connsiteX5" fmla="*/ 1412159 w 2824318"/>
                <a:gd name="connsiteY5" fmla="*/ 2627471 h 2627471"/>
                <a:gd name="connsiteX6" fmla="*/ 0 w 2824318"/>
                <a:gd name="connsiteY6" fmla="*/ 1215312 h 2627471"/>
                <a:gd name="connsiteX7" fmla="*/ 622608 w 2824318"/>
                <a:gd name="connsiteY7" fmla="*/ 44328 h 2627471"/>
                <a:gd name="connsiteX0" fmla="*/ 622608 w 2889940"/>
                <a:gd name="connsiteY0" fmla="*/ 44328 h 2627471"/>
                <a:gd name="connsiteX1" fmla="*/ 1611404 w 2889940"/>
                <a:gd name="connsiteY1" fmla="*/ 253485 h 2627471"/>
                <a:gd name="connsiteX2" fmla="*/ 2499521 w 2889940"/>
                <a:gd name="connsiteY2" fmla="*/ 314485 h 2627471"/>
                <a:gd name="connsiteX3" fmla="*/ 2550488 w 2889940"/>
                <a:gd name="connsiteY3" fmla="*/ 394869 h 2627471"/>
                <a:gd name="connsiteX4" fmla="*/ 2824318 w 2889940"/>
                <a:gd name="connsiteY4" fmla="*/ 1215312 h 2627471"/>
                <a:gd name="connsiteX5" fmla="*/ 1412159 w 2889940"/>
                <a:gd name="connsiteY5" fmla="*/ 2627471 h 2627471"/>
                <a:gd name="connsiteX6" fmla="*/ 0 w 2889940"/>
                <a:gd name="connsiteY6" fmla="*/ 1215312 h 2627471"/>
                <a:gd name="connsiteX7" fmla="*/ 622608 w 2889940"/>
                <a:gd name="connsiteY7" fmla="*/ 44328 h 2627471"/>
                <a:gd name="connsiteX0" fmla="*/ 622608 w 2890034"/>
                <a:gd name="connsiteY0" fmla="*/ 45414 h 2628557"/>
                <a:gd name="connsiteX1" fmla="*/ 1611404 w 2890034"/>
                <a:gd name="connsiteY1" fmla="*/ 254571 h 2628557"/>
                <a:gd name="connsiteX2" fmla="*/ 2550488 w 2890034"/>
                <a:gd name="connsiteY2" fmla="*/ 395955 h 2628557"/>
                <a:gd name="connsiteX3" fmla="*/ 2824318 w 2890034"/>
                <a:gd name="connsiteY3" fmla="*/ 1216398 h 2628557"/>
                <a:gd name="connsiteX4" fmla="*/ 1412159 w 2890034"/>
                <a:gd name="connsiteY4" fmla="*/ 2628557 h 2628557"/>
                <a:gd name="connsiteX5" fmla="*/ 0 w 2890034"/>
                <a:gd name="connsiteY5" fmla="*/ 1216398 h 2628557"/>
                <a:gd name="connsiteX6" fmla="*/ 622608 w 2890034"/>
                <a:gd name="connsiteY6" fmla="*/ 45414 h 2628557"/>
                <a:gd name="connsiteX0" fmla="*/ 622608 w 2825835"/>
                <a:gd name="connsiteY0" fmla="*/ 45414 h 2628557"/>
                <a:gd name="connsiteX1" fmla="*/ 1611404 w 2825835"/>
                <a:gd name="connsiteY1" fmla="*/ 254571 h 2628557"/>
                <a:gd name="connsiteX2" fmla="*/ 2550488 w 2825835"/>
                <a:gd name="connsiteY2" fmla="*/ 395955 h 2628557"/>
                <a:gd name="connsiteX3" fmla="*/ 2824318 w 2825835"/>
                <a:gd name="connsiteY3" fmla="*/ 1216398 h 2628557"/>
                <a:gd name="connsiteX4" fmla="*/ 1412159 w 2825835"/>
                <a:gd name="connsiteY4" fmla="*/ 2628557 h 2628557"/>
                <a:gd name="connsiteX5" fmla="*/ 0 w 2825835"/>
                <a:gd name="connsiteY5" fmla="*/ 1216398 h 2628557"/>
                <a:gd name="connsiteX6" fmla="*/ 622608 w 2825835"/>
                <a:gd name="connsiteY6" fmla="*/ 45414 h 2628557"/>
                <a:gd name="connsiteX0" fmla="*/ 622608 w 2831364"/>
                <a:gd name="connsiteY0" fmla="*/ 45414 h 2628557"/>
                <a:gd name="connsiteX1" fmla="*/ 1611404 w 2831364"/>
                <a:gd name="connsiteY1" fmla="*/ 254571 h 2628557"/>
                <a:gd name="connsiteX2" fmla="*/ 2550488 w 2831364"/>
                <a:gd name="connsiteY2" fmla="*/ 395955 h 2628557"/>
                <a:gd name="connsiteX3" fmla="*/ 2824318 w 2831364"/>
                <a:gd name="connsiteY3" fmla="*/ 1216398 h 2628557"/>
                <a:gd name="connsiteX4" fmla="*/ 1412159 w 2831364"/>
                <a:gd name="connsiteY4" fmla="*/ 2628557 h 2628557"/>
                <a:gd name="connsiteX5" fmla="*/ 0 w 2831364"/>
                <a:gd name="connsiteY5" fmla="*/ 1216398 h 2628557"/>
                <a:gd name="connsiteX6" fmla="*/ 622608 w 2831364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58876 h 2632292"/>
                <a:gd name="connsiteX1" fmla="*/ 1611404 w 2828668"/>
                <a:gd name="connsiteY1" fmla="*/ 316672 h 2632292"/>
                <a:gd name="connsiteX2" fmla="*/ 2550488 w 2828668"/>
                <a:gd name="connsiteY2" fmla="*/ 399690 h 2632292"/>
                <a:gd name="connsiteX3" fmla="*/ 2824318 w 2828668"/>
                <a:gd name="connsiteY3" fmla="*/ 1220133 h 2632292"/>
                <a:gd name="connsiteX4" fmla="*/ 1412159 w 2828668"/>
                <a:gd name="connsiteY4" fmla="*/ 2632292 h 2632292"/>
                <a:gd name="connsiteX5" fmla="*/ 0 w 2828668"/>
                <a:gd name="connsiteY5" fmla="*/ 1220133 h 2632292"/>
                <a:gd name="connsiteX6" fmla="*/ 700429 w 2828668"/>
                <a:gd name="connsiteY6" fmla="*/ 58876 h 2632292"/>
                <a:gd name="connsiteX0" fmla="*/ 700429 w 2828668"/>
                <a:gd name="connsiteY0" fmla="*/ 62842 h 2636258"/>
                <a:gd name="connsiteX1" fmla="*/ 1611404 w 2828668"/>
                <a:gd name="connsiteY1" fmla="*/ 320638 h 2636258"/>
                <a:gd name="connsiteX2" fmla="*/ 2550488 w 2828668"/>
                <a:gd name="connsiteY2" fmla="*/ 403656 h 2636258"/>
                <a:gd name="connsiteX3" fmla="*/ 2824318 w 2828668"/>
                <a:gd name="connsiteY3" fmla="*/ 1224099 h 2636258"/>
                <a:gd name="connsiteX4" fmla="*/ 1412159 w 2828668"/>
                <a:gd name="connsiteY4" fmla="*/ 2636258 h 2636258"/>
                <a:gd name="connsiteX5" fmla="*/ 0 w 2828668"/>
                <a:gd name="connsiteY5" fmla="*/ 1224099 h 2636258"/>
                <a:gd name="connsiteX6" fmla="*/ 700429 w 2828668"/>
                <a:gd name="connsiteY6" fmla="*/ 62842 h 2636258"/>
                <a:gd name="connsiteX0" fmla="*/ 700429 w 2828668"/>
                <a:gd name="connsiteY0" fmla="*/ 69115 h 2642531"/>
                <a:gd name="connsiteX1" fmla="*/ 1591949 w 2828668"/>
                <a:gd name="connsiteY1" fmla="*/ 278273 h 2642531"/>
                <a:gd name="connsiteX2" fmla="*/ 2550488 w 2828668"/>
                <a:gd name="connsiteY2" fmla="*/ 409929 h 2642531"/>
                <a:gd name="connsiteX3" fmla="*/ 2824318 w 2828668"/>
                <a:gd name="connsiteY3" fmla="*/ 1230372 h 2642531"/>
                <a:gd name="connsiteX4" fmla="*/ 1412159 w 2828668"/>
                <a:gd name="connsiteY4" fmla="*/ 2642531 h 2642531"/>
                <a:gd name="connsiteX5" fmla="*/ 0 w 2828668"/>
                <a:gd name="connsiteY5" fmla="*/ 1230372 h 2642531"/>
                <a:gd name="connsiteX6" fmla="*/ 700429 w 2828668"/>
                <a:gd name="connsiteY6" fmla="*/ 69115 h 264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8668" h="2642531">
                  <a:moveTo>
                    <a:pt x="700429" y="69115"/>
                  </a:moveTo>
                  <a:cubicBezTo>
                    <a:pt x="1280281" y="-139827"/>
                    <a:pt x="1186329" y="182560"/>
                    <a:pt x="1591949" y="278273"/>
                  </a:cubicBezTo>
                  <a:cubicBezTo>
                    <a:pt x="1997569" y="373986"/>
                    <a:pt x="2085689" y="113438"/>
                    <a:pt x="2550488" y="409929"/>
                  </a:cubicBezTo>
                  <a:cubicBezTo>
                    <a:pt x="2752640" y="570233"/>
                    <a:pt x="2851209" y="775394"/>
                    <a:pt x="2824318" y="1230372"/>
                  </a:cubicBezTo>
                  <a:cubicBezTo>
                    <a:pt x="2775199" y="2061427"/>
                    <a:pt x="2192073" y="2642531"/>
                    <a:pt x="1412159" y="2642531"/>
                  </a:cubicBezTo>
                  <a:cubicBezTo>
                    <a:pt x="632245" y="2642531"/>
                    <a:pt x="0" y="2010286"/>
                    <a:pt x="0" y="1230372"/>
                  </a:cubicBezTo>
                  <a:cubicBezTo>
                    <a:pt x="0" y="742926"/>
                    <a:pt x="217788" y="303435"/>
                    <a:pt x="700429" y="691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9" name="자유형: 도형 41">
              <a:extLst>
                <a:ext uri="{FF2B5EF4-FFF2-40B4-BE49-F238E27FC236}">
                  <a16:creationId xmlns:a16="http://schemas.microsoft.com/office/drawing/2014/main" id="{3FDE2776-41DB-4557-B080-0FB8A14EFED2}"/>
                </a:ext>
              </a:extLst>
            </p:cNvPr>
            <p:cNvSpPr/>
            <p:nvPr/>
          </p:nvSpPr>
          <p:spPr>
            <a:xfrm rot="15300000" flipH="1">
              <a:off x="4697268" y="953004"/>
              <a:ext cx="2262873" cy="2437350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0" name="자유형: 도형 42">
              <a:extLst>
                <a:ext uri="{FF2B5EF4-FFF2-40B4-BE49-F238E27FC236}">
                  <a16:creationId xmlns:a16="http://schemas.microsoft.com/office/drawing/2014/main" id="{338B7B27-06B8-42E2-9933-16EF1C00C416}"/>
                </a:ext>
              </a:extLst>
            </p:cNvPr>
            <p:cNvSpPr/>
            <p:nvPr/>
          </p:nvSpPr>
          <p:spPr>
            <a:xfrm rot="20281495">
              <a:off x="5538768" y="3059101"/>
              <a:ext cx="2613462" cy="2642532"/>
            </a:xfrm>
            <a:custGeom>
              <a:avLst/>
              <a:gdLst>
                <a:gd name="connsiteX0" fmla="*/ 2177283 w 2613462"/>
                <a:gd name="connsiteY0" fmla="*/ 323073 h 2642532"/>
                <a:gd name="connsiteX1" fmla="*/ 2335282 w 2613462"/>
                <a:gd name="connsiteY1" fmla="*/ 409930 h 2642532"/>
                <a:gd name="connsiteX2" fmla="*/ 2609112 w 2613462"/>
                <a:gd name="connsiteY2" fmla="*/ 1230373 h 2642532"/>
                <a:gd name="connsiteX3" fmla="*/ 1196953 w 2613462"/>
                <a:gd name="connsiteY3" fmla="*/ 2642532 h 2642532"/>
                <a:gd name="connsiteX4" fmla="*/ 25969 w 2613462"/>
                <a:gd name="connsiteY4" fmla="*/ 2019925 h 2642532"/>
                <a:gd name="connsiteX5" fmla="*/ 0 w 2613462"/>
                <a:gd name="connsiteY5" fmla="*/ 1977178 h 2642532"/>
                <a:gd name="connsiteX6" fmla="*/ 52970 w 2613462"/>
                <a:gd name="connsiteY6" fmla="*/ 1957707 h 2642532"/>
                <a:gd name="connsiteX7" fmla="*/ 878304 w 2613462"/>
                <a:gd name="connsiteY7" fmla="*/ 1131700 h 2642532"/>
                <a:gd name="connsiteX8" fmla="*/ 934359 w 2613462"/>
                <a:gd name="connsiteY8" fmla="*/ 219950 h 2642532"/>
                <a:gd name="connsiteX9" fmla="*/ 757798 w 2613462"/>
                <a:gd name="connsiteY9" fmla="*/ 18822 h 2642532"/>
                <a:gd name="connsiteX10" fmla="*/ 738979 w 2613462"/>
                <a:gd name="connsiteY10" fmla="*/ 4034 h 2642532"/>
                <a:gd name="connsiteX11" fmla="*/ 748059 w 2613462"/>
                <a:gd name="connsiteY11" fmla="*/ 2628 h 2642532"/>
                <a:gd name="connsiteX12" fmla="*/ 1376743 w 2613462"/>
                <a:gd name="connsiteY12" fmla="*/ 278274 h 2642532"/>
                <a:gd name="connsiteX13" fmla="*/ 2177283 w 2613462"/>
                <a:gd name="connsiteY13" fmla="*/ 323073 h 264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3462" h="2642532">
                  <a:moveTo>
                    <a:pt x="2177283" y="323073"/>
                  </a:moveTo>
                  <a:cubicBezTo>
                    <a:pt x="2224968" y="344511"/>
                    <a:pt x="2277182" y="372869"/>
                    <a:pt x="2335282" y="409930"/>
                  </a:cubicBezTo>
                  <a:cubicBezTo>
                    <a:pt x="2537434" y="570234"/>
                    <a:pt x="2636003" y="775395"/>
                    <a:pt x="2609112" y="1230373"/>
                  </a:cubicBezTo>
                  <a:cubicBezTo>
                    <a:pt x="2559993" y="2061428"/>
                    <a:pt x="1976867" y="2642532"/>
                    <a:pt x="1196953" y="2642532"/>
                  </a:cubicBezTo>
                  <a:cubicBezTo>
                    <a:pt x="709507" y="2642532"/>
                    <a:pt x="279744" y="2395561"/>
                    <a:pt x="25969" y="2019925"/>
                  </a:cubicBezTo>
                  <a:lnTo>
                    <a:pt x="0" y="1977178"/>
                  </a:lnTo>
                  <a:lnTo>
                    <a:pt x="52970" y="1957707"/>
                  </a:lnTo>
                  <a:cubicBezTo>
                    <a:pt x="395707" y="1812253"/>
                    <a:pt x="690033" y="1528956"/>
                    <a:pt x="878304" y="1131700"/>
                  </a:cubicBezTo>
                  <a:cubicBezTo>
                    <a:pt x="1084449" y="696728"/>
                    <a:pt x="1068992" y="456841"/>
                    <a:pt x="934359" y="219950"/>
                  </a:cubicBezTo>
                  <a:cubicBezTo>
                    <a:pt x="870975" y="131062"/>
                    <a:pt x="812823" y="66588"/>
                    <a:pt x="757798" y="18822"/>
                  </a:cubicBezTo>
                  <a:lnTo>
                    <a:pt x="738979" y="4034"/>
                  </a:lnTo>
                  <a:lnTo>
                    <a:pt x="748059" y="2628"/>
                  </a:lnTo>
                  <a:cubicBezTo>
                    <a:pt x="1047406" y="-26900"/>
                    <a:pt x="1047177" y="200507"/>
                    <a:pt x="1376743" y="278274"/>
                  </a:cubicBezTo>
                  <a:cubicBezTo>
                    <a:pt x="1731660" y="362023"/>
                    <a:pt x="1843492" y="173009"/>
                    <a:pt x="2177283" y="32307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자유형: 도형 43">
              <a:extLst>
                <a:ext uri="{FF2B5EF4-FFF2-40B4-BE49-F238E27FC236}">
                  <a16:creationId xmlns:a16="http://schemas.microsoft.com/office/drawing/2014/main" id="{A10E4696-1CF4-42E3-8A16-4E4B80BBABA4}"/>
                </a:ext>
              </a:extLst>
            </p:cNvPr>
            <p:cNvSpPr/>
            <p:nvPr/>
          </p:nvSpPr>
          <p:spPr>
            <a:xfrm rot="12600000" flipH="1">
              <a:off x="5404406" y="1307417"/>
              <a:ext cx="1728031" cy="1861269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2" name="Teardrop 3">
              <a:extLst>
                <a:ext uri="{FF2B5EF4-FFF2-40B4-BE49-F238E27FC236}">
                  <a16:creationId xmlns:a16="http://schemas.microsoft.com/office/drawing/2014/main" id="{45AE731C-D351-475E-8E59-981155FD7DFC}"/>
                </a:ext>
              </a:extLst>
            </p:cNvPr>
            <p:cNvSpPr/>
            <p:nvPr/>
          </p:nvSpPr>
          <p:spPr>
            <a:xfrm rot="20810195" flipH="1">
              <a:off x="3922253" y="428041"/>
              <a:ext cx="1852466" cy="1002062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234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A94E27-E799-4CAD-9C7C-0DBD89BDDCBC}"/>
              </a:ext>
            </a:extLst>
          </p:cNvPr>
          <p:cNvSpPr txBox="1"/>
          <p:nvPr/>
        </p:nvSpPr>
        <p:spPr>
          <a:xfrm>
            <a:off x="4020761" y="275417"/>
            <a:ext cx="415047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dirty="0">
                <a:solidFill>
                  <a:schemeClr val="accent2"/>
                </a:solidFill>
                <a:cs typeface="B Nazanin" pitchFamily="2" charset="-78"/>
              </a:rPr>
              <a:t>رستوران</a:t>
            </a:r>
            <a:endParaRPr lang="ko-KR" altLang="en-US" sz="32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5C280-1839-4F64-8C9B-B4A13969FFFC}"/>
              </a:ext>
            </a:extLst>
          </p:cNvPr>
          <p:cNvSpPr txBox="1"/>
          <p:nvPr/>
        </p:nvSpPr>
        <p:spPr>
          <a:xfrm>
            <a:off x="1995202" y="969905"/>
            <a:ext cx="794317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dirty="0">
                <a:latin typeface="+mj-lt"/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tx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02FFD3-EB16-4767-A533-914EF5D8E856}"/>
              </a:ext>
            </a:extLst>
          </p:cNvPr>
          <p:cNvSpPr txBox="1"/>
          <p:nvPr/>
        </p:nvSpPr>
        <p:spPr>
          <a:xfrm>
            <a:off x="4252799" y="1712744"/>
            <a:ext cx="3427984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fa-IR" altLang="ko-KR" sz="2800" dirty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افتتاح بزرگ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D62B34-A08E-4F80-9F74-FDA64C7BAD19}"/>
              </a:ext>
            </a:extLst>
          </p:cNvPr>
          <p:cNvSpPr txBox="1"/>
          <p:nvPr/>
        </p:nvSpPr>
        <p:spPr>
          <a:xfrm>
            <a:off x="1010584" y="2226078"/>
            <a:ext cx="10170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FF52D6-8903-4BA0-8697-79A6999597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17198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56">
            <a:extLst>
              <a:ext uri="{FF2B5EF4-FFF2-40B4-BE49-F238E27FC236}">
                <a16:creationId xmlns:a16="http://schemas.microsoft.com/office/drawing/2014/main" id="{F8C5402A-D341-46FD-8159-C1644D8E9361}"/>
              </a:ext>
            </a:extLst>
          </p:cNvPr>
          <p:cNvGrpSpPr/>
          <p:nvPr/>
        </p:nvGrpSpPr>
        <p:grpSpPr>
          <a:xfrm>
            <a:off x="2298588" y="3577116"/>
            <a:ext cx="2446866" cy="738664"/>
            <a:chOff x="3017859" y="4283314"/>
            <a:chExt cx="2579765" cy="73866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56EED3C-26F5-4065-BBA9-8DDCA43BA0A3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4A3F66-B139-4F3B-98D9-45E403743713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209">
            <a:extLst>
              <a:ext uri="{FF2B5EF4-FFF2-40B4-BE49-F238E27FC236}">
                <a16:creationId xmlns:a16="http://schemas.microsoft.com/office/drawing/2014/main" id="{369D8CD0-1E72-43AF-A543-7AB19B9C13A0}"/>
              </a:ext>
            </a:extLst>
          </p:cNvPr>
          <p:cNvGrpSpPr/>
          <p:nvPr/>
        </p:nvGrpSpPr>
        <p:grpSpPr>
          <a:xfrm>
            <a:off x="7535671" y="3539793"/>
            <a:ext cx="2557766" cy="752660"/>
            <a:chOff x="3017859" y="4283314"/>
            <a:chExt cx="2579765" cy="71646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15D08E0-6952-46E2-A64F-0F9C0F87ECA0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39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85464FB-8412-4300-A67B-429A75A8BA08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63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217">
            <a:extLst>
              <a:ext uri="{FF2B5EF4-FFF2-40B4-BE49-F238E27FC236}">
                <a16:creationId xmlns:a16="http://schemas.microsoft.com/office/drawing/2014/main" id="{AC4275A2-5A98-4FF5-8E81-421127E1A3B6}"/>
              </a:ext>
            </a:extLst>
          </p:cNvPr>
          <p:cNvGrpSpPr/>
          <p:nvPr/>
        </p:nvGrpSpPr>
        <p:grpSpPr>
          <a:xfrm>
            <a:off x="9085023" y="1860649"/>
            <a:ext cx="2228238" cy="678692"/>
            <a:chOff x="803640" y="3362835"/>
            <a:chExt cx="2059657" cy="67869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A20EFEA-B19F-429B-8EE9-ED9EB7105C59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18DF476-091D-46F0-87F3-3B9D24204B8A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217">
            <a:extLst>
              <a:ext uri="{FF2B5EF4-FFF2-40B4-BE49-F238E27FC236}">
                <a16:creationId xmlns:a16="http://schemas.microsoft.com/office/drawing/2014/main" id="{CCA18BB6-6048-4F49-BA86-1F848F27FBFA}"/>
              </a:ext>
            </a:extLst>
          </p:cNvPr>
          <p:cNvGrpSpPr/>
          <p:nvPr/>
        </p:nvGrpSpPr>
        <p:grpSpPr>
          <a:xfrm>
            <a:off x="1054836" y="1860649"/>
            <a:ext cx="2275386" cy="678692"/>
            <a:chOff x="803640" y="3362835"/>
            <a:chExt cx="2059657" cy="67869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EB9FCF6-9CCE-4CEF-9B75-CE7A3A795B79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03C38E-BF9E-4E33-956C-F8A63160989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217">
            <a:extLst>
              <a:ext uri="{FF2B5EF4-FFF2-40B4-BE49-F238E27FC236}">
                <a16:creationId xmlns:a16="http://schemas.microsoft.com/office/drawing/2014/main" id="{333B4FFE-085A-457C-B71D-0BF90479B075}"/>
              </a:ext>
            </a:extLst>
          </p:cNvPr>
          <p:cNvGrpSpPr/>
          <p:nvPr/>
        </p:nvGrpSpPr>
        <p:grpSpPr>
          <a:xfrm>
            <a:off x="8481558" y="5242409"/>
            <a:ext cx="2228238" cy="678692"/>
            <a:chOff x="803640" y="3362835"/>
            <a:chExt cx="2059657" cy="67869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5C0EDE0-4CC1-404B-B89D-AE63B144422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FD2963-0B96-4921-B169-6C0B3473C535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217">
            <a:extLst>
              <a:ext uri="{FF2B5EF4-FFF2-40B4-BE49-F238E27FC236}">
                <a16:creationId xmlns:a16="http://schemas.microsoft.com/office/drawing/2014/main" id="{DC83865C-41D6-4049-B8E4-17517C28A898}"/>
              </a:ext>
            </a:extLst>
          </p:cNvPr>
          <p:cNvGrpSpPr/>
          <p:nvPr/>
        </p:nvGrpSpPr>
        <p:grpSpPr>
          <a:xfrm>
            <a:off x="1038225" y="5160523"/>
            <a:ext cx="2275386" cy="678692"/>
            <a:chOff x="803640" y="3362835"/>
            <a:chExt cx="2059657" cy="67869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6EF5AE-D705-44BF-AEEE-0A7D47FCA07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EA0C1F-0706-4C30-AB25-3C8973E34FA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1" name="Oval 38">
            <a:extLst>
              <a:ext uri="{FF2B5EF4-FFF2-40B4-BE49-F238E27FC236}">
                <a16:creationId xmlns:a16="http://schemas.microsoft.com/office/drawing/2014/main" id="{4C62D52D-82AE-4BB3-899D-FE07044EEFA6}"/>
              </a:ext>
            </a:extLst>
          </p:cNvPr>
          <p:cNvSpPr/>
          <p:nvPr/>
        </p:nvSpPr>
        <p:spPr>
          <a:xfrm>
            <a:off x="8285886" y="2009718"/>
            <a:ext cx="565221" cy="5652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sp>
        <p:nvSpPr>
          <p:cNvPr id="22" name="Oval 39">
            <a:extLst>
              <a:ext uri="{FF2B5EF4-FFF2-40B4-BE49-F238E27FC236}">
                <a16:creationId xmlns:a16="http://schemas.microsoft.com/office/drawing/2014/main" id="{7F09165D-0A62-43B0-BB48-C7464803BE90}"/>
              </a:ext>
            </a:extLst>
          </p:cNvPr>
          <p:cNvSpPr/>
          <p:nvPr/>
        </p:nvSpPr>
        <p:spPr>
          <a:xfrm>
            <a:off x="3580121" y="2009718"/>
            <a:ext cx="565221" cy="5652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sp>
        <p:nvSpPr>
          <p:cNvPr id="23" name="Oval 49">
            <a:extLst>
              <a:ext uri="{FF2B5EF4-FFF2-40B4-BE49-F238E27FC236}">
                <a16:creationId xmlns:a16="http://schemas.microsoft.com/office/drawing/2014/main" id="{AF90E5E2-7FB5-406F-99C4-24AC7140A0EF}"/>
              </a:ext>
            </a:extLst>
          </p:cNvPr>
          <p:cNvSpPr/>
          <p:nvPr/>
        </p:nvSpPr>
        <p:spPr>
          <a:xfrm>
            <a:off x="7644441" y="5350535"/>
            <a:ext cx="565221" cy="56522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sp>
        <p:nvSpPr>
          <p:cNvPr id="24" name="Oval 50">
            <a:extLst>
              <a:ext uri="{FF2B5EF4-FFF2-40B4-BE49-F238E27FC236}">
                <a16:creationId xmlns:a16="http://schemas.microsoft.com/office/drawing/2014/main" id="{0C38093F-44B7-4F3A-9956-3D8793A2CE51}"/>
              </a:ext>
            </a:extLst>
          </p:cNvPr>
          <p:cNvSpPr/>
          <p:nvPr/>
        </p:nvSpPr>
        <p:spPr>
          <a:xfrm>
            <a:off x="3580121" y="5309592"/>
            <a:ext cx="565221" cy="56522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sp>
        <p:nvSpPr>
          <p:cNvPr id="25" name="자유형: 도형 79">
            <a:extLst>
              <a:ext uri="{FF2B5EF4-FFF2-40B4-BE49-F238E27FC236}">
                <a16:creationId xmlns:a16="http://schemas.microsoft.com/office/drawing/2014/main" id="{99513690-DD2E-4E51-88D8-2F484AFE725D}"/>
              </a:ext>
            </a:extLst>
          </p:cNvPr>
          <p:cNvSpPr/>
          <p:nvPr/>
        </p:nvSpPr>
        <p:spPr>
          <a:xfrm rot="1282801">
            <a:off x="3717491" y="2175250"/>
            <a:ext cx="290480" cy="234157"/>
          </a:xfrm>
          <a:custGeom>
            <a:avLst/>
            <a:gdLst>
              <a:gd name="connsiteX0" fmla="*/ 1426018 w 1699104"/>
              <a:gd name="connsiteY0" fmla="*/ 100 h 1369652"/>
              <a:gd name="connsiteX1" fmla="*/ 905616 w 1699104"/>
              <a:gd name="connsiteY1" fmla="*/ 806363 h 1369652"/>
              <a:gd name="connsiteX2" fmla="*/ 283242 w 1699104"/>
              <a:gd name="connsiteY2" fmla="*/ 523532 h 1369652"/>
              <a:gd name="connsiteX3" fmla="*/ 222649 w 1699104"/>
              <a:gd name="connsiteY3" fmla="*/ 437351 h 1369652"/>
              <a:gd name="connsiteX4" fmla="*/ 229092 w 1699104"/>
              <a:gd name="connsiteY4" fmla="*/ 431928 h 1369652"/>
              <a:gd name="connsiteX5" fmla="*/ 214241 w 1699104"/>
              <a:gd name="connsiteY5" fmla="*/ 431928 h 1369652"/>
              <a:gd name="connsiteX6" fmla="*/ 219121 w 1699104"/>
              <a:gd name="connsiteY6" fmla="*/ 466941 h 1369652"/>
              <a:gd name="connsiteX7" fmla="*/ 726011 w 1699104"/>
              <a:gd name="connsiteY7" fmla="*/ 922236 h 1369652"/>
              <a:gd name="connsiteX8" fmla="*/ 1670649 w 1699104"/>
              <a:gd name="connsiteY8" fmla="*/ 741110 h 1369652"/>
              <a:gd name="connsiteX9" fmla="*/ 531731 w 1699104"/>
              <a:gd name="connsiteY9" fmla="*/ 1324252 h 1369652"/>
              <a:gd name="connsiteX10" fmla="*/ 91918 w 1699104"/>
              <a:gd name="connsiteY10" fmla="*/ 541992 h 1369652"/>
              <a:gd name="connsiteX11" fmla="*/ 120379 w 1699104"/>
              <a:gd name="connsiteY11" fmla="*/ 467947 h 1369652"/>
              <a:gd name="connsiteX12" fmla="*/ 116938 w 1699104"/>
              <a:gd name="connsiteY12" fmla="*/ 431928 h 1369652"/>
              <a:gd name="connsiteX13" fmla="*/ 33060 w 1699104"/>
              <a:gd name="connsiteY13" fmla="*/ 431928 h 1369652"/>
              <a:gd name="connsiteX14" fmla="*/ 0 w 1699104"/>
              <a:gd name="connsiteY14" fmla="*/ 398866 h 1369652"/>
              <a:gd name="connsiteX15" fmla="*/ 0 w 1699104"/>
              <a:gd name="connsiteY15" fmla="*/ 295655 h 1369652"/>
              <a:gd name="connsiteX16" fmla="*/ 33060 w 1699104"/>
              <a:gd name="connsiteY16" fmla="*/ 262594 h 1369652"/>
              <a:gd name="connsiteX17" fmla="*/ 303652 w 1699104"/>
              <a:gd name="connsiteY17" fmla="*/ 262594 h 1369652"/>
              <a:gd name="connsiteX18" fmla="*/ 336714 w 1699104"/>
              <a:gd name="connsiteY18" fmla="*/ 295655 h 1369652"/>
              <a:gd name="connsiteX19" fmla="*/ 336714 w 1699104"/>
              <a:gd name="connsiteY19" fmla="*/ 398866 h 1369652"/>
              <a:gd name="connsiteX20" fmla="*/ 327031 w 1699104"/>
              <a:gd name="connsiteY20" fmla="*/ 422244 h 1369652"/>
              <a:gd name="connsiteX21" fmla="*/ 318665 w 1699104"/>
              <a:gd name="connsiteY21" fmla="*/ 425709 h 1369652"/>
              <a:gd name="connsiteX22" fmla="*/ 320999 w 1699104"/>
              <a:gd name="connsiteY22" fmla="*/ 428452 h 1369652"/>
              <a:gd name="connsiteX23" fmla="*/ 854625 w 1699104"/>
              <a:gd name="connsiteY23" fmla="*/ 512079 h 1369652"/>
              <a:gd name="connsiteX24" fmla="*/ 1426018 w 1699104"/>
              <a:gd name="connsiteY24" fmla="*/ 100 h 136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99104" h="1369652">
                <a:moveTo>
                  <a:pt x="1426018" y="100"/>
                </a:moveTo>
                <a:cubicBezTo>
                  <a:pt x="1538052" y="-1238"/>
                  <a:pt x="1521372" y="676489"/>
                  <a:pt x="905616" y="806363"/>
                </a:cubicBezTo>
                <a:cubicBezTo>
                  <a:pt x="615918" y="859803"/>
                  <a:pt x="247425" y="663322"/>
                  <a:pt x="283242" y="523532"/>
                </a:cubicBezTo>
                <a:cubicBezTo>
                  <a:pt x="295726" y="486047"/>
                  <a:pt x="248406" y="473678"/>
                  <a:pt x="222649" y="437351"/>
                </a:cubicBezTo>
                <a:lnTo>
                  <a:pt x="229092" y="431928"/>
                </a:lnTo>
                <a:lnTo>
                  <a:pt x="214241" y="431928"/>
                </a:lnTo>
                <a:lnTo>
                  <a:pt x="219121" y="466941"/>
                </a:lnTo>
                <a:cubicBezTo>
                  <a:pt x="244983" y="601662"/>
                  <a:pt x="334031" y="752109"/>
                  <a:pt x="726011" y="922236"/>
                </a:cubicBezTo>
                <a:cubicBezTo>
                  <a:pt x="1154486" y="1061180"/>
                  <a:pt x="1595961" y="678971"/>
                  <a:pt x="1670649" y="741110"/>
                </a:cubicBezTo>
                <a:cubicBezTo>
                  <a:pt x="1796893" y="821695"/>
                  <a:pt x="1518097" y="1557237"/>
                  <a:pt x="531731" y="1324252"/>
                </a:cubicBezTo>
                <a:cubicBezTo>
                  <a:pt x="208334" y="1231723"/>
                  <a:pt x="-112945" y="851176"/>
                  <a:pt x="91918" y="541992"/>
                </a:cubicBezTo>
                <a:cubicBezTo>
                  <a:pt x="120456" y="512888"/>
                  <a:pt x="123138" y="500113"/>
                  <a:pt x="120379" y="467947"/>
                </a:cubicBezTo>
                <a:lnTo>
                  <a:pt x="116938" y="431928"/>
                </a:lnTo>
                <a:lnTo>
                  <a:pt x="33060" y="431928"/>
                </a:lnTo>
                <a:cubicBezTo>
                  <a:pt x="14802" y="431928"/>
                  <a:pt x="0" y="417126"/>
                  <a:pt x="0" y="398866"/>
                </a:cubicBezTo>
                <a:lnTo>
                  <a:pt x="0" y="295655"/>
                </a:lnTo>
                <a:cubicBezTo>
                  <a:pt x="0" y="277396"/>
                  <a:pt x="14802" y="262594"/>
                  <a:pt x="33060" y="262594"/>
                </a:cubicBezTo>
                <a:lnTo>
                  <a:pt x="303652" y="262594"/>
                </a:lnTo>
                <a:cubicBezTo>
                  <a:pt x="321912" y="262594"/>
                  <a:pt x="336714" y="277396"/>
                  <a:pt x="336714" y="295655"/>
                </a:cubicBezTo>
                <a:lnTo>
                  <a:pt x="336714" y="398866"/>
                </a:lnTo>
                <a:cubicBezTo>
                  <a:pt x="336714" y="407996"/>
                  <a:pt x="333014" y="416262"/>
                  <a:pt x="327031" y="422244"/>
                </a:cubicBezTo>
                <a:lnTo>
                  <a:pt x="318665" y="425709"/>
                </a:lnTo>
                <a:lnTo>
                  <a:pt x="320999" y="428452"/>
                </a:lnTo>
                <a:cubicBezTo>
                  <a:pt x="391696" y="499969"/>
                  <a:pt x="533781" y="563301"/>
                  <a:pt x="854625" y="512079"/>
                </a:cubicBezTo>
                <a:cubicBezTo>
                  <a:pt x="1189479" y="428452"/>
                  <a:pt x="1354858" y="-7609"/>
                  <a:pt x="1426018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itchFamily="2" charset="-78"/>
            </a:endParaRPr>
          </a:p>
        </p:txBody>
      </p:sp>
      <p:grpSp>
        <p:nvGrpSpPr>
          <p:cNvPr id="26" name="그룹 80">
            <a:extLst>
              <a:ext uri="{FF2B5EF4-FFF2-40B4-BE49-F238E27FC236}">
                <a16:creationId xmlns:a16="http://schemas.microsoft.com/office/drawing/2014/main" id="{98A7825F-4EF5-49DA-BDB4-FF1D6297DA2A}"/>
              </a:ext>
            </a:extLst>
          </p:cNvPr>
          <p:cNvGrpSpPr/>
          <p:nvPr/>
        </p:nvGrpSpPr>
        <p:grpSpPr>
          <a:xfrm>
            <a:off x="3748023" y="5431749"/>
            <a:ext cx="229417" cy="320907"/>
            <a:chOff x="1019786" y="3002376"/>
            <a:chExt cx="2531613" cy="3541196"/>
          </a:xfrm>
          <a:solidFill>
            <a:schemeClr val="bg1"/>
          </a:solidFill>
        </p:grpSpPr>
        <p:sp>
          <p:nvSpPr>
            <p:cNvPr id="27" name="사각형: 둥근 모서리 132">
              <a:extLst>
                <a:ext uri="{FF2B5EF4-FFF2-40B4-BE49-F238E27FC236}">
                  <a16:creationId xmlns:a16="http://schemas.microsoft.com/office/drawing/2014/main" id="{AE2FF357-278E-47D7-B0D5-78E1DB3A071E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8" name="막힌 원호 135">
              <a:extLst>
                <a:ext uri="{FF2B5EF4-FFF2-40B4-BE49-F238E27FC236}">
                  <a16:creationId xmlns:a16="http://schemas.microsoft.com/office/drawing/2014/main" id="{F65319D3-14E7-45B2-854C-CD1DB08D9F9F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9" name="자유형: 도형 83">
              <a:extLst>
                <a:ext uri="{FF2B5EF4-FFF2-40B4-BE49-F238E27FC236}">
                  <a16:creationId xmlns:a16="http://schemas.microsoft.com/office/drawing/2014/main" id="{47FAB2ED-E4C6-4702-AD7C-0B848A3F5183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0" name="자유형: 도형 84">
              <a:extLst>
                <a:ext uri="{FF2B5EF4-FFF2-40B4-BE49-F238E27FC236}">
                  <a16:creationId xmlns:a16="http://schemas.microsoft.com/office/drawing/2014/main" id="{A58B57B8-9012-4DED-916A-DB021056FC53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1" name="그룹 85">
            <a:extLst>
              <a:ext uri="{FF2B5EF4-FFF2-40B4-BE49-F238E27FC236}">
                <a16:creationId xmlns:a16="http://schemas.microsoft.com/office/drawing/2014/main" id="{A447CB3D-0FBB-4084-BCBA-57FB56EA52E9}"/>
              </a:ext>
            </a:extLst>
          </p:cNvPr>
          <p:cNvGrpSpPr/>
          <p:nvPr/>
        </p:nvGrpSpPr>
        <p:grpSpPr>
          <a:xfrm rot="20593171">
            <a:off x="8455176" y="2128688"/>
            <a:ext cx="226640" cy="327281"/>
            <a:chOff x="8615780" y="3185232"/>
            <a:chExt cx="1026044" cy="1481671"/>
          </a:xfrm>
          <a:solidFill>
            <a:schemeClr val="bg1"/>
          </a:solidFill>
        </p:grpSpPr>
        <p:sp>
          <p:nvSpPr>
            <p:cNvPr id="32" name="눈물 방울 86">
              <a:extLst>
                <a:ext uri="{FF2B5EF4-FFF2-40B4-BE49-F238E27FC236}">
                  <a16:creationId xmlns:a16="http://schemas.microsoft.com/office/drawing/2014/main" id="{CB68B900-6F0D-4745-B82E-7FEF7F364797}"/>
                </a:ext>
              </a:extLst>
            </p:cNvPr>
            <p:cNvSpPr/>
            <p:nvPr/>
          </p:nvSpPr>
          <p:spPr>
            <a:xfrm rot="8100000">
              <a:off x="8675547" y="3752503"/>
              <a:ext cx="914400" cy="9144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3" name="자유형: 도형 87">
              <a:extLst>
                <a:ext uri="{FF2B5EF4-FFF2-40B4-BE49-F238E27FC236}">
                  <a16:creationId xmlns:a16="http://schemas.microsoft.com/office/drawing/2014/main" id="{5EF2BA94-4175-498C-9965-76D16ACF9327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자유형: 도형 88">
              <a:extLst>
                <a:ext uri="{FF2B5EF4-FFF2-40B4-BE49-F238E27FC236}">
                  <a16:creationId xmlns:a16="http://schemas.microsoft.com/office/drawing/2014/main" id="{2D467B62-00E2-4744-8EF3-EBA436A13324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자유형: 도형 89">
              <a:extLst>
                <a:ext uri="{FF2B5EF4-FFF2-40B4-BE49-F238E27FC236}">
                  <a16:creationId xmlns:a16="http://schemas.microsoft.com/office/drawing/2014/main" id="{4409A435-D1DD-46D4-BB65-326B02B810C3}"/>
                </a:ext>
              </a:extLst>
            </p:cNvPr>
            <p:cNvSpPr/>
            <p:nvPr/>
          </p:nvSpPr>
          <p:spPr>
            <a:xfrm rot="18285152" flipH="1">
              <a:off x="8768936" y="3335788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6" name="그룹 90">
            <a:extLst>
              <a:ext uri="{FF2B5EF4-FFF2-40B4-BE49-F238E27FC236}">
                <a16:creationId xmlns:a16="http://schemas.microsoft.com/office/drawing/2014/main" id="{E5080A72-C22A-4C20-9A8B-11C93A7CB713}"/>
              </a:ext>
            </a:extLst>
          </p:cNvPr>
          <p:cNvGrpSpPr/>
          <p:nvPr/>
        </p:nvGrpSpPr>
        <p:grpSpPr>
          <a:xfrm>
            <a:off x="7821425" y="5467852"/>
            <a:ext cx="265844" cy="303291"/>
            <a:chOff x="3434152" y="428041"/>
            <a:chExt cx="4718078" cy="5382655"/>
          </a:xfrm>
          <a:solidFill>
            <a:schemeClr val="bg1"/>
          </a:solidFill>
        </p:grpSpPr>
        <p:sp>
          <p:nvSpPr>
            <p:cNvPr id="37" name="자유형: 도형 91">
              <a:extLst>
                <a:ext uri="{FF2B5EF4-FFF2-40B4-BE49-F238E27FC236}">
                  <a16:creationId xmlns:a16="http://schemas.microsoft.com/office/drawing/2014/main" id="{7F260655-9C2C-492E-8EED-8CFAAF622EB1}"/>
                </a:ext>
              </a:extLst>
            </p:cNvPr>
            <p:cNvSpPr/>
            <p:nvPr/>
          </p:nvSpPr>
          <p:spPr>
            <a:xfrm>
              <a:off x="3434152" y="3168165"/>
              <a:ext cx="2828668" cy="2642531"/>
            </a:xfrm>
            <a:custGeom>
              <a:avLst/>
              <a:gdLst>
                <a:gd name="connsiteX0" fmla="*/ 712436 w 2824318"/>
                <a:gd name="connsiteY0" fmla="*/ 0 h 2637716"/>
                <a:gd name="connsiteX1" fmla="*/ 713966 w 2824318"/>
                <a:gd name="connsiteY1" fmla="*/ 10020 h 2637716"/>
                <a:gd name="connsiteX2" fmla="*/ 1669770 w 2824318"/>
                <a:gd name="connsiteY2" fmla="*/ 789023 h 2637716"/>
                <a:gd name="connsiteX3" fmla="*/ 2478775 w 2824318"/>
                <a:gd name="connsiteY3" fmla="*/ 358879 h 2637716"/>
                <a:gd name="connsiteX4" fmla="*/ 2499521 w 2824318"/>
                <a:gd name="connsiteY4" fmla="*/ 324730 h 2637716"/>
                <a:gd name="connsiteX5" fmla="*/ 2501850 w 2824318"/>
                <a:gd name="connsiteY5" fmla="*/ 327293 h 2637716"/>
                <a:gd name="connsiteX6" fmla="*/ 2824318 w 2824318"/>
                <a:gd name="connsiteY6" fmla="*/ 1225557 h 2637716"/>
                <a:gd name="connsiteX7" fmla="*/ 1412159 w 2824318"/>
                <a:gd name="connsiteY7" fmla="*/ 2637716 h 2637716"/>
                <a:gd name="connsiteX8" fmla="*/ 0 w 2824318"/>
                <a:gd name="connsiteY8" fmla="*/ 1225557 h 2637716"/>
                <a:gd name="connsiteX9" fmla="*/ 622608 w 2824318"/>
                <a:gd name="connsiteY9" fmla="*/ 54573 h 2637716"/>
                <a:gd name="connsiteX0" fmla="*/ 622608 w 2824318"/>
                <a:gd name="connsiteY0" fmla="*/ 44553 h 2627696"/>
                <a:gd name="connsiteX1" fmla="*/ 713966 w 2824318"/>
                <a:gd name="connsiteY1" fmla="*/ 0 h 2627696"/>
                <a:gd name="connsiteX2" fmla="*/ 1669770 w 2824318"/>
                <a:gd name="connsiteY2" fmla="*/ 779003 h 2627696"/>
                <a:gd name="connsiteX3" fmla="*/ 2478775 w 2824318"/>
                <a:gd name="connsiteY3" fmla="*/ 348859 h 2627696"/>
                <a:gd name="connsiteX4" fmla="*/ 2499521 w 2824318"/>
                <a:gd name="connsiteY4" fmla="*/ 314710 h 2627696"/>
                <a:gd name="connsiteX5" fmla="*/ 2501850 w 2824318"/>
                <a:gd name="connsiteY5" fmla="*/ 317273 h 2627696"/>
                <a:gd name="connsiteX6" fmla="*/ 2824318 w 2824318"/>
                <a:gd name="connsiteY6" fmla="*/ 1215537 h 2627696"/>
                <a:gd name="connsiteX7" fmla="*/ 1412159 w 2824318"/>
                <a:gd name="connsiteY7" fmla="*/ 2627696 h 2627696"/>
                <a:gd name="connsiteX8" fmla="*/ 0 w 2824318"/>
                <a:gd name="connsiteY8" fmla="*/ 1215537 h 2627696"/>
                <a:gd name="connsiteX9" fmla="*/ 622608 w 2824318"/>
                <a:gd name="connsiteY9" fmla="*/ 44553 h 2627696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78775 w 2824318"/>
                <a:gd name="connsiteY2" fmla="*/ 304306 h 2583143"/>
                <a:gd name="connsiteX3" fmla="*/ 2499521 w 2824318"/>
                <a:gd name="connsiteY3" fmla="*/ 270157 h 2583143"/>
                <a:gd name="connsiteX4" fmla="*/ 2501850 w 2824318"/>
                <a:gd name="connsiteY4" fmla="*/ 272720 h 2583143"/>
                <a:gd name="connsiteX5" fmla="*/ 2824318 w 2824318"/>
                <a:gd name="connsiteY5" fmla="*/ 1170984 h 2583143"/>
                <a:gd name="connsiteX6" fmla="*/ 1412159 w 2824318"/>
                <a:gd name="connsiteY6" fmla="*/ 2583143 h 2583143"/>
                <a:gd name="connsiteX7" fmla="*/ 0 w 2824318"/>
                <a:gd name="connsiteY7" fmla="*/ 1170984 h 2583143"/>
                <a:gd name="connsiteX8" fmla="*/ 622608 w 2824318"/>
                <a:gd name="connsiteY8" fmla="*/ 0 h 2583143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62490 h 2645633"/>
                <a:gd name="connsiteX1" fmla="*/ 1611404 w 2824318"/>
                <a:gd name="connsiteY1" fmla="*/ 271647 h 2645633"/>
                <a:gd name="connsiteX2" fmla="*/ 2499521 w 2824318"/>
                <a:gd name="connsiteY2" fmla="*/ 332647 h 2645633"/>
                <a:gd name="connsiteX3" fmla="*/ 2501850 w 2824318"/>
                <a:gd name="connsiteY3" fmla="*/ 335210 h 2645633"/>
                <a:gd name="connsiteX4" fmla="*/ 2824318 w 2824318"/>
                <a:gd name="connsiteY4" fmla="*/ 1233474 h 2645633"/>
                <a:gd name="connsiteX5" fmla="*/ 1412159 w 2824318"/>
                <a:gd name="connsiteY5" fmla="*/ 2645633 h 2645633"/>
                <a:gd name="connsiteX6" fmla="*/ 0 w 2824318"/>
                <a:gd name="connsiteY6" fmla="*/ 1233474 h 2645633"/>
                <a:gd name="connsiteX7" fmla="*/ 622608 w 2824318"/>
                <a:gd name="connsiteY7" fmla="*/ 62490 h 2645633"/>
                <a:gd name="connsiteX0" fmla="*/ 622608 w 2824318"/>
                <a:gd name="connsiteY0" fmla="*/ 44328 h 2627471"/>
                <a:gd name="connsiteX1" fmla="*/ 1611404 w 2824318"/>
                <a:gd name="connsiteY1" fmla="*/ 253485 h 2627471"/>
                <a:gd name="connsiteX2" fmla="*/ 2499521 w 2824318"/>
                <a:gd name="connsiteY2" fmla="*/ 314485 h 2627471"/>
                <a:gd name="connsiteX3" fmla="*/ 2501850 w 2824318"/>
                <a:gd name="connsiteY3" fmla="*/ 317048 h 2627471"/>
                <a:gd name="connsiteX4" fmla="*/ 2824318 w 2824318"/>
                <a:gd name="connsiteY4" fmla="*/ 1215312 h 2627471"/>
                <a:gd name="connsiteX5" fmla="*/ 1412159 w 2824318"/>
                <a:gd name="connsiteY5" fmla="*/ 2627471 h 2627471"/>
                <a:gd name="connsiteX6" fmla="*/ 0 w 2824318"/>
                <a:gd name="connsiteY6" fmla="*/ 1215312 h 2627471"/>
                <a:gd name="connsiteX7" fmla="*/ 622608 w 2824318"/>
                <a:gd name="connsiteY7" fmla="*/ 44328 h 2627471"/>
                <a:gd name="connsiteX0" fmla="*/ 622608 w 2889940"/>
                <a:gd name="connsiteY0" fmla="*/ 44328 h 2627471"/>
                <a:gd name="connsiteX1" fmla="*/ 1611404 w 2889940"/>
                <a:gd name="connsiteY1" fmla="*/ 253485 h 2627471"/>
                <a:gd name="connsiteX2" fmla="*/ 2499521 w 2889940"/>
                <a:gd name="connsiteY2" fmla="*/ 314485 h 2627471"/>
                <a:gd name="connsiteX3" fmla="*/ 2550488 w 2889940"/>
                <a:gd name="connsiteY3" fmla="*/ 394869 h 2627471"/>
                <a:gd name="connsiteX4" fmla="*/ 2824318 w 2889940"/>
                <a:gd name="connsiteY4" fmla="*/ 1215312 h 2627471"/>
                <a:gd name="connsiteX5" fmla="*/ 1412159 w 2889940"/>
                <a:gd name="connsiteY5" fmla="*/ 2627471 h 2627471"/>
                <a:gd name="connsiteX6" fmla="*/ 0 w 2889940"/>
                <a:gd name="connsiteY6" fmla="*/ 1215312 h 2627471"/>
                <a:gd name="connsiteX7" fmla="*/ 622608 w 2889940"/>
                <a:gd name="connsiteY7" fmla="*/ 44328 h 2627471"/>
                <a:gd name="connsiteX0" fmla="*/ 622608 w 2890034"/>
                <a:gd name="connsiteY0" fmla="*/ 45414 h 2628557"/>
                <a:gd name="connsiteX1" fmla="*/ 1611404 w 2890034"/>
                <a:gd name="connsiteY1" fmla="*/ 254571 h 2628557"/>
                <a:gd name="connsiteX2" fmla="*/ 2550488 w 2890034"/>
                <a:gd name="connsiteY2" fmla="*/ 395955 h 2628557"/>
                <a:gd name="connsiteX3" fmla="*/ 2824318 w 2890034"/>
                <a:gd name="connsiteY3" fmla="*/ 1216398 h 2628557"/>
                <a:gd name="connsiteX4" fmla="*/ 1412159 w 2890034"/>
                <a:gd name="connsiteY4" fmla="*/ 2628557 h 2628557"/>
                <a:gd name="connsiteX5" fmla="*/ 0 w 2890034"/>
                <a:gd name="connsiteY5" fmla="*/ 1216398 h 2628557"/>
                <a:gd name="connsiteX6" fmla="*/ 622608 w 2890034"/>
                <a:gd name="connsiteY6" fmla="*/ 45414 h 2628557"/>
                <a:gd name="connsiteX0" fmla="*/ 622608 w 2825835"/>
                <a:gd name="connsiteY0" fmla="*/ 45414 h 2628557"/>
                <a:gd name="connsiteX1" fmla="*/ 1611404 w 2825835"/>
                <a:gd name="connsiteY1" fmla="*/ 254571 h 2628557"/>
                <a:gd name="connsiteX2" fmla="*/ 2550488 w 2825835"/>
                <a:gd name="connsiteY2" fmla="*/ 395955 h 2628557"/>
                <a:gd name="connsiteX3" fmla="*/ 2824318 w 2825835"/>
                <a:gd name="connsiteY3" fmla="*/ 1216398 h 2628557"/>
                <a:gd name="connsiteX4" fmla="*/ 1412159 w 2825835"/>
                <a:gd name="connsiteY4" fmla="*/ 2628557 h 2628557"/>
                <a:gd name="connsiteX5" fmla="*/ 0 w 2825835"/>
                <a:gd name="connsiteY5" fmla="*/ 1216398 h 2628557"/>
                <a:gd name="connsiteX6" fmla="*/ 622608 w 2825835"/>
                <a:gd name="connsiteY6" fmla="*/ 45414 h 2628557"/>
                <a:gd name="connsiteX0" fmla="*/ 622608 w 2831364"/>
                <a:gd name="connsiteY0" fmla="*/ 45414 h 2628557"/>
                <a:gd name="connsiteX1" fmla="*/ 1611404 w 2831364"/>
                <a:gd name="connsiteY1" fmla="*/ 254571 h 2628557"/>
                <a:gd name="connsiteX2" fmla="*/ 2550488 w 2831364"/>
                <a:gd name="connsiteY2" fmla="*/ 395955 h 2628557"/>
                <a:gd name="connsiteX3" fmla="*/ 2824318 w 2831364"/>
                <a:gd name="connsiteY3" fmla="*/ 1216398 h 2628557"/>
                <a:gd name="connsiteX4" fmla="*/ 1412159 w 2831364"/>
                <a:gd name="connsiteY4" fmla="*/ 2628557 h 2628557"/>
                <a:gd name="connsiteX5" fmla="*/ 0 w 2831364"/>
                <a:gd name="connsiteY5" fmla="*/ 1216398 h 2628557"/>
                <a:gd name="connsiteX6" fmla="*/ 622608 w 2831364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58876 h 2632292"/>
                <a:gd name="connsiteX1" fmla="*/ 1611404 w 2828668"/>
                <a:gd name="connsiteY1" fmla="*/ 316672 h 2632292"/>
                <a:gd name="connsiteX2" fmla="*/ 2550488 w 2828668"/>
                <a:gd name="connsiteY2" fmla="*/ 399690 h 2632292"/>
                <a:gd name="connsiteX3" fmla="*/ 2824318 w 2828668"/>
                <a:gd name="connsiteY3" fmla="*/ 1220133 h 2632292"/>
                <a:gd name="connsiteX4" fmla="*/ 1412159 w 2828668"/>
                <a:gd name="connsiteY4" fmla="*/ 2632292 h 2632292"/>
                <a:gd name="connsiteX5" fmla="*/ 0 w 2828668"/>
                <a:gd name="connsiteY5" fmla="*/ 1220133 h 2632292"/>
                <a:gd name="connsiteX6" fmla="*/ 700429 w 2828668"/>
                <a:gd name="connsiteY6" fmla="*/ 58876 h 2632292"/>
                <a:gd name="connsiteX0" fmla="*/ 700429 w 2828668"/>
                <a:gd name="connsiteY0" fmla="*/ 62842 h 2636258"/>
                <a:gd name="connsiteX1" fmla="*/ 1611404 w 2828668"/>
                <a:gd name="connsiteY1" fmla="*/ 320638 h 2636258"/>
                <a:gd name="connsiteX2" fmla="*/ 2550488 w 2828668"/>
                <a:gd name="connsiteY2" fmla="*/ 403656 h 2636258"/>
                <a:gd name="connsiteX3" fmla="*/ 2824318 w 2828668"/>
                <a:gd name="connsiteY3" fmla="*/ 1224099 h 2636258"/>
                <a:gd name="connsiteX4" fmla="*/ 1412159 w 2828668"/>
                <a:gd name="connsiteY4" fmla="*/ 2636258 h 2636258"/>
                <a:gd name="connsiteX5" fmla="*/ 0 w 2828668"/>
                <a:gd name="connsiteY5" fmla="*/ 1224099 h 2636258"/>
                <a:gd name="connsiteX6" fmla="*/ 700429 w 2828668"/>
                <a:gd name="connsiteY6" fmla="*/ 62842 h 2636258"/>
                <a:gd name="connsiteX0" fmla="*/ 700429 w 2828668"/>
                <a:gd name="connsiteY0" fmla="*/ 69115 h 2642531"/>
                <a:gd name="connsiteX1" fmla="*/ 1591949 w 2828668"/>
                <a:gd name="connsiteY1" fmla="*/ 278273 h 2642531"/>
                <a:gd name="connsiteX2" fmla="*/ 2550488 w 2828668"/>
                <a:gd name="connsiteY2" fmla="*/ 409929 h 2642531"/>
                <a:gd name="connsiteX3" fmla="*/ 2824318 w 2828668"/>
                <a:gd name="connsiteY3" fmla="*/ 1230372 h 2642531"/>
                <a:gd name="connsiteX4" fmla="*/ 1412159 w 2828668"/>
                <a:gd name="connsiteY4" fmla="*/ 2642531 h 2642531"/>
                <a:gd name="connsiteX5" fmla="*/ 0 w 2828668"/>
                <a:gd name="connsiteY5" fmla="*/ 1230372 h 2642531"/>
                <a:gd name="connsiteX6" fmla="*/ 700429 w 2828668"/>
                <a:gd name="connsiteY6" fmla="*/ 69115 h 264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8668" h="2642531">
                  <a:moveTo>
                    <a:pt x="700429" y="69115"/>
                  </a:moveTo>
                  <a:cubicBezTo>
                    <a:pt x="1280281" y="-139827"/>
                    <a:pt x="1186329" y="182560"/>
                    <a:pt x="1591949" y="278273"/>
                  </a:cubicBezTo>
                  <a:cubicBezTo>
                    <a:pt x="1997569" y="373986"/>
                    <a:pt x="2085689" y="113438"/>
                    <a:pt x="2550488" y="409929"/>
                  </a:cubicBezTo>
                  <a:cubicBezTo>
                    <a:pt x="2752640" y="570233"/>
                    <a:pt x="2851209" y="775394"/>
                    <a:pt x="2824318" y="1230372"/>
                  </a:cubicBezTo>
                  <a:cubicBezTo>
                    <a:pt x="2775199" y="2061427"/>
                    <a:pt x="2192073" y="2642531"/>
                    <a:pt x="1412159" y="2642531"/>
                  </a:cubicBezTo>
                  <a:cubicBezTo>
                    <a:pt x="632245" y="2642531"/>
                    <a:pt x="0" y="2010286"/>
                    <a:pt x="0" y="1230372"/>
                  </a:cubicBezTo>
                  <a:cubicBezTo>
                    <a:pt x="0" y="742926"/>
                    <a:pt x="217788" y="303435"/>
                    <a:pt x="700429" y="691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38" name="자유형: 도형 92">
              <a:extLst>
                <a:ext uri="{FF2B5EF4-FFF2-40B4-BE49-F238E27FC236}">
                  <a16:creationId xmlns:a16="http://schemas.microsoft.com/office/drawing/2014/main" id="{9F3E687C-EF97-4AF8-B04F-3EB43BDB88C6}"/>
                </a:ext>
              </a:extLst>
            </p:cNvPr>
            <p:cNvSpPr/>
            <p:nvPr/>
          </p:nvSpPr>
          <p:spPr>
            <a:xfrm rot="15300000" flipH="1">
              <a:off x="4697268" y="953004"/>
              <a:ext cx="2262873" cy="2437350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9" name="자유형: 도형 93">
              <a:extLst>
                <a:ext uri="{FF2B5EF4-FFF2-40B4-BE49-F238E27FC236}">
                  <a16:creationId xmlns:a16="http://schemas.microsoft.com/office/drawing/2014/main" id="{28B3D5F9-B908-4D14-81E5-92EC9FFF9D68}"/>
                </a:ext>
              </a:extLst>
            </p:cNvPr>
            <p:cNvSpPr/>
            <p:nvPr/>
          </p:nvSpPr>
          <p:spPr>
            <a:xfrm rot="20281495">
              <a:off x="5538768" y="3059101"/>
              <a:ext cx="2613462" cy="2642532"/>
            </a:xfrm>
            <a:custGeom>
              <a:avLst/>
              <a:gdLst>
                <a:gd name="connsiteX0" fmla="*/ 2177283 w 2613462"/>
                <a:gd name="connsiteY0" fmla="*/ 323073 h 2642532"/>
                <a:gd name="connsiteX1" fmla="*/ 2335282 w 2613462"/>
                <a:gd name="connsiteY1" fmla="*/ 409930 h 2642532"/>
                <a:gd name="connsiteX2" fmla="*/ 2609112 w 2613462"/>
                <a:gd name="connsiteY2" fmla="*/ 1230373 h 2642532"/>
                <a:gd name="connsiteX3" fmla="*/ 1196953 w 2613462"/>
                <a:gd name="connsiteY3" fmla="*/ 2642532 h 2642532"/>
                <a:gd name="connsiteX4" fmla="*/ 25969 w 2613462"/>
                <a:gd name="connsiteY4" fmla="*/ 2019925 h 2642532"/>
                <a:gd name="connsiteX5" fmla="*/ 0 w 2613462"/>
                <a:gd name="connsiteY5" fmla="*/ 1977178 h 2642532"/>
                <a:gd name="connsiteX6" fmla="*/ 52970 w 2613462"/>
                <a:gd name="connsiteY6" fmla="*/ 1957707 h 2642532"/>
                <a:gd name="connsiteX7" fmla="*/ 878304 w 2613462"/>
                <a:gd name="connsiteY7" fmla="*/ 1131700 h 2642532"/>
                <a:gd name="connsiteX8" fmla="*/ 934359 w 2613462"/>
                <a:gd name="connsiteY8" fmla="*/ 219950 h 2642532"/>
                <a:gd name="connsiteX9" fmla="*/ 757798 w 2613462"/>
                <a:gd name="connsiteY9" fmla="*/ 18822 h 2642532"/>
                <a:gd name="connsiteX10" fmla="*/ 738979 w 2613462"/>
                <a:gd name="connsiteY10" fmla="*/ 4034 h 2642532"/>
                <a:gd name="connsiteX11" fmla="*/ 748059 w 2613462"/>
                <a:gd name="connsiteY11" fmla="*/ 2628 h 2642532"/>
                <a:gd name="connsiteX12" fmla="*/ 1376743 w 2613462"/>
                <a:gd name="connsiteY12" fmla="*/ 278274 h 2642532"/>
                <a:gd name="connsiteX13" fmla="*/ 2177283 w 2613462"/>
                <a:gd name="connsiteY13" fmla="*/ 323073 h 264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3462" h="2642532">
                  <a:moveTo>
                    <a:pt x="2177283" y="323073"/>
                  </a:moveTo>
                  <a:cubicBezTo>
                    <a:pt x="2224968" y="344511"/>
                    <a:pt x="2277182" y="372869"/>
                    <a:pt x="2335282" y="409930"/>
                  </a:cubicBezTo>
                  <a:cubicBezTo>
                    <a:pt x="2537434" y="570234"/>
                    <a:pt x="2636003" y="775395"/>
                    <a:pt x="2609112" y="1230373"/>
                  </a:cubicBezTo>
                  <a:cubicBezTo>
                    <a:pt x="2559993" y="2061428"/>
                    <a:pt x="1976867" y="2642532"/>
                    <a:pt x="1196953" y="2642532"/>
                  </a:cubicBezTo>
                  <a:cubicBezTo>
                    <a:pt x="709507" y="2642532"/>
                    <a:pt x="279744" y="2395561"/>
                    <a:pt x="25969" y="2019925"/>
                  </a:cubicBezTo>
                  <a:lnTo>
                    <a:pt x="0" y="1977178"/>
                  </a:lnTo>
                  <a:lnTo>
                    <a:pt x="52970" y="1957707"/>
                  </a:lnTo>
                  <a:cubicBezTo>
                    <a:pt x="395707" y="1812253"/>
                    <a:pt x="690033" y="1528956"/>
                    <a:pt x="878304" y="1131700"/>
                  </a:cubicBezTo>
                  <a:cubicBezTo>
                    <a:pt x="1084449" y="696728"/>
                    <a:pt x="1068992" y="456841"/>
                    <a:pt x="934359" y="219950"/>
                  </a:cubicBezTo>
                  <a:cubicBezTo>
                    <a:pt x="870975" y="131062"/>
                    <a:pt x="812823" y="66588"/>
                    <a:pt x="757798" y="18822"/>
                  </a:cubicBezTo>
                  <a:lnTo>
                    <a:pt x="738979" y="4034"/>
                  </a:lnTo>
                  <a:lnTo>
                    <a:pt x="748059" y="2628"/>
                  </a:lnTo>
                  <a:cubicBezTo>
                    <a:pt x="1047406" y="-26900"/>
                    <a:pt x="1047177" y="200507"/>
                    <a:pt x="1376743" y="278274"/>
                  </a:cubicBezTo>
                  <a:cubicBezTo>
                    <a:pt x="1731660" y="362023"/>
                    <a:pt x="1843492" y="173009"/>
                    <a:pt x="2177283" y="32307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자유형: 도형 94">
              <a:extLst>
                <a:ext uri="{FF2B5EF4-FFF2-40B4-BE49-F238E27FC236}">
                  <a16:creationId xmlns:a16="http://schemas.microsoft.com/office/drawing/2014/main" id="{E9BE5CA0-AFAF-437C-AD1F-EAB2C0E8C820}"/>
                </a:ext>
              </a:extLst>
            </p:cNvPr>
            <p:cNvSpPr/>
            <p:nvPr/>
          </p:nvSpPr>
          <p:spPr>
            <a:xfrm rot="12600000" flipH="1">
              <a:off x="5404406" y="1307417"/>
              <a:ext cx="1728031" cy="1861269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1" name="Teardrop 3">
              <a:extLst>
                <a:ext uri="{FF2B5EF4-FFF2-40B4-BE49-F238E27FC236}">
                  <a16:creationId xmlns:a16="http://schemas.microsoft.com/office/drawing/2014/main" id="{46A89409-5DF6-418A-B395-4A56609505EC}"/>
                </a:ext>
              </a:extLst>
            </p:cNvPr>
            <p:cNvSpPr/>
            <p:nvPr/>
          </p:nvSpPr>
          <p:spPr>
            <a:xfrm rot="20810195" flipH="1">
              <a:off x="3922253" y="428041"/>
              <a:ext cx="1852466" cy="1002062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90DD325-01B4-4CB3-B87F-E73CEF1EFBD9}"/>
              </a:ext>
            </a:extLst>
          </p:cNvPr>
          <p:cNvGrpSpPr/>
          <p:nvPr/>
        </p:nvGrpSpPr>
        <p:grpSpPr>
          <a:xfrm>
            <a:off x="4964173" y="1691910"/>
            <a:ext cx="2352778" cy="4564204"/>
            <a:chOff x="5354355" y="2352060"/>
            <a:chExt cx="1868581" cy="3624903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D295249-03CA-4E39-A925-71E7D82C8722}"/>
                </a:ext>
              </a:extLst>
            </p:cNvPr>
            <p:cNvSpPr/>
            <p:nvPr/>
          </p:nvSpPr>
          <p:spPr>
            <a:xfrm>
              <a:off x="5354355" y="2352060"/>
              <a:ext cx="1868581" cy="3624903"/>
            </a:xfrm>
            <a:custGeom>
              <a:avLst/>
              <a:gdLst>
                <a:gd name="connsiteX0" fmla="*/ 430125 w 1868581"/>
                <a:gd name="connsiteY0" fmla="*/ 1118822 h 3624903"/>
                <a:gd name="connsiteX1" fmla="*/ 225384 w 1868581"/>
                <a:gd name="connsiteY1" fmla="*/ 1280440 h 3624903"/>
                <a:gd name="connsiteX2" fmla="*/ 548760 w 1868581"/>
                <a:gd name="connsiteY2" fmla="*/ 1428850 h 3624903"/>
                <a:gd name="connsiteX3" fmla="*/ 456591 w 1868581"/>
                <a:gd name="connsiteY3" fmla="*/ 1128907 h 3624903"/>
                <a:gd name="connsiteX4" fmla="*/ 430125 w 1868581"/>
                <a:gd name="connsiteY4" fmla="*/ 1118822 h 3624903"/>
                <a:gd name="connsiteX5" fmla="*/ 1586325 w 1868581"/>
                <a:gd name="connsiteY5" fmla="*/ 890191 h 3624903"/>
                <a:gd name="connsiteX6" fmla="*/ 1603946 w 1868581"/>
                <a:gd name="connsiteY6" fmla="*/ 890191 h 3624903"/>
                <a:gd name="connsiteX7" fmla="*/ 1621801 w 1868581"/>
                <a:gd name="connsiteY7" fmla="*/ 908046 h 3624903"/>
                <a:gd name="connsiteX8" fmla="*/ 1621801 w 1868581"/>
                <a:gd name="connsiteY8" fmla="*/ 933490 h 3624903"/>
                <a:gd name="connsiteX9" fmla="*/ 1647679 w 1868581"/>
                <a:gd name="connsiteY9" fmla="*/ 936098 h 3624903"/>
                <a:gd name="connsiteX10" fmla="*/ 1855850 w 1868581"/>
                <a:gd name="connsiteY10" fmla="*/ 1191516 h 3624903"/>
                <a:gd name="connsiteX11" fmla="*/ 1854000 w 1868581"/>
                <a:gd name="connsiteY11" fmla="*/ 1209876 h 3624903"/>
                <a:gd name="connsiteX12" fmla="*/ 1336272 w 1868581"/>
                <a:gd name="connsiteY12" fmla="*/ 1209876 h 3624903"/>
                <a:gd name="connsiteX13" fmla="*/ 1334421 w 1868581"/>
                <a:gd name="connsiteY13" fmla="*/ 1191516 h 3624903"/>
                <a:gd name="connsiteX14" fmla="*/ 1542593 w 1868581"/>
                <a:gd name="connsiteY14" fmla="*/ 936098 h 3624903"/>
                <a:gd name="connsiteX15" fmla="*/ 1568470 w 1868581"/>
                <a:gd name="connsiteY15" fmla="*/ 933490 h 3624903"/>
                <a:gd name="connsiteX16" fmla="*/ 1568470 w 1868581"/>
                <a:gd name="connsiteY16" fmla="*/ 908046 h 3624903"/>
                <a:gd name="connsiteX17" fmla="*/ 1586325 w 1868581"/>
                <a:gd name="connsiteY17" fmla="*/ 890191 h 3624903"/>
                <a:gd name="connsiteX18" fmla="*/ 811141 w 1868581"/>
                <a:gd name="connsiteY18" fmla="*/ 527 h 3624903"/>
                <a:gd name="connsiteX19" fmla="*/ 945560 w 1868581"/>
                <a:gd name="connsiteY19" fmla="*/ 43173 h 3624903"/>
                <a:gd name="connsiteX20" fmla="*/ 978368 w 1868581"/>
                <a:gd name="connsiteY20" fmla="*/ 90039 h 3624903"/>
                <a:gd name="connsiteX21" fmla="*/ 959621 w 1868581"/>
                <a:gd name="connsiteY21" fmla="*/ 522771 h 3624903"/>
                <a:gd name="connsiteX22" fmla="*/ 929938 w 1868581"/>
                <a:gd name="connsiteY22" fmla="*/ 629001 h 3624903"/>
                <a:gd name="connsiteX23" fmla="*/ 915879 w 1868581"/>
                <a:gd name="connsiteY23" fmla="*/ 649309 h 3624903"/>
                <a:gd name="connsiteX24" fmla="*/ 858077 w 1868581"/>
                <a:gd name="connsiteY24" fmla="*/ 725857 h 3624903"/>
                <a:gd name="connsiteX25" fmla="*/ 856515 w 1868581"/>
                <a:gd name="connsiteY25" fmla="*/ 725857 h 3624903"/>
                <a:gd name="connsiteX26" fmla="*/ 961182 w 1868581"/>
                <a:gd name="connsiteY26" fmla="*/ 858644 h 3624903"/>
                <a:gd name="connsiteX27" fmla="*/ 1054915 w 1868581"/>
                <a:gd name="connsiteY27" fmla="*/ 1202329 h 3624903"/>
                <a:gd name="connsiteX28" fmla="*/ 1281435 w 1868581"/>
                <a:gd name="connsiteY28" fmla="*/ 1364799 h 3624903"/>
                <a:gd name="connsiteX29" fmla="*/ 1447029 w 1868581"/>
                <a:gd name="connsiteY29" fmla="*/ 1311684 h 3624903"/>
                <a:gd name="connsiteX30" fmla="*/ 1322053 w 1868581"/>
                <a:gd name="connsiteY30" fmla="*/ 1236698 h 3624903"/>
                <a:gd name="connsiteX31" fmla="*/ 1820396 w 1868581"/>
                <a:gd name="connsiteY31" fmla="*/ 1230449 h 3624903"/>
                <a:gd name="connsiteX32" fmla="*/ 1829769 w 1868581"/>
                <a:gd name="connsiteY32" fmla="*/ 1280440 h 3624903"/>
                <a:gd name="connsiteX33" fmla="*/ 1737600 w 1868581"/>
                <a:gd name="connsiteY33" fmla="*/ 1313247 h 3624903"/>
                <a:gd name="connsiteX34" fmla="*/ 1656365 w 1868581"/>
                <a:gd name="connsiteY34" fmla="*/ 1336679 h 3624903"/>
                <a:gd name="connsiteX35" fmla="*/ 1133025 w 1868581"/>
                <a:gd name="connsiteY35" fmla="*/ 1522582 h 3624903"/>
                <a:gd name="connsiteX36" fmla="*/ 1040856 w 1868581"/>
                <a:gd name="connsiteY36" fmla="*/ 1678803 h 3624903"/>
                <a:gd name="connsiteX37" fmla="*/ 1092408 w 1868581"/>
                <a:gd name="connsiteY37" fmla="*/ 2541140 h 3624903"/>
                <a:gd name="connsiteX38" fmla="*/ 1026795 w 1868581"/>
                <a:gd name="connsiteY38" fmla="*/ 2613002 h 3624903"/>
                <a:gd name="connsiteX39" fmla="*/ 1008049 w 1868581"/>
                <a:gd name="connsiteY39" fmla="*/ 2675490 h 3624903"/>
                <a:gd name="connsiteX40" fmla="*/ 986178 w 1868581"/>
                <a:gd name="connsiteY40" fmla="*/ 3028548 h 3624903"/>
                <a:gd name="connsiteX41" fmla="*/ 1111154 w 1868581"/>
                <a:gd name="connsiteY41" fmla="*/ 3467527 h 3624903"/>
                <a:gd name="connsiteX42" fmla="*/ 1154896 w 1868581"/>
                <a:gd name="connsiteY42" fmla="*/ 3540952 h 3624903"/>
                <a:gd name="connsiteX43" fmla="*/ 1073661 w 1868581"/>
                <a:gd name="connsiteY43" fmla="*/ 3561260 h 3624903"/>
                <a:gd name="connsiteX44" fmla="*/ 875262 w 1868581"/>
                <a:gd name="connsiteY44" fmla="*/ 3484713 h 3624903"/>
                <a:gd name="connsiteX45" fmla="*/ 790903 w 1868581"/>
                <a:gd name="connsiteY45" fmla="*/ 3422224 h 3624903"/>
                <a:gd name="connsiteX46" fmla="*/ 790903 w 1868581"/>
                <a:gd name="connsiteY46" fmla="*/ 3365985 h 3624903"/>
                <a:gd name="connsiteX47" fmla="*/ 786215 w 1868581"/>
                <a:gd name="connsiteY47" fmla="*/ 3161335 h 3624903"/>
                <a:gd name="connsiteX48" fmla="*/ 776842 w 1868581"/>
                <a:gd name="connsiteY48" fmla="*/ 3036359 h 3624903"/>
                <a:gd name="connsiteX49" fmla="*/ 773718 w 1868581"/>
                <a:gd name="connsiteY49" fmla="*/ 2637997 h 3624903"/>
                <a:gd name="connsiteX50" fmla="*/ 775281 w 1868581"/>
                <a:gd name="connsiteY50" fmla="*/ 2641122 h 3624903"/>
                <a:gd name="connsiteX51" fmla="*/ 772156 w 1868581"/>
                <a:gd name="connsiteY51" fmla="*/ 2630185 h 3624903"/>
                <a:gd name="connsiteX52" fmla="*/ 690922 w 1868581"/>
                <a:gd name="connsiteY52" fmla="*/ 2630185 h 3624903"/>
                <a:gd name="connsiteX53" fmla="*/ 656553 w 1868581"/>
                <a:gd name="connsiteY53" fmla="*/ 2980119 h 3624903"/>
                <a:gd name="connsiteX54" fmla="*/ 661239 w 1868581"/>
                <a:gd name="connsiteY54" fmla="*/ 3151962 h 3624903"/>
                <a:gd name="connsiteX55" fmla="*/ 651866 w 1868581"/>
                <a:gd name="connsiteY55" fmla="*/ 3426910 h 3624903"/>
                <a:gd name="connsiteX56" fmla="*/ 694046 w 1868581"/>
                <a:gd name="connsiteY56" fmla="*/ 3590943 h 3624903"/>
                <a:gd name="connsiteX57" fmla="*/ 536262 w 1868581"/>
                <a:gd name="connsiteY57" fmla="*/ 3597191 h 3624903"/>
                <a:gd name="connsiteX58" fmla="*/ 475337 w 1868581"/>
                <a:gd name="connsiteY58" fmla="*/ 3434722 h 3624903"/>
                <a:gd name="connsiteX59" fmla="*/ 458152 w 1868581"/>
                <a:gd name="connsiteY59" fmla="*/ 3142589 h 3624903"/>
                <a:gd name="connsiteX60" fmla="*/ 451903 w 1868581"/>
                <a:gd name="connsiteY60" fmla="*/ 3048856 h 3624903"/>
                <a:gd name="connsiteX61" fmla="*/ 445655 w 1868581"/>
                <a:gd name="connsiteY61" fmla="*/ 2628624 h 3624903"/>
                <a:gd name="connsiteX62" fmla="*/ 403476 w 1868581"/>
                <a:gd name="connsiteY62" fmla="*/ 2628624 h 3624903"/>
                <a:gd name="connsiteX63" fmla="*/ 406600 w 1868581"/>
                <a:gd name="connsiteY63" fmla="*/ 2583319 h 3624903"/>
                <a:gd name="connsiteX64" fmla="*/ 459715 w 1868581"/>
                <a:gd name="connsiteY64" fmla="*/ 1899073 h 3624903"/>
                <a:gd name="connsiteX65" fmla="*/ 505018 w 1868581"/>
                <a:gd name="connsiteY65" fmla="*/ 1697549 h 3624903"/>
                <a:gd name="connsiteX66" fmla="*/ 451903 w 1868581"/>
                <a:gd name="connsiteY66" fmla="*/ 1541329 h 3624903"/>
                <a:gd name="connsiteX67" fmla="*/ 44168 w 1868581"/>
                <a:gd name="connsiteY67" fmla="*/ 1361674 h 3624903"/>
                <a:gd name="connsiteX68" fmla="*/ 33232 w 1868581"/>
                <a:gd name="connsiteY68" fmla="*/ 1230449 h 3624903"/>
                <a:gd name="connsiteX69" fmla="*/ 525328 w 1868581"/>
                <a:gd name="connsiteY69" fmla="*/ 807092 h 3624903"/>
                <a:gd name="connsiteX70" fmla="*/ 658115 w 1868581"/>
                <a:gd name="connsiteY70" fmla="*/ 689926 h 3624903"/>
                <a:gd name="connsiteX71" fmla="*/ 609687 w 1868581"/>
                <a:gd name="connsiteY71" fmla="*/ 552452 h 3624903"/>
                <a:gd name="connsiteX72" fmla="*/ 664363 w 1868581"/>
                <a:gd name="connsiteY72" fmla="*/ 290001 h 3624903"/>
                <a:gd name="connsiteX73" fmla="*/ 711230 w 1868581"/>
                <a:gd name="connsiteY73" fmla="*/ 143154 h 3624903"/>
                <a:gd name="connsiteX74" fmla="*/ 811141 w 1868581"/>
                <a:gd name="connsiteY74" fmla="*/ 527 h 3624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868581" h="3624903">
                  <a:moveTo>
                    <a:pt x="430125" y="1118822"/>
                  </a:moveTo>
                  <a:cubicBezTo>
                    <a:pt x="365665" y="1112991"/>
                    <a:pt x="284162" y="1223029"/>
                    <a:pt x="225384" y="1280440"/>
                  </a:cubicBezTo>
                  <a:cubicBezTo>
                    <a:pt x="284748" y="1316371"/>
                    <a:pt x="514392" y="1471029"/>
                    <a:pt x="548760" y="1428850"/>
                  </a:cubicBezTo>
                  <a:cubicBezTo>
                    <a:pt x="597189" y="1369486"/>
                    <a:pt x="505018" y="1164836"/>
                    <a:pt x="456591" y="1128907"/>
                  </a:cubicBezTo>
                  <a:cubicBezTo>
                    <a:pt x="448194" y="1122853"/>
                    <a:pt x="439333" y="1119655"/>
                    <a:pt x="430125" y="1118822"/>
                  </a:cubicBezTo>
                  <a:close/>
                  <a:moveTo>
                    <a:pt x="1586325" y="890191"/>
                  </a:moveTo>
                  <a:lnTo>
                    <a:pt x="1603946" y="890191"/>
                  </a:lnTo>
                  <a:cubicBezTo>
                    <a:pt x="1613807" y="890191"/>
                    <a:pt x="1621801" y="898185"/>
                    <a:pt x="1621801" y="908046"/>
                  </a:cubicBezTo>
                  <a:lnTo>
                    <a:pt x="1621801" y="933490"/>
                  </a:lnTo>
                  <a:lnTo>
                    <a:pt x="1647679" y="936098"/>
                  </a:lnTo>
                  <a:cubicBezTo>
                    <a:pt x="1766482" y="960409"/>
                    <a:pt x="1855850" y="1065525"/>
                    <a:pt x="1855850" y="1191516"/>
                  </a:cubicBezTo>
                  <a:lnTo>
                    <a:pt x="1854000" y="1209876"/>
                  </a:lnTo>
                  <a:lnTo>
                    <a:pt x="1336272" y="1209876"/>
                  </a:lnTo>
                  <a:lnTo>
                    <a:pt x="1334421" y="1191516"/>
                  </a:lnTo>
                  <a:cubicBezTo>
                    <a:pt x="1334421" y="1065525"/>
                    <a:pt x="1423790" y="960409"/>
                    <a:pt x="1542593" y="936098"/>
                  </a:cubicBezTo>
                  <a:lnTo>
                    <a:pt x="1568470" y="933490"/>
                  </a:lnTo>
                  <a:lnTo>
                    <a:pt x="1568470" y="908046"/>
                  </a:lnTo>
                  <a:cubicBezTo>
                    <a:pt x="1568470" y="898185"/>
                    <a:pt x="1576463" y="890191"/>
                    <a:pt x="1586325" y="890191"/>
                  </a:cubicBezTo>
                  <a:close/>
                  <a:moveTo>
                    <a:pt x="811141" y="527"/>
                  </a:moveTo>
                  <a:cubicBezTo>
                    <a:pt x="843480" y="3703"/>
                    <a:pt x="886392" y="20911"/>
                    <a:pt x="945560" y="43173"/>
                  </a:cubicBezTo>
                  <a:cubicBezTo>
                    <a:pt x="968994" y="52546"/>
                    <a:pt x="981492" y="66607"/>
                    <a:pt x="978368" y="90039"/>
                  </a:cubicBezTo>
                  <a:cubicBezTo>
                    <a:pt x="961182" y="236886"/>
                    <a:pt x="1003363" y="352489"/>
                    <a:pt x="959621" y="522771"/>
                  </a:cubicBezTo>
                  <a:cubicBezTo>
                    <a:pt x="954934" y="558701"/>
                    <a:pt x="956497" y="594632"/>
                    <a:pt x="929938" y="629001"/>
                  </a:cubicBezTo>
                  <a:cubicBezTo>
                    <a:pt x="925253" y="635250"/>
                    <a:pt x="920565" y="643060"/>
                    <a:pt x="915879" y="649309"/>
                  </a:cubicBezTo>
                  <a:cubicBezTo>
                    <a:pt x="900257" y="678991"/>
                    <a:pt x="861201" y="703987"/>
                    <a:pt x="858077" y="725857"/>
                  </a:cubicBezTo>
                  <a:cubicBezTo>
                    <a:pt x="858077" y="725857"/>
                    <a:pt x="856515" y="725857"/>
                    <a:pt x="856515" y="725857"/>
                  </a:cubicBezTo>
                  <a:cubicBezTo>
                    <a:pt x="851828" y="778972"/>
                    <a:pt x="859640" y="832087"/>
                    <a:pt x="961182" y="858644"/>
                  </a:cubicBezTo>
                  <a:cubicBezTo>
                    <a:pt x="1120527" y="899261"/>
                    <a:pt x="1062727" y="1066418"/>
                    <a:pt x="1054915" y="1202329"/>
                  </a:cubicBezTo>
                  <a:cubicBezTo>
                    <a:pt x="1040856" y="1421038"/>
                    <a:pt x="1064288" y="1397606"/>
                    <a:pt x="1281435" y="1364799"/>
                  </a:cubicBezTo>
                  <a:cubicBezTo>
                    <a:pt x="1342361" y="1355426"/>
                    <a:pt x="1397039" y="1375735"/>
                    <a:pt x="1447029" y="1311684"/>
                  </a:cubicBezTo>
                  <a:cubicBezTo>
                    <a:pt x="1420471" y="1267942"/>
                    <a:pt x="1359546" y="1321057"/>
                    <a:pt x="1322053" y="1236698"/>
                  </a:cubicBezTo>
                  <a:cubicBezTo>
                    <a:pt x="1440780" y="1236698"/>
                    <a:pt x="1732912" y="1235137"/>
                    <a:pt x="1820396" y="1230449"/>
                  </a:cubicBezTo>
                  <a:cubicBezTo>
                    <a:pt x="1865700" y="1228888"/>
                    <a:pt x="1896945" y="1246071"/>
                    <a:pt x="1829769" y="1280440"/>
                  </a:cubicBezTo>
                  <a:cubicBezTo>
                    <a:pt x="1768844" y="1297625"/>
                    <a:pt x="1793839" y="1269505"/>
                    <a:pt x="1737600" y="1313247"/>
                  </a:cubicBezTo>
                  <a:cubicBezTo>
                    <a:pt x="1715729" y="1336679"/>
                    <a:pt x="1690733" y="1339803"/>
                    <a:pt x="1656365" y="1336679"/>
                  </a:cubicBezTo>
                  <a:cubicBezTo>
                    <a:pt x="1493895" y="1419477"/>
                    <a:pt x="1309555" y="1486651"/>
                    <a:pt x="1133025" y="1522582"/>
                  </a:cubicBezTo>
                  <a:cubicBezTo>
                    <a:pt x="1040856" y="1539766"/>
                    <a:pt x="1028358" y="1583508"/>
                    <a:pt x="1040856" y="1678803"/>
                  </a:cubicBezTo>
                  <a:cubicBezTo>
                    <a:pt x="1075224" y="1949064"/>
                    <a:pt x="1092408" y="2269317"/>
                    <a:pt x="1092408" y="2541140"/>
                  </a:cubicBezTo>
                  <a:cubicBezTo>
                    <a:pt x="1092408" y="2584882"/>
                    <a:pt x="1065851" y="2583319"/>
                    <a:pt x="1026795" y="2613002"/>
                  </a:cubicBezTo>
                  <a:cubicBezTo>
                    <a:pt x="1025234" y="2634873"/>
                    <a:pt x="1009612" y="2655181"/>
                    <a:pt x="1008049" y="2675490"/>
                  </a:cubicBezTo>
                  <a:cubicBezTo>
                    <a:pt x="1003363" y="2794218"/>
                    <a:pt x="998675" y="2911382"/>
                    <a:pt x="986178" y="3028548"/>
                  </a:cubicBezTo>
                  <a:cubicBezTo>
                    <a:pt x="965870" y="3211326"/>
                    <a:pt x="922128" y="3336302"/>
                    <a:pt x="1111154" y="3467527"/>
                  </a:cubicBezTo>
                  <a:cubicBezTo>
                    <a:pt x="1134588" y="3483150"/>
                    <a:pt x="1170518" y="3506583"/>
                    <a:pt x="1154896" y="3540952"/>
                  </a:cubicBezTo>
                  <a:cubicBezTo>
                    <a:pt x="1140837" y="3572196"/>
                    <a:pt x="1101781" y="3558137"/>
                    <a:pt x="1073661" y="3561260"/>
                  </a:cubicBezTo>
                  <a:cubicBezTo>
                    <a:pt x="978368" y="3569072"/>
                    <a:pt x="967431" y="3483150"/>
                    <a:pt x="875262" y="3484713"/>
                  </a:cubicBezTo>
                  <a:cubicBezTo>
                    <a:pt x="850267" y="3459717"/>
                    <a:pt x="792464" y="3486274"/>
                    <a:pt x="790903" y="3422224"/>
                  </a:cubicBezTo>
                  <a:cubicBezTo>
                    <a:pt x="790903" y="3408164"/>
                    <a:pt x="790903" y="3380044"/>
                    <a:pt x="790903" y="3365985"/>
                  </a:cubicBezTo>
                  <a:cubicBezTo>
                    <a:pt x="764345" y="3303497"/>
                    <a:pt x="811211" y="3223823"/>
                    <a:pt x="786215" y="3161335"/>
                  </a:cubicBezTo>
                  <a:cubicBezTo>
                    <a:pt x="747161" y="3122281"/>
                    <a:pt x="792464" y="3076976"/>
                    <a:pt x="776842" y="3036359"/>
                  </a:cubicBezTo>
                  <a:cubicBezTo>
                    <a:pt x="761220" y="2898885"/>
                    <a:pt x="806525" y="2775471"/>
                    <a:pt x="773718" y="2637997"/>
                  </a:cubicBezTo>
                  <a:lnTo>
                    <a:pt x="775281" y="2641122"/>
                  </a:lnTo>
                  <a:cubicBezTo>
                    <a:pt x="773718" y="2637997"/>
                    <a:pt x="773718" y="2633310"/>
                    <a:pt x="772156" y="2630185"/>
                  </a:cubicBezTo>
                  <a:lnTo>
                    <a:pt x="690922" y="2630185"/>
                  </a:lnTo>
                  <a:cubicBezTo>
                    <a:pt x="661239" y="2759849"/>
                    <a:pt x="640931" y="2844208"/>
                    <a:pt x="656553" y="2980119"/>
                  </a:cubicBezTo>
                  <a:cubicBezTo>
                    <a:pt x="651866" y="2986368"/>
                    <a:pt x="665926" y="3097286"/>
                    <a:pt x="661239" y="3151962"/>
                  </a:cubicBezTo>
                  <a:cubicBezTo>
                    <a:pt x="647180" y="3209764"/>
                    <a:pt x="637807" y="3376920"/>
                    <a:pt x="651866" y="3426910"/>
                  </a:cubicBezTo>
                  <a:cubicBezTo>
                    <a:pt x="661239" y="3481588"/>
                    <a:pt x="684673" y="3536264"/>
                    <a:pt x="694046" y="3590943"/>
                  </a:cubicBezTo>
                  <a:cubicBezTo>
                    <a:pt x="637807" y="3651869"/>
                    <a:pt x="594065" y="3615938"/>
                    <a:pt x="536262" y="3597191"/>
                  </a:cubicBezTo>
                  <a:cubicBezTo>
                    <a:pt x="483147" y="3555013"/>
                    <a:pt x="469088" y="3494086"/>
                    <a:pt x="475337" y="3434722"/>
                  </a:cubicBezTo>
                  <a:cubicBezTo>
                    <a:pt x="486272" y="3333178"/>
                    <a:pt x="506581" y="3236321"/>
                    <a:pt x="458152" y="3142589"/>
                  </a:cubicBezTo>
                  <a:cubicBezTo>
                    <a:pt x="445655" y="3117593"/>
                    <a:pt x="451903" y="3080100"/>
                    <a:pt x="451903" y="3048856"/>
                  </a:cubicBezTo>
                  <a:cubicBezTo>
                    <a:pt x="455028" y="2908258"/>
                    <a:pt x="442530" y="2769222"/>
                    <a:pt x="445655" y="2628624"/>
                  </a:cubicBezTo>
                  <a:lnTo>
                    <a:pt x="403476" y="2628624"/>
                  </a:lnTo>
                  <a:cubicBezTo>
                    <a:pt x="403476" y="2628624"/>
                    <a:pt x="408162" y="2583319"/>
                    <a:pt x="406600" y="2583319"/>
                  </a:cubicBezTo>
                  <a:cubicBezTo>
                    <a:pt x="434720" y="2341178"/>
                    <a:pt x="439406" y="2142777"/>
                    <a:pt x="459715" y="1899073"/>
                  </a:cubicBezTo>
                  <a:cubicBezTo>
                    <a:pt x="465964" y="1828775"/>
                    <a:pt x="481586" y="1763162"/>
                    <a:pt x="505018" y="1697549"/>
                  </a:cubicBezTo>
                  <a:cubicBezTo>
                    <a:pt x="551885" y="1566324"/>
                    <a:pt x="576880" y="1600693"/>
                    <a:pt x="451903" y="1541329"/>
                  </a:cubicBezTo>
                  <a:cubicBezTo>
                    <a:pt x="317554" y="1477278"/>
                    <a:pt x="189453" y="1453845"/>
                    <a:pt x="44168" y="1361674"/>
                  </a:cubicBezTo>
                  <a:cubicBezTo>
                    <a:pt x="-15196" y="1324181"/>
                    <a:pt x="-10510" y="1278878"/>
                    <a:pt x="33232" y="1230449"/>
                  </a:cubicBezTo>
                  <a:cubicBezTo>
                    <a:pt x="186328" y="1060169"/>
                    <a:pt x="292558" y="860207"/>
                    <a:pt x="525328" y="807092"/>
                  </a:cubicBezTo>
                  <a:cubicBezTo>
                    <a:pt x="679985" y="772724"/>
                    <a:pt x="650304" y="735231"/>
                    <a:pt x="658115" y="689926"/>
                  </a:cubicBezTo>
                  <a:cubicBezTo>
                    <a:pt x="650304" y="685240"/>
                    <a:pt x="626870" y="602442"/>
                    <a:pt x="609687" y="552452"/>
                  </a:cubicBezTo>
                  <a:cubicBezTo>
                    <a:pt x="576880" y="460282"/>
                    <a:pt x="653429" y="380609"/>
                    <a:pt x="664363" y="290001"/>
                  </a:cubicBezTo>
                  <a:cubicBezTo>
                    <a:pt x="672175" y="235325"/>
                    <a:pt x="700295" y="197832"/>
                    <a:pt x="711230" y="143154"/>
                  </a:cubicBezTo>
                  <a:cubicBezTo>
                    <a:pt x="732710" y="28918"/>
                    <a:pt x="757242" y="-4767"/>
                    <a:pt x="811141" y="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AC5336F-F676-4AA1-987D-439D35B0B7E8}"/>
                </a:ext>
              </a:extLst>
            </p:cNvPr>
            <p:cNvSpPr/>
            <p:nvPr/>
          </p:nvSpPr>
          <p:spPr>
            <a:xfrm>
              <a:off x="5895046" y="3132093"/>
              <a:ext cx="551393" cy="1537213"/>
            </a:xfrm>
            <a:custGeom>
              <a:avLst/>
              <a:gdLst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17443 w 536713"/>
                <a:gd name="connsiteY4" fmla="*/ 99392 h 1530626"/>
                <a:gd name="connsiteX5" fmla="*/ 447260 w 536713"/>
                <a:gd name="connsiteY5" fmla="*/ 377687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09180 w 536713"/>
                <a:gd name="connsiteY4" fmla="*/ 77358 h 1530626"/>
                <a:gd name="connsiteX5" fmla="*/ 447260 w 536713"/>
                <a:gd name="connsiteY5" fmla="*/ 377687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09180 w 536713"/>
                <a:gd name="connsiteY4" fmla="*/ 77358 h 1530626"/>
                <a:gd name="connsiteX5" fmla="*/ 450015 w 536713"/>
                <a:gd name="connsiteY5" fmla="*/ 303323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09180 w 536713"/>
                <a:gd name="connsiteY4" fmla="*/ 77358 h 1530626"/>
                <a:gd name="connsiteX5" fmla="*/ 450015 w 536713"/>
                <a:gd name="connsiteY5" fmla="*/ 303323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56835"/>
                <a:gd name="connsiteY0" fmla="*/ 0 h 1530626"/>
                <a:gd name="connsiteX1" fmla="*/ 159026 w 556835"/>
                <a:gd name="connsiteY1" fmla="*/ 268357 h 1530626"/>
                <a:gd name="connsiteX2" fmla="*/ 387626 w 556835"/>
                <a:gd name="connsiteY2" fmla="*/ 268357 h 1530626"/>
                <a:gd name="connsiteX3" fmla="*/ 367747 w 556835"/>
                <a:gd name="connsiteY3" fmla="*/ 49696 h 1530626"/>
                <a:gd name="connsiteX4" fmla="*/ 409180 w 556835"/>
                <a:gd name="connsiteY4" fmla="*/ 77358 h 1530626"/>
                <a:gd name="connsiteX5" fmla="*/ 450015 w 556835"/>
                <a:gd name="connsiteY5" fmla="*/ 303323 h 1530626"/>
                <a:gd name="connsiteX6" fmla="*/ 473246 w 556835"/>
                <a:gd name="connsiteY6" fmla="*/ 473486 h 1530626"/>
                <a:gd name="connsiteX7" fmla="*/ 536713 w 556835"/>
                <a:gd name="connsiteY7" fmla="*/ 1530626 h 1530626"/>
                <a:gd name="connsiteX8" fmla="*/ 79513 w 556835"/>
                <a:gd name="connsiteY8" fmla="*/ 1520687 h 1530626"/>
                <a:gd name="connsiteX9" fmla="*/ 139147 w 556835"/>
                <a:gd name="connsiteY9" fmla="*/ 695739 h 1530626"/>
                <a:gd name="connsiteX10" fmla="*/ 9939 w 556835"/>
                <a:gd name="connsiteY10" fmla="*/ 636105 h 1530626"/>
                <a:gd name="connsiteX11" fmla="*/ 0 w 556835"/>
                <a:gd name="connsiteY11" fmla="*/ 606287 h 1530626"/>
                <a:gd name="connsiteX12" fmla="*/ 109330 w 556835"/>
                <a:gd name="connsiteY12" fmla="*/ 636105 h 1530626"/>
                <a:gd name="connsiteX13" fmla="*/ 49695 w 556835"/>
                <a:gd name="connsiteY13" fmla="*/ 318052 h 1530626"/>
                <a:gd name="connsiteX14" fmla="*/ 39756 w 556835"/>
                <a:gd name="connsiteY14" fmla="*/ 0 h 1530626"/>
                <a:gd name="connsiteX0" fmla="*/ 39756 w 554175"/>
                <a:gd name="connsiteY0" fmla="*/ 0 h 1530626"/>
                <a:gd name="connsiteX1" fmla="*/ 159026 w 554175"/>
                <a:gd name="connsiteY1" fmla="*/ 268357 h 1530626"/>
                <a:gd name="connsiteX2" fmla="*/ 387626 w 554175"/>
                <a:gd name="connsiteY2" fmla="*/ 268357 h 1530626"/>
                <a:gd name="connsiteX3" fmla="*/ 367747 w 554175"/>
                <a:gd name="connsiteY3" fmla="*/ 49696 h 1530626"/>
                <a:gd name="connsiteX4" fmla="*/ 409180 w 554175"/>
                <a:gd name="connsiteY4" fmla="*/ 77358 h 1530626"/>
                <a:gd name="connsiteX5" fmla="*/ 450015 w 554175"/>
                <a:gd name="connsiteY5" fmla="*/ 303323 h 1530626"/>
                <a:gd name="connsiteX6" fmla="*/ 448458 w 554175"/>
                <a:gd name="connsiteY6" fmla="*/ 506536 h 1530626"/>
                <a:gd name="connsiteX7" fmla="*/ 536713 w 554175"/>
                <a:gd name="connsiteY7" fmla="*/ 1530626 h 1530626"/>
                <a:gd name="connsiteX8" fmla="*/ 79513 w 554175"/>
                <a:gd name="connsiteY8" fmla="*/ 1520687 h 1530626"/>
                <a:gd name="connsiteX9" fmla="*/ 139147 w 554175"/>
                <a:gd name="connsiteY9" fmla="*/ 695739 h 1530626"/>
                <a:gd name="connsiteX10" fmla="*/ 9939 w 554175"/>
                <a:gd name="connsiteY10" fmla="*/ 636105 h 1530626"/>
                <a:gd name="connsiteX11" fmla="*/ 0 w 554175"/>
                <a:gd name="connsiteY11" fmla="*/ 606287 h 1530626"/>
                <a:gd name="connsiteX12" fmla="*/ 109330 w 554175"/>
                <a:gd name="connsiteY12" fmla="*/ 636105 h 1530626"/>
                <a:gd name="connsiteX13" fmla="*/ 49695 w 554175"/>
                <a:gd name="connsiteY13" fmla="*/ 318052 h 1530626"/>
                <a:gd name="connsiteX14" fmla="*/ 39756 w 554175"/>
                <a:gd name="connsiteY14" fmla="*/ 0 h 1530626"/>
                <a:gd name="connsiteX0" fmla="*/ 39756 w 554175"/>
                <a:gd name="connsiteY0" fmla="*/ 0 h 1530626"/>
                <a:gd name="connsiteX1" fmla="*/ 159026 w 554175"/>
                <a:gd name="connsiteY1" fmla="*/ 268357 h 1530626"/>
                <a:gd name="connsiteX2" fmla="*/ 387626 w 554175"/>
                <a:gd name="connsiteY2" fmla="*/ 268357 h 1530626"/>
                <a:gd name="connsiteX3" fmla="*/ 367747 w 554175"/>
                <a:gd name="connsiteY3" fmla="*/ 49696 h 1530626"/>
                <a:gd name="connsiteX4" fmla="*/ 409180 w 554175"/>
                <a:gd name="connsiteY4" fmla="*/ 77358 h 1530626"/>
                <a:gd name="connsiteX5" fmla="*/ 450015 w 554175"/>
                <a:gd name="connsiteY5" fmla="*/ 303323 h 1530626"/>
                <a:gd name="connsiteX6" fmla="*/ 448458 w 554175"/>
                <a:gd name="connsiteY6" fmla="*/ 506536 h 1530626"/>
                <a:gd name="connsiteX7" fmla="*/ 536713 w 554175"/>
                <a:gd name="connsiteY7" fmla="*/ 1530626 h 1530626"/>
                <a:gd name="connsiteX8" fmla="*/ 79513 w 554175"/>
                <a:gd name="connsiteY8" fmla="*/ 1520687 h 1530626"/>
                <a:gd name="connsiteX9" fmla="*/ 139147 w 554175"/>
                <a:gd name="connsiteY9" fmla="*/ 695739 h 1530626"/>
                <a:gd name="connsiteX10" fmla="*/ 9939 w 554175"/>
                <a:gd name="connsiteY10" fmla="*/ 636105 h 1530626"/>
                <a:gd name="connsiteX11" fmla="*/ 0 w 554175"/>
                <a:gd name="connsiteY11" fmla="*/ 606287 h 1530626"/>
                <a:gd name="connsiteX12" fmla="*/ 109330 w 554175"/>
                <a:gd name="connsiteY12" fmla="*/ 636105 h 1530626"/>
                <a:gd name="connsiteX13" fmla="*/ 49695 w 554175"/>
                <a:gd name="connsiteY13" fmla="*/ 318052 h 1530626"/>
                <a:gd name="connsiteX14" fmla="*/ 39756 w 554175"/>
                <a:gd name="connsiteY14" fmla="*/ 0 h 1530626"/>
                <a:gd name="connsiteX0" fmla="*/ 39756 w 553436"/>
                <a:gd name="connsiteY0" fmla="*/ 0 h 1530626"/>
                <a:gd name="connsiteX1" fmla="*/ 159026 w 553436"/>
                <a:gd name="connsiteY1" fmla="*/ 268357 h 1530626"/>
                <a:gd name="connsiteX2" fmla="*/ 387626 w 553436"/>
                <a:gd name="connsiteY2" fmla="*/ 268357 h 1530626"/>
                <a:gd name="connsiteX3" fmla="*/ 367747 w 553436"/>
                <a:gd name="connsiteY3" fmla="*/ 49696 h 1530626"/>
                <a:gd name="connsiteX4" fmla="*/ 409180 w 553436"/>
                <a:gd name="connsiteY4" fmla="*/ 77358 h 1530626"/>
                <a:gd name="connsiteX5" fmla="*/ 450015 w 553436"/>
                <a:gd name="connsiteY5" fmla="*/ 303323 h 1530626"/>
                <a:gd name="connsiteX6" fmla="*/ 440195 w 553436"/>
                <a:gd name="connsiteY6" fmla="*/ 517553 h 1530626"/>
                <a:gd name="connsiteX7" fmla="*/ 536713 w 553436"/>
                <a:gd name="connsiteY7" fmla="*/ 1530626 h 1530626"/>
                <a:gd name="connsiteX8" fmla="*/ 79513 w 553436"/>
                <a:gd name="connsiteY8" fmla="*/ 1520687 h 1530626"/>
                <a:gd name="connsiteX9" fmla="*/ 139147 w 553436"/>
                <a:gd name="connsiteY9" fmla="*/ 695739 h 1530626"/>
                <a:gd name="connsiteX10" fmla="*/ 9939 w 553436"/>
                <a:gd name="connsiteY10" fmla="*/ 636105 h 1530626"/>
                <a:gd name="connsiteX11" fmla="*/ 0 w 553436"/>
                <a:gd name="connsiteY11" fmla="*/ 606287 h 1530626"/>
                <a:gd name="connsiteX12" fmla="*/ 109330 w 553436"/>
                <a:gd name="connsiteY12" fmla="*/ 636105 h 1530626"/>
                <a:gd name="connsiteX13" fmla="*/ 49695 w 553436"/>
                <a:gd name="connsiteY13" fmla="*/ 318052 h 1530626"/>
                <a:gd name="connsiteX14" fmla="*/ 39756 w 553436"/>
                <a:gd name="connsiteY14" fmla="*/ 0 h 1530626"/>
                <a:gd name="connsiteX0" fmla="*/ 39756 w 551130"/>
                <a:gd name="connsiteY0" fmla="*/ 0 h 1530626"/>
                <a:gd name="connsiteX1" fmla="*/ 159026 w 551130"/>
                <a:gd name="connsiteY1" fmla="*/ 268357 h 1530626"/>
                <a:gd name="connsiteX2" fmla="*/ 387626 w 551130"/>
                <a:gd name="connsiteY2" fmla="*/ 268357 h 1530626"/>
                <a:gd name="connsiteX3" fmla="*/ 367747 w 551130"/>
                <a:gd name="connsiteY3" fmla="*/ 49696 h 1530626"/>
                <a:gd name="connsiteX4" fmla="*/ 409180 w 551130"/>
                <a:gd name="connsiteY4" fmla="*/ 77358 h 1530626"/>
                <a:gd name="connsiteX5" fmla="*/ 450015 w 551130"/>
                <a:gd name="connsiteY5" fmla="*/ 303323 h 1530626"/>
                <a:gd name="connsiteX6" fmla="*/ 440195 w 551130"/>
                <a:gd name="connsiteY6" fmla="*/ 517553 h 1530626"/>
                <a:gd name="connsiteX7" fmla="*/ 536713 w 551130"/>
                <a:gd name="connsiteY7" fmla="*/ 1530626 h 1530626"/>
                <a:gd name="connsiteX8" fmla="*/ 79513 w 551130"/>
                <a:gd name="connsiteY8" fmla="*/ 1520687 h 1530626"/>
                <a:gd name="connsiteX9" fmla="*/ 139147 w 551130"/>
                <a:gd name="connsiteY9" fmla="*/ 695739 h 1530626"/>
                <a:gd name="connsiteX10" fmla="*/ 9939 w 551130"/>
                <a:gd name="connsiteY10" fmla="*/ 636105 h 1530626"/>
                <a:gd name="connsiteX11" fmla="*/ 0 w 551130"/>
                <a:gd name="connsiteY11" fmla="*/ 606287 h 1530626"/>
                <a:gd name="connsiteX12" fmla="*/ 109330 w 551130"/>
                <a:gd name="connsiteY12" fmla="*/ 636105 h 1530626"/>
                <a:gd name="connsiteX13" fmla="*/ 49695 w 551130"/>
                <a:gd name="connsiteY13" fmla="*/ 318052 h 1530626"/>
                <a:gd name="connsiteX14" fmla="*/ 39756 w 551130"/>
                <a:gd name="connsiteY14" fmla="*/ 0 h 1530626"/>
                <a:gd name="connsiteX0" fmla="*/ 39756 w 552204"/>
                <a:gd name="connsiteY0" fmla="*/ 0 h 1530626"/>
                <a:gd name="connsiteX1" fmla="*/ 159026 w 552204"/>
                <a:gd name="connsiteY1" fmla="*/ 268357 h 1530626"/>
                <a:gd name="connsiteX2" fmla="*/ 387626 w 552204"/>
                <a:gd name="connsiteY2" fmla="*/ 268357 h 1530626"/>
                <a:gd name="connsiteX3" fmla="*/ 367747 w 552204"/>
                <a:gd name="connsiteY3" fmla="*/ 49696 h 1530626"/>
                <a:gd name="connsiteX4" fmla="*/ 409180 w 552204"/>
                <a:gd name="connsiteY4" fmla="*/ 77358 h 1530626"/>
                <a:gd name="connsiteX5" fmla="*/ 450015 w 552204"/>
                <a:gd name="connsiteY5" fmla="*/ 303323 h 1530626"/>
                <a:gd name="connsiteX6" fmla="*/ 440195 w 552204"/>
                <a:gd name="connsiteY6" fmla="*/ 517553 h 1530626"/>
                <a:gd name="connsiteX7" fmla="*/ 536713 w 552204"/>
                <a:gd name="connsiteY7" fmla="*/ 1530626 h 1530626"/>
                <a:gd name="connsiteX8" fmla="*/ 79513 w 552204"/>
                <a:gd name="connsiteY8" fmla="*/ 1520687 h 1530626"/>
                <a:gd name="connsiteX9" fmla="*/ 139147 w 552204"/>
                <a:gd name="connsiteY9" fmla="*/ 695739 h 1530626"/>
                <a:gd name="connsiteX10" fmla="*/ 9939 w 552204"/>
                <a:gd name="connsiteY10" fmla="*/ 636105 h 1530626"/>
                <a:gd name="connsiteX11" fmla="*/ 0 w 552204"/>
                <a:gd name="connsiteY11" fmla="*/ 606287 h 1530626"/>
                <a:gd name="connsiteX12" fmla="*/ 109330 w 552204"/>
                <a:gd name="connsiteY12" fmla="*/ 636105 h 1530626"/>
                <a:gd name="connsiteX13" fmla="*/ 49695 w 552204"/>
                <a:gd name="connsiteY13" fmla="*/ 318052 h 1530626"/>
                <a:gd name="connsiteX14" fmla="*/ 39756 w 552204"/>
                <a:gd name="connsiteY14" fmla="*/ 0 h 1530626"/>
                <a:gd name="connsiteX0" fmla="*/ 39756 w 538253"/>
                <a:gd name="connsiteY0" fmla="*/ 0 h 1530626"/>
                <a:gd name="connsiteX1" fmla="*/ 159026 w 538253"/>
                <a:gd name="connsiteY1" fmla="*/ 268357 h 1530626"/>
                <a:gd name="connsiteX2" fmla="*/ 387626 w 538253"/>
                <a:gd name="connsiteY2" fmla="*/ 268357 h 1530626"/>
                <a:gd name="connsiteX3" fmla="*/ 367747 w 538253"/>
                <a:gd name="connsiteY3" fmla="*/ 49696 h 1530626"/>
                <a:gd name="connsiteX4" fmla="*/ 409180 w 538253"/>
                <a:gd name="connsiteY4" fmla="*/ 77358 h 1530626"/>
                <a:gd name="connsiteX5" fmla="*/ 450015 w 538253"/>
                <a:gd name="connsiteY5" fmla="*/ 303323 h 1530626"/>
                <a:gd name="connsiteX6" fmla="*/ 440195 w 538253"/>
                <a:gd name="connsiteY6" fmla="*/ 517553 h 1530626"/>
                <a:gd name="connsiteX7" fmla="*/ 536713 w 538253"/>
                <a:gd name="connsiteY7" fmla="*/ 1530626 h 1530626"/>
                <a:gd name="connsiteX8" fmla="*/ 79513 w 538253"/>
                <a:gd name="connsiteY8" fmla="*/ 1520687 h 1530626"/>
                <a:gd name="connsiteX9" fmla="*/ 139147 w 538253"/>
                <a:gd name="connsiteY9" fmla="*/ 695739 h 1530626"/>
                <a:gd name="connsiteX10" fmla="*/ 9939 w 538253"/>
                <a:gd name="connsiteY10" fmla="*/ 636105 h 1530626"/>
                <a:gd name="connsiteX11" fmla="*/ 0 w 538253"/>
                <a:gd name="connsiteY11" fmla="*/ 606287 h 1530626"/>
                <a:gd name="connsiteX12" fmla="*/ 109330 w 538253"/>
                <a:gd name="connsiteY12" fmla="*/ 636105 h 1530626"/>
                <a:gd name="connsiteX13" fmla="*/ 49695 w 538253"/>
                <a:gd name="connsiteY13" fmla="*/ 318052 h 1530626"/>
                <a:gd name="connsiteX14" fmla="*/ 39756 w 538253"/>
                <a:gd name="connsiteY14" fmla="*/ 0 h 1530626"/>
                <a:gd name="connsiteX0" fmla="*/ 39756 w 538401"/>
                <a:gd name="connsiteY0" fmla="*/ 0 h 1530626"/>
                <a:gd name="connsiteX1" fmla="*/ 159026 w 538401"/>
                <a:gd name="connsiteY1" fmla="*/ 268357 h 1530626"/>
                <a:gd name="connsiteX2" fmla="*/ 387626 w 538401"/>
                <a:gd name="connsiteY2" fmla="*/ 268357 h 1530626"/>
                <a:gd name="connsiteX3" fmla="*/ 367747 w 538401"/>
                <a:gd name="connsiteY3" fmla="*/ 49696 h 1530626"/>
                <a:gd name="connsiteX4" fmla="*/ 409180 w 538401"/>
                <a:gd name="connsiteY4" fmla="*/ 77358 h 1530626"/>
                <a:gd name="connsiteX5" fmla="*/ 450015 w 538401"/>
                <a:gd name="connsiteY5" fmla="*/ 303323 h 1530626"/>
                <a:gd name="connsiteX6" fmla="*/ 451211 w 538401"/>
                <a:gd name="connsiteY6" fmla="*/ 611197 h 1530626"/>
                <a:gd name="connsiteX7" fmla="*/ 536713 w 538401"/>
                <a:gd name="connsiteY7" fmla="*/ 1530626 h 1530626"/>
                <a:gd name="connsiteX8" fmla="*/ 79513 w 538401"/>
                <a:gd name="connsiteY8" fmla="*/ 1520687 h 1530626"/>
                <a:gd name="connsiteX9" fmla="*/ 139147 w 538401"/>
                <a:gd name="connsiteY9" fmla="*/ 695739 h 1530626"/>
                <a:gd name="connsiteX10" fmla="*/ 9939 w 538401"/>
                <a:gd name="connsiteY10" fmla="*/ 636105 h 1530626"/>
                <a:gd name="connsiteX11" fmla="*/ 0 w 538401"/>
                <a:gd name="connsiteY11" fmla="*/ 606287 h 1530626"/>
                <a:gd name="connsiteX12" fmla="*/ 109330 w 538401"/>
                <a:gd name="connsiteY12" fmla="*/ 636105 h 1530626"/>
                <a:gd name="connsiteX13" fmla="*/ 49695 w 538401"/>
                <a:gd name="connsiteY13" fmla="*/ 318052 h 1530626"/>
                <a:gd name="connsiteX14" fmla="*/ 39756 w 538401"/>
                <a:gd name="connsiteY14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49695 w 539298"/>
                <a:gd name="connsiteY13" fmla="*/ 318052 h 1530626"/>
                <a:gd name="connsiteX14" fmla="*/ 39756 w 539298"/>
                <a:gd name="connsiteY14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49695 w 539298"/>
                <a:gd name="connsiteY13" fmla="*/ 318052 h 1530626"/>
                <a:gd name="connsiteX14" fmla="*/ 43588 w 539298"/>
                <a:gd name="connsiteY14" fmla="*/ 126455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49695 w 539298"/>
                <a:gd name="connsiteY13" fmla="*/ 318052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35076 w 539298"/>
                <a:gd name="connsiteY13" fmla="*/ 268476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35076 w 539298"/>
                <a:gd name="connsiteY13" fmla="*/ 268476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24059 w 539298"/>
                <a:gd name="connsiteY13" fmla="*/ 279493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24059 w 539298"/>
                <a:gd name="connsiteY13" fmla="*/ 279493 h 1530626"/>
                <a:gd name="connsiteX14" fmla="*/ 13292 w 539298"/>
                <a:gd name="connsiteY14" fmla="*/ 16286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23101 w 539298"/>
                <a:gd name="connsiteY12" fmla="*/ 649876 h 1530626"/>
                <a:gd name="connsiteX13" fmla="*/ 124059 w 539298"/>
                <a:gd name="connsiteY13" fmla="*/ 279493 h 1530626"/>
                <a:gd name="connsiteX14" fmla="*/ 13292 w 539298"/>
                <a:gd name="connsiteY14" fmla="*/ 16286 h 1530626"/>
                <a:gd name="connsiteX15" fmla="*/ 39756 w 539298"/>
                <a:gd name="connsiteY15" fmla="*/ 0 h 1530626"/>
                <a:gd name="connsiteX0" fmla="*/ 34248 w 533790"/>
                <a:gd name="connsiteY0" fmla="*/ 0 h 1530626"/>
                <a:gd name="connsiteX1" fmla="*/ 153518 w 533790"/>
                <a:gd name="connsiteY1" fmla="*/ 268357 h 1530626"/>
                <a:gd name="connsiteX2" fmla="*/ 401397 w 533790"/>
                <a:gd name="connsiteY2" fmla="*/ 268357 h 1530626"/>
                <a:gd name="connsiteX3" fmla="*/ 362239 w 533790"/>
                <a:gd name="connsiteY3" fmla="*/ 49696 h 1530626"/>
                <a:gd name="connsiteX4" fmla="*/ 403672 w 533790"/>
                <a:gd name="connsiteY4" fmla="*/ 77358 h 1530626"/>
                <a:gd name="connsiteX5" fmla="*/ 444507 w 533790"/>
                <a:gd name="connsiteY5" fmla="*/ 303323 h 1530626"/>
                <a:gd name="connsiteX6" fmla="*/ 445703 w 533790"/>
                <a:gd name="connsiteY6" fmla="*/ 611197 h 1530626"/>
                <a:gd name="connsiteX7" fmla="*/ 531205 w 533790"/>
                <a:gd name="connsiteY7" fmla="*/ 1530626 h 1530626"/>
                <a:gd name="connsiteX8" fmla="*/ 74005 w 533790"/>
                <a:gd name="connsiteY8" fmla="*/ 1520687 h 1530626"/>
                <a:gd name="connsiteX9" fmla="*/ 133639 w 533790"/>
                <a:gd name="connsiteY9" fmla="*/ 695739 h 1530626"/>
                <a:gd name="connsiteX10" fmla="*/ 4431 w 533790"/>
                <a:gd name="connsiteY10" fmla="*/ 636105 h 1530626"/>
                <a:gd name="connsiteX11" fmla="*/ 0 w 533790"/>
                <a:gd name="connsiteY11" fmla="*/ 683405 h 1530626"/>
                <a:gd name="connsiteX12" fmla="*/ 117593 w 533790"/>
                <a:gd name="connsiteY12" fmla="*/ 649876 h 1530626"/>
                <a:gd name="connsiteX13" fmla="*/ 118551 w 533790"/>
                <a:gd name="connsiteY13" fmla="*/ 279493 h 1530626"/>
                <a:gd name="connsiteX14" fmla="*/ 7784 w 533790"/>
                <a:gd name="connsiteY14" fmla="*/ 16286 h 1530626"/>
                <a:gd name="connsiteX15" fmla="*/ 34248 w 533790"/>
                <a:gd name="connsiteY15" fmla="*/ 0 h 1530626"/>
                <a:gd name="connsiteX0" fmla="*/ 43588 w 543130"/>
                <a:gd name="connsiteY0" fmla="*/ 0 h 1530626"/>
                <a:gd name="connsiteX1" fmla="*/ 162858 w 543130"/>
                <a:gd name="connsiteY1" fmla="*/ 268357 h 1530626"/>
                <a:gd name="connsiteX2" fmla="*/ 410737 w 543130"/>
                <a:gd name="connsiteY2" fmla="*/ 268357 h 1530626"/>
                <a:gd name="connsiteX3" fmla="*/ 371579 w 543130"/>
                <a:gd name="connsiteY3" fmla="*/ 49696 h 1530626"/>
                <a:gd name="connsiteX4" fmla="*/ 413012 w 543130"/>
                <a:gd name="connsiteY4" fmla="*/ 77358 h 1530626"/>
                <a:gd name="connsiteX5" fmla="*/ 453847 w 543130"/>
                <a:gd name="connsiteY5" fmla="*/ 303323 h 1530626"/>
                <a:gd name="connsiteX6" fmla="*/ 455043 w 543130"/>
                <a:gd name="connsiteY6" fmla="*/ 611197 h 1530626"/>
                <a:gd name="connsiteX7" fmla="*/ 540545 w 543130"/>
                <a:gd name="connsiteY7" fmla="*/ 1530626 h 1530626"/>
                <a:gd name="connsiteX8" fmla="*/ 83345 w 543130"/>
                <a:gd name="connsiteY8" fmla="*/ 1520687 h 1530626"/>
                <a:gd name="connsiteX9" fmla="*/ 142979 w 543130"/>
                <a:gd name="connsiteY9" fmla="*/ 695739 h 1530626"/>
                <a:gd name="connsiteX10" fmla="*/ 0 w 543130"/>
                <a:gd name="connsiteY10" fmla="*/ 721486 h 1530626"/>
                <a:gd name="connsiteX11" fmla="*/ 9340 w 543130"/>
                <a:gd name="connsiteY11" fmla="*/ 683405 h 1530626"/>
                <a:gd name="connsiteX12" fmla="*/ 126933 w 543130"/>
                <a:gd name="connsiteY12" fmla="*/ 649876 h 1530626"/>
                <a:gd name="connsiteX13" fmla="*/ 127891 w 543130"/>
                <a:gd name="connsiteY13" fmla="*/ 279493 h 1530626"/>
                <a:gd name="connsiteX14" fmla="*/ 17124 w 543130"/>
                <a:gd name="connsiteY14" fmla="*/ 16286 h 1530626"/>
                <a:gd name="connsiteX15" fmla="*/ 43588 w 543130"/>
                <a:gd name="connsiteY15" fmla="*/ 0 h 1530626"/>
                <a:gd name="connsiteX0" fmla="*/ 43588 w 543130"/>
                <a:gd name="connsiteY0" fmla="*/ 0 h 1530626"/>
                <a:gd name="connsiteX1" fmla="*/ 162858 w 543130"/>
                <a:gd name="connsiteY1" fmla="*/ 268357 h 1530626"/>
                <a:gd name="connsiteX2" fmla="*/ 410737 w 543130"/>
                <a:gd name="connsiteY2" fmla="*/ 268357 h 1530626"/>
                <a:gd name="connsiteX3" fmla="*/ 371579 w 543130"/>
                <a:gd name="connsiteY3" fmla="*/ 49696 h 1530626"/>
                <a:gd name="connsiteX4" fmla="*/ 413012 w 543130"/>
                <a:gd name="connsiteY4" fmla="*/ 77358 h 1530626"/>
                <a:gd name="connsiteX5" fmla="*/ 453847 w 543130"/>
                <a:gd name="connsiteY5" fmla="*/ 303323 h 1530626"/>
                <a:gd name="connsiteX6" fmla="*/ 455043 w 543130"/>
                <a:gd name="connsiteY6" fmla="*/ 611197 h 1530626"/>
                <a:gd name="connsiteX7" fmla="*/ 540545 w 543130"/>
                <a:gd name="connsiteY7" fmla="*/ 1530626 h 1530626"/>
                <a:gd name="connsiteX8" fmla="*/ 83345 w 543130"/>
                <a:gd name="connsiteY8" fmla="*/ 1520687 h 1530626"/>
                <a:gd name="connsiteX9" fmla="*/ 142979 w 543130"/>
                <a:gd name="connsiteY9" fmla="*/ 695739 h 1530626"/>
                <a:gd name="connsiteX10" fmla="*/ 0 w 543130"/>
                <a:gd name="connsiteY10" fmla="*/ 721486 h 1530626"/>
                <a:gd name="connsiteX11" fmla="*/ 6586 w 543130"/>
                <a:gd name="connsiteY11" fmla="*/ 661371 h 1530626"/>
                <a:gd name="connsiteX12" fmla="*/ 126933 w 543130"/>
                <a:gd name="connsiteY12" fmla="*/ 649876 h 1530626"/>
                <a:gd name="connsiteX13" fmla="*/ 127891 w 543130"/>
                <a:gd name="connsiteY13" fmla="*/ 279493 h 1530626"/>
                <a:gd name="connsiteX14" fmla="*/ 17124 w 543130"/>
                <a:gd name="connsiteY14" fmla="*/ 16286 h 1530626"/>
                <a:gd name="connsiteX15" fmla="*/ 43588 w 543130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79842 w 551393"/>
                <a:gd name="connsiteY3" fmla="*/ 49696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91608 w 551393"/>
                <a:gd name="connsiteY8" fmla="*/ 1520687 h 1530626"/>
                <a:gd name="connsiteX9" fmla="*/ 151242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79842 w 551393"/>
                <a:gd name="connsiteY3" fmla="*/ 49696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91608 w 551393"/>
                <a:gd name="connsiteY8" fmla="*/ 1520687 h 1530626"/>
                <a:gd name="connsiteX9" fmla="*/ 134717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79842 w 551393"/>
                <a:gd name="connsiteY3" fmla="*/ 49696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64066 w 551393"/>
                <a:gd name="connsiteY8" fmla="*/ 1520687 h 1530626"/>
                <a:gd name="connsiteX9" fmla="*/ 134717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82596 w 551393"/>
                <a:gd name="connsiteY3" fmla="*/ 66221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64066 w 551393"/>
                <a:gd name="connsiteY8" fmla="*/ 1520687 h 1530626"/>
                <a:gd name="connsiteX9" fmla="*/ 134717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7213"/>
                <a:gd name="connsiteX1" fmla="*/ 171121 w 551393"/>
                <a:gd name="connsiteY1" fmla="*/ 268357 h 1537213"/>
                <a:gd name="connsiteX2" fmla="*/ 419000 w 551393"/>
                <a:gd name="connsiteY2" fmla="*/ 268357 h 1537213"/>
                <a:gd name="connsiteX3" fmla="*/ 382596 w 551393"/>
                <a:gd name="connsiteY3" fmla="*/ 66221 h 1537213"/>
                <a:gd name="connsiteX4" fmla="*/ 421275 w 551393"/>
                <a:gd name="connsiteY4" fmla="*/ 77358 h 1537213"/>
                <a:gd name="connsiteX5" fmla="*/ 462110 w 551393"/>
                <a:gd name="connsiteY5" fmla="*/ 303323 h 1537213"/>
                <a:gd name="connsiteX6" fmla="*/ 463306 w 551393"/>
                <a:gd name="connsiteY6" fmla="*/ 611197 h 1537213"/>
                <a:gd name="connsiteX7" fmla="*/ 548808 w 551393"/>
                <a:gd name="connsiteY7" fmla="*/ 1530626 h 1537213"/>
                <a:gd name="connsiteX8" fmla="*/ 64066 w 551393"/>
                <a:gd name="connsiteY8" fmla="*/ 1537213 h 1537213"/>
                <a:gd name="connsiteX9" fmla="*/ 134717 w 551393"/>
                <a:gd name="connsiteY9" fmla="*/ 695739 h 1537213"/>
                <a:gd name="connsiteX10" fmla="*/ 0 w 551393"/>
                <a:gd name="connsiteY10" fmla="*/ 696698 h 1537213"/>
                <a:gd name="connsiteX11" fmla="*/ 14849 w 551393"/>
                <a:gd name="connsiteY11" fmla="*/ 661371 h 1537213"/>
                <a:gd name="connsiteX12" fmla="*/ 135196 w 551393"/>
                <a:gd name="connsiteY12" fmla="*/ 649876 h 1537213"/>
                <a:gd name="connsiteX13" fmla="*/ 136154 w 551393"/>
                <a:gd name="connsiteY13" fmla="*/ 279493 h 1537213"/>
                <a:gd name="connsiteX14" fmla="*/ 25387 w 551393"/>
                <a:gd name="connsiteY14" fmla="*/ 16286 h 1537213"/>
                <a:gd name="connsiteX15" fmla="*/ 51851 w 551393"/>
                <a:gd name="connsiteY15" fmla="*/ 0 h 153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1393" h="1537213">
                  <a:moveTo>
                    <a:pt x="51851" y="0"/>
                  </a:moveTo>
                  <a:lnTo>
                    <a:pt x="171121" y="268357"/>
                  </a:lnTo>
                  <a:lnTo>
                    <a:pt x="419000" y="268357"/>
                  </a:lnTo>
                  <a:lnTo>
                    <a:pt x="382596" y="66221"/>
                  </a:lnTo>
                  <a:lnTo>
                    <a:pt x="421275" y="77358"/>
                  </a:lnTo>
                  <a:lnTo>
                    <a:pt x="462110" y="303323"/>
                  </a:lnTo>
                  <a:cubicBezTo>
                    <a:pt x="472788" y="369344"/>
                    <a:pt x="473644" y="522324"/>
                    <a:pt x="463306" y="611197"/>
                  </a:cubicBezTo>
                  <a:cubicBezTo>
                    <a:pt x="502543" y="961722"/>
                    <a:pt x="564854" y="1265204"/>
                    <a:pt x="548808" y="1530626"/>
                  </a:cubicBezTo>
                  <a:lnTo>
                    <a:pt x="64066" y="1537213"/>
                  </a:lnTo>
                  <a:lnTo>
                    <a:pt x="134717" y="695739"/>
                  </a:lnTo>
                  <a:lnTo>
                    <a:pt x="0" y="696698"/>
                  </a:lnTo>
                  <a:lnTo>
                    <a:pt x="14849" y="661371"/>
                  </a:lnTo>
                  <a:lnTo>
                    <a:pt x="135196" y="649876"/>
                  </a:lnTo>
                  <a:cubicBezTo>
                    <a:pt x="135515" y="526415"/>
                    <a:pt x="135835" y="402954"/>
                    <a:pt x="136154" y="279493"/>
                  </a:cubicBezTo>
                  <a:lnTo>
                    <a:pt x="25387" y="16286"/>
                  </a:lnTo>
                  <a:lnTo>
                    <a:pt x="5185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82011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8CAD002-E285-4AEA-9B25-BF79D88B60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4995891"/>
              </p:ext>
            </p:extLst>
          </p:nvPr>
        </p:nvGraphicFramePr>
        <p:xfrm>
          <a:off x="209548" y="1896833"/>
          <a:ext cx="5831692" cy="3370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254D5A1-19F5-453D-96C0-0BF51EBCC952}"/>
              </a:ext>
            </a:extLst>
          </p:cNvPr>
          <p:cNvGrpSpPr/>
          <p:nvPr/>
        </p:nvGrpSpPr>
        <p:grpSpPr>
          <a:xfrm>
            <a:off x="1035062" y="1772396"/>
            <a:ext cx="1393226" cy="4378656"/>
            <a:chOff x="892178" y="1883555"/>
            <a:chExt cx="921426" cy="2895874"/>
          </a:xfrm>
          <a:solidFill>
            <a:srgbClr val="FAB117"/>
          </a:solidFill>
        </p:grpSpPr>
        <p:sp>
          <p:nvSpPr>
            <p:cNvPr id="5" name="Oval 19">
              <a:extLst>
                <a:ext uri="{FF2B5EF4-FFF2-40B4-BE49-F238E27FC236}">
                  <a16:creationId xmlns:a16="http://schemas.microsoft.com/office/drawing/2014/main" id="{E893BF9D-4E4C-4A92-9F57-ED0DBD0AAC2B}"/>
                </a:ext>
              </a:extLst>
            </p:cNvPr>
            <p:cNvSpPr/>
            <p:nvPr/>
          </p:nvSpPr>
          <p:spPr>
            <a:xfrm>
              <a:off x="892178" y="1883555"/>
              <a:ext cx="921426" cy="2895874"/>
            </a:xfrm>
            <a:custGeom>
              <a:avLst/>
              <a:gdLst/>
              <a:ahLst/>
              <a:cxnLst/>
              <a:rect l="l" t="t" r="r" b="b"/>
              <a:pathLst>
                <a:path w="921426" h="2895874">
                  <a:moveTo>
                    <a:pt x="460710" y="79015"/>
                  </a:moveTo>
                  <a:cubicBezTo>
                    <a:pt x="348733" y="79015"/>
                    <a:pt x="257957" y="169791"/>
                    <a:pt x="257957" y="281768"/>
                  </a:cubicBezTo>
                  <a:lnTo>
                    <a:pt x="257957" y="2101665"/>
                  </a:lnTo>
                  <a:cubicBezTo>
                    <a:pt x="153385" y="2169455"/>
                    <a:pt x="84384" y="2288946"/>
                    <a:pt x="84384" y="2424911"/>
                  </a:cubicBezTo>
                  <a:cubicBezTo>
                    <a:pt x="84384" y="2637375"/>
                    <a:pt x="252872" y="2809612"/>
                    <a:pt x="460713" y="2809612"/>
                  </a:cubicBezTo>
                  <a:cubicBezTo>
                    <a:pt x="668554" y="2809612"/>
                    <a:pt x="837042" y="2637375"/>
                    <a:pt x="837042" y="2424911"/>
                  </a:cubicBezTo>
                  <a:cubicBezTo>
                    <a:pt x="837042" y="2288943"/>
                    <a:pt x="768038" y="2169450"/>
                    <a:pt x="663462" y="2101661"/>
                  </a:cubicBezTo>
                  <a:lnTo>
                    <a:pt x="663462" y="281769"/>
                  </a:lnTo>
                  <a:cubicBezTo>
                    <a:pt x="663462" y="169792"/>
                    <a:pt x="572686" y="79016"/>
                    <a:pt x="460709" y="79016"/>
                  </a:cubicBezTo>
                  <a:close/>
                  <a:moveTo>
                    <a:pt x="460709" y="0"/>
                  </a:moveTo>
                  <a:lnTo>
                    <a:pt x="460708" y="1"/>
                  </a:lnTo>
                  <a:cubicBezTo>
                    <a:pt x="618710" y="1"/>
                    <a:pt x="746796" y="128087"/>
                    <a:pt x="746796" y="286089"/>
                  </a:cubicBezTo>
                  <a:lnTo>
                    <a:pt x="746796" y="2058414"/>
                  </a:lnTo>
                  <a:cubicBezTo>
                    <a:pt x="853753" y="2143099"/>
                    <a:pt x="921426" y="2275926"/>
                    <a:pt x="921426" y="2424911"/>
                  </a:cubicBezTo>
                  <a:cubicBezTo>
                    <a:pt x="921426" y="2685017"/>
                    <a:pt x="715158" y="2895874"/>
                    <a:pt x="460713" y="2895874"/>
                  </a:cubicBezTo>
                  <a:cubicBezTo>
                    <a:pt x="206268" y="2895874"/>
                    <a:pt x="0" y="2685017"/>
                    <a:pt x="0" y="2424911"/>
                  </a:cubicBezTo>
                  <a:cubicBezTo>
                    <a:pt x="0" y="2275930"/>
                    <a:pt x="67669" y="2143106"/>
                    <a:pt x="174621" y="2058421"/>
                  </a:cubicBezTo>
                  <a:lnTo>
                    <a:pt x="174621" y="286088"/>
                  </a:lnTo>
                  <a:cubicBezTo>
                    <a:pt x="174621" y="128086"/>
                    <a:pt x="302707" y="0"/>
                    <a:pt x="4607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FAB117"/>
                </a:solidFill>
                <a:cs typeface="B Nazanin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9B4AEF5-B188-40C4-8614-47F8B451B847}"/>
                </a:ext>
              </a:extLst>
            </p:cNvPr>
            <p:cNvSpPr/>
            <p:nvPr/>
          </p:nvSpPr>
          <p:spPr>
            <a:xfrm>
              <a:off x="1063351" y="4012484"/>
              <a:ext cx="579081" cy="5919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FAB117"/>
                </a:solidFill>
                <a:cs typeface="B Nazanin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D9E3AEA-D236-4533-9B1D-665B15D97572}"/>
              </a:ext>
            </a:extLst>
          </p:cNvPr>
          <p:cNvSpPr txBox="1"/>
          <p:nvPr/>
        </p:nvSpPr>
        <p:spPr>
          <a:xfrm>
            <a:off x="2096193" y="1737018"/>
            <a:ext cx="94252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itchFamily="2" charset="-78"/>
              </a:rPr>
              <a:t>80%</a:t>
            </a:r>
            <a:endParaRPr lang="ko-KR" altLang="en-US" sz="20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C3415A2-1D4A-4679-B434-B7CD099671F0}"/>
              </a:ext>
            </a:extLst>
          </p:cNvPr>
          <p:cNvGrpSpPr/>
          <p:nvPr/>
        </p:nvGrpSpPr>
        <p:grpSpPr>
          <a:xfrm>
            <a:off x="3816018" y="1772396"/>
            <a:ext cx="1393226" cy="4378656"/>
            <a:chOff x="892178" y="1883555"/>
            <a:chExt cx="921426" cy="2895874"/>
          </a:xfrm>
          <a:solidFill>
            <a:schemeClr val="accent3"/>
          </a:solidFill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59E478CD-12A4-420E-B5CC-9773C04AD9BF}"/>
                </a:ext>
              </a:extLst>
            </p:cNvPr>
            <p:cNvSpPr/>
            <p:nvPr/>
          </p:nvSpPr>
          <p:spPr>
            <a:xfrm>
              <a:off x="892178" y="1883555"/>
              <a:ext cx="921426" cy="2895874"/>
            </a:xfrm>
            <a:custGeom>
              <a:avLst/>
              <a:gdLst/>
              <a:ahLst/>
              <a:cxnLst/>
              <a:rect l="l" t="t" r="r" b="b"/>
              <a:pathLst>
                <a:path w="921426" h="2895874">
                  <a:moveTo>
                    <a:pt x="460710" y="79015"/>
                  </a:moveTo>
                  <a:cubicBezTo>
                    <a:pt x="348733" y="79015"/>
                    <a:pt x="257957" y="169791"/>
                    <a:pt x="257957" y="281768"/>
                  </a:cubicBezTo>
                  <a:lnTo>
                    <a:pt x="257957" y="2101665"/>
                  </a:lnTo>
                  <a:cubicBezTo>
                    <a:pt x="153385" y="2169455"/>
                    <a:pt x="84384" y="2288946"/>
                    <a:pt x="84384" y="2424911"/>
                  </a:cubicBezTo>
                  <a:cubicBezTo>
                    <a:pt x="84384" y="2637375"/>
                    <a:pt x="252872" y="2809612"/>
                    <a:pt x="460713" y="2809612"/>
                  </a:cubicBezTo>
                  <a:cubicBezTo>
                    <a:pt x="668554" y="2809612"/>
                    <a:pt x="837042" y="2637375"/>
                    <a:pt x="837042" y="2424911"/>
                  </a:cubicBezTo>
                  <a:cubicBezTo>
                    <a:pt x="837042" y="2288943"/>
                    <a:pt x="768038" y="2169450"/>
                    <a:pt x="663462" y="2101661"/>
                  </a:cubicBezTo>
                  <a:lnTo>
                    <a:pt x="663462" y="281769"/>
                  </a:lnTo>
                  <a:cubicBezTo>
                    <a:pt x="663462" y="169792"/>
                    <a:pt x="572686" y="79016"/>
                    <a:pt x="460709" y="79016"/>
                  </a:cubicBezTo>
                  <a:close/>
                  <a:moveTo>
                    <a:pt x="460709" y="0"/>
                  </a:moveTo>
                  <a:lnTo>
                    <a:pt x="460708" y="1"/>
                  </a:lnTo>
                  <a:cubicBezTo>
                    <a:pt x="618710" y="1"/>
                    <a:pt x="746796" y="128087"/>
                    <a:pt x="746796" y="286089"/>
                  </a:cubicBezTo>
                  <a:lnTo>
                    <a:pt x="746796" y="2058414"/>
                  </a:lnTo>
                  <a:cubicBezTo>
                    <a:pt x="853753" y="2143099"/>
                    <a:pt x="921426" y="2275926"/>
                    <a:pt x="921426" y="2424911"/>
                  </a:cubicBezTo>
                  <a:cubicBezTo>
                    <a:pt x="921426" y="2685017"/>
                    <a:pt x="715158" y="2895874"/>
                    <a:pt x="460713" y="2895874"/>
                  </a:cubicBezTo>
                  <a:cubicBezTo>
                    <a:pt x="206268" y="2895874"/>
                    <a:pt x="0" y="2685017"/>
                    <a:pt x="0" y="2424911"/>
                  </a:cubicBezTo>
                  <a:cubicBezTo>
                    <a:pt x="0" y="2275930"/>
                    <a:pt x="67669" y="2143106"/>
                    <a:pt x="174621" y="2058421"/>
                  </a:cubicBezTo>
                  <a:lnTo>
                    <a:pt x="174621" y="286088"/>
                  </a:lnTo>
                  <a:cubicBezTo>
                    <a:pt x="174621" y="128086"/>
                    <a:pt x="302707" y="0"/>
                    <a:pt x="4607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7FB2DA9-971C-4B24-88A8-267F78BC4F06}"/>
                </a:ext>
              </a:extLst>
            </p:cNvPr>
            <p:cNvSpPr/>
            <p:nvPr/>
          </p:nvSpPr>
          <p:spPr>
            <a:xfrm>
              <a:off x="1063351" y="4012484"/>
              <a:ext cx="579081" cy="591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6D93AACC-3CDC-4CF2-9A8D-341C49CF3F8D}"/>
              </a:ext>
            </a:extLst>
          </p:cNvPr>
          <p:cNvSpPr/>
          <p:nvPr/>
        </p:nvSpPr>
        <p:spPr>
          <a:xfrm>
            <a:off x="2567453" y="4850420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4A996C-03DB-438D-A9A1-6A6BBF1B1399}"/>
              </a:ext>
            </a:extLst>
          </p:cNvPr>
          <p:cNvSpPr/>
          <p:nvPr/>
        </p:nvSpPr>
        <p:spPr>
          <a:xfrm>
            <a:off x="2567453" y="4549055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ED76A2-BBCB-4259-8394-F886FD7C1E96}"/>
              </a:ext>
            </a:extLst>
          </p:cNvPr>
          <p:cNvSpPr/>
          <p:nvPr/>
        </p:nvSpPr>
        <p:spPr>
          <a:xfrm>
            <a:off x="2567453" y="4247691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940417-CF55-42EA-88F1-EB10176643F1}"/>
              </a:ext>
            </a:extLst>
          </p:cNvPr>
          <p:cNvSpPr/>
          <p:nvPr/>
        </p:nvSpPr>
        <p:spPr>
          <a:xfrm>
            <a:off x="2567453" y="3946327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B0CF44-3AB1-47C1-8D96-F6390CF5D1DF}"/>
              </a:ext>
            </a:extLst>
          </p:cNvPr>
          <p:cNvSpPr/>
          <p:nvPr/>
        </p:nvSpPr>
        <p:spPr>
          <a:xfrm>
            <a:off x="2423453" y="3644963"/>
            <a:ext cx="432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147B2FC-E0AF-4C1B-B779-76E0EDE0CB37}"/>
              </a:ext>
            </a:extLst>
          </p:cNvPr>
          <p:cNvSpPr/>
          <p:nvPr/>
        </p:nvSpPr>
        <p:spPr>
          <a:xfrm>
            <a:off x="2567453" y="3343599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FB23A73-0AFE-4F00-AC5B-D649E9DE5474}"/>
              </a:ext>
            </a:extLst>
          </p:cNvPr>
          <p:cNvSpPr/>
          <p:nvPr/>
        </p:nvSpPr>
        <p:spPr>
          <a:xfrm>
            <a:off x="2567453" y="3042235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EE568F-B872-4143-AA39-78995EF8D33F}"/>
              </a:ext>
            </a:extLst>
          </p:cNvPr>
          <p:cNvSpPr/>
          <p:nvPr/>
        </p:nvSpPr>
        <p:spPr>
          <a:xfrm>
            <a:off x="2567453" y="2740871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C25F92-8315-4D8B-8AB5-9B8F3EA558FD}"/>
              </a:ext>
            </a:extLst>
          </p:cNvPr>
          <p:cNvSpPr/>
          <p:nvPr/>
        </p:nvSpPr>
        <p:spPr>
          <a:xfrm>
            <a:off x="2567453" y="2439507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86CD8EC-EAA8-44F0-AA5B-25A33F63C3D0}"/>
              </a:ext>
            </a:extLst>
          </p:cNvPr>
          <p:cNvSpPr/>
          <p:nvPr/>
        </p:nvSpPr>
        <p:spPr>
          <a:xfrm>
            <a:off x="2315453" y="2138143"/>
            <a:ext cx="540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B45EDB-CA89-4407-898B-0A1AC2EEB20C}"/>
              </a:ext>
            </a:extLst>
          </p:cNvPr>
          <p:cNvSpPr txBox="1"/>
          <p:nvPr/>
        </p:nvSpPr>
        <p:spPr>
          <a:xfrm>
            <a:off x="3245094" y="1737016"/>
            <a:ext cx="903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3"/>
                </a:solidFill>
                <a:cs typeface="B Nazanin" pitchFamily="2" charset="-78"/>
              </a:rPr>
              <a:t>40%</a:t>
            </a:r>
            <a:endParaRPr lang="ko-KR" altLang="en-US" sz="20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70A34CB-94EA-4738-8C27-367CB9D69167}"/>
              </a:ext>
            </a:extLst>
          </p:cNvPr>
          <p:cNvSpPr/>
          <p:nvPr/>
        </p:nvSpPr>
        <p:spPr>
          <a:xfrm>
            <a:off x="3424914" y="4845283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32BF47C-55CC-462F-8874-8F4041364774}"/>
              </a:ext>
            </a:extLst>
          </p:cNvPr>
          <p:cNvSpPr/>
          <p:nvPr/>
        </p:nvSpPr>
        <p:spPr>
          <a:xfrm>
            <a:off x="3424914" y="4543918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963DF5-CC7E-49D1-A35B-909E7E065E26}"/>
              </a:ext>
            </a:extLst>
          </p:cNvPr>
          <p:cNvSpPr/>
          <p:nvPr/>
        </p:nvSpPr>
        <p:spPr>
          <a:xfrm>
            <a:off x="3424914" y="4242554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01EEE3-127B-4DAA-B95B-06221338BC11}"/>
              </a:ext>
            </a:extLst>
          </p:cNvPr>
          <p:cNvSpPr/>
          <p:nvPr/>
        </p:nvSpPr>
        <p:spPr>
          <a:xfrm>
            <a:off x="3424914" y="3941190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75AF40C-9424-4BCB-83FB-A34648E2FD15}"/>
              </a:ext>
            </a:extLst>
          </p:cNvPr>
          <p:cNvSpPr/>
          <p:nvPr/>
        </p:nvSpPr>
        <p:spPr>
          <a:xfrm>
            <a:off x="3424914" y="3639826"/>
            <a:ext cx="432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A2C3269-BE94-4C72-9BAD-BCD3048B32C5}"/>
              </a:ext>
            </a:extLst>
          </p:cNvPr>
          <p:cNvSpPr/>
          <p:nvPr/>
        </p:nvSpPr>
        <p:spPr>
          <a:xfrm>
            <a:off x="3424914" y="3338462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4D3CC7E-855D-49D9-94DD-4344B988CA70}"/>
              </a:ext>
            </a:extLst>
          </p:cNvPr>
          <p:cNvSpPr/>
          <p:nvPr/>
        </p:nvSpPr>
        <p:spPr>
          <a:xfrm>
            <a:off x="3424914" y="3037098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51AC2F4-BF7C-4E11-95AB-456D85576DF7}"/>
              </a:ext>
            </a:extLst>
          </p:cNvPr>
          <p:cNvSpPr/>
          <p:nvPr/>
        </p:nvSpPr>
        <p:spPr>
          <a:xfrm>
            <a:off x="3424914" y="2735734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CA97B10-20B7-4DA7-B3BB-716648B4F3D1}"/>
              </a:ext>
            </a:extLst>
          </p:cNvPr>
          <p:cNvSpPr/>
          <p:nvPr/>
        </p:nvSpPr>
        <p:spPr>
          <a:xfrm>
            <a:off x="3424914" y="2434370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DF5733C-245A-446D-9276-B3DF17D5E9F1}"/>
              </a:ext>
            </a:extLst>
          </p:cNvPr>
          <p:cNvSpPr/>
          <p:nvPr/>
        </p:nvSpPr>
        <p:spPr>
          <a:xfrm>
            <a:off x="3424914" y="2133006"/>
            <a:ext cx="540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79301E7-470B-493F-9ECF-9334713CA00F}"/>
              </a:ext>
            </a:extLst>
          </p:cNvPr>
          <p:cNvGrpSpPr/>
          <p:nvPr/>
        </p:nvGrpSpPr>
        <p:grpSpPr>
          <a:xfrm>
            <a:off x="6039992" y="3140973"/>
            <a:ext cx="5530440" cy="719450"/>
            <a:chOff x="395534" y="3737445"/>
            <a:chExt cx="3972999" cy="71945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78A0D27-7301-4305-B7CA-CD2BE8718795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046776-DB4B-49C4-8FE8-8276073D298A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739F7AF-1D4C-4BB9-A792-828E15C20C72}"/>
              </a:ext>
            </a:extLst>
          </p:cNvPr>
          <p:cNvGrpSpPr/>
          <p:nvPr/>
        </p:nvGrpSpPr>
        <p:grpSpPr>
          <a:xfrm>
            <a:off x="6039992" y="3899641"/>
            <a:ext cx="5530440" cy="719450"/>
            <a:chOff x="395534" y="3737445"/>
            <a:chExt cx="3972999" cy="71945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D6D58BD-59EA-45BF-9647-D4490EF4ACD3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A4CB006-7218-4F65-A18A-9FF352202775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21B2D8B-F6A9-493F-87C7-7409776FDD1A}"/>
              </a:ext>
            </a:extLst>
          </p:cNvPr>
          <p:cNvGrpSpPr/>
          <p:nvPr/>
        </p:nvGrpSpPr>
        <p:grpSpPr>
          <a:xfrm>
            <a:off x="6039992" y="4658311"/>
            <a:ext cx="4858127" cy="719450"/>
            <a:chOff x="395534" y="3737445"/>
            <a:chExt cx="3972999" cy="71945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11213F7-9407-4CC7-A6C2-381E927F3616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9B4AA78-C623-4EED-B680-F8D82FBB1D97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A7758E6-862A-4636-836E-D10F3A30FAFF}"/>
              </a:ext>
            </a:extLst>
          </p:cNvPr>
          <p:cNvGrpSpPr/>
          <p:nvPr/>
        </p:nvGrpSpPr>
        <p:grpSpPr>
          <a:xfrm>
            <a:off x="6039992" y="5416979"/>
            <a:ext cx="4858127" cy="719450"/>
            <a:chOff x="395534" y="3737445"/>
            <a:chExt cx="3972999" cy="71945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1C37ABE-F05A-4C4D-B179-2EC153467802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DAF108C-1F42-4B0F-B0F5-815E61F7A962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8E3E3F3-2B1C-43D6-8606-30C77B79172B}"/>
              </a:ext>
            </a:extLst>
          </p:cNvPr>
          <p:cNvGrpSpPr/>
          <p:nvPr/>
        </p:nvGrpSpPr>
        <p:grpSpPr>
          <a:xfrm>
            <a:off x="5944742" y="1863339"/>
            <a:ext cx="301202" cy="301202"/>
            <a:chOff x="4972700" y="3925047"/>
            <a:chExt cx="391388" cy="391388"/>
          </a:xfrm>
          <a:solidFill>
            <a:srgbClr val="FAB117"/>
          </a:solidFill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7602146-CBFA-4BCC-95AF-13B551D48F35}"/>
                </a:ext>
              </a:extLst>
            </p:cNvPr>
            <p:cNvSpPr/>
            <p:nvPr/>
          </p:nvSpPr>
          <p:spPr>
            <a:xfrm>
              <a:off x="4972700" y="3925047"/>
              <a:ext cx="391388" cy="3913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6" name="Chevron 46">
              <a:extLst>
                <a:ext uri="{FF2B5EF4-FFF2-40B4-BE49-F238E27FC236}">
                  <a16:creationId xmlns:a16="http://schemas.microsoft.com/office/drawing/2014/main" id="{1C9ABD64-5BDC-42F4-9FEA-4F3EDDB8A28F}"/>
                </a:ext>
              </a:extLst>
            </p:cNvPr>
            <p:cNvSpPr/>
            <p:nvPr/>
          </p:nvSpPr>
          <p:spPr>
            <a:xfrm>
              <a:off x="5096925" y="4011172"/>
              <a:ext cx="157394" cy="215077"/>
            </a:xfrm>
            <a:prstGeom prst="chevron">
              <a:avLst>
                <a:gd name="adj" fmla="val 599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A92ED3C4-77B9-49AE-8C72-34CB37AF5227}"/>
              </a:ext>
            </a:extLst>
          </p:cNvPr>
          <p:cNvSpPr txBox="1"/>
          <p:nvPr/>
        </p:nvSpPr>
        <p:spPr>
          <a:xfrm>
            <a:off x="6380981" y="1834764"/>
            <a:ext cx="5189451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F371364-A9C9-4932-93CA-34F79956E62C}"/>
              </a:ext>
            </a:extLst>
          </p:cNvPr>
          <p:cNvSpPr txBox="1"/>
          <p:nvPr/>
        </p:nvSpPr>
        <p:spPr>
          <a:xfrm>
            <a:off x="6380983" y="2198099"/>
            <a:ext cx="5189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70527F9-8174-4B4D-91D6-30B16B3A4B91}"/>
              </a:ext>
            </a:extLst>
          </p:cNvPr>
          <p:cNvGrpSpPr/>
          <p:nvPr/>
        </p:nvGrpSpPr>
        <p:grpSpPr>
          <a:xfrm>
            <a:off x="1529435" y="5209316"/>
            <a:ext cx="464374" cy="484662"/>
            <a:chOff x="2782567" y="352219"/>
            <a:chExt cx="1434275" cy="1496937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CCA7326-7153-4B12-A161-A547FCA3ED3E}"/>
                </a:ext>
              </a:extLst>
            </p:cNvPr>
            <p:cNvSpPr/>
            <p:nvPr/>
          </p:nvSpPr>
          <p:spPr>
            <a:xfrm>
              <a:off x="2782567" y="352219"/>
              <a:ext cx="1434275" cy="1496937"/>
            </a:xfrm>
            <a:custGeom>
              <a:avLst/>
              <a:gdLst>
                <a:gd name="connsiteX0" fmla="*/ 3929811 w 3924300"/>
                <a:gd name="connsiteY0" fmla="*/ 1288776 h 4095750"/>
                <a:gd name="connsiteX1" fmla="*/ 3929811 w 3924300"/>
                <a:gd name="connsiteY1" fmla="*/ 1491658 h 4095750"/>
                <a:gd name="connsiteX2" fmla="*/ 3728834 w 3924300"/>
                <a:gd name="connsiteY2" fmla="*/ 2112688 h 4095750"/>
                <a:gd name="connsiteX3" fmla="*/ 2990646 w 3924300"/>
                <a:gd name="connsiteY3" fmla="*/ 3125196 h 4095750"/>
                <a:gd name="connsiteX4" fmla="*/ 1449501 w 3924300"/>
                <a:gd name="connsiteY4" fmla="*/ 4044358 h 4095750"/>
                <a:gd name="connsiteX5" fmla="*/ 634161 w 3924300"/>
                <a:gd name="connsiteY5" fmla="*/ 4067218 h 4095750"/>
                <a:gd name="connsiteX6" fmla="*/ 80758 w 3924300"/>
                <a:gd name="connsiteY6" fmla="*/ 2915646 h 4095750"/>
                <a:gd name="connsiteX7" fmla="*/ 223633 w 3924300"/>
                <a:gd name="connsiteY7" fmla="*/ 2713716 h 4095750"/>
                <a:gd name="connsiteX8" fmla="*/ 942771 w 3924300"/>
                <a:gd name="connsiteY8" fmla="*/ 1723116 h 4095750"/>
                <a:gd name="connsiteX9" fmla="*/ 1302816 w 3924300"/>
                <a:gd name="connsiteY9" fmla="*/ 776331 h 4095750"/>
                <a:gd name="connsiteX10" fmla="*/ 1350441 w 3924300"/>
                <a:gd name="connsiteY10" fmla="*/ 655363 h 4095750"/>
                <a:gd name="connsiteX11" fmla="*/ 2846819 w 3924300"/>
                <a:gd name="connsiteY11" fmla="*/ 36238 h 4095750"/>
                <a:gd name="connsiteX12" fmla="*/ 3929811 w 3924300"/>
                <a:gd name="connsiteY12" fmla="*/ 128877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24300" h="4095750">
                  <a:moveTo>
                    <a:pt x="3929811" y="1288776"/>
                  </a:moveTo>
                  <a:cubicBezTo>
                    <a:pt x="3929811" y="1356403"/>
                    <a:pt x="3929811" y="1424031"/>
                    <a:pt x="3929811" y="1491658"/>
                  </a:cubicBezTo>
                  <a:cubicBezTo>
                    <a:pt x="3908856" y="1713591"/>
                    <a:pt x="3840276" y="1919331"/>
                    <a:pt x="3728834" y="2112688"/>
                  </a:cubicBezTo>
                  <a:cubicBezTo>
                    <a:pt x="3519284" y="2477496"/>
                    <a:pt x="3288778" y="2827063"/>
                    <a:pt x="2990646" y="3125196"/>
                  </a:cubicBezTo>
                  <a:cubicBezTo>
                    <a:pt x="2555353" y="3559536"/>
                    <a:pt x="2065768" y="3911008"/>
                    <a:pt x="1449501" y="4044358"/>
                  </a:cubicBezTo>
                  <a:cubicBezTo>
                    <a:pt x="1179943" y="4103413"/>
                    <a:pt x="906576" y="4129131"/>
                    <a:pt x="634161" y="4067218"/>
                  </a:cubicBezTo>
                  <a:cubicBezTo>
                    <a:pt x="125526" y="3951966"/>
                    <a:pt x="-145937" y="3385228"/>
                    <a:pt x="80758" y="2915646"/>
                  </a:cubicBezTo>
                  <a:cubicBezTo>
                    <a:pt x="116953" y="2840398"/>
                    <a:pt x="173151" y="2778486"/>
                    <a:pt x="223633" y="2713716"/>
                  </a:cubicBezTo>
                  <a:cubicBezTo>
                    <a:pt x="474141" y="2390818"/>
                    <a:pt x="729411" y="2073636"/>
                    <a:pt x="942771" y="1723116"/>
                  </a:cubicBezTo>
                  <a:cubicBezTo>
                    <a:pt x="1123746" y="1427841"/>
                    <a:pt x="1228521" y="1108753"/>
                    <a:pt x="1302816" y="776331"/>
                  </a:cubicBezTo>
                  <a:cubicBezTo>
                    <a:pt x="1312341" y="732516"/>
                    <a:pt x="1326628" y="692511"/>
                    <a:pt x="1350441" y="655363"/>
                  </a:cubicBezTo>
                  <a:cubicBezTo>
                    <a:pt x="1660003" y="152443"/>
                    <a:pt x="2265794" y="-99017"/>
                    <a:pt x="2846819" y="36238"/>
                  </a:cubicBezTo>
                  <a:cubicBezTo>
                    <a:pt x="3456419" y="178161"/>
                    <a:pt x="3861231" y="646791"/>
                    <a:pt x="3929811" y="128877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C3AAE19-3EF7-44D6-8D20-97C0F7D3CA08}"/>
                </a:ext>
              </a:extLst>
            </p:cNvPr>
            <p:cNvSpPr/>
            <p:nvPr/>
          </p:nvSpPr>
          <p:spPr>
            <a:xfrm>
              <a:off x="2858097" y="474121"/>
              <a:ext cx="1263694" cy="1277618"/>
            </a:xfrm>
            <a:custGeom>
              <a:avLst/>
              <a:gdLst>
                <a:gd name="connsiteX0" fmla="*/ 3464073 w 3457575"/>
                <a:gd name="connsiteY0" fmla="*/ 1172412 h 3495675"/>
                <a:gd name="connsiteX1" fmla="*/ 3317388 w 3457575"/>
                <a:gd name="connsiteY1" fmla="*/ 1743912 h 3495675"/>
                <a:gd name="connsiteX2" fmla="*/ 2803038 w 3457575"/>
                <a:gd name="connsiteY2" fmla="*/ 2498292 h 3495675"/>
                <a:gd name="connsiteX3" fmla="*/ 1423818 w 3457575"/>
                <a:gd name="connsiteY3" fmla="*/ 3428885 h 3495675"/>
                <a:gd name="connsiteX4" fmla="*/ 601810 w 3457575"/>
                <a:gd name="connsiteY4" fmla="*/ 3474605 h 3495675"/>
                <a:gd name="connsiteX5" fmla="*/ 455125 w 3457575"/>
                <a:gd name="connsiteY5" fmla="*/ 3406025 h 3495675"/>
                <a:gd name="connsiteX6" fmla="*/ 66505 w 3457575"/>
                <a:gd name="connsiteY6" fmla="*/ 3025978 h 3495675"/>
                <a:gd name="connsiteX7" fmla="*/ 104605 w 3457575"/>
                <a:gd name="connsiteY7" fmla="*/ 2525915 h 3495675"/>
                <a:gd name="connsiteX8" fmla="*/ 738970 w 3457575"/>
                <a:gd name="connsiteY8" fmla="*/ 1676285 h 3495675"/>
                <a:gd name="connsiteX9" fmla="*/ 1224745 w 3457575"/>
                <a:gd name="connsiteY9" fmla="*/ 614247 h 3495675"/>
                <a:gd name="connsiteX10" fmla="*/ 1439058 w 3457575"/>
                <a:gd name="connsiteY10" fmla="*/ 278015 h 3495675"/>
                <a:gd name="connsiteX11" fmla="*/ 2737315 w 3457575"/>
                <a:gd name="connsiteY11" fmla="*/ 77037 h 3495675"/>
                <a:gd name="connsiteX12" fmla="*/ 3464073 w 3457575"/>
                <a:gd name="connsiteY12" fmla="*/ 1172412 h 34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7575" h="3495675">
                  <a:moveTo>
                    <a:pt x="3464073" y="1172412"/>
                  </a:moveTo>
                  <a:cubicBezTo>
                    <a:pt x="3465025" y="1376247"/>
                    <a:pt x="3415495" y="1566747"/>
                    <a:pt x="3317388" y="1743912"/>
                  </a:cubicBezTo>
                  <a:cubicBezTo>
                    <a:pt x="3169750" y="2011565"/>
                    <a:pt x="3007825" y="2271597"/>
                    <a:pt x="2803038" y="2498292"/>
                  </a:cubicBezTo>
                  <a:cubicBezTo>
                    <a:pt x="2421085" y="2922155"/>
                    <a:pt x="1990555" y="3276485"/>
                    <a:pt x="1423818" y="3428885"/>
                  </a:cubicBezTo>
                  <a:cubicBezTo>
                    <a:pt x="1152355" y="3502228"/>
                    <a:pt x="878988" y="3516515"/>
                    <a:pt x="601810" y="3474605"/>
                  </a:cubicBezTo>
                  <a:cubicBezTo>
                    <a:pt x="546565" y="3466032"/>
                    <a:pt x="501798" y="3432695"/>
                    <a:pt x="455125" y="3406025"/>
                  </a:cubicBezTo>
                  <a:cubicBezTo>
                    <a:pt x="293200" y="3312680"/>
                    <a:pt x="156040" y="3192665"/>
                    <a:pt x="66505" y="3025978"/>
                  </a:cubicBezTo>
                  <a:cubicBezTo>
                    <a:pt x="-26840" y="2852622"/>
                    <a:pt x="-28745" y="2673553"/>
                    <a:pt x="104605" y="2525915"/>
                  </a:cubicBezTo>
                  <a:cubicBezTo>
                    <a:pt x="342730" y="2262072"/>
                    <a:pt x="548470" y="1975370"/>
                    <a:pt x="738970" y="1676285"/>
                  </a:cubicBezTo>
                  <a:cubicBezTo>
                    <a:pt x="951378" y="1343862"/>
                    <a:pt x="1136163" y="1000010"/>
                    <a:pt x="1224745" y="614247"/>
                  </a:cubicBezTo>
                  <a:cubicBezTo>
                    <a:pt x="1258083" y="470420"/>
                    <a:pt x="1323805" y="358025"/>
                    <a:pt x="1439058" y="278015"/>
                  </a:cubicBezTo>
                  <a:cubicBezTo>
                    <a:pt x="1838155" y="1790"/>
                    <a:pt x="2276305" y="-75363"/>
                    <a:pt x="2737315" y="77037"/>
                  </a:cubicBezTo>
                  <a:cubicBezTo>
                    <a:pt x="3163083" y="218960"/>
                    <a:pt x="3465025" y="691400"/>
                    <a:pt x="3464073" y="117241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C0BBD10-100D-4EEC-973B-231E603D952F}"/>
                </a:ext>
              </a:extLst>
            </p:cNvPr>
            <p:cNvSpPr/>
            <p:nvPr/>
          </p:nvSpPr>
          <p:spPr>
            <a:xfrm>
              <a:off x="2998098" y="580348"/>
              <a:ext cx="1009562" cy="1086149"/>
            </a:xfrm>
            <a:custGeom>
              <a:avLst/>
              <a:gdLst>
                <a:gd name="connsiteX0" fmla="*/ 2764788 w 2762250"/>
                <a:gd name="connsiteY0" fmla="*/ 760797 h 2971800"/>
                <a:gd name="connsiteX1" fmla="*/ 2659061 w 2762250"/>
                <a:gd name="connsiteY1" fmla="*/ 1238953 h 2971800"/>
                <a:gd name="connsiteX2" fmla="*/ 2379978 w 2762250"/>
                <a:gd name="connsiteY2" fmla="*/ 1676150 h 2971800"/>
                <a:gd name="connsiteX3" fmla="*/ 779778 w 2762250"/>
                <a:gd name="connsiteY3" fmla="*/ 2902970 h 2971800"/>
                <a:gd name="connsiteX4" fmla="*/ 417828 w 2762250"/>
                <a:gd name="connsiteY4" fmla="*/ 2979170 h 2971800"/>
                <a:gd name="connsiteX5" fmla="*/ 18731 w 2762250"/>
                <a:gd name="connsiteY5" fmla="*/ 2677228 h 2971800"/>
                <a:gd name="connsiteX6" fmla="*/ 180656 w 2762250"/>
                <a:gd name="connsiteY6" fmla="*/ 2202882 h 2971800"/>
                <a:gd name="connsiteX7" fmla="*/ 510221 w 2762250"/>
                <a:gd name="connsiteY7" fmla="*/ 2033337 h 2971800"/>
                <a:gd name="connsiteX8" fmla="*/ 955038 w 2762250"/>
                <a:gd name="connsiteY8" fmla="*/ 1575185 h 2971800"/>
                <a:gd name="connsiteX9" fmla="*/ 1090293 w 2762250"/>
                <a:gd name="connsiteY9" fmla="*/ 884622 h 2971800"/>
                <a:gd name="connsiteX10" fmla="*/ 2266631 w 2762250"/>
                <a:gd name="connsiteY10" fmla="*/ 74997 h 2971800"/>
                <a:gd name="connsiteX11" fmla="*/ 2764788 w 2762250"/>
                <a:gd name="connsiteY11" fmla="*/ 760797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971800">
                  <a:moveTo>
                    <a:pt x="2764788" y="760797"/>
                  </a:moveTo>
                  <a:cubicBezTo>
                    <a:pt x="2766693" y="977015"/>
                    <a:pt x="2729546" y="1112270"/>
                    <a:pt x="2659061" y="1238953"/>
                  </a:cubicBezTo>
                  <a:cubicBezTo>
                    <a:pt x="2575241" y="1390400"/>
                    <a:pt x="2486658" y="1539942"/>
                    <a:pt x="2379978" y="1676150"/>
                  </a:cubicBezTo>
                  <a:cubicBezTo>
                    <a:pt x="1951353" y="2220980"/>
                    <a:pt x="1450338" y="2672465"/>
                    <a:pt x="779778" y="2902970"/>
                  </a:cubicBezTo>
                  <a:cubicBezTo>
                    <a:pt x="662621" y="2942975"/>
                    <a:pt x="544511" y="2982980"/>
                    <a:pt x="417828" y="2979170"/>
                  </a:cubicBezTo>
                  <a:cubicBezTo>
                    <a:pt x="230186" y="2973455"/>
                    <a:pt x="72071" y="2853440"/>
                    <a:pt x="18731" y="2677228"/>
                  </a:cubicBezTo>
                  <a:cubicBezTo>
                    <a:pt x="-35562" y="2500063"/>
                    <a:pt x="31113" y="2315278"/>
                    <a:pt x="180656" y="2202882"/>
                  </a:cubicBezTo>
                  <a:cubicBezTo>
                    <a:pt x="281621" y="2127635"/>
                    <a:pt x="396873" y="2081915"/>
                    <a:pt x="510221" y="2033337"/>
                  </a:cubicBezTo>
                  <a:cubicBezTo>
                    <a:pt x="722628" y="1939993"/>
                    <a:pt x="868361" y="1792355"/>
                    <a:pt x="955038" y="1575185"/>
                  </a:cubicBezTo>
                  <a:cubicBezTo>
                    <a:pt x="1044573" y="1351347"/>
                    <a:pt x="1105533" y="1131320"/>
                    <a:pt x="1090293" y="884622"/>
                  </a:cubicBezTo>
                  <a:cubicBezTo>
                    <a:pt x="1050288" y="247400"/>
                    <a:pt x="1682748" y="-180273"/>
                    <a:pt x="2266631" y="74997"/>
                  </a:cubicBezTo>
                  <a:cubicBezTo>
                    <a:pt x="2597149" y="220730"/>
                    <a:pt x="2743833" y="483620"/>
                    <a:pt x="2764788" y="76079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9471B3D-3471-4F30-9F7D-B576C636613B}"/>
                </a:ext>
              </a:extLst>
            </p:cNvPr>
            <p:cNvSpPr/>
            <p:nvPr/>
          </p:nvSpPr>
          <p:spPr>
            <a:xfrm>
              <a:off x="3582467" y="777990"/>
              <a:ext cx="219319" cy="219319"/>
            </a:xfrm>
            <a:custGeom>
              <a:avLst/>
              <a:gdLst>
                <a:gd name="connsiteX0" fmla="*/ 306750 w 600075"/>
                <a:gd name="connsiteY0" fmla="*/ 5 h 600075"/>
                <a:gd name="connsiteX1" fmla="*/ 603929 w 600075"/>
                <a:gd name="connsiteY1" fmla="*/ 303853 h 600075"/>
                <a:gd name="connsiteX2" fmla="*/ 301035 w 600075"/>
                <a:gd name="connsiteY2" fmla="*/ 603890 h 600075"/>
                <a:gd name="connsiteX3" fmla="*/ 44 w 600075"/>
                <a:gd name="connsiteY3" fmla="*/ 295280 h 600075"/>
                <a:gd name="connsiteX4" fmla="*/ 306750 w 600075"/>
                <a:gd name="connsiteY4" fmla="*/ 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600075">
                  <a:moveTo>
                    <a:pt x="306750" y="5"/>
                  </a:moveTo>
                  <a:cubicBezTo>
                    <a:pt x="472485" y="1910"/>
                    <a:pt x="605835" y="138118"/>
                    <a:pt x="603929" y="303853"/>
                  </a:cubicBezTo>
                  <a:cubicBezTo>
                    <a:pt x="602977" y="469588"/>
                    <a:pt x="466769" y="603890"/>
                    <a:pt x="301035" y="603890"/>
                  </a:cubicBezTo>
                  <a:cubicBezTo>
                    <a:pt x="132442" y="603890"/>
                    <a:pt x="-2813" y="464825"/>
                    <a:pt x="44" y="295280"/>
                  </a:cubicBezTo>
                  <a:cubicBezTo>
                    <a:pt x="2902" y="129545"/>
                    <a:pt x="139110" y="-947"/>
                    <a:pt x="306750" y="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6" name="그룹 103">
            <a:extLst>
              <a:ext uri="{FF2B5EF4-FFF2-40B4-BE49-F238E27FC236}">
                <a16:creationId xmlns:a16="http://schemas.microsoft.com/office/drawing/2014/main" id="{D31AD60F-25C4-40A3-9FC1-09707D49CDA0}"/>
              </a:ext>
            </a:extLst>
          </p:cNvPr>
          <p:cNvGrpSpPr/>
          <p:nvPr/>
        </p:nvGrpSpPr>
        <p:grpSpPr>
          <a:xfrm rot="1800000">
            <a:off x="4363507" y="5148893"/>
            <a:ext cx="298248" cy="631981"/>
            <a:chOff x="-287118" y="4952296"/>
            <a:chExt cx="1609427" cy="3410347"/>
          </a:xfrm>
          <a:solidFill>
            <a:schemeClr val="bg1"/>
          </a:solidFill>
        </p:grpSpPr>
        <p:sp>
          <p:nvSpPr>
            <p:cNvPr id="57" name="자유형: 도형 104">
              <a:extLst>
                <a:ext uri="{FF2B5EF4-FFF2-40B4-BE49-F238E27FC236}">
                  <a16:creationId xmlns:a16="http://schemas.microsoft.com/office/drawing/2014/main" id="{7C031A5C-F742-4104-B837-478C55D344BB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8" name="자유형: 도형 105">
              <a:extLst>
                <a:ext uri="{FF2B5EF4-FFF2-40B4-BE49-F238E27FC236}">
                  <a16:creationId xmlns:a16="http://schemas.microsoft.com/office/drawing/2014/main" id="{448E7231-AD96-4F21-A042-2DA2E56312E5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9" name="자유형: 도형 106">
              <a:extLst>
                <a:ext uri="{FF2B5EF4-FFF2-40B4-BE49-F238E27FC236}">
                  <a16:creationId xmlns:a16="http://schemas.microsoft.com/office/drawing/2014/main" id="{B0D50DF3-B8B8-4477-8F9C-C944C788E6F1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0" name="자유형: 도형 107">
              <a:extLst>
                <a:ext uri="{FF2B5EF4-FFF2-40B4-BE49-F238E27FC236}">
                  <a16:creationId xmlns:a16="http://schemas.microsoft.com/office/drawing/2014/main" id="{F6D89C3E-5C6F-4FBB-BD89-65A23555DCB3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4513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9827F1FE-01EA-4ECD-AFF7-704129170E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F13923C-C486-4193-8E66-06DFFBC78B8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E9F48FD-BFC4-43B3-A935-0519F2EB30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4CC750D-257D-421D-8238-85AF7CEC11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394F13-9AE1-4A0E-A36D-007BC81278E6}"/>
              </a:ext>
            </a:extLst>
          </p:cNvPr>
          <p:cNvSpPr/>
          <p:nvPr/>
        </p:nvSpPr>
        <p:spPr>
          <a:xfrm>
            <a:off x="528174" y="5108713"/>
            <a:ext cx="2351878" cy="1421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3C3668-425E-42AF-9153-D85AB10265DB}"/>
              </a:ext>
            </a:extLst>
          </p:cNvPr>
          <p:cNvSpPr/>
          <p:nvPr/>
        </p:nvSpPr>
        <p:spPr>
          <a:xfrm>
            <a:off x="3456097" y="5108713"/>
            <a:ext cx="2351878" cy="1421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26BE9F-9D45-4C7C-A246-22793B8AAD0C}"/>
              </a:ext>
            </a:extLst>
          </p:cNvPr>
          <p:cNvSpPr/>
          <p:nvPr/>
        </p:nvSpPr>
        <p:spPr>
          <a:xfrm>
            <a:off x="6384020" y="5108713"/>
            <a:ext cx="2351878" cy="1421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119262-45B7-4469-A336-2808D4AD9C0B}"/>
              </a:ext>
            </a:extLst>
          </p:cNvPr>
          <p:cNvSpPr/>
          <p:nvPr/>
        </p:nvSpPr>
        <p:spPr>
          <a:xfrm>
            <a:off x="9311944" y="5108713"/>
            <a:ext cx="2351878" cy="1421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B26D704A-FE80-4DA1-86D1-53F1604806D2}"/>
              </a:ext>
            </a:extLst>
          </p:cNvPr>
          <p:cNvSpPr/>
          <p:nvPr/>
        </p:nvSpPr>
        <p:spPr>
          <a:xfrm>
            <a:off x="3609120" y="1908311"/>
            <a:ext cx="2045829" cy="4502428"/>
          </a:xfrm>
          <a:prstGeom prst="frame">
            <a:avLst>
              <a:gd name="adj1" fmla="val 15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D25093-A3CF-46CC-91B3-EAE419F70B29}"/>
              </a:ext>
            </a:extLst>
          </p:cNvPr>
          <p:cNvSpPr txBox="1"/>
          <p:nvPr/>
        </p:nvSpPr>
        <p:spPr>
          <a:xfrm>
            <a:off x="751866" y="5267731"/>
            <a:ext cx="190449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cs typeface="B Nazanin" pitchFamily="2" charset="-78"/>
              </a:rPr>
              <a:t>منوی دوره 1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0A765C-1E69-4D9D-ABE2-F26581F9DCE4}"/>
              </a:ext>
            </a:extLst>
          </p:cNvPr>
          <p:cNvSpPr txBox="1"/>
          <p:nvPr/>
        </p:nvSpPr>
        <p:spPr>
          <a:xfrm>
            <a:off x="3679789" y="5267731"/>
            <a:ext cx="190449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cs typeface="B Nazanin" pitchFamily="2" charset="-78"/>
              </a:rPr>
              <a:t>منوی دوره 2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613EB7-EF72-4591-BE7E-CBBE1D0993E9}"/>
              </a:ext>
            </a:extLst>
          </p:cNvPr>
          <p:cNvSpPr txBox="1"/>
          <p:nvPr/>
        </p:nvSpPr>
        <p:spPr>
          <a:xfrm>
            <a:off x="6607712" y="5267731"/>
            <a:ext cx="190449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cs typeface="B Nazanin" pitchFamily="2" charset="-78"/>
              </a:rPr>
              <a:t>منوی دوره 3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96AD70-91DE-46E7-9B07-2559FE78E3B3}"/>
              </a:ext>
            </a:extLst>
          </p:cNvPr>
          <p:cNvSpPr txBox="1"/>
          <p:nvPr/>
        </p:nvSpPr>
        <p:spPr>
          <a:xfrm>
            <a:off x="9535636" y="5267731"/>
            <a:ext cx="190449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b="1" dirty="0">
                <a:cs typeface="B Nazanin" pitchFamily="2" charset="-78"/>
              </a:rPr>
              <a:t>منوی دوره 4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12" name="Frame 11">
            <a:extLst>
              <a:ext uri="{FF2B5EF4-FFF2-40B4-BE49-F238E27FC236}">
                <a16:creationId xmlns:a16="http://schemas.microsoft.com/office/drawing/2014/main" id="{BCF3A6BA-0DC1-4599-9DC8-01B44A353FE9}"/>
              </a:ext>
            </a:extLst>
          </p:cNvPr>
          <p:cNvSpPr/>
          <p:nvPr/>
        </p:nvSpPr>
        <p:spPr>
          <a:xfrm>
            <a:off x="681199" y="1908311"/>
            <a:ext cx="2045829" cy="4502428"/>
          </a:xfrm>
          <a:prstGeom prst="frame">
            <a:avLst>
              <a:gd name="adj1" fmla="val 15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DF2DA0C9-564D-45B8-82CC-F5848C12BD0B}"/>
              </a:ext>
            </a:extLst>
          </p:cNvPr>
          <p:cNvSpPr/>
          <p:nvPr/>
        </p:nvSpPr>
        <p:spPr>
          <a:xfrm>
            <a:off x="6537043" y="1908311"/>
            <a:ext cx="2045829" cy="4502428"/>
          </a:xfrm>
          <a:prstGeom prst="frame">
            <a:avLst>
              <a:gd name="adj1" fmla="val 15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Frame 13">
            <a:extLst>
              <a:ext uri="{FF2B5EF4-FFF2-40B4-BE49-F238E27FC236}">
                <a16:creationId xmlns:a16="http://schemas.microsoft.com/office/drawing/2014/main" id="{3103404B-9B84-42C2-BE00-9EF7044419EB}"/>
              </a:ext>
            </a:extLst>
          </p:cNvPr>
          <p:cNvSpPr/>
          <p:nvPr/>
        </p:nvSpPr>
        <p:spPr>
          <a:xfrm>
            <a:off x="9464966" y="1908311"/>
            <a:ext cx="2045829" cy="4502428"/>
          </a:xfrm>
          <a:prstGeom prst="frame">
            <a:avLst>
              <a:gd name="adj1" fmla="val 15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768376-AB76-4582-86B7-B1C232F19C6B}"/>
              </a:ext>
            </a:extLst>
          </p:cNvPr>
          <p:cNvSpPr txBox="1"/>
          <p:nvPr/>
        </p:nvSpPr>
        <p:spPr>
          <a:xfrm>
            <a:off x="3456149" y="214793"/>
            <a:ext cx="556308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dirty="0">
                <a:solidFill>
                  <a:schemeClr val="tx1"/>
                </a:solidFill>
                <a:cs typeface="B Nazanin" pitchFamily="2" charset="-78"/>
              </a:rPr>
              <a:t>ارائه</a:t>
            </a:r>
            <a:endParaRPr lang="en-US" altLang="ko-KR" sz="4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B9CEFE-A774-40BD-8C9C-102609B2C037}"/>
              </a:ext>
            </a:extLst>
          </p:cNvPr>
          <p:cNvSpPr txBox="1"/>
          <p:nvPr/>
        </p:nvSpPr>
        <p:spPr>
          <a:xfrm>
            <a:off x="2801056" y="889251"/>
            <a:ext cx="556308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tx1"/>
                </a:solidFill>
                <a:cs typeface="B Nazanin" pitchFamily="2" charset="-78"/>
              </a:rPr>
              <a:t> عالی</a:t>
            </a:r>
            <a:endParaRPr lang="ko-KR" altLang="en-US" sz="32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5E07FA9-7244-41B8-84D0-3D1381182B0D}"/>
              </a:ext>
            </a:extLst>
          </p:cNvPr>
          <p:cNvGrpSpPr/>
          <p:nvPr/>
        </p:nvGrpSpPr>
        <p:grpSpPr>
          <a:xfrm>
            <a:off x="718547" y="5575508"/>
            <a:ext cx="1964188" cy="502547"/>
            <a:chOff x="-475010" y="1114178"/>
            <a:chExt cx="4241713" cy="50254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5A085A-CE69-4AD6-864D-5A45656E5E46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BE42B99-ADD4-4B7C-83F6-3C3788AFFBE7}"/>
                </a:ext>
              </a:extLst>
            </p:cNvPr>
            <p:cNvSpPr txBox="1"/>
            <p:nvPr/>
          </p:nvSpPr>
          <p:spPr>
            <a:xfrm>
              <a:off x="-475010" y="1339726"/>
              <a:ext cx="422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D09539-7FEE-496A-9BAF-00F18684FAD6}"/>
              </a:ext>
            </a:extLst>
          </p:cNvPr>
          <p:cNvGrpSpPr/>
          <p:nvPr/>
        </p:nvGrpSpPr>
        <p:grpSpPr>
          <a:xfrm>
            <a:off x="3648297" y="5575508"/>
            <a:ext cx="1964188" cy="502547"/>
            <a:chOff x="-475010" y="1114178"/>
            <a:chExt cx="4241713" cy="50254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EB4ED94-1007-4316-9700-2DB37E4D02C9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A64A5DE-A46E-4129-AC26-5366628E2DC0}"/>
                </a:ext>
              </a:extLst>
            </p:cNvPr>
            <p:cNvSpPr txBox="1"/>
            <p:nvPr/>
          </p:nvSpPr>
          <p:spPr>
            <a:xfrm>
              <a:off x="-475010" y="1339726"/>
              <a:ext cx="422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BE61B1E-BB3D-44DA-B700-FA5E118DB969}"/>
              </a:ext>
            </a:extLst>
          </p:cNvPr>
          <p:cNvGrpSpPr/>
          <p:nvPr/>
        </p:nvGrpSpPr>
        <p:grpSpPr>
          <a:xfrm>
            <a:off x="6578047" y="5575508"/>
            <a:ext cx="1964188" cy="502547"/>
            <a:chOff x="-475010" y="1114178"/>
            <a:chExt cx="4241713" cy="50254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9FE8B4A-BFF9-4126-85E4-E2A288C7D254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16E3103-F674-4EEE-8BB6-B49B1A34A081}"/>
                </a:ext>
              </a:extLst>
            </p:cNvPr>
            <p:cNvSpPr txBox="1"/>
            <p:nvPr/>
          </p:nvSpPr>
          <p:spPr>
            <a:xfrm>
              <a:off x="-475010" y="1339726"/>
              <a:ext cx="422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395D2C2-CBBE-43D0-A171-7C6EDDB9998D}"/>
              </a:ext>
            </a:extLst>
          </p:cNvPr>
          <p:cNvGrpSpPr/>
          <p:nvPr/>
        </p:nvGrpSpPr>
        <p:grpSpPr>
          <a:xfrm>
            <a:off x="9507796" y="5575508"/>
            <a:ext cx="1964188" cy="687213"/>
            <a:chOff x="-475010" y="1114178"/>
            <a:chExt cx="4241713" cy="68721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6015C25-071D-4B6A-BDF9-1B7A8269801F}"/>
                </a:ext>
              </a:extLst>
            </p:cNvPr>
            <p:cNvSpPr txBox="1"/>
            <p:nvPr/>
          </p:nvSpPr>
          <p:spPr>
            <a:xfrm>
              <a:off x="-475010" y="1114178"/>
              <a:ext cx="424171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DFC2380-BA02-450D-8B2F-E7E5D0E0E5B3}"/>
                </a:ext>
              </a:extLst>
            </p:cNvPr>
            <p:cNvSpPr txBox="1"/>
            <p:nvPr/>
          </p:nvSpPr>
          <p:spPr>
            <a:xfrm>
              <a:off x="-475010" y="1339726"/>
              <a:ext cx="4226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1740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ounded Rectangle 49">
            <a:extLst>
              <a:ext uri="{FF2B5EF4-FFF2-40B4-BE49-F238E27FC236}">
                <a16:creationId xmlns:a16="http://schemas.microsoft.com/office/drawing/2014/main" id="{A7967855-DE95-4312-9AB4-6745707E0E67}"/>
              </a:ext>
            </a:extLst>
          </p:cNvPr>
          <p:cNvSpPr/>
          <p:nvPr/>
        </p:nvSpPr>
        <p:spPr>
          <a:xfrm>
            <a:off x="916179" y="3777966"/>
            <a:ext cx="2232000" cy="2232838"/>
          </a:xfrm>
          <a:prstGeom prst="roundRect">
            <a:avLst>
              <a:gd name="adj" fmla="val 9373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" name="Rounded Rectangle 51">
            <a:extLst>
              <a:ext uri="{FF2B5EF4-FFF2-40B4-BE49-F238E27FC236}">
                <a16:creationId xmlns:a16="http://schemas.microsoft.com/office/drawing/2014/main" id="{1D9F3C2A-93F4-432D-B19E-C9763C6B1DB1}"/>
              </a:ext>
            </a:extLst>
          </p:cNvPr>
          <p:cNvSpPr/>
          <p:nvPr/>
        </p:nvSpPr>
        <p:spPr>
          <a:xfrm>
            <a:off x="3618950" y="3777966"/>
            <a:ext cx="2232000" cy="2232838"/>
          </a:xfrm>
          <a:prstGeom prst="roundRect">
            <a:avLst>
              <a:gd name="adj" fmla="val 9373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5" name="Rounded Rectangle 52">
            <a:extLst>
              <a:ext uri="{FF2B5EF4-FFF2-40B4-BE49-F238E27FC236}">
                <a16:creationId xmlns:a16="http://schemas.microsoft.com/office/drawing/2014/main" id="{45E582F3-463E-40D2-82E2-7F153F1F01C1}"/>
              </a:ext>
            </a:extLst>
          </p:cNvPr>
          <p:cNvSpPr/>
          <p:nvPr/>
        </p:nvSpPr>
        <p:spPr>
          <a:xfrm>
            <a:off x="6321721" y="3777966"/>
            <a:ext cx="2232000" cy="2232838"/>
          </a:xfrm>
          <a:prstGeom prst="roundRect">
            <a:avLst>
              <a:gd name="adj" fmla="val 9373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6" name="Rounded Rectangle 53">
            <a:extLst>
              <a:ext uri="{FF2B5EF4-FFF2-40B4-BE49-F238E27FC236}">
                <a16:creationId xmlns:a16="http://schemas.microsoft.com/office/drawing/2014/main" id="{141F8143-9E44-4067-B43F-746509FBC475}"/>
              </a:ext>
            </a:extLst>
          </p:cNvPr>
          <p:cNvSpPr/>
          <p:nvPr/>
        </p:nvSpPr>
        <p:spPr>
          <a:xfrm>
            <a:off x="9024491" y="3777966"/>
            <a:ext cx="2232000" cy="2232838"/>
          </a:xfrm>
          <a:prstGeom prst="roundRect">
            <a:avLst>
              <a:gd name="adj" fmla="val 9373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7" name="Rounded Rectangle 21">
            <a:extLst>
              <a:ext uri="{FF2B5EF4-FFF2-40B4-BE49-F238E27FC236}">
                <a16:creationId xmlns:a16="http://schemas.microsoft.com/office/drawing/2014/main" id="{7924D3C5-AFFE-405E-8950-07932166EA7A}"/>
              </a:ext>
            </a:extLst>
          </p:cNvPr>
          <p:cNvSpPr/>
          <p:nvPr/>
        </p:nvSpPr>
        <p:spPr>
          <a:xfrm>
            <a:off x="9636491" y="3356335"/>
            <a:ext cx="1008000" cy="828000"/>
          </a:xfrm>
          <a:prstGeom prst="roundRect">
            <a:avLst>
              <a:gd name="adj" fmla="val 170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itchFamily="2" charset="-78"/>
            </a:endParaRPr>
          </a:p>
        </p:txBody>
      </p:sp>
      <p:sp>
        <p:nvSpPr>
          <p:cNvPr id="8" name="Rounded Rectangle 46">
            <a:extLst>
              <a:ext uri="{FF2B5EF4-FFF2-40B4-BE49-F238E27FC236}">
                <a16:creationId xmlns:a16="http://schemas.microsoft.com/office/drawing/2014/main" id="{FBBDDA8A-6007-4763-9E80-1246F2531DB0}"/>
              </a:ext>
            </a:extLst>
          </p:cNvPr>
          <p:cNvSpPr/>
          <p:nvPr/>
        </p:nvSpPr>
        <p:spPr>
          <a:xfrm>
            <a:off x="1528179" y="3356335"/>
            <a:ext cx="1008000" cy="828000"/>
          </a:xfrm>
          <a:prstGeom prst="roundRect">
            <a:avLst>
              <a:gd name="adj" fmla="val 1700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itchFamily="2" charset="-78"/>
            </a:endParaRPr>
          </a:p>
        </p:txBody>
      </p:sp>
      <p:sp>
        <p:nvSpPr>
          <p:cNvPr id="9" name="Rounded Rectangle 47">
            <a:extLst>
              <a:ext uri="{FF2B5EF4-FFF2-40B4-BE49-F238E27FC236}">
                <a16:creationId xmlns:a16="http://schemas.microsoft.com/office/drawing/2014/main" id="{9B0DDB14-B210-43DA-8513-E50D7B0F2330}"/>
              </a:ext>
            </a:extLst>
          </p:cNvPr>
          <p:cNvSpPr/>
          <p:nvPr/>
        </p:nvSpPr>
        <p:spPr>
          <a:xfrm>
            <a:off x="4230950" y="3356335"/>
            <a:ext cx="1008000" cy="828000"/>
          </a:xfrm>
          <a:prstGeom prst="roundRect">
            <a:avLst>
              <a:gd name="adj" fmla="val 170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itchFamily="2" charset="-78"/>
            </a:endParaRPr>
          </a:p>
        </p:txBody>
      </p:sp>
      <p:sp>
        <p:nvSpPr>
          <p:cNvPr id="10" name="Rounded Rectangle 48">
            <a:extLst>
              <a:ext uri="{FF2B5EF4-FFF2-40B4-BE49-F238E27FC236}">
                <a16:creationId xmlns:a16="http://schemas.microsoft.com/office/drawing/2014/main" id="{A63ABEF7-FA72-4233-BBE2-9AA92B9223D8}"/>
              </a:ext>
            </a:extLst>
          </p:cNvPr>
          <p:cNvSpPr/>
          <p:nvPr/>
        </p:nvSpPr>
        <p:spPr>
          <a:xfrm>
            <a:off x="6933721" y="3356335"/>
            <a:ext cx="1008000" cy="828000"/>
          </a:xfrm>
          <a:prstGeom prst="roundRect">
            <a:avLst>
              <a:gd name="adj" fmla="val 170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04AABE-309E-4288-AAC1-A552BC5FF94C}"/>
              </a:ext>
            </a:extLst>
          </p:cNvPr>
          <p:cNvGrpSpPr/>
          <p:nvPr/>
        </p:nvGrpSpPr>
        <p:grpSpPr>
          <a:xfrm>
            <a:off x="1136034" y="4405676"/>
            <a:ext cx="1792290" cy="1193685"/>
            <a:chOff x="6728048" y="3326250"/>
            <a:chExt cx="1728192" cy="108057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ADA96B8-0F14-4EBA-8E33-5D9D7808DDCC}"/>
                </a:ext>
              </a:extLst>
            </p:cNvPr>
            <p:cNvSpPr txBox="1"/>
            <p:nvPr/>
          </p:nvSpPr>
          <p:spPr>
            <a:xfrm>
              <a:off x="6728048" y="3654572"/>
              <a:ext cx="1728192" cy="752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8F4F10A-3B18-4C6B-973D-DD65D12B3F7C}"/>
                </a:ext>
              </a:extLst>
            </p:cNvPr>
            <p:cNvSpPr txBox="1"/>
            <p:nvPr/>
          </p:nvSpPr>
          <p:spPr>
            <a:xfrm>
              <a:off x="6728048" y="3326250"/>
              <a:ext cx="1728192" cy="27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نقاط قوت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B2D824A-2F96-48EC-9A81-786A4FA20D64}"/>
              </a:ext>
            </a:extLst>
          </p:cNvPr>
          <p:cNvGrpSpPr/>
          <p:nvPr/>
        </p:nvGrpSpPr>
        <p:grpSpPr>
          <a:xfrm>
            <a:off x="3838806" y="4405676"/>
            <a:ext cx="1792290" cy="1193685"/>
            <a:chOff x="6728048" y="3326250"/>
            <a:chExt cx="1728192" cy="10805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0EB8FF9-E80E-4B05-AC17-DF5552E74F8D}"/>
                </a:ext>
              </a:extLst>
            </p:cNvPr>
            <p:cNvSpPr txBox="1"/>
            <p:nvPr/>
          </p:nvSpPr>
          <p:spPr>
            <a:xfrm>
              <a:off x="6728048" y="3654572"/>
              <a:ext cx="1728192" cy="752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C70FBA-B132-4308-9E69-36E72253403C}"/>
                </a:ext>
              </a:extLst>
            </p:cNvPr>
            <p:cNvSpPr txBox="1"/>
            <p:nvPr/>
          </p:nvSpPr>
          <p:spPr>
            <a:xfrm>
              <a:off x="6728048" y="3326250"/>
              <a:ext cx="1728192" cy="27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ضعف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E2E86B-C1FE-4955-9F64-82B215157C61}"/>
              </a:ext>
            </a:extLst>
          </p:cNvPr>
          <p:cNvGrpSpPr/>
          <p:nvPr/>
        </p:nvGrpSpPr>
        <p:grpSpPr>
          <a:xfrm>
            <a:off x="6541576" y="4405676"/>
            <a:ext cx="1792290" cy="1193685"/>
            <a:chOff x="6728048" y="3326250"/>
            <a:chExt cx="1728192" cy="108057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B22AA47-9EF6-4D00-9D89-3CE2D8F86725}"/>
                </a:ext>
              </a:extLst>
            </p:cNvPr>
            <p:cNvSpPr txBox="1"/>
            <p:nvPr/>
          </p:nvSpPr>
          <p:spPr>
            <a:xfrm>
              <a:off x="6728048" y="3654572"/>
              <a:ext cx="1728192" cy="752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A25328C-97EC-432B-B786-5C72D3270B70}"/>
                </a:ext>
              </a:extLst>
            </p:cNvPr>
            <p:cNvSpPr txBox="1"/>
            <p:nvPr/>
          </p:nvSpPr>
          <p:spPr>
            <a:xfrm>
              <a:off x="6728048" y="3326250"/>
              <a:ext cx="1728192" cy="27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فرصت ها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3079BC6-C274-4A94-BF4D-876AC8F41B85}"/>
              </a:ext>
            </a:extLst>
          </p:cNvPr>
          <p:cNvGrpSpPr/>
          <p:nvPr/>
        </p:nvGrpSpPr>
        <p:grpSpPr>
          <a:xfrm>
            <a:off x="9244346" y="4405676"/>
            <a:ext cx="1792290" cy="1193685"/>
            <a:chOff x="6728048" y="3326250"/>
            <a:chExt cx="1728192" cy="108057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BA9D56A-E932-4879-BCD1-031A74435586}"/>
                </a:ext>
              </a:extLst>
            </p:cNvPr>
            <p:cNvSpPr txBox="1"/>
            <p:nvPr/>
          </p:nvSpPr>
          <p:spPr>
            <a:xfrm>
              <a:off x="6728048" y="3654572"/>
              <a:ext cx="1728192" cy="752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942E617-7B7A-4C25-A0A5-7981F1F282F3}"/>
                </a:ext>
              </a:extLst>
            </p:cNvPr>
            <p:cNvSpPr txBox="1"/>
            <p:nvPr/>
          </p:nvSpPr>
          <p:spPr>
            <a:xfrm>
              <a:off x="6728048" y="3326250"/>
              <a:ext cx="1728192" cy="27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تهدیدها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F68509D-7BBD-478A-B102-7F3FE79FEDB1}"/>
              </a:ext>
            </a:extLst>
          </p:cNvPr>
          <p:cNvSpPr txBox="1"/>
          <p:nvPr/>
        </p:nvSpPr>
        <p:spPr>
          <a:xfrm>
            <a:off x="1715781" y="3393246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S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841F4F-23FB-48E0-B5C9-D4FFFF19E85E}"/>
              </a:ext>
            </a:extLst>
          </p:cNvPr>
          <p:cNvSpPr txBox="1"/>
          <p:nvPr/>
        </p:nvSpPr>
        <p:spPr>
          <a:xfrm>
            <a:off x="4418552" y="3393246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W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8DA3C4-6E21-4B0C-A61C-78398935E7F8}"/>
              </a:ext>
            </a:extLst>
          </p:cNvPr>
          <p:cNvSpPr txBox="1"/>
          <p:nvPr/>
        </p:nvSpPr>
        <p:spPr>
          <a:xfrm>
            <a:off x="7121323" y="3393246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O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532058-2977-4E6C-B817-8AF90708B61E}"/>
              </a:ext>
            </a:extLst>
          </p:cNvPr>
          <p:cNvSpPr txBox="1"/>
          <p:nvPr/>
        </p:nvSpPr>
        <p:spPr>
          <a:xfrm>
            <a:off x="9824093" y="3393246"/>
            <a:ext cx="632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T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7" name="그룹 3">
            <a:extLst>
              <a:ext uri="{FF2B5EF4-FFF2-40B4-BE49-F238E27FC236}">
                <a16:creationId xmlns:a16="http://schemas.microsoft.com/office/drawing/2014/main" id="{28854F3A-F6EB-4C4F-9AC5-909B71ECD7D1}"/>
              </a:ext>
            </a:extLst>
          </p:cNvPr>
          <p:cNvGrpSpPr/>
          <p:nvPr/>
        </p:nvGrpSpPr>
        <p:grpSpPr>
          <a:xfrm>
            <a:off x="3832326" y="1815886"/>
            <a:ext cx="4527351" cy="720000"/>
            <a:chOff x="3874689" y="1815886"/>
            <a:chExt cx="4527351" cy="7200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543EC05-7542-4881-A13D-4F78CDE8771D}"/>
                </a:ext>
              </a:extLst>
            </p:cNvPr>
            <p:cNvSpPr/>
            <p:nvPr/>
          </p:nvSpPr>
          <p:spPr>
            <a:xfrm>
              <a:off x="3874689" y="1815886"/>
              <a:ext cx="720000" cy="72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0244EA6-0483-4910-97AC-BC2506E41EF5}"/>
                </a:ext>
              </a:extLst>
            </p:cNvPr>
            <p:cNvSpPr/>
            <p:nvPr/>
          </p:nvSpPr>
          <p:spPr>
            <a:xfrm>
              <a:off x="5143806" y="1815886"/>
              <a:ext cx="720000" cy="7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045DD65-C40B-46FB-8F5D-C26FE0C08AB2}"/>
                </a:ext>
              </a:extLst>
            </p:cNvPr>
            <p:cNvSpPr/>
            <p:nvPr/>
          </p:nvSpPr>
          <p:spPr>
            <a:xfrm>
              <a:off x="6412923" y="1815886"/>
              <a:ext cx="720000" cy="72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E9BE501-838F-49C8-8828-DB7E7C9102FF}"/>
                </a:ext>
              </a:extLst>
            </p:cNvPr>
            <p:cNvSpPr/>
            <p:nvPr/>
          </p:nvSpPr>
          <p:spPr>
            <a:xfrm>
              <a:off x="7682040" y="1815886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6F32FFE-566A-4B03-A71B-FE9AA0F19FB9}"/>
                </a:ext>
              </a:extLst>
            </p:cNvPr>
            <p:cNvSpPr txBox="1"/>
            <p:nvPr/>
          </p:nvSpPr>
          <p:spPr>
            <a:xfrm>
              <a:off x="3918290" y="1873894"/>
              <a:ext cx="632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itchFamily="2" charset="-78"/>
                </a:rPr>
                <a:t>S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EE96CC5-A9CA-4347-8CFF-A30BA484192C}"/>
                </a:ext>
              </a:extLst>
            </p:cNvPr>
            <p:cNvSpPr txBox="1"/>
            <p:nvPr/>
          </p:nvSpPr>
          <p:spPr>
            <a:xfrm>
              <a:off x="5187407" y="1873894"/>
              <a:ext cx="632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itchFamily="2" charset="-78"/>
                </a:rPr>
                <a:t>W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FEB3C38-FBEF-4294-A889-1329E3C5D40E}"/>
                </a:ext>
              </a:extLst>
            </p:cNvPr>
            <p:cNvSpPr txBox="1"/>
            <p:nvPr/>
          </p:nvSpPr>
          <p:spPr>
            <a:xfrm>
              <a:off x="6456524" y="1873894"/>
              <a:ext cx="632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itchFamily="2" charset="-78"/>
                </a:rPr>
                <a:t>O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8009BB8-B6D4-48FE-8D19-6A1E8CD8363C}"/>
                </a:ext>
              </a:extLst>
            </p:cNvPr>
            <p:cNvSpPr txBox="1"/>
            <p:nvPr/>
          </p:nvSpPr>
          <p:spPr>
            <a:xfrm>
              <a:off x="7725641" y="1873894"/>
              <a:ext cx="632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B Nazanin" pitchFamily="2" charset="-78"/>
                </a:rPr>
                <a:t>T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022B7013-0B94-46A2-AED1-A2EBE4F0671D}"/>
              </a:ext>
            </a:extLst>
          </p:cNvPr>
          <p:cNvCxnSpPr>
            <a:cxnSpLocks/>
            <a:stCxn id="29" idx="2"/>
          </p:cNvCxnSpPr>
          <p:nvPr/>
        </p:nvCxnSpPr>
        <p:spPr>
          <a:xfrm rot="5400000">
            <a:off x="4691218" y="2586111"/>
            <a:ext cx="820450" cy="720000"/>
          </a:xfrm>
          <a:prstGeom prst="bentConnector3">
            <a:avLst/>
          </a:prstGeom>
          <a:ln w="25400">
            <a:solidFill>
              <a:schemeClr val="accent2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42">
            <a:extLst>
              <a:ext uri="{FF2B5EF4-FFF2-40B4-BE49-F238E27FC236}">
                <a16:creationId xmlns:a16="http://schemas.microsoft.com/office/drawing/2014/main" id="{DA6E4E8A-3244-4E26-9E06-DA4DA218B502}"/>
              </a:ext>
            </a:extLst>
          </p:cNvPr>
          <p:cNvCxnSpPr>
            <a:stCxn id="30" idx="2"/>
          </p:cNvCxnSpPr>
          <p:nvPr/>
        </p:nvCxnSpPr>
        <p:spPr>
          <a:xfrm rot="16200000" flipH="1">
            <a:off x="6680335" y="2586110"/>
            <a:ext cx="820448" cy="720000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40">
            <a:extLst>
              <a:ext uri="{FF2B5EF4-FFF2-40B4-BE49-F238E27FC236}">
                <a16:creationId xmlns:a16="http://schemas.microsoft.com/office/drawing/2014/main" id="{3B613ACA-4C5C-4947-86DC-2153A3C3D28D}"/>
              </a:ext>
            </a:extLst>
          </p:cNvPr>
          <p:cNvCxnSpPr>
            <a:cxnSpLocks/>
          </p:cNvCxnSpPr>
          <p:nvPr/>
        </p:nvCxnSpPr>
        <p:spPr>
          <a:xfrm rot="5400000">
            <a:off x="2677957" y="1820200"/>
            <a:ext cx="857360" cy="2160000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1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40">
            <a:extLst>
              <a:ext uri="{FF2B5EF4-FFF2-40B4-BE49-F238E27FC236}">
                <a16:creationId xmlns:a16="http://schemas.microsoft.com/office/drawing/2014/main" id="{23C992FC-52D4-47E8-A8AC-3CF050A676DD}"/>
              </a:ext>
            </a:extLst>
          </p:cNvPr>
          <p:cNvCxnSpPr>
            <a:cxnSpLocks/>
          </p:cNvCxnSpPr>
          <p:nvPr/>
        </p:nvCxnSpPr>
        <p:spPr>
          <a:xfrm rot="16200000" flipH="1">
            <a:off x="8656683" y="1820200"/>
            <a:ext cx="857360" cy="2160000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337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0DBF1A88-8221-4D24-8DE7-952C4DCD18D0}"/>
              </a:ext>
            </a:extLst>
          </p:cNvPr>
          <p:cNvSpPr>
            <a:spLocks noEditPoints="1"/>
          </p:cNvSpPr>
          <p:nvPr/>
        </p:nvSpPr>
        <p:spPr bwMode="auto">
          <a:xfrm>
            <a:off x="625814" y="2396272"/>
            <a:ext cx="5120111" cy="3135621"/>
          </a:xfrm>
          <a:custGeom>
            <a:avLst/>
            <a:gdLst>
              <a:gd name="T0" fmla="*/ 3609 w 5720"/>
              <a:gd name="T1" fmla="*/ 2874 h 3503"/>
              <a:gd name="T2" fmla="*/ 5106 w 5720"/>
              <a:gd name="T3" fmla="*/ 1874 h 3503"/>
              <a:gd name="T4" fmla="*/ 5015 w 5720"/>
              <a:gd name="T5" fmla="*/ 1600 h 3503"/>
              <a:gd name="T6" fmla="*/ 5022 w 5720"/>
              <a:gd name="T7" fmla="*/ 1512 h 3503"/>
              <a:gd name="T8" fmla="*/ 4997 w 5720"/>
              <a:gd name="T9" fmla="*/ 1441 h 3503"/>
              <a:gd name="T10" fmla="*/ 3851 w 5720"/>
              <a:gd name="T11" fmla="*/ 701 h 3503"/>
              <a:gd name="T12" fmla="*/ 3740 w 5720"/>
              <a:gd name="T13" fmla="*/ 838 h 3503"/>
              <a:gd name="T14" fmla="*/ 3769 w 5720"/>
              <a:gd name="T15" fmla="*/ 1236 h 3503"/>
              <a:gd name="T16" fmla="*/ 3844 w 5720"/>
              <a:gd name="T17" fmla="*/ 954 h 3503"/>
              <a:gd name="T18" fmla="*/ 298 w 5720"/>
              <a:gd name="T19" fmla="*/ 240 h 3503"/>
              <a:gd name="T20" fmla="*/ 466 w 5720"/>
              <a:gd name="T21" fmla="*/ 185 h 3503"/>
              <a:gd name="T22" fmla="*/ 2104 w 5720"/>
              <a:gd name="T23" fmla="*/ 283 h 3503"/>
              <a:gd name="T24" fmla="*/ 3060 w 5720"/>
              <a:gd name="T25" fmla="*/ 354 h 3503"/>
              <a:gd name="T26" fmla="*/ 3537 w 5720"/>
              <a:gd name="T27" fmla="*/ 438 h 3503"/>
              <a:gd name="T28" fmla="*/ 3411 w 5720"/>
              <a:gd name="T29" fmla="*/ 594 h 3503"/>
              <a:gd name="T30" fmla="*/ 3731 w 5720"/>
              <a:gd name="T31" fmla="*/ 598 h 3503"/>
              <a:gd name="T32" fmla="*/ 4077 w 5720"/>
              <a:gd name="T33" fmla="*/ 643 h 3503"/>
              <a:gd name="T34" fmla="*/ 4128 w 5720"/>
              <a:gd name="T35" fmla="*/ 929 h 3503"/>
              <a:gd name="T36" fmla="*/ 4293 w 5720"/>
              <a:gd name="T37" fmla="*/ 1105 h 3503"/>
              <a:gd name="T38" fmla="*/ 4375 w 5720"/>
              <a:gd name="T39" fmla="*/ 1229 h 3503"/>
              <a:gd name="T40" fmla="*/ 4866 w 5720"/>
              <a:gd name="T41" fmla="*/ 800 h 3503"/>
              <a:gd name="T42" fmla="*/ 5313 w 5720"/>
              <a:gd name="T43" fmla="*/ 440 h 3503"/>
              <a:gd name="T44" fmla="*/ 5424 w 5720"/>
              <a:gd name="T45" fmla="*/ 127 h 3503"/>
              <a:gd name="T46" fmla="*/ 5678 w 5720"/>
              <a:gd name="T47" fmla="*/ 376 h 3503"/>
              <a:gd name="T48" fmla="*/ 5551 w 5720"/>
              <a:gd name="T49" fmla="*/ 600 h 3503"/>
              <a:gd name="T50" fmla="*/ 5446 w 5720"/>
              <a:gd name="T51" fmla="*/ 838 h 3503"/>
              <a:gd name="T52" fmla="*/ 5482 w 5720"/>
              <a:gd name="T53" fmla="*/ 970 h 3503"/>
              <a:gd name="T54" fmla="*/ 5197 w 5720"/>
              <a:gd name="T55" fmla="*/ 1183 h 3503"/>
              <a:gd name="T56" fmla="*/ 5140 w 5720"/>
              <a:gd name="T57" fmla="*/ 1434 h 3503"/>
              <a:gd name="T58" fmla="*/ 5155 w 5720"/>
              <a:gd name="T59" fmla="*/ 1538 h 3503"/>
              <a:gd name="T60" fmla="*/ 5073 w 5720"/>
              <a:gd name="T61" fmla="*/ 1600 h 3503"/>
              <a:gd name="T62" fmla="*/ 5064 w 5720"/>
              <a:gd name="T63" fmla="*/ 1701 h 3503"/>
              <a:gd name="T64" fmla="*/ 5133 w 5720"/>
              <a:gd name="T65" fmla="*/ 1976 h 3503"/>
              <a:gd name="T66" fmla="*/ 5048 w 5720"/>
              <a:gd name="T67" fmla="*/ 2083 h 3503"/>
              <a:gd name="T68" fmla="*/ 4797 w 5720"/>
              <a:gd name="T69" fmla="*/ 2347 h 3503"/>
              <a:gd name="T70" fmla="*/ 4669 w 5720"/>
              <a:gd name="T71" fmla="*/ 2505 h 3503"/>
              <a:gd name="T72" fmla="*/ 4768 w 5720"/>
              <a:gd name="T73" fmla="*/ 2923 h 3503"/>
              <a:gd name="T74" fmla="*/ 4909 w 5720"/>
              <a:gd name="T75" fmla="*/ 3414 h 3503"/>
              <a:gd name="T76" fmla="*/ 4702 w 5720"/>
              <a:gd name="T77" fmla="*/ 3350 h 3503"/>
              <a:gd name="T78" fmla="*/ 4549 w 5720"/>
              <a:gd name="T79" fmla="*/ 3112 h 3503"/>
              <a:gd name="T80" fmla="*/ 4197 w 5720"/>
              <a:gd name="T81" fmla="*/ 2905 h 3503"/>
              <a:gd name="T82" fmla="*/ 3875 w 5720"/>
              <a:gd name="T83" fmla="*/ 2863 h 3503"/>
              <a:gd name="T84" fmla="*/ 3706 w 5720"/>
              <a:gd name="T85" fmla="*/ 2885 h 3503"/>
              <a:gd name="T86" fmla="*/ 3713 w 5720"/>
              <a:gd name="T87" fmla="*/ 2952 h 3503"/>
              <a:gd name="T88" fmla="*/ 3733 w 5720"/>
              <a:gd name="T89" fmla="*/ 3043 h 3503"/>
              <a:gd name="T90" fmla="*/ 3582 w 5720"/>
              <a:gd name="T91" fmla="*/ 3038 h 3503"/>
              <a:gd name="T92" fmla="*/ 3326 w 5720"/>
              <a:gd name="T93" fmla="*/ 2989 h 3503"/>
              <a:gd name="T94" fmla="*/ 2886 w 5720"/>
              <a:gd name="T95" fmla="*/ 3140 h 3503"/>
              <a:gd name="T96" fmla="*/ 2855 w 5720"/>
              <a:gd name="T97" fmla="*/ 3160 h 3503"/>
              <a:gd name="T98" fmla="*/ 2758 w 5720"/>
              <a:gd name="T99" fmla="*/ 3334 h 3503"/>
              <a:gd name="T100" fmla="*/ 2657 w 5720"/>
              <a:gd name="T101" fmla="*/ 3458 h 3503"/>
              <a:gd name="T102" fmla="*/ 2264 w 5720"/>
              <a:gd name="T103" fmla="*/ 2936 h 3503"/>
              <a:gd name="T104" fmla="*/ 1884 w 5720"/>
              <a:gd name="T105" fmla="*/ 2901 h 3503"/>
              <a:gd name="T106" fmla="*/ 1378 w 5720"/>
              <a:gd name="T107" fmla="*/ 2652 h 3503"/>
              <a:gd name="T108" fmla="*/ 577 w 5720"/>
              <a:gd name="T109" fmla="*/ 2358 h 3503"/>
              <a:gd name="T110" fmla="*/ 344 w 5720"/>
              <a:gd name="T111" fmla="*/ 2047 h 3503"/>
              <a:gd name="T112" fmla="*/ 111 w 5720"/>
              <a:gd name="T113" fmla="*/ 1700 h 3503"/>
              <a:gd name="T114" fmla="*/ 84 w 5720"/>
              <a:gd name="T115" fmla="*/ 1530 h 3503"/>
              <a:gd name="T116" fmla="*/ 31 w 5720"/>
              <a:gd name="T117" fmla="*/ 1225 h 3503"/>
              <a:gd name="T118" fmla="*/ 98 w 5720"/>
              <a:gd name="T119" fmla="*/ 841 h 3503"/>
              <a:gd name="T120" fmla="*/ 280 w 5720"/>
              <a:gd name="T121" fmla="*/ 278 h 3503"/>
              <a:gd name="T122" fmla="*/ 433 w 5720"/>
              <a:gd name="T123" fmla="*/ 107 h 3503"/>
              <a:gd name="T124" fmla="*/ 466 w 5720"/>
              <a:gd name="T125" fmla="*/ 92 h 3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0" h="3503">
                <a:moveTo>
                  <a:pt x="3058" y="2983"/>
                </a:moveTo>
                <a:lnTo>
                  <a:pt x="3055" y="2989"/>
                </a:lnTo>
                <a:lnTo>
                  <a:pt x="3049" y="2992"/>
                </a:lnTo>
                <a:lnTo>
                  <a:pt x="3046" y="2996"/>
                </a:lnTo>
                <a:lnTo>
                  <a:pt x="3044" y="2998"/>
                </a:lnTo>
                <a:lnTo>
                  <a:pt x="3040" y="3000"/>
                </a:lnTo>
                <a:lnTo>
                  <a:pt x="3038" y="3003"/>
                </a:lnTo>
                <a:lnTo>
                  <a:pt x="3044" y="3009"/>
                </a:lnTo>
                <a:lnTo>
                  <a:pt x="3048" y="3016"/>
                </a:lnTo>
                <a:lnTo>
                  <a:pt x="3049" y="3023"/>
                </a:lnTo>
                <a:lnTo>
                  <a:pt x="3062" y="3020"/>
                </a:lnTo>
                <a:lnTo>
                  <a:pt x="3058" y="3009"/>
                </a:lnTo>
                <a:lnTo>
                  <a:pt x="3057" y="2998"/>
                </a:lnTo>
                <a:lnTo>
                  <a:pt x="3058" y="2989"/>
                </a:lnTo>
                <a:lnTo>
                  <a:pt x="3058" y="2983"/>
                </a:lnTo>
                <a:close/>
                <a:moveTo>
                  <a:pt x="4769" y="2972"/>
                </a:moveTo>
                <a:lnTo>
                  <a:pt x="4769" y="2976"/>
                </a:lnTo>
                <a:lnTo>
                  <a:pt x="4775" y="2981"/>
                </a:lnTo>
                <a:lnTo>
                  <a:pt x="4777" y="2987"/>
                </a:lnTo>
                <a:lnTo>
                  <a:pt x="4782" y="2992"/>
                </a:lnTo>
                <a:lnTo>
                  <a:pt x="4784" y="2994"/>
                </a:lnTo>
                <a:lnTo>
                  <a:pt x="4784" y="2994"/>
                </a:lnTo>
                <a:lnTo>
                  <a:pt x="4784" y="2994"/>
                </a:lnTo>
                <a:lnTo>
                  <a:pt x="4784" y="2994"/>
                </a:lnTo>
                <a:lnTo>
                  <a:pt x="4784" y="2994"/>
                </a:lnTo>
                <a:lnTo>
                  <a:pt x="4786" y="2996"/>
                </a:lnTo>
                <a:lnTo>
                  <a:pt x="4786" y="2972"/>
                </a:lnTo>
                <a:lnTo>
                  <a:pt x="4769" y="2972"/>
                </a:lnTo>
                <a:close/>
                <a:moveTo>
                  <a:pt x="3617" y="2861"/>
                </a:moveTo>
                <a:lnTo>
                  <a:pt x="3613" y="2869"/>
                </a:lnTo>
                <a:lnTo>
                  <a:pt x="3609" y="2874"/>
                </a:lnTo>
                <a:lnTo>
                  <a:pt x="3604" y="2880"/>
                </a:lnTo>
                <a:lnTo>
                  <a:pt x="3597" y="2885"/>
                </a:lnTo>
                <a:lnTo>
                  <a:pt x="3597" y="2889"/>
                </a:lnTo>
                <a:lnTo>
                  <a:pt x="3637" y="2889"/>
                </a:lnTo>
                <a:lnTo>
                  <a:pt x="3640" y="2887"/>
                </a:lnTo>
                <a:lnTo>
                  <a:pt x="3642" y="2885"/>
                </a:lnTo>
                <a:lnTo>
                  <a:pt x="3648" y="2885"/>
                </a:lnTo>
                <a:lnTo>
                  <a:pt x="3653" y="2885"/>
                </a:lnTo>
                <a:lnTo>
                  <a:pt x="3655" y="2881"/>
                </a:lnTo>
                <a:lnTo>
                  <a:pt x="3657" y="2880"/>
                </a:lnTo>
                <a:lnTo>
                  <a:pt x="3658" y="2880"/>
                </a:lnTo>
                <a:lnTo>
                  <a:pt x="3660" y="2876"/>
                </a:lnTo>
                <a:lnTo>
                  <a:pt x="3660" y="2872"/>
                </a:lnTo>
                <a:lnTo>
                  <a:pt x="3648" y="2870"/>
                </a:lnTo>
                <a:lnTo>
                  <a:pt x="3638" y="2867"/>
                </a:lnTo>
                <a:lnTo>
                  <a:pt x="3629" y="2863"/>
                </a:lnTo>
                <a:lnTo>
                  <a:pt x="3617" y="2861"/>
                </a:lnTo>
                <a:close/>
                <a:moveTo>
                  <a:pt x="3875" y="2803"/>
                </a:moveTo>
                <a:lnTo>
                  <a:pt x="3875" y="2807"/>
                </a:lnTo>
                <a:lnTo>
                  <a:pt x="3875" y="2809"/>
                </a:lnTo>
                <a:lnTo>
                  <a:pt x="3877" y="2810"/>
                </a:lnTo>
                <a:lnTo>
                  <a:pt x="3877" y="2812"/>
                </a:lnTo>
                <a:lnTo>
                  <a:pt x="3878" y="2814"/>
                </a:lnTo>
                <a:lnTo>
                  <a:pt x="3878" y="2803"/>
                </a:lnTo>
                <a:lnTo>
                  <a:pt x="3875" y="2803"/>
                </a:lnTo>
                <a:close/>
                <a:moveTo>
                  <a:pt x="5124" y="1856"/>
                </a:moveTo>
                <a:lnTo>
                  <a:pt x="5120" y="1861"/>
                </a:lnTo>
                <a:lnTo>
                  <a:pt x="5118" y="1867"/>
                </a:lnTo>
                <a:lnTo>
                  <a:pt x="5115" y="1870"/>
                </a:lnTo>
                <a:lnTo>
                  <a:pt x="5111" y="1872"/>
                </a:lnTo>
                <a:lnTo>
                  <a:pt x="5106" y="1874"/>
                </a:lnTo>
                <a:lnTo>
                  <a:pt x="5100" y="1876"/>
                </a:lnTo>
                <a:lnTo>
                  <a:pt x="5095" y="1880"/>
                </a:lnTo>
                <a:lnTo>
                  <a:pt x="5095" y="1881"/>
                </a:lnTo>
                <a:lnTo>
                  <a:pt x="5097" y="1881"/>
                </a:lnTo>
                <a:lnTo>
                  <a:pt x="5097" y="1881"/>
                </a:lnTo>
                <a:lnTo>
                  <a:pt x="5097" y="1881"/>
                </a:lnTo>
                <a:lnTo>
                  <a:pt x="5097" y="1881"/>
                </a:lnTo>
                <a:lnTo>
                  <a:pt x="5098" y="1883"/>
                </a:lnTo>
                <a:lnTo>
                  <a:pt x="5098" y="1887"/>
                </a:lnTo>
                <a:lnTo>
                  <a:pt x="5109" y="1880"/>
                </a:lnTo>
                <a:lnTo>
                  <a:pt x="5120" y="1874"/>
                </a:lnTo>
                <a:lnTo>
                  <a:pt x="5135" y="1870"/>
                </a:lnTo>
                <a:lnTo>
                  <a:pt x="5137" y="1874"/>
                </a:lnTo>
                <a:lnTo>
                  <a:pt x="5138" y="1878"/>
                </a:lnTo>
                <a:lnTo>
                  <a:pt x="5140" y="1878"/>
                </a:lnTo>
                <a:lnTo>
                  <a:pt x="5140" y="1880"/>
                </a:lnTo>
                <a:lnTo>
                  <a:pt x="5144" y="1881"/>
                </a:lnTo>
                <a:lnTo>
                  <a:pt x="5148" y="1883"/>
                </a:lnTo>
                <a:lnTo>
                  <a:pt x="5148" y="1870"/>
                </a:lnTo>
                <a:lnTo>
                  <a:pt x="5153" y="1872"/>
                </a:lnTo>
                <a:lnTo>
                  <a:pt x="5157" y="1872"/>
                </a:lnTo>
                <a:lnTo>
                  <a:pt x="5160" y="1874"/>
                </a:lnTo>
                <a:lnTo>
                  <a:pt x="5164" y="1876"/>
                </a:lnTo>
                <a:lnTo>
                  <a:pt x="5160" y="1863"/>
                </a:lnTo>
                <a:lnTo>
                  <a:pt x="5148" y="1863"/>
                </a:lnTo>
                <a:lnTo>
                  <a:pt x="5137" y="1860"/>
                </a:lnTo>
                <a:lnTo>
                  <a:pt x="5124" y="1856"/>
                </a:lnTo>
                <a:close/>
                <a:moveTo>
                  <a:pt x="5011" y="1594"/>
                </a:moveTo>
                <a:lnTo>
                  <a:pt x="5011" y="1596"/>
                </a:lnTo>
                <a:lnTo>
                  <a:pt x="5013" y="1598"/>
                </a:lnTo>
                <a:lnTo>
                  <a:pt x="5015" y="1600"/>
                </a:lnTo>
                <a:lnTo>
                  <a:pt x="5017" y="1600"/>
                </a:lnTo>
                <a:lnTo>
                  <a:pt x="5020" y="1601"/>
                </a:lnTo>
                <a:lnTo>
                  <a:pt x="5020" y="1600"/>
                </a:lnTo>
                <a:lnTo>
                  <a:pt x="5018" y="1598"/>
                </a:lnTo>
                <a:lnTo>
                  <a:pt x="5015" y="1596"/>
                </a:lnTo>
                <a:lnTo>
                  <a:pt x="5013" y="1594"/>
                </a:lnTo>
                <a:lnTo>
                  <a:pt x="5011" y="1594"/>
                </a:lnTo>
                <a:close/>
                <a:moveTo>
                  <a:pt x="120" y="1520"/>
                </a:moveTo>
                <a:lnTo>
                  <a:pt x="120" y="1523"/>
                </a:lnTo>
                <a:lnTo>
                  <a:pt x="118" y="1527"/>
                </a:lnTo>
                <a:lnTo>
                  <a:pt x="118" y="1527"/>
                </a:lnTo>
                <a:lnTo>
                  <a:pt x="118" y="1527"/>
                </a:lnTo>
                <a:lnTo>
                  <a:pt x="118" y="1529"/>
                </a:lnTo>
                <a:lnTo>
                  <a:pt x="120" y="1530"/>
                </a:lnTo>
                <a:lnTo>
                  <a:pt x="122" y="1534"/>
                </a:lnTo>
                <a:lnTo>
                  <a:pt x="124" y="1536"/>
                </a:lnTo>
                <a:lnTo>
                  <a:pt x="126" y="1538"/>
                </a:lnTo>
                <a:lnTo>
                  <a:pt x="128" y="1540"/>
                </a:lnTo>
                <a:lnTo>
                  <a:pt x="128" y="1534"/>
                </a:lnTo>
                <a:lnTo>
                  <a:pt x="126" y="1530"/>
                </a:lnTo>
                <a:lnTo>
                  <a:pt x="126" y="1527"/>
                </a:lnTo>
                <a:lnTo>
                  <a:pt x="126" y="1525"/>
                </a:lnTo>
                <a:lnTo>
                  <a:pt x="124" y="1523"/>
                </a:lnTo>
                <a:lnTo>
                  <a:pt x="120" y="1520"/>
                </a:lnTo>
                <a:close/>
                <a:moveTo>
                  <a:pt x="5017" y="1509"/>
                </a:moveTo>
                <a:lnTo>
                  <a:pt x="5018" y="1510"/>
                </a:lnTo>
                <a:lnTo>
                  <a:pt x="5018" y="1510"/>
                </a:lnTo>
                <a:lnTo>
                  <a:pt x="5020" y="1512"/>
                </a:lnTo>
                <a:lnTo>
                  <a:pt x="5020" y="1512"/>
                </a:lnTo>
                <a:lnTo>
                  <a:pt x="5024" y="1512"/>
                </a:lnTo>
                <a:lnTo>
                  <a:pt x="5022" y="1512"/>
                </a:lnTo>
                <a:lnTo>
                  <a:pt x="5022" y="1510"/>
                </a:lnTo>
                <a:lnTo>
                  <a:pt x="5020" y="1510"/>
                </a:lnTo>
                <a:lnTo>
                  <a:pt x="5018" y="1510"/>
                </a:lnTo>
                <a:lnTo>
                  <a:pt x="5017" y="1509"/>
                </a:lnTo>
                <a:close/>
                <a:moveTo>
                  <a:pt x="4991" y="1492"/>
                </a:moveTo>
                <a:lnTo>
                  <a:pt x="4995" y="1510"/>
                </a:lnTo>
                <a:lnTo>
                  <a:pt x="5000" y="1523"/>
                </a:lnTo>
                <a:lnTo>
                  <a:pt x="5006" y="1536"/>
                </a:lnTo>
                <a:lnTo>
                  <a:pt x="5011" y="1549"/>
                </a:lnTo>
                <a:lnTo>
                  <a:pt x="5015" y="1549"/>
                </a:lnTo>
                <a:lnTo>
                  <a:pt x="5017" y="1532"/>
                </a:lnTo>
                <a:lnTo>
                  <a:pt x="5008" y="1521"/>
                </a:lnTo>
                <a:lnTo>
                  <a:pt x="5002" y="1509"/>
                </a:lnTo>
                <a:lnTo>
                  <a:pt x="5000" y="1492"/>
                </a:lnTo>
                <a:lnTo>
                  <a:pt x="4991" y="1492"/>
                </a:lnTo>
                <a:close/>
                <a:moveTo>
                  <a:pt x="120" y="1467"/>
                </a:moveTo>
                <a:lnTo>
                  <a:pt x="122" y="1469"/>
                </a:lnTo>
                <a:lnTo>
                  <a:pt x="124" y="1470"/>
                </a:lnTo>
                <a:lnTo>
                  <a:pt x="126" y="1470"/>
                </a:lnTo>
                <a:lnTo>
                  <a:pt x="128" y="1469"/>
                </a:lnTo>
                <a:lnTo>
                  <a:pt x="131" y="1467"/>
                </a:lnTo>
                <a:lnTo>
                  <a:pt x="120" y="1467"/>
                </a:lnTo>
                <a:close/>
                <a:moveTo>
                  <a:pt x="4993" y="1429"/>
                </a:moveTo>
                <a:lnTo>
                  <a:pt x="4988" y="1452"/>
                </a:lnTo>
                <a:lnTo>
                  <a:pt x="4991" y="1456"/>
                </a:lnTo>
                <a:lnTo>
                  <a:pt x="4993" y="1460"/>
                </a:lnTo>
                <a:lnTo>
                  <a:pt x="4997" y="1465"/>
                </a:lnTo>
                <a:lnTo>
                  <a:pt x="5004" y="1465"/>
                </a:lnTo>
                <a:lnTo>
                  <a:pt x="5004" y="1461"/>
                </a:lnTo>
                <a:lnTo>
                  <a:pt x="4997" y="1452"/>
                </a:lnTo>
                <a:lnTo>
                  <a:pt x="4997" y="1441"/>
                </a:lnTo>
                <a:lnTo>
                  <a:pt x="5000" y="1429"/>
                </a:lnTo>
                <a:lnTo>
                  <a:pt x="4993" y="1429"/>
                </a:lnTo>
                <a:close/>
                <a:moveTo>
                  <a:pt x="3935" y="785"/>
                </a:moveTo>
                <a:lnTo>
                  <a:pt x="3935" y="789"/>
                </a:lnTo>
                <a:lnTo>
                  <a:pt x="3937" y="792"/>
                </a:lnTo>
                <a:lnTo>
                  <a:pt x="3937" y="794"/>
                </a:lnTo>
                <a:lnTo>
                  <a:pt x="3937" y="794"/>
                </a:lnTo>
                <a:lnTo>
                  <a:pt x="3937" y="794"/>
                </a:lnTo>
                <a:lnTo>
                  <a:pt x="3938" y="796"/>
                </a:lnTo>
                <a:lnTo>
                  <a:pt x="3942" y="798"/>
                </a:lnTo>
                <a:lnTo>
                  <a:pt x="3942" y="785"/>
                </a:lnTo>
                <a:lnTo>
                  <a:pt x="3935" y="785"/>
                </a:lnTo>
                <a:close/>
                <a:moveTo>
                  <a:pt x="3809" y="703"/>
                </a:moveTo>
                <a:lnTo>
                  <a:pt x="3806" y="712"/>
                </a:lnTo>
                <a:lnTo>
                  <a:pt x="3808" y="709"/>
                </a:lnTo>
                <a:lnTo>
                  <a:pt x="3809" y="707"/>
                </a:lnTo>
                <a:lnTo>
                  <a:pt x="3809" y="705"/>
                </a:lnTo>
                <a:lnTo>
                  <a:pt x="3809" y="705"/>
                </a:lnTo>
                <a:lnTo>
                  <a:pt x="3809" y="703"/>
                </a:lnTo>
                <a:close/>
                <a:moveTo>
                  <a:pt x="3918" y="660"/>
                </a:moveTo>
                <a:lnTo>
                  <a:pt x="3911" y="670"/>
                </a:lnTo>
                <a:lnTo>
                  <a:pt x="3900" y="676"/>
                </a:lnTo>
                <a:lnTo>
                  <a:pt x="3888" y="680"/>
                </a:lnTo>
                <a:lnTo>
                  <a:pt x="3875" y="680"/>
                </a:lnTo>
                <a:lnTo>
                  <a:pt x="3864" y="683"/>
                </a:lnTo>
                <a:lnTo>
                  <a:pt x="3853" y="692"/>
                </a:lnTo>
                <a:lnTo>
                  <a:pt x="3853" y="694"/>
                </a:lnTo>
                <a:lnTo>
                  <a:pt x="3853" y="696"/>
                </a:lnTo>
                <a:lnTo>
                  <a:pt x="3853" y="698"/>
                </a:lnTo>
                <a:lnTo>
                  <a:pt x="3853" y="700"/>
                </a:lnTo>
                <a:lnTo>
                  <a:pt x="3851" y="701"/>
                </a:lnTo>
                <a:lnTo>
                  <a:pt x="3849" y="703"/>
                </a:lnTo>
                <a:lnTo>
                  <a:pt x="3844" y="710"/>
                </a:lnTo>
                <a:lnTo>
                  <a:pt x="3838" y="716"/>
                </a:lnTo>
                <a:lnTo>
                  <a:pt x="3831" y="720"/>
                </a:lnTo>
                <a:lnTo>
                  <a:pt x="3826" y="725"/>
                </a:lnTo>
                <a:lnTo>
                  <a:pt x="3820" y="732"/>
                </a:lnTo>
                <a:lnTo>
                  <a:pt x="3804" y="732"/>
                </a:lnTo>
                <a:lnTo>
                  <a:pt x="3806" y="716"/>
                </a:lnTo>
                <a:lnTo>
                  <a:pt x="3800" y="716"/>
                </a:lnTo>
                <a:lnTo>
                  <a:pt x="3789" y="725"/>
                </a:lnTo>
                <a:lnTo>
                  <a:pt x="3778" y="730"/>
                </a:lnTo>
                <a:lnTo>
                  <a:pt x="3768" y="740"/>
                </a:lnTo>
                <a:lnTo>
                  <a:pt x="3764" y="752"/>
                </a:lnTo>
                <a:lnTo>
                  <a:pt x="3760" y="767"/>
                </a:lnTo>
                <a:lnTo>
                  <a:pt x="3757" y="781"/>
                </a:lnTo>
                <a:lnTo>
                  <a:pt x="3753" y="783"/>
                </a:lnTo>
                <a:lnTo>
                  <a:pt x="3749" y="787"/>
                </a:lnTo>
                <a:lnTo>
                  <a:pt x="3746" y="790"/>
                </a:lnTo>
                <a:lnTo>
                  <a:pt x="3742" y="792"/>
                </a:lnTo>
                <a:lnTo>
                  <a:pt x="3740" y="796"/>
                </a:lnTo>
                <a:lnTo>
                  <a:pt x="3735" y="832"/>
                </a:lnTo>
                <a:lnTo>
                  <a:pt x="3724" y="838"/>
                </a:lnTo>
                <a:lnTo>
                  <a:pt x="3715" y="849"/>
                </a:lnTo>
                <a:lnTo>
                  <a:pt x="3708" y="863"/>
                </a:lnTo>
                <a:lnTo>
                  <a:pt x="3702" y="878"/>
                </a:lnTo>
                <a:lnTo>
                  <a:pt x="3711" y="878"/>
                </a:lnTo>
                <a:lnTo>
                  <a:pt x="3711" y="872"/>
                </a:lnTo>
                <a:lnTo>
                  <a:pt x="3718" y="863"/>
                </a:lnTo>
                <a:lnTo>
                  <a:pt x="3726" y="852"/>
                </a:lnTo>
                <a:lnTo>
                  <a:pt x="3731" y="843"/>
                </a:lnTo>
                <a:lnTo>
                  <a:pt x="3740" y="838"/>
                </a:lnTo>
                <a:lnTo>
                  <a:pt x="3757" y="832"/>
                </a:lnTo>
                <a:lnTo>
                  <a:pt x="3760" y="841"/>
                </a:lnTo>
                <a:lnTo>
                  <a:pt x="3764" y="849"/>
                </a:lnTo>
                <a:lnTo>
                  <a:pt x="3769" y="854"/>
                </a:lnTo>
                <a:lnTo>
                  <a:pt x="3771" y="865"/>
                </a:lnTo>
                <a:lnTo>
                  <a:pt x="3762" y="881"/>
                </a:lnTo>
                <a:lnTo>
                  <a:pt x="3758" y="898"/>
                </a:lnTo>
                <a:lnTo>
                  <a:pt x="3760" y="912"/>
                </a:lnTo>
                <a:lnTo>
                  <a:pt x="3762" y="927"/>
                </a:lnTo>
                <a:lnTo>
                  <a:pt x="3760" y="941"/>
                </a:lnTo>
                <a:lnTo>
                  <a:pt x="3758" y="943"/>
                </a:lnTo>
                <a:lnTo>
                  <a:pt x="3755" y="947"/>
                </a:lnTo>
                <a:lnTo>
                  <a:pt x="3751" y="950"/>
                </a:lnTo>
                <a:lnTo>
                  <a:pt x="3748" y="952"/>
                </a:lnTo>
                <a:lnTo>
                  <a:pt x="3746" y="956"/>
                </a:lnTo>
                <a:lnTo>
                  <a:pt x="3744" y="958"/>
                </a:lnTo>
                <a:lnTo>
                  <a:pt x="3744" y="1001"/>
                </a:lnTo>
                <a:lnTo>
                  <a:pt x="3742" y="1020"/>
                </a:lnTo>
                <a:lnTo>
                  <a:pt x="3742" y="1043"/>
                </a:lnTo>
                <a:lnTo>
                  <a:pt x="3740" y="1069"/>
                </a:lnTo>
                <a:lnTo>
                  <a:pt x="3737" y="1089"/>
                </a:lnTo>
                <a:lnTo>
                  <a:pt x="3735" y="1103"/>
                </a:lnTo>
                <a:lnTo>
                  <a:pt x="3738" y="1109"/>
                </a:lnTo>
                <a:lnTo>
                  <a:pt x="3742" y="1114"/>
                </a:lnTo>
                <a:lnTo>
                  <a:pt x="3748" y="1120"/>
                </a:lnTo>
                <a:lnTo>
                  <a:pt x="3751" y="1125"/>
                </a:lnTo>
                <a:lnTo>
                  <a:pt x="3755" y="1130"/>
                </a:lnTo>
                <a:lnTo>
                  <a:pt x="3751" y="1163"/>
                </a:lnTo>
                <a:lnTo>
                  <a:pt x="3755" y="1187"/>
                </a:lnTo>
                <a:lnTo>
                  <a:pt x="3760" y="1212"/>
                </a:lnTo>
                <a:lnTo>
                  <a:pt x="3769" y="1236"/>
                </a:lnTo>
                <a:lnTo>
                  <a:pt x="3778" y="1258"/>
                </a:lnTo>
                <a:lnTo>
                  <a:pt x="3791" y="1272"/>
                </a:lnTo>
                <a:lnTo>
                  <a:pt x="3797" y="1276"/>
                </a:lnTo>
                <a:lnTo>
                  <a:pt x="3802" y="1278"/>
                </a:lnTo>
                <a:lnTo>
                  <a:pt x="3806" y="1278"/>
                </a:lnTo>
                <a:lnTo>
                  <a:pt x="3811" y="1276"/>
                </a:lnTo>
                <a:lnTo>
                  <a:pt x="3829" y="1270"/>
                </a:lnTo>
                <a:lnTo>
                  <a:pt x="3848" y="1261"/>
                </a:lnTo>
                <a:lnTo>
                  <a:pt x="3860" y="1252"/>
                </a:lnTo>
                <a:lnTo>
                  <a:pt x="3866" y="1241"/>
                </a:lnTo>
                <a:lnTo>
                  <a:pt x="3873" y="1223"/>
                </a:lnTo>
                <a:lnTo>
                  <a:pt x="3882" y="1200"/>
                </a:lnTo>
                <a:lnTo>
                  <a:pt x="3889" y="1176"/>
                </a:lnTo>
                <a:lnTo>
                  <a:pt x="3895" y="1150"/>
                </a:lnTo>
                <a:lnTo>
                  <a:pt x="3898" y="1129"/>
                </a:lnTo>
                <a:lnTo>
                  <a:pt x="3897" y="1110"/>
                </a:lnTo>
                <a:lnTo>
                  <a:pt x="3886" y="1078"/>
                </a:lnTo>
                <a:lnTo>
                  <a:pt x="3873" y="1047"/>
                </a:lnTo>
                <a:lnTo>
                  <a:pt x="3857" y="1018"/>
                </a:lnTo>
                <a:lnTo>
                  <a:pt x="3849" y="1018"/>
                </a:lnTo>
                <a:lnTo>
                  <a:pt x="3846" y="1005"/>
                </a:lnTo>
                <a:lnTo>
                  <a:pt x="3849" y="996"/>
                </a:lnTo>
                <a:lnTo>
                  <a:pt x="3853" y="985"/>
                </a:lnTo>
                <a:lnTo>
                  <a:pt x="3858" y="974"/>
                </a:lnTo>
                <a:lnTo>
                  <a:pt x="3857" y="961"/>
                </a:lnTo>
                <a:lnTo>
                  <a:pt x="3855" y="961"/>
                </a:lnTo>
                <a:lnTo>
                  <a:pt x="3853" y="960"/>
                </a:lnTo>
                <a:lnTo>
                  <a:pt x="3851" y="958"/>
                </a:lnTo>
                <a:lnTo>
                  <a:pt x="3848" y="956"/>
                </a:lnTo>
                <a:lnTo>
                  <a:pt x="3846" y="954"/>
                </a:lnTo>
                <a:lnTo>
                  <a:pt x="3844" y="954"/>
                </a:lnTo>
                <a:lnTo>
                  <a:pt x="3844" y="940"/>
                </a:lnTo>
                <a:lnTo>
                  <a:pt x="3851" y="927"/>
                </a:lnTo>
                <a:lnTo>
                  <a:pt x="3858" y="916"/>
                </a:lnTo>
                <a:lnTo>
                  <a:pt x="3866" y="905"/>
                </a:lnTo>
                <a:lnTo>
                  <a:pt x="3862" y="845"/>
                </a:lnTo>
                <a:lnTo>
                  <a:pt x="3877" y="838"/>
                </a:lnTo>
                <a:lnTo>
                  <a:pt x="3880" y="829"/>
                </a:lnTo>
                <a:lnTo>
                  <a:pt x="3880" y="820"/>
                </a:lnTo>
                <a:lnTo>
                  <a:pt x="3882" y="812"/>
                </a:lnTo>
                <a:lnTo>
                  <a:pt x="3886" y="805"/>
                </a:lnTo>
                <a:lnTo>
                  <a:pt x="3902" y="805"/>
                </a:lnTo>
                <a:lnTo>
                  <a:pt x="3909" y="781"/>
                </a:lnTo>
                <a:lnTo>
                  <a:pt x="3922" y="769"/>
                </a:lnTo>
                <a:lnTo>
                  <a:pt x="3938" y="758"/>
                </a:lnTo>
                <a:lnTo>
                  <a:pt x="3953" y="747"/>
                </a:lnTo>
                <a:lnTo>
                  <a:pt x="3968" y="736"/>
                </a:lnTo>
                <a:lnTo>
                  <a:pt x="3962" y="723"/>
                </a:lnTo>
                <a:lnTo>
                  <a:pt x="3964" y="709"/>
                </a:lnTo>
                <a:lnTo>
                  <a:pt x="3971" y="698"/>
                </a:lnTo>
                <a:lnTo>
                  <a:pt x="3980" y="689"/>
                </a:lnTo>
                <a:lnTo>
                  <a:pt x="3991" y="685"/>
                </a:lnTo>
                <a:lnTo>
                  <a:pt x="3991" y="680"/>
                </a:lnTo>
                <a:lnTo>
                  <a:pt x="3978" y="676"/>
                </a:lnTo>
                <a:lnTo>
                  <a:pt x="3966" y="670"/>
                </a:lnTo>
                <a:lnTo>
                  <a:pt x="3955" y="665"/>
                </a:lnTo>
                <a:lnTo>
                  <a:pt x="3938" y="661"/>
                </a:lnTo>
                <a:lnTo>
                  <a:pt x="3918" y="660"/>
                </a:lnTo>
                <a:close/>
                <a:moveTo>
                  <a:pt x="295" y="238"/>
                </a:moveTo>
                <a:lnTo>
                  <a:pt x="297" y="238"/>
                </a:lnTo>
                <a:lnTo>
                  <a:pt x="298" y="240"/>
                </a:lnTo>
                <a:lnTo>
                  <a:pt x="298" y="240"/>
                </a:lnTo>
                <a:lnTo>
                  <a:pt x="300" y="240"/>
                </a:lnTo>
                <a:lnTo>
                  <a:pt x="304" y="241"/>
                </a:lnTo>
                <a:lnTo>
                  <a:pt x="302" y="240"/>
                </a:lnTo>
                <a:lnTo>
                  <a:pt x="300" y="240"/>
                </a:lnTo>
                <a:lnTo>
                  <a:pt x="300" y="240"/>
                </a:lnTo>
                <a:lnTo>
                  <a:pt x="298" y="238"/>
                </a:lnTo>
                <a:lnTo>
                  <a:pt x="295" y="238"/>
                </a:lnTo>
                <a:close/>
                <a:moveTo>
                  <a:pt x="458" y="209"/>
                </a:moveTo>
                <a:lnTo>
                  <a:pt x="458" y="216"/>
                </a:lnTo>
                <a:lnTo>
                  <a:pt x="457" y="220"/>
                </a:lnTo>
                <a:lnTo>
                  <a:pt x="455" y="221"/>
                </a:lnTo>
                <a:lnTo>
                  <a:pt x="453" y="225"/>
                </a:lnTo>
                <a:lnTo>
                  <a:pt x="451" y="229"/>
                </a:lnTo>
                <a:lnTo>
                  <a:pt x="458" y="229"/>
                </a:lnTo>
                <a:lnTo>
                  <a:pt x="458" y="221"/>
                </a:lnTo>
                <a:lnTo>
                  <a:pt x="460" y="218"/>
                </a:lnTo>
                <a:lnTo>
                  <a:pt x="462" y="216"/>
                </a:lnTo>
                <a:lnTo>
                  <a:pt x="462" y="214"/>
                </a:lnTo>
                <a:lnTo>
                  <a:pt x="460" y="212"/>
                </a:lnTo>
                <a:lnTo>
                  <a:pt x="458" y="209"/>
                </a:lnTo>
                <a:close/>
                <a:moveTo>
                  <a:pt x="466" y="172"/>
                </a:moveTo>
                <a:lnTo>
                  <a:pt x="464" y="176"/>
                </a:lnTo>
                <a:lnTo>
                  <a:pt x="462" y="178"/>
                </a:lnTo>
                <a:lnTo>
                  <a:pt x="460" y="181"/>
                </a:lnTo>
                <a:lnTo>
                  <a:pt x="460" y="183"/>
                </a:lnTo>
                <a:lnTo>
                  <a:pt x="460" y="187"/>
                </a:lnTo>
                <a:lnTo>
                  <a:pt x="458" y="192"/>
                </a:lnTo>
                <a:lnTo>
                  <a:pt x="468" y="198"/>
                </a:lnTo>
                <a:lnTo>
                  <a:pt x="466" y="192"/>
                </a:lnTo>
                <a:lnTo>
                  <a:pt x="466" y="189"/>
                </a:lnTo>
                <a:lnTo>
                  <a:pt x="466" y="185"/>
                </a:lnTo>
                <a:lnTo>
                  <a:pt x="466" y="181"/>
                </a:lnTo>
                <a:lnTo>
                  <a:pt x="468" y="178"/>
                </a:lnTo>
                <a:lnTo>
                  <a:pt x="468" y="174"/>
                </a:lnTo>
                <a:lnTo>
                  <a:pt x="466" y="172"/>
                </a:lnTo>
                <a:close/>
                <a:moveTo>
                  <a:pt x="513" y="0"/>
                </a:moveTo>
                <a:lnTo>
                  <a:pt x="529" y="10"/>
                </a:lnTo>
                <a:lnTo>
                  <a:pt x="553" y="20"/>
                </a:lnTo>
                <a:lnTo>
                  <a:pt x="580" y="25"/>
                </a:lnTo>
                <a:lnTo>
                  <a:pt x="608" y="29"/>
                </a:lnTo>
                <a:lnTo>
                  <a:pt x="635" y="34"/>
                </a:lnTo>
                <a:lnTo>
                  <a:pt x="657" y="40"/>
                </a:lnTo>
                <a:lnTo>
                  <a:pt x="740" y="65"/>
                </a:lnTo>
                <a:lnTo>
                  <a:pt x="824" y="85"/>
                </a:lnTo>
                <a:lnTo>
                  <a:pt x="911" y="101"/>
                </a:lnTo>
                <a:lnTo>
                  <a:pt x="998" y="118"/>
                </a:lnTo>
                <a:lnTo>
                  <a:pt x="1088" y="138"/>
                </a:lnTo>
                <a:lnTo>
                  <a:pt x="1158" y="152"/>
                </a:lnTo>
                <a:lnTo>
                  <a:pt x="1233" y="165"/>
                </a:lnTo>
                <a:lnTo>
                  <a:pt x="1309" y="178"/>
                </a:lnTo>
                <a:lnTo>
                  <a:pt x="1386" y="192"/>
                </a:lnTo>
                <a:lnTo>
                  <a:pt x="1457" y="210"/>
                </a:lnTo>
                <a:lnTo>
                  <a:pt x="1549" y="218"/>
                </a:lnTo>
                <a:lnTo>
                  <a:pt x="1602" y="229"/>
                </a:lnTo>
                <a:lnTo>
                  <a:pt x="1660" y="236"/>
                </a:lnTo>
                <a:lnTo>
                  <a:pt x="1717" y="243"/>
                </a:lnTo>
                <a:lnTo>
                  <a:pt x="1771" y="254"/>
                </a:lnTo>
                <a:lnTo>
                  <a:pt x="1904" y="261"/>
                </a:lnTo>
                <a:lnTo>
                  <a:pt x="1949" y="270"/>
                </a:lnTo>
                <a:lnTo>
                  <a:pt x="2000" y="276"/>
                </a:lnTo>
                <a:lnTo>
                  <a:pt x="2053" y="280"/>
                </a:lnTo>
                <a:lnTo>
                  <a:pt x="2104" y="283"/>
                </a:lnTo>
                <a:lnTo>
                  <a:pt x="2149" y="290"/>
                </a:lnTo>
                <a:lnTo>
                  <a:pt x="2228" y="290"/>
                </a:lnTo>
                <a:lnTo>
                  <a:pt x="2262" y="296"/>
                </a:lnTo>
                <a:lnTo>
                  <a:pt x="2300" y="294"/>
                </a:lnTo>
                <a:lnTo>
                  <a:pt x="2338" y="294"/>
                </a:lnTo>
                <a:lnTo>
                  <a:pt x="2378" y="294"/>
                </a:lnTo>
                <a:lnTo>
                  <a:pt x="2417" y="300"/>
                </a:lnTo>
                <a:lnTo>
                  <a:pt x="2437" y="301"/>
                </a:lnTo>
                <a:lnTo>
                  <a:pt x="2458" y="301"/>
                </a:lnTo>
                <a:lnTo>
                  <a:pt x="2484" y="300"/>
                </a:lnTo>
                <a:lnTo>
                  <a:pt x="2506" y="303"/>
                </a:lnTo>
                <a:lnTo>
                  <a:pt x="2548" y="309"/>
                </a:lnTo>
                <a:lnTo>
                  <a:pt x="2595" y="310"/>
                </a:lnTo>
                <a:lnTo>
                  <a:pt x="2642" y="310"/>
                </a:lnTo>
                <a:lnTo>
                  <a:pt x="2691" y="310"/>
                </a:lnTo>
                <a:lnTo>
                  <a:pt x="2762" y="314"/>
                </a:lnTo>
                <a:lnTo>
                  <a:pt x="2835" y="312"/>
                </a:lnTo>
                <a:lnTo>
                  <a:pt x="2908" y="312"/>
                </a:lnTo>
                <a:lnTo>
                  <a:pt x="2978" y="312"/>
                </a:lnTo>
                <a:lnTo>
                  <a:pt x="2978" y="260"/>
                </a:lnTo>
                <a:lnTo>
                  <a:pt x="3011" y="263"/>
                </a:lnTo>
                <a:lnTo>
                  <a:pt x="3013" y="267"/>
                </a:lnTo>
                <a:lnTo>
                  <a:pt x="3015" y="269"/>
                </a:lnTo>
                <a:lnTo>
                  <a:pt x="3015" y="270"/>
                </a:lnTo>
                <a:lnTo>
                  <a:pt x="3017" y="272"/>
                </a:lnTo>
                <a:lnTo>
                  <a:pt x="3020" y="272"/>
                </a:lnTo>
                <a:lnTo>
                  <a:pt x="3024" y="276"/>
                </a:lnTo>
                <a:lnTo>
                  <a:pt x="3026" y="303"/>
                </a:lnTo>
                <a:lnTo>
                  <a:pt x="3029" y="329"/>
                </a:lnTo>
                <a:lnTo>
                  <a:pt x="3035" y="349"/>
                </a:lnTo>
                <a:lnTo>
                  <a:pt x="3060" y="354"/>
                </a:lnTo>
                <a:lnTo>
                  <a:pt x="3084" y="358"/>
                </a:lnTo>
                <a:lnTo>
                  <a:pt x="3106" y="365"/>
                </a:lnTo>
                <a:lnTo>
                  <a:pt x="3124" y="376"/>
                </a:lnTo>
                <a:lnTo>
                  <a:pt x="3155" y="367"/>
                </a:lnTo>
                <a:lnTo>
                  <a:pt x="3182" y="365"/>
                </a:lnTo>
                <a:lnTo>
                  <a:pt x="3208" y="370"/>
                </a:lnTo>
                <a:lnTo>
                  <a:pt x="3229" y="381"/>
                </a:lnTo>
                <a:lnTo>
                  <a:pt x="3249" y="401"/>
                </a:lnTo>
                <a:lnTo>
                  <a:pt x="3260" y="394"/>
                </a:lnTo>
                <a:lnTo>
                  <a:pt x="3273" y="394"/>
                </a:lnTo>
                <a:lnTo>
                  <a:pt x="3286" y="400"/>
                </a:lnTo>
                <a:lnTo>
                  <a:pt x="3300" y="407"/>
                </a:lnTo>
                <a:lnTo>
                  <a:pt x="3315" y="416"/>
                </a:lnTo>
                <a:lnTo>
                  <a:pt x="3328" y="425"/>
                </a:lnTo>
                <a:lnTo>
                  <a:pt x="3338" y="429"/>
                </a:lnTo>
                <a:lnTo>
                  <a:pt x="3355" y="416"/>
                </a:lnTo>
                <a:lnTo>
                  <a:pt x="3373" y="405"/>
                </a:lnTo>
                <a:lnTo>
                  <a:pt x="3397" y="401"/>
                </a:lnTo>
                <a:lnTo>
                  <a:pt x="3397" y="405"/>
                </a:lnTo>
                <a:lnTo>
                  <a:pt x="3397" y="407"/>
                </a:lnTo>
                <a:lnTo>
                  <a:pt x="3398" y="409"/>
                </a:lnTo>
                <a:lnTo>
                  <a:pt x="3398" y="410"/>
                </a:lnTo>
                <a:lnTo>
                  <a:pt x="3400" y="412"/>
                </a:lnTo>
                <a:lnTo>
                  <a:pt x="3408" y="414"/>
                </a:lnTo>
                <a:lnTo>
                  <a:pt x="3426" y="416"/>
                </a:lnTo>
                <a:lnTo>
                  <a:pt x="3449" y="418"/>
                </a:lnTo>
                <a:lnTo>
                  <a:pt x="3475" y="420"/>
                </a:lnTo>
                <a:lnTo>
                  <a:pt x="3498" y="420"/>
                </a:lnTo>
                <a:lnTo>
                  <a:pt x="3520" y="421"/>
                </a:lnTo>
                <a:lnTo>
                  <a:pt x="3533" y="421"/>
                </a:lnTo>
                <a:lnTo>
                  <a:pt x="3537" y="438"/>
                </a:lnTo>
                <a:lnTo>
                  <a:pt x="3518" y="443"/>
                </a:lnTo>
                <a:lnTo>
                  <a:pt x="3498" y="450"/>
                </a:lnTo>
                <a:lnTo>
                  <a:pt x="3480" y="461"/>
                </a:lnTo>
                <a:lnTo>
                  <a:pt x="3464" y="469"/>
                </a:lnTo>
                <a:lnTo>
                  <a:pt x="3444" y="478"/>
                </a:lnTo>
                <a:lnTo>
                  <a:pt x="3422" y="483"/>
                </a:lnTo>
                <a:lnTo>
                  <a:pt x="3404" y="494"/>
                </a:lnTo>
                <a:lnTo>
                  <a:pt x="3380" y="514"/>
                </a:lnTo>
                <a:lnTo>
                  <a:pt x="3360" y="538"/>
                </a:lnTo>
                <a:lnTo>
                  <a:pt x="3340" y="563"/>
                </a:lnTo>
                <a:lnTo>
                  <a:pt x="3317" y="589"/>
                </a:lnTo>
                <a:lnTo>
                  <a:pt x="3289" y="610"/>
                </a:lnTo>
                <a:lnTo>
                  <a:pt x="3289" y="614"/>
                </a:lnTo>
                <a:lnTo>
                  <a:pt x="3295" y="614"/>
                </a:lnTo>
                <a:lnTo>
                  <a:pt x="3297" y="616"/>
                </a:lnTo>
                <a:lnTo>
                  <a:pt x="3297" y="616"/>
                </a:lnTo>
                <a:lnTo>
                  <a:pt x="3298" y="618"/>
                </a:lnTo>
                <a:lnTo>
                  <a:pt x="3298" y="618"/>
                </a:lnTo>
                <a:lnTo>
                  <a:pt x="3302" y="618"/>
                </a:lnTo>
                <a:lnTo>
                  <a:pt x="3311" y="614"/>
                </a:lnTo>
                <a:lnTo>
                  <a:pt x="3326" y="607"/>
                </a:lnTo>
                <a:lnTo>
                  <a:pt x="3344" y="598"/>
                </a:lnTo>
                <a:lnTo>
                  <a:pt x="3362" y="590"/>
                </a:lnTo>
                <a:lnTo>
                  <a:pt x="3380" y="583"/>
                </a:lnTo>
                <a:lnTo>
                  <a:pt x="3393" y="580"/>
                </a:lnTo>
                <a:lnTo>
                  <a:pt x="3400" y="578"/>
                </a:lnTo>
                <a:lnTo>
                  <a:pt x="3406" y="581"/>
                </a:lnTo>
                <a:lnTo>
                  <a:pt x="3409" y="583"/>
                </a:lnTo>
                <a:lnTo>
                  <a:pt x="3411" y="585"/>
                </a:lnTo>
                <a:lnTo>
                  <a:pt x="3411" y="589"/>
                </a:lnTo>
                <a:lnTo>
                  <a:pt x="3411" y="594"/>
                </a:lnTo>
                <a:lnTo>
                  <a:pt x="3411" y="603"/>
                </a:lnTo>
                <a:lnTo>
                  <a:pt x="3409" y="607"/>
                </a:lnTo>
                <a:lnTo>
                  <a:pt x="3406" y="612"/>
                </a:lnTo>
                <a:lnTo>
                  <a:pt x="3404" y="618"/>
                </a:lnTo>
                <a:lnTo>
                  <a:pt x="3408" y="618"/>
                </a:lnTo>
                <a:lnTo>
                  <a:pt x="3417" y="618"/>
                </a:lnTo>
                <a:lnTo>
                  <a:pt x="3426" y="621"/>
                </a:lnTo>
                <a:lnTo>
                  <a:pt x="3437" y="623"/>
                </a:lnTo>
                <a:lnTo>
                  <a:pt x="3448" y="623"/>
                </a:lnTo>
                <a:lnTo>
                  <a:pt x="3462" y="614"/>
                </a:lnTo>
                <a:lnTo>
                  <a:pt x="3473" y="603"/>
                </a:lnTo>
                <a:lnTo>
                  <a:pt x="3486" y="590"/>
                </a:lnTo>
                <a:lnTo>
                  <a:pt x="3497" y="583"/>
                </a:lnTo>
                <a:lnTo>
                  <a:pt x="3542" y="578"/>
                </a:lnTo>
                <a:lnTo>
                  <a:pt x="3558" y="567"/>
                </a:lnTo>
                <a:lnTo>
                  <a:pt x="3571" y="550"/>
                </a:lnTo>
                <a:lnTo>
                  <a:pt x="3586" y="534"/>
                </a:lnTo>
                <a:lnTo>
                  <a:pt x="3602" y="521"/>
                </a:lnTo>
                <a:lnTo>
                  <a:pt x="3638" y="563"/>
                </a:lnTo>
                <a:lnTo>
                  <a:pt x="3648" y="558"/>
                </a:lnTo>
                <a:lnTo>
                  <a:pt x="3660" y="556"/>
                </a:lnTo>
                <a:lnTo>
                  <a:pt x="3675" y="558"/>
                </a:lnTo>
                <a:lnTo>
                  <a:pt x="3691" y="558"/>
                </a:lnTo>
                <a:lnTo>
                  <a:pt x="3695" y="561"/>
                </a:lnTo>
                <a:lnTo>
                  <a:pt x="3700" y="565"/>
                </a:lnTo>
                <a:lnTo>
                  <a:pt x="3704" y="565"/>
                </a:lnTo>
                <a:lnTo>
                  <a:pt x="3708" y="567"/>
                </a:lnTo>
                <a:lnTo>
                  <a:pt x="3711" y="570"/>
                </a:lnTo>
                <a:lnTo>
                  <a:pt x="3720" y="580"/>
                </a:lnTo>
                <a:lnTo>
                  <a:pt x="3726" y="589"/>
                </a:lnTo>
                <a:lnTo>
                  <a:pt x="3731" y="598"/>
                </a:lnTo>
                <a:lnTo>
                  <a:pt x="3740" y="603"/>
                </a:lnTo>
                <a:lnTo>
                  <a:pt x="3757" y="607"/>
                </a:lnTo>
                <a:lnTo>
                  <a:pt x="3762" y="605"/>
                </a:lnTo>
                <a:lnTo>
                  <a:pt x="3766" y="603"/>
                </a:lnTo>
                <a:lnTo>
                  <a:pt x="3771" y="603"/>
                </a:lnTo>
                <a:lnTo>
                  <a:pt x="3775" y="603"/>
                </a:lnTo>
                <a:lnTo>
                  <a:pt x="3780" y="605"/>
                </a:lnTo>
                <a:lnTo>
                  <a:pt x="3786" y="607"/>
                </a:lnTo>
                <a:lnTo>
                  <a:pt x="3797" y="590"/>
                </a:lnTo>
                <a:lnTo>
                  <a:pt x="3809" y="580"/>
                </a:lnTo>
                <a:lnTo>
                  <a:pt x="3824" y="574"/>
                </a:lnTo>
                <a:lnTo>
                  <a:pt x="3840" y="570"/>
                </a:lnTo>
                <a:lnTo>
                  <a:pt x="3860" y="567"/>
                </a:lnTo>
                <a:lnTo>
                  <a:pt x="3882" y="563"/>
                </a:lnTo>
                <a:lnTo>
                  <a:pt x="3897" y="558"/>
                </a:lnTo>
                <a:lnTo>
                  <a:pt x="3909" y="550"/>
                </a:lnTo>
                <a:lnTo>
                  <a:pt x="3924" y="545"/>
                </a:lnTo>
                <a:lnTo>
                  <a:pt x="3944" y="543"/>
                </a:lnTo>
                <a:lnTo>
                  <a:pt x="3944" y="583"/>
                </a:lnTo>
                <a:lnTo>
                  <a:pt x="3964" y="581"/>
                </a:lnTo>
                <a:lnTo>
                  <a:pt x="3980" y="580"/>
                </a:lnTo>
                <a:lnTo>
                  <a:pt x="3995" y="578"/>
                </a:lnTo>
                <a:lnTo>
                  <a:pt x="4013" y="576"/>
                </a:lnTo>
                <a:lnTo>
                  <a:pt x="4017" y="587"/>
                </a:lnTo>
                <a:lnTo>
                  <a:pt x="4022" y="603"/>
                </a:lnTo>
                <a:lnTo>
                  <a:pt x="4029" y="616"/>
                </a:lnTo>
                <a:lnTo>
                  <a:pt x="4037" y="621"/>
                </a:lnTo>
                <a:lnTo>
                  <a:pt x="4048" y="625"/>
                </a:lnTo>
                <a:lnTo>
                  <a:pt x="4058" y="630"/>
                </a:lnTo>
                <a:lnTo>
                  <a:pt x="4069" y="636"/>
                </a:lnTo>
                <a:lnTo>
                  <a:pt x="4077" y="643"/>
                </a:lnTo>
                <a:lnTo>
                  <a:pt x="4082" y="656"/>
                </a:lnTo>
                <a:lnTo>
                  <a:pt x="4066" y="660"/>
                </a:lnTo>
                <a:lnTo>
                  <a:pt x="4046" y="660"/>
                </a:lnTo>
                <a:lnTo>
                  <a:pt x="4024" y="660"/>
                </a:lnTo>
                <a:lnTo>
                  <a:pt x="4004" y="660"/>
                </a:lnTo>
                <a:lnTo>
                  <a:pt x="4004" y="680"/>
                </a:lnTo>
                <a:lnTo>
                  <a:pt x="4048" y="700"/>
                </a:lnTo>
                <a:lnTo>
                  <a:pt x="4093" y="716"/>
                </a:lnTo>
                <a:lnTo>
                  <a:pt x="4142" y="729"/>
                </a:lnTo>
                <a:lnTo>
                  <a:pt x="4146" y="740"/>
                </a:lnTo>
                <a:lnTo>
                  <a:pt x="4149" y="747"/>
                </a:lnTo>
                <a:lnTo>
                  <a:pt x="4151" y="756"/>
                </a:lnTo>
                <a:lnTo>
                  <a:pt x="4155" y="769"/>
                </a:lnTo>
                <a:lnTo>
                  <a:pt x="4151" y="770"/>
                </a:lnTo>
                <a:lnTo>
                  <a:pt x="4149" y="772"/>
                </a:lnTo>
                <a:lnTo>
                  <a:pt x="4149" y="774"/>
                </a:lnTo>
                <a:lnTo>
                  <a:pt x="4148" y="776"/>
                </a:lnTo>
                <a:lnTo>
                  <a:pt x="4148" y="778"/>
                </a:lnTo>
                <a:lnTo>
                  <a:pt x="4146" y="781"/>
                </a:lnTo>
                <a:lnTo>
                  <a:pt x="4157" y="794"/>
                </a:lnTo>
                <a:lnTo>
                  <a:pt x="4164" y="810"/>
                </a:lnTo>
                <a:lnTo>
                  <a:pt x="4168" y="830"/>
                </a:lnTo>
                <a:lnTo>
                  <a:pt x="4169" y="852"/>
                </a:lnTo>
                <a:lnTo>
                  <a:pt x="4169" y="874"/>
                </a:lnTo>
                <a:lnTo>
                  <a:pt x="4158" y="874"/>
                </a:lnTo>
                <a:lnTo>
                  <a:pt x="4153" y="887"/>
                </a:lnTo>
                <a:lnTo>
                  <a:pt x="4151" y="901"/>
                </a:lnTo>
                <a:lnTo>
                  <a:pt x="4146" y="914"/>
                </a:lnTo>
                <a:lnTo>
                  <a:pt x="4138" y="921"/>
                </a:lnTo>
                <a:lnTo>
                  <a:pt x="4133" y="927"/>
                </a:lnTo>
                <a:lnTo>
                  <a:pt x="4128" y="929"/>
                </a:lnTo>
                <a:lnTo>
                  <a:pt x="4124" y="934"/>
                </a:lnTo>
                <a:lnTo>
                  <a:pt x="4122" y="943"/>
                </a:lnTo>
                <a:lnTo>
                  <a:pt x="4120" y="960"/>
                </a:lnTo>
                <a:lnTo>
                  <a:pt x="4126" y="960"/>
                </a:lnTo>
                <a:lnTo>
                  <a:pt x="4129" y="961"/>
                </a:lnTo>
                <a:lnTo>
                  <a:pt x="4135" y="961"/>
                </a:lnTo>
                <a:lnTo>
                  <a:pt x="4140" y="963"/>
                </a:lnTo>
                <a:lnTo>
                  <a:pt x="4157" y="940"/>
                </a:lnTo>
                <a:lnTo>
                  <a:pt x="4177" y="918"/>
                </a:lnTo>
                <a:lnTo>
                  <a:pt x="4204" y="901"/>
                </a:lnTo>
                <a:lnTo>
                  <a:pt x="4235" y="894"/>
                </a:lnTo>
                <a:lnTo>
                  <a:pt x="4240" y="901"/>
                </a:lnTo>
                <a:lnTo>
                  <a:pt x="4246" y="907"/>
                </a:lnTo>
                <a:lnTo>
                  <a:pt x="4253" y="912"/>
                </a:lnTo>
                <a:lnTo>
                  <a:pt x="4258" y="916"/>
                </a:lnTo>
                <a:lnTo>
                  <a:pt x="4262" y="923"/>
                </a:lnTo>
                <a:lnTo>
                  <a:pt x="4268" y="936"/>
                </a:lnTo>
                <a:lnTo>
                  <a:pt x="4268" y="950"/>
                </a:lnTo>
                <a:lnTo>
                  <a:pt x="4271" y="967"/>
                </a:lnTo>
                <a:lnTo>
                  <a:pt x="4275" y="981"/>
                </a:lnTo>
                <a:lnTo>
                  <a:pt x="4282" y="1000"/>
                </a:lnTo>
                <a:lnTo>
                  <a:pt x="4288" y="1018"/>
                </a:lnTo>
                <a:lnTo>
                  <a:pt x="4295" y="1032"/>
                </a:lnTo>
                <a:lnTo>
                  <a:pt x="4302" y="1032"/>
                </a:lnTo>
                <a:lnTo>
                  <a:pt x="4306" y="1041"/>
                </a:lnTo>
                <a:lnTo>
                  <a:pt x="4306" y="1056"/>
                </a:lnTo>
                <a:lnTo>
                  <a:pt x="4304" y="1072"/>
                </a:lnTo>
                <a:lnTo>
                  <a:pt x="4300" y="1085"/>
                </a:lnTo>
                <a:lnTo>
                  <a:pt x="4298" y="1092"/>
                </a:lnTo>
                <a:lnTo>
                  <a:pt x="4297" y="1100"/>
                </a:lnTo>
                <a:lnTo>
                  <a:pt x="4293" y="1105"/>
                </a:lnTo>
                <a:lnTo>
                  <a:pt x="4289" y="1109"/>
                </a:lnTo>
                <a:lnTo>
                  <a:pt x="4282" y="1110"/>
                </a:lnTo>
                <a:lnTo>
                  <a:pt x="4275" y="1112"/>
                </a:lnTo>
                <a:lnTo>
                  <a:pt x="4273" y="1109"/>
                </a:lnTo>
                <a:lnTo>
                  <a:pt x="4273" y="1105"/>
                </a:lnTo>
                <a:lnTo>
                  <a:pt x="4273" y="1103"/>
                </a:lnTo>
                <a:lnTo>
                  <a:pt x="4271" y="1101"/>
                </a:lnTo>
                <a:lnTo>
                  <a:pt x="4269" y="1100"/>
                </a:lnTo>
                <a:lnTo>
                  <a:pt x="4269" y="1109"/>
                </a:lnTo>
                <a:lnTo>
                  <a:pt x="4268" y="1112"/>
                </a:lnTo>
                <a:lnTo>
                  <a:pt x="4262" y="1116"/>
                </a:lnTo>
                <a:lnTo>
                  <a:pt x="4258" y="1120"/>
                </a:lnTo>
                <a:lnTo>
                  <a:pt x="4253" y="1123"/>
                </a:lnTo>
                <a:lnTo>
                  <a:pt x="4249" y="1129"/>
                </a:lnTo>
                <a:lnTo>
                  <a:pt x="4229" y="1145"/>
                </a:lnTo>
                <a:lnTo>
                  <a:pt x="4229" y="1185"/>
                </a:lnTo>
                <a:lnTo>
                  <a:pt x="4224" y="1194"/>
                </a:lnTo>
                <a:lnTo>
                  <a:pt x="4218" y="1201"/>
                </a:lnTo>
                <a:lnTo>
                  <a:pt x="4213" y="1210"/>
                </a:lnTo>
                <a:lnTo>
                  <a:pt x="4209" y="1225"/>
                </a:lnTo>
                <a:lnTo>
                  <a:pt x="4233" y="1229"/>
                </a:lnTo>
                <a:lnTo>
                  <a:pt x="4251" y="1234"/>
                </a:lnTo>
                <a:lnTo>
                  <a:pt x="4269" y="1240"/>
                </a:lnTo>
                <a:lnTo>
                  <a:pt x="4288" y="1245"/>
                </a:lnTo>
                <a:lnTo>
                  <a:pt x="4309" y="1249"/>
                </a:lnTo>
                <a:lnTo>
                  <a:pt x="4322" y="1240"/>
                </a:lnTo>
                <a:lnTo>
                  <a:pt x="4333" y="1234"/>
                </a:lnTo>
                <a:lnTo>
                  <a:pt x="4342" y="1234"/>
                </a:lnTo>
                <a:lnTo>
                  <a:pt x="4351" y="1234"/>
                </a:lnTo>
                <a:lnTo>
                  <a:pt x="4362" y="1234"/>
                </a:lnTo>
                <a:lnTo>
                  <a:pt x="4375" y="1229"/>
                </a:lnTo>
                <a:lnTo>
                  <a:pt x="4389" y="1218"/>
                </a:lnTo>
                <a:lnTo>
                  <a:pt x="4404" y="1200"/>
                </a:lnTo>
                <a:lnTo>
                  <a:pt x="4417" y="1183"/>
                </a:lnTo>
                <a:lnTo>
                  <a:pt x="4433" y="1169"/>
                </a:lnTo>
                <a:lnTo>
                  <a:pt x="4464" y="1152"/>
                </a:lnTo>
                <a:lnTo>
                  <a:pt x="4497" y="1132"/>
                </a:lnTo>
                <a:lnTo>
                  <a:pt x="4531" y="1110"/>
                </a:lnTo>
                <a:lnTo>
                  <a:pt x="4562" y="1087"/>
                </a:lnTo>
                <a:lnTo>
                  <a:pt x="4591" y="1061"/>
                </a:lnTo>
                <a:lnTo>
                  <a:pt x="4613" y="1032"/>
                </a:lnTo>
                <a:lnTo>
                  <a:pt x="4629" y="1000"/>
                </a:lnTo>
                <a:lnTo>
                  <a:pt x="4626" y="996"/>
                </a:lnTo>
                <a:lnTo>
                  <a:pt x="4624" y="990"/>
                </a:lnTo>
                <a:lnTo>
                  <a:pt x="4622" y="983"/>
                </a:lnTo>
                <a:lnTo>
                  <a:pt x="4620" y="976"/>
                </a:lnTo>
                <a:lnTo>
                  <a:pt x="4604" y="976"/>
                </a:lnTo>
                <a:lnTo>
                  <a:pt x="4600" y="940"/>
                </a:lnTo>
                <a:lnTo>
                  <a:pt x="4624" y="927"/>
                </a:lnTo>
                <a:lnTo>
                  <a:pt x="4648" y="916"/>
                </a:lnTo>
                <a:lnTo>
                  <a:pt x="4669" y="910"/>
                </a:lnTo>
                <a:lnTo>
                  <a:pt x="4695" y="907"/>
                </a:lnTo>
                <a:lnTo>
                  <a:pt x="4722" y="907"/>
                </a:lnTo>
                <a:lnTo>
                  <a:pt x="4755" y="912"/>
                </a:lnTo>
                <a:lnTo>
                  <a:pt x="4771" y="905"/>
                </a:lnTo>
                <a:lnTo>
                  <a:pt x="4784" y="900"/>
                </a:lnTo>
                <a:lnTo>
                  <a:pt x="4798" y="896"/>
                </a:lnTo>
                <a:lnTo>
                  <a:pt x="4817" y="896"/>
                </a:lnTo>
                <a:lnTo>
                  <a:pt x="4831" y="876"/>
                </a:lnTo>
                <a:lnTo>
                  <a:pt x="4848" y="852"/>
                </a:lnTo>
                <a:lnTo>
                  <a:pt x="4860" y="827"/>
                </a:lnTo>
                <a:lnTo>
                  <a:pt x="4866" y="800"/>
                </a:lnTo>
                <a:lnTo>
                  <a:pt x="4858" y="789"/>
                </a:lnTo>
                <a:lnTo>
                  <a:pt x="4851" y="776"/>
                </a:lnTo>
                <a:lnTo>
                  <a:pt x="4846" y="760"/>
                </a:lnTo>
                <a:lnTo>
                  <a:pt x="4842" y="743"/>
                </a:lnTo>
                <a:lnTo>
                  <a:pt x="4862" y="725"/>
                </a:lnTo>
                <a:lnTo>
                  <a:pt x="4877" y="705"/>
                </a:lnTo>
                <a:lnTo>
                  <a:pt x="4889" y="683"/>
                </a:lnTo>
                <a:lnTo>
                  <a:pt x="4900" y="660"/>
                </a:lnTo>
                <a:lnTo>
                  <a:pt x="4913" y="636"/>
                </a:lnTo>
                <a:lnTo>
                  <a:pt x="4929" y="614"/>
                </a:lnTo>
                <a:lnTo>
                  <a:pt x="4949" y="598"/>
                </a:lnTo>
                <a:lnTo>
                  <a:pt x="4968" y="589"/>
                </a:lnTo>
                <a:lnTo>
                  <a:pt x="4989" y="583"/>
                </a:lnTo>
                <a:lnTo>
                  <a:pt x="5013" y="581"/>
                </a:lnTo>
                <a:lnTo>
                  <a:pt x="5037" y="578"/>
                </a:lnTo>
                <a:lnTo>
                  <a:pt x="5060" y="572"/>
                </a:lnTo>
                <a:lnTo>
                  <a:pt x="5126" y="550"/>
                </a:lnTo>
                <a:lnTo>
                  <a:pt x="5191" y="532"/>
                </a:lnTo>
                <a:lnTo>
                  <a:pt x="5262" y="516"/>
                </a:lnTo>
                <a:lnTo>
                  <a:pt x="5262" y="480"/>
                </a:lnTo>
                <a:lnTo>
                  <a:pt x="5275" y="478"/>
                </a:lnTo>
                <a:lnTo>
                  <a:pt x="5286" y="474"/>
                </a:lnTo>
                <a:lnTo>
                  <a:pt x="5295" y="467"/>
                </a:lnTo>
                <a:lnTo>
                  <a:pt x="5298" y="456"/>
                </a:lnTo>
                <a:lnTo>
                  <a:pt x="5302" y="454"/>
                </a:lnTo>
                <a:lnTo>
                  <a:pt x="5304" y="454"/>
                </a:lnTo>
                <a:lnTo>
                  <a:pt x="5308" y="456"/>
                </a:lnTo>
                <a:lnTo>
                  <a:pt x="5309" y="456"/>
                </a:lnTo>
                <a:lnTo>
                  <a:pt x="5311" y="458"/>
                </a:lnTo>
                <a:lnTo>
                  <a:pt x="5315" y="456"/>
                </a:lnTo>
                <a:lnTo>
                  <a:pt x="5313" y="440"/>
                </a:lnTo>
                <a:lnTo>
                  <a:pt x="5320" y="423"/>
                </a:lnTo>
                <a:lnTo>
                  <a:pt x="5329" y="405"/>
                </a:lnTo>
                <a:lnTo>
                  <a:pt x="5337" y="387"/>
                </a:lnTo>
                <a:lnTo>
                  <a:pt x="5335" y="376"/>
                </a:lnTo>
                <a:lnTo>
                  <a:pt x="5333" y="361"/>
                </a:lnTo>
                <a:lnTo>
                  <a:pt x="5331" y="343"/>
                </a:lnTo>
                <a:lnTo>
                  <a:pt x="5331" y="325"/>
                </a:lnTo>
                <a:lnTo>
                  <a:pt x="5333" y="309"/>
                </a:lnTo>
                <a:lnTo>
                  <a:pt x="5333" y="307"/>
                </a:lnTo>
                <a:lnTo>
                  <a:pt x="5337" y="305"/>
                </a:lnTo>
                <a:lnTo>
                  <a:pt x="5338" y="301"/>
                </a:lnTo>
                <a:lnTo>
                  <a:pt x="5342" y="298"/>
                </a:lnTo>
                <a:lnTo>
                  <a:pt x="5344" y="296"/>
                </a:lnTo>
                <a:lnTo>
                  <a:pt x="5346" y="294"/>
                </a:lnTo>
                <a:lnTo>
                  <a:pt x="5344" y="281"/>
                </a:lnTo>
                <a:lnTo>
                  <a:pt x="5338" y="267"/>
                </a:lnTo>
                <a:lnTo>
                  <a:pt x="5337" y="252"/>
                </a:lnTo>
                <a:lnTo>
                  <a:pt x="5344" y="232"/>
                </a:lnTo>
                <a:lnTo>
                  <a:pt x="5353" y="212"/>
                </a:lnTo>
                <a:lnTo>
                  <a:pt x="5362" y="196"/>
                </a:lnTo>
                <a:lnTo>
                  <a:pt x="5368" y="181"/>
                </a:lnTo>
                <a:lnTo>
                  <a:pt x="5369" y="169"/>
                </a:lnTo>
                <a:lnTo>
                  <a:pt x="5371" y="156"/>
                </a:lnTo>
                <a:lnTo>
                  <a:pt x="5377" y="145"/>
                </a:lnTo>
                <a:lnTo>
                  <a:pt x="5384" y="136"/>
                </a:lnTo>
                <a:lnTo>
                  <a:pt x="5395" y="130"/>
                </a:lnTo>
                <a:lnTo>
                  <a:pt x="5400" y="129"/>
                </a:lnTo>
                <a:lnTo>
                  <a:pt x="5406" y="129"/>
                </a:lnTo>
                <a:lnTo>
                  <a:pt x="5411" y="129"/>
                </a:lnTo>
                <a:lnTo>
                  <a:pt x="5418" y="127"/>
                </a:lnTo>
                <a:lnTo>
                  <a:pt x="5424" y="127"/>
                </a:lnTo>
                <a:lnTo>
                  <a:pt x="5426" y="132"/>
                </a:lnTo>
                <a:lnTo>
                  <a:pt x="5426" y="136"/>
                </a:lnTo>
                <a:lnTo>
                  <a:pt x="5424" y="141"/>
                </a:lnTo>
                <a:lnTo>
                  <a:pt x="5424" y="145"/>
                </a:lnTo>
                <a:lnTo>
                  <a:pt x="5424" y="149"/>
                </a:lnTo>
                <a:lnTo>
                  <a:pt x="5424" y="150"/>
                </a:lnTo>
                <a:lnTo>
                  <a:pt x="5428" y="154"/>
                </a:lnTo>
                <a:lnTo>
                  <a:pt x="5433" y="156"/>
                </a:lnTo>
                <a:lnTo>
                  <a:pt x="5451" y="138"/>
                </a:lnTo>
                <a:lnTo>
                  <a:pt x="5478" y="125"/>
                </a:lnTo>
                <a:lnTo>
                  <a:pt x="5509" y="118"/>
                </a:lnTo>
                <a:lnTo>
                  <a:pt x="5522" y="125"/>
                </a:lnTo>
                <a:lnTo>
                  <a:pt x="5537" y="132"/>
                </a:lnTo>
                <a:lnTo>
                  <a:pt x="5551" y="140"/>
                </a:lnTo>
                <a:lnTo>
                  <a:pt x="5558" y="150"/>
                </a:lnTo>
                <a:lnTo>
                  <a:pt x="5573" y="178"/>
                </a:lnTo>
                <a:lnTo>
                  <a:pt x="5584" y="209"/>
                </a:lnTo>
                <a:lnTo>
                  <a:pt x="5595" y="241"/>
                </a:lnTo>
                <a:lnTo>
                  <a:pt x="5604" y="269"/>
                </a:lnTo>
                <a:lnTo>
                  <a:pt x="5606" y="283"/>
                </a:lnTo>
                <a:lnTo>
                  <a:pt x="5608" y="298"/>
                </a:lnTo>
                <a:lnTo>
                  <a:pt x="5611" y="312"/>
                </a:lnTo>
                <a:lnTo>
                  <a:pt x="5618" y="321"/>
                </a:lnTo>
                <a:lnTo>
                  <a:pt x="5629" y="325"/>
                </a:lnTo>
                <a:lnTo>
                  <a:pt x="5642" y="327"/>
                </a:lnTo>
                <a:lnTo>
                  <a:pt x="5651" y="330"/>
                </a:lnTo>
                <a:lnTo>
                  <a:pt x="5658" y="345"/>
                </a:lnTo>
                <a:lnTo>
                  <a:pt x="5662" y="363"/>
                </a:lnTo>
                <a:lnTo>
                  <a:pt x="5668" y="380"/>
                </a:lnTo>
                <a:lnTo>
                  <a:pt x="5673" y="378"/>
                </a:lnTo>
                <a:lnTo>
                  <a:pt x="5678" y="376"/>
                </a:lnTo>
                <a:lnTo>
                  <a:pt x="5684" y="376"/>
                </a:lnTo>
                <a:lnTo>
                  <a:pt x="5693" y="374"/>
                </a:lnTo>
                <a:lnTo>
                  <a:pt x="5697" y="381"/>
                </a:lnTo>
                <a:lnTo>
                  <a:pt x="5702" y="387"/>
                </a:lnTo>
                <a:lnTo>
                  <a:pt x="5708" y="392"/>
                </a:lnTo>
                <a:lnTo>
                  <a:pt x="5717" y="396"/>
                </a:lnTo>
                <a:lnTo>
                  <a:pt x="5717" y="409"/>
                </a:lnTo>
                <a:lnTo>
                  <a:pt x="5718" y="423"/>
                </a:lnTo>
                <a:lnTo>
                  <a:pt x="5720" y="443"/>
                </a:lnTo>
                <a:lnTo>
                  <a:pt x="5704" y="454"/>
                </a:lnTo>
                <a:lnTo>
                  <a:pt x="5686" y="469"/>
                </a:lnTo>
                <a:lnTo>
                  <a:pt x="5668" y="483"/>
                </a:lnTo>
                <a:lnTo>
                  <a:pt x="5653" y="501"/>
                </a:lnTo>
                <a:lnTo>
                  <a:pt x="5646" y="521"/>
                </a:lnTo>
                <a:lnTo>
                  <a:pt x="5633" y="520"/>
                </a:lnTo>
                <a:lnTo>
                  <a:pt x="5624" y="516"/>
                </a:lnTo>
                <a:lnTo>
                  <a:pt x="5613" y="512"/>
                </a:lnTo>
                <a:lnTo>
                  <a:pt x="5609" y="516"/>
                </a:lnTo>
                <a:lnTo>
                  <a:pt x="5606" y="520"/>
                </a:lnTo>
                <a:lnTo>
                  <a:pt x="5600" y="521"/>
                </a:lnTo>
                <a:lnTo>
                  <a:pt x="5597" y="525"/>
                </a:lnTo>
                <a:lnTo>
                  <a:pt x="5600" y="530"/>
                </a:lnTo>
                <a:lnTo>
                  <a:pt x="5602" y="536"/>
                </a:lnTo>
                <a:lnTo>
                  <a:pt x="5604" y="541"/>
                </a:lnTo>
                <a:lnTo>
                  <a:pt x="5604" y="549"/>
                </a:lnTo>
                <a:lnTo>
                  <a:pt x="5560" y="545"/>
                </a:lnTo>
                <a:lnTo>
                  <a:pt x="5558" y="561"/>
                </a:lnTo>
                <a:lnTo>
                  <a:pt x="5558" y="576"/>
                </a:lnTo>
                <a:lnTo>
                  <a:pt x="5558" y="594"/>
                </a:lnTo>
                <a:lnTo>
                  <a:pt x="5555" y="598"/>
                </a:lnTo>
                <a:lnTo>
                  <a:pt x="5551" y="600"/>
                </a:lnTo>
                <a:lnTo>
                  <a:pt x="5548" y="603"/>
                </a:lnTo>
                <a:lnTo>
                  <a:pt x="5546" y="605"/>
                </a:lnTo>
                <a:lnTo>
                  <a:pt x="5540" y="609"/>
                </a:lnTo>
                <a:lnTo>
                  <a:pt x="5535" y="610"/>
                </a:lnTo>
                <a:lnTo>
                  <a:pt x="5533" y="609"/>
                </a:lnTo>
                <a:lnTo>
                  <a:pt x="5531" y="609"/>
                </a:lnTo>
                <a:lnTo>
                  <a:pt x="5531" y="607"/>
                </a:lnTo>
                <a:lnTo>
                  <a:pt x="5529" y="607"/>
                </a:lnTo>
                <a:lnTo>
                  <a:pt x="5526" y="605"/>
                </a:lnTo>
                <a:lnTo>
                  <a:pt x="5524" y="621"/>
                </a:lnTo>
                <a:lnTo>
                  <a:pt x="5517" y="632"/>
                </a:lnTo>
                <a:lnTo>
                  <a:pt x="5509" y="640"/>
                </a:lnTo>
                <a:lnTo>
                  <a:pt x="5502" y="649"/>
                </a:lnTo>
                <a:lnTo>
                  <a:pt x="5493" y="658"/>
                </a:lnTo>
                <a:lnTo>
                  <a:pt x="5484" y="656"/>
                </a:lnTo>
                <a:lnTo>
                  <a:pt x="5478" y="656"/>
                </a:lnTo>
                <a:lnTo>
                  <a:pt x="5471" y="656"/>
                </a:lnTo>
                <a:lnTo>
                  <a:pt x="5460" y="654"/>
                </a:lnTo>
                <a:lnTo>
                  <a:pt x="5460" y="667"/>
                </a:lnTo>
                <a:lnTo>
                  <a:pt x="5462" y="678"/>
                </a:lnTo>
                <a:lnTo>
                  <a:pt x="5458" y="694"/>
                </a:lnTo>
                <a:lnTo>
                  <a:pt x="5453" y="714"/>
                </a:lnTo>
                <a:lnTo>
                  <a:pt x="5446" y="736"/>
                </a:lnTo>
                <a:lnTo>
                  <a:pt x="5440" y="761"/>
                </a:lnTo>
                <a:lnTo>
                  <a:pt x="5437" y="785"/>
                </a:lnTo>
                <a:lnTo>
                  <a:pt x="5438" y="809"/>
                </a:lnTo>
                <a:lnTo>
                  <a:pt x="5462" y="809"/>
                </a:lnTo>
                <a:lnTo>
                  <a:pt x="5462" y="829"/>
                </a:lnTo>
                <a:lnTo>
                  <a:pt x="5457" y="830"/>
                </a:lnTo>
                <a:lnTo>
                  <a:pt x="5451" y="834"/>
                </a:lnTo>
                <a:lnTo>
                  <a:pt x="5446" y="838"/>
                </a:lnTo>
                <a:lnTo>
                  <a:pt x="5442" y="841"/>
                </a:lnTo>
                <a:lnTo>
                  <a:pt x="5438" y="845"/>
                </a:lnTo>
                <a:lnTo>
                  <a:pt x="5438" y="869"/>
                </a:lnTo>
                <a:lnTo>
                  <a:pt x="5455" y="869"/>
                </a:lnTo>
                <a:lnTo>
                  <a:pt x="5466" y="876"/>
                </a:lnTo>
                <a:lnTo>
                  <a:pt x="5477" y="887"/>
                </a:lnTo>
                <a:lnTo>
                  <a:pt x="5486" y="900"/>
                </a:lnTo>
                <a:lnTo>
                  <a:pt x="5495" y="910"/>
                </a:lnTo>
                <a:lnTo>
                  <a:pt x="5508" y="921"/>
                </a:lnTo>
                <a:lnTo>
                  <a:pt x="5522" y="925"/>
                </a:lnTo>
                <a:lnTo>
                  <a:pt x="5528" y="921"/>
                </a:lnTo>
                <a:lnTo>
                  <a:pt x="5531" y="916"/>
                </a:lnTo>
                <a:lnTo>
                  <a:pt x="5533" y="912"/>
                </a:lnTo>
                <a:lnTo>
                  <a:pt x="5537" y="909"/>
                </a:lnTo>
                <a:lnTo>
                  <a:pt x="5540" y="901"/>
                </a:lnTo>
                <a:lnTo>
                  <a:pt x="5528" y="896"/>
                </a:lnTo>
                <a:lnTo>
                  <a:pt x="5517" y="890"/>
                </a:lnTo>
                <a:lnTo>
                  <a:pt x="5502" y="885"/>
                </a:lnTo>
                <a:lnTo>
                  <a:pt x="5504" y="872"/>
                </a:lnTo>
                <a:lnTo>
                  <a:pt x="5513" y="872"/>
                </a:lnTo>
                <a:lnTo>
                  <a:pt x="5520" y="872"/>
                </a:lnTo>
                <a:lnTo>
                  <a:pt x="5526" y="872"/>
                </a:lnTo>
                <a:lnTo>
                  <a:pt x="5537" y="874"/>
                </a:lnTo>
                <a:lnTo>
                  <a:pt x="5544" y="885"/>
                </a:lnTo>
                <a:lnTo>
                  <a:pt x="5553" y="896"/>
                </a:lnTo>
                <a:lnTo>
                  <a:pt x="5560" y="909"/>
                </a:lnTo>
                <a:lnTo>
                  <a:pt x="5564" y="925"/>
                </a:lnTo>
                <a:lnTo>
                  <a:pt x="5546" y="940"/>
                </a:lnTo>
                <a:lnTo>
                  <a:pt x="5526" y="952"/>
                </a:lnTo>
                <a:lnTo>
                  <a:pt x="5506" y="965"/>
                </a:lnTo>
                <a:lnTo>
                  <a:pt x="5482" y="970"/>
                </a:lnTo>
                <a:lnTo>
                  <a:pt x="5482" y="954"/>
                </a:lnTo>
                <a:lnTo>
                  <a:pt x="5478" y="954"/>
                </a:lnTo>
                <a:lnTo>
                  <a:pt x="5478" y="961"/>
                </a:lnTo>
                <a:lnTo>
                  <a:pt x="5468" y="969"/>
                </a:lnTo>
                <a:lnTo>
                  <a:pt x="5462" y="978"/>
                </a:lnTo>
                <a:lnTo>
                  <a:pt x="5455" y="985"/>
                </a:lnTo>
                <a:lnTo>
                  <a:pt x="5446" y="990"/>
                </a:lnTo>
                <a:lnTo>
                  <a:pt x="5433" y="994"/>
                </a:lnTo>
                <a:lnTo>
                  <a:pt x="5433" y="987"/>
                </a:lnTo>
                <a:lnTo>
                  <a:pt x="5429" y="983"/>
                </a:lnTo>
                <a:lnTo>
                  <a:pt x="5428" y="980"/>
                </a:lnTo>
                <a:lnTo>
                  <a:pt x="5426" y="976"/>
                </a:lnTo>
                <a:lnTo>
                  <a:pt x="5426" y="972"/>
                </a:lnTo>
                <a:lnTo>
                  <a:pt x="5424" y="967"/>
                </a:lnTo>
                <a:lnTo>
                  <a:pt x="5420" y="967"/>
                </a:lnTo>
                <a:lnTo>
                  <a:pt x="5418" y="967"/>
                </a:lnTo>
                <a:lnTo>
                  <a:pt x="5417" y="967"/>
                </a:lnTo>
                <a:lnTo>
                  <a:pt x="5415" y="969"/>
                </a:lnTo>
                <a:lnTo>
                  <a:pt x="5413" y="970"/>
                </a:lnTo>
                <a:lnTo>
                  <a:pt x="5418" y="983"/>
                </a:lnTo>
                <a:lnTo>
                  <a:pt x="5422" y="996"/>
                </a:lnTo>
                <a:lnTo>
                  <a:pt x="5420" y="1010"/>
                </a:lnTo>
                <a:lnTo>
                  <a:pt x="5386" y="1029"/>
                </a:lnTo>
                <a:lnTo>
                  <a:pt x="5349" y="1047"/>
                </a:lnTo>
                <a:lnTo>
                  <a:pt x="5311" y="1069"/>
                </a:lnTo>
                <a:lnTo>
                  <a:pt x="5275" y="1090"/>
                </a:lnTo>
                <a:lnTo>
                  <a:pt x="5242" y="1116"/>
                </a:lnTo>
                <a:lnTo>
                  <a:pt x="5218" y="1143"/>
                </a:lnTo>
                <a:lnTo>
                  <a:pt x="5215" y="1167"/>
                </a:lnTo>
                <a:lnTo>
                  <a:pt x="5206" y="1176"/>
                </a:lnTo>
                <a:lnTo>
                  <a:pt x="5197" y="1183"/>
                </a:lnTo>
                <a:lnTo>
                  <a:pt x="5188" y="1189"/>
                </a:lnTo>
                <a:lnTo>
                  <a:pt x="5180" y="1200"/>
                </a:lnTo>
                <a:lnTo>
                  <a:pt x="5177" y="1216"/>
                </a:lnTo>
                <a:lnTo>
                  <a:pt x="5209" y="1216"/>
                </a:lnTo>
                <a:lnTo>
                  <a:pt x="5209" y="1223"/>
                </a:lnTo>
                <a:lnTo>
                  <a:pt x="5213" y="1234"/>
                </a:lnTo>
                <a:lnTo>
                  <a:pt x="5213" y="1249"/>
                </a:lnTo>
                <a:lnTo>
                  <a:pt x="5213" y="1263"/>
                </a:lnTo>
                <a:lnTo>
                  <a:pt x="5215" y="1290"/>
                </a:lnTo>
                <a:lnTo>
                  <a:pt x="5217" y="1312"/>
                </a:lnTo>
                <a:lnTo>
                  <a:pt x="5213" y="1332"/>
                </a:lnTo>
                <a:lnTo>
                  <a:pt x="5208" y="1345"/>
                </a:lnTo>
                <a:lnTo>
                  <a:pt x="5200" y="1354"/>
                </a:lnTo>
                <a:lnTo>
                  <a:pt x="5197" y="1367"/>
                </a:lnTo>
                <a:lnTo>
                  <a:pt x="5193" y="1385"/>
                </a:lnTo>
                <a:lnTo>
                  <a:pt x="5188" y="1385"/>
                </a:lnTo>
                <a:lnTo>
                  <a:pt x="5186" y="1387"/>
                </a:lnTo>
                <a:lnTo>
                  <a:pt x="5184" y="1387"/>
                </a:lnTo>
                <a:lnTo>
                  <a:pt x="5184" y="1387"/>
                </a:lnTo>
                <a:lnTo>
                  <a:pt x="5182" y="1387"/>
                </a:lnTo>
                <a:lnTo>
                  <a:pt x="5182" y="1389"/>
                </a:lnTo>
                <a:lnTo>
                  <a:pt x="5180" y="1392"/>
                </a:lnTo>
                <a:lnTo>
                  <a:pt x="5182" y="1401"/>
                </a:lnTo>
                <a:lnTo>
                  <a:pt x="5178" y="1414"/>
                </a:lnTo>
                <a:lnTo>
                  <a:pt x="5173" y="1427"/>
                </a:lnTo>
                <a:lnTo>
                  <a:pt x="5164" y="1440"/>
                </a:lnTo>
                <a:lnTo>
                  <a:pt x="5153" y="1449"/>
                </a:lnTo>
                <a:lnTo>
                  <a:pt x="5142" y="1452"/>
                </a:lnTo>
                <a:lnTo>
                  <a:pt x="5142" y="1449"/>
                </a:lnTo>
                <a:lnTo>
                  <a:pt x="5138" y="1449"/>
                </a:lnTo>
                <a:lnTo>
                  <a:pt x="5140" y="1434"/>
                </a:lnTo>
                <a:lnTo>
                  <a:pt x="5138" y="1425"/>
                </a:lnTo>
                <a:lnTo>
                  <a:pt x="5131" y="1418"/>
                </a:lnTo>
                <a:lnTo>
                  <a:pt x="5120" y="1421"/>
                </a:lnTo>
                <a:lnTo>
                  <a:pt x="5113" y="1421"/>
                </a:lnTo>
                <a:lnTo>
                  <a:pt x="5104" y="1416"/>
                </a:lnTo>
                <a:lnTo>
                  <a:pt x="5095" y="1409"/>
                </a:lnTo>
                <a:lnTo>
                  <a:pt x="5095" y="1412"/>
                </a:lnTo>
                <a:lnTo>
                  <a:pt x="5102" y="1425"/>
                </a:lnTo>
                <a:lnTo>
                  <a:pt x="5108" y="1438"/>
                </a:lnTo>
                <a:lnTo>
                  <a:pt x="5115" y="1449"/>
                </a:lnTo>
                <a:lnTo>
                  <a:pt x="5126" y="1458"/>
                </a:lnTo>
                <a:lnTo>
                  <a:pt x="5131" y="1460"/>
                </a:lnTo>
                <a:lnTo>
                  <a:pt x="5137" y="1461"/>
                </a:lnTo>
                <a:lnTo>
                  <a:pt x="5142" y="1463"/>
                </a:lnTo>
                <a:lnTo>
                  <a:pt x="5148" y="1465"/>
                </a:lnTo>
                <a:lnTo>
                  <a:pt x="5148" y="1481"/>
                </a:lnTo>
                <a:lnTo>
                  <a:pt x="5149" y="1490"/>
                </a:lnTo>
                <a:lnTo>
                  <a:pt x="5151" y="1496"/>
                </a:lnTo>
                <a:lnTo>
                  <a:pt x="5155" y="1500"/>
                </a:lnTo>
                <a:lnTo>
                  <a:pt x="5158" y="1505"/>
                </a:lnTo>
                <a:lnTo>
                  <a:pt x="5162" y="1518"/>
                </a:lnTo>
                <a:lnTo>
                  <a:pt x="5158" y="1518"/>
                </a:lnTo>
                <a:lnTo>
                  <a:pt x="5155" y="1520"/>
                </a:lnTo>
                <a:lnTo>
                  <a:pt x="5155" y="1520"/>
                </a:lnTo>
                <a:lnTo>
                  <a:pt x="5153" y="1520"/>
                </a:lnTo>
                <a:lnTo>
                  <a:pt x="5153" y="1520"/>
                </a:lnTo>
                <a:lnTo>
                  <a:pt x="5153" y="1521"/>
                </a:lnTo>
                <a:lnTo>
                  <a:pt x="5151" y="1525"/>
                </a:lnTo>
                <a:lnTo>
                  <a:pt x="5151" y="1529"/>
                </a:lnTo>
                <a:lnTo>
                  <a:pt x="5153" y="1532"/>
                </a:lnTo>
                <a:lnTo>
                  <a:pt x="5155" y="1538"/>
                </a:lnTo>
                <a:lnTo>
                  <a:pt x="5155" y="1545"/>
                </a:lnTo>
                <a:lnTo>
                  <a:pt x="5155" y="1550"/>
                </a:lnTo>
                <a:lnTo>
                  <a:pt x="5151" y="1554"/>
                </a:lnTo>
                <a:lnTo>
                  <a:pt x="5148" y="1558"/>
                </a:lnTo>
                <a:lnTo>
                  <a:pt x="5144" y="1561"/>
                </a:lnTo>
                <a:lnTo>
                  <a:pt x="5140" y="1567"/>
                </a:lnTo>
                <a:lnTo>
                  <a:pt x="5137" y="1570"/>
                </a:lnTo>
                <a:lnTo>
                  <a:pt x="5133" y="1574"/>
                </a:lnTo>
                <a:lnTo>
                  <a:pt x="5129" y="1589"/>
                </a:lnTo>
                <a:lnTo>
                  <a:pt x="5128" y="1609"/>
                </a:lnTo>
                <a:lnTo>
                  <a:pt x="5126" y="1630"/>
                </a:lnTo>
                <a:lnTo>
                  <a:pt x="5124" y="1650"/>
                </a:lnTo>
                <a:lnTo>
                  <a:pt x="5120" y="1667"/>
                </a:lnTo>
                <a:lnTo>
                  <a:pt x="5108" y="1667"/>
                </a:lnTo>
                <a:lnTo>
                  <a:pt x="5108" y="1683"/>
                </a:lnTo>
                <a:lnTo>
                  <a:pt x="5106" y="1700"/>
                </a:lnTo>
                <a:lnTo>
                  <a:pt x="5100" y="1714"/>
                </a:lnTo>
                <a:lnTo>
                  <a:pt x="5098" y="1716"/>
                </a:lnTo>
                <a:lnTo>
                  <a:pt x="5097" y="1716"/>
                </a:lnTo>
                <a:lnTo>
                  <a:pt x="5095" y="1718"/>
                </a:lnTo>
                <a:lnTo>
                  <a:pt x="5091" y="1718"/>
                </a:lnTo>
                <a:lnTo>
                  <a:pt x="5088" y="1718"/>
                </a:lnTo>
                <a:lnTo>
                  <a:pt x="5082" y="1703"/>
                </a:lnTo>
                <a:lnTo>
                  <a:pt x="5078" y="1689"/>
                </a:lnTo>
                <a:lnTo>
                  <a:pt x="5077" y="1672"/>
                </a:lnTo>
                <a:lnTo>
                  <a:pt x="5077" y="1650"/>
                </a:lnTo>
                <a:lnTo>
                  <a:pt x="5082" y="1638"/>
                </a:lnTo>
                <a:lnTo>
                  <a:pt x="5088" y="1620"/>
                </a:lnTo>
                <a:lnTo>
                  <a:pt x="5093" y="1605"/>
                </a:lnTo>
                <a:lnTo>
                  <a:pt x="5073" y="1605"/>
                </a:lnTo>
                <a:lnTo>
                  <a:pt x="5073" y="1600"/>
                </a:lnTo>
                <a:lnTo>
                  <a:pt x="5073" y="1594"/>
                </a:lnTo>
                <a:lnTo>
                  <a:pt x="5075" y="1590"/>
                </a:lnTo>
                <a:lnTo>
                  <a:pt x="5077" y="1585"/>
                </a:lnTo>
                <a:lnTo>
                  <a:pt x="5058" y="1580"/>
                </a:lnTo>
                <a:lnTo>
                  <a:pt x="5046" y="1570"/>
                </a:lnTo>
                <a:lnTo>
                  <a:pt x="5033" y="1563"/>
                </a:lnTo>
                <a:lnTo>
                  <a:pt x="5020" y="1561"/>
                </a:lnTo>
                <a:lnTo>
                  <a:pt x="5015" y="1561"/>
                </a:lnTo>
                <a:lnTo>
                  <a:pt x="5020" y="1567"/>
                </a:lnTo>
                <a:lnTo>
                  <a:pt x="5024" y="1570"/>
                </a:lnTo>
                <a:lnTo>
                  <a:pt x="5029" y="1576"/>
                </a:lnTo>
                <a:lnTo>
                  <a:pt x="5031" y="1581"/>
                </a:lnTo>
                <a:lnTo>
                  <a:pt x="5033" y="1587"/>
                </a:lnTo>
                <a:lnTo>
                  <a:pt x="5033" y="1590"/>
                </a:lnTo>
                <a:lnTo>
                  <a:pt x="5033" y="1594"/>
                </a:lnTo>
                <a:lnTo>
                  <a:pt x="5031" y="1598"/>
                </a:lnTo>
                <a:lnTo>
                  <a:pt x="5031" y="1600"/>
                </a:lnTo>
                <a:lnTo>
                  <a:pt x="5031" y="1603"/>
                </a:lnTo>
                <a:lnTo>
                  <a:pt x="5031" y="1605"/>
                </a:lnTo>
                <a:lnTo>
                  <a:pt x="5040" y="1614"/>
                </a:lnTo>
                <a:lnTo>
                  <a:pt x="5046" y="1621"/>
                </a:lnTo>
                <a:lnTo>
                  <a:pt x="5048" y="1632"/>
                </a:lnTo>
                <a:lnTo>
                  <a:pt x="5048" y="1650"/>
                </a:lnTo>
                <a:lnTo>
                  <a:pt x="5046" y="1652"/>
                </a:lnTo>
                <a:lnTo>
                  <a:pt x="5044" y="1656"/>
                </a:lnTo>
                <a:lnTo>
                  <a:pt x="5044" y="1660"/>
                </a:lnTo>
                <a:lnTo>
                  <a:pt x="5044" y="1667"/>
                </a:lnTo>
                <a:lnTo>
                  <a:pt x="5055" y="1667"/>
                </a:lnTo>
                <a:lnTo>
                  <a:pt x="5060" y="1676"/>
                </a:lnTo>
                <a:lnTo>
                  <a:pt x="5062" y="1687"/>
                </a:lnTo>
                <a:lnTo>
                  <a:pt x="5064" y="1701"/>
                </a:lnTo>
                <a:lnTo>
                  <a:pt x="5048" y="1701"/>
                </a:lnTo>
                <a:lnTo>
                  <a:pt x="5048" y="1707"/>
                </a:lnTo>
                <a:lnTo>
                  <a:pt x="5057" y="1712"/>
                </a:lnTo>
                <a:lnTo>
                  <a:pt x="5062" y="1718"/>
                </a:lnTo>
                <a:lnTo>
                  <a:pt x="5066" y="1725"/>
                </a:lnTo>
                <a:lnTo>
                  <a:pt x="5068" y="1738"/>
                </a:lnTo>
                <a:lnTo>
                  <a:pt x="5100" y="1738"/>
                </a:lnTo>
                <a:lnTo>
                  <a:pt x="5108" y="1750"/>
                </a:lnTo>
                <a:lnTo>
                  <a:pt x="5120" y="1763"/>
                </a:lnTo>
                <a:lnTo>
                  <a:pt x="5131" y="1776"/>
                </a:lnTo>
                <a:lnTo>
                  <a:pt x="5140" y="1787"/>
                </a:lnTo>
                <a:lnTo>
                  <a:pt x="5148" y="1805"/>
                </a:lnTo>
                <a:lnTo>
                  <a:pt x="5151" y="1825"/>
                </a:lnTo>
                <a:lnTo>
                  <a:pt x="5160" y="1843"/>
                </a:lnTo>
                <a:lnTo>
                  <a:pt x="5168" y="1854"/>
                </a:lnTo>
                <a:lnTo>
                  <a:pt x="5177" y="1861"/>
                </a:lnTo>
                <a:lnTo>
                  <a:pt x="5186" y="1870"/>
                </a:lnTo>
                <a:lnTo>
                  <a:pt x="5193" y="1883"/>
                </a:lnTo>
                <a:lnTo>
                  <a:pt x="5197" y="1900"/>
                </a:lnTo>
                <a:lnTo>
                  <a:pt x="5180" y="1900"/>
                </a:lnTo>
                <a:lnTo>
                  <a:pt x="5180" y="1887"/>
                </a:lnTo>
                <a:lnTo>
                  <a:pt x="5168" y="1880"/>
                </a:lnTo>
                <a:lnTo>
                  <a:pt x="5168" y="1883"/>
                </a:lnTo>
                <a:lnTo>
                  <a:pt x="5175" y="1894"/>
                </a:lnTo>
                <a:lnTo>
                  <a:pt x="5178" y="1907"/>
                </a:lnTo>
                <a:lnTo>
                  <a:pt x="5180" y="1923"/>
                </a:lnTo>
                <a:lnTo>
                  <a:pt x="5169" y="1936"/>
                </a:lnTo>
                <a:lnTo>
                  <a:pt x="5162" y="1947"/>
                </a:lnTo>
                <a:lnTo>
                  <a:pt x="5155" y="1960"/>
                </a:lnTo>
                <a:lnTo>
                  <a:pt x="5146" y="1970"/>
                </a:lnTo>
                <a:lnTo>
                  <a:pt x="5133" y="1976"/>
                </a:lnTo>
                <a:lnTo>
                  <a:pt x="5115" y="1980"/>
                </a:lnTo>
                <a:lnTo>
                  <a:pt x="5109" y="1976"/>
                </a:lnTo>
                <a:lnTo>
                  <a:pt x="5104" y="1974"/>
                </a:lnTo>
                <a:lnTo>
                  <a:pt x="5097" y="1972"/>
                </a:lnTo>
                <a:lnTo>
                  <a:pt x="5089" y="1970"/>
                </a:lnTo>
                <a:lnTo>
                  <a:pt x="5089" y="1976"/>
                </a:lnTo>
                <a:lnTo>
                  <a:pt x="5093" y="1976"/>
                </a:lnTo>
                <a:lnTo>
                  <a:pt x="5098" y="1978"/>
                </a:lnTo>
                <a:lnTo>
                  <a:pt x="5102" y="1981"/>
                </a:lnTo>
                <a:lnTo>
                  <a:pt x="5108" y="1983"/>
                </a:lnTo>
                <a:lnTo>
                  <a:pt x="5111" y="1987"/>
                </a:lnTo>
                <a:lnTo>
                  <a:pt x="5113" y="1992"/>
                </a:lnTo>
                <a:lnTo>
                  <a:pt x="5109" y="1994"/>
                </a:lnTo>
                <a:lnTo>
                  <a:pt x="5106" y="1998"/>
                </a:lnTo>
                <a:lnTo>
                  <a:pt x="5104" y="2000"/>
                </a:lnTo>
                <a:lnTo>
                  <a:pt x="5104" y="2003"/>
                </a:lnTo>
                <a:lnTo>
                  <a:pt x="5102" y="2009"/>
                </a:lnTo>
                <a:lnTo>
                  <a:pt x="5102" y="2016"/>
                </a:lnTo>
                <a:lnTo>
                  <a:pt x="5106" y="2016"/>
                </a:lnTo>
                <a:lnTo>
                  <a:pt x="5113" y="2010"/>
                </a:lnTo>
                <a:lnTo>
                  <a:pt x="5122" y="2010"/>
                </a:lnTo>
                <a:lnTo>
                  <a:pt x="5138" y="2012"/>
                </a:lnTo>
                <a:lnTo>
                  <a:pt x="5138" y="2040"/>
                </a:lnTo>
                <a:lnTo>
                  <a:pt x="5133" y="2045"/>
                </a:lnTo>
                <a:lnTo>
                  <a:pt x="5128" y="2052"/>
                </a:lnTo>
                <a:lnTo>
                  <a:pt x="5124" y="2058"/>
                </a:lnTo>
                <a:lnTo>
                  <a:pt x="5117" y="2063"/>
                </a:lnTo>
                <a:lnTo>
                  <a:pt x="5102" y="2070"/>
                </a:lnTo>
                <a:lnTo>
                  <a:pt x="5082" y="2074"/>
                </a:lnTo>
                <a:lnTo>
                  <a:pt x="5062" y="2078"/>
                </a:lnTo>
                <a:lnTo>
                  <a:pt x="5048" y="2083"/>
                </a:lnTo>
                <a:lnTo>
                  <a:pt x="5044" y="2087"/>
                </a:lnTo>
                <a:lnTo>
                  <a:pt x="5037" y="2096"/>
                </a:lnTo>
                <a:lnTo>
                  <a:pt x="5028" y="2107"/>
                </a:lnTo>
                <a:lnTo>
                  <a:pt x="5018" y="2120"/>
                </a:lnTo>
                <a:lnTo>
                  <a:pt x="5009" y="2132"/>
                </a:lnTo>
                <a:lnTo>
                  <a:pt x="5002" y="2141"/>
                </a:lnTo>
                <a:lnTo>
                  <a:pt x="4998" y="2147"/>
                </a:lnTo>
                <a:lnTo>
                  <a:pt x="4995" y="2147"/>
                </a:lnTo>
                <a:lnTo>
                  <a:pt x="4988" y="2165"/>
                </a:lnTo>
                <a:lnTo>
                  <a:pt x="4984" y="2180"/>
                </a:lnTo>
                <a:lnTo>
                  <a:pt x="4982" y="2194"/>
                </a:lnTo>
                <a:lnTo>
                  <a:pt x="4977" y="2205"/>
                </a:lnTo>
                <a:lnTo>
                  <a:pt x="4968" y="2212"/>
                </a:lnTo>
                <a:lnTo>
                  <a:pt x="4953" y="2218"/>
                </a:lnTo>
                <a:lnTo>
                  <a:pt x="4929" y="2220"/>
                </a:lnTo>
                <a:lnTo>
                  <a:pt x="4913" y="2230"/>
                </a:lnTo>
                <a:lnTo>
                  <a:pt x="4895" y="2241"/>
                </a:lnTo>
                <a:lnTo>
                  <a:pt x="4877" y="2252"/>
                </a:lnTo>
                <a:lnTo>
                  <a:pt x="4862" y="2265"/>
                </a:lnTo>
                <a:lnTo>
                  <a:pt x="4851" y="2283"/>
                </a:lnTo>
                <a:lnTo>
                  <a:pt x="4851" y="2330"/>
                </a:lnTo>
                <a:lnTo>
                  <a:pt x="4849" y="2332"/>
                </a:lnTo>
                <a:lnTo>
                  <a:pt x="4846" y="2336"/>
                </a:lnTo>
                <a:lnTo>
                  <a:pt x="4842" y="2338"/>
                </a:lnTo>
                <a:lnTo>
                  <a:pt x="4838" y="2341"/>
                </a:lnTo>
                <a:lnTo>
                  <a:pt x="4835" y="2347"/>
                </a:lnTo>
                <a:lnTo>
                  <a:pt x="4831" y="2354"/>
                </a:lnTo>
                <a:lnTo>
                  <a:pt x="4820" y="2354"/>
                </a:lnTo>
                <a:lnTo>
                  <a:pt x="4811" y="2350"/>
                </a:lnTo>
                <a:lnTo>
                  <a:pt x="4804" y="2349"/>
                </a:lnTo>
                <a:lnTo>
                  <a:pt x="4797" y="2347"/>
                </a:lnTo>
                <a:lnTo>
                  <a:pt x="4793" y="2350"/>
                </a:lnTo>
                <a:lnTo>
                  <a:pt x="4791" y="2358"/>
                </a:lnTo>
                <a:lnTo>
                  <a:pt x="4778" y="2358"/>
                </a:lnTo>
                <a:lnTo>
                  <a:pt x="4769" y="2380"/>
                </a:lnTo>
                <a:lnTo>
                  <a:pt x="4753" y="2400"/>
                </a:lnTo>
                <a:lnTo>
                  <a:pt x="4733" y="2414"/>
                </a:lnTo>
                <a:lnTo>
                  <a:pt x="4709" y="2421"/>
                </a:lnTo>
                <a:lnTo>
                  <a:pt x="4704" y="2430"/>
                </a:lnTo>
                <a:lnTo>
                  <a:pt x="4704" y="2438"/>
                </a:lnTo>
                <a:lnTo>
                  <a:pt x="4704" y="2443"/>
                </a:lnTo>
                <a:lnTo>
                  <a:pt x="4704" y="2449"/>
                </a:lnTo>
                <a:lnTo>
                  <a:pt x="4702" y="2454"/>
                </a:lnTo>
                <a:lnTo>
                  <a:pt x="4693" y="2456"/>
                </a:lnTo>
                <a:lnTo>
                  <a:pt x="4677" y="2458"/>
                </a:lnTo>
                <a:lnTo>
                  <a:pt x="4677" y="2454"/>
                </a:lnTo>
                <a:lnTo>
                  <a:pt x="4673" y="2454"/>
                </a:lnTo>
                <a:lnTo>
                  <a:pt x="4673" y="2458"/>
                </a:lnTo>
                <a:lnTo>
                  <a:pt x="4677" y="2460"/>
                </a:lnTo>
                <a:lnTo>
                  <a:pt x="4678" y="2461"/>
                </a:lnTo>
                <a:lnTo>
                  <a:pt x="4680" y="2463"/>
                </a:lnTo>
                <a:lnTo>
                  <a:pt x="4680" y="2465"/>
                </a:lnTo>
                <a:lnTo>
                  <a:pt x="4680" y="2467"/>
                </a:lnTo>
                <a:lnTo>
                  <a:pt x="4680" y="2469"/>
                </a:lnTo>
                <a:lnTo>
                  <a:pt x="4678" y="2472"/>
                </a:lnTo>
                <a:lnTo>
                  <a:pt x="4677" y="2474"/>
                </a:lnTo>
                <a:lnTo>
                  <a:pt x="4673" y="2478"/>
                </a:lnTo>
                <a:lnTo>
                  <a:pt x="4671" y="2480"/>
                </a:lnTo>
                <a:lnTo>
                  <a:pt x="4669" y="2481"/>
                </a:lnTo>
                <a:lnTo>
                  <a:pt x="4668" y="2481"/>
                </a:lnTo>
                <a:lnTo>
                  <a:pt x="4671" y="2501"/>
                </a:lnTo>
                <a:lnTo>
                  <a:pt x="4669" y="2505"/>
                </a:lnTo>
                <a:lnTo>
                  <a:pt x="4664" y="2509"/>
                </a:lnTo>
                <a:lnTo>
                  <a:pt x="4657" y="2514"/>
                </a:lnTo>
                <a:lnTo>
                  <a:pt x="4651" y="2518"/>
                </a:lnTo>
                <a:lnTo>
                  <a:pt x="4648" y="2521"/>
                </a:lnTo>
                <a:lnTo>
                  <a:pt x="4644" y="2534"/>
                </a:lnTo>
                <a:lnTo>
                  <a:pt x="4642" y="2550"/>
                </a:lnTo>
                <a:lnTo>
                  <a:pt x="4644" y="2565"/>
                </a:lnTo>
                <a:lnTo>
                  <a:pt x="4644" y="2578"/>
                </a:lnTo>
                <a:lnTo>
                  <a:pt x="4642" y="2580"/>
                </a:lnTo>
                <a:lnTo>
                  <a:pt x="4638" y="2581"/>
                </a:lnTo>
                <a:lnTo>
                  <a:pt x="4635" y="2585"/>
                </a:lnTo>
                <a:lnTo>
                  <a:pt x="4631" y="2589"/>
                </a:lnTo>
                <a:lnTo>
                  <a:pt x="4629" y="2590"/>
                </a:lnTo>
                <a:lnTo>
                  <a:pt x="4628" y="2592"/>
                </a:lnTo>
                <a:lnTo>
                  <a:pt x="4628" y="2596"/>
                </a:lnTo>
                <a:lnTo>
                  <a:pt x="4631" y="2596"/>
                </a:lnTo>
                <a:lnTo>
                  <a:pt x="4633" y="2605"/>
                </a:lnTo>
                <a:lnTo>
                  <a:pt x="4635" y="2621"/>
                </a:lnTo>
                <a:lnTo>
                  <a:pt x="4635" y="2640"/>
                </a:lnTo>
                <a:lnTo>
                  <a:pt x="4635" y="2660"/>
                </a:lnTo>
                <a:lnTo>
                  <a:pt x="4635" y="2674"/>
                </a:lnTo>
                <a:lnTo>
                  <a:pt x="4635" y="2681"/>
                </a:lnTo>
                <a:lnTo>
                  <a:pt x="4649" y="2703"/>
                </a:lnTo>
                <a:lnTo>
                  <a:pt x="4664" y="2734"/>
                </a:lnTo>
                <a:lnTo>
                  <a:pt x="4675" y="2767"/>
                </a:lnTo>
                <a:lnTo>
                  <a:pt x="4688" y="2801"/>
                </a:lnTo>
                <a:lnTo>
                  <a:pt x="4700" y="2832"/>
                </a:lnTo>
                <a:lnTo>
                  <a:pt x="4715" y="2860"/>
                </a:lnTo>
                <a:lnTo>
                  <a:pt x="4728" y="2880"/>
                </a:lnTo>
                <a:lnTo>
                  <a:pt x="4748" y="2901"/>
                </a:lnTo>
                <a:lnTo>
                  <a:pt x="4768" y="2923"/>
                </a:lnTo>
                <a:lnTo>
                  <a:pt x="4786" y="2947"/>
                </a:lnTo>
                <a:lnTo>
                  <a:pt x="4800" y="2970"/>
                </a:lnTo>
                <a:lnTo>
                  <a:pt x="4806" y="2992"/>
                </a:lnTo>
                <a:lnTo>
                  <a:pt x="4802" y="2998"/>
                </a:lnTo>
                <a:lnTo>
                  <a:pt x="4802" y="3009"/>
                </a:lnTo>
                <a:lnTo>
                  <a:pt x="4806" y="3020"/>
                </a:lnTo>
                <a:lnTo>
                  <a:pt x="4811" y="3032"/>
                </a:lnTo>
                <a:lnTo>
                  <a:pt x="4817" y="3043"/>
                </a:lnTo>
                <a:lnTo>
                  <a:pt x="4822" y="3052"/>
                </a:lnTo>
                <a:lnTo>
                  <a:pt x="4835" y="3076"/>
                </a:lnTo>
                <a:lnTo>
                  <a:pt x="4846" y="3101"/>
                </a:lnTo>
                <a:lnTo>
                  <a:pt x="4858" y="3123"/>
                </a:lnTo>
                <a:lnTo>
                  <a:pt x="4871" y="3143"/>
                </a:lnTo>
                <a:lnTo>
                  <a:pt x="4886" y="3163"/>
                </a:lnTo>
                <a:lnTo>
                  <a:pt x="4900" y="3185"/>
                </a:lnTo>
                <a:lnTo>
                  <a:pt x="4909" y="3209"/>
                </a:lnTo>
                <a:lnTo>
                  <a:pt x="4911" y="3241"/>
                </a:lnTo>
                <a:lnTo>
                  <a:pt x="4913" y="3280"/>
                </a:lnTo>
                <a:lnTo>
                  <a:pt x="4915" y="3318"/>
                </a:lnTo>
                <a:lnTo>
                  <a:pt x="4917" y="3350"/>
                </a:lnTo>
                <a:lnTo>
                  <a:pt x="4915" y="3354"/>
                </a:lnTo>
                <a:lnTo>
                  <a:pt x="4913" y="3358"/>
                </a:lnTo>
                <a:lnTo>
                  <a:pt x="4909" y="3361"/>
                </a:lnTo>
                <a:lnTo>
                  <a:pt x="4906" y="3365"/>
                </a:lnTo>
                <a:lnTo>
                  <a:pt x="4902" y="3369"/>
                </a:lnTo>
                <a:lnTo>
                  <a:pt x="4900" y="3370"/>
                </a:lnTo>
                <a:lnTo>
                  <a:pt x="4898" y="3381"/>
                </a:lnTo>
                <a:lnTo>
                  <a:pt x="4902" y="3390"/>
                </a:lnTo>
                <a:lnTo>
                  <a:pt x="4906" y="3400"/>
                </a:lnTo>
                <a:lnTo>
                  <a:pt x="4909" y="3407"/>
                </a:lnTo>
                <a:lnTo>
                  <a:pt x="4909" y="3414"/>
                </a:lnTo>
                <a:lnTo>
                  <a:pt x="4908" y="3416"/>
                </a:lnTo>
                <a:lnTo>
                  <a:pt x="4906" y="3418"/>
                </a:lnTo>
                <a:lnTo>
                  <a:pt x="4904" y="3418"/>
                </a:lnTo>
                <a:lnTo>
                  <a:pt x="4902" y="3418"/>
                </a:lnTo>
                <a:lnTo>
                  <a:pt x="4900" y="3420"/>
                </a:lnTo>
                <a:lnTo>
                  <a:pt x="4900" y="3421"/>
                </a:lnTo>
                <a:lnTo>
                  <a:pt x="4898" y="3425"/>
                </a:lnTo>
                <a:lnTo>
                  <a:pt x="4897" y="3430"/>
                </a:lnTo>
                <a:lnTo>
                  <a:pt x="4897" y="3438"/>
                </a:lnTo>
                <a:lnTo>
                  <a:pt x="4871" y="3441"/>
                </a:lnTo>
                <a:lnTo>
                  <a:pt x="4848" y="3450"/>
                </a:lnTo>
                <a:lnTo>
                  <a:pt x="4824" y="3460"/>
                </a:lnTo>
                <a:lnTo>
                  <a:pt x="4798" y="3465"/>
                </a:lnTo>
                <a:lnTo>
                  <a:pt x="4797" y="3460"/>
                </a:lnTo>
                <a:lnTo>
                  <a:pt x="4795" y="3456"/>
                </a:lnTo>
                <a:lnTo>
                  <a:pt x="4793" y="3452"/>
                </a:lnTo>
                <a:lnTo>
                  <a:pt x="4791" y="3449"/>
                </a:lnTo>
                <a:lnTo>
                  <a:pt x="4789" y="3443"/>
                </a:lnTo>
                <a:lnTo>
                  <a:pt x="4788" y="3438"/>
                </a:lnTo>
                <a:lnTo>
                  <a:pt x="4789" y="3436"/>
                </a:lnTo>
                <a:lnTo>
                  <a:pt x="4791" y="3434"/>
                </a:lnTo>
                <a:lnTo>
                  <a:pt x="4793" y="3432"/>
                </a:lnTo>
                <a:lnTo>
                  <a:pt x="4793" y="3430"/>
                </a:lnTo>
                <a:lnTo>
                  <a:pt x="4793" y="3429"/>
                </a:lnTo>
                <a:lnTo>
                  <a:pt x="4795" y="3425"/>
                </a:lnTo>
                <a:lnTo>
                  <a:pt x="4778" y="3410"/>
                </a:lnTo>
                <a:lnTo>
                  <a:pt x="4764" y="3390"/>
                </a:lnTo>
                <a:lnTo>
                  <a:pt x="4751" y="3369"/>
                </a:lnTo>
                <a:lnTo>
                  <a:pt x="4728" y="3369"/>
                </a:lnTo>
                <a:lnTo>
                  <a:pt x="4708" y="3365"/>
                </a:lnTo>
                <a:lnTo>
                  <a:pt x="4702" y="3350"/>
                </a:lnTo>
                <a:lnTo>
                  <a:pt x="4695" y="3330"/>
                </a:lnTo>
                <a:lnTo>
                  <a:pt x="4686" y="3310"/>
                </a:lnTo>
                <a:lnTo>
                  <a:pt x="4675" y="3292"/>
                </a:lnTo>
                <a:lnTo>
                  <a:pt x="4662" y="3280"/>
                </a:lnTo>
                <a:lnTo>
                  <a:pt x="4648" y="3272"/>
                </a:lnTo>
                <a:lnTo>
                  <a:pt x="4642" y="3238"/>
                </a:lnTo>
                <a:lnTo>
                  <a:pt x="4615" y="3238"/>
                </a:lnTo>
                <a:lnTo>
                  <a:pt x="4604" y="3220"/>
                </a:lnTo>
                <a:lnTo>
                  <a:pt x="4591" y="3198"/>
                </a:lnTo>
                <a:lnTo>
                  <a:pt x="4578" y="3172"/>
                </a:lnTo>
                <a:lnTo>
                  <a:pt x="4568" y="3149"/>
                </a:lnTo>
                <a:lnTo>
                  <a:pt x="4562" y="3129"/>
                </a:lnTo>
                <a:lnTo>
                  <a:pt x="4568" y="3130"/>
                </a:lnTo>
                <a:lnTo>
                  <a:pt x="4569" y="3130"/>
                </a:lnTo>
                <a:lnTo>
                  <a:pt x="4571" y="3130"/>
                </a:lnTo>
                <a:lnTo>
                  <a:pt x="4573" y="3130"/>
                </a:lnTo>
                <a:lnTo>
                  <a:pt x="4575" y="3130"/>
                </a:lnTo>
                <a:lnTo>
                  <a:pt x="4578" y="3130"/>
                </a:lnTo>
                <a:lnTo>
                  <a:pt x="4582" y="3130"/>
                </a:lnTo>
                <a:lnTo>
                  <a:pt x="4586" y="3116"/>
                </a:lnTo>
                <a:lnTo>
                  <a:pt x="4589" y="3107"/>
                </a:lnTo>
                <a:lnTo>
                  <a:pt x="4593" y="3100"/>
                </a:lnTo>
                <a:lnTo>
                  <a:pt x="4598" y="3090"/>
                </a:lnTo>
                <a:lnTo>
                  <a:pt x="4591" y="3090"/>
                </a:lnTo>
                <a:lnTo>
                  <a:pt x="4591" y="3094"/>
                </a:lnTo>
                <a:lnTo>
                  <a:pt x="4586" y="3103"/>
                </a:lnTo>
                <a:lnTo>
                  <a:pt x="4582" y="3110"/>
                </a:lnTo>
                <a:lnTo>
                  <a:pt x="4577" y="3116"/>
                </a:lnTo>
                <a:lnTo>
                  <a:pt x="4569" y="3120"/>
                </a:lnTo>
                <a:lnTo>
                  <a:pt x="4555" y="3121"/>
                </a:lnTo>
                <a:lnTo>
                  <a:pt x="4549" y="3112"/>
                </a:lnTo>
                <a:lnTo>
                  <a:pt x="4542" y="3105"/>
                </a:lnTo>
                <a:lnTo>
                  <a:pt x="4544" y="3081"/>
                </a:lnTo>
                <a:lnTo>
                  <a:pt x="4544" y="3056"/>
                </a:lnTo>
                <a:lnTo>
                  <a:pt x="4544" y="3029"/>
                </a:lnTo>
                <a:lnTo>
                  <a:pt x="4540" y="3001"/>
                </a:lnTo>
                <a:lnTo>
                  <a:pt x="4535" y="2978"/>
                </a:lnTo>
                <a:lnTo>
                  <a:pt x="4528" y="2958"/>
                </a:lnTo>
                <a:lnTo>
                  <a:pt x="4513" y="2943"/>
                </a:lnTo>
                <a:lnTo>
                  <a:pt x="4495" y="2934"/>
                </a:lnTo>
                <a:lnTo>
                  <a:pt x="4484" y="2934"/>
                </a:lnTo>
                <a:lnTo>
                  <a:pt x="4471" y="2927"/>
                </a:lnTo>
                <a:lnTo>
                  <a:pt x="4458" y="2916"/>
                </a:lnTo>
                <a:lnTo>
                  <a:pt x="4446" y="2901"/>
                </a:lnTo>
                <a:lnTo>
                  <a:pt x="4435" y="2889"/>
                </a:lnTo>
                <a:lnTo>
                  <a:pt x="4428" y="2878"/>
                </a:lnTo>
                <a:lnTo>
                  <a:pt x="4424" y="2876"/>
                </a:lnTo>
                <a:lnTo>
                  <a:pt x="4420" y="2874"/>
                </a:lnTo>
                <a:lnTo>
                  <a:pt x="4415" y="2874"/>
                </a:lnTo>
                <a:lnTo>
                  <a:pt x="4411" y="2872"/>
                </a:lnTo>
                <a:lnTo>
                  <a:pt x="4408" y="2870"/>
                </a:lnTo>
                <a:lnTo>
                  <a:pt x="4398" y="2854"/>
                </a:lnTo>
                <a:lnTo>
                  <a:pt x="4382" y="2841"/>
                </a:lnTo>
                <a:lnTo>
                  <a:pt x="4364" y="2836"/>
                </a:lnTo>
                <a:lnTo>
                  <a:pt x="4342" y="2832"/>
                </a:lnTo>
                <a:lnTo>
                  <a:pt x="4318" y="2834"/>
                </a:lnTo>
                <a:lnTo>
                  <a:pt x="4322" y="2858"/>
                </a:lnTo>
                <a:lnTo>
                  <a:pt x="4295" y="2869"/>
                </a:lnTo>
                <a:lnTo>
                  <a:pt x="4273" y="2880"/>
                </a:lnTo>
                <a:lnTo>
                  <a:pt x="4249" y="2890"/>
                </a:lnTo>
                <a:lnTo>
                  <a:pt x="4226" y="2900"/>
                </a:lnTo>
                <a:lnTo>
                  <a:pt x="4197" y="2905"/>
                </a:lnTo>
                <a:lnTo>
                  <a:pt x="4193" y="2901"/>
                </a:lnTo>
                <a:lnTo>
                  <a:pt x="4191" y="2898"/>
                </a:lnTo>
                <a:lnTo>
                  <a:pt x="4188" y="2896"/>
                </a:lnTo>
                <a:lnTo>
                  <a:pt x="4184" y="2892"/>
                </a:lnTo>
                <a:lnTo>
                  <a:pt x="4184" y="2869"/>
                </a:lnTo>
                <a:lnTo>
                  <a:pt x="4175" y="2861"/>
                </a:lnTo>
                <a:lnTo>
                  <a:pt x="4158" y="2852"/>
                </a:lnTo>
                <a:lnTo>
                  <a:pt x="4137" y="2843"/>
                </a:lnTo>
                <a:lnTo>
                  <a:pt x="4111" y="2834"/>
                </a:lnTo>
                <a:lnTo>
                  <a:pt x="4088" y="2825"/>
                </a:lnTo>
                <a:lnTo>
                  <a:pt x="4068" y="2820"/>
                </a:lnTo>
                <a:lnTo>
                  <a:pt x="4051" y="2816"/>
                </a:lnTo>
                <a:lnTo>
                  <a:pt x="4048" y="2816"/>
                </a:lnTo>
                <a:lnTo>
                  <a:pt x="4038" y="2820"/>
                </a:lnTo>
                <a:lnTo>
                  <a:pt x="4028" y="2823"/>
                </a:lnTo>
                <a:lnTo>
                  <a:pt x="4018" y="2825"/>
                </a:lnTo>
                <a:lnTo>
                  <a:pt x="4011" y="2827"/>
                </a:lnTo>
                <a:lnTo>
                  <a:pt x="4000" y="2829"/>
                </a:lnTo>
                <a:lnTo>
                  <a:pt x="3988" y="2829"/>
                </a:lnTo>
                <a:lnTo>
                  <a:pt x="3977" y="2827"/>
                </a:lnTo>
                <a:lnTo>
                  <a:pt x="3971" y="2827"/>
                </a:lnTo>
                <a:lnTo>
                  <a:pt x="3969" y="2830"/>
                </a:lnTo>
                <a:lnTo>
                  <a:pt x="3966" y="2832"/>
                </a:lnTo>
                <a:lnTo>
                  <a:pt x="3964" y="2838"/>
                </a:lnTo>
                <a:lnTo>
                  <a:pt x="3962" y="2841"/>
                </a:lnTo>
                <a:lnTo>
                  <a:pt x="3958" y="2843"/>
                </a:lnTo>
                <a:lnTo>
                  <a:pt x="3949" y="2847"/>
                </a:lnTo>
                <a:lnTo>
                  <a:pt x="3931" y="2852"/>
                </a:lnTo>
                <a:lnTo>
                  <a:pt x="3911" y="2858"/>
                </a:lnTo>
                <a:lnTo>
                  <a:pt x="3889" y="2861"/>
                </a:lnTo>
                <a:lnTo>
                  <a:pt x="3875" y="2863"/>
                </a:lnTo>
                <a:lnTo>
                  <a:pt x="3875" y="2858"/>
                </a:lnTo>
                <a:lnTo>
                  <a:pt x="3875" y="2856"/>
                </a:lnTo>
                <a:lnTo>
                  <a:pt x="3877" y="2854"/>
                </a:lnTo>
                <a:lnTo>
                  <a:pt x="3877" y="2852"/>
                </a:lnTo>
                <a:lnTo>
                  <a:pt x="3878" y="2850"/>
                </a:lnTo>
                <a:lnTo>
                  <a:pt x="3882" y="2849"/>
                </a:lnTo>
                <a:lnTo>
                  <a:pt x="3889" y="2847"/>
                </a:lnTo>
                <a:lnTo>
                  <a:pt x="3895" y="2845"/>
                </a:lnTo>
                <a:lnTo>
                  <a:pt x="3898" y="2843"/>
                </a:lnTo>
                <a:lnTo>
                  <a:pt x="3893" y="2840"/>
                </a:lnTo>
                <a:lnTo>
                  <a:pt x="3886" y="2836"/>
                </a:lnTo>
                <a:lnTo>
                  <a:pt x="3882" y="2830"/>
                </a:lnTo>
                <a:lnTo>
                  <a:pt x="3878" y="2825"/>
                </a:lnTo>
                <a:lnTo>
                  <a:pt x="3875" y="2820"/>
                </a:lnTo>
                <a:lnTo>
                  <a:pt x="3871" y="2820"/>
                </a:lnTo>
                <a:lnTo>
                  <a:pt x="3871" y="2847"/>
                </a:lnTo>
                <a:lnTo>
                  <a:pt x="3848" y="2845"/>
                </a:lnTo>
                <a:lnTo>
                  <a:pt x="3820" y="2845"/>
                </a:lnTo>
                <a:lnTo>
                  <a:pt x="3793" y="2847"/>
                </a:lnTo>
                <a:lnTo>
                  <a:pt x="3766" y="2849"/>
                </a:lnTo>
                <a:lnTo>
                  <a:pt x="3740" y="2854"/>
                </a:lnTo>
                <a:lnTo>
                  <a:pt x="3722" y="2861"/>
                </a:lnTo>
                <a:lnTo>
                  <a:pt x="3718" y="2863"/>
                </a:lnTo>
                <a:lnTo>
                  <a:pt x="3718" y="2867"/>
                </a:lnTo>
                <a:lnTo>
                  <a:pt x="3717" y="2870"/>
                </a:lnTo>
                <a:lnTo>
                  <a:pt x="3717" y="2876"/>
                </a:lnTo>
                <a:lnTo>
                  <a:pt x="3715" y="2878"/>
                </a:lnTo>
                <a:lnTo>
                  <a:pt x="3713" y="2881"/>
                </a:lnTo>
                <a:lnTo>
                  <a:pt x="3709" y="2883"/>
                </a:lnTo>
                <a:lnTo>
                  <a:pt x="3706" y="2885"/>
                </a:lnTo>
                <a:lnTo>
                  <a:pt x="3706" y="2885"/>
                </a:lnTo>
                <a:lnTo>
                  <a:pt x="3706" y="2885"/>
                </a:lnTo>
                <a:lnTo>
                  <a:pt x="3698" y="2889"/>
                </a:lnTo>
                <a:lnTo>
                  <a:pt x="3688" y="2894"/>
                </a:lnTo>
                <a:lnTo>
                  <a:pt x="3677" y="2898"/>
                </a:lnTo>
                <a:lnTo>
                  <a:pt x="3673" y="2901"/>
                </a:lnTo>
                <a:lnTo>
                  <a:pt x="3673" y="2905"/>
                </a:lnTo>
                <a:lnTo>
                  <a:pt x="3678" y="2905"/>
                </a:lnTo>
                <a:lnTo>
                  <a:pt x="3682" y="2907"/>
                </a:lnTo>
                <a:lnTo>
                  <a:pt x="3686" y="2907"/>
                </a:lnTo>
                <a:lnTo>
                  <a:pt x="3689" y="2909"/>
                </a:lnTo>
                <a:lnTo>
                  <a:pt x="3691" y="2901"/>
                </a:lnTo>
                <a:lnTo>
                  <a:pt x="3693" y="2898"/>
                </a:lnTo>
                <a:lnTo>
                  <a:pt x="3695" y="2894"/>
                </a:lnTo>
                <a:lnTo>
                  <a:pt x="3698" y="2892"/>
                </a:lnTo>
                <a:lnTo>
                  <a:pt x="3700" y="2889"/>
                </a:lnTo>
                <a:lnTo>
                  <a:pt x="3706" y="2885"/>
                </a:lnTo>
                <a:lnTo>
                  <a:pt x="3706" y="2885"/>
                </a:lnTo>
                <a:lnTo>
                  <a:pt x="3708" y="2887"/>
                </a:lnTo>
                <a:lnTo>
                  <a:pt x="3709" y="2887"/>
                </a:lnTo>
                <a:lnTo>
                  <a:pt x="3711" y="2887"/>
                </a:lnTo>
                <a:lnTo>
                  <a:pt x="3711" y="2887"/>
                </a:lnTo>
                <a:lnTo>
                  <a:pt x="3713" y="2889"/>
                </a:lnTo>
                <a:lnTo>
                  <a:pt x="3722" y="2903"/>
                </a:lnTo>
                <a:lnTo>
                  <a:pt x="3726" y="2918"/>
                </a:lnTo>
                <a:lnTo>
                  <a:pt x="3726" y="2936"/>
                </a:lnTo>
                <a:lnTo>
                  <a:pt x="3706" y="2932"/>
                </a:lnTo>
                <a:lnTo>
                  <a:pt x="3706" y="2936"/>
                </a:lnTo>
                <a:lnTo>
                  <a:pt x="3708" y="2940"/>
                </a:lnTo>
                <a:lnTo>
                  <a:pt x="3709" y="2943"/>
                </a:lnTo>
                <a:lnTo>
                  <a:pt x="3711" y="2947"/>
                </a:lnTo>
                <a:lnTo>
                  <a:pt x="3713" y="2952"/>
                </a:lnTo>
                <a:lnTo>
                  <a:pt x="3708" y="2952"/>
                </a:lnTo>
                <a:lnTo>
                  <a:pt x="3704" y="2952"/>
                </a:lnTo>
                <a:lnTo>
                  <a:pt x="3702" y="2954"/>
                </a:lnTo>
                <a:lnTo>
                  <a:pt x="3700" y="2954"/>
                </a:lnTo>
                <a:lnTo>
                  <a:pt x="3700" y="2954"/>
                </a:lnTo>
                <a:lnTo>
                  <a:pt x="3698" y="2958"/>
                </a:lnTo>
                <a:lnTo>
                  <a:pt x="3697" y="2960"/>
                </a:lnTo>
                <a:lnTo>
                  <a:pt x="3700" y="2960"/>
                </a:lnTo>
                <a:lnTo>
                  <a:pt x="3711" y="2969"/>
                </a:lnTo>
                <a:lnTo>
                  <a:pt x="3720" y="2970"/>
                </a:lnTo>
                <a:lnTo>
                  <a:pt x="3731" y="2972"/>
                </a:lnTo>
                <a:lnTo>
                  <a:pt x="3746" y="2976"/>
                </a:lnTo>
                <a:lnTo>
                  <a:pt x="3755" y="2981"/>
                </a:lnTo>
                <a:lnTo>
                  <a:pt x="3768" y="2990"/>
                </a:lnTo>
                <a:lnTo>
                  <a:pt x="3778" y="2998"/>
                </a:lnTo>
                <a:lnTo>
                  <a:pt x="3789" y="3005"/>
                </a:lnTo>
                <a:lnTo>
                  <a:pt x="3782" y="3025"/>
                </a:lnTo>
                <a:lnTo>
                  <a:pt x="3773" y="3045"/>
                </a:lnTo>
                <a:lnTo>
                  <a:pt x="3768" y="3041"/>
                </a:lnTo>
                <a:lnTo>
                  <a:pt x="3766" y="3040"/>
                </a:lnTo>
                <a:lnTo>
                  <a:pt x="3762" y="3038"/>
                </a:lnTo>
                <a:lnTo>
                  <a:pt x="3760" y="3036"/>
                </a:lnTo>
                <a:lnTo>
                  <a:pt x="3757" y="3034"/>
                </a:lnTo>
                <a:lnTo>
                  <a:pt x="3753" y="3032"/>
                </a:lnTo>
                <a:lnTo>
                  <a:pt x="3751" y="3038"/>
                </a:lnTo>
                <a:lnTo>
                  <a:pt x="3749" y="3043"/>
                </a:lnTo>
                <a:lnTo>
                  <a:pt x="3748" y="3047"/>
                </a:lnTo>
                <a:lnTo>
                  <a:pt x="3744" y="3049"/>
                </a:lnTo>
                <a:lnTo>
                  <a:pt x="3740" y="3050"/>
                </a:lnTo>
                <a:lnTo>
                  <a:pt x="3733" y="3052"/>
                </a:lnTo>
                <a:lnTo>
                  <a:pt x="3733" y="3043"/>
                </a:lnTo>
                <a:lnTo>
                  <a:pt x="3733" y="3036"/>
                </a:lnTo>
                <a:lnTo>
                  <a:pt x="3733" y="3030"/>
                </a:lnTo>
                <a:lnTo>
                  <a:pt x="3733" y="3029"/>
                </a:lnTo>
                <a:lnTo>
                  <a:pt x="3724" y="3012"/>
                </a:lnTo>
                <a:lnTo>
                  <a:pt x="3709" y="3010"/>
                </a:lnTo>
                <a:lnTo>
                  <a:pt x="3700" y="3009"/>
                </a:lnTo>
                <a:lnTo>
                  <a:pt x="3691" y="3007"/>
                </a:lnTo>
                <a:lnTo>
                  <a:pt x="3680" y="3003"/>
                </a:lnTo>
                <a:lnTo>
                  <a:pt x="3680" y="2998"/>
                </a:lnTo>
                <a:lnTo>
                  <a:pt x="3678" y="2992"/>
                </a:lnTo>
                <a:lnTo>
                  <a:pt x="3677" y="2989"/>
                </a:lnTo>
                <a:lnTo>
                  <a:pt x="3675" y="2987"/>
                </a:lnTo>
                <a:lnTo>
                  <a:pt x="3669" y="2985"/>
                </a:lnTo>
                <a:lnTo>
                  <a:pt x="3664" y="2985"/>
                </a:lnTo>
                <a:lnTo>
                  <a:pt x="3657" y="2983"/>
                </a:lnTo>
                <a:lnTo>
                  <a:pt x="3657" y="2980"/>
                </a:lnTo>
                <a:lnTo>
                  <a:pt x="3653" y="2980"/>
                </a:lnTo>
                <a:lnTo>
                  <a:pt x="3658" y="2996"/>
                </a:lnTo>
                <a:lnTo>
                  <a:pt x="3662" y="3012"/>
                </a:lnTo>
                <a:lnTo>
                  <a:pt x="3660" y="3027"/>
                </a:lnTo>
                <a:lnTo>
                  <a:pt x="3653" y="3030"/>
                </a:lnTo>
                <a:lnTo>
                  <a:pt x="3646" y="3034"/>
                </a:lnTo>
                <a:lnTo>
                  <a:pt x="3640" y="3040"/>
                </a:lnTo>
                <a:lnTo>
                  <a:pt x="3628" y="3036"/>
                </a:lnTo>
                <a:lnTo>
                  <a:pt x="3628" y="3016"/>
                </a:lnTo>
                <a:lnTo>
                  <a:pt x="3597" y="3010"/>
                </a:lnTo>
                <a:lnTo>
                  <a:pt x="3597" y="3030"/>
                </a:lnTo>
                <a:lnTo>
                  <a:pt x="3591" y="3034"/>
                </a:lnTo>
                <a:lnTo>
                  <a:pt x="3589" y="3036"/>
                </a:lnTo>
                <a:lnTo>
                  <a:pt x="3586" y="3036"/>
                </a:lnTo>
                <a:lnTo>
                  <a:pt x="3582" y="3038"/>
                </a:lnTo>
                <a:lnTo>
                  <a:pt x="3577" y="3040"/>
                </a:lnTo>
                <a:lnTo>
                  <a:pt x="3560" y="3032"/>
                </a:lnTo>
                <a:lnTo>
                  <a:pt x="3542" y="3029"/>
                </a:lnTo>
                <a:lnTo>
                  <a:pt x="3524" y="3027"/>
                </a:lnTo>
                <a:lnTo>
                  <a:pt x="3515" y="3009"/>
                </a:lnTo>
                <a:lnTo>
                  <a:pt x="3502" y="2994"/>
                </a:lnTo>
                <a:lnTo>
                  <a:pt x="3484" y="2983"/>
                </a:lnTo>
                <a:lnTo>
                  <a:pt x="3464" y="2983"/>
                </a:lnTo>
                <a:lnTo>
                  <a:pt x="3444" y="2954"/>
                </a:lnTo>
                <a:lnTo>
                  <a:pt x="3438" y="2956"/>
                </a:lnTo>
                <a:lnTo>
                  <a:pt x="3433" y="2958"/>
                </a:lnTo>
                <a:lnTo>
                  <a:pt x="3428" y="2958"/>
                </a:lnTo>
                <a:lnTo>
                  <a:pt x="3418" y="2958"/>
                </a:lnTo>
                <a:lnTo>
                  <a:pt x="3418" y="2954"/>
                </a:lnTo>
                <a:lnTo>
                  <a:pt x="3418" y="2952"/>
                </a:lnTo>
                <a:lnTo>
                  <a:pt x="3418" y="2950"/>
                </a:lnTo>
                <a:lnTo>
                  <a:pt x="3417" y="2949"/>
                </a:lnTo>
                <a:lnTo>
                  <a:pt x="3415" y="2947"/>
                </a:lnTo>
                <a:lnTo>
                  <a:pt x="3411" y="2949"/>
                </a:lnTo>
                <a:lnTo>
                  <a:pt x="3404" y="2952"/>
                </a:lnTo>
                <a:lnTo>
                  <a:pt x="3398" y="2954"/>
                </a:lnTo>
                <a:lnTo>
                  <a:pt x="3402" y="2958"/>
                </a:lnTo>
                <a:lnTo>
                  <a:pt x="3404" y="2961"/>
                </a:lnTo>
                <a:lnTo>
                  <a:pt x="3404" y="2963"/>
                </a:lnTo>
                <a:lnTo>
                  <a:pt x="3406" y="2967"/>
                </a:lnTo>
                <a:lnTo>
                  <a:pt x="3406" y="2972"/>
                </a:lnTo>
                <a:lnTo>
                  <a:pt x="3408" y="2978"/>
                </a:lnTo>
                <a:lnTo>
                  <a:pt x="3398" y="2978"/>
                </a:lnTo>
                <a:lnTo>
                  <a:pt x="3377" y="2987"/>
                </a:lnTo>
                <a:lnTo>
                  <a:pt x="3353" y="2990"/>
                </a:lnTo>
                <a:lnTo>
                  <a:pt x="3326" y="2989"/>
                </a:lnTo>
                <a:lnTo>
                  <a:pt x="3298" y="2983"/>
                </a:lnTo>
                <a:lnTo>
                  <a:pt x="3271" y="2978"/>
                </a:lnTo>
                <a:lnTo>
                  <a:pt x="3242" y="2974"/>
                </a:lnTo>
                <a:lnTo>
                  <a:pt x="3213" y="2974"/>
                </a:lnTo>
                <a:lnTo>
                  <a:pt x="3186" y="2981"/>
                </a:lnTo>
                <a:lnTo>
                  <a:pt x="3153" y="2992"/>
                </a:lnTo>
                <a:lnTo>
                  <a:pt x="3118" y="3007"/>
                </a:lnTo>
                <a:lnTo>
                  <a:pt x="3084" y="3021"/>
                </a:lnTo>
                <a:lnTo>
                  <a:pt x="3051" y="3040"/>
                </a:lnTo>
                <a:lnTo>
                  <a:pt x="3026" y="3060"/>
                </a:lnTo>
                <a:lnTo>
                  <a:pt x="3020" y="3067"/>
                </a:lnTo>
                <a:lnTo>
                  <a:pt x="3017" y="3078"/>
                </a:lnTo>
                <a:lnTo>
                  <a:pt x="3011" y="3090"/>
                </a:lnTo>
                <a:lnTo>
                  <a:pt x="3006" y="3098"/>
                </a:lnTo>
                <a:lnTo>
                  <a:pt x="2993" y="3107"/>
                </a:lnTo>
                <a:lnTo>
                  <a:pt x="2978" y="3112"/>
                </a:lnTo>
                <a:lnTo>
                  <a:pt x="2966" y="3121"/>
                </a:lnTo>
                <a:lnTo>
                  <a:pt x="2949" y="3121"/>
                </a:lnTo>
                <a:lnTo>
                  <a:pt x="2949" y="3134"/>
                </a:lnTo>
                <a:lnTo>
                  <a:pt x="2933" y="3140"/>
                </a:lnTo>
                <a:lnTo>
                  <a:pt x="2918" y="3147"/>
                </a:lnTo>
                <a:lnTo>
                  <a:pt x="2904" y="3152"/>
                </a:lnTo>
                <a:lnTo>
                  <a:pt x="2886" y="3156"/>
                </a:lnTo>
                <a:lnTo>
                  <a:pt x="2886" y="3152"/>
                </a:lnTo>
                <a:lnTo>
                  <a:pt x="2886" y="3149"/>
                </a:lnTo>
                <a:lnTo>
                  <a:pt x="2888" y="3147"/>
                </a:lnTo>
                <a:lnTo>
                  <a:pt x="2888" y="3145"/>
                </a:lnTo>
                <a:lnTo>
                  <a:pt x="2888" y="3143"/>
                </a:lnTo>
                <a:lnTo>
                  <a:pt x="2886" y="3141"/>
                </a:lnTo>
                <a:lnTo>
                  <a:pt x="2884" y="3140"/>
                </a:lnTo>
                <a:lnTo>
                  <a:pt x="2886" y="3140"/>
                </a:lnTo>
                <a:lnTo>
                  <a:pt x="2888" y="3134"/>
                </a:lnTo>
                <a:lnTo>
                  <a:pt x="2886" y="3129"/>
                </a:lnTo>
                <a:lnTo>
                  <a:pt x="2886" y="3123"/>
                </a:lnTo>
                <a:lnTo>
                  <a:pt x="2886" y="3121"/>
                </a:lnTo>
                <a:lnTo>
                  <a:pt x="2888" y="3121"/>
                </a:lnTo>
                <a:lnTo>
                  <a:pt x="2886" y="3121"/>
                </a:lnTo>
                <a:lnTo>
                  <a:pt x="2886" y="3123"/>
                </a:lnTo>
                <a:lnTo>
                  <a:pt x="2886" y="3123"/>
                </a:lnTo>
                <a:lnTo>
                  <a:pt x="2884" y="3127"/>
                </a:lnTo>
                <a:lnTo>
                  <a:pt x="2880" y="3129"/>
                </a:lnTo>
                <a:lnTo>
                  <a:pt x="2878" y="3132"/>
                </a:lnTo>
                <a:lnTo>
                  <a:pt x="2875" y="3134"/>
                </a:lnTo>
                <a:lnTo>
                  <a:pt x="2873" y="3136"/>
                </a:lnTo>
                <a:lnTo>
                  <a:pt x="2873" y="3138"/>
                </a:lnTo>
                <a:lnTo>
                  <a:pt x="2873" y="3138"/>
                </a:lnTo>
                <a:lnTo>
                  <a:pt x="2878" y="3138"/>
                </a:lnTo>
                <a:lnTo>
                  <a:pt x="2880" y="3138"/>
                </a:lnTo>
                <a:lnTo>
                  <a:pt x="2882" y="3140"/>
                </a:lnTo>
                <a:lnTo>
                  <a:pt x="2884" y="3140"/>
                </a:lnTo>
                <a:lnTo>
                  <a:pt x="2884" y="3140"/>
                </a:lnTo>
                <a:lnTo>
                  <a:pt x="2880" y="3147"/>
                </a:lnTo>
                <a:lnTo>
                  <a:pt x="2875" y="3156"/>
                </a:lnTo>
                <a:lnTo>
                  <a:pt x="2873" y="3165"/>
                </a:lnTo>
                <a:lnTo>
                  <a:pt x="2869" y="3167"/>
                </a:lnTo>
                <a:lnTo>
                  <a:pt x="2866" y="3169"/>
                </a:lnTo>
                <a:lnTo>
                  <a:pt x="2864" y="3167"/>
                </a:lnTo>
                <a:lnTo>
                  <a:pt x="2862" y="3167"/>
                </a:lnTo>
                <a:lnTo>
                  <a:pt x="2860" y="3165"/>
                </a:lnTo>
                <a:lnTo>
                  <a:pt x="2860" y="3163"/>
                </a:lnTo>
                <a:lnTo>
                  <a:pt x="2858" y="3161"/>
                </a:lnTo>
                <a:lnTo>
                  <a:pt x="2855" y="3160"/>
                </a:lnTo>
                <a:lnTo>
                  <a:pt x="2851" y="3158"/>
                </a:lnTo>
                <a:lnTo>
                  <a:pt x="2846" y="3156"/>
                </a:lnTo>
                <a:lnTo>
                  <a:pt x="2844" y="3165"/>
                </a:lnTo>
                <a:lnTo>
                  <a:pt x="2842" y="3172"/>
                </a:lnTo>
                <a:lnTo>
                  <a:pt x="2838" y="3178"/>
                </a:lnTo>
                <a:lnTo>
                  <a:pt x="2835" y="3181"/>
                </a:lnTo>
                <a:lnTo>
                  <a:pt x="2828" y="3183"/>
                </a:lnTo>
                <a:lnTo>
                  <a:pt x="2817" y="3183"/>
                </a:lnTo>
                <a:lnTo>
                  <a:pt x="2817" y="3203"/>
                </a:lnTo>
                <a:lnTo>
                  <a:pt x="2813" y="3209"/>
                </a:lnTo>
                <a:lnTo>
                  <a:pt x="2808" y="3212"/>
                </a:lnTo>
                <a:lnTo>
                  <a:pt x="2804" y="3218"/>
                </a:lnTo>
                <a:lnTo>
                  <a:pt x="2800" y="3223"/>
                </a:lnTo>
                <a:lnTo>
                  <a:pt x="2793" y="3227"/>
                </a:lnTo>
                <a:lnTo>
                  <a:pt x="2791" y="3227"/>
                </a:lnTo>
                <a:lnTo>
                  <a:pt x="2789" y="3227"/>
                </a:lnTo>
                <a:lnTo>
                  <a:pt x="2786" y="3225"/>
                </a:lnTo>
                <a:lnTo>
                  <a:pt x="2782" y="3225"/>
                </a:lnTo>
                <a:lnTo>
                  <a:pt x="2777" y="3223"/>
                </a:lnTo>
                <a:lnTo>
                  <a:pt x="2777" y="3227"/>
                </a:lnTo>
                <a:lnTo>
                  <a:pt x="2782" y="3238"/>
                </a:lnTo>
                <a:lnTo>
                  <a:pt x="2784" y="3250"/>
                </a:lnTo>
                <a:lnTo>
                  <a:pt x="2784" y="3269"/>
                </a:lnTo>
                <a:lnTo>
                  <a:pt x="2780" y="3287"/>
                </a:lnTo>
                <a:lnTo>
                  <a:pt x="2775" y="3303"/>
                </a:lnTo>
                <a:lnTo>
                  <a:pt x="2769" y="3318"/>
                </a:lnTo>
                <a:lnTo>
                  <a:pt x="2769" y="3320"/>
                </a:lnTo>
                <a:lnTo>
                  <a:pt x="2768" y="3321"/>
                </a:lnTo>
                <a:lnTo>
                  <a:pt x="2764" y="3325"/>
                </a:lnTo>
                <a:lnTo>
                  <a:pt x="2762" y="3330"/>
                </a:lnTo>
                <a:lnTo>
                  <a:pt x="2758" y="3334"/>
                </a:lnTo>
                <a:lnTo>
                  <a:pt x="2757" y="3338"/>
                </a:lnTo>
                <a:lnTo>
                  <a:pt x="2755" y="3340"/>
                </a:lnTo>
                <a:lnTo>
                  <a:pt x="2753" y="3341"/>
                </a:lnTo>
                <a:lnTo>
                  <a:pt x="2762" y="3354"/>
                </a:lnTo>
                <a:lnTo>
                  <a:pt x="2769" y="3374"/>
                </a:lnTo>
                <a:lnTo>
                  <a:pt x="2777" y="3398"/>
                </a:lnTo>
                <a:lnTo>
                  <a:pt x="2782" y="3421"/>
                </a:lnTo>
                <a:lnTo>
                  <a:pt x="2788" y="3443"/>
                </a:lnTo>
                <a:lnTo>
                  <a:pt x="2793" y="3460"/>
                </a:lnTo>
                <a:lnTo>
                  <a:pt x="2798" y="3467"/>
                </a:lnTo>
                <a:lnTo>
                  <a:pt x="2804" y="3470"/>
                </a:lnTo>
                <a:lnTo>
                  <a:pt x="2809" y="3474"/>
                </a:lnTo>
                <a:lnTo>
                  <a:pt x="2815" y="3480"/>
                </a:lnTo>
                <a:lnTo>
                  <a:pt x="2818" y="3492"/>
                </a:lnTo>
                <a:lnTo>
                  <a:pt x="2813" y="3492"/>
                </a:lnTo>
                <a:lnTo>
                  <a:pt x="2813" y="3496"/>
                </a:lnTo>
                <a:lnTo>
                  <a:pt x="2798" y="3498"/>
                </a:lnTo>
                <a:lnTo>
                  <a:pt x="2788" y="3500"/>
                </a:lnTo>
                <a:lnTo>
                  <a:pt x="2777" y="3501"/>
                </a:lnTo>
                <a:lnTo>
                  <a:pt x="2762" y="3503"/>
                </a:lnTo>
                <a:lnTo>
                  <a:pt x="2749" y="3489"/>
                </a:lnTo>
                <a:lnTo>
                  <a:pt x="2737" y="3483"/>
                </a:lnTo>
                <a:lnTo>
                  <a:pt x="2722" y="3481"/>
                </a:lnTo>
                <a:lnTo>
                  <a:pt x="2708" y="3481"/>
                </a:lnTo>
                <a:lnTo>
                  <a:pt x="2689" y="3480"/>
                </a:lnTo>
                <a:lnTo>
                  <a:pt x="2669" y="3474"/>
                </a:lnTo>
                <a:lnTo>
                  <a:pt x="2666" y="3472"/>
                </a:lnTo>
                <a:lnTo>
                  <a:pt x="2662" y="3469"/>
                </a:lnTo>
                <a:lnTo>
                  <a:pt x="2660" y="3465"/>
                </a:lnTo>
                <a:lnTo>
                  <a:pt x="2658" y="3461"/>
                </a:lnTo>
                <a:lnTo>
                  <a:pt x="2657" y="3458"/>
                </a:lnTo>
                <a:lnTo>
                  <a:pt x="2653" y="3454"/>
                </a:lnTo>
                <a:lnTo>
                  <a:pt x="2618" y="3450"/>
                </a:lnTo>
                <a:lnTo>
                  <a:pt x="2615" y="3449"/>
                </a:lnTo>
                <a:lnTo>
                  <a:pt x="2615" y="3445"/>
                </a:lnTo>
                <a:lnTo>
                  <a:pt x="2613" y="3441"/>
                </a:lnTo>
                <a:lnTo>
                  <a:pt x="2611" y="3438"/>
                </a:lnTo>
                <a:lnTo>
                  <a:pt x="2609" y="3434"/>
                </a:lnTo>
                <a:lnTo>
                  <a:pt x="2562" y="3427"/>
                </a:lnTo>
                <a:lnTo>
                  <a:pt x="2558" y="3403"/>
                </a:lnTo>
                <a:lnTo>
                  <a:pt x="2551" y="3380"/>
                </a:lnTo>
                <a:lnTo>
                  <a:pt x="2538" y="3356"/>
                </a:lnTo>
                <a:lnTo>
                  <a:pt x="2528" y="3334"/>
                </a:lnTo>
                <a:lnTo>
                  <a:pt x="2517" y="3309"/>
                </a:lnTo>
                <a:lnTo>
                  <a:pt x="2509" y="3280"/>
                </a:lnTo>
                <a:lnTo>
                  <a:pt x="2506" y="3249"/>
                </a:lnTo>
                <a:lnTo>
                  <a:pt x="2484" y="3236"/>
                </a:lnTo>
                <a:lnTo>
                  <a:pt x="2464" y="3214"/>
                </a:lnTo>
                <a:lnTo>
                  <a:pt x="2442" y="3185"/>
                </a:lnTo>
                <a:lnTo>
                  <a:pt x="2422" y="3152"/>
                </a:lnTo>
                <a:lnTo>
                  <a:pt x="2404" y="3120"/>
                </a:lnTo>
                <a:lnTo>
                  <a:pt x="2389" y="3090"/>
                </a:lnTo>
                <a:lnTo>
                  <a:pt x="2377" y="3065"/>
                </a:lnTo>
                <a:lnTo>
                  <a:pt x="2364" y="3041"/>
                </a:lnTo>
                <a:lnTo>
                  <a:pt x="2348" y="3014"/>
                </a:lnTo>
                <a:lnTo>
                  <a:pt x="2324" y="2990"/>
                </a:lnTo>
                <a:lnTo>
                  <a:pt x="2300" y="2972"/>
                </a:lnTo>
                <a:lnTo>
                  <a:pt x="2273" y="2961"/>
                </a:lnTo>
                <a:lnTo>
                  <a:pt x="2273" y="2947"/>
                </a:lnTo>
                <a:lnTo>
                  <a:pt x="2269" y="2943"/>
                </a:lnTo>
                <a:lnTo>
                  <a:pt x="2266" y="2940"/>
                </a:lnTo>
                <a:lnTo>
                  <a:pt x="2264" y="2936"/>
                </a:lnTo>
                <a:lnTo>
                  <a:pt x="2260" y="2930"/>
                </a:lnTo>
                <a:lnTo>
                  <a:pt x="2242" y="2934"/>
                </a:lnTo>
                <a:lnTo>
                  <a:pt x="2217" y="2934"/>
                </a:lnTo>
                <a:lnTo>
                  <a:pt x="2189" y="2930"/>
                </a:lnTo>
                <a:lnTo>
                  <a:pt x="2188" y="2929"/>
                </a:lnTo>
                <a:lnTo>
                  <a:pt x="2184" y="2927"/>
                </a:lnTo>
                <a:lnTo>
                  <a:pt x="2182" y="2923"/>
                </a:lnTo>
                <a:lnTo>
                  <a:pt x="2178" y="2921"/>
                </a:lnTo>
                <a:lnTo>
                  <a:pt x="2175" y="2920"/>
                </a:lnTo>
                <a:lnTo>
                  <a:pt x="2173" y="2918"/>
                </a:lnTo>
                <a:lnTo>
                  <a:pt x="2168" y="2920"/>
                </a:lnTo>
                <a:lnTo>
                  <a:pt x="2155" y="2923"/>
                </a:lnTo>
                <a:lnTo>
                  <a:pt x="2140" y="2927"/>
                </a:lnTo>
                <a:lnTo>
                  <a:pt x="2126" y="2929"/>
                </a:lnTo>
                <a:lnTo>
                  <a:pt x="2117" y="2947"/>
                </a:lnTo>
                <a:lnTo>
                  <a:pt x="2108" y="2965"/>
                </a:lnTo>
                <a:lnTo>
                  <a:pt x="2098" y="2983"/>
                </a:lnTo>
                <a:lnTo>
                  <a:pt x="2093" y="3005"/>
                </a:lnTo>
                <a:lnTo>
                  <a:pt x="2082" y="3005"/>
                </a:lnTo>
                <a:lnTo>
                  <a:pt x="2077" y="3016"/>
                </a:lnTo>
                <a:lnTo>
                  <a:pt x="2068" y="3023"/>
                </a:lnTo>
                <a:lnTo>
                  <a:pt x="2055" y="3027"/>
                </a:lnTo>
                <a:lnTo>
                  <a:pt x="2038" y="3027"/>
                </a:lnTo>
                <a:lnTo>
                  <a:pt x="2020" y="3014"/>
                </a:lnTo>
                <a:lnTo>
                  <a:pt x="1998" y="3000"/>
                </a:lnTo>
                <a:lnTo>
                  <a:pt x="1973" y="2985"/>
                </a:lnTo>
                <a:lnTo>
                  <a:pt x="1948" y="2969"/>
                </a:lnTo>
                <a:lnTo>
                  <a:pt x="1924" y="2954"/>
                </a:lnTo>
                <a:lnTo>
                  <a:pt x="1906" y="2938"/>
                </a:lnTo>
                <a:lnTo>
                  <a:pt x="1893" y="2923"/>
                </a:lnTo>
                <a:lnTo>
                  <a:pt x="1884" y="2901"/>
                </a:lnTo>
                <a:lnTo>
                  <a:pt x="1878" y="2876"/>
                </a:lnTo>
                <a:lnTo>
                  <a:pt x="1875" y="2849"/>
                </a:lnTo>
                <a:lnTo>
                  <a:pt x="1869" y="2823"/>
                </a:lnTo>
                <a:lnTo>
                  <a:pt x="1862" y="2800"/>
                </a:lnTo>
                <a:lnTo>
                  <a:pt x="1849" y="2781"/>
                </a:lnTo>
                <a:lnTo>
                  <a:pt x="1846" y="2778"/>
                </a:lnTo>
                <a:lnTo>
                  <a:pt x="1844" y="2776"/>
                </a:lnTo>
                <a:lnTo>
                  <a:pt x="1842" y="2776"/>
                </a:lnTo>
                <a:lnTo>
                  <a:pt x="1840" y="2774"/>
                </a:lnTo>
                <a:lnTo>
                  <a:pt x="1838" y="2774"/>
                </a:lnTo>
                <a:lnTo>
                  <a:pt x="1837" y="2774"/>
                </a:lnTo>
                <a:lnTo>
                  <a:pt x="1833" y="2772"/>
                </a:lnTo>
                <a:lnTo>
                  <a:pt x="1829" y="2769"/>
                </a:lnTo>
                <a:lnTo>
                  <a:pt x="1813" y="2749"/>
                </a:lnTo>
                <a:lnTo>
                  <a:pt x="1800" y="2725"/>
                </a:lnTo>
                <a:lnTo>
                  <a:pt x="1786" y="2701"/>
                </a:lnTo>
                <a:lnTo>
                  <a:pt x="1737" y="2665"/>
                </a:lnTo>
                <a:lnTo>
                  <a:pt x="1733" y="2649"/>
                </a:lnTo>
                <a:lnTo>
                  <a:pt x="1729" y="2634"/>
                </a:lnTo>
                <a:lnTo>
                  <a:pt x="1677" y="2627"/>
                </a:lnTo>
                <a:lnTo>
                  <a:pt x="1618" y="2620"/>
                </a:lnTo>
                <a:lnTo>
                  <a:pt x="1562" y="2612"/>
                </a:lnTo>
                <a:lnTo>
                  <a:pt x="1509" y="2605"/>
                </a:lnTo>
                <a:lnTo>
                  <a:pt x="1506" y="2656"/>
                </a:lnTo>
                <a:lnTo>
                  <a:pt x="1495" y="2661"/>
                </a:lnTo>
                <a:lnTo>
                  <a:pt x="1482" y="2663"/>
                </a:lnTo>
                <a:lnTo>
                  <a:pt x="1466" y="2663"/>
                </a:lnTo>
                <a:lnTo>
                  <a:pt x="1448" y="2656"/>
                </a:lnTo>
                <a:lnTo>
                  <a:pt x="1426" y="2654"/>
                </a:lnTo>
                <a:lnTo>
                  <a:pt x="1402" y="2654"/>
                </a:lnTo>
                <a:lnTo>
                  <a:pt x="1378" y="2652"/>
                </a:lnTo>
                <a:lnTo>
                  <a:pt x="1333" y="2643"/>
                </a:lnTo>
                <a:lnTo>
                  <a:pt x="1286" y="2640"/>
                </a:lnTo>
                <a:lnTo>
                  <a:pt x="1238" y="2636"/>
                </a:lnTo>
                <a:lnTo>
                  <a:pt x="1191" y="2627"/>
                </a:lnTo>
                <a:lnTo>
                  <a:pt x="1164" y="2618"/>
                </a:lnTo>
                <a:lnTo>
                  <a:pt x="1140" y="2603"/>
                </a:lnTo>
                <a:lnTo>
                  <a:pt x="1117" y="2589"/>
                </a:lnTo>
                <a:lnTo>
                  <a:pt x="1095" y="2574"/>
                </a:lnTo>
                <a:lnTo>
                  <a:pt x="1044" y="2543"/>
                </a:lnTo>
                <a:lnTo>
                  <a:pt x="997" y="2514"/>
                </a:lnTo>
                <a:lnTo>
                  <a:pt x="949" y="2487"/>
                </a:lnTo>
                <a:lnTo>
                  <a:pt x="900" y="2454"/>
                </a:lnTo>
                <a:lnTo>
                  <a:pt x="884" y="2447"/>
                </a:lnTo>
                <a:lnTo>
                  <a:pt x="868" y="2441"/>
                </a:lnTo>
                <a:lnTo>
                  <a:pt x="851" y="2434"/>
                </a:lnTo>
                <a:lnTo>
                  <a:pt x="837" y="2429"/>
                </a:lnTo>
                <a:lnTo>
                  <a:pt x="822" y="2420"/>
                </a:lnTo>
                <a:lnTo>
                  <a:pt x="813" y="2407"/>
                </a:lnTo>
                <a:lnTo>
                  <a:pt x="808" y="2390"/>
                </a:lnTo>
                <a:lnTo>
                  <a:pt x="811" y="2389"/>
                </a:lnTo>
                <a:lnTo>
                  <a:pt x="811" y="2387"/>
                </a:lnTo>
                <a:lnTo>
                  <a:pt x="813" y="2385"/>
                </a:lnTo>
                <a:lnTo>
                  <a:pt x="815" y="2383"/>
                </a:lnTo>
                <a:lnTo>
                  <a:pt x="780" y="2383"/>
                </a:lnTo>
                <a:lnTo>
                  <a:pt x="766" y="2378"/>
                </a:lnTo>
                <a:lnTo>
                  <a:pt x="740" y="2372"/>
                </a:lnTo>
                <a:lnTo>
                  <a:pt x="709" y="2369"/>
                </a:lnTo>
                <a:lnTo>
                  <a:pt x="675" y="2365"/>
                </a:lnTo>
                <a:lnTo>
                  <a:pt x="638" y="2363"/>
                </a:lnTo>
                <a:lnTo>
                  <a:pt x="606" y="2360"/>
                </a:lnTo>
                <a:lnTo>
                  <a:pt x="577" y="2358"/>
                </a:lnTo>
                <a:lnTo>
                  <a:pt x="557" y="2358"/>
                </a:lnTo>
                <a:lnTo>
                  <a:pt x="553" y="2352"/>
                </a:lnTo>
                <a:lnTo>
                  <a:pt x="551" y="2350"/>
                </a:lnTo>
                <a:lnTo>
                  <a:pt x="549" y="2347"/>
                </a:lnTo>
                <a:lnTo>
                  <a:pt x="548" y="2343"/>
                </a:lnTo>
                <a:lnTo>
                  <a:pt x="546" y="2338"/>
                </a:lnTo>
                <a:lnTo>
                  <a:pt x="546" y="2330"/>
                </a:lnTo>
                <a:lnTo>
                  <a:pt x="540" y="2318"/>
                </a:lnTo>
                <a:lnTo>
                  <a:pt x="540" y="2303"/>
                </a:lnTo>
                <a:lnTo>
                  <a:pt x="542" y="2287"/>
                </a:lnTo>
                <a:lnTo>
                  <a:pt x="542" y="2270"/>
                </a:lnTo>
                <a:lnTo>
                  <a:pt x="540" y="2254"/>
                </a:lnTo>
                <a:lnTo>
                  <a:pt x="535" y="2243"/>
                </a:lnTo>
                <a:lnTo>
                  <a:pt x="522" y="2227"/>
                </a:lnTo>
                <a:lnTo>
                  <a:pt x="508" y="2209"/>
                </a:lnTo>
                <a:lnTo>
                  <a:pt x="491" y="2189"/>
                </a:lnTo>
                <a:lnTo>
                  <a:pt x="475" y="2172"/>
                </a:lnTo>
                <a:lnTo>
                  <a:pt x="462" y="2160"/>
                </a:lnTo>
                <a:lnTo>
                  <a:pt x="451" y="2150"/>
                </a:lnTo>
                <a:lnTo>
                  <a:pt x="448" y="2150"/>
                </a:lnTo>
                <a:lnTo>
                  <a:pt x="440" y="2149"/>
                </a:lnTo>
                <a:lnTo>
                  <a:pt x="433" y="2149"/>
                </a:lnTo>
                <a:lnTo>
                  <a:pt x="424" y="2147"/>
                </a:lnTo>
                <a:lnTo>
                  <a:pt x="424" y="2130"/>
                </a:lnTo>
                <a:lnTo>
                  <a:pt x="422" y="2112"/>
                </a:lnTo>
                <a:lnTo>
                  <a:pt x="422" y="2092"/>
                </a:lnTo>
                <a:lnTo>
                  <a:pt x="420" y="2080"/>
                </a:lnTo>
                <a:lnTo>
                  <a:pt x="400" y="2074"/>
                </a:lnTo>
                <a:lnTo>
                  <a:pt x="378" y="2067"/>
                </a:lnTo>
                <a:lnTo>
                  <a:pt x="358" y="2058"/>
                </a:lnTo>
                <a:lnTo>
                  <a:pt x="344" y="2047"/>
                </a:lnTo>
                <a:lnTo>
                  <a:pt x="338" y="2038"/>
                </a:lnTo>
                <a:lnTo>
                  <a:pt x="335" y="2027"/>
                </a:lnTo>
                <a:lnTo>
                  <a:pt x="331" y="2018"/>
                </a:lnTo>
                <a:lnTo>
                  <a:pt x="326" y="2007"/>
                </a:lnTo>
                <a:lnTo>
                  <a:pt x="317" y="2000"/>
                </a:lnTo>
                <a:lnTo>
                  <a:pt x="297" y="1994"/>
                </a:lnTo>
                <a:lnTo>
                  <a:pt x="277" y="1989"/>
                </a:lnTo>
                <a:lnTo>
                  <a:pt x="257" y="1983"/>
                </a:lnTo>
                <a:lnTo>
                  <a:pt x="237" y="1976"/>
                </a:lnTo>
                <a:lnTo>
                  <a:pt x="220" y="1965"/>
                </a:lnTo>
                <a:lnTo>
                  <a:pt x="209" y="1950"/>
                </a:lnTo>
                <a:lnTo>
                  <a:pt x="204" y="1932"/>
                </a:lnTo>
                <a:lnTo>
                  <a:pt x="209" y="1923"/>
                </a:lnTo>
                <a:lnTo>
                  <a:pt x="215" y="1907"/>
                </a:lnTo>
                <a:lnTo>
                  <a:pt x="220" y="1889"/>
                </a:lnTo>
                <a:lnTo>
                  <a:pt x="224" y="1872"/>
                </a:lnTo>
                <a:lnTo>
                  <a:pt x="209" y="1865"/>
                </a:lnTo>
                <a:lnTo>
                  <a:pt x="204" y="1858"/>
                </a:lnTo>
                <a:lnTo>
                  <a:pt x="202" y="1852"/>
                </a:lnTo>
                <a:lnTo>
                  <a:pt x="202" y="1847"/>
                </a:lnTo>
                <a:lnTo>
                  <a:pt x="206" y="1841"/>
                </a:lnTo>
                <a:lnTo>
                  <a:pt x="206" y="1834"/>
                </a:lnTo>
                <a:lnTo>
                  <a:pt x="202" y="1825"/>
                </a:lnTo>
                <a:lnTo>
                  <a:pt x="193" y="1810"/>
                </a:lnTo>
                <a:lnTo>
                  <a:pt x="180" y="1796"/>
                </a:lnTo>
                <a:lnTo>
                  <a:pt x="171" y="1781"/>
                </a:lnTo>
                <a:lnTo>
                  <a:pt x="157" y="1760"/>
                </a:lnTo>
                <a:lnTo>
                  <a:pt x="140" y="1740"/>
                </a:lnTo>
                <a:lnTo>
                  <a:pt x="126" y="1718"/>
                </a:lnTo>
                <a:lnTo>
                  <a:pt x="118" y="1709"/>
                </a:lnTo>
                <a:lnTo>
                  <a:pt x="111" y="1700"/>
                </a:lnTo>
                <a:lnTo>
                  <a:pt x="106" y="1685"/>
                </a:lnTo>
                <a:lnTo>
                  <a:pt x="109" y="1676"/>
                </a:lnTo>
                <a:lnTo>
                  <a:pt x="109" y="1663"/>
                </a:lnTo>
                <a:lnTo>
                  <a:pt x="113" y="1650"/>
                </a:lnTo>
                <a:lnTo>
                  <a:pt x="117" y="1647"/>
                </a:lnTo>
                <a:lnTo>
                  <a:pt x="118" y="1645"/>
                </a:lnTo>
                <a:lnTo>
                  <a:pt x="124" y="1643"/>
                </a:lnTo>
                <a:lnTo>
                  <a:pt x="128" y="1641"/>
                </a:lnTo>
                <a:lnTo>
                  <a:pt x="131" y="1638"/>
                </a:lnTo>
                <a:lnTo>
                  <a:pt x="131" y="1638"/>
                </a:lnTo>
                <a:lnTo>
                  <a:pt x="133" y="1638"/>
                </a:lnTo>
                <a:lnTo>
                  <a:pt x="133" y="1641"/>
                </a:lnTo>
                <a:lnTo>
                  <a:pt x="133" y="1643"/>
                </a:lnTo>
                <a:lnTo>
                  <a:pt x="135" y="1641"/>
                </a:lnTo>
                <a:lnTo>
                  <a:pt x="135" y="1640"/>
                </a:lnTo>
                <a:lnTo>
                  <a:pt x="135" y="1638"/>
                </a:lnTo>
                <a:lnTo>
                  <a:pt x="135" y="1636"/>
                </a:lnTo>
                <a:lnTo>
                  <a:pt x="133" y="1634"/>
                </a:lnTo>
                <a:lnTo>
                  <a:pt x="133" y="1634"/>
                </a:lnTo>
                <a:lnTo>
                  <a:pt x="131" y="1638"/>
                </a:lnTo>
                <a:lnTo>
                  <a:pt x="113" y="1634"/>
                </a:lnTo>
                <a:lnTo>
                  <a:pt x="106" y="1623"/>
                </a:lnTo>
                <a:lnTo>
                  <a:pt x="98" y="1612"/>
                </a:lnTo>
                <a:lnTo>
                  <a:pt x="93" y="1601"/>
                </a:lnTo>
                <a:lnTo>
                  <a:pt x="88" y="1589"/>
                </a:lnTo>
                <a:lnTo>
                  <a:pt x="84" y="1570"/>
                </a:lnTo>
                <a:lnTo>
                  <a:pt x="91" y="1561"/>
                </a:lnTo>
                <a:lnTo>
                  <a:pt x="91" y="1556"/>
                </a:lnTo>
                <a:lnTo>
                  <a:pt x="88" y="1549"/>
                </a:lnTo>
                <a:lnTo>
                  <a:pt x="84" y="1541"/>
                </a:lnTo>
                <a:lnTo>
                  <a:pt x="84" y="1530"/>
                </a:lnTo>
                <a:lnTo>
                  <a:pt x="88" y="1523"/>
                </a:lnTo>
                <a:lnTo>
                  <a:pt x="93" y="1512"/>
                </a:lnTo>
                <a:lnTo>
                  <a:pt x="97" y="1500"/>
                </a:lnTo>
                <a:lnTo>
                  <a:pt x="80" y="1487"/>
                </a:lnTo>
                <a:lnTo>
                  <a:pt x="71" y="1467"/>
                </a:lnTo>
                <a:lnTo>
                  <a:pt x="66" y="1467"/>
                </a:lnTo>
                <a:lnTo>
                  <a:pt x="62" y="1469"/>
                </a:lnTo>
                <a:lnTo>
                  <a:pt x="60" y="1469"/>
                </a:lnTo>
                <a:lnTo>
                  <a:pt x="58" y="1469"/>
                </a:lnTo>
                <a:lnTo>
                  <a:pt x="57" y="1467"/>
                </a:lnTo>
                <a:lnTo>
                  <a:pt x="57" y="1463"/>
                </a:lnTo>
                <a:lnTo>
                  <a:pt x="57" y="1458"/>
                </a:lnTo>
                <a:lnTo>
                  <a:pt x="55" y="1450"/>
                </a:lnTo>
                <a:lnTo>
                  <a:pt x="60" y="1436"/>
                </a:lnTo>
                <a:lnTo>
                  <a:pt x="58" y="1416"/>
                </a:lnTo>
                <a:lnTo>
                  <a:pt x="51" y="1396"/>
                </a:lnTo>
                <a:lnTo>
                  <a:pt x="38" y="1376"/>
                </a:lnTo>
                <a:lnTo>
                  <a:pt x="28" y="1356"/>
                </a:lnTo>
                <a:lnTo>
                  <a:pt x="17" y="1340"/>
                </a:lnTo>
                <a:lnTo>
                  <a:pt x="11" y="1323"/>
                </a:lnTo>
                <a:lnTo>
                  <a:pt x="11" y="1316"/>
                </a:lnTo>
                <a:lnTo>
                  <a:pt x="11" y="1312"/>
                </a:lnTo>
                <a:lnTo>
                  <a:pt x="13" y="1309"/>
                </a:lnTo>
                <a:lnTo>
                  <a:pt x="13" y="1309"/>
                </a:lnTo>
                <a:lnTo>
                  <a:pt x="15" y="1307"/>
                </a:lnTo>
                <a:lnTo>
                  <a:pt x="17" y="1305"/>
                </a:lnTo>
                <a:lnTo>
                  <a:pt x="18" y="1303"/>
                </a:lnTo>
                <a:lnTo>
                  <a:pt x="13" y="1252"/>
                </a:lnTo>
                <a:lnTo>
                  <a:pt x="18" y="1245"/>
                </a:lnTo>
                <a:lnTo>
                  <a:pt x="26" y="1236"/>
                </a:lnTo>
                <a:lnTo>
                  <a:pt x="31" y="1225"/>
                </a:lnTo>
                <a:lnTo>
                  <a:pt x="33" y="1212"/>
                </a:lnTo>
                <a:lnTo>
                  <a:pt x="29" y="1194"/>
                </a:lnTo>
                <a:lnTo>
                  <a:pt x="24" y="1176"/>
                </a:lnTo>
                <a:lnTo>
                  <a:pt x="17" y="1160"/>
                </a:lnTo>
                <a:lnTo>
                  <a:pt x="9" y="1141"/>
                </a:lnTo>
                <a:lnTo>
                  <a:pt x="2" y="1120"/>
                </a:lnTo>
                <a:lnTo>
                  <a:pt x="0" y="1092"/>
                </a:lnTo>
                <a:lnTo>
                  <a:pt x="15" y="1076"/>
                </a:lnTo>
                <a:lnTo>
                  <a:pt x="33" y="1052"/>
                </a:lnTo>
                <a:lnTo>
                  <a:pt x="49" y="1027"/>
                </a:lnTo>
                <a:lnTo>
                  <a:pt x="62" y="1000"/>
                </a:lnTo>
                <a:lnTo>
                  <a:pt x="71" y="978"/>
                </a:lnTo>
                <a:lnTo>
                  <a:pt x="75" y="965"/>
                </a:lnTo>
                <a:lnTo>
                  <a:pt x="80" y="954"/>
                </a:lnTo>
                <a:lnTo>
                  <a:pt x="82" y="945"/>
                </a:lnTo>
                <a:lnTo>
                  <a:pt x="82" y="940"/>
                </a:lnTo>
                <a:lnTo>
                  <a:pt x="82" y="934"/>
                </a:lnTo>
                <a:lnTo>
                  <a:pt x="84" y="929"/>
                </a:lnTo>
                <a:lnTo>
                  <a:pt x="88" y="925"/>
                </a:lnTo>
                <a:lnTo>
                  <a:pt x="89" y="921"/>
                </a:lnTo>
                <a:lnTo>
                  <a:pt x="89" y="918"/>
                </a:lnTo>
                <a:lnTo>
                  <a:pt x="91" y="912"/>
                </a:lnTo>
                <a:lnTo>
                  <a:pt x="89" y="907"/>
                </a:lnTo>
                <a:lnTo>
                  <a:pt x="89" y="905"/>
                </a:lnTo>
                <a:lnTo>
                  <a:pt x="88" y="901"/>
                </a:lnTo>
                <a:lnTo>
                  <a:pt x="84" y="900"/>
                </a:lnTo>
                <a:lnTo>
                  <a:pt x="82" y="896"/>
                </a:lnTo>
                <a:lnTo>
                  <a:pt x="82" y="894"/>
                </a:lnTo>
                <a:lnTo>
                  <a:pt x="82" y="876"/>
                </a:lnTo>
                <a:lnTo>
                  <a:pt x="88" y="860"/>
                </a:lnTo>
                <a:lnTo>
                  <a:pt x="98" y="841"/>
                </a:lnTo>
                <a:lnTo>
                  <a:pt x="108" y="829"/>
                </a:lnTo>
                <a:lnTo>
                  <a:pt x="113" y="818"/>
                </a:lnTo>
                <a:lnTo>
                  <a:pt x="109" y="765"/>
                </a:lnTo>
                <a:lnTo>
                  <a:pt x="111" y="765"/>
                </a:lnTo>
                <a:lnTo>
                  <a:pt x="115" y="763"/>
                </a:lnTo>
                <a:lnTo>
                  <a:pt x="118" y="761"/>
                </a:lnTo>
                <a:lnTo>
                  <a:pt x="122" y="760"/>
                </a:lnTo>
                <a:lnTo>
                  <a:pt x="124" y="758"/>
                </a:lnTo>
                <a:lnTo>
                  <a:pt x="137" y="734"/>
                </a:lnTo>
                <a:lnTo>
                  <a:pt x="144" y="705"/>
                </a:lnTo>
                <a:lnTo>
                  <a:pt x="157" y="705"/>
                </a:lnTo>
                <a:lnTo>
                  <a:pt x="168" y="678"/>
                </a:lnTo>
                <a:lnTo>
                  <a:pt x="184" y="649"/>
                </a:lnTo>
                <a:lnTo>
                  <a:pt x="198" y="621"/>
                </a:lnTo>
                <a:lnTo>
                  <a:pt x="206" y="581"/>
                </a:lnTo>
                <a:lnTo>
                  <a:pt x="218" y="578"/>
                </a:lnTo>
                <a:lnTo>
                  <a:pt x="222" y="560"/>
                </a:lnTo>
                <a:lnTo>
                  <a:pt x="222" y="540"/>
                </a:lnTo>
                <a:lnTo>
                  <a:pt x="226" y="521"/>
                </a:lnTo>
                <a:lnTo>
                  <a:pt x="235" y="505"/>
                </a:lnTo>
                <a:lnTo>
                  <a:pt x="248" y="485"/>
                </a:lnTo>
                <a:lnTo>
                  <a:pt x="257" y="465"/>
                </a:lnTo>
                <a:lnTo>
                  <a:pt x="264" y="438"/>
                </a:lnTo>
                <a:lnTo>
                  <a:pt x="264" y="410"/>
                </a:lnTo>
                <a:lnTo>
                  <a:pt x="266" y="383"/>
                </a:lnTo>
                <a:lnTo>
                  <a:pt x="269" y="358"/>
                </a:lnTo>
                <a:lnTo>
                  <a:pt x="280" y="334"/>
                </a:lnTo>
                <a:lnTo>
                  <a:pt x="268" y="334"/>
                </a:lnTo>
                <a:lnTo>
                  <a:pt x="269" y="312"/>
                </a:lnTo>
                <a:lnTo>
                  <a:pt x="273" y="294"/>
                </a:lnTo>
                <a:lnTo>
                  <a:pt x="280" y="278"/>
                </a:lnTo>
                <a:lnTo>
                  <a:pt x="291" y="281"/>
                </a:lnTo>
                <a:lnTo>
                  <a:pt x="286" y="263"/>
                </a:lnTo>
                <a:lnTo>
                  <a:pt x="284" y="241"/>
                </a:lnTo>
                <a:lnTo>
                  <a:pt x="284" y="218"/>
                </a:lnTo>
                <a:lnTo>
                  <a:pt x="286" y="194"/>
                </a:lnTo>
                <a:lnTo>
                  <a:pt x="282" y="172"/>
                </a:lnTo>
                <a:lnTo>
                  <a:pt x="282" y="152"/>
                </a:lnTo>
                <a:lnTo>
                  <a:pt x="284" y="130"/>
                </a:lnTo>
                <a:lnTo>
                  <a:pt x="282" y="109"/>
                </a:lnTo>
                <a:lnTo>
                  <a:pt x="277" y="98"/>
                </a:lnTo>
                <a:lnTo>
                  <a:pt x="271" y="89"/>
                </a:lnTo>
                <a:lnTo>
                  <a:pt x="266" y="78"/>
                </a:lnTo>
                <a:lnTo>
                  <a:pt x="266" y="65"/>
                </a:lnTo>
                <a:lnTo>
                  <a:pt x="271" y="49"/>
                </a:lnTo>
                <a:lnTo>
                  <a:pt x="277" y="32"/>
                </a:lnTo>
                <a:lnTo>
                  <a:pt x="280" y="12"/>
                </a:lnTo>
                <a:lnTo>
                  <a:pt x="286" y="12"/>
                </a:lnTo>
                <a:lnTo>
                  <a:pt x="288" y="14"/>
                </a:lnTo>
                <a:lnTo>
                  <a:pt x="289" y="14"/>
                </a:lnTo>
                <a:lnTo>
                  <a:pt x="291" y="14"/>
                </a:lnTo>
                <a:lnTo>
                  <a:pt x="293" y="16"/>
                </a:lnTo>
                <a:lnTo>
                  <a:pt x="308" y="27"/>
                </a:lnTo>
                <a:lnTo>
                  <a:pt x="320" y="43"/>
                </a:lnTo>
                <a:lnTo>
                  <a:pt x="331" y="60"/>
                </a:lnTo>
                <a:lnTo>
                  <a:pt x="342" y="72"/>
                </a:lnTo>
                <a:lnTo>
                  <a:pt x="360" y="83"/>
                </a:lnTo>
                <a:lnTo>
                  <a:pt x="384" y="90"/>
                </a:lnTo>
                <a:lnTo>
                  <a:pt x="409" y="94"/>
                </a:lnTo>
                <a:lnTo>
                  <a:pt x="433" y="101"/>
                </a:lnTo>
                <a:lnTo>
                  <a:pt x="433" y="105"/>
                </a:lnTo>
                <a:lnTo>
                  <a:pt x="433" y="107"/>
                </a:lnTo>
                <a:lnTo>
                  <a:pt x="433" y="109"/>
                </a:lnTo>
                <a:lnTo>
                  <a:pt x="433" y="109"/>
                </a:lnTo>
                <a:lnTo>
                  <a:pt x="433" y="110"/>
                </a:lnTo>
                <a:lnTo>
                  <a:pt x="433" y="112"/>
                </a:lnTo>
                <a:lnTo>
                  <a:pt x="438" y="110"/>
                </a:lnTo>
                <a:lnTo>
                  <a:pt x="442" y="110"/>
                </a:lnTo>
                <a:lnTo>
                  <a:pt x="448" y="109"/>
                </a:lnTo>
                <a:lnTo>
                  <a:pt x="453" y="109"/>
                </a:lnTo>
                <a:lnTo>
                  <a:pt x="462" y="109"/>
                </a:lnTo>
                <a:lnTo>
                  <a:pt x="462" y="127"/>
                </a:lnTo>
                <a:lnTo>
                  <a:pt x="466" y="138"/>
                </a:lnTo>
                <a:lnTo>
                  <a:pt x="469" y="149"/>
                </a:lnTo>
                <a:lnTo>
                  <a:pt x="475" y="161"/>
                </a:lnTo>
                <a:lnTo>
                  <a:pt x="475" y="160"/>
                </a:lnTo>
                <a:lnTo>
                  <a:pt x="477" y="158"/>
                </a:lnTo>
                <a:lnTo>
                  <a:pt x="477" y="158"/>
                </a:lnTo>
                <a:lnTo>
                  <a:pt x="477" y="156"/>
                </a:lnTo>
                <a:lnTo>
                  <a:pt x="478" y="152"/>
                </a:lnTo>
                <a:lnTo>
                  <a:pt x="482" y="150"/>
                </a:lnTo>
                <a:lnTo>
                  <a:pt x="484" y="150"/>
                </a:lnTo>
                <a:lnTo>
                  <a:pt x="486" y="149"/>
                </a:lnTo>
                <a:lnTo>
                  <a:pt x="486" y="147"/>
                </a:lnTo>
                <a:lnTo>
                  <a:pt x="486" y="145"/>
                </a:lnTo>
                <a:lnTo>
                  <a:pt x="486" y="141"/>
                </a:lnTo>
                <a:lnTo>
                  <a:pt x="486" y="136"/>
                </a:lnTo>
                <a:lnTo>
                  <a:pt x="484" y="129"/>
                </a:lnTo>
                <a:lnTo>
                  <a:pt x="482" y="118"/>
                </a:lnTo>
                <a:lnTo>
                  <a:pt x="482" y="110"/>
                </a:lnTo>
                <a:lnTo>
                  <a:pt x="482" y="105"/>
                </a:lnTo>
                <a:lnTo>
                  <a:pt x="478" y="92"/>
                </a:lnTo>
                <a:lnTo>
                  <a:pt x="466" y="92"/>
                </a:lnTo>
                <a:lnTo>
                  <a:pt x="466" y="72"/>
                </a:lnTo>
                <a:lnTo>
                  <a:pt x="482" y="72"/>
                </a:lnTo>
                <a:lnTo>
                  <a:pt x="482" y="69"/>
                </a:lnTo>
                <a:lnTo>
                  <a:pt x="484" y="65"/>
                </a:lnTo>
                <a:lnTo>
                  <a:pt x="484" y="63"/>
                </a:lnTo>
                <a:lnTo>
                  <a:pt x="486" y="60"/>
                </a:lnTo>
                <a:lnTo>
                  <a:pt x="489" y="60"/>
                </a:lnTo>
                <a:lnTo>
                  <a:pt x="489" y="49"/>
                </a:lnTo>
                <a:lnTo>
                  <a:pt x="482" y="36"/>
                </a:lnTo>
                <a:lnTo>
                  <a:pt x="473" y="23"/>
                </a:lnTo>
                <a:lnTo>
                  <a:pt x="469" y="9"/>
                </a:lnTo>
                <a:lnTo>
                  <a:pt x="480" y="3"/>
                </a:lnTo>
                <a:lnTo>
                  <a:pt x="495" y="1"/>
                </a:lnTo>
                <a:lnTo>
                  <a:pt x="5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4" name="자유형 9">
            <a:extLst>
              <a:ext uri="{FF2B5EF4-FFF2-40B4-BE49-F238E27FC236}">
                <a16:creationId xmlns:a16="http://schemas.microsoft.com/office/drawing/2014/main" id="{01055EE0-55ED-43D9-B219-C3F8D88FCB62}"/>
              </a:ext>
            </a:extLst>
          </p:cNvPr>
          <p:cNvSpPr/>
          <p:nvPr/>
        </p:nvSpPr>
        <p:spPr>
          <a:xfrm>
            <a:off x="6344277" y="2092544"/>
            <a:ext cx="360000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7E2FA7-94B4-4362-8E4D-EE131B97D130}"/>
              </a:ext>
            </a:extLst>
          </p:cNvPr>
          <p:cNvSpPr txBox="1"/>
          <p:nvPr/>
        </p:nvSpPr>
        <p:spPr>
          <a:xfrm>
            <a:off x="8216749" y="1861712"/>
            <a:ext cx="334943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50C1-5B01-4B55-A067-1BD0FCDE5948}"/>
              </a:ext>
            </a:extLst>
          </p:cNvPr>
          <p:cNvSpPr txBox="1"/>
          <p:nvPr/>
        </p:nvSpPr>
        <p:spPr>
          <a:xfrm>
            <a:off x="6774994" y="1769379"/>
            <a:ext cx="1368000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A 48</a:t>
            </a:r>
            <a:r>
              <a:rPr lang="en-US" altLang="ko-KR" sz="2000" b="1" dirty="0">
                <a:solidFill>
                  <a:schemeClr val="accent2"/>
                </a:solidFill>
                <a:cs typeface="B Nazanin" pitchFamily="2" charset="-78"/>
              </a:rPr>
              <a:t>%</a:t>
            </a:r>
            <a:endParaRPr lang="ko-KR" altLang="en-US" sz="20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7" name="자유형 19">
            <a:extLst>
              <a:ext uri="{FF2B5EF4-FFF2-40B4-BE49-F238E27FC236}">
                <a16:creationId xmlns:a16="http://schemas.microsoft.com/office/drawing/2014/main" id="{4553C62F-FD8B-4D24-BCD8-6371B10F492D}"/>
              </a:ext>
            </a:extLst>
          </p:cNvPr>
          <p:cNvSpPr/>
          <p:nvPr/>
        </p:nvSpPr>
        <p:spPr>
          <a:xfrm>
            <a:off x="6344277" y="2901564"/>
            <a:ext cx="360000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6E3BB8-95A7-42DE-8B96-4703AA2F7C9F}"/>
              </a:ext>
            </a:extLst>
          </p:cNvPr>
          <p:cNvSpPr txBox="1"/>
          <p:nvPr/>
        </p:nvSpPr>
        <p:spPr>
          <a:xfrm>
            <a:off x="8216749" y="2756552"/>
            <a:ext cx="334943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9732BB-8F60-4A3D-B16B-E7B749EFB4A5}"/>
              </a:ext>
            </a:extLst>
          </p:cNvPr>
          <p:cNvSpPr txBox="1"/>
          <p:nvPr/>
        </p:nvSpPr>
        <p:spPr>
          <a:xfrm>
            <a:off x="6774994" y="2578399"/>
            <a:ext cx="13869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3"/>
                </a:solidFill>
                <a:cs typeface="B Nazanin" pitchFamily="2" charset="-78"/>
              </a:rPr>
              <a:t>B 22</a:t>
            </a:r>
            <a:r>
              <a:rPr lang="en-US" altLang="ko-KR" sz="2000" b="1" dirty="0">
                <a:solidFill>
                  <a:schemeClr val="accent3"/>
                </a:solidFill>
                <a:cs typeface="B Nazanin" pitchFamily="2" charset="-78"/>
              </a:rPr>
              <a:t>%</a:t>
            </a:r>
            <a:endParaRPr lang="ko-KR" altLang="en-US" sz="20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0" name="자유형 22">
            <a:extLst>
              <a:ext uri="{FF2B5EF4-FFF2-40B4-BE49-F238E27FC236}">
                <a16:creationId xmlns:a16="http://schemas.microsoft.com/office/drawing/2014/main" id="{48946271-A52E-418D-BC4C-BD43B4A7B17C}"/>
              </a:ext>
            </a:extLst>
          </p:cNvPr>
          <p:cNvSpPr/>
          <p:nvPr/>
        </p:nvSpPr>
        <p:spPr>
          <a:xfrm>
            <a:off x="6344277" y="3710584"/>
            <a:ext cx="360000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5A9BA2-6600-422A-8015-56484FB676F1}"/>
              </a:ext>
            </a:extLst>
          </p:cNvPr>
          <p:cNvSpPr txBox="1"/>
          <p:nvPr/>
        </p:nvSpPr>
        <p:spPr>
          <a:xfrm>
            <a:off x="8216749" y="3575415"/>
            <a:ext cx="334943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4CD4E-4477-4D3A-85BF-8C4CA9439D50}"/>
              </a:ext>
            </a:extLst>
          </p:cNvPr>
          <p:cNvSpPr txBox="1"/>
          <p:nvPr/>
        </p:nvSpPr>
        <p:spPr>
          <a:xfrm>
            <a:off x="6774994" y="3387419"/>
            <a:ext cx="13869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4"/>
                </a:solidFill>
                <a:cs typeface="B Nazanin" pitchFamily="2" charset="-78"/>
              </a:rPr>
              <a:t>C 34</a:t>
            </a:r>
            <a:r>
              <a:rPr lang="en-US" altLang="ko-KR" sz="2000" b="1" dirty="0">
                <a:solidFill>
                  <a:schemeClr val="accent4"/>
                </a:solidFill>
                <a:cs typeface="B Nazanin" pitchFamily="2" charset="-78"/>
              </a:rPr>
              <a:t>%</a:t>
            </a:r>
            <a:endParaRPr lang="ko-KR" altLang="en-US" sz="20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13" name="자유형 28">
            <a:extLst>
              <a:ext uri="{FF2B5EF4-FFF2-40B4-BE49-F238E27FC236}">
                <a16:creationId xmlns:a16="http://schemas.microsoft.com/office/drawing/2014/main" id="{8DD2738E-402F-490D-A59F-8ADE60E3AD5F}"/>
              </a:ext>
            </a:extLst>
          </p:cNvPr>
          <p:cNvSpPr/>
          <p:nvPr/>
        </p:nvSpPr>
        <p:spPr>
          <a:xfrm>
            <a:off x="6344277" y="4519605"/>
            <a:ext cx="360000" cy="0"/>
          </a:xfrm>
          <a:custGeom>
            <a:avLst/>
            <a:gdLst>
              <a:gd name="connsiteX0" fmla="*/ 0 w 326572"/>
              <a:gd name="connsiteY0" fmla="*/ 0 h 0"/>
              <a:gd name="connsiteX1" fmla="*/ 326572 w 3265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6572">
                <a:moveTo>
                  <a:pt x="0" y="0"/>
                </a:moveTo>
                <a:lnTo>
                  <a:pt x="326572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6ADDE5-1163-4820-B44F-7C9A14F6D07A}"/>
              </a:ext>
            </a:extLst>
          </p:cNvPr>
          <p:cNvSpPr txBox="1"/>
          <p:nvPr/>
        </p:nvSpPr>
        <p:spPr>
          <a:xfrm>
            <a:off x="8216749" y="4288773"/>
            <a:ext cx="334943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C00865-8521-4AB8-95C3-0F651E1E0469}"/>
              </a:ext>
            </a:extLst>
          </p:cNvPr>
          <p:cNvSpPr txBox="1"/>
          <p:nvPr/>
        </p:nvSpPr>
        <p:spPr>
          <a:xfrm>
            <a:off x="6774994" y="4196440"/>
            <a:ext cx="13869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D 16</a:t>
            </a:r>
            <a:r>
              <a:rPr lang="en-US" altLang="ko-KR" sz="2000" b="1" dirty="0">
                <a:solidFill>
                  <a:schemeClr val="accent1"/>
                </a:solidFill>
                <a:cs typeface="B Nazanin" pitchFamily="2" charset="-78"/>
              </a:rPr>
              <a:t>%</a:t>
            </a:r>
            <a:endParaRPr lang="ko-KR" altLang="en-US" sz="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6" name="자유형 11">
            <a:extLst>
              <a:ext uri="{FF2B5EF4-FFF2-40B4-BE49-F238E27FC236}">
                <a16:creationId xmlns:a16="http://schemas.microsoft.com/office/drawing/2014/main" id="{79391888-93C0-4FC6-B340-B0FC05C1D586}"/>
              </a:ext>
            </a:extLst>
          </p:cNvPr>
          <p:cNvSpPr/>
          <p:nvPr/>
        </p:nvSpPr>
        <p:spPr>
          <a:xfrm rot="10800000" flipV="1">
            <a:off x="6344277" y="5333421"/>
            <a:ext cx="5148000" cy="57985"/>
          </a:xfrm>
          <a:custGeom>
            <a:avLst/>
            <a:gdLst>
              <a:gd name="connsiteX0" fmla="*/ 0 w 4060371"/>
              <a:gd name="connsiteY0" fmla="*/ 0 h 0"/>
              <a:gd name="connsiteX1" fmla="*/ 4060371 w 40603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60371">
                <a:moveTo>
                  <a:pt x="0" y="0"/>
                </a:moveTo>
                <a:lnTo>
                  <a:pt x="4060371" y="0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7" name="타원 32">
            <a:extLst>
              <a:ext uri="{FF2B5EF4-FFF2-40B4-BE49-F238E27FC236}">
                <a16:creationId xmlns:a16="http://schemas.microsoft.com/office/drawing/2014/main" id="{5FA055C5-947D-4EC5-953F-8B54D17A60AF}"/>
              </a:ext>
            </a:extLst>
          </p:cNvPr>
          <p:cNvSpPr/>
          <p:nvPr/>
        </p:nvSpPr>
        <p:spPr>
          <a:xfrm>
            <a:off x="6797074" y="4928132"/>
            <a:ext cx="792088" cy="79208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8" name="타원 33">
            <a:extLst>
              <a:ext uri="{FF2B5EF4-FFF2-40B4-BE49-F238E27FC236}">
                <a16:creationId xmlns:a16="http://schemas.microsoft.com/office/drawing/2014/main" id="{30C94761-2ABB-4F6F-BA61-E6292AF99AFF}"/>
              </a:ext>
            </a:extLst>
          </p:cNvPr>
          <p:cNvSpPr/>
          <p:nvPr/>
        </p:nvSpPr>
        <p:spPr>
          <a:xfrm>
            <a:off x="8553790" y="4928132"/>
            <a:ext cx="792088" cy="792088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9" name="타원 34">
            <a:extLst>
              <a:ext uri="{FF2B5EF4-FFF2-40B4-BE49-F238E27FC236}">
                <a16:creationId xmlns:a16="http://schemas.microsoft.com/office/drawing/2014/main" id="{F94E028B-77A9-4399-8D34-CA95012E8689}"/>
              </a:ext>
            </a:extLst>
          </p:cNvPr>
          <p:cNvSpPr/>
          <p:nvPr/>
        </p:nvSpPr>
        <p:spPr>
          <a:xfrm>
            <a:off x="10310506" y="4928132"/>
            <a:ext cx="792088" cy="792088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5A7A6E-A9D6-4577-ABF2-33EB9DAF943C}"/>
              </a:ext>
            </a:extLst>
          </p:cNvPr>
          <p:cNvSpPr txBox="1"/>
          <p:nvPr/>
        </p:nvSpPr>
        <p:spPr>
          <a:xfrm>
            <a:off x="6579145" y="5824427"/>
            <a:ext cx="1280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8712E2-2498-4C8E-8F8A-53EE1AD8BF70}"/>
              </a:ext>
            </a:extLst>
          </p:cNvPr>
          <p:cNvSpPr txBox="1"/>
          <p:nvPr/>
        </p:nvSpPr>
        <p:spPr>
          <a:xfrm>
            <a:off x="8333565" y="5824427"/>
            <a:ext cx="1280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33473A0-251E-4531-9443-55B5AF070CFC}"/>
              </a:ext>
            </a:extLst>
          </p:cNvPr>
          <p:cNvSpPr txBox="1"/>
          <p:nvPr/>
        </p:nvSpPr>
        <p:spPr>
          <a:xfrm>
            <a:off x="10087984" y="5824427"/>
            <a:ext cx="1280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محتوا در اینجا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3" name="그룹 100">
            <a:extLst>
              <a:ext uri="{FF2B5EF4-FFF2-40B4-BE49-F238E27FC236}">
                <a16:creationId xmlns:a16="http://schemas.microsoft.com/office/drawing/2014/main" id="{12CDCE2A-2024-44B3-8C3D-CBCA56E36BA2}"/>
              </a:ext>
            </a:extLst>
          </p:cNvPr>
          <p:cNvGrpSpPr/>
          <p:nvPr/>
        </p:nvGrpSpPr>
        <p:grpSpPr>
          <a:xfrm>
            <a:off x="2629999" y="2592571"/>
            <a:ext cx="514923" cy="514923"/>
            <a:chOff x="1813250" y="2081018"/>
            <a:chExt cx="616404" cy="616404"/>
          </a:xfrm>
        </p:grpSpPr>
        <p:grpSp>
          <p:nvGrpSpPr>
            <p:cNvPr id="24" name="그룹 101">
              <a:extLst>
                <a:ext uri="{FF2B5EF4-FFF2-40B4-BE49-F238E27FC236}">
                  <a16:creationId xmlns:a16="http://schemas.microsoft.com/office/drawing/2014/main" id="{3C107B77-72FC-442D-BC55-8A6AA083CAFB}"/>
                </a:ext>
              </a:extLst>
            </p:cNvPr>
            <p:cNvGrpSpPr/>
            <p:nvPr/>
          </p:nvGrpSpPr>
          <p:grpSpPr>
            <a:xfrm>
              <a:off x="1813250" y="2081018"/>
              <a:ext cx="616404" cy="616404"/>
              <a:chOff x="10579276" y="3457866"/>
              <a:chExt cx="1097175" cy="1097175"/>
            </a:xfrm>
          </p:grpSpPr>
          <p:sp>
            <p:nvSpPr>
              <p:cNvPr id="26" name="눈물 방울 103">
                <a:extLst>
                  <a:ext uri="{FF2B5EF4-FFF2-40B4-BE49-F238E27FC236}">
                    <a16:creationId xmlns:a16="http://schemas.microsoft.com/office/drawing/2014/main" id="{1F1C1FA2-3769-4C10-8B99-BAFED3622137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7" name="타원 104">
                <a:extLst>
                  <a:ext uri="{FF2B5EF4-FFF2-40B4-BE49-F238E27FC236}">
                    <a16:creationId xmlns:a16="http://schemas.microsoft.com/office/drawing/2014/main" id="{29A1F685-FB3F-48C3-9574-76EAF823DCD0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FB0F3F9-3363-466B-B724-49AE17D28962}"/>
                </a:ext>
              </a:extLst>
            </p:cNvPr>
            <p:cNvSpPr txBox="1"/>
            <p:nvPr/>
          </p:nvSpPr>
          <p:spPr>
            <a:xfrm>
              <a:off x="1900178" y="2145992"/>
              <a:ext cx="443655" cy="47896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A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그룹 105">
            <a:extLst>
              <a:ext uri="{FF2B5EF4-FFF2-40B4-BE49-F238E27FC236}">
                <a16:creationId xmlns:a16="http://schemas.microsoft.com/office/drawing/2014/main" id="{3CC61D99-3A12-4C5B-B527-73F84DCFCD46}"/>
              </a:ext>
            </a:extLst>
          </p:cNvPr>
          <p:cNvGrpSpPr/>
          <p:nvPr/>
        </p:nvGrpSpPr>
        <p:grpSpPr>
          <a:xfrm>
            <a:off x="1438676" y="3773850"/>
            <a:ext cx="514923" cy="514923"/>
            <a:chOff x="3327523" y="1634051"/>
            <a:chExt cx="616404" cy="616404"/>
          </a:xfrm>
        </p:grpSpPr>
        <p:grpSp>
          <p:nvGrpSpPr>
            <p:cNvPr id="29" name="그룹 106">
              <a:extLst>
                <a:ext uri="{FF2B5EF4-FFF2-40B4-BE49-F238E27FC236}">
                  <a16:creationId xmlns:a16="http://schemas.microsoft.com/office/drawing/2014/main" id="{479AA8E8-56FD-4613-A826-F11F9A16DE68}"/>
                </a:ext>
              </a:extLst>
            </p:cNvPr>
            <p:cNvGrpSpPr/>
            <p:nvPr/>
          </p:nvGrpSpPr>
          <p:grpSpPr>
            <a:xfrm>
              <a:off x="3327523" y="1634051"/>
              <a:ext cx="616404" cy="616404"/>
              <a:chOff x="10579276" y="3457866"/>
              <a:chExt cx="1097175" cy="1097175"/>
            </a:xfrm>
          </p:grpSpPr>
          <p:sp>
            <p:nvSpPr>
              <p:cNvPr id="31" name="눈물 방울 108">
                <a:extLst>
                  <a:ext uri="{FF2B5EF4-FFF2-40B4-BE49-F238E27FC236}">
                    <a16:creationId xmlns:a16="http://schemas.microsoft.com/office/drawing/2014/main" id="{F462A177-F643-43F8-9B5B-D9EADCF94FA1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32" name="타원 109">
                <a:extLst>
                  <a:ext uri="{FF2B5EF4-FFF2-40B4-BE49-F238E27FC236}">
                    <a16:creationId xmlns:a16="http://schemas.microsoft.com/office/drawing/2014/main" id="{F115FA08-AA5E-4B2C-908B-96E4275A47DC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C24A490-DAEC-4E81-A0C3-58A5EF26DEAC}"/>
                </a:ext>
              </a:extLst>
            </p:cNvPr>
            <p:cNvSpPr txBox="1"/>
            <p:nvPr/>
          </p:nvSpPr>
          <p:spPr>
            <a:xfrm>
              <a:off x="3431807" y="1709580"/>
              <a:ext cx="443655" cy="47896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B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그룹 110">
            <a:extLst>
              <a:ext uri="{FF2B5EF4-FFF2-40B4-BE49-F238E27FC236}">
                <a16:creationId xmlns:a16="http://schemas.microsoft.com/office/drawing/2014/main" id="{B68F94C6-BECC-45DE-B46B-5EFD2806B22C}"/>
              </a:ext>
            </a:extLst>
          </p:cNvPr>
          <p:cNvGrpSpPr/>
          <p:nvPr/>
        </p:nvGrpSpPr>
        <p:grpSpPr>
          <a:xfrm>
            <a:off x="3378077" y="3401361"/>
            <a:ext cx="514923" cy="514923"/>
            <a:chOff x="3012998" y="3521197"/>
            <a:chExt cx="616404" cy="616404"/>
          </a:xfrm>
        </p:grpSpPr>
        <p:grpSp>
          <p:nvGrpSpPr>
            <p:cNvPr id="34" name="그룹 111">
              <a:extLst>
                <a:ext uri="{FF2B5EF4-FFF2-40B4-BE49-F238E27FC236}">
                  <a16:creationId xmlns:a16="http://schemas.microsoft.com/office/drawing/2014/main" id="{BE33A5F4-F5F1-40F5-94B5-935278B23F71}"/>
                </a:ext>
              </a:extLst>
            </p:cNvPr>
            <p:cNvGrpSpPr/>
            <p:nvPr/>
          </p:nvGrpSpPr>
          <p:grpSpPr>
            <a:xfrm>
              <a:off x="3012998" y="3521197"/>
              <a:ext cx="616404" cy="616404"/>
              <a:chOff x="10579276" y="3457866"/>
              <a:chExt cx="1097175" cy="1097175"/>
            </a:xfrm>
          </p:grpSpPr>
          <p:sp>
            <p:nvSpPr>
              <p:cNvPr id="36" name="눈물 방울 113">
                <a:extLst>
                  <a:ext uri="{FF2B5EF4-FFF2-40B4-BE49-F238E27FC236}">
                    <a16:creationId xmlns:a16="http://schemas.microsoft.com/office/drawing/2014/main" id="{412C22E5-8317-4CB9-97D3-A49E1615C0E7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37" name="타원 114">
                <a:extLst>
                  <a:ext uri="{FF2B5EF4-FFF2-40B4-BE49-F238E27FC236}">
                    <a16:creationId xmlns:a16="http://schemas.microsoft.com/office/drawing/2014/main" id="{4A0B6754-16F4-408E-A1CB-C277C1FB0F30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2F2CA3-468D-40AE-8530-6C2922092DB8}"/>
                </a:ext>
              </a:extLst>
            </p:cNvPr>
            <p:cNvSpPr txBox="1"/>
            <p:nvPr/>
          </p:nvSpPr>
          <p:spPr>
            <a:xfrm>
              <a:off x="3095242" y="3596542"/>
              <a:ext cx="443655" cy="47896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C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그룹 115">
            <a:extLst>
              <a:ext uri="{FF2B5EF4-FFF2-40B4-BE49-F238E27FC236}">
                <a16:creationId xmlns:a16="http://schemas.microsoft.com/office/drawing/2014/main" id="{0AED486D-4EF4-4F1C-9B70-42074248D8F4}"/>
              </a:ext>
            </a:extLst>
          </p:cNvPr>
          <p:cNvGrpSpPr/>
          <p:nvPr/>
        </p:nvGrpSpPr>
        <p:grpSpPr>
          <a:xfrm>
            <a:off x="4384840" y="3948015"/>
            <a:ext cx="514923" cy="514923"/>
            <a:chOff x="6150365" y="2029275"/>
            <a:chExt cx="616404" cy="616404"/>
          </a:xfrm>
        </p:grpSpPr>
        <p:grpSp>
          <p:nvGrpSpPr>
            <p:cNvPr id="39" name="그룹 116">
              <a:extLst>
                <a:ext uri="{FF2B5EF4-FFF2-40B4-BE49-F238E27FC236}">
                  <a16:creationId xmlns:a16="http://schemas.microsoft.com/office/drawing/2014/main" id="{25C0C1BA-4CEC-42D4-BBBF-4DA8869DCA96}"/>
                </a:ext>
              </a:extLst>
            </p:cNvPr>
            <p:cNvGrpSpPr/>
            <p:nvPr/>
          </p:nvGrpSpPr>
          <p:grpSpPr>
            <a:xfrm>
              <a:off x="6150365" y="2029275"/>
              <a:ext cx="616404" cy="616404"/>
              <a:chOff x="10579276" y="3457866"/>
              <a:chExt cx="1097175" cy="1097175"/>
            </a:xfrm>
          </p:grpSpPr>
          <p:sp>
            <p:nvSpPr>
              <p:cNvPr id="41" name="눈물 방울 118">
                <a:extLst>
                  <a:ext uri="{FF2B5EF4-FFF2-40B4-BE49-F238E27FC236}">
                    <a16:creationId xmlns:a16="http://schemas.microsoft.com/office/drawing/2014/main" id="{5E9974BD-E2F5-468E-B2A5-FA7FF200C152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42" name="타원 119">
                <a:extLst>
                  <a:ext uri="{FF2B5EF4-FFF2-40B4-BE49-F238E27FC236}">
                    <a16:creationId xmlns:a16="http://schemas.microsoft.com/office/drawing/2014/main" id="{C4562365-A7EA-487A-811E-D20A6C54C84E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2651270-56BC-418F-9072-BC13A04D59B1}"/>
                </a:ext>
              </a:extLst>
            </p:cNvPr>
            <p:cNvSpPr txBox="1"/>
            <p:nvPr/>
          </p:nvSpPr>
          <p:spPr>
            <a:xfrm>
              <a:off x="6245031" y="2099244"/>
              <a:ext cx="443655" cy="47896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D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43" name="직선 연결선 5">
            <a:extLst>
              <a:ext uri="{FF2B5EF4-FFF2-40B4-BE49-F238E27FC236}">
                <a16:creationId xmlns:a16="http://schemas.microsoft.com/office/drawing/2014/main" id="{E467FA38-F7B2-4FFB-ACF9-96478FF82075}"/>
              </a:ext>
            </a:extLst>
          </p:cNvPr>
          <p:cNvCxnSpPr>
            <a:cxnSpLocks/>
          </p:cNvCxnSpPr>
          <p:nvPr/>
        </p:nvCxnSpPr>
        <p:spPr>
          <a:xfrm flipH="1">
            <a:off x="6195692" y="1831523"/>
            <a:ext cx="6416" cy="4212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25">
            <a:extLst>
              <a:ext uri="{FF2B5EF4-FFF2-40B4-BE49-F238E27FC236}">
                <a16:creationId xmlns:a16="http://schemas.microsoft.com/office/drawing/2014/main" id="{DDB0F0D2-AB9E-42A6-AB10-345D9441261B}"/>
              </a:ext>
            </a:extLst>
          </p:cNvPr>
          <p:cNvSpPr/>
          <p:nvPr/>
        </p:nvSpPr>
        <p:spPr>
          <a:xfrm>
            <a:off x="10481482" y="5181767"/>
            <a:ext cx="477765" cy="350126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5" name="Trapezoid 22">
            <a:extLst>
              <a:ext uri="{FF2B5EF4-FFF2-40B4-BE49-F238E27FC236}">
                <a16:creationId xmlns:a16="http://schemas.microsoft.com/office/drawing/2014/main" id="{36DA2DFC-F2DE-435F-B803-69AB08EEB699}"/>
              </a:ext>
            </a:extLst>
          </p:cNvPr>
          <p:cNvSpPr>
            <a:spLocks noChangeAspect="1"/>
          </p:cNvSpPr>
          <p:nvPr/>
        </p:nvSpPr>
        <p:spPr>
          <a:xfrm>
            <a:off x="8703543" y="5181767"/>
            <a:ext cx="507761" cy="258308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6" name="Freeform 53">
            <a:extLst>
              <a:ext uri="{FF2B5EF4-FFF2-40B4-BE49-F238E27FC236}">
                <a16:creationId xmlns:a16="http://schemas.microsoft.com/office/drawing/2014/main" id="{66EBF256-52B3-44E0-B1B1-7033779C743E}"/>
              </a:ext>
            </a:extLst>
          </p:cNvPr>
          <p:cNvSpPr/>
          <p:nvPr/>
        </p:nvSpPr>
        <p:spPr>
          <a:xfrm>
            <a:off x="7009506" y="5154682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80692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799B35-A872-4D8F-9E4D-F5C72C8DCB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8CB5B5-5A80-4016-A9BC-C87673224B2C}"/>
              </a:ext>
            </a:extLst>
          </p:cNvPr>
          <p:cNvSpPr txBox="1"/>
          <p:nvPr/>
        </p:nvSpPr>
        <p:spPr>
          <a:xfrm>
            <a:off x="2313466" y="441417"/>
            <a:ext cx="756506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dirty="0">
                <a:solidFill>
                  <a:schemeClr val="bg1"/>
                </a:solidFill>
                <a:cs typeface="Arial" pitchFamily="34" charset="0"/>
              </a:rPr>
              <a:t>ارائه عالی</a:t>
            </a:r>
            <a:endParaRPr lang="en-US" altLang="ko-KR" sz="4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" name="Frame 4">
            <a:extLst>
              <a:ext uri="{FF2B5EF4-FFF2-40B4-BE49-F238E27FC236}">
                <a16:creationId xmlns:a16="http://schemas.microsoft.com/office/drawing/2014/main" id="{FF0605A0-1EE2-41F9-BC21-918F948510E5}"/>
              </a:ext>
            </a:extLst>
          </p:cNvPr>
          <p:cNvSpPr/>
          <p:nvPr/>
        </p:nvSpPr>
        <p:spPr>
          <a:xfrm>
            <a:off x="180975" y="171450"/>
            <a:ext cx="11830050" cy="6515100"/>
          </a:xfrm>
          <a:prstGeom prst="frame">
            <a:avLst>
              <a:gd name="adj1" fmla="val 58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F0F994-503D-43C0-BDB0-2F40E889C498}"/>
              </a:ext>
            </a:extLst>
          </p:cNvPr>
          <p:cNvSpPr/>
          <p:nvPr/>
        </p:nvSpPr>
        <p:spPr>
          <a:xfrm>
            <a:off x="4953000" y="1244399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3B4361F-CF89-4A6A-9F56-462F9D1710DF}"/>
              </a:ext>
            </a:extLst>
          </p:cNvPr>
          <p:cNvGrpSpPr/>
          <p:nvPr/>
        </p:nvGrpSpPr>
        <p:grpSpPr>
          <a:xfrm>
            <a:off x="5475128" y="1720780"/>
            <a:ext cx="1241745" cy="1059828"/>
            <a:chOff x="1382292" y="2541472"/>
            <a:chExt cx="1979584" cy="168957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8748289-9D94-44F3-9729-D53CF0934317}"/>
                </a:ext>
              </a:extLst>
            </p:cNvPr>
            <p:cNvSpPr/>
            <p:nvPr/>
          </p:nvSpPr>
          <p:spPr>
            <a:xfrm>
              <a:off x="1916268" y="2541472"/>
              <a:ext cx="917610" cy="1689573"/>
            </a:xfrm>
            <a:custGeom>
              <a:avLst/>
              <a:gdLst>
                <a:gd name="connsiteX0" fmla="*/ 552038 w 917610"/>
                <a:gd name="connsiteY0" fmla="*/ 1355777 h 1689573"/>
                <a:gd name="connsiteX1" fmla="*/ 540215 w 917610"/>
                <a:gd name="connsiteY1" fmla="*/ 1365630 h 1689573"/>
                <a:gd name="connsiteX2" fmla="*/ 540215 w 917610"/>
                <a:gd name="connsiteY2" fmla="*/ 1621001 h 1689573"/>
                <a:gd name="connsiteX3" fmla="*/ 552038 w 917610"/>
                <a:gd name="connsiteY3" fmla="*/ 1630853 h 1689573"/>
                <a:gd name="connsiteX4" fmla="*/ 563861 w 917610"/>
                <a:gd name="connsiteY4" fmla="*/ 1621001 h 1689573"/>
                <a:gd name="connsiteX5" fmla="*/ 563861 w 917610"/>
                <a:gd name="connsiteY5" fmla="*/ 1365630 h 1689573"/>
                <a:gd name="connsiteX6" fmla="*/ 552038 w 917610"/>
                <a:gd name="connsiteY6" fmla="*/ 1355777 h 1689573"/>
                <a:gd name="connsiteX7" fmla="*/ 505930 w 917610"/>
                <a:gd name="connsiteY7" fmla="*/ 1355777 h 1689573"/>
                <a:gd name="connsiteX8" fmla="*/ 494107 w 917610"/>
                <a:gd name="connsiteY8" fmla="*/ 1365630 h 1689573"/>
                <a:gd name="connsiteX9" fmla="*/ 494107 w 917610"/>
                <a:gd name="connsiteY9" fmla="*/ 1621001 h 1689573"/>
                <a:gd name="connsiteX10" fmla="*/ 505930 w 917610"/>
                <a:gd name="connsiteY10" fmla="*/ 1630853 h 1689573"/>
                <a:gd name="connsiteX11" fmla="*/ 517752 w 917610"/>
                <a:gd name="connsiteY11" fmla="*/ 1621001 h 1689573"/>
                <a:gd name="connsiteX12" fmla="*/ 517752 w 917610"/>
                <a:gd name="connsiteY12" fmla="*/ 1365630 h 1689573"/>
                <a:gd name="connsiteX13" fmla="*/ 505930 w 917610"/>
                <a:gd name="connsiteY13" fmla="*/ 1355777 h 1689573"/>
                <a:gd name="connsiteX14" fmla="*/ 459821 w 917610"/>
                <a:gd name="connsiteY14" fmla="*/ 1355777 h 1689573"/>
                <a:gd name="connsiteX15" fmla="*/ 447998 w 917610"/>
                <a:gd name="connsiteY15" fmla="*/ 1365630 h 1689573"/>
                <a:gd name="connsiteX16" fmla="*/ 447998 w 917610"/>
                <a:gd name="connsiteY16" fmla="*/ 1621001 h 1689573"/>
                <a:gd name="connsiteX17" fmla="*/ 459821 w 917610"/>
                <a:gd name="connsiteY17" fmla="*/ 1630853 h 1689573"/>
                <a:gd name="connsiteX18" fmla="*/ 471643 w 917610"/>
                <a:gd name="connsiteY18" fmla="*/ 1621001 h 1689573"/>
                <a:gd name="connsiteX19" fmla="*/ 471643 w 917610"/>
                <a:gd name="connsiteY19" fmla="*/ 1365630 h 1689573"/>
                <a:gd name="connsiteX20" fmla="*/ 459821 w 917610"/>
                <a:gd name="connsiteY20" fmla="*/ 1355777 h 1689573"/>
                <a:gd name="connsiteX21" fmla="*/ 413712 w 917610"/>
                <a:gd name="connsiteY21" fmla="*/ 1355777 h 1689573"/>
                <a:gd name="connsiteX22" fmla="*/ 401889 w 917610"/>
                <a:gd name="connsiteY22" fmla="*/ 1365630 h 1689573"/>
                <a:gd name="connsiteX23" fmla="*/ 401889 w 917610"/>
                <a:gd name="connsiteY23" fmla="*/ 1621001 h 1689573"/>
                <a:gd name="connsiteX24" fmla="*/ 413712 w 917610"/>
                <a:gd name="connsiteY24" fmla="*/ 1630853 h 1689573"/>
                <a:gd name="connsiteX25" fmla="*/ 425535 w 917610"/>
                <a:gd name="connsiteY25" fmla="*/ 1621001 h 1689573"/>
                <a:gd name="connsiteX26" fmla="*/ 425535 w 917610"/>
                <a:gd name="connsiteY26" fmla="*/ 1365630 h 1689573"/>
                <a:gd name="connsiteX27" fmla="*/ 413712 w 917610"/>
                <a:gd name="connsiteY27" fmla="*/ 1355777 h 1689573"/>
                <a:gd name="connsiteX28" fmla="*/ 367603 w 917610"/>
                <a:gd name="connsiteY28" fmla="*/ 1355777 h 1689573"/>
                <a:gd name="connsiteX29" fmla="*/ 355780 w 917610"/>
                <a:gd name="connsiteY29" fmla="*/ 1365630 h 1689573"/>
                <a:gd name="connsiteX30" fmla="*/ 355780 w 917610"/>
                <a:gd name="connsiteY30" fmla="*/ 1621001 h 1689573"/>
                <a:gd name="connsiteX31" fmla="*/ 367603 w 917610"/>
                <a:gd name="connsiteY31" fmla="*/ 1630853 h 1689573"/>
                <a:gd name="connsiteX32" fmla="*/ 379426 w 917610"/>
                <a:gd name="connsiteY32" fmla="*/ 1621001 h 1689573"/>
                <a:gd name="connsiteX33" fmla="*/ 379426 w 917610"/>
                <a:gd name="connsiteY33" fmla="*/ 1365630 h 1689573"/>
                <a:gd name="connsiteX34" fmla="*/ 367603 w 917610"/>
                <a:gd name="connsiteY34" fmla="*/ 1355777 h 1689573"/>
                <a:gd name="connsiteX35" fmla="*/ 748720 w 917610"/>
                <a:gd name="connsiteY35" fmla="*/ 1307062 h 1689573"/>
                <a:gd name="connsiteX36" fmla="*/ 696670 w 917610"/>
                <a:gd name="connsiteY36" fmla="*/ 1502251 h 1689573"/>
                <a:gd name="connsiteX37" fmla="*/ 744611 w 917610"/>
                <a:gd name="connsiteY37" fmla="*/ 1657716 h 1689573"/>
                <a:gd name="connsiteX38" fmla="*/ 760706 w 917610"/>
                <a:gd name="connsiteY38" fmla="*/ 1670386 h 1689573"/>
                <a:gd name="connsiteX39" fmla="*/ 725093 w 917610"/>
                <a:gd name="connsiteY39" fmla="*/ 1504305 h 1689573"/>
                <a:gd name="connsiteX40" fmla="*/ 756254 w 917610"/>
                <a:gd name="connsiteY40" fmla="*/ 1307062 h 1689573"/>
                <a:gd name="connsiteX41" fmla="*/ 825084 w 917610"/>
                <a:gd name="connsiteY41" fmla="*/ 1306719 h 1689573"/>
                <a:gd name="connsiteX42" fmla="*/ 861382 w 917610"/>
                <a:gd name="connsiteY42" fmla="*/ 1502935 h 1689573"/>
                <a:gd name="connsiteX43" fmla="*/ 822344 w 917610"/>
                <a:gd name="connsiteY43" fmla="*/ 1672441 h 1689573"/>
                <a:gd name="connsiteX44" fmla="*/ 844945 w 917610"/>
                <a:gd name="connsiteY44" fmla="*/ 1654634 h 1689573"/>
                <a:gd name="connsiteX45" fmla="*/ 888435 w 917610"/>
                <a:gd name="connsiteY45" fmla="*/ 1489923 h 1689573"/>
                <a:gd name="connsiteX46" fmla="*/ 835699 w 917610"/>
                <a:gd name="connsiteY46" fmla="*/ 1306719 h 1689573"/>
                <a:gd name="connsiteX47" fmla="*/ 806935 w 917610"/>
                <a:gd name="connsiteY47" fmla="*/ 1306719 h 1689573"/>
                <a:gd name="connsiteX48" fmla="*/ 825084 w 917610"/>
                <a:gd name="connsiteY48" fmla="*/ 1512866 h 1689573"/>
                <a:gd name="connsiteX49" fmla="*/ 811386 w 917610"/>
                <a:gd name="connsiteY49" fmla="*/ 1669359 h 1689573"/>
                <a:gd name="connsiteX50" fmla="*/ 811729 w 917610"/>
                <a:gd name="connsiteY50" fmla="*/ 1668674 h 1689573"/>
                <a:gd name="connsiteX51" fmla="*/ 851109 w 917610"/>
                <a:gd name="connsiteY51" fmla="*/ 1503620 h 1689573"/>
                <a:gd name="connsiteX52" fmla="*/ 814468 w 917610"/>
                <a:gd name="connsiteY52" fmla="*/ 1306719 h 1689573"/>
                <a:gd name="connsiteX53" fmla="*/ 796661 w 917610"/>
                <a:gd name="connsiteY53" fmla="*/ 1306719 h 1689573"/>
                <a:gd name="connsiteX54" fmla="*/ 796661 w 917610"/>
                <a:gd name="connsiteY54" fmla="*/ 1307062 h 1689573"/>
                <a:gd name="connsiteX55" fmla="*/ 785704 w 917610"/>
                <a:gd name="connsiteY55" fmla="*/ 1307062 h 1689573"/>
                <a:gd name="connsiteX56" fmla="*/ 770979 w 917610"/>
                <a:gd name="connsiteY56" fmla="*/ 1513208 h 1689573"/>
                <a:gd name="connsiteX57" fmla="*/ 792552 w 917610"/>
                <a:gd name="connsiteY57" fmla="*/ 1678263 h 1689573"/>
                <a:gd name="connsiteX58" fmla="*/ 794607 w 917610"/>
                <a:gd name="connsiteY58" fmla="*/ 1679290 h 1689573"/>
                <a:gd name="connsiteX59" fmla="*/ 814811 w 917610"/>
                <a:gd name="connsiteY59" fmla="*/ 1512866 h 1689573"/>
                <a:gd name="connsiteX60" fmla="*/ 796661 w 917610"/>
                <a:gd name="connsiteY60" fmla="*/ 1306719 h 1689573"/>
                <a:gd name="connsiteX61" fmla="*/ 766870 w 917610"/>
                <a:gd name="connsiteY61" fmla="*/ 1306719 h 1689573"/>
                <a:gd name="connsiteX62" fmla="*/ 735366 w 917610"/>
                <a:gd name="connsiteY62" fmla="*/ 1504990 h 1689573"/>
                <a:gd name="connsiteX63" fmla="*/ 770637 w 917610"/>
                <a:gd name="connsiteY63" fmla="*/ 1665935 h 1689573"/>
                <a:gd name="connsiteX64" fmla="*/ 778170 w 917610"/>
                <a:gd name="connsiteY64" fmla="*/ 1672784 h 1689573"/>
                <a:gd name="connsiteX65" fmla="*/ 761048 w 917610"/>
                <a:gd name="connsiteY65" fmla="*/ 1512866 h 1689573"/>
                <a:gd name="connsiteX66" fmla="*/ 775773 w 917610"/>
                <a:gd name="connsiteY66" fmla="*/ 1306719 h 1689573"/>
                <a:gd name="connsiteX67" fmla="*/ 768239 w 917610"/>
                <a:gd name="connsiteY67" fmla="*/ 1251245 h 1689573"/>
                <a:gd name="connsiteX68" fmla="*/ 752830 w 917610"/>
                <a:gd name="connsiteY68" fmla="*/ 1294392 h 1689573"/>
                <a:gd name="connsiteX69" fmla="*/ 758651 w 917610"/>
                <a:gd name="connsiteY69" fmla="*/ 1294392 h 1689573"/>
                <a:gd name="connsiteX70" fmla="*/ 768239 w 917610"/>
                <a:gd name="connsiteY70" fmla="*/ 1251245 h 1689573"/>
                <a:gd name="connsiteX71" fmla="*/ 790840 w 917610"/>
                <a:gd name="connsiteY71" fmla="*/ 1250903 h 1689573"/>
                <a:gd name="connsiteX72" fmla="*/ 787073 w 917610"/>
                <a:gd name="connsiteY72" fmla="*/ 1294392 h 1689573"/>
                <a:gd name="connsiteX73" fmla="*/ 795292 w 917610"/>
                <a:gd name="connsiteY73" fmla="*/ 1294392 h 1689573"/>
                <a:gd name="connsiteX74" fmla="*/ 790840 w 917610"/>
                <a:gd name="connsiteY74" fmla="*/ 1250903 h 1689573"/>
                <a:gd name="connsiteX75" fmla="*/ 800771 w 917610"/>
                <a:gd name="connsiteY75" fmla="*/ 1245424 h 1689573"/>
                <a:gd name="connsiteX76" fmla="*/ 805907 w 917610"/>
                <a:gd name="connsiteY76" fmla="*/ 1294392 h 1689573"/>
                <a:gd name="connsiteX77" fmla="*/ 812071 w 917610"/>
                <a:gd name="connsiteY77" fmla="*/ 1294392 h 1689573"/>
                <a:gd name="connsiteX78" fmla="*/ 800771 w 917610"/>
                <a:gd name="connsiteY78" fmla="*/ 1245424 h 1689573"/>
                <a:gd name="connsiteX79" fmla="*/ 781594 w 917610"/>
                <a:gd name="connsiteY79" fmla="*/ 1238575 h 1689573"/>
                <a:gd name="connsiteX80" fmla="*/ 769267 w 917610"/>
                <a:gd name="connsiteY80" fmla="*/ 1294392 h 1689573"/>
                <a:gd name="connsiteX81" fmla="*/ 776800 w 917610"/>
                <a:gd name="connsiteY81" fmla="*/ 1294392 h 1689573"/>
                <a:gd name="connsiteX82" fmla="*/ 781594 w 917610"/>
                <a:gd name="connsiteY82" fmla="*/ 1238575 h 1689573"/>
                <a:gd name="connsiteX83" fmla="*/ 808647 w 917610"/>
                <a:gd name="connsiteY83" fmla="*/ 1235493 h 1689573"/>
                <a:gd name="connsiteX84" fmla="*/ 822344 w 917610"/>
                <a:gd name="connsiteY84" fmla="*/ 1294392 h 1689573"/>
                <a:gd name="connsiteX85" fmla="*/ 830905 w 917610"/>
                <a:gd name="connsiteY85" fmla="*/ 1294392 h 1689573"/>
                <a:gd name="connsiteX86" fmla="*/ 808647 w 917610"/>
                <a:gd name="connsiteY86" fmla="*/ 1235493 h 1689573"/>
                <a:gd name="connsiteX87" fmla="*/ 126442 w 917610"/>
                <a:gd name="connsiteY87" fmla="*/ 1099588 h 1689573"/>
                <a:gd name="connsiteX88" fmla="*/ 124920 w 917610"/>
                <a:gd name="connsiteY88" fmla="*/ 1115817 h 1689573"/>
                <a:gd name="connsiteX89" fmla="*/ 141150 w 917610"/>
                <a:gd name="connsiteY89" fmla="*/ 1117338 h 1689573"/>
                <a:gd name="connsiteX90" fmla="*/ 142671 w 917610"/>
                <a:gd name="connsiteY90" fmla="*/ 1101109 h 1689573"/>
                <a:gd name="connsiteX91" fmla="*/ 126442 w 917610"/>
                <a:gd name="connsiteY91" fmla="*/ 1099588 h 1689573"/>
                <a:gd name="connsiteX92" fmla="*/ 126442 w 917610"/>
                <a:gd name="connsiteY92" fmla="*/ 1013369 h 1689573"/>
                <a:gd name="connsiteX93" fmla="*/ 124920 w 917610"/>
                <a:gd name="connsiteY93" fmla="*/ 1029598 h 1689573"/>
                <a:gd name="connsiteX94" fmla="*/ 141150 w 917610"/>
                <a:gd name="connsiteY94" fmla="*/ 1031120 h 1689573"/>
                <a:gd name="connsiteX95" fmla="*/ 142671 w 917610"/>
                <a:gd name="connsiteY95" fmla="*/ 1014890 h 1689573"/>
                <a:gd name="connsiteX96" fmla="*/ 126442 w 917610"/>
                <a:gd name="connsiteY96" fmla="*/ 1013369 h 1689573"/>
                <a:gd name="connsiteX97" fmla="*/ 126442 w 917610"/>
                <a:gd name="connsiteY97" fmla="*/ 927151 h 1689573"/>
                <a:gd name="connsiteX98" fmla="*/ 124920 w 917610"/>
                <a:gd name="connsiteY98" fmla="*/ 943380 h 1689573"/>
                <a:gd name="connsiteX99" fmla="*/ 141150 w 917610"/>
                <a:gd name="connsiteY99" fmla="*/ 944901 h 1689573"/>
                <a:gd name="connsiteX100" fmla="*/ 142671 w 917610"/>
                <a:gd name="connsiteY100" fmla="*/ 928672 h 1689573"/>
                <a:gd name="connsiteX101" fmla="*/ 126442 w 917610"/>
                <a:gd name="connsiteY101" fmla="*/ 927151 h 1689573"/>
                <a:gd name="connsiteX102" fmla="*/ 757977 w 917610"/>
                <a:gd name="connsiteY102" fmla="*/ 916582 h 1689573"/>
                <a:gd name="connsiteX103" fmla="*/ 824388 w 917610"/>
                <a:gd name="connsiteY103" fmla="*/ 916582 h 1689573"/>
                <a:gd name="connsiteX104" fmla="*/ 830563 w 917610"/>
                <a:gd name="connsiteY104" fmla="*/ 1172827 h 1689573"/>
                <a:gd name="connsiteX105" fmla="*/ 806250 w 917610"/>
                <a:gd name="connsiteY105" fmla="*/ 1202277 h 1689573"/>
                <a:gd name="connsiteX106" fmla="*/ 841863 w 917610"/>
                <a:gd name="connsiteY106" fmla="*/ 1294734 h 1689573"/>
                <a:gd name="connsiteX107" fmla="*/ 843918 w 917610"/>
                <a:gd name="connsiteY107" fmla="*/ 1294734 h 1689573"/>
                <a:gd name="connsiteX108" fmla="*/ 848369 w 917610"/>
                <a:gd name="connsiteY108" fmla="*/ 1299186 h 1689573"/>
                <a:gd name="connsiteX109" fmla="*/ 848369 w 917610"/>
                <a:gd name="connsiteY109" fmla="*/ 1302268 h 1689573"/>
                <a:gd name="connsiteX110" fmla="*/ 845973 w 917610"/>
                <a:gd name="connsiteY110" fmla="*/ 1306377 h 1689573"/>
                <a:gd name="connsiteX111" fmla="*/ 898022 w 917610"/>
                <a:gd name="connsiteY111" fmla="*/ 1489238 h 1689573"/>
                <a:gd name="connsiteX112" fmla="*/ 852136 w 917610"/>
                <a:gd name="connsiteY112" fmla="*/ 1661483 h 1689573"/>
                <a:gd name="connsiteX113" fmla="*/ 795977 w 917610"/>
                <a:gd name="connsiteY113" fmla="*/ 1689563 h 1689573"/>
                <a:gd name="connsiteX114" fmla="*/ 794265 w 917610"/>
                <a:gd name="connsiteY114" fmla="*/ 1689563 h 1689573"/>
                <a:gd name="connsiteX115" fmla="*/ 737078 w 917610"/>
                <a:gd name="connsiteY115" fmla="*/ 1664907 h 1689573"/>
                <a:gd name="connsiteX116" fmla="*/ 686055 w 917610"/>
                <a:gd name="connsiteY116" fmla="*/ 1501908 h 1689573"/>
                <a:gd name="connsiteX117" fmla="*/ 737420 w 917610"/>
                <a:gd name="connsiteY117" fmla="*/ 1306719 h 1689573"/>
                <a:gd name="connsiteX118" fmla="*/ 733653 w 917610"/>
                <a:gd name="connsiteY118" fmla="*/ 1302268 h 1689573"/>
                <a:gd name="connsiteX119" fmla="*/ 733653 w 917610"/>
                <a:gd name="connsiteY119" fmla="*/ 1299186 h 1689573"/>
                <a:gd name="connsiteX120" fmla="*/ 738105 w 917610"/>
                <a:gd name="connsiteY120" fmla="*/ 1294734 h 1689573"/>
                <a:gd name="connsiteX121" fmla="*/ 741530 w 917610"/>
                <a:gd name="connsiteY121" fmla="*/ 1294734 h 1689573"/>
                <a:gd name="connsiteX122" fmla="*/ 775430 w 917610"/>
                <a:gd name="connsiteY122" fmla="*/ 1201934 h 1689573"/>
                <a:gd name="connsiteX123" fmla="*/ 751803 w 917610"/>
                <a:gd name="connsiteY123" fmla="*/ 1172827 h 1689573"/>
                <a:gd name="connsiteX124" fmla="*/ 418812 w 917610"/>
                <a:gd name="connsiteY124" fmla="*/ 916582 h 1689573"/>
                <a:gd name="connsiteX125" fmla="*/ 455816 w 917610"/>
                <a:gd name="connsiteY125" fmla="*/ 916582 h 1689573"/>
                <a:gd name="connsiteX126" fmla="*/ 496944 w 917610"/>
                <a:gd name="connsiteY126" fmla="*/ 916582 h 1689573"/>
                <a:gd name="connsiteX127" fmla="*/ 496944 w 917610"/>
                <a:gd name="connsiteY127" fmla="*/ 1122502 h 1689573"/>
                <a:gd name="connsiteX128" fmla="*/ 478737 w 917610"/>
                <a:gd name="connsiteY128" fmla="*/ 1122502 h 1689573"/>
                <a:gd name="connsiteX129" fmla="*/ 478737 w 917610"/>
                <a:gd name="connsiteY129" fmla="*/ 1321885 h 1689573"/>
                <a:gd name="connsiteX130" fmla="*/ 552432 w 917610"/>
                <a:gd name="connsiteY130" fmla="*/ 1321885 h 1689573"/>
                <a:gd name="connsiteX131" fmla="*/ 595782 w 917610"/>
                <a:gd name="connsiteY131" fmla="*/ 1365236 h 1689573"/>
                <a:gd name="connsiteX132" fmla="*/ 611546 w 917610"/>
                <a:gd name="connsiteY132" fmla="*/ 1594991 h 1689573"/>
                <a:gd name="connsiteX133" fmla="*/ 516964 w 917610"/>
                <a:gd name="connsiteY133" fmla="*/ 1689573 h 1689573"/>
                <a:gd name="connsiteX134" fmla="*/ 405436 w 917610"/>
                <a:gd name="connsiteY134" fmla="*/ 1689573 h 1689573"/>
                <a:gd name="connsiteX135" fmla="*/ 311248 w 917610"/>
                <a:gd name="connsiteY135" fmla="*/ 1594991 h 1689573"/>
                <a:gd name="connsiteX136" fmla="*/ 327012 w 917610"/>
                <a:gd name="connsiteY136" fmla="*/ 1365236 h 1689573"/>
                <a:gd name="connsiteX137" fmla="*/ 370362 w 917610"/>
                <a:gd name="connsiteY137" fmla="*/ 1321885 h 1689573"/>
                <a:gd name="connsiteX138" fmla="*/ 441298 w 917610"/>
                <a:gd name="connsiteY138" fmla="*/ 1321885 h 1689573"/>
                <a:gd name="connsiteX139" fmla="*/ 441298 w 917610"/>
                <a:gd name="connsiteY139" fmla="*/ 1122502 h 1689573"/>
                <a:gd name="connsiteX140" fmla="*/ 418812 w 917610"/>
                <a:gd name="connsiteY140" fmla="*/ 1122502 h 1689573"/>
                <a:gd name="connsiteX141" fmla="*/ 104326 w 917610"/>
                <a:gd name="connsiteY141" fmla="*/ 916582 h 1689573"/>
                <a:gd name="connsiteX142" fmla="*/ 167388 w 917610"/>
                <a:gd name="connsiteY142" fmla="*/ 916582 h 1689573"/>
                <a:gd name="connsiteX143" fmla="*/ 164986 w 917610"/>
                <a:gd name="connsiteY143" fmla="*/ 921571 h 1689573"/>
                <a:gd name="connsiteX144" fmla="*/ 162958 w 917610"/>
                <a:gd name="connsiteY144" fmla="*/ 1064593 h 1689573"/>
                <a:gd name="connsiteX145" fmla="*/ 155350 w 917610"/>
                <a:gd name="connsiteY145" fmla="*/ 1125960 h 1689573"/>
                <a:gd name="connsiteX146" fmla="*/ 188316 w 917610"/>
                <a:gd name="connsiteY146" fmla="*/ 1166534 h 1689573"/>
                <a:gd name="connsiteX147" fmla="*/ 235990 w 917610"/>
                <a:gd name="connsiteY147" fmla="*/ 1227901 h 1689573"/>
                <a:gd name="connsiteX148" fmla="*/ 199981 w 917610"/>
                <a:gd name="connsiteY148" fmla="*/ 1687394 h 1689573"/>
                <a:gd name="connsiteX149" fmla="*/ 180201 w 917610"/>
                <a:gd name="connsiteY149" fmla="*/ 1672687 h 1689573"/>
                <a:gd name="connsiteX150" fmla="*/ 119341 w 917610"/>
                <a:gd name="connsiteY150" fmla="*/ 1537780 h 1689573"/>
                <a:gd name="connsiteX151" fmla="*/ 113255 w 917610"/>
                <a:gd name="connsiteY151" fmla="*/ 1362300 h 1689573"/>
                <a:gd name="connsiteX152" fmla="*/ 109071 w 917610"/>
                <a:gd name="connsiteY152" fmla="*/ 1134645 h 1689573"/>
                <a:gd name="connsiteX153" fmla="*/ 421443 w 917610"/>
                <a:gd name="connsiteY153" fmla="*/ 0 h 1689573"/>
                <a:gd name="connsiteX154" fmla="*/ 539507 w 917610"/>
                <a:gd name="connsiteY154" fmla="*/ 36614 h 1689573"/>
                <a:gd name="connsiteX155" fmla="*/ 669527 w 917610"/>
                <a:gd name="connsiteY155" fmla="*/ 0 h 1689573"/>
                <a:gd name="connsiteX156" fmla="*/ 917610 w 917610"/>
                <a:gd name="connsiteY156" fmla="*/ 248083 h 1689573"/>
                <a:gd name="connsiteX157" fmla="*/ 688955 w 917610"/>
                <a:gd name="connsiteY157" fmla="*/ 496166 h 1689573"/>
                <a:gd name="connsiteX158" fmla="*/ 700639 w 917610"/>
                <a:gd name="connsiteY158" fmla="*/ 659196 h 1689573"/>
                <a:gd name="connsiteX159" fmla="*/ 455816 w 917610"/>
                <a:gd name="connsiteY159" fmla="*/ 659196 h 1689573"/>
                <a:gd name="connsiteX160" fmla="*/ 176932 w 917610"/>
                <a:gd name="connsiteY160" fmla="*/ 659196 h 1689573"/>
                <a:gd name="connsiteX161" fmla="*/ 190547 w 917610"/>
                <a:gd name="connsiteY161" fmla="*/ 446102 h 1689573"/>
                <a:gd name="connsiteX162" fmla="*/ 180084 w 917610"/>
                <a:gd name="connsiteY162" fmla="*/ 446102 h 1689573"/>
                <a:gd name="connsiteX163" fmla="*/ 0 w 917610"/>
                <a:gd name="connsiteY163" fmla="*/ 266017 h 1689573"/>
                <a:gd name="connsiteX164" fmla="*/ 180084 w 917610"/>
                <a:gd name="connsiteY164" fmla="*/ 85933 h 1689573"/>
                <a:gd name="connsiteX165" fmla="*/ 245095 w 917610"/>
                <a:gd name="connsiteY165" fmla="*/ 97888 h 1689573"/>
                <a:gd name="connsiteX166" fmla="*/ 421443 w 917610"/>
                <a:gd name="connsiteY166" fmla="*/ 0 h 168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917610" h="1689573">
                  <a:moveTo>
                    <a:pt x="552038" y="1355777"/>
                  </a:moveTo>
                  <a:cubicBezTo>
                    <a:pt x="545733" y="1355777"/>
                    <a:pt x="540215" y="1360113"/>
                    <a:pt x="540215" y="1365630"/>
                  </a:cubicBezTo>
                  <a:lnTo>
                    <a:pt x="540215" y="1621001"/>
                  </a:lnTo>
                  <a:cubicBezTo>
                    <a:pt x="540215" y="1626518"/>
                    <a:pt x="545339" y="1630853"/>
                    <a:pt x="552038" y="1630853"/>
                  </a:cubicBezTo>
                  <a:cubicBezTo>
                    <a:pt x="558344" y="1630853"/>
                    <a:pt x="563861" y="1626518"/>
                    <a:pt x="563861" y="1621001"/>
                  </a:cubicBezTo>
                  <a:lnTo>
                    <a:pt x="563861" y="1365630"/>
                  </a:lnTo>
                  <a:cubicBezTo>
                    <a:pt x="563861" y="1360113"/>
                    <a:pt x="558738" y="1355777"/>
                    <a:pt x="552038" y="1355777"/>
                  </a:cubicBezTo>
                  <a:close/>
                  <a:moveTo>
                    <a:pt x="505930" y="1355777"/>
                  </a:moveTo>
                  <a:cubicBezTo>
                    <a:pt x="499624" y="1355777"/>
                    <a:pt x="494107" y="1360113"/>
                    <a:pt x="494107" y="1365630"/>
                  </a:cubicBezTo>
                  <a:lnTo>
                    <a:pt x="494107" y="1621001"/>
                  </a:lnTo>
                  <a:cubicBezTo>
                    <a:pt x="494107" y="1626518"/>
                    <a:pt x="499230" y="1630853"/>
                    <a:pt x="505930" y="1630853"/>
                  </a:cubicBezTo>
                  <a:cubicBezTo>
                    <a:pt x="512235" y="1630853"/>
                    <a:pt x="517752" y="1626518"/>
                    <a:pt x="517752" y="1621001"/>
                  </a:cubicBezTo>
                  <a:lnTo>
                    <a:pt x="517752" y="1365630"/>
                  </a:lnTo>
                  <a:cubicBezTo>
                    <a:pt x="517752" y="1360113"/>
                    <a:pt x="512629" y="1355777"/>
                    <a:pt x="505930" y="1355777"/>
                  </a:cubicBezTo>
                  <a:close/>
                  <a:moveTo>
                    <a:pt x="459821" y="1355777"/>
                  </a:moveTo>
                  <a:cubicBezTo>
                    <a:pt x="453515" y="1355777"/>
                    <a:pt x="447998" y="1360113"/>
                    <a:pt x="447998" y="1365630"/>
                  </a:cubicBezTo>
                  <a:lnTo>
                    <a:pt x="447998" y="1621001"/>
                  </a:lnTo>
                  <a:cubicBezTo>
                    <a:pt x="447998" y="1626518"/>
                    <a:pt x="453121" y="1630853"/>
                    <a:pt x="459821" y="1630853"/>
                  </a:cubicBezTo>
                  <a:cubicBezTo>
                    <a:pt x="466126" y="1630853"/>
                    <a:pt x="471643" y="1626518"/>
                    <a:pt x="471643" y="1621001"/>
                  </a:cubicBezTo>
                  <a:lnTo>
                    <a:pt x="471643" y="1365630"/>
                  </a:lnTo>
                  <a:cubicBezTo>
                    <a:pt x="471643" y="1360113"/>
                    <a:pt x="466521" y="1355777"/>
                    <a:pt x="459821" y="1355777"/>
                  </a:cubicBezTo>
                  <a:close/>
                  <a:moveTo>
                    <a:pt x="413712" y="1355777"/>
                  </a:moveTo>
                  <a:cubicBezTo>
                    <a:pt x="407407" y="1355777"/>
                    <a:pt x="401889" y="1360113"/>
                    <a:pt x="401889" y="1365630"/>
                  </a:cubicBezTo>
                  <a:lnTo>
                    <a:pt x="401889" y="1621001"/>
                  </a:lnTo>
                  <a:cubicBezTo>
                    <a:pt x="401889" y="1626518"/>
                    <a:pt x="407012" y="1630853"/>
                    <a:pt x="413712" y="1630853"/>
                  </a:cubicBezTo>
                  <a:cubicBezTo>
                    <a:pt x="420018" y="1630853"/>
                    <a:pt x="425535" y="1626518"/>
                    <a:pt x="425535" y="1621001"/>
                  </a:cubicBezTo>
                  <a:lnTo>
                    <a:pt x="425535" y="1365630"/>
                  </a:lnTo>
                  <a:cubicBezTo>
                    <a:pt x="425535" y="1360113"/>
                    <a:pt x="420412" y="1355777"/>
                    <a:pt x="413712" y="1355777"/>
                  </a:cubicBezTo>
                  <a:close/>
                  <a:moveTo>
                    <a:pt x="367603" y="1355777"/>
                  </a:moveTo>
                  <a:cubicBezTo>
                    <a:pt x="361298" y="1355777"/>
                    <a:pt x="355780" y="1360113"/>
                    <a:pt x="355780" y="1365630"/>
                  </a:cubicBezTo>
                  <a:lnTo>
                    <a:pt x="355780" y="1621001"/>
                  </a:lnTo>
                  <a:cubicBezTo>
                    <a:pt x="355780" y="1626518"/>
                    <a:pt x="360904" y="1630853"/>
                    <a:pt x="367603" y="1630853"/>
                  </a:cubicBezTo>
                  <a:cubicBezTo>
                    <a:pt x="373909" y="1630853"/>
                    <a:pt x="379426" y="1626518"/>
                    <a:pt x="379426" y="1621001"/>
                  </a:cubicBezTo>
                  <a:lnTo>
                    <a:pt x="379426" y="1365630"/>
                  </a:lnTo>
                  <a:cubicBezTo>
                    <a:pt x="379426" y="1360113"/>
                    <a:pt x="374303" y="1355777"/>
                    <a:pt x="367603" y="1355777"/>
                  </a:cubicBezTo>
                  <a:close/>
                  <a:moveTo>
                    <a:pt x="748720" y="1307062"/>
                  </a:moveTo>
                  <a:cubicBezTo>
                    <a:pt x="724408" y="1377261"/>
                    <a:pt x="697698" y="1463213"/>
                    <a:pt x="696670" y="1502251"/>
                  </a:cubicBezTo>
                  <a:cubicBezTo>
                    <a:pt x="695301" y="1552246"/>
                    <a:pt x="709683" y="1622445"/>
                    <a:pt x="744611" y="1657716"/>
                  </a:cubicBezTo>
                  <a:cubicBezTo>
                    <a:pt x="749748" y="1662853"/>
                    <a:pt x="755227" y="1666962"/>
                    <a:pt x="760706" y="1670386"/>
                  </a:cubicBezTo>
                  <a:cubicBezTo>
                    <a:pt x="732969" y="1637855"/>
                    <a:pt x="719614" y="1576559"/>
                    <a:pt x="725093" y="1504305"/>
                  </a:cubicBezTo>
                  <a:cubicBezTo>
                    <a:pt x="729202" y="1445748"/>
                    <a:pt x="743242" y="1369385"/>
                    <a:pt x="756254" y="1307062"/>
                  </a:cubicBezTo>
                  <a:close/>
                  <a:moveTo>
                    <a:pt x="825084" y="1306719"/>
                  </a:moveTo>
                  <a:cubicBezTo>
                    <a:pt x="840151" y="1375549"/>
                    <a:pt x="857273" y="1459104"/>
                    <a:pt x="861382" y="1502935"/>
                  </a:cubicBezTo>
                  <a:cubicBezTo>
                    <a:pt x="867888" y="1574847"/>
                    <a:pt x="846657" y="1642649"/>
                    <a:pt x="822344" y="1672441"/>
                  </a:cubicBezTo>
                  <a:cubicBezTo>
                    <a:pt x="830220" y="1668332"/>
                    <a:pt x="837754" y="1662511"/>
                    <a:pt x="844945" y="1654634"/>
                  </a:cubicBezTo>
                  <a:cubicBezTo>
                    <a:pt x="879873" y="1616281"/>
                    <a:pt x="893228" y="1542658"/>
                    <a:pt x="888435" y="1489923"/>
                  </a:cubicBezTo>
                  <a:cubicBezTo>
                    <a:pt x="885010" y="1449515"/>
                    <a:pt x="859327" y="1371782"/>
                    <a:pt x="835699" y="1306719"/>
                  </a:cubicBezTo>
                  <a:close/>
                  <a:moveTo>
                    <a:pt x="806935" y="1306719"/>
                  </a:moveTo>
                  <a:cubicBezTo>
                    <a:pt x="815496" y="1388219"/>
                    <a:pt x="825426" y="1489923"/>
                    <a:pt x="825084" y="1512866"/>
                  </a:cubicBezTo>
                  <a:cubicBezTo>
                    <a:pt x="824056" y="1603954"/>
                    <a:pt x="817892" y="1648128"/>
                    <a:pt x="811386" y="1669359"/>
                  </a:cubicBezTo>
                  <a:cubicBezTo>
                    <a:pt x="811386" y="1669359"/>
                    <a:pt x="811729" y="1669017"/>
                    <a:pt x="811729" y="1668674"/>
                  </a:cubicBezTo>
                  <a:cubicBezTo>
                    <a:pt x="835699" y="1642307"/>
                    <a:pt x="857615" y="1575532"/>
                    <a:pt x="851109" y="1503620"/>
                  </a:cubicBezTo>
                  <a:cubicBezTo>
                    <a:pt x="847000" y="1459788"/>
                    <a:pt x="829878" y="1375549"/>
                    <a:pt x="814468" y="1306719"/>
                  </a:cubicBezTo>
                  <a:close/>
                  <a:moveTo>
                    <a:pt x="796661" y="1306719"/>
                  </a:moveTo>
                  <a:lnTo>
                    <a:pt x="796661" y="1307062"/>
                  </a:lnTo>
                  <a:lnTo>
                    <a:pt x="785704" y="1307062"/>
                  </a:lnTo>
                  <a:cubicBezTo>
                    <a:pt x="778855" y="1384110"/>
                    <a:pt x="771321" y="1479992"/>
                    <a:pt x="770979" y="1513208"/>
                  </a:cubicBezTo>
                  <a:cubicBezTo>
                    <a:pt x="770637" y="1572792"/>
                    <a:pt x="777828" y="1663538"/>
                    <a:pt x="792552" y="1678263"/>
                  </a:cubicBezTo>
                  <a:cubicBezTo>
                    <a:pt x="793237" y="1678605"/>
                    <a:pt x="793922" y="1679290"/>
                    <a:pt x="794607" y="1679290"/>
                  </a:cubicBezTo>
                  <a:cubicBezTo>
                    <a:pt x="795634" y="1678947"/>
                    <a:pt x="812756" y="1672784"/>
                    <a:pt x="814811" y="1512866"/>
                  </a:cubicBezTo>
                  <a:cubicBezTo>
                    <a:pt x="815153" y="1490608"/>
                    <a:pt x="805223" y="1388219"/>
                    <a:pt x="796661" y="1306719"/>
                  </a:cubicBezTo>
                  <a:close/>
                  <a:moveTo>
                    <a:pt x="766870" y="1306719"/>
                  </a:moveTo>
                  <a:cubicBezTo>
                    <a:pt x="753857" y="1369043"/>
                    <a:pt x="739818" y="1446091"/>
                    <a:pt x="735366" y="1504990"/>
                  </a:cubicBezTo>
                  <a:cubicBezTo>
                    <a:pt x="729202" y="1588887"/>
                    <a:pt x="749405" y="1643334"/>
                    <a:pt x="770637" y="1665935"/>
                  </a:cubicBezTo>
                  <a:cubicBezTo>
                    <a:pt x="773034" y="1668674"/>
                    <a:pt x="775773" y="1670729"/>
                    <a:pt x="778170" y="1672784"/>
                  </a:cubicBezTo>
                  <a:cubicBezTo>
                    <a:pt x="763788" y="1636485"/>
                    <a:pt x="760706" y="1548479"/>
                    <a:pt x="761048" y="1512866"/>
                  </a:cubicBezTo>
                  <a:cubicBezTo>
                    <a:pt x="761391" y="1479650"/>
                    <a:pt x="768924" y="1383768"/>
                    <a:pt x="775773" y="1306719"/>
                  </a:cubicBezTo>
                  <a:close/>
                  <a:moveTo>
                    <a:pt x="768239" y="1251245"/>
                  </a:moveTo>
                  <a:cubicBezTo>
                    <a:pt x="763445" y="1264257"/>
                    <a:pt x="758309" y="1278640"/>
                    <a:pt x="752830" y="1294392"/>
                  </a:cubicBezTo>
                  <a:lnTo>
                    <a:pt x="758651" y="1294392"/>
                  </a:lnTo>
                  <a:cubicBezTo>
                    <a:pt x="762076" y="1278640"/>
                    <a:pt x="765500" y="1263915"/>
                    <a:pt x="768239" y="1251245"/>
                  </a:cubicBezTo>
                  <a:close/>
                  <a:moveTo>
                    <a:pt x="790840" y="1250903"/>
                  </a:moveTo>
                  <a:cubicBezTo>
                    <a:pt x="789813" y="1263915"/>
                    <a:pt x="788443" y="1278640"/>
                    <a:pt x="787073" y="1294392"/>
                  </a:cubicBezTo>
                  <a:lnTo>
                    <a:pt x="795292" y="1294392"/>
                  </a:lnTo>
                  <a:cubicBezTo>
                    <a:pt x="793922" y="1278640"/>
                    <a:pt x="792210" y="1263915"/>
                    <a:pt x="790840" y="1250903"/>
                  </a:cubicBezTo>
                  <a:close/>
                  <a:moveTo>
                    <a:pt x="800771" y="1245424"/>
                  </a:moveTo>
                  <a:cubicBezTo>
                    <a:pt x="802140" y="1259463"/>
                    <a:pt x="804195" y="1276243"/>
                    <a:pt x="805907" y="1294392"/>
                  </a:cubicBezTo>
                  <a:lnTo>
                    <a:pt x="812071" y="1294392"/>
                  </a:lnTo>
                  <a:cubicBezTo>
                    <a:pt x="807962" y="1276243"/>
                    <a:pt x="804195" y="1259806"/>
                    <a:pt x="800771" y="1245424"/>
                  </a:cubicBezTo>
                  <a:close/>
                  <a:moveTo>
                    <a:pt x="781594" y="1238575"/>
                  </a:moveTo>
                  <a:cubicBezTo>
                    <a:pt x="778170" y="1253984"/>
                    <a:pt x="773718" y="1273161"/>
                    <a:pt x="769267" y="1294392"/>
                  </a:cubicBezTo>
                  <a:lnTo>
                    <a:pt x="776800" y="1294392"/>
                  </a:lnTo>
                  <a:cubicBezTo>
                    <a:pt x="778513" y="1273503"/>
                    <a:pt x="780225" y="1253984"/>
                    <a:pt x="781594" y="1238575"/>
                  </a:cubicBezTo>
                  <a:close/>
                  <a:moveTo>
                    <a:pt x="808647" y="1235493"/>
                  </a:moveTo>
                  <a:cubicBezTo>
                    <a:pt x="812756" y="1251588"/>
                    <a:pt x="817208" y="1272134"/>
                    <a:pt x="822344" y="1294392"/>
                  </a:cubicBezTo>
                  <a:lnTo>
                    <a:pt x="830905" y="1294392"/>
                  </a:lnTo>
                  <a:cubicBezTo>
                    <a:pt x="822687" y="1272134"/>
                    <a:pt x="814811" y="1251588"/>
                    <a:pt x="808647" y="1235493"/>
                  </a:cubicBezTo>
                  <a:close/>
                  <a:moveTo>
                    <a:pt x="126442" y="1099588"/>
                  </a:moveTo>
                  <a:cubicBezTo>
                    <a:pt x="121370" y="1103645"/>
                    <a:pt x="120863" y="1111252"/>
                    <a:pt x="124920" y="1115817"/>
                  </a:cubicBezTo>
                  <a:cubicBezTo>
                    <a:pt x="128978" y="1120889"/>
                    <a:pt x="136078" y="1121395"/>
                    <a:pt x="141150" y="1117338"/>
                  </a:cubicBezTo>
                  <a:cubicBezTo>
                    <a:pt x="146221" y="1113281"/>
                    <a:pt x="146728" y="1106180"/>
                    <a:pt x="142671" y="1101109"/>
                  </a:cubicBezTo>
                  <a:cubicBezTo>
                    <a:pt x="138614" y="1096037"/>
                    <a:pt x="131513" y="1095530"/>
                    <a:pt x="126442" y="1099588"/>
                  </a:cubicBezTo>
                  <a:close/>
                  <a:moveTo>
                    <a:pt x="126442" y="1013369"/>
                  </a:moveTo>
                  <a:cubicBezTo>
                    <a:pt x="121370" y="1017426"/>
                    <a:pt x="120863" y="1025034"/>
                    <a:pt x="124920" y="1029598"/>
                  </a:cubicBezTo>
                  <a:cubicBezTo>
                    <a:pt x="128978" y="1034670"/>
                    <a:pt x="136078" y="1035177"/>
                    <a:pt x="141150" y="1031120"/>
                  </a:cubicBezTo>
                  <a:cubicBezTo>
                    <a:pt x="146221" y="1027062"/>
                    <a:pt x="146728" y="1019962"/>
                    <a:pt x="142671" y="1014890"/>
                  </a:cubicBezTo>
                  <a:cubicBezTo>
                    <a:pt x="138614" y="1009819"/>
                    <a:pt x="131513" y="1009312"/>
                    <a:pt x="126442" y="1013369"/>
                  </a:cubicBezTo>
                  <a:close/>
                  <a:moveTo>
                    <a:pt x="126442" y="927151"/>
                  </a:moveTo>
                  <a:cubicBezTo>
                    <a:pt x="121370" y="931208"/>
                    <a:pt x="120863" y="938815"/>
                    <a:pt x="124920" y="943380"/>
                  </a:cubicBezTo>
                  <a:cubicBezTo>
                    <a:pt x="128978" y="948452"/>
                    <a:pt x="136078" y="948959"/>
                    <a:pt x="141150" y="944901"/>
                  </a:cubicBezTo>
                  <a:cubicBezTo>
                    <a:pt x="146221" y="940844"/>
                    <a:pt x="146728" y="933744"/>
                    <a:pt x="142671" y="928672"/>
                  </a:cubicBezTo>
                  <a:cubicBezTo>
                    <a:pt x="138614" y="923600"/>
                    <a:pt x="131513" y="923093"/>
                    <a:pt x="126442" y="927151"/>
                  </a:cubicBezTo>
                  <a:close/>
                  <a:moveTo>
                    <a:pt x="757977" y="916582"/>
                  </a:moveTo>
                  <a:lnTo>
                    <a:pt x="824388" y="916582"/>
                  </a:lnTo>
                  <a:lnTo>
                    <a:pt x="830563" y="1172827"/>
                  </a:lnTo>
                  <a:cubicBezTo>
                    <a:pt x="830563" y="1185840"/>
                    <a:pt x="819262" y="1197140"/>
                    <a:pt x="806250" y="1202277"/>
                  </a:cubicBezTo>
                  <a:cubicBezTo>
                    <a:pt x="812071" y="1216659"/>
                    <a:pt x="826454" y="1252272"/>
                    <a:pt x="841863" y="1294734"/>
                  </a:cubicBezTo>
                  <a:lnTo>
                    <a:pt x="843918" y="1294734"/>
                  </a:lnTo>
                  <a:cubicBezTo>
                    <a:pt x="846315" y="1294734"/>
                    <a:pt x="848369" y="1296789"/>
                    <a:pt x="848369" y="1299186"/>
                  </a:cubicBezTo>
                  <a:lnTo>
                    <a:pt x="848369" y="1302268"/>
                  </a:lnTo>
                  <a:cubicBezTo>
                    <a:pt x="848369" y="1303980"/>
                    <a:pt x="847342" y="1305692"/>
                    <a:pt x="845973" y="1306377"/>
                  </a:cubicBezTo>
                  <a:cubicBezTo>
                    <a:pt x="869258" y="1371440"/>
                    <a:pt x="894256" y="1448146"/>
                    <a:pt x="898022" y="1489238"/>
                  </a:cubicBezTo>
                  <a:cubicBezTo>
                    <a:pt x="902816" y="1544028"/>
                    <a:pt x="888777" y="1621076"/>
                    <a:pt x="852136" y="1661483"/>
                  </a:cubicBezTo>
                  <a:cubicBezTo>
                    <a:pt x="836042" y="1679290"/>
                    <a:pt x="817208" y="1688878"/>
                    <a:pt x="795977" y="1689563"/>
                  </a:cubicBezTo>
                  <a:cubicBezTo>
                    <a:pt x="795292" y="1689563"/>
                    <a:pt x="794949" y="1689563"/>
                    <a:pt x="794265" y="1689563"/>
                  </a:cubicBezTo>
                  <a:cubicBezTo>
                    <a:pt x="772691" y="1689905"/>
                    <a:pt x="753515" y="1681687"/>
                    <a:pt x="737078" y="1664907"/>
                  </a:cubicBezTo>
                  <a:cubicBezTo>
                    <a:pt x="700437" y="1627239"/>
                    <a:pt x="685028" y="1553958"/>
                    <a:pt x="686055" y="1501908"/>
                  </a:cubicBezTo>
                  <a:cubicBezTo>
                    <a:pt x="687082" y="1461843"/>
                    <a:pt x="713450" y="1376919"/>
                    <a:pt x="737420" y="1306719"/>
                  </a:cubicBezTo>
                  <a:cubicBezTo>
                    <a:pt x="735366" y="1306377"/>
                    <a:pt x="733653" y="1304665"/>
                    <a:pt x="733653" y="1302268"/>
                  </a:cubicBezTo>
                  <a:lnTo>
                    <a:pt x="733653" y="1299186"/>
                  </a:lnTo>
                  <a:cubicBezTo>
                    <a:pt x="733653" y="1296789"/>
                    <a:pt x="735708" y="1294734"/>
                    <a:pt x="738105" y="1294734"/>
                  </a:cubicBezTo>
                  <a:lnTo>
                    <a:pt x="741530" y="1294734"/>
                  </a:lnTo>
                  <a:cubicBezTo>
                    <a:pt x="756939" y="1250560"/>
                    <a:pt x="770637" y="1214262"/>
                    <a:pt x="775430" y="1201934"/>
                  </a:cubicBezTo>
                  <a:cubicBezTo>
                    <a:pt x="762761" y="1196798"/>
                    <a:pt x="751803" y="1185497"/>
                    <a:pt x="751803" y="1172827"/>
                  </a:cubicBezTo>
                  <a:close/>
                  <a:moveTo>
                    <a:pt x="418812" y="916582"/>
                  </a:moveTo>
                  <a:lnTo>
                    <a:pt x="455816" y="916582"/>
                  </a:lnTo>
                  <a:lnTo>
                    <a:pt x="496944" y="916582"/>
                  </a:lnTo>
                  <a:lnTo>
                    <a:pt x="496944" y="1122502"/>
                  </a:lnTo>
                  <a:lnTo>
                    <a:pt x="478737" y="1122502"/>
                  </a:lnTo>
                  <a:lnTo>
                    <a:pt x="478737" y="1321885"/>
                  </a:lnTo>
                  <a:lnTo>
                    <a:pt x="552432" y="1321885"/>
                  </a:lnTo>
                  <a:cubicBezTo>
                    <a:pt x="576078" y="1321885"/>
                    <a:pt x="595782" y="1341196"/>
                    <a:pt x="595782" y="1365236"/>
                  </a:cubicBezTo>
                  <a:lnTo>
                    <a:pt x="611546" y="1594991"/>
                  </a:lnTo>
                  <a:cubicBezTo>
                    <a:pt x="617064" y="1675386"/>
                    <a:pt x="568984" y="1689573"/>
                    <a:pt x="516964" y="1689573"/>
                  </a:cubicBezTo>
                  <a:lnTo>
                    <a:pt x="405436" y="1689573"/>
                  </a:lnTo>
                  <a:cubicBezTo>
                    <a:pt x="353416" y="1689573"/>
                    <a:pt x="304549" y="1674598"/>
                    <a:pt x="311248" y="1594991"/>
                  </a:cubicBezTo>
                  <a:lnTo>
                    <a:pt x="327012" y="1365236"/>
                  </a:lnTo>
                  <a:cubicBezTo>
                    <a:pt x="327012" y="1341590"/>
                    <a:pt x="346322" y="1321885"/>
                    <a:pt x="370362" y="1321885"/>
                  </a:cubicBezTo>
                  <a:lnTo>
                    <a:pt x="441298" y="1321885"/>
                  </a:lnTo>
                  <a:lnTo>
                    <a:pt x="441298" y="1122502"/>
                  </a:lnTo>
                  <a:lnTo>
                    <a:pt x="418812" y="1122502"/>
                  </a:lnTo>
                  <a:close/>
                  <a:moveTo>
                    <a:pt x="104326" y="916582"/>
                  </a:moveTo>
                  <a:lnTo>
                    <a:pt x="167388" y="916582"/>
                  </a:lnTo>
                  <a:lnTo>
                    <a:pt x="164986" y="921571"/>
                  </a:lnTo>
                  <a:cubicBezTo>
                    <a:pt x="162450" y="971781"/>
                    <a:pt x="169551" y="1013876"/>
                    <a:pt x="162958" y="1064593"/>
                  </a:cubicBezTo>
                  <a:cubicBezTo>
                    <a:pt x="160422" y="1084879"/>
                    <a:pt x="158900" y="1105674"/>
                    <a:pt x="155350" y="1125960"/>
                  </a:cubicBezTo>
                  <a:cubicBezTo>
                    <a:pt x="150786" y="1149290"/>
                    <a:pt x="164986" y="1160955"/>
                    <a:pt x="188316" y="1166534"/>
                  </a:cubicBezTo>
                  <a:cubicBezTo>
                    <a:pt x="235990" y="1177691"/>
                    <a:pt x="235990" y="1178706"/>
                    <a:pt x="235990" y="1227901"/>
                  </a:cubicBezTo>
                  <a:cubicBezTo>
                    <a:pt x="235990" y="1373965"/>
                    <a:pt x="216718" y="1634142"/>
                    <a:pt x="199981" y="1687394"/>
                  </a:cubicBezTo>
                  <a:cubicBezTo>
                    <a:pt x="197445" y="1695509"/>
                    <a:pt x="185780" y="1678773"/>
                    <a:pt x="180201" y="1672687"/>
                  </a:cubicBezTo>
                  <a:cubicBezTo>
                    <a:pt x="145207" y="1634649"/>
                    <a:pt x="121370" y="1590018"/>
                    <a:pt x="119341" y="1537780"/>
                  </a:cubicBezTo>
                  <a:cubicBezTo>
                    <a:pt x="112748" y="1479456"/>
                    <a:pt x="114269" y="1421132"/>
                    <a:pt x="113255" y="1362300"/>
                  </a:cubicBezTo>
                  <a:cubicBezTo>
                    <a:pt x="112241" y="1284957"/>
                    <a:pt x="110719" y="1209770"/>
                    <a:pt x="109071" y="1134645"/>
                  </a:cubicBezTo>
                  <a:close/>
                  <a:moveTo>
                    <a:pt x="421443" y="0"/>
                  </a:moveTo>
                  <a:cubicBezTo>
                    <a:pt x="465530" y="0"/>
                    <a:pt x="505882" y="13450"/>
                    <a:pt x="539507" y="36614"/>
                  </a:cubicBezTo>
                  <a:cubicBezTo>
                    <a:pt x="577616" y="13450"/>
                    <a:pt x="621703" y="0"/>
                    <a:pt x="669527" y="0"/>
                  </a:cubicBezTo>
                  <a:cubicBezTo>
                    <a:pt x="806271" y="0"/>
                    <a:pt x="917610" y="111338"/>
                    <a:pt x="917610" y="248083"/>
                  </a:cubicBezTo>
                  <a:cubicBezTo>
                    <a:pt x="917610" y="378103"/>
                    <a:pt x="816732" y="484958"/>
                    <a:pt x="688955" y="496166"/>
                  </a:cubicBezTo>
                  <a:lnTo>
                    <a:pt x="700639" y="659196"/>
                  </a:lnTo>
                  <a:lnTo>
                    <a:pt x="455816" y="659196"/>
                  </a:lnTo>
                  <a:lnTo>
                    <a:pt x="176932" y="659196"/>
                  </a:lnTo>
                  <a:lnTo>
                    <a:pt x="190547" y="446102"/>
                  </a:lnTo>
                  <a:cubicBezTo>
                    <a:pt x="186810" y="446102"/>
                    <a:pt x="183821" y="446102"/>
                    <a:pt x="180084" y="446102"/>
                  </a:cubicBezTo>
                  <a:cubicBezTo>
                    <a:pt x="80702" y="446102"/>
                    <a:pt x="0" y="365400"/>
                    <a:pt x="0" y="266017"/>
                  </a:cubicBezTo>
                  <a:cubicBezTo>
                    <a:pt x="0" y="166635"/>
                    <a:pt x="80702" y="85933"/>
                    <a:pt x="180084" y="85933"/>
                  </a:cubicBezTo>
                  <a:cubicBezTo>
                    <a:pt x="202502" y="85933"/>
                    <a:pt x="224919" y="89669"/>
                    <a:pt x="245095" y="97888"/>
                  </a:cubicBezTo>
                  <a:cubicBezTo>
                    <a:pt x="282457" y="38857"/>
                    <a:pt x="347467" y="0"/>
                    <a:pt x="421443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82A4D53-5FF2-4D20-945D-303A995A5E75}"/>
                </a:ext>
              </a:extLst>
            </p:cNvPr>
            <p:cNvSpPr/>
            <p:nvPr/>
          </p:nvSpPr>
          <p:spPr>
            <a:xfrm flipH="1">
              <a:off x="1382292" y="3200668"/>
              <a:ext cx="1979584" cy="257386"/>
            </a:xfrm>
            <a:custGeom>
              <a:avLst/>
              <a:gdLst>
                <a:gd name="connsiteX0" fmla="*/ 6792279 w 8822004"/>
                <a:gd name="connsiteY0" fmla="*/ 0 h 1147040"/>
                <a:gd name="connsiteX1" fmla="*/ 4411002 w 8822004"/>
                <a:gd name="connsiteY1" fmla="*/ 0 h 1147040"/>
                <a:gd name="connsiteX2" fmla="*/ 2029725 w 8822004"/>
                <a:gd name="connsiteY2" fmla="*/ 0 h 1147040"/>
                <a:gd name="connsiteX3" fmla="*/ 1709050 w 8822004"/>
                <a:gd name="connsiteY3" fmla="*/ 262370 h 1147040"/>
                <a:gd name="connsiteX4" fmla="*/ 1670181 w 8822004"/>
                <a:gd name="connsiteY4" fmla="*/ 325531 h 1147040"/>
                <a:gd name="connsiteX5" fmla="*/ 1077419 w 8822004"/>
                <a:gd name="connsiteY5" fmla="*/ 325531 h 1147040"/>
                <a:gd name="connsiteX6" fmla="*/ 134830 w 8822004"/>
                <a:gd name="connsiteY6" fmla="*/ 320675 h 1147040"/>
                <a:gd name="connsiteX7" fmla="*/ 18221 w 8822004"/>
                <a:gd name="connsiteY7" fmla="*/ 412993 h 1147040"/>
                <a:gd name="connsiteX8" fmla="*/ 0 w 8822004"/>
                <a:gd name="connsiteY8" fmla="*/ 529599 h 1147040"/>
                <a:gd name="connsiteX9" fmla="*/ 1372 w 8822004"/>
                <a:gd name="connsiteY9" fmla="*/ 573520 h 1147040"/>
                <a:gd name="connsiteX10" fmla="*/ 0 w 8822004"/>
                <a:gd name="connsiteY10" fmla="*/ 617441 h 1147040"/>
                <a:gd name="connsiteX11" fmla="*/ 18221 w 8822004"/>
                <a:gd name="connsiteY11" fmla="*/ 734047 h 1147040"/>
                <a:gd name="connsiteX12" fmla="*/ 134830 w 8822004"/>
                <a:gd name="connsiteY12" fmla="*/ 826365 h 1147040"/>
                <a:gd name="connsiteX13" fmla="*/ 1077419 w 8822004"/>
                <a:gd name="connsiteY13" fmla="*/ 821509 h 1147040"/>
                <a:gd name="connsiteX14" fmla="*/ 1670181 w 8822004"/>
                <a:gd name="connsiteY14" fmla="*/ 821509 h 1147040"/>
                <a:gd name="connsiteX15" fmla="*/ 1709050 w 8822004"/>
                <a:gd name="connsiteY15" fmla="*/ 884670 h 1147040"/>
                <a:gd name="connsiteX16" fmla="*/ 2029725 w 8822004"/>
                <a:gd name="connsiteY16" fmla="*/ 1147040 h 1147040"/>
                <a:gd name="connsiteX17" fmla="*/ 4411002 w 8822004"/>
                <a:gd name="connsiteY17" fmla="*/ 1147040 h 1147040"/>
                <a:gd name="connsiteX18" fmla="*/ 6792279 w 8822004"/>
                <a:gd name="connsiteY18" fmla="*/ 1147040 h 1147040"/>
                <a:gd name="connsiteX19" fmla="*/ 7112954 w 8822004"/>
                <a:gd name="connsiteY19" fmla="*/ 884670 h 1147040"/>
                <a:gd name="connsiteX20" fmla="*/ 7151823 w 8822004"/>
                <a:gd name="connsiteY20" fmla="*/ 821509 h 1147040"/>
                <a:gd name="connsiteX21" fmla="*/ 7744585 w 8822004"/>
                <a:gd name="connsiteY21" fmla="*/ 821509 h 1147040"/>
                <a:gd name="connsiteX22" fmla="*/ 8687174 w 8822004"/>
                <a:gd name="connsiteY22" fmla="*/ 826365 h 1147040"/>
                <a:gd name="connsiteX23" fmla="*/ 8803783 w 8822004"/>
                <a:gd name="connsiteY23" fmla="*/ 734047 h 1147040"/>
                <a:gd name="connsiteX24" fmla="*/ 8822004 w 8822004"/>
                <a:gd name="connsiteY24" fmla="*/ 617441 h 1147040"/>
                <a:gd name="connsiteX25" fmla="*/ 8820632 w 8822004"/>
                <a:gd name="connsiteY25" fmla="*/ 573520 h 1147040"/>
                <a:gd name="connsiteX26" fmla="*/ 8822004 w 8822004"/>
                <a:gd name="connsiteY26" fmla="*/ 529599 h 1147040"/>
                <a:gd name="connsiteX27" fmla="*/ 8803783 w 8822004"/>
                <a:gd name="connsiteY27" fmla="*/ 412993 h 1147040"/>
                <a:gd name="connsiteX28" fmla="*/ 8687174 w 8822004"/>
                <a:gd name="connsiteY28" fmla="*/ 320675 h 1147040"/>
                <a:gd name="connsiteX29" fmla="*/ 7744585 w 8822004"/>
                <a:gd name="connsiteY29" fmla="*/ 325531 h 1147040"/>
                <a:gd name="connsiteX30" fmla="*/ 7151823 w 8822004"/>
                <a:gd name="connsiteY30" fmla="*/ 325531 h 1147040"/>
                <a:gd name="connsiteX31" fmla="*/ 7112954 w 8822004"/>
                <a:gd name="connsiteY31" fmla="*/ 262370 h 1147040"/>
                <a:gd name="connsiteX32" fmla="*/ 6792279 w 8822004"/>
                <a:gd name="connsiteY32" fmla="*/ 0 h 11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822004" h="1147040">
                  <a:moveTo>
                    <a:pt x="6792279" y="0"/>
                  </a:moveTo>
                  <a:lnTo>
                    <a:pt x="4411002" y="0"/>
                  </a:lnTo>
                  <a:lnTo>
                    <a:pt x="2029725" y="0"/>
                  </a:lnTo>
                  <a:cubicBezTo>
                    <a:pt x="1835376" y="0"/>
                    <a:pt x="1747920" y="72883"/>
                    <a:pt x="1709050" y="262370"/>
                  </a:cubicBezTo>
                  <a:cubicBezTo>
                    <a:pt x="1704189" y="291522"/>
                    <a:pt x="1694471" y="315819"/>
                    <a:pt x="1670181" y="325531"/>
                  </a:cubicBezTo>
                  <a:cubicBezTo>
                    <a:pt x="1470971" y="383840"/>
                    <a:pt x="1276623" y="408131"/>
                    <a:pt x="1077419" y="325531"/>
                  </a:cubicBezTo>
                  <a:cubicBezTo>
                    <a:pt x="781035" y="306096"/>
                    <a:pt x="431208" y="310957"/>
                    <a:pt x="134830" y="320675"/>
                  </a:cubicBezTo>
                  <a:cubicBezTo>
                    <a:pt x="86243" y="335253"/>
                    <a:pt x="32795" y="359544"/>
                    <a:pt x="18221" y="412993"/>
                  </a:cubicBezTo>
                  <a:cubicBezTo>
                    <a:pt x="3645" y="451863"/>
                    <a:pt x="0" y="490731"/>
                    <a:pt x="0" y="529599"/>
                  </a:cubicBezTo>
                  <a:lnTo>
                    <a:pt x="1372" y="573520"/>
                  </a:lnTo>
                  <a:lnTo>
                    <a:pt x="0" y="617441"/>
                  </a:lnTo>
                  <a:cubicBezTo>
                    <a:pt x="0" y="656309"/>
                    <a:pt x="3645" y="695177"/>
                    <a:pt x="18221" y="734047"/>
                  </a:cubicBezTo>
                  <a:cubicBezTo>
                    <a:pt x="32795" y="787496"/>
                    <a:pt x="86243" y="811787"/>
                    <a:pt x="134830" y="826365"/>
                  </a:cubicBezTo>
                  <a:cubicBezTo>
                    <a:pt x="431208" y="836083"/>
                    <a:pt x="781035" y="840944"/>
                    <a:pt x="1077419" y="821509"/>
                  </a:cubicBezTo>
                  <a:cubicBezTo>
                    <a:pt x="1276623" y="738909"/>
                    <a:pt x="1470971" y="763200"/>
                    <a:pt x="1670181" y="821509"/>
                  </a:cubicBezTo>
                  <a:cubicBezTo>
                    <a:pt x="1694471" y="831221"/>
                    <a:pt x="1704189" y="855518"/>
                    <a:pt x="1709050" y="884670"/>
                  </a:cubicBezTo>
                  <a:cubicBezTo>
                    <a:pt x="1747920" y="1074157"/>
                    <a:pt x="1835376" y="1147040"/>
                    <a:pt x="2029725" y="1147040"/>
                  </a:cubicBezTo>
                  <a:lnTo>
                    <a:pt x="4411002" y="1147040"/>
                  </a:lnTo>
                  <a:lnTo>
                    <a:pt x="6792279" y="1147040"/>
                  </a:lnTo>
                  <a:cubicBezTo>
                    <a:pt x="6986628" y="1147040"/>
                    <a:pt x="7074084" y="1074157"/>
                    <a:pt x="7112954" y="884670"/>
                  </a:cubicBezTo>
                  <a:cubicBezTo>
                    <a:pt x="7117815" y="855518"/>
                    <a:pt x="7127533" y="831221"/>
                    <a:pt x="7151823" y="821509"/>
                  </a:cubicBezTo>
                  <a:cubicBezTo>
                    <a:pt x="7351033" y="763200"/>
                    <a:pt x="7545381" y="738909"/>
                    <a:pt x="7744585" y="821509"/>
                  </a:cubicBezTo>
                  <a:cubicBezTo>
                    <a:pt x="8040969" y="840944"/>
                    <a:pt x="8390796" y="836083"/>
                    <a:pt x="8687174" y="826365"/>
                  </a:cubicBezTo>
                  <a:cubicBezTo>
                    <a:pt x="8735761" y="811787"/>
                    <a:pt x="8789209" y="787496"/>
                    <a:pt x="8803783" y="734047"/>
                  </a:cubicBezTo>
                  <a:cubicBezTo>
                    <a:pt x="8818359" y="695177"/>
                    <a:pt x="8822004" y="656309"/>
                    <a:pt x="8822004" y="617441"/>
                  </a:cubicBezTo>
                  <a:lnTo>
                    <a:pt x="8820632" y="573520"/>
                  </a:lnTo>
                  <a:lnTo>
                    <a:pt x="8822004" y="529599"/>
                  </a:lnTo>
                  <a:cubicBezTo>
                    <a:pt x="8822004" y="490731"/>
                    <a:pt x="8818359" y="451863"/>
                    <a:pt x="8803783" y="412993"/>
                  </a:cubicBezTo>
                  <a:cubicBezTo>
                    <a:pt x="8789209" y="359544"/>
                    <a:pt x="8735761" y="335253"/>
                    <a:pt x="8687174" y="320675"/>
                  </a:cubicBezTo>
                  <a:cubicBezTo>
                    <a:pt x="8390796" y="310957"/>
                    <a:pt x="8040969" y="306096"/>
                    <a:pt x="7744585" y="325531"/>
                  </a:cubicBezTo>
                  <a:cubicBezTo>
                    <a:pt x="7545381" y="408131"/>
                    <a:pt x="7351033" y="383840"/>
                    <a:pt x="7151823" y="325531"/>
                  </a:cubicBezTo>
                  <a:cubicBezTo>
                    <a:pt x="7127533" y="315819"/>
                    <a:pt x="7117815" y="291522"/>
                    <a:pt x="7112954" y="262370"/>
                  </a:cubicBezTo>
                  <a:cubicBezTo>
                    <a:pt x="7074084" y="72883"/>
                    <a:pt x="6986628" y="0"/>
                    <a:pt x="6792279" y="0"/>
                  </a:cubicBezTo>
                  <a:close/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4C8B012-5D36-4CD6-AD6E-150E3DE86CA0}"/>
              </a:ext>
            </a:extLst>
          </p:cNvPr>
          <p:cNvSpPr txBox="1"/>
          <p:nvPr/>
        </p:nvSpPr>
        <p:spPr>
          <a:xfrm>
            <a:off x="4020760" y="2904118"/>
            <a:ext cx="4150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a-IR" altLang="ko-KR" sz="1400" dirty="0">
                <a:solidFill>
                  <a:schemeClr val="bg1"/>
                </a:solidFill>
                <a:ea typeface="FZShuTi" pitchFamily="2" charset="-122"/>
                <a:cs typeface="Arial" pitchFamily="34" charset="0"/>
              </a:rPr>
              <a:t>آسان برای تغییر رنگ، عکس.</a:t>
            </a:r>
            <a:endParaRPr lang="ko-KR" altLang="en-US" sz="1400" b="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A92D16-4752-473C-B91A-1BA20EA78B73}"/>
              </a:ext>
            </a:extLst>
          </p:cNvPr>
          <p:cNvSpPr txBox="1"/>
          <p:nvPr/>
        </p:nvSpPr>
        <p:spPr>
          <a:xfrm>
            <a:off x="2984653" y="3572513"/>
            <a:ext cx="6222695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fa-IR" altLang="ko-KR" sz="2800" dirty="0">
                <a:solidFill>
                  <a:schemeClr val="accent2">
                    <a:lumMod val="75000"/>
                  </a:schemeClr>
                </a:solidFill>
              </a:rPr>
              <a:t>ما کیفیت ایجاد می کنیم</a:t>
            </a:r>
          </a:p>
          <a:p>
            <a:pPr algn="ctr"/>
            <a:r>
              <a:rPr lang="en-US" altLang="ko-KR" sz="2800" dirty="0">
                <a:solidFill>
                  <a:schemeClr val="accent2">
                    <a:lumMod val="75000"/>
                  </a:schemeClr>
                </a:solidFill>
              </a:rPr>
              <a:t>PPT</a:t>
            </a:r>
            <a:r>
              <a:rPr lang="fa-IR" altLang="ko-KR" sz="2800" dirty="0">
                <a:solidFill>
                  <a:schemeClr val="accent2">
                    <a:lumMod val="75000"/>
                  </a:schemeClr>
                </a:solidFill>
              </a:rPr>
              <a:t> ارائه حرفه ای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34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52">
            <a:extLst>
              <a:ext uri="{FF2B5EF4-FFF2-40B4-BE49-F238E27FC236}">
                <a16:creationId xmlns:a16="http://schemas.microsoft.com/office/drawing/2014/main" id="{14A4280D-188F-40F2-A0BD-A82111EB6060}"/>
              </a:ext>
            </a:extLst>
          </p:cNvPr>
          <p:cNvGrpSpPr/>
          <p:nvPr/>
        </p:nvGrpSpPr>
        <p:grpSpPr>
          <a:xfrm>
            <a:off x="2422382" y="2753276"/>
            <a:ext cx="7342827" cy="2222804"/>
            <a:chOff x="2422381" y="2753276"/>
            <a:chExt cx="7342827" cy="222280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A7F8955-931D-4F42-8941-78EA810646FC}"/>
                </a:ext>
              </a:extLst>
            </p:cNvPr>
            <p:cNvCxnSpPr>
              <a:cxnSpLocks/>
            </p:cNvCxnSpPr>
            <p:nvPr/>
          </p:nvCxnSpPr>
          <p:spPr>
            <a:xfrm>
              <a:off x="6060403" y="3494076"/>
              <a:ext cx="2743414" cy="228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DC54539-464F-44EB-80DC-27AEC3517EE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37226" y="4251990"/>
              <a:ext cx="2758775" cy="1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703ADFA-4DF4-4E24-BFA6-A93948A4F813}"/>
                </a:ext>
              </a:extLst>
            </p:cNvPr>
            <p:cNvCxnSpPr>
              <a:cxnSpLocks/>
              <a:endCxn id="11" idx="6"/>
            </p:cNvCxnSpPr>
            <p:nvPr/>
          </p:nvCxnSpPr>
          <p:spPr>
            <a:xfrm flipH="1">
              <a:off x="2422381" y="4967817"/>
              <a:ext cx="988539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E13321F-CDC2-46B5-A399-B3A324201198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8770231" y="2753276"/>
              <a:ext cx="994977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FC82A91-E18E-4C38-8233-C2A4CB9EA23F}"/>
                </a:ext>
              </a:extLst>
            </p:cNvPr>
            <p:cNvCxnSpPr>
              <a:cxnSpLocks/>
            </p:cNvCxnSpPr>
            <p:nvPr/>
          </p:nvCxnSpPr>
          <p:spPr>
            <a:xfrm>
              <a:off x="3370599" y="4224928"/>
              <a:ext cx="10792" cy="75115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CFF1535-9B96-43FE-A4D6-5376A9EC5A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0438" y="3461161"/>
              <a:ext cx="974" cy="827175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AE3364A-0418-403A-9772-41DFDCE4E2A3}"/>
                </a:ext>
              </a:extLst>
            </p:cNvPr>
            <p:cNvCxnSpPr>
              <a:cxnSpLocks/>
            </p:cNvCxnSpPr>
            <p:nvPr/>
          </p:nvCxnSpPr>
          <p:spPr>
            <a:xfrm>
              <a:off x="8803817" y="2753276"/>
              <a:ext cx="0" cy="77417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610D47D5-72EF-4405-A680-1CD4B021A4B7}"/>
              </a:ext>
            </a:extLst>
          </p:cNvPr>
          <p:cNvSpPr/>
          <p:nvPr/>
        </p:nvSpPr>
        <p:spPr>
          <a:xfrm>
            <a:off x="1630381" y="4571817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EAC8C36-517B-4E15-A3AF-EE42D0BB53A7}"/>
              </a:ext>
            </a:extLst>
          </p:cNvPr>
          <p:cNvSpPr/>
          <p:nvPr/>
        </p:nvSpPr>
        <p:spPr>
          <a:xfrm>
            <a:off x="4340402" y="3833636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FE62B41-A606-4A6B-8A68-2654E42C3431}"/>
              </a:ext>
            </a:extLst>
          </p:cNvPr>
          <p:cNvSpPr/>
          <p:nvPr/>
        </p:nvSpPr>
        <p:spPr>
          <a:xfrm>
            <a:off x="7052806" y="3095456"/>
            <a:ext cx="792000" cy="7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DD6E1E1-554D-457D-BA9D-4C60FA8CDE3D}"/>
              </a:ext>
            </a:extLst>
          </p:cNvPr>
          <p:cNvSpPr/>
          <p:nvPr/>
        </p:nvSpPr>
        <p:spPr>
          <a:xfrm>
            <a:off x="9765208" y="2357276"/>
            <a:ext cx="792000" cy="79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787A647-62DE-4FBD-9B27-5AAA58457502}"/>
              </a:ext>
            </a:extLst>
          </p:cNvPr>
          <p:cNvGrpSpPr/>
          <p:nvPr/>
        </p:nvGrpSpPr>
        <p:grpSpPr>
          <a:xfrm>
            <a:off x="886077" y="2571035"/>
            <a:ext cx="2280608" cy="1107997"/>
            <a:chOff x="6210996" y="1433695"/>
            <a:chExt cx="1712589" cy="7882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B3AFB96-FC7C-4F43-87E9-257CBA6A42EE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529D4C4-48BE-4D8E-B08A-B705A834F85B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C7B5FFD-95EB-4770-A0FB-54133B0BF3C2}"/>
              </a:ext>
            </a:extLst>
          </p:cNvPr>
          <p:cNvGrpSpPr/>
          <p:nvPr/>
        </p:nvGrpSpPr>
        <p:grpSpPr>
          <a:xfrm>
            <a:off x="3597686" y="1844826"/>
            <a:ext cx="2280608" cy="1107997"/>
            <a:chOff x="6210996" y="1433695"/>
            <a:chExt cx="1712589" cy="78825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223595-08FF-421A-A8F3-AD51357035B1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3EE4F6-AA99-4B30-B2C0-F0F7FE2EDB22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B6083A9-4C48-44EA-B83A-8C8A743AFE7D}"/>
              </a:ext>
            </a:extLst>
          </p:cNvPr>
          <p:cNvGrpSpPr/>
          <p:nvPr/>
        </p:nvGrpSpPr>
        <p:grpSpPr>
          <a:xfrm>
            <a:off x="6309295" y="4570309"/>
            <a:ext cx="2280608" cy="1107997"/>
            <a:chOff x="6210996" y="1433695"/>
            <a:chExt cx="1712589" cy="78825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17FC7E3-47BE-474B-89FD-A20CE8EE8684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9F04300-3C91-4081-A928-664F8CEE661F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466324-9E58-4B2E-915D-D93F48C844EA}"/>
              </a:ext>
            </a:extLst>
          </p:cNvPr>
          <p:cNvGrpSpPr/>
          <p:nvPr/>
        </p:nvGrpSpPr>
        <p:grpSpPr>
          <a:xfrm>
            <a:off x="9020904" y="3744709"/>
            <a:ext cx="2280608" cy="1107997"/>
            <a:chOff x="6210996" y="1433695"/>
            <a:chExt cx="1712589" cy="78825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09E967-C399-4CFD-80B6-4137EDBAD30E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16CE2C0-8072-4499-B3DF-0E99AC3838DC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591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E540B2F-AD17-42D6-97C4-92A6C8C0E603}"/>
              </a:ext>
            </a:extLst>
          </p:cNvPr>
          <p:cNvSpPr txBox="1"/>
          <p:nvPr/>
        </p:nvSpPr>
        <p:spPr>
          <a:xfrm>
            <a:off x="4169190" y="4683694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itchFamily="2" charset="-78"/>
              </a:rPr>
              <a:t>43%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5B53F38-4F7F-4B09-AC60-D3F3DE3DFF38}"/>
              </a:ext>
            </a:extLst>
          </p:cNvPr>
          <p:cNvSpPr txBox="1"/>
          <p:nvPr/>
        </p:nvSpPr>
        <p:spPr>
          <a:xfrm>
            <a:off x="1457581" y="55214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itchFamily="2" charset="-78"/>
              </a:rPr>
              <a:t>75%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D132C6E-282C-45B5-9A71-35924221C989}"/>
              </a:ext>
            </a:extLst>
          </p:cNvPr>
          <p:cNvSpPr txBox="1"/>
          <p:nvPr/>
        </p:nvSpPr>
        <p:spPr>
          <a:xfrm>
            <a:off x="6880799" y="24099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itchFamily="2" charset="-78"/>
              </a:rPr>
              <a:t>65%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2BADF6F-C724-4EAC-AE29-8F03CCF2D6B6}"/>
              </a:ext>
            </a:extLst>
          </p:cNvPr>
          <p:cNvSpPr txBox="1"/>
          <p:nvPr/>
        </p:nvSpPr>
        <p:spPr>
          <a:xfrm>
            <a:off x="9592408" y="1685522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rgbClr val="FAB117"/>
                </a:solidFill>
                <a:cs typeface="B Nazanin" pitchFamily="2" charset="-78"/>
              </a:rPr>
              <a:t>83%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rgbClr val="FAB117"/>
              </a:solidFill>
              <a:cs typeface="B Nazanin" pitchFamily="2" charset="-78"/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1612839C-26E1-4C9A-8D8D-AB0116FB7B25}"/>
              </a:ext>
            </a:extLst>
          </p:cNvPr>
          <p:cNvSpPr/>
          <p:nvPr/>
        </p:nvSpPr>
        <p:spPr>
          <a:xfrm>
            <a:off x="1787853" y="4775306"/>
            <a:ext cx="477059" cy="385022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2CD4257-9982-4E64-9A14-7D3193AB30E0}"/>
              </a:ext>
            </a:extLst>
          </p:cNvPr>
          <p:cNvGrpSpPr/>
          <p:nvPr/>
        </p:nvGrpSpPr>
        <p:grpSpPr>
          <a:xfrm>
            <a:off x="4513675" y="3981073"/>
            <a:ext cx="405877" cy="486770"/>
            <a:chOff x="6761163" y="2984500"/>
            <a:chExt cx="915988" cy="1098550"/>
          </a:xfrm>
          <a:solidFill>
            <a:schemeClr val="bg1"/>
          </a:solidFill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0FE3B5D3-CAB0-49E5-8FE7-20CD127DB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13" y="2984500"/>
              <a:ext cx="361950" cy="239713"/>
            </a:xfrm>
            <a:custGeom>
              <a:avLst/>
              <a:gdLst>
                <a:gd name="T0" fmla="*/ 434 w 741"/>
                <a:gd name="T1" fmla="*/ 127 h 492"/>
                <a:gd name="T2" fmla="*/ 434 w 741"/>
                <a:gd name="T3" fmla="*/ 74 h 492"/>
                <a:gd name="T4" fmla="*/ 462 w 741"/>
                <a:gd name="T5" fmla="*/ 38 h 492"/>
                <a:gd name="T6" fmla="*/ 424 w 741"/>
                <a:gd name="T7" fmla="*/ 0 h 492"/>
                <a:gd name="T8" fmla="*/ 317 w 741"/>
                <a:gd name="T9" fmla="*/ 0 h 492"/>
                <a:gd name="T10" fmla="*/ 279 w 741"/>
                <a:gd name="T11" fmla="*/ 38 h 492"/>
                <a:gd name="T12" fmla="*/ 307 w 741"/>
                <a:gd name="T13" fmla="*/ 74 h 492"/>
                <a:gd name="T14" fmla="*/ 307 w 741"/>
                <a:gd name="T15" fmla="*/ 127 h 492"/>
                <a:gd name="T16" fmla="*/ 0 w 741"/>
                <a:gd name="T17" fmla="*/ 492 h 492"/>
                <a:gd name="T18" fmla="*/ 741 w 741"/>
                <a:gd name="T19" fmla="*/ 492 h 492"/>
                <a:gd name="T20" fmla="*/ 434 w 741"/>
                <a:gd name="T21" fmla="*/ 12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1" h="492">
                  <a:moveTo>
                    <a:pt x="434" y="127"/>
                  </a:moveTo>
                  <a:lnTo>
                    <a:pt x="434" y="74"/>
                  </a:lnTo>
                  <a:cubicBezTo>
                    <a:pt x="450" y="70"/>
                    <a:pt x="462" y="55"/>
                    <a:pt x="462" y="38"/>
                  </a:cubicBezTo>
                  <a:cubicBezTo>
                    <a:pt x="462" y="17"/>
                    <a:pt x="445" y="0"/>
                    <a:pt x="424" y="0"/>
                  </a:cubicBezTo>
                  <a:lnTo>
                    <a:pt x="317" y="0"/>
                  </a:lnTo>
                  <a:cubicBezTo>
                    <a:pt x="296" y="0"/>
                    <a:pt x="279" y="17"/>
                    <a:pt x="279" y="38"/>
                  </a:cubicBezTo>
                  <a:cubicBezTo>
                    <a:pt x="279" y="55"/>
                    <a:pt x="291" y="70"/>
                    <a:pt x="307" y="74"/>
                  </a:cubicBezTo>
                  <a:lnTo>
                    <a:pt x="307" y="127"/>
                  </a:lnTo>
                  <a:cubicBezTo>
                    <a:pt x="133" y="157"/>
                    <a:pt x="0" y="309"/>
                    <a:pt x="0" y="492"/>
                  </a:cubicBezTo>
                  <a:lnTo>
                    <a:pt x="741" y="492"/>
                  </a:lnTo>
                  <a:cubicBezTo>
                    <a:pt x="741" y="309"/>
                    <a:pt x="608" y="157"/>
                    <a:pt x="434" y="127"/>
                  </a:cubicBezTo>
                  <a:close/>
                </a:path>
              </a:pathLst>
            </a:custGeom>
            <a:grpFill/>
            <a:ln w="158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0987011C-F762-4991-B0AD-1C2BF1088D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1163" y="3238500"/>
              <a:ext cx="915988" cy="844550"/>
            </a:xfrm>
            <a:custGeom>
              <a:avLst/>
              <a:gdLst>
                <a:gd name="T0" fmla="*/ 343 w 1880"/>
                <a:gd name="T1" fmla="*/ 832 h 1735"/>
                <a:gd name="T2" fmla="*/ 150 w 1880"/>
                <a:gd name="T3" fmla="*/ 493 h 1735"/>
                <a:gd name="T4" fmla="*/ 537 w 1880"/>
                <a:gd name="T5" fmla="*/ 506 h 1735"/>
                <a:gd name="T6" fmla="*/ 462 w 1880"/>
                <a:gd name="T7" fmla="*/ 944 h 1735"/>
                <a:gd name="T8" fmla="*/ 1862 w 1880"/>
                <a:gd name="T9" fmla="*/ 248 h 1735"/>
                <a:gd name="T10" fmla="*/ 1765 w 1880"/>
                <a:gd name="T11" fmla="*/ 238 h 1735"/>
                <a:gd name="T12" fmla="*/ 1733 w 1880"/>
                <a:gd name="T13" fmla="*/ 262 h 1735"/>
                <a:gd name="T14" fmla="*/ 1694 w 1880"/>
                <a:gd name="T15" fmla="*/ 294 h 1735"/>
                <a:gd name="T16" fmla="*/ 1551 w 1880"/>
                <a:gd name="T17" fmla="*/ 397 h 1735"/>
                <a:gd name="T18" fmla="*/ 1396 w 1880"/>
                <a:gd name="T19" fmla="*/ 573 h 1735"/>
                <a:gd name="T20" fmla="*/ 1387 w 1880"/>
                <a:gd name="T21" fmla="*/ 584 h 1735"/>
                <a:gd name="T22" fmla="*/ 1334 w 1880"/>
                <a:gd name="T23" fmla="*/ 108 h 1735"/>
                <a:gd name="T24" fmla="*/ 1334 w 1880"/>
                <a:gd name="T25" fmla="*/ 0 h 1735"/>
                <a:gd name="T26" fmla="*/ 522 w 1880"/>
                <a:gd name="T27" fmla="*/ 54 h 1735"/>
                <a:gd name="T28" fmla="*/ 588 w 1880"/>
                <a:gd name="T29" fmla="*/ 108 h 1735"/>
                <a:gd name="T30" fmla="*/ 595 w 1880"/>
                <a:gd name="T31" fmla="*/ 134 h 1735"/>
                <a:gd name="T32" fmla="*/ 594 w 1880"/>
                <a:gd name="T33" fmla="*/ 322 h 1735"/>
                <a:gd name="T34" fmla="*/ 294 w 1880"/>
                <a:gd name="T35" fmla="*/ 243 h 1735"/>
                <a:gd name="T36" fmla="*/ 16 w 1880"/>
                <a:gd name="T37" fmla="*/ 492 h 1735"/>
                <a:gd name="T38" fmla="*/ 308 w 1880"/>
                <a:gd name="T39" fmla="*/ 960 h 1735"/>
                <a:gd name="T40" fmla="*/ 298 w 1880"/>
                <a:gd name="T41" fmla="*/ 1179 h 1735"/>
                <a:gd name="T42" fmla="*/ 416 w 1880"/>
                <a:gd name="T43" fmla="*/ 1226 h 1735"/>
                <a:gd name="T44" fmla="*/ 423 w 1880"/>
                <a:gd name="T45" fmla="*/ 1385 h 1735"/>
                <a:gd name="T46" fmla="*/ 518 w 1880"/>
                <a:gd name="T47" fmla="*/ 1606 h 1735"/>
                <a:gd name="T48" fmla="*/ 496 w 1880"/>
                <a:gd name="T49" fmla="*/ 1637 h 1735"/>
                <a:gd name="T50" fmla="*/ 430 w 1880"/>
                <a:gd name="T51" fmla="*/ 1735 h 1735"/>
                <a:gd name="T52" fmla="*/ 470 w 1880"/>
                <a:gd name="T53" fmla="*/ 1735 h 1735"/>
                <a:gd name="T54" fmla="*/ 597 w 1880"/>
                <a:gd name="T55" fmla="*/ 1735 h 1735"/>
                <a:gd name="T56" fmla="*/ 619 w 1880"/>
                <a:gd name="T57" fmla="*/ 1735 h 1735"/>
                <a:gd name="T58" fmla="*/ 635 w 1880"/>
                <a:gd name="T59" fmla="*/ 1735 h 1735"/>
                <a:gd name="T60" fmla="*/ 1444 w 1880"/>
                <a:gd name="T61" fmla="*/ 1735 h 1735"/>
                <a:gd name="T62" fmla="*/ 1517 w 1880"/>
                <a:gd name="T63" fmla="*/ 1704 h 1735"/>
                <a:gd name="T64" fmla="*/ 1404 w 1880"/>
                <a:gd name="T65" fmla="*/ 1637 h 1735"/>
                <a:gd name="T66" fmla="*/ 1549 w 1880"/>
                <a:gd name="T67" fmla="*/ 1063 h 1735"/>
                <a:gd name="T68" fmla="*/ 1551 w 1880"/>
                <a:gd name="T69" fmla="*/ 1011 h 1735"/>
                <a:gd name="T70" fmla="*/ 1700 w 1880"/>
                <a:gd name="T71" fmla="*/ 765 h 1735"/>
                <a:gd name="T72" fmla="*/ 1699 w 1880"/>
                <a:gd name="T73" fmla="*/ 716 h 1735"/>
                <a:gd name="T74" fmla="*/ 1686 w 1880"/>
                <a:gd name="T75" fmla="*/ 604 h 1735"/>
                <a:gd name="T76" fmla="*/ 1683 w 1880"/>
                <a:gd name="T77" fmla="*/ 559 h 1735"/>
                <a:gd name="T78" fmla="*/ 1744 w 1880"/>
                <a:gd name="T79" fmla="*/ 369 h 1735"/>
                <a:gd name="T80" fmla="*/ 1762 w 1880"/>
                <a:gd name="T81" fmla="*/ 345 h 1735"/>
                <a:gd name="T82" fmla="*/ 1797 w 1880"/>
                <a:gd name="T83" fmla="*/ 309 h 1735"/>
                <a:gd name="T84" fmla="*/ 1872 w 1880"/>
                <a:gd name="T85" fmla="*/ 255 h 1735"/>
                <a:gd name="T86" fmla="*/ 1871 w 1880"/>
                <a:gd name="T87" fmla="*/ 249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0" h="1735">
                  <a:moveTo>
                    <a:pt x="462" y="944"/>
                  </a:moveTo>
                  <a:cubicBezTo>
                    <a:pt x="425" y="904"/>
                    <a:pt x="383" y="868"/>
                    <a:pt x="343" y="832"/>
                  </a:cubicBezTo>
                  <a:cubicBezTo>
                    <a:pt x="271" y="769"/>
                    <a:pt x="181" y="706"/>
                    <a:pt x="148" y="612"/>
                  </a:cubicBezTo>
                  <a:cubicBezTo>
                    <a:pt x="134" y="574"/>
                    <a:pt x="135" y="531"/>
                    <a:pt x="150" y="493"/>
                  </a:cubicBezTo>
                  <a:cubicBezTo>
                    <a:pt x="178" y="416"/>
                    <a:pt x="261" y="365"/>
                    <a:pt x="343" y="373"/>
                  </a:cubicBezTo>
                  <a:cubicBezTo>
                    <a:pt x="424" y="381"/>
                    <a:pt x="494" y="438"/>
                    <a:pt x="537" y="506"/>
                  </a:cubicBezTo>
                  <a:cubicBezTo>
                    <a:pt x="545" y="520"/>
                    <a:pt x="552" y="532"/>
                    <a:pt x="557" y="542"/>
                  </a:cubicBezTo>
                  <a:cubicBezTo>
                    <a:pt x="532" y="678"/>
                    <a:pt x="502" y="813"/>
                    <a:pt x="462" y="944"/>
                  </a:cubicBezTo>
                  <a:close/>
                  <a:moveTo>
                    <a:pt x="1871" y="249"/>
                  </a:moveTo>
                  <a:cubicBezTo>
                    <a:pt x="1868" y="248"/>
                    <a:pt x="1865" y="248"/>
                    <a:pt x="1862" y="248"/>
                  </a:cubicBezTo>
                  <a:cubicBezTo>
                    <a:pt x="1836" y="247"/>
                    <a:pt x="1809" y="244"/>
                    <a:pt x="1780" y="240"/>
                  </a:cubicBezTo>
                  <a:cubicBezTo>
                    <a:pt x="1775" y="240"/>
                    <a:pt x="1770" y="239"/>
                    <a:pt x="1765" y="238"/>
                  </a:cubicBezTo>
                  <a:cubicBezTo>
                    <a:pt x="1764" y="239"/>
                    <a:pt x="1764" y="239"/>
                    <a:pt x="1763" y="239"/>
                  </a:cubicBezTo>
                  <a:cubicBezTo>
                    <a:pt x="1753" y="246"/>
                    <a:pt x="1743" y="254"/>
                    <a:pt x="1733" y="262"/>
                  </a:cubicBezTo>
                  <a:cubicBezTo>
                    <a:pt x="1731" y="263"/>
                    <a:pt x="1728" y="265"/>
                    <a:pt x="1725" y="266"/>
                  </a:cubicBezTo>
                  <a:cubicBezTo>
                    <a:pt x="1714" y="277"/>
                    <a:pt x="1699" y="282"/>
                    <a:pt x="1694" y="294"/>
                  </a:cubicBezTo>
                  <a:cubicBezTo>
                    <a:pt x="1691" y="296"/>
                    <a:pt x="1688" y="299"/>
                    <a:pt x="1685" y="301"/>
                  </a:cubicBezTo>
                  <a:cubicBezTo>
                    <a:pt x="1641" y="334"/>
                    <a:pt x="1592" y="360"/>
                    <a:pt x="1551" y="397"/>
                  </a:cubicBezTo>
                  <a:cubicBezTo>
                    <a:pt x="1548" y="400"/>
                    <a:pt x="1545" y="402"/>
                    <a:pt x="1542" y="405"/>
                  </a:cubicBezTo>
                  <a:cubicBezTo>
                    <a:pt x="1485" y="455"/>
                    <a:pt x="1433" y="511"/>
                    <a:pt x="1396" y="573"/>
                  </a:cubicBezTo>
                  <a:cubicBezTo>
                    <a:pt x="1394" y="575"/>
                    <a:pt x="1393" y="577"/>
                    <a:pt x="1391" y="579"/>
                  </a:cubicBezTo>
                  <a:cubicBezTo>
                    <a:pt x="1390" y="580"/>
                    <a:pt x="1388" y="582"/>
                    <a:pt x="1387" y="584"/>
                  </a:cubicBezTo>
                  <a:cubicBezTo>
                    <a:pt x="1275" y="439"/>
                    <a:pt x="1310" y="179"/>
                    <a:pt x="1322" y="108"/>
                  </a:cubicBezTo>
                  <a:lnTo>
                    <a:pt x="1334" y="108"/>
                  </a:lnTo>
                  <a:cubicBezTo>
                    <a:pt x="1363" y="108"/>
                    <a:pt x="1387" y="84"/>
                    <a:pt x="1387" y="54"/>
                  </a:cubicBezTo>
                  <a:cubicBezTo>
                    <a:pt x="1387" y="24"/>
                    <a:pt x="1363" y="0"/>
                    <a:pt x="1334" y="0"/>
                  </a:cubicBezTo>
                  <a:lnTo>
                    <a:pt x="576" y="0"/>
                  </a:lnTo>
                  <a:cubicBezTo>
                    <a:pt x="546" y="0"/>
                    <a:pt x="522" y="24"/>
                    <a:pt x="522" y="54"/>
                  </a:cubicBezTo>
                  <a:cubicBezTo>
                    <a:pt x="522" y="84"/>
                    <a:pt x="546" y="108"/>
                    <a:pt x="576" y="108"/>
                  </a:cubicBezTo>
                  <a:lnTo>
                    <a:pt x="588" y="108"/>
                  </a:lnTo>
                  <a:cubicBezTo>
                    <a:pt x="589" y="111"/>
                    <a:pt x="590" y="115"/>
                    <a:pt x="591" y="119"/>
                  </a:cubicBezTo>
                  <a:cubicBezTo>
                    <a:pt x="592" y="124"/>
                    <a:pt x="593" y="129"/>
                    <a:pt x="595" y="134"/>
                  </a:cubicBezTo>
                  <a:cubicBezTo>
                    <a:pt x="608" y="192"/>
                    <a:pt x="603" y="249"/>
                    <a:pt x="597" y="307"/>
                  </a:cubicBezTo>
                  <a:cubicBezTo>
                    <a:pt x="596" y="312"/>
                    <a:pt x="595" y="317"/>
                    <a:pt x="594" y="322"/>
                  </a:cubicBezTo>
                  <a:cubicBezTo>
                    <a:pt x="593" y="332"/>
                    <a:pt x="591" y="343"/>
                    <a:pt x="589" y="353"/>
                  </a:cubicBezTo>
                  <a:cubicBezTo>
                    <a:pt x="511" y="278"/>
                    <a:pt x="406" y="232"/>
                    <a:pt x="294" y="243"/>
                  </a:cubicBezTo>
                  <a:cubicBezTo>
                    <a:pt x="204" y="251"/>
                    <a:pt x="118" y="298"/>
                    <a:pt x="66" y="369"/>
                  </a:cubicBezTo>
                  <a:cubicBezTo>
                    <a:pt x="40" y="405"/>
                    <a:pt x="22" y="446"/>
                    <a:pt x="16" y="492"/>
                  </a:cubicBezTo>
                  <a:cubicBezTo>
                    <a:pt x="0" y="619"/>
                    <a:pt x="68" y="750"/>
                    <a:pt x="160" y="834"/>
                  </a:cubicBezTo>
                  <a:cubicBezTo>
                    <a:pt x="218" y="887"/>
                    <a:pt x="251" y="911"/>
                    <a:pt x="308" y="960"/>
                  </a:cubicBezTo>
                  <a:cubicBezTo>
                    <a:pt x="411" y="1049"/>
                    <a:pt x="393" y="1090"/>
                    <a:pt x="345" y="1094"/>
                  </a:cubicBezTo>
                  <a:cubicBezTo>
                    <a:pt x="309" y="1098"/>
                    <a:pt x="278" y="1128"/>
                    <a:pt x="298" y="1179"/>
                  </a:cubicBezTo>
                  <a:cubicBezTo>
                    <a:pt x="312" y="1214"/>
                    <a:pt x="353" y="1224"/>
                    <a:pt x="389" y="1228"/>
                  </a:cubicBezTo>
                  <a:cubicBezTo>
                    <a:pt x="398" y="1228"/>
                    <a:pt x="407" y="1228"/>
                    <a:pt x="416" y="1226"/>
                  </a:cubicBezTo>
                  <a:cubicBezTo>
                    <a:pt x="413" y="1271"/>
                    <a:pt x="413" y="1317"/>
                    <a:pt x="421" y="1364"/>
                  </a:cubicBezTo>
                  <a:cubicBezTo>
                    <a:pt x="422" y="1371"/>
                    <a:pt x="422" y="1378"/>
                    <a:pt x="423" y="1385"/>
                  </a:cubicBezTo>
                  <a:cubicBezTo>
                    <a:pt x="434" y="1466"/>
                    <a:pt x="469" y="1546"/>
                    <a:pt x="522" y="1610"/>
                  </a:cubicBezTo>
                  <a:lnTo>
                    <a:pt x="518" y="1606"/>
                  </a:lnTo>
                  <a:cubicBezTo>
                    <a:pt x="526" y="1616"/>
                    <a:pt x="533" y="1627"/>
                    <a:pt x="541" y="1637"/>
                  </a:cubicBezTo>
                  <a:lnTo>
                    <a:pt x="496" y="1637"/>
                  </a:lnTo>
                  <a:cubicBezTo>
                    <a:pt x="460" y="1637"/>
                    <a:pt x="430" y="1667"/>
                    <a:pt x="430" y="1704"/>
                  </a:cubicBezTo>
                  <a:lnTo>
                    <a:pt x="430" y="1735"/>
                  </a:lnTo>
                  <a:lnTo>
                    <a:pt x="452" y="1735"/>
                  </a:lnTo>
                  <a:lnTo>
                    <a:pt x="470" y="1735"/>
                  </a:lnTo>
                  <a:lnTo>
                    <a:pt x="574" y="1735"/>
                  </a:lnTo>
                  <a:cubicBezTo>
                    <a:pt x="582" y="1735"/>
                    <a:pt x="589" y="1735"/>
                    <a:pt x="597" y="1735"/>
                  </a:cubicBezTo>
                  <a:cubicBezTo>
                    <a:pt x="598" y="1735"/>
                    <a:pt x="599" y="1735"/>
                    <a:pt x="600" y="1735"/>
                  </a:cubicBezTo>
                  <a:lnTo>
                    <a:pt x="619" y="1735"/>
                  </a:lnTo>
                  <a:cubicBezTo>
                    <a:pt x="620" y="1735"/>
                    <a:pt x="621" y="1735"/>
                    <a:pt x="622" y="1735"/>
                  </a:cubicBezTo>
                  <a:cubicBezTo>
                    <a:pt x="626" y="1735"/>
                    <a:pt x="631" y="1735"/>
                    <a:pt x="635" y="1735"/>
                  </a:cubicBezTo>
                  <a:lnTo>
                    <a:pt x="690" y="1735"/>
                  </a:lnTo>
                  <a:lnTo>
                    <a:pt x="1444" y="1735"/>
                  </a:lnTo>
                  <a:lnTo>
                    <a:pt x="1517" y="1735"/>
                  </a:lnTo>
                  <a:lnTo>
                    <a:pt x="1517" y="1704"/>
                  </a:lnTo>
                  <a:cubicBezTo>
                    <a:pt x="1517" y="1667"/>
                    <a:pt x="1487" y="1637"/>
                    <a:pt x="1450" y="1637"/>
                  </a:cubicBezTo>
                  <a:lnTo>
                    <a:pt x="1404" y="1637"/>
                  </a:lnTo>
                  <a:cubicBezTo>
                    <a:pt x="1461" y="1537"/>
                    <a:pt x="1516" y="1441"/>
                    <a:pt x="1539" y="1325"/>
                  </a:cubicBezTo>
                  <a:cubicBezTo>
                    <a:pt x="1556" y="1239"/>
                    <a:pt x="1558" y="1150"/>
                    <a:pt x="1549" y="1063"/>
                  </a:cubicBezTo>
                  <a:cubicBezTo>
                    <a:pt x="1548" y="1056"/>
                    <a:pt x="1547" y="1049"/>
                    <a:pt x="1547" y="1043"/>
                  </a:cubicBezTo>
                  <a:cubicBezTo>
                    <a:pt x="1557" y="1032"/>
                    <a:pt x="1538" y="1022"/>
                    <a:pt x="1551" y="1011"/>
                  </a:cubicBezTo>
                  <a:cubicBezTo>
                    <a:pt x="1559" y="1010"/>
                    <a:pt x="1566" y="1009"/>
                    <a:pt x="1573" y="1007"/>
                  </a:cubicBezTo>
                  <a:cubicBezTo>
                    <a:pt x="1679" y="979"/>
                    <a:pt x="1700" y="872"/>
                    <a:pt x="1700" y="765"/>
                  </a:cubicBezTo>
                  <a:cubicBezTo>
                    <a:pt x="1700" y="763"/>
                    <a:pt x="1700" y="761"/>
                    <a:pt x="1700" y="759"/>
                  </a:cubicBezTo>
                  <a:cubicBezTo>
                    <a:pt x="1699" y="747"/>
                    <a:pt x="1699" y="733"/>
                    <a:pt x="1699" y="716"/>
                  </a:cubicBezTo>
                  <a:cubicBezTo>
                    <a:pt x="1699" y="714"/>
                    <a:pt x="1699" y="712"/>
                    <a:pt x="1699" y="710"/>
                  </a:cubicBezTo>
                  <a:cubicBezTo>
                    <a:pt x="1695" y="676"/>
                    <a:pt x="1690" y="638"/>
                    <a:pt x="1686" y="604"/>
                  </a:cubicBezTo>
                  <a:cubicBezTo>
                    <a:pt x="1685" y="601"/>
                    <a:pt x="1685" y="598"/>
                    <a:pt x="1685" y="595"/>
                  </a:cubicBezTo>
                  <a:cubicBezTo>
                    <a:pt x="1683" y="583"/>
                    <a:pt x="1683" y="571"/>
                    <a:pt x="1683" y="559"/>
                  </a:cubicBezTo>
                  <a:cubicBezTo>
                    <a:pt x="1683" y="491"/>
                    <a:pt x="1703" y="428"/>
                    <a:pt x="1738" y="377"/>
                  </a:cubicBezTo>
                  <a:cubicBezTo>
                    <a:pt x="1740" y="374"/>
                    <a:pt x="1742" y="371"/>
                    <a:pt x="1744" y="369"/>
                  </a:cubicBezTo>
                  <a:cubicBezTo>
                    <a:pt x="1748" y="363"/>
                    <a:pt x="1751" y="357"/>
                    <a:pt x="1755" y="352"/>
                  </a:cubicBezTo>
                  <a:cubicBezTo>
                    <a:pt x="1757" y="349"/>
                    <a:pt x="1760" y="347"/>
                    <a:pt x="1762" y="345"/>
                  </a:cubicBezTo>
                  <a:cubicBezTo>
                    <a:pt x="1770" y="334"/>
                    <a:pt x="1780" y="325"/>
                    <a:pt x="1790" y="315"/>
                  </a:cubicBezTo>
                  <a:cubicBezTo>
                    <a:pt x="1792" y="313"/>
                    <a:pt x="1795" y="311"/>
                    <a:pt x="1797" y="309"/>
                  </a:cubicBezTo>
                  <a:cubicBezTo>
                    <a:pt x="1818" y="292"/>
                    <a:pt x="1841" y="277"/>
                    <a:pt x="1863" y="261"/>
                  </a:cubicBezTo>
                  <a:cubicBezTo>
                    <a:pt x="1866" y="259"/>
                    <a:pt x="1869" y="257"/>
                    <a:pt x="1872" y="255"/>
                  </a:cubicBezTo>
                  <a:cubicBezTo>
                    <a:pt x="1871" y="254"/>
                    <a:pt x="1877" y="253"/>
                    <a:pt x="1880" y="252"/>
                  </a:cubicBezTo>
                  <a:cubicBezTo>
                    <a:pt x="1880" y="244"/>
                    <a:pt x="1875" y="249"/>
                    <a:pt x="1871" y="249"/>
                  </a:cubicBezTo>
                  <a:close/>
                </a:path>
              </a:pathLst>
            </a:custGeom>
            <a:grpFill/>
            <a:ln w="158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66E4683-FDF2-4522-8A17-44A94B8EB8E3}"/>
              </a:ext>
            </a:extLst>
          </p:cNvPr>
          <p:cNvGrpSpPr/>
          <p:nvPr/>
        </p:nvGrpSpPr>
        <p:grpSpPr>
          <a:xfrm>
            <a:off x="7257361" y="3280740"/>
            <a:ext cx="423103" cy="357441"/>
            <a:chOff x="1960454" y="5041163"/>
            <a:chExt cx="1743075" cy="1472566"/>
          </a:xfrm>
          <a:solidFill>
            <a:schemeClr val="bg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5845722-6D0F-45C5-8D87-8FDCEA20BBE6}"/>
                </a:ext>
              </a:extLst>
            </p:cNvPr>
            <p:cNvSpPr/>
            <p:nvPr/>
          </p:nvSpPr>
          <p:spPr>
            <a:xfrm>
              <a:off x="1960454" y="5646954"/>
              <a:ext cx="1743075" cy="866775"/>
            </a:xfrm>
            <a:custGeom>
              <a:avLst/>
              <a:gdLst>
                <a:gd name="connsiteX0" fmla="*/ 1677443 w 1743075"/>
                <a:gd name="connsiteY0" fmla="*/ 330518 h 866775"/>
                <a:gd name="connsiteX1" fmla="*/ 1438365 w 1743075"/>
                <a:gd name="connsiteY1" fmla="*/ 142875 h 866775"/>
                <a:gd name="connsiteX2" fmla="*/ 1195478 w 1743075"/>
                <a:gd name="connsiteY2" fmla="*/ 384810 h 866775"/>
                <a:gd name="connsiteX3" fmla="*/ 1186905 w 1743075"/>
                <a:gd name="connsiteY3" fmla="*/ 381953 h 866775"/>
                <a:gd name="connsiteX4" fmla="*/ 1350735 w 1743075"/>
                <a:gd name="connsiteY4" fmla="*/ 97155 h 866775"/>
                <a:gd name="connsiteX5" fmla="*/ 1239293 w 1743075"/>
                <a:gd name="connsiteY5" fmla="*/ 55245 h 866775"/>
                <a:gd name="connsiteX6" fmla="*/ 922110 w 1743075"/>
                <a:gd name="connsiteY6" fmla="*/ 351472 h 866775"/>
                <a:gd name="connsiteX7" fmla="*/ 913538 w 1743075"/>
                <a:gd name="connsiteY7" fmla="*/ 348615 h 866775"/>
                <a:gd name="connsiteX8" fmla="*/ 1108800 w 1743075"/>
                <a:gd name="connsiteY8" fmla="*/ 23813 h 866775"/>
                <a:gd name="connsiteX9" fmla="*/ 997358 w 1743075"/>
                <a:gd name="connsiteY9" fmla="*/ 8572 h 866775"/>
                <a:gd name="connsiteX10" fmla="*/ 612548 w 1743075"/>
                <a:gd name="connsiteY10" fmla="*/ 350520 h 866775"/>
                <a:gd name="connsiteX11" fmla="*/ 603975 w 1743075"/>
                <a:gd name="connsiteY11" fmla="*/ 347663 h 866775"/>
                <a:gd name="connsiteX12" fmla="*/ 818288 w 1743075"/>
                <a:gd name="connsiteY12" fmla="*/ 0 h 866775"/>
                <a:gd name="connsiteX13" fmla="*/ 746850 w 1743075"/>
                <a:gd name="connsiteY13" fmla="*/ 7620 h 866775"/>
                <a:gd name="connsiteX14" fmla="*/ 696368 w 1743075"/>
                <a:gd name="connsiteY14" fmla="*/ 13335 h 866775"/>
                <a:gd name="connsiteX15" fmla="*/ 319178 w 1743075"/>
                <a:gd name="connsiteY15" fmla="*/ 350520 h 866775"/>
                <a:gd name="connsiteX16" fmla="*/ 310605 w 1743075"/>
                <a:gd name="connsiteY16" fmla="*/ 347663 h 866775"/>
                <a:gd name="connsiteX17" fmla="*/ 474435 w 1743075"/>
                <a:gd name="connsiteY17" fmla="*/ 62865 h 866775"/>
                <a:gd name="connsiteX18" fmla="*/ 329655 w 1743075"/>
                <a:gd name="connsiteY18" fmla="*/ 126682 h 866775"/>
                <a:gd name="connsiteX19" fmla="*/ 222975 w 1743075"/>
                <a:gd name="connsiteY19" fmla="*/ 192405 h 866775"/>
                <a:gd name="connsiteX20" fmla="*/ 21045 w 1743075"/>
                <a:gd name="connsiteY20" fmla="*/ 421957 h 866775"/>
                <a:gd name="connsiteX21" fmla="*/ 137250 w 1743075"/>
                <a:gd name="connsiteY21" fmla="*/ 749618 h 866775"/>
                <a:gd name="connsiteX22" fmla="*/ 305843 w 1743075"/>
                <a:gd name="connsiteY22" fmla="*/ 816293 h 866775"/>
                <a:gd name="connsiteX23" fmla="*/ 1135470 w 1743075"/>
                <a:gd name="connsiteY23" fmla="*/ 860107 h 866775"/>
                <a:gd name="connsiteX24" fmla="*/ 1544093 w 1743075"/>
                <a:gd name="connsiteY24" fmla="*/ 781050 h 866775"/>
                <a:gd name="connsiteX25" fmla="*/ 1677443 w 1743075"/>
                <a:gd name="connsiteY25" fmla="*/ 330518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43075" h="866775">
                  <a:moveTo>
                    <a:pt x="1677443" y="330518"/>
                  </a:moveTo>
                  <a:cubicBezTo>
                    <a:pt x="1617435" y="242888"/>
                    <a:pt x="1528853" y="193357"/>
                    <a:pt x="1438365" y="142875"/>
                  </a:cubicBezTo>
                  <a:cubicBezTo>
                    <a:pt x="1335495" y="220028"/>
                    <a:pt x="1230720" y="311468"/>
                    <a:pt x="1195478" y="384810"/>
                  </a:cubicBezTo>
                  <a:cubicBezTo>
                    <a:pt x="1193573" y="389572"/>
                    <a:pt x="1185953" y="387668"/>
                    <a:pt x="1186905" y="381953"/>
                  </a:cubicBezTo>
                  <a:cubicBezTo>
                    <a:pt x="1198335" y="310515"/>
                    <a:pt x="1270725" y="200025"/>
                    <a:pt x="1350735" y="97155"/>
                  </a:cubicBezTo>
                  <a:cubicBezTo>
                    <a:pt x="1316445" y="80963"/>
                    <a:pt x="1279298" y="66675"/>
                    <a:pt x="1239293" y="55245"/>
                  </a:cubicBezTo>
                  <a:cubicBezTo>
                    <a:pt x="1119278" y="140018"/>
                    <a:pt x="965925" y="260032"/>
                    <a:pt x="922110" y="351472"/>
                  </a:cubicBezTo>
                  <a:cubicBezTo>
                    <a:pt x="920205" y="356235"/>
                    <a:pt x="912585" y="354330"/>
                    <a:pt x="913538" y="348615"/>
                  </a:cubicBezTo>
                  <a:cubicBezTo>
                    <a:pt x="926873" y="267653"/>
                    <a:pt x="1018313" y="137160"/>
                    <a:pt x="1108800" y="23813"/>
                  </a:cubicBezTo>
                  <a:cubicBezTo>
                    <a:pt x="1072605" y="17145"/>
                    <a:pt x="1035458" y="12382"/>
                    <a:pt x="997358" y="8572"/>
                  </a:cubicBezTo>
                  <a:cubicBezTo>
                    <a:pt x="875438" y="89535"/>
                    <a:pt x="664935" y="240982"/>
                    <a:pt x="612548" y="350520"/>
                  </a:cubicBezTo>
                  <a:cubicBezTo>
                    <a:pt x="610643" y="355282"/>
                    <a:pt x="603023" y="353378"/>
                    <a:pt x="603975" y="347663"/>
                  </a:cubicBezTo>
                  <a:cubicBezTo>
                    <a:pt x="618263" y="260985"/>
                    <a:pt x="721133" y="118110"/>
                    <a:pt x="818288" y="0"/>
                  </a:cubicBezTo>
                  <a:cubicBezTo>
                    <a:pt x="794475" y="953"/>
                    <a:pt x="772568" y="3810"/>
                    <a:pt x="746850" y="7620"/>
                  </a:cubicBezTo>
                  <a:cubicBezTo>
                    <a:pt x="729705" y="9525"/>
                    <a:pt x="712560" y="11430"/>
                    <a:pt x="696368" y="13335"/>
                  </a:cubicBezTo>
                  <a:cubicBezTo>
                    <a:pt x="573495" y="95250"/>
                    <a:pt x="370613" y="242888"/>
                    <a:pt x="319178" y="350520"/>
                  </a:cubicBezTo>
                  <a:cubicBezTo>
                    <a:pt x="317273" y="355282"/>
                    <a:pt x="309653" y="353378"/>
                    <a:pt x="310605" y="347663"/>
                  </a:cubicBezTo>
                  <a:cubicBezTo>
                    <a:pt x="322035" y="276225"/>
                    <a:pt x="395378" y="165735"/>
                    <a:pt x="474435" y="62865"/>
                  </a:cubicBezTo>
                  <a:cubicBezTo>
                    <a:pt x="421095" y="80963"/>
                    <a:pt x="372518" y="102870"/>
                    <a:pt x="329655" y="126682"/>
                  </a:cubicBezTo>
                  <a:cubicBezTo>
                    <a:pt x="292508" y="145732"/>
                    <a:pt x="256313" y="167640"/>
                    <a:pt x="222975" y="192405"/>
                  </a:cubicBezTo>
                  <a:cubicBezTo>
                    <a:pt x="135345" y="258128"/>
                    <a:pt x="60098" y="316230"/>
                    <a:pt x="21045" y="421957"/>
                  </a:cubicBezTo>
                  <a:cubicBezTo>
                    <a:pt x="-29437" y="559118"/>
                    <a:pt x="11520" y="674370"/>
                    <a:pt x="137250" y="749618"/>
                  </a:cubicBezTo>
                  <a:cubicBezTo>
                    <a:pt x="189638" y="781050"/>
                    <a:pt x="246788" y="802005"/>
                    <a:pt x="305843" y="816293"/>
                  </a:cubicBezTo>
                  <a:cubicBezTo>
                    <a:pt x="576353" y="881063"/>
                    <a:pt x="860198" y="876300"/>
                    <a:pt x="1135470" y="860107"/>
                  </a:cubicBezTo>
                  <a:cubicBezTo>
                    <a:pt x="1271678" y="852488"/>
                    <a:pt x="1416458" y="834390"/>
                    <a:pt x="1544093" y="781050"/>
                  </a:cubicBezTo>
                  <a:cubicBezTo>
                    <a:pt x="1753643" y="695325"/>
                    <a:pt x="1805078" y="516255"/>
                    <a:pt x="1677443" y="33051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59DC4E1-6B04-41D7-B888-90A675C66A70}"/>
                </a:ext>
              </a:extLst>
            </p:cNvPr>
            <p:cNvSpPr/>
            <p:nvPr/>
          </p:nvSpPr>
          <p:spPr>
            <a:xfrm>
              <a:off x="3229274" y="5527891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1A8111C-84C3-48CF-A045-3B87AAE09531}"/>
                </a:ext>
              </a:extLst>
            </p:cNvPr>
            <p:cNvSpPr/>
            <p:nvPr/>
          </p:nvSpPr>
          <p:spPr>
            <a:xfrm>
              <a:off x="3120559" y="5041163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8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0050"/>
                    <a:pt x="67757" y="313372"/>
                    <a:pt x="141100" y="242888"/>
                  </a:cubicBezTo>
                  <a:cubicBezTo>
                    <a:pt x="142052" y="242888"/>
                    <a:pt x="142052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D953D95-1C77-4E6C-BACD-AF7B315F6905}"/>
                </a:ext>
              </a:extLst>
            </p:cNvPr>
            <p:cNvSpPr/>
            <p:nvPr/>
          </p:nvSpPr>
          <p:spPr>
            <a:xfrm>
              <a:off x="2908282" y="5540273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9D0779C-D328-4BA9-9A2C-11DA43EF02BB}"/>
                </a:ext>
              </a:extLst>
            </p:cNvPr>
            <p:cNvSpPr/>
            <p:nvPr/>
          </p:nvSpPr>
          <p:spPr>
            <a:xfrm>
              <a:off x="2800519" y="5053546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7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8"/>
                    <a:pt x="107762" y="485775"/>
                  </a:cubicBezTo>
                  <a:cubicBezTo>
                    <a:pt x="55375" y="400050"/>
                    <a:pt x="66805" y="313373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80671AC-7813-4964-9C9A-ED1CAF25B37F}"/>
                </a:ext>
              </a:extLst>
            </p:cNvPr>
            <p:cNvSpPr/>
            <p:nvPr/>
          </p:nvSpPr>
          <p:spPr>
            <a:xfrm>
              <a:off x="2589194" y="5539321"/>
              <a:ext cx="9525" cy="9525"/>
            </a:xfrm>
            <a:custGeom>
              <a:avLst/>
              <a:gdLst>
                <a:gd name="connsiteX0" fmla="*/ 2858 w 0"/>
                <a:gd name="connsiteY0" fmla="*/ 952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2"/>
                  </a:moveTo>
                  <a:cubicBezTo>
                    <a:pt x="1905" y="952"/>
                    <a:pt x="953" y="0"/>
                    <a:pt x="0" y="0"/>
                  </a:cubicBezTo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4ECB2F7-7251-40A2-AC19-8122A5BFA2A3}"/>
                </a:ext>
              </a:extLst>
            </p:cNvPr>
            <p:cNvSpPr/>
            <p:nvPr/>
          </p:nvSpPr>
          <p:spPr>
            <a:xfrm>
              <a:off x="2481432" y="5052594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1003"/>
                    <a:pt x="67757" y="313372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8B28297-2B24-448D-884C-BBE50F925364}"/>
              </a:ext>
            </a:extLst>
          </p:cNvPr>
          <p:cNvSpPr/>
          <p:nvPr/>
        </p:nvSpPr>
        <p:spPr>
          <a:xfrm>
            <a:off x="10020207" y="2547297"/>
            <a:ext cx="292532" cy="423667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bg1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8238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자유형 25">
            <a:extLst>
              <a:ext uri="{FF2B5EF4-FFF2-40B4-BE49-F238E27FC236}">
                <a16:creationId xmlns:a16="http://schemas.microsoft.com/office/drawing/2014/main" id="{B301B49D-B2B5-491A-B6DC-69C45A2699C9}"/>
              </a:ext>
            </a:extLst>
          </p:cNvPr>
          <p:cNvSpPr/>
          <p:nvPr/>
        </p:nvSpPr>
        <p:spPr>
          <a:xfrm flipV="1">
            <a:off x="892043" y="2531115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자유형 27">
            <a:extLst>
              <a:ext uri="{FF2B5EF4-FFF2-40B4-BE49-F238E27FC236}">
                <a16:creationId xmlns:a16="http://schemas.microsoft.com/office/drawing/2014/main" id="{9BD1FDB4-F11C-4C9B-9CD6-8AF17C4B7629}"/>
              </a:ext>
            </a:extLst>
          </p:cNvPr>
          <p:cNvSpPr/>
          <p:nvPr/>
        </p:nvSpPr>
        <p:spPr>
          <a:xfrm flipV="1">
            <a:off x="892043" y="3441785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자유형 29">
            <a:extLst>
              <a:ext uri="{FF2B5EF4-FFF2-40B4-BE49-F238E27FC236}">
                <a16:creationId xmlns:a16="http://schemas.microsoft.com/office/drawing/2014/main" id="{0E53064F-C2B9-4552-BA01-EA99C1BD26FC}"/>
              </a:ext>
            </a:extLst>
          </p:cNvPr>
          <p:cNvSpPr/>
          <p:nvPr/>
        </p:nvSpPr>
        <p:spPr>
          <a:xfrm flipV="1">
            <a:off x="892043" y="4352455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자유형 30">
            <a:extLst>
              <a:ext uri="{FF2B5EF4-FFF2-40B4-BE49-F238E27FC236}">
                <a16:creationId xmlns:a16="http://schemas.microsoft.com/office/drawing/2014/main" id="{05BDEC70-C855-4CAE-8BB8-62D101C4719A}"/>
              </a:ext>
            </a:extLst>
          </p:cNvPr>
          <p:cNvSpPr/>
          <p:nvPr/>
        </p:nvSpPr>
        <p:spPr>
          <a:xfrm flipV="1">
            <a:off x="892043" y="5263125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967F1C70-1AF6-4DF0-BC01-CE296A9517BC}"/>
              </a:ext>
            </a:extLst>
          </p:cNvPr>
          <p:cNvSpPr/>
          <p:nvPr/>
        </p:nvSpPr>
        <p:spPr>
          <a:xfrm>
            <a:off x="853984" y="2722668"/>
            <a:ext cx="573285" cy="573285"/>
          </a:xfrm>
          <a:prstGeom prst="ellipse">
            <a:avLst/>
          </a:prstGeom>
          <a:solidFill>
            <a:schemeClr val="accent3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bg1"/>
                </a:solidFill>
                <a:cs typeface="B Nazanin" pitchFamily="2" charset="-78"/>
              </a:rPr>
              <a:t>2</a:t>
            </a:r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58F4172D-382C-4B6B-9A4E-C2F743BDE569}"/>
              </a:ext>
            </a:extLst>
          </p:cNvPr>
          <p:cNvSpPr/>
          <p:nvPr/>
        </p:nvSpPr>
        <p:spPr>
          <a:xfrm>
            <a:off x="853983" y="3633339"/>
            <a:ext cx="573285" cy="573285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bg1"/>
                </a:solidFill>
                <a:cs typeface="B Nazanin" pitchFamily="2" charset="-78"/>
              </a:rPr>
              <a:t>3</a:t>
            </a: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A2688188-3766-4583-9EF4-E50FC6A3C223}"/>
              </a:ext>
            </a:extLst>
          </p:cNvPr>
          <p:cNvSpPr/>
          <p:nvPr/>
        </p:nvSpPr>
        <p:spPr>
          <a:xfrm>
            <a:off x="853982" y="4544010"/>
            <a:ext cx="573285" cy="573285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bg1"/>
                </a:solidFill>
                <a:cs typeface="B Nazanin" pitchFamily="2" charset="-78"/>
              </a:rPr>
              <a:t>4</a:t>
            </a: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9C74535B-756B-49E1-B642-407A18BCC98A}"/>
              </a:ext>
            </a:extLst>
          </p:cNvPr>
          <p:cNvSpPr/>
          <p:nvPr/>
        </p:nvSpPr>
        <p:spPr>
          <a:xfrm>
            <a:off x="853981" y="5454680"/>
            <a:ext cx="573285" cy="573285"/>
          </a:xfrm>
          <a:prstGeom prst="ellipse">
            <a:avLst/>
          </a:prstGeom>
          <a:solidFill>
            <a:schemeClr val="accent3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bg1"/>
                </a:solidFill>
                <a:cs typeface="B Nazanin" pitchFamily="2" charset="-78"/>
              </a:rPr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C18F950-2FF6-4F85-90F5-FEFA5E483BB4}"/>
              </a:ext>
            </a:extLst>
          </p:cNvPr>
          <p:cNvSpPr/>
          <p:nvPr/>
        </p:nvSpPr>
        <p:spPr>
          <a:xfrm>
            <a:off x="846167" y="1811997"/>
            <a:ext cx="573285" cy="573285"/>
          </a:xfrm>
          <a:prstGeom prst="ellipse">
            <a:avLst/>
          </a:prstGeom>
          <a:solidFill>
            <a:schemeClr val="accent4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bg1"/>
                </a:solidFill>
                <a:cs typeface="B Nazanin" pitchFamily="2" charset="-78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884B42-F105-46D0-9B87-B7607D732F37}"/>
              </a:ext>
            </a:extLst>
          </p:cNvPr>
          <p:cNvSpPr txBox="1"/>
          <p:nvPr/>
        </p:nvSpPr>
        <p:spPr>
          <a:xfrm>
            <a:off x="1646070" y="5510489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D20EE5-9F50-4161-AFE8-BE68A6EA3CC1}"/>
              </a:ext>
            </a:extLst>
          </p:cNvPr>
          <p:cNvSpPr txBox="1"/>
          <p:nvPr/>
        </p:nvSpPr>
        <p:spPr>
          <a:xfrm>
            <a:off x="1646069" y="4599817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780DD4-CEF8-4AF0-88F5-79AB0F002B99}"/>
              </a:ext>
            </a:extLst>
          </p:cNvPr>
          <p:cNvSpPr txBox="1"/>
          <p:nvPr/>
        </p:nvSpPr>
        <p:spPr>
          <a:xfrm>
            <a:off x="1646068" y="3689147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48BFB6-22CB-4F74-A5BE-89D54669F96B}"/>
              </a:ext>
            </a:extLst>
          </p:cNvPr>
          <p:cNvSpPr txBox="1"/>
          <p:nvPr/>
        </p:nvSpPr>
        <p:spPr>
          <a:xfrm>
            <a:off x="1646067" y="2778477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B81FB9-B09C-4CBD-A6B4-57AA108995F2}"/>
              </a:ext>
            </a:extLst>
          </p:cNvPr>
          <p:cNvSpPr txBox="1"/>
          <p:nvPr/>
        </p:nvSpPr>
        <p:spPr>
          <a:xfrm>
            <a:off x="1646066" y="1867807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290ED1-FE7F-4075-9C48-8662644505C7}"/>
              </a:ext>
            </a:extLst>
          </p:cNvPr>
          <p:cNvSpPr txBox="1"/>
          <p:nvPr/>
        </p:nvSpPr>
        <p:spPr>
          <a:xfrm>
            <a:off x="9575565" y="1744695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chemeClr val="accent4"/>
                </a:solidFill>
                <a:cs typeface="B Nazanin" pitchFamily="2" charset="-78"/>
              </a:rPr>
              <a:t>A </a:t>
            </a:r>
            <a:r>
              <a:rPr lang="fa-IR" altLang="ko-KR" sz="2000" dirty="0">
                <a:solidFill>
                  <a:schemeClr val="accent4"/>
                </a:solidFill>
                <a:cs typeface="B Nazanin" pitchFamily="2" charset="-78"/>
              </a:rPr>
              <a:t>فهرست</a:t>
            </a:r>
            <a:endParaRPr lang="en-US" altLang="ko-KR" sz="2000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BF7DFA-446E-4116-87D3-17C1ABEC9004}"/>
              </a:ext>
            </a:extLst>
          </p:cNvPr>
          <p:cNvSpPr txBox="1"/>
          <p:nvPr/>
        </p:nvSpPr>
        <p:spPr>
          <a:xfrm>
            <a:off x="9575565" y="2655366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chemeClr val="accent3"/>
                </a:solidFill>
                <a:cs typeface="B Nazanin" pitchFamily="2" charset="-78"/>
              </a:rPr>
              <a:t>B </a:t>
            </a:r>
            <a:r>
              <a:rPr lang="fa-IR" altLang="ko-KR" sz="2000" dirty="0">
                <a:solidFill>
                  <a:schemeClr val="accent3"/>
                </a:solidFill>
                <a:cs typeface="B Nazanin" pitchFamily="2" charset="-78"/>
              </a:rPr>
              <a:t>فهرست</a:t>
            </a:r>
            <a:endParaRPr lang="en-US" altLang="ko-KR" sz="2000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161BA-7FBB-4C79-8ECA-C5F565AB915E}"/>
              </a:ext>
            </a:extLst>
          </p:cNvPr>
          <p:cNvSpPr txBox="1"/>
          <p:nvPr/>
        </p:nvSpPr>
        <p:spPr>
          <a:xfrm>
            <a:off x="9575565" y="3566037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chemeClr val="accent2"/>
                </a:solidFill>
                <a:cs typeface="B Nazanin" pitchFamily="2" charset="-78"/>
              </a:rPr>
              <a:t>C </a:t>
            </a:r>
            <a:r>
              <a:rPr lang="fa-IR" altLang="ko-KR" sz="2000" dirty="0">
                <a:solidFill>
                  <a:schemeClr val="accent2"/>
                </a:solidFill>
                <a:cs typeface="B Nazanin" pitchFamily="2" charset="-78"/>
              </a:rPr>
              <a:t>فهرست</a:t>
            </a:r>
            <a:endParaRPr lang="en-US" altLang="ko-KR" sz="20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F2C5AA-ABF0-44C1-B37B-8183E3C49594}"/>
              </a:ext>
            </a:extLst>
          </p:cNvPr>
          <p:cNvSpPr txBox="1"/>
          <p:nvPr/>
        </p:nvSpPr>
        <p:spPr>
          <a:xfrm>
            <a:off x="9575565" y="4476708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chemeClr val="accent1"/>
                </a:solidFill>
                <a:cs typeface="B Nazanin" pitchFamily="2" charset="-78"/>
              </a:rPr>
              <a:t>D </a:t>
            </a:r>
            <a:r>
              <a:rPr lang="fa-IR" altLang="ko-KR" sz="2000" dirty="0">
                <a:solidFill>
                  <a:schemeClr val="accent1"/>
                </a:solidFill>
                <a:cs typeface="B Nazanin" pitchFamily="2" charset="-78"/>
              </a:rPr>
              <a:t>فهرست</a:t>
            </a:r>
            <a:endParaRPr lang="en-US" altLang="ko-KR" sz="20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4F0BBD-B924-411E-ABA8-FEF187C53C80}"/>
              </a:ext>
            </a:extLst>
          </p:cNvPr>
          <p:cNvSpPr txBox="1"/>
          <p:nvPr/>
        </p:nvSpPr>
        <p:spPr>
          <a:xfrm>
            <a:off x="9575565" y="5387378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chemeClr val="accent3"/>
                </a:solidFill>
                <a:cs typeface="B Nazanin" pitchFamily="2" charset="-78"/>
              </a:rPr>
              <a:t>E </a:t>
            </a:r>
            <a:r>
              <a:rPr lang="fa-IR" altLang="ko-KR" sz="2000" dirty="0">
                <a:solidFill>
                  <a:schemeClr val="accent3"/>
                </a:solidFill>
                <a:cs typeface="B Nazanin" pitchFamily="2" charset="-78"/>
              </a:rPr>
              <a:t>فهرست</a:t>
            </a:r>
            <a:endParaRPr lang="en-US" altLang="ko-KR" sz="2000" dirty="0">
              <a:solidFill>
                <a:schemeClr val="accent3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4406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1">
            <a:extLst>
              <a:ext uri="{FF2B5EF4-FFF2-40B4-BE49-F238E27FC236}">
                <a16:creationId xmlns:a16="http://schemas.microsoft.com/office/drawing/2014/main" id="{6CD3990C-28F3-42EE-A4F2-C93A6360A97B}"/>
              </a:ext>
            </a:extLst>
          </p:cNvPr>
          <p:cNvSpPr txBox="1">
            <a:spLocks/>
          </p:cNvSpPr>
          <p:nvPr/>
        </p:nvSpPr>
        <p:spPr>
          <a:xfrm>
            <a:off x="2822330" y="213650"/>
            <a:ext cx="9369669" cy="712210"/>
          </a:xfrm>
          <a:prstGeom prst="rect">
            <a:avLst/>
          </a:prstGeom>
          <a:solidFill>
            <a:schemeClr val="bg1"/>
          </a:solidFill>
        </p:spPr>
        <p:txBody>
          <a:bodyPr tIns="9144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fa-IR" altLang="ko-KR" dirty="0">
                <a:solidFill>
                  <a:schemeClr val="accent2"/>
                </a:solidFill>
                <a:cs typeface="B Nazanin" pitchFamily="2" charset="-78"/>
              </a:rPr>
              <a:t>اینفوگرافیک</a:t>
            </a:r>
            <a:endParaRPr lang="ko-KR" altLang="en-US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39196C3-A5CD-42E2-8A94-11FF83027740}"/>
              </a:ext>
            </a:extLst>
          </p:cNvPr>
          <p:cNvGrpSpPr/>
          <p:nvPr/>
        </p:nvGrpSpPr>
        <p:grpSpPr>
          <a:xfrm>
            <a:off x="3851854" y="1629308"/>
            <a:ext cx="7749970" cy="592035"/>
            <a:chOff x="3901726" y="1933234"/>
            <a:chExt cx="7749970" cy="592035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EBB7071-1C5A-4E4D-AD4C-B6BA6EAC7D9D}"/>
                </a:ext>
              </a:extLst>
            </p:cNvPr>
            <p:cNvSpPr/>
            <p:nvPr/>
          </p:nvSpPr>
          <p:spPr>
            <a:xfrm>
              <a:off x="4153981" y="1938915"/>
              <a:ext cx="7497715" cy="5837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24F28EE-2323-476E-9A2B-A4FDFFB83DFD}"/>
                </a:ext>
              </a:extLst>
            </p:cNvPr>
            <p:cNvSpPr/>
            <p:nvPr/>
          </p:nvSpPr>
          <p:spPr>
            <a:xfrm>
              <a:off x="11518685" y="1938915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DDE5481-8331-4D77-A87C-A18F623F2EAF}"/>
                </a:ext>
              </a:extLst>
            </p:cNvPr>
            <p:cNvSpPr/>
            <p:nvPr/>
          </p:nvSpPr>
          <p:spPr>
            <a:xfrm>
              <a:off x="11398817" y="1938915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23FD28E7-58EC-422B-94CF-330EA67203E7}"/>
                </a:ext>
              </a:extLst>
            </p:cNvPr>
            <p:cNvSpPr/>
            <p:nvPr/>
          </p:nvSpPr>
          <p:spPr>
            <a:xfrm>
              <a:off x="3901726" y="1933234"/>
              <a:ext cx="259017" cy="592035"/>
            </a:xfrm>
            <a:custGeom>
              <a:avLst/>
              <a:gdLst/>
              <a:ahLst/>
              <a:cxnLst/>
              <a:rect l="l" t="t" r="r" b="b"/>
              <a:pathLst>
                <a:path w="215653" h="492919">
                  <a:moveTo>
                    <a:pt x="139304" y="0"/>
                  </a:moveTo>
                  <a:lnTo>
                    <a:pt x="215653" y="0"/>
                  </a:lnTo>
                  <a:lnTo>
                    <a:pt x="215653" y="492919"/>
                  </a:lnTo>
                  <a:lnTo>
                    <a:pt x="121556" y="492919"/>
                  </a:lnTo>
                  <a:lnTo>
                    <a:pt x="121556" y="138299"/>
                  </a:lnTo>
                  <a:cubicBezTo>
                    <a:pt x="87177" y="170446"/>
                    <a:pt x="46658" y="194221"/>
                    <a:pt x="0" y="209625"/>
                  </a:cubicBezTo>
                  <a:lnTo>
                    <a:pt x="0" y="124235"/>
                  </a:lnTo>
                  <a:cubicBezTo>
                    <a:pt x="24557" y="116198"/>
                    <a:pt x="51235" y="100962"/>
                    <a:pt x="80033" y="78526"/>
                  </a:cubicBezTo>
                  <a:cubicBezTo>
                    <a:pt x="108831" y="56090"/>
                    <a:pt x="128588" y="29915"/>
                    <a:pt x="13930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AE5667-ABC1-44FD-9A35-D813A397E045}"/>
              </a:ext>
            </a:extLst>
          </p:cNvPr>
          <p:cNvGrpSpPr/>
          <p:nvPr/>
        </p:nvGrpSpPr>
        <p:grpSpPr>
          <a:xfrm>
            <a:off x="3851854" y="3567852"/>
            <a:ext cx="7784156" cy="602550"/>
            <a:chOff x="3867540" y="3720288"/>
            <a:chExt cx="7784156" cy="602550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46AAA3F-4995-45F6-8F15-3901142F7204}"/>
                </a:ext>
              </a:extLst>
            </p:cNvPr>
            <p:cNvSpPr/>
            <p:nvPr/>
          </p:nvSpPr>
          <p:spPr>
            <a:xfrm>
              <a:off x="4142809" y="3720288"/>
              <a:ext cx="7508887" cy="5837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393BC4A-B483-43B2-94B6-7012C7DDFE20}"/>
                </a:ext>
              </a:extLst>
            </p:cNvPr>
            <p:cNvSpPr/>
            <p:nvPr/>
          </p:nvSpPr>
          <p:spPr>
            <a:xfrm>
              <a:off x="11518685" y="3720288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3C88E1B-4E30-4FFE-B283-B6AC31C5CC47}"/>
                </a:ext>
              </a:extLst>
            </p:cNvPr>
            <p:cNvSpPr/>
            <p:nvPr/>
          </p:nvSpPr>
          <p:spPr>
            <a:xfrm>
              <a:off x="11398817" y="3720288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9ABB204-EAD0-4D23-B742-DBEF5172C4BD}"/>
                </a:ext>
              </a:extLst>
            </p:cNvPr>
            <p:cNvSpPr/>
            <p:nvPr/>
          </p:nvSpPr>
          <p:spPr>
            <a:xfrm>
              <a:off x="3867540" y="3720747"/>
              <a:ext cx="391741" cy="602091"/>
            </a:xfrm>
            <a:custGeom>
              <a:avLst/>
              <a:gdLst/>
              <a:ahLst/>
              <a:cxnLst/>
              <a:rect l="l" t="t" r="r" b="b"/>
              <a:pathLst>
                <a:path w="326157" h="501291">
                  <a:moveTo>
                    <a:pt x="158391" y="0"/>
                  </a:moveTo>
                  <a:cubicBezTo>
                    <a:pt x="204602" y="0"/>
                    <a:pt x="241660" y="14734"/>
                    <a:pt x="269565" y="44202"/>
                  </a:cubicBezTo>
                  <a:cubicBezTo>
                    <a:pt x="292559" y="68312"/>
                    <a:pt x="304056" y="95548"/>
                    <a:pt x="304056" y="125909"/>
                  </a:cubicBezTo>
                  <a:cubicBezTo>
                    <a:pt x="304056" y="168995"/>
                    <a:pt x="280504" y="203374"/>
                    <a:pt x="233400" y="229047"/>
                  </a:cubicBezTo>
                  <a:cubicBezTo>
                    <a:pt x="261528" y="235074"/>
                    <a:pt x="284020" y="248581"/>
                    <a:pt x="300875" y="269565"/>
                  </a:cubicBezTo>
                  <a:cubicBezTo>
                    <a:pt x="317730" y="290550"/>
                    <a:pt x="326157" y="315888"/>
                    <a:pt x="326157" y="345579"/>
                  </a:cubicBezTo>
                  <a:cubicBezTo>
                    <a:pt x="326157" y="388665"/>
                    <a:pt x="310418" y="425388"/>
                    <a:pt x="278941" y="455749"/>
                  </a:cubicBezTo>
                  <a:cubicBezTo>
                    <a:pt x="247464" y="486110"/>
                    <a:pt x="208285" y="501291"/>
                    <a:pt x="161404" y="501291"/>
                  </a:cubicBezTo>
                  <a:cubicBezTo>
                    <a:pt x="116979" y="501291"/>
                    <a:pt x="80144" y="488510"/>
                    <a:pt x="50899" y="462949"/>
                  </a:cubicBezTo>
                  <a:cubicBezTo>
                    <a:pt x="21655" y="437388"/>
                    <a:pt x="4688" y="403957"/>
                    <a:pt x="0" y="362657"/>
                  </a:cubicBezTo>
                  <a:lnTo>
                    <a:pt x="91083" y="351607"/>
                  </a:lnTo>
                  <a:cubicBezTo>
                    <a:pt x="93985" y="374824"/>
                    <a:pt x="101799" y="392572"/>
                    <a:pt x="114523" y="404850"/>
                  </a:cubicBezTo>
                  <a:cubicBezTo>
                    <a:pt x="127248" y="417128"/>
                    <a:pt x="142652" y="423268"/>
                    <a:pt x="160735" y="423268"/>
                  </a:cubicBezTo>
                  <a:cubicBezTo>
                    <a:pt x="180157" y="423268"/>
                    <a:pt x="196509" y="415901"/>
                    <a:pt x="209792" y="401167"/>
                  </a:cubicBezTo>
                  <a:cubicBezTo>
                    <a:pt x="223075" y="386433"/>
                    <a:pt x="229716" y="366564"/>
                    <a:pt x="229716" y="341561"/>
                  </a:cubicBezTo>
                  <a:cubicBezTo>
                    <a:pt x="229716" y="317897"/>
                    <a:pt x="223354" y="299145"/>
                    <a:pt x="210629" y="285304"/>
                  </a:cubicBezTo>
                  <a:cubicBezTo>
                    <a:pt x="197904" y="271463"/>
                    <a:pt x="182389" y="264542"/>
                    <a:pt x="164083" y="264542"/>
                  </a:cubicBezTo>
                  <a:cubicBezTo>
                    <a:pt x="152028" y="264542"/>
                    <a:pt x="137629" y="266886"/>
                    <a:pt x="120886" y="271575"/>
                  </a:cubicBezTo>
                  <a:lnTo>
                    <a:pt x="131267" y="194891"/>
                  </a:lnTo>
                  <a:cubicBezTo>
                    <a:pt x="156716" y="195561"/>
                    <a:pt x="176138" y="190035"/>
                    <a:pt x="189533" y="178315"/>
                  </a:cubicBezTo>
                  <a:cubicBezTo>
                    <a:pt x="202927" y="166595"/>
                    <a:pt x="209625" y="151024"/>
                    <a:pt x="209625" y="131602"/>
                  </a:cubicBezTo>
                  <a:cubicBezTo>
                    <a:pt x="209625" y="115082"/>
                    <a:pt x="204713" y="101910"/>
                    <a:pt x="194891" y="92088"/>
                  </a:cubicBezTo>
                  <a:cubicBezTo>
                    <a:pt x="185068" y="82265"/>
                    <a:pt x="172008" y="77354"/>
                    <a:pt x="155712" y="77354"/>
                  </a:cubicBezTo>
                  <a:cubicBezTo>
                    <a:pt x="139638" y="77354"/>
                    <a:pt x="125909" y="82935"/>
                    <a:pt x="114523" y="94097"/>
                  </a:cubicBezTo>
                  <a:cubicBezTo>
                    <a:pt x="103138" y="105259"/>
                    <a:pt x="96217" y="121556"/>
                    <a:pt x="93762" y="142987"/>
                  </a:cubicBezTo>
                  <a:lnTo>
                    <a:pt x="7032" y="128253"/>
                  </a:lnTo>
                  <a:cubicBezTo>
                    <a:pt x="13060" y="98562"/>
                    <a:pt x="22157" y="74842"/>
                    <a:pt x="34324" y="57095"/>
                  </a:cubicBezTo>
                  <a:cubicBezTo>
                    <a:pt x="46490" y="39347"/>
                    <a:pt x="63457" y="25394"/>
                    <a:pt x="85223" y="15237"/>
                  </a:cubicBezTo>
                  <a:cubicBezTo>
                    <a:pt x="106989" y="5079"/>
                    <a:pt x="131378" y="0"/>
                    <a:pt x="15839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975AD1-52CB-46FB-97BA-2BDBD8ED8C56}"/>
              </a:ext>
            </a:extLst>
          </p:cNvPr>
          <p:cNvGrpSpPr/>
          <p:nvPr/>
        </p:nvGrpSpPr>
        <p:grpSpPr>
          <a:xfrm>
            <a:off x="3851854" y="4547639"/>
            <a:ext cx="7799842" cy="592035"/>
            <a:chOff x="3851854" y="4614503"/>
            <a:chExt cx="7799842" cy="59203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B9D0B22-B530-46F2-AB72-E7BF4EAAE6E4}"/>
                </a:ext>
              </a:extLst>
            </p:cNvPr>
            <p:cNvSpPr/>
            <p:nvPr/>
          </p:nvSpPr>
          <p:spPr>
            <a:xfrm>
              <a:off x="4168209" y="4622414"/>
              <a:ext cx="7483487" cy="5837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4D2072A-C467-4F4F-A422-5245E20326E3}"/>
                </a:ext>
              </a:extLst>
            </p:cNvPr>
            <p:cNvSpPr/>
            <p:nvPr/>
          </p:nvSpPr>
          <p:spPr>
            <a:xfrm>
              <a:off x="11518685" y="4622414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2853914-2F61-47A6-9707-9738FCDA5C51}"/>
                </a:ext>
              </a:extLst>
            </p:cNvPr>
            <p:cNvSpPr/>
            <p:nvPr/>
          </p:nvSpPr>
          <p:spPr>
            <a:xfrm>
              <a:off x="11398817" y="4622414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815312-BE75-48F4-823E-91E0DE112CF0}"/>
                </a:ext>
              </a:extLst>
            </p:cNvPr>
            <p:cNvSpPr/>
            <p:nvPr/>
          </p:nvSpPr>
          <p:spPr>
            <a:xfrm>
              <a:off x="3851854" y="4614503"/>
              <a:ext cx="423916" cy="592035"/>
            </a:xfrm>
            <a:custGeom>
              <a:avLst/>
              <a:gdLst/>
              <a:ahLst/>
              <a:cxnLst/>
              <a:rect l="l" t="t" r="r" b="b"/>
              <a:pathLst>
                <a:path w="352946" h="492919">
                  <a:moveTo>
                    <a:pt x="200919" y="143657"/>
                  </a:moveTo>
                  <a:lnTo>
                    <a:pt x="88069" y="311423"/>
                  </a:lnTo>
                  <a:lnTo>
                    <a:pt x="200919" y="311423"/>
                  </a:lnTo>
                  <a:close/>
                  <a:moveTo>
                    <a:pt x="212974" y="0"/>
                  </a:moveTo>
                  <a:lnTo>
                    <a:pt x="292001" y="0"/>
                  </a:lnTo>
                  <a:lnTo>
                    <a:pt x="292001" y="311423"/>
                  </a:lnTo>
                  <a:lnTo>
                    <a:pt x="352946" y="311423"/>
                  </a:lnTo>
                  <a:lnTo>
                    <a:pt x="352946" y="394135"/>
                  </a:lnTo>
                  <a:lnTo>
                    <a:pt x="292001" y="394135"/>
                  </a:lnTo>
                  <a:lnTo>
                    <a:pt x="292001" y="492919"/>
                  </a:lnTo>
                  <a:lnTo>
                    <a:pt x="200919" y="492919"/>
                  </a:lnTo>
                  <a:lnTo>
                    <a:pt x="200919" y="394135"/>
                  </a:lnTo>
                  <a:lnTo>
                    <a:pt x="0" y="394135"/>
                  </a:lnTo>
                  <a:lnTo>
                    <a:pt x="0" y="31175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D78DEAA-22AD-48AF-830B-B8239CB303FA}"/>
              </a:ext>
            </a:extLst>
          </p:cNvPr>
          <p:cNvGrpSpPr/>
          <p:nvPr/>
        </p:nvGrpSpPr>
        <p:grpSpPr>
          <a:xfrm>
            <a:off x="3851854" y="5516913"/>
            <a:ext cx="7778525" cy="593437"/>
            <a:chOff x="3873171" y="5516913"/>
            <a:chExt cx="7778525" cy="593437"/>
          </a:xfrm>
        </p:grpSpPr>
        <p:sp>
          <p:nvSpPr>
            <p:cNvPr id="72" name="Rectangle 19">
              <a:extLst>
                <a:ext uri="{FF2B5EF4-FFF2-40B4-BE49-F238E27FC236}">
                  <a16:creationId xmlns:a16="http://schemas.microsoft.com/office/drawing/2014/main" id="{0F447151-135E-42DE-8E38-77A1961F6E20}"/>
                </a:ext>
              </a:extLst>
            </p:cNvPr>
            <p:cNvSpPr/>
            <p:nvPr/>
          </p:nvSpPr>
          <p:spPr>
            <a:xfrm>
              <a:off x="3967391" y="5516913"/>
              <a:ext cx="7684305" cy="583725"/>
            </a:xfrm>
            <a:custGeom>
              <a:avLst/>
              <a:gdLst>
                <a:gd name="connsiteX0" fmla="*/ 0 w 8073774"/>
                <a:gd name="connsiteY0" fmla="*/ 0 h 648001"/>
                <a:gd name="connsiteX1" fmla="*/ 324000 w 8073774"/>
                <a:gd name="connsiteY1" fmla="*/ 0 h 648001"/>
                <a:gd name="connsiteX2" fmla="*/ 324000 w 8073774"/>
                <a:gd name="connsiteY2" fmla="*/ 1 h 648001"/>
                <a:gd name="connsiteX3" fmla="*/ 8073774 w 8073774"/>
                <a:gd name="connsiteY3" fmla="*/ 1 h 648001"/>
                <a:gd name="connsiteX4" fmla="*/ 8073774 w 8073774"/>
                <a:gd name="connsiteY4" fmla="*/ 648001 h 648001"/>
                <a:gd name="connsiteX5" fmla="*/ 180083 w 8073774"/>
                <a:gd name="connsiteY5" fmla="*/ 648001 h 648001"/>
                <a:gd name="connsiteX6" fmla="*/ 180083 w 8073774"/>
                <a:gd name="connsiteY6" fmla="*/ 288000 h 648001"/>
                <a:gd name="connsiteX7" fmla="*/ 0 w 8073774"/>
                <a:gd name="connsiteY7" fmla="*/ 288000 h 648001"/>
                <a:gd name="connsiteX8" fmla="*/ 0 w 8073774"/>
                <a:gd name="connsiteY8" fmla="*/ 0 h 648001"/>
                <a:gd name="connsiteX0" fmla="*/ 0 w 8073774"/>
                <a:gd name="connsiteY0" fmla="*/ 0 h 648001"/>
                <a:gd name="connsiteX1" fmla="*/ 324000 w 8073774"/>
                <a:gd name="connsiteY1" fmla="*/ 0 h 648001"/>
                <a:gd name="connsiteX2" fmla="*/ 324000 w 8073774"/>
                <a:gd name="connsiteY2" fmla="*/ 1 h 648001"/>
                <a:gd name="connsiteX3" fmla="*/ 8073774 w 8073774"/>
                <a:gd name="connsiteY3" fmla="*/ 1 h 648001"/>
                <a:gd name="connsiteX4" fmla="*/ 8073774 w 8073774"/>
                <a:gd name="connsiteY4" fmla="*/ 648001 h 648001"/>
                <a:gd name="connsiteX5" fmla="*/ 180083 w 8073774"/>
                <a:gd name="connsiteY5" fmla="*/ 648001 h 648001"/>
                <a:gd name="connsiteX6" fmla="*/ 180083 w 8073774"/>
                <a:gd name="connsiteY6" fmla="*/ 288000 h 648001"/>
                <a:gd name="connsiteX7" fmla="*/ 0 w 8073774"/>
                <a:gd name="connsiteY7" fmla="*/ 288000 h 648001"/>
                <a:gd name="connsiteX8" fmla="*/ 0 w 8073774"/>
                <a:gd name="connsiteY8" fmla="*/ 0 h 64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73774" h="648001">
                  <a:moveTo>
                    <a:pt x="0" y="0"/>
                  </a:moveTo>
                  <a:lnTo>
                    <a:pt x="324000" y="0"/>
                  </a:lnTo>
                  <a:lnTo>
                    <a:pt x="324000" y="1"/>
                  </a:lnTo>
                  <a:lnTo>
                    <a:pt x="8073774" y="1"/>
                  </a:lnTo>
                  <a:lnTo>
                    <a:pt x="8073774" y="648001"/>
                  </a:lnTo>
                  <a:lnTo>
                    <a:pt x="180083" y="648001"/>
                  </a:lnTo>
                  <a:cubicBezTo>
                    <a:pt x="253455" y="535049"/>
                    <a:pt x="266795" y="422095"/>
                    <a:pt x="180083" y="288000"/>
                  </a:cubicBezTo>
                  <a:lnTo>
                    <a:pt x="0" y="28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6E29313-C0D6-40BC-8132-8829F7DADFDD}"/>
                </a:ext>
              </a:extLst>
            </p:cNvPr>
            <p:cNvSpPr/>
            <p:nvPr/>
          </p:nvSpPr>
          <p:spPr>
            <a:xfrm>
              <a:off x="11518685" y="5516913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0D0B540-3483-43A3-A4D1-A7B89075D6A1}"/>
                </a:ext>
              </a:extLst>
            </p:cNvPr>
            <p:cNvSpPr/>
            <p:nvPr/>
          </p:nvSpPr>
          <p:spPr>
            <a:xfrm>
              <a:off x="11398817" y="5516913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6FD904A3-9377-441F-9960-B2B70DF1FF2B}"/>
                </a:ext>
              </a:extLst>
            </p:cNvPr>
            <p:cNvSpPr/>
            <p:nvPr/>
          </p:nvSpPr>
          <p:spPr>
            <a:xfrm>
              <a:off x="3873171" y="5518717"/>
              <a:ext cx="396567" cy="591633"/>
            </a:xfrm>
            <a:custGeom>
              <a:avLst/>
              <a:gdLst/>
              <a:ahLst/>
              <a:cxnLst/>
              <a:rect l="l" t="t" r="r" b="b"/>
              <a:pathLst>
                <a:path w="330175" h="492584">
                  <a:moveTo>
                    <a:pt x="59606" y="0"/>
                  </a:moveTo>
                  <a:lnTo>
                    <a:pt x="308409" y="0"/>
                  </a:lnTo>
                  <a:lnTo>
                    <a:pt x="308409" y="88069"/>
                  </a:lnTo>
                  <a:lnTo>
                    <a:pt x="130932" y="88069"/>
                  </a:lnTo>
                  <a:lnTo>
                    <a:pt x="116198" y="171450"/>
                  </a:lnTo>
                  <a:cubicBezTo>
                    <a:pt x="137183" y="160958"/>
                    <a:pt x="158614" y="155711"/>
                    <a:pt x="180492" y="155711"/>
                  </a:cubicBezTo>
                  <a:cubicBezTo>
                    <a:pt x="222238" y="155711"/>
                    <a:pt x="257622" y="170892"/>
                    <a:pt x="286643" y="201253"/>
                  </a:cubicBezTo>
                  <a:cubicBezTo>
                    <a:pt x="315665" y="231614"/>
                    <a:pt x="330175" y="271016"/>
                    <a:pt x="330175" y="319460"/>
                  </a:cubicBezTo>
                  <a:cubicBezTo>
                    <a:pt x="330175" y="359866"/>
                    <a:pt x="318455" y="395920"/>
                    <a:pt x="295015" y="427620"/>
                  </a:cubicBezTo>
                  <a:cubicBezTo>
                    <a:pt x="263091" y="470929"/>
                    <a:pt x="218778" y="492584"/>
                    <a:pt x="162074" y="492584"/>
                  </a:cubicBezTo>
                  <a:cubicBezTo>
                    <a:pt x="116756" y="492584"/>
                    <a:pt x="79809" y="480417"/>
                    <a:pt x="51234" y="456084"/>
                  </a:cubicBezTo>
                  <a:cubicBezTo>
                    <a:pt x="22659" y="431750"/>
                    <a:pt x="5581" y="399045"/>
                    <a:pt x="0" y="357969"/>
                  </a:cubicBezTo>
                  <a:lnTo>
                    <a:pt x="93762" y="348258"/>
                  </a:lnTo>
                  <a:cubicBezTo>
                    <a:pt x="96441" y="369466"/>
                    <a:pt x="104366" y="386265"/>
                    <a:pt x="117537" y="398655"/>
                  </a:cubicBezTo>
                  <a:cubicBezTo>
                    <a:pt x="130709" y="411045"/>
                    <a:pt x="145889" y="417240"/>
                    <a:pt x="163079" y="417240"/>
                  </a:cubicBezTo>
                  <a:cubicBezTo>
                    <a:pt x="182724" y="417240"/>
                    <a:pt x="199356" y="409259"/>
                    <a:pt x="212973" y="393297"/>
                  </a:cubicBezTo>
                  <a:cubicBezTo>
                    <a:pt x="226591" y="377335"/>
                    <a:pt x="233400" y="353281"/>
                    <a:pt x="233400" y="321134"/>
                  </a:cubicBezTo>
                  <a:cubicBezTo>
                    <a:pt x="233400" y="290996"/>
                    <a:pt x="226647" y="268393"/>
                    <a:pt x="213141" y="253324"/>
                  </a:cubicBezTo>
                  <a:cubicBezTo>
                    <a:pt x="199635" y="238255"/>
                    <a:pt x="182054" y="230721"/>
                    <a:pt x="160400" y="230721"/>
                  </a:cubicBezTo>
                  <a:cubicBezTo>
                    <a:pt x="133387" y="230721"/>
                    <a:pt x="109166" y="242664"/>
                    <a:pt x="87734" y="266551"/>
                  </a:cubicBezTo>
                  <a:lnTo>
                    <a:pt x="11386" y="25550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1784475-743A-4D35-9F13-E3E14DEB73A2}"/>
              </a:ext>
            </a:extLst>
          </p:cNvPr>
          <p:cNvGrpSpPr/>
          <p:nvPr/>
        </p:nvGrpSpPr>
        <p:grpSpPr>
          <a:xfrm>
            <a:off x="3851854" y="2598580"/>
            <a:ext cx="7794612" cy="592035"/>
            <a:chOff x="3857084" y="2826990"/>
            <a:chExt cx="7794612" cy="592035"/>
          </a:xfrm>
        </p:grpSpPr>
        <p:sp>
          <p:nvSpPr>
            <p:cNvPr id="63" name="Isosceles Triangle 1">
              <a:extLst>
                <a:ext uri="{FF2B5EF4-FFF2-40B4-BE49-F238E27FC236}">
                  <a16:creationId xmlns:a16="http://schemas.microsoft.com/office/drawing/2014/main" id="{DA1E8F3F-9BF5-49C0-AFF3-1BC9DEDC263D}"/>
                </a:ext>
              </a:extLst>
            </p:cNvPr>
            <p:cNvSpPr/>
            <p:nvPr/>
          </p:nvSpPr>
          <p:spPr>
            <a:xfrm>
              <a:off x="3894519" y="2833415"/>
              <a:ext cx="7757177" cy="583725"/>
            </a:xfrm>
            <a:custGeom>
              <a:avLst/>
              <a:gdLst>
                <a:gd name="connsiteX0" fmla="*/ 208160 w 8101851"/>
                <a:gd name="connsiteY0" fmla="*/ 0 h 648000"/>
                <a:gd name="connsiteX1" fmla="*/ 8101851 w 8101851"/>
                <a:gd name="connsiteY1" fmla="*/ 0 h 648000"/>
                <a:gd name="connsiteX2" fmla="*/ 8101851 w 8101851"/>
                <a:gd name="connsiteY2" fmla="*/ 648000 h 648000"/>
                <a:gd name="connsiteX3" fmla="*/ 416319 w 8101851"/>
                <a:gd name="connsiteY3" fmla="*/ 648000 h 648000"/>
                <a:gd name="connsiteX4" fmla="*/ 208160 w 8101851"/>
                <a:gd name="connsiteY4" fmla="*/ 648000 h 648000"/>
                <a:gd name="connsiteX5" fmla="*/ 0 w 8101851"/>
                <a:gd name="connsiteY5" fmla="*/ 648000 h 648000"/>
                <a:gd name="connsiteX6" fmla="*/ 283910 w 8101851"/>
                <a:gd name="connsiteY6" fmla="*/ 314984 h 648000"/>
                <a:gd name="connsiteX7" fmla="*/ 208160 w 8101851"/>
                <a:gd name="connsiteY7" fmla="*/ 0 h 648000"/>
                <a:gd name="connsiteX0" fmla="*/ 208160 w 8101851"/>
                <a:gd name="connsiteY0" fmla="*/ 0 h 648000"/>
                <a:gd name="connsiteX1" fmla="*/ 8101851 w 8101851"/>
                <a:gd name="connsiteY1" fmla="*/ 0 h 648000"/>
                <a:gd name="connsiteX2" fmla="*/ 8101851 w 8101851"/>
                <a:gd name="connsiteY2" fmla="*/ 648000 h 648000"/>
                <a:gd name="connsiteX3" fmla="*/ 416319 w 8101851"/>
                <a:gd name="connsiteY3" fmla="*/ 648000 h 648000"/>
                <a:gd name="connsiteX4" fmla="*/ 208160 w 8101851"/>
                <a:gd name="connsiteY4" fmla="*/ 648000 h 648000"/>
                <a:gd name="connsiteX5" fmla="*/ 0 w 8101851"/>
                <a:gd name="connsiteY5" fmla="*/ 648000 h 648000"/>
                <a:gd name="connsiteX6" fmla="*/ 283910 w 8101851"/>
                <a:gd name="connsiteY6" fmla="*/ 314984 h 648000"/>
                <a:gd name="connsiteX7" fmla="*/ 208160 w 8101851"/>
                <a:gd name="connsiteY7" fmla="*/ 0 h 648000"/>
                <a:gd name="connsiteX0" fmla="*/ 208160 w 8101851"/>
                <a:gd name="connsiteY0" fmla="*/ 0 h 648000"/>
                <a:gd name="connsiteX1" fmla="*/ 8101851 w 8101851"/>
                <a:gd name="connsiteY1" fmla="*/ 0 h 648000"/>
                <a:gd name="connsiteX2" fmla="*/ 8101851 w 8101851"/>
                <a:gd name="connsiteY2" fmla="*/ 648000 h 648000"/>
                <a:gd name="connsiteX3" fmla="*/ 416319 w 8101851"/>
                <a:gd name="connsiteY3" fmla="*/ 648000 h 648000"/>
                <a:gd name="connsiteX4" fmla="*/ 208160 w 8101851"/>
                <a:gd name="connsiteY4" fmla="*/ 648000 h 648000"/>
                <a:gd name="connsiteX5" fmla="*/ 0 w 8101851"/>
                <a:gd name="connsiteY5" fmla="*/ 648000 h 648000"/>
                <a:gd name="connsiteX6" fmla="*/ 283910 w 8101851"/>
                <a:gd name="connsiteY6" fmla="*/ 314984 h 648000"/>
                <a:gd name="connsiteX7" fmla="*/ 208160 w 8101851"/>
                <a:gd name="connsiteY7" fmla="*/ 0 h 6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1851" h="648000">
                  <a:moveTo>
                    <a:pt x="208160" y="0"/>
                  </a:moveTo>
                  <a:lnTo>
                    <a:pt x="8101851" y="0"/>
                  </a:lnTo>
                  <a:lnTo>
                    <a:pt x="8101851" y="648000"/>
                  </a:lnTo>
                  <a:lnTo>
                    <a:pt x="416319" y="648000"/>
                  </a:lnTo>
                  <a:lnTo>
                    <a:pt x="208160" y="648000"/>
                  </a:lnTo>
                  <a:lnTo>
                    <a:pt x="0" y="648000"/>
                  </a:lnTo>
                  <a:cubicBezTo>
                    <a:pt x="94637" y="536995"/>
                    <a:pt x="81060" y="391484"/>
                    <a:pt x="283910" y="314984"/>
                  </a:cubicBezTo>
                  <a:cubicBezTo>
                    <a:pt x="478696" y="115099"/>
                    <a:pt x="208160" y="96368"/>
                    <a:pt x="20816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6ED3220-296A-400D-A23C-A86854610989}"/>
                </a:ext>
              </a:extLst>
            </p:cNvPr>
            <p:cNvSpPr/>
            <p:nvPr/>
          </p:nvSpPr>
          <p:spPr>
            <a:xfrm>
              <a:off x="3857084" y="2826990"/>
              <a:ext cx="396164" cy="592035"/>
            </a:xfrm>
            <a:custGeom>
              <a:avLst/>
              <a:gdLst/>
              <a:ahLst/>
              <a:cxnLst/>
              <a:rect l="l" t="t" r="r" b="b"/>
              <a:pathLst>
                <a:path w="329840" h="492919">
                  <a:moveTo>
                    <a:pt x="174129" y="0"/>
                  </a:moveTo>
                  <a:cubicBezTo>
                    <a:pt x="222572" y="0"/>
                    <a:pt x="260635" y="13060"/>
                    <a:pt x="288317" y="39179"/>
                  </a:cubicBezTo>
                  <a:cubicBezTo>
                    <a:pt x="315999" y="65299"/>
                    <a:pt x="329840" y="97780"/>
                    <a:pt x="329840" y="136625"/>
                  </a:cubicBezTo>
                  <a:cubicBezTo>
                    <a:pt x="329840" y="158726"/>
                    <a:pt x="325878" y="179766"/>
                    <a:pt x="317952" y="199746"/>
                  </a:cubicBezTo>
                  <a:cubicBezTo>
                    <a:pt x="310027" y="219727"/>
                    <a:pt x="297470" y="240655"/>
                    <a:pt x="280280" y="262533"/>
                  </a:cubicBezTo>
                  <a:cubicBezTo>
                    <a:pt x="268895" y="277044"/>
                    <a:pt x="248357" y="297917"/>
                    <a:pt x="218665" y="325153"/>
                  </a:cubicBezTo>
                  <a:cubicBezTo>
                    <a:pt x="188974" y="352388"/>
                    <a:pt x="170166" y="370471"/>
                    <a:pt x="162241" y="379401"/>
                  </a:cubicBezTo>
                  <a:cubicBezTo>
                    <a:pt x="154316" y="388330"/>
                    <a:pt x="147898" y="397037"/>
                    <a:pt x="142986" y="405520"/>
                  </a:cubicBezTo>
                  <a:lnTo>
                    <a:pt x="329840" y="405520"/>
                  </a:lnTo>
                  <a:lnTo>
                    <a:pt x="329840" y="492919"/>
                  </a:lnTo>
                  <a:lnTo>
                    <a:pt x="0" y="492919"/>
                  </a:lnTo>
                  <a:cubicBezTo>
                    <a:pt x="3572" y="459879"/>
                    <a:pt x="14287" y="428570"/>
                    <a:pt x="32147" y="398990"/>
                  </a:cubicBezTo>
                  <a:cubicBezTo>
                    <a:pt x="50006" y="369410"/>
                    <a:pt x="85278" y="330176"/>
                    <a:pt x="137963" y="281286"/>
                  </a:cubicBezTo>
                  <a:cubicBezTo>
                    <a:pt x="180379" y="241772"/>
                    <a:pt x="206387" y="214983"/>
                    <a:pt x="215987" y="200918"/>
                  </a:cubicBezTo>
                  <a:cubicBezTo>
                    <a:pt x="228935" y="181496"/>
                    <a:pt x="235409" y="162297"/>
                    <a:pt x="235409" y="143322"/>
                  </a:cubicBezTo>
                  <a:cubicBezTo>
                    <a:pt x="235409" y="122337"/>
                    <a:pt x="229772" y="106208"/>
                    <a:pt x="218498" y="94934"/>
                  </a:cubicBezTo>
                  <a:cubicBezTo>
                    <a:pt x="207224" y="83660"/>
                    <a:pt x="191653" y="78024"/>
                    <a:pt x="171785" y="78024"/>
                  </a:cubicBezTo>
                  <a:cubicBezTo>
                    <a:pt x="152139" y="78024"/>
                    <a:pt x="136512" y="83939"/>
                    <a:pt x="124904" y="95771"/>
                  </a:cubicBezTo>
                  <a:cubicBezTo>
                    <a:pt x="113295" y="107603"/>
                    <a:pt x="106598" y="127248"/>
                    <a:pt x="104812" y="154707"/>
                  </a:cubicBezTo>
                  <a:lnTo>
                    <a:pt x="11050" y="145331"/>
                  </a:lnTo>
                  <a:cubicBezTo>
                    <a:pt x="16631" y="93539"/>
                    <a:pt x="34156" y="56369"/>
                    <a:pt x="63624" y="33822"/>
                  </a:cubicBezTo>
                  <a:cubicBezTo>
                    <a:pt x="93092" y="11274"/>
                    <a:pt x="129927" y="0"/>
                    <a:pt x="17412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26F8545-94E5-4690-A2DE-3352C80A8B71}"/>
                </a:ext>
              </a:extLst>
            </p:cNvPr>
            <p:cNvSpPr/>
            <p:nvPr/>
          </p:nvSpPr>
          <p:spPr>
            <a:xfrm>
              <a:off x="11518685" y="2833415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82CB6A2B-CBBB-4732-9AAF-20581F74EA55}"/>
                </a:ext>
              </a:extLst>
            </p:cNvPr>
            <p:cNvSpPr/>
            <p:nvPr/>
          </p:nvSpPr>
          <p:spPr>
            <a:xfrm>
              <a:off x="11398817" y="2833415"/>
              <a:ext cx="54913" cy="5837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94" name="Title 1">
            <a:extLst>
              <a:ext uri="{FF2B5EF4-FFF2-40B4-BE49-F238E27FC236}">
                <a16:creationId xmlns:a16="http://schemas.microsoft.com/office/drawing/2014/main" id="{A3D12C8E-5592-4E08-B361-A2CF489F8CB2}"/>
              </a:ext>
            </a:extLst>
          </p:cNvPr>
          <p:cNvSpPr txBox="1">
            <a:spLocks/>
          </p:cNvSpPr>
          <p:nvPr/>
        </p:nvSpPr>
        <p:spPr>
          <a:xfrm>
            <a:off x="0" y="213650"/>
            <a:ext cx="2683555" cy="712210"/>
          </a:xfrm>
          <a:prstGeom prst="rect">
            <a:avLst/>
          </a:prstGeom>
          <a:solidFill>
            <a:schemeClr val="bg1"/>
          </a:solidFill>
        </p:spPr>
        <p:txBody>
          <a:bodyPr tIns="9144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dirty="0">
                <a:solidFill>
                  <a:schemeClr val="accent2"/>
                </a:solidFill>
                <a:cs typeface="B Nazanin" pitchFamily="2" charset="-78"/>
              </a:rPr>
              <a:t>دستورجلسه</a:t>
            </a:r>
            <a:endParaRPr lang="en-US" altLang="ko-KR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8740B3A-F0B6-42AD-B4CA-DAD81E2FB5A0}"/>
              </a:ext>
            </a:extLst>
          </p:cNvPr>
          <p:cNvSpPr txBox="1"/>
          <p:nvPr/>
        </p:nvSpPr>
        <p:spPr bwMode="auto">
          <a:xfrm>
            <a:off x="4670857" y="1781354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a-IR" altLang="ko-KR" sz="1200" dirty="0"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B5E3F0C-EFDC-4767-96C2-C444DD4A39B3}"/>
              </a:ext>
            </a:extLst>
          </p:cNvPr>
          <p:cNvSpPr txBox="1"/>
          <p:nvPr/>
        </p:nvSpPr>
        <p:spPr bwMode="auto">
          <a:xfrm>
            <a:off x="4670857" y="2754798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a-IR" altLang="ko-KR" sz="1200" dirty="0"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7C638B3-3F49-4F22-92DD-2FBB86DBD7C7}"/>
              </a:ext>
            </a:extLst>
          </p:cNvPr>
          <p:cNvSpPr txBox="1"/>
          <p:nvPr/>
        </p:nvSpPr>
        <p:spPr bwMode="auto">
          <a:xfrm>
            <a:off x="4670857" y="3728242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a-IR" altLang="ko-KR" sz="1200" dirty="0"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F4A1154-C77F-424A-BDCF-F61C05656936}"/>
              </a:ext>
            </a:extLst>
          </p:cNvPr>
          <p:cNvSpPr txBox="1"/>
          <p:nvPr/>
        </p:nvSpPr>
        <p:spPr bwMode="auto">
          <a:xfrm>
            <a:off x="4670857" y="4701686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a-IR" altLang="ko-KR" sz="1200" dirty="0"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FEC1205-A9AA-4517-BB38-189BC465E25B}"/>
              </a:ext>
            </a:extLst>
          </p:cNvPr>
          <p:cNvSpPr txBox="1"/>
          <p:nvPr/>
        </p:nvSpPr>
        <p:spPr bwMode="auto">
          <a:xfrm>
            <a:off x="4670857" y="5675132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a-IR" altLang="ko-KR" sz="1200" dirty="0"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47186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E055697-7655-477A-80AB-20934ABED48A}"/>
              </a:ext>
            </a:extLst>
          </p:cNvPr>
          <p:cNvSpPr txBox="1"/>
          <p:nvPr/>
        </p:nvSpPr>
        <p:spPr>
          <a:xfrm rot="16200000">
            <a:off x="-1014191" y="4143048"/>
            <a:ext cx="496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ارائه نمونه کارها مواد غذایی</a:t>
            </a:r>
            <a:endParaRPr lang="en-US" altLang="ko-KR" sz="2400" b="1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328BD-DD36-45D6-9168-321F2E7078D7}"/>
              </a:ext>
            </a:extLst>
          </p:cNvPr>
          <p:cNvSpPr txBox="1"/>
          <p:nvPr/>
        </p:nvSpPr>
        <p:spPr>
          <a:xfrm>
            <a:off x="5780261" y="1562834"/>
            <a:ext cx="19234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accent1"/>
                </a:solidFill>
                <a:cs typeface="B Nazanin" pitchFamily="2" charset="-78"/>
              </a:rPr>
              <a:t>طرح بندی اسلاید متن پاک برای ارائه خود</a:t>
            </a:r>
            <a:endParaRPr lang="ko-KR" altLang="en-US" sz="14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098ED0-2214-4C19-933E-C5DA96F79F93}"/>
              </a:ext>
            </a:extLst>
          </p:cNvPr>
          <p:cNvSpPr txBox="1"/>
          <p:nvPr/>
        </p:nvSpPr>
        <p:spPr>
          <a:xfrm>
            <a:off x="1776002" y="356904"/>
            <a:ext cx="3518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1EFA9-37FC-4388-A6F4-D1A674EF9D22}"/>
              </a:ext>
            </a:extLst>
          </p:cNvPr>
          <p:cNvSpPr txBox="1"/>
          <p:nvPr/>
        </p:nvSpPr>
        <p:spPr>
          <a:xfrm>
            <a:off x="6452575" y="4225839"/>
            <a:ext cx="4694396" cy="861774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/>
            <a:r>
              <a:rPr lang="fa-IR" altLang="ko-KR" sz="2800" dirty="0">
                <a:latin typeface="+mj-lt"/>
                <a:cs typeface="B Nazanin" pitchFamily="2" charset="-78"/>
              </a:rPr>
              <a:t>ماا رائه حرفه ای</a:t>
            </a:r>
            <a:endParaRPr lang="ko-KR" altLang="en-US" sz="2800" dirty="0">
              <a:latin typeface="+mj-lt"/>
              <a:cs typeface="B Nazanin" pitchFamily="2" charset="-78"/>
            </a:endParaRPr>
          </a:p>
          <a:p>
            <a:pPr algn="ctr"/>
            <a:r>
              <a:rPr lang="fa-IR" altLang="ko-KR" sz="2800" dirty="0">
                <a:latin typeface="+mj-lt"/>
                <a:cs typeface="B Nazanin" pitchFamily="2" charset="-78"/>
              </a:rPr>
              <a:t> ایجاد می کنیم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5ECFC-F3E2-4BFB-9E41-C38C4530332C}"/>
              </a:ext>
            </a:extLst>
          </p:cNvPr>
          <p:cNvSpPr txBox="1"/>
          <p:nvPr/>
        </p:nvSpPr>
        <p:spPr>
          <a:xfrm>
            <a:off x="6452575" y="5211970"/>
            <a:ext cx="4694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9C8C54-7FFD-43E5-ADCE-21EC92E90B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F8E1915-12D0-49C1-A863-B4CD865F23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9446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0E9170-B079-460C-A5C5-63CED32F5E0E}"/>
              </a:ext>
            </a:extLst>
          </p:cNvPr>
          <p:cNvGrpSpPr/>
          <p:nvPr/>
        </p:nvGrpSpPr>
        <p:grpSpPr>
          <a:xfrm>
            <a:off x="836574" y="5166738"/>
            <a:ext cx="2799523" cy="863358"/>
            <a:chOff x="803640" y="3362835"/>
            <a:chExt cx="2059657" cy="8633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42C972A-E056-49A5-A984-3D089A063965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510E8F3-EF2B-401B-B472-00AAB01FD2EB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FCAEDB0-5A7A-4D55-B508-E065350FD164}"/>
              </a:ext>
            </a:extLst>
          </p:cNvPr>
          <p:cNvGrpSpPr/>
          <p:nvPr/>
        </p:nvGrpSpPr>
        <p:grpSpPr>
          <a:xfrm>
            <a:off x="838035" y="1726017"/>
            <a:ext cx="2799523" cy="863358"/>
            <a:chOff x="803640" y="3362835"/>
            <a:chExt cx="2059657" cy="86335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1BEE03D-A573-4E60-B944-898B64510AB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AAF128-AC27-4180-80D5-95CA1FD7361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4E50C05-9DDD-4762-A03E-8D12A035054C}"/>
              </a:ext>
            </a:extLst>
          </p:cNvPr>
          <p:cNvGrpSpPr/>
          <p:nvPr/>
        </p:nvGrpSpPr>
        <p:grpSpPr>
          <a:xfrm>
            <a:off x="8544716" y="2586197"/>
            <a:ext cx="2792366" cy="863358"/>
            <a:chOff x="803640" y="3362835"/>
            <a:chExt cx="2059657" cy="86335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607A1D9-A3E3-415F-8601-1FB6F2A2A1DB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1F9F1C-E450-4B3E-8AFB-A1183DE97D6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7B7F4-EFA0-43A1-BE85-58D6758B4BB8}"/>
              </a:ext>
            </a:extLst>
          </p:cNvPr>
          <p:cNvGrpSpPr/>
          <p:nvPr/>
        </p:nvGrpSpPr>
        <p:grpSpPr>
          <a:xfrm>
            <a:off x="8026101" y="4552218"/>
            <a:ext cx="2792366" cy="863358"/>
            <a:chOff x="803640" y="3362835"/>
            <a:chExt cx="2059657" cy="86335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27605A-E403-46D3-8C63-0995FD94D35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40AE6FF-A71E-4CC9-8D00-B0059444F20C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09A9759-C56E-4F75-A93A-8ADB0236E3F5}"/>
              </a:ext>
            </a:extLst>
          </p:cNvPr>
          <p:cNvGrpSpPr/>
          <p:nvPr/>
        </p:nvGrpSpPr>
        <p:grpSpPr>
          <a:xfrm>
            <a:off x="836574" y="3446377"/>
            <a:ext cx="2799523" cy="863358"/>
            <a:chOff x="803640" y="3362835"/>
            <a:chExt cx="2059657" cy="86335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F0C2139-1D5D-4BE0-A591-871F789C9013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A0FC1E0-E860-4572-A784-CC4C8C6DD475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cxnSp>
        <p:nvCxnSpPr>
          <p:cNvPr id="18" name="Elbow Connector 47">
            <a:extLst>
              <a:ext uri="{FF2B5EF4-FFF2-40B4-BE49-F238E27FC236}">
                <a16:creationId xmlns:a16="http://schemas.microsoft.com/office/drawing/2014/main" id="{B5531C2A-39D3-4C60-9075-B108FBD80A9E}"/>
              </a:ext>
            </a:extLst>
          </p:cNvPr>
          <p:cNvCxnSpPr>
            <a:cxnSpLocks/>
            <a:endCxn id="17" idx="3"/>
          </p:cNvCxnSpPr>
          <p:nvPr/>
        </p:nvCxnSpPr>
        <p:spPr>
          <a:xfrm rot="10800000">
            <a:off x="3636098" y="3584878"/>
            <a:ext cx="2455705" cy="764947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50">
            <a:extLst>
              <a:ext uri="{FF2B5EF4-FFF2-40B4-BE49-F238E27FC236}">
                <a16:creationId xmlns:a16="http://schemas.microsoft.com/office/drawing/2014/main" id="{5CEA713C-75CE-4390-9A49-EC49494B47A9}"/>
              </a:ext>
            </a:extLst>
          </p:cNvPr>
          <p:cNvCxnSpPr>
            <a:cxnSpLocks/>
            <a:endCxn id="8" idx="3"/>
          </p:cNvCxnSpPr>
          <p:nvPr/>
        </p:nvCxnSpPr>
        <p:spPr>
          <a:xfrm rot="10800000">
            <a:off x="3637559" y="1864517"/>
            <a:ext cx="2454249" cy="646340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4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rapezoid 22">
            <a:extLst>
              <a:ext uri="{FF2B5EF4-FFF2-40B4-BE49-F238E27FC236}">
                <a16:creationId xmlns:a16="http://schemas.microsoft.com/office/drawing/2014/main" id="{FDDC4B48-0007-449E-AB66-092AB487B969}"/>
              </a:ext>
            </a:extLst>
          </p:cNvPr>
          <p:cNvSpPr/>
          <p:nvPr/>
        </p:nvSpPr>
        <p:spPr>
          <a:xfrm>
            <a:off x="4391591" y="4936052"/>
            <a:ext cx="2156118" cy="1634641"/>
          </a:xfrm>
          <a:custGeom>
            <a:avLst/>
            <a:gdLst/>
            <a:ahLst/>
            <a:cxnLst/>
            <a:rect l="l" t="t" r="r" b="b"/>
            <a:pathLst>
              <a:path w="2156118" h="1634641">
                <a:moveTo>
                  <a:pt x="558525" y="0"/>
                </a:moveTo>
                <a:cubicBezTo>
                  <a:pt x="815259" y="90400"/>
                  <a:pt x="1107060" y="140890"/>
                  <a:pt x="1416381" y="140890"/>
                </a:cubicBezTo>
                <a:lnTo>
                  <a:pt x="1507965" y="136242"/>
                </a:lnTo>
                <a:cubicBezTo>
                  <a:pt x="1571260" y="753781"/>
                  <a:pt x="1813208" y="1287759"/>
                  <a:pt x="2156118" y="1627939"/>
                </a:cubicBezTo>
                <a:lnTo>
                  <a:pt x="742586" y="1634641"/>
                </a:lnTo>
                <a:lnTo>
                  <a:pt x="783473" y="1482794"/>
                </a:lnTo>
                <a:cubicBezTo>
                  <a:pt x="735436" y="1526015"/>
                  <a:pt x="755164" y="1524973"/>
                  <a:pt x="696702" y="1536226"/>
                </a:cubicBezTo>
                <a:lnTo>
                  <a:pt x="360265" y="1531873"/>
                </a:lnTo>
                <a:cubicBezTo>
                  <a:pt x="91900" y="1475400"/>
                  <a:pt x="78958" y="1364828"/>
                  <a:pt x="859" y="1187861"/>
                </a:cubicBezTo>
                <a:cubicBezTo>
                  <a:pt x="-5078" y="1012055"/>
                  <a:pt x="20262" y="959203"/>
                  <a:pt x="61239" y="837496"/>
                </a:cubicBezTo>
                <a:lnTo>
                  <a:pt x="182001" y="766286"/>
                </a:lnTo>
                <a:cubicBezTo>
                  <a:pt x="259540" y="604620"/>
                  <a:pt x="389206" y="374100"/>
                  <a:pt x="466746" y="340305"/>
                </a:cubicBezTo>
                <a:cubicBezTo>
                  <a:pt x="464918" y="303795"/>
                  <a:pt x="439632" y="264826"/>
                  <a:pt x="461262" y="230774"/>
                </a:cubicBezTo>
                <a:cubicBezTo>
                  <a:pt x="491633" y="197339"/>
                  <a:pt x="501153" y="210624"/>
                  <a:pt x="526312" y="196860"/>
                </a:cubicBezTo>
                <a:lnTo>
                  <a:pt x="515073" y="140661"/>
                </a:lnTo>
                <a:cubicBezTo>
                  <a:pt x="552756" y="107515"/>
                  <a:pt x="530493" y="133386"/>
                  <a:pt x="560358" y="8794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952E8FD-CAF1-4971-B432-2757372C2A84}"/>
              </a:ext>
            </a:extLst>
          </p:cNvPr>
          <p:cNvSpPr/>
          <p:nvPr/>
        </p:nvSpPr>
        <p:spPr>
          <a:xfrm>
            <a:off x="5597125" y="1640732"/>
            <a:ext cx="1613790" cy="1218306"/>
          </a:xfrm>
          <a:custGeom>
            <a:avLst/>
            <a:gdLst>
              <a:gd name="connsiteX0" fmla="*/ 741187 w 1613790"/>
              <a:gd name="connsiteY0" fmla="*/ 0 h 1218306"/>
              <a:gd name="connsiteX1" fmla="*/ 948825 w 1613790"/>
              <a:gd name="connsiteY1" fmla="*/ 64393 h 1218306"/>
              <a:gd name="connsiteX2" fmla="*/ 1177489 w 1613790"/>
              <a:gd name="connsiteY2" fmla="*/ 0 h 1218306"/>
              <a:gd name="connsiteX3" fmla="*/ 1613790 w 1613790"/>
              <a:gd name="connsiteY3" fmla="*/ 436302 h 1218306"/>
              <a:gd name="connsiteX4" fmla="*/ 1369295 w 1613790"/>
              <a:gd name="connsiteY4" fmla="*/ 828271 h 1218306"/>
              <a:gd name="connsiteX5" fmla="*/ 1348570 w 1613790"/>
              <a:gd name="connsiteY5" fmla="*/ 836279 h 1218306"/>
              <a:gd name="connsiteX6" fmla="*/ 1348570 w 1613790"/>
              <a:gd name="connsiteY6" fmla="*/ 1048377 h 1218306"/>
              <a:gd name="connsiteX7" fmla="*/ 762012 w 1613790"/>
              <a:gd name="connsiteY7" fmla="*/ 1218306 h 1218306"/>
              <a:gd name="connsiteX8" fmla="*/ 299345 w 1613790"/>
              <a:gd name="connsiteY8" fmla="*/ 1117000 h 1218306"/>
              <a:gd name="connsiteX9" fmla="*/ 303371 w 1613790"/>
              <a:gd name="connsiteY9" fmla="*/ 1104838 h 1218306"/>
              <a:gd name="connsiteX10" fmla="*/ 295020 w 1613790"/>
              <a:gd name="connsiteY10" fmla="*/ 1102072 h 1218306"/>
              <a:gd name="connsiteX11" fmla="*/ 295020 w 1613790"/>
              <a:gd name="connsiteY11" fmla="*/ 782365 h 1218306"/>
              <a:gd name="connsiteX12" fmla="*/ 252921 w 1613790"/>
              <a:gd name="connsiteY12" fmla="*/ 778115 h 1218306"/>
              <a:gd name="connsiteX13" fmla="*/ 0 w 1613790"/>
              <a:gd name="connsiteY13" fmla="*/ 467841 h 1218306"/>
              <a:gd name="connsiteX14" fmla="*/ 316712 w 1613790"/>
              <a:gd name="connsiteY14" fmla="*/ 151129 h 1218306"/>
              <a:gd name="connsiteX15" fmla="*/ 431045 w 1613790"/>
              <a:gd name="connsiteY15" fmla="*/ 172154 h 1218306"/>
              <a:gd name="connsiteX16" fmla="*/ 741187 w 1613790"/>
              <a:gd name="connsiteY16" fmla="*/ 0 h 121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13790" h="1218306">
                <a:moveTo>
                  <a:pt x="741187" y="0"/>
                </a:moveTo>
                <a:cubicBezTo>
                  <a:pt x="818722" y="0"/>
                  <a:pt x="889688" y="23655"/>
                  <a:pt x="948825" y="64393"/>
                </a:cubicBezTo>
                <a:cubicBezTo>
                  <a:pt x="1015846" y="23655"/>
                  <a:pt x="1093382" y="0"/>
                  <a:pt x="1177489" y="0"/>
                </a:cubicBezTo>
                <a:cubicBezTo>
                  <a:pt x="1417979" y="0"/>
                  <a:pt x="1613790" y="195809"/>
                  <a:pt x="1613790" y="436302"/>
                </a:cubicBezTo>
                <a:cubicBezTo>
                  <a:pt x="1613790" y="607800"/>
                  <a:pt x="1513996" y="756382"/>
                  <a:pt x="1369295" y="828271"/>
                </a:cubicBezTo>
                <a:lnTo>
                  <a:pt x="1348570" y="836279"/>
                </a:lnTo>
                <a:lnTo>
                  <a:pt x="1348570" y="1048377"/>
                </a:lnTo>
                <a:cubicBezTo>
                  <a:pt x="1179405" y="1157033"/>
                  <a:pt x="977864" y="1218306"/>
                  <a:pt x="762012" y="1218306"/>
                </a:cubicBezTo>
                <a:cubicBezTo>
                  <a:pt x="596797" y="1218306"/>
                  <a:pt x="439966" y="1182409"/>
                  <a:pt x="299345" y="1117000"/>
                </a:cubicBezTo>
                <a:cubicBezTo>
                  <a:pt x="300268" y="1112794"/>
                  <a:pt x="301797" y="1108809"/>
                  <a:pt x="303371" y="1104838"/>
                </a:cubicBezTo>
                <a:cubicBezTo>
                  <a:pt x="300687" y="1103507"/>
                  <a:pt x="297852" y="1102783"/>
                  <a:pt x="295020" y="1102072"/>
                </a:cubicBezTo>
                <a:lnTo>
                  <a:pt x="295020" y="782365"/>
                </a:lnTo>
                <a:lnTo>
                  <a:pt x="252921" y="778115"/>
                </a:lnTo>
                <a:cubicBezTo>
                  <a:pt x="108664" y="748560"/>
                  <a:pt x="0" y="620778"/>
                  <a:pt x="0" y="467841"/>
                </a:cubicBezTo>
                <a:cubicBezTo>
                  <a:pt x="0" y="293059"/>
                  <a:pt x="141929" y="151129"/>
                  <a:pt x="316712" y="151129"/>
                </a:cubicBezTo>
                <a:cubicBezTo>
                  <a:pt x="356137" y="151129"/>
                  <a:pt x="395562" y="157699"/>
                  <a:pt x="431045" y="172154"/>
                </a:cubicBezTo>
                <a:cubicBezTo>
                  <a:pt x="496753" y="68336"/>
                  <a:pt x="611086" y="0"/>
                  <a:pt x="7411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ko-KR" altLang="en-US" sz="2701" dirty="0">
              <a:cs typeface="B Nazanin" pitchFamily="2" charset="-78"/>
            </a:endParaRPr>
          </a:p>
        </p:txBody>
      </p:sp>
      <p:sp>
        <p:nvSpPr>
          <p:cNvPr id="23" name="Trapezoid 22">
            <a:extLst>
              <a:ext uri="{FF2B5EF4-FFF2-40B4-BE49-F238E27FC236}">
                <a16:creationId xmlns:a16="http://schemas.microsoft.com/office/drawing/2014/main" id="{533B577D-A353-4ED8-BDC4-26EEAC24BB34}"/>
              </a:ext>
            </a:extLst>
          </p:cNvPr>
          <p:cNvSpPr/>
          <p:nvPr/>
        </p:nvSpPr>
        <p:spPr>
          <a:xfrm>
            <a:off x="5785792" y="2741462"/>
            <a:ext cx="1291337" cy="1262595"/>
          </a:xfrm>
          <a:custGeom>
            <a:avLst/>
            <a:gdLst/>
            <a:ahLst/>
            <a:cxnLst/>
            <a:rect l="l" t="t" r="r" b="b"/>
            <a:pathLst>
              <a:path w="1291337" h="1262595">
                <a:moveTo>
                  <a:pt x="1291337" y="387134"/>
                </a:moveTo>
                <a:lnTo>
                  <a:pt x="1291337" y="464229"/>
                </a:lnTo>
                <a:lnTo>
                  <a:pt x="1283251" y="464229"/>
                </a:lnTo>
                <a:close/>
                <a:moveTo>
                  <a:pt x="1174769" y="0"/>
                </a:moveTo>
                <a:lnTo>
                  <a:pt x="1174769" y="18541"/>
                </a:lnTo>
                <a:lnTo>
                  <a:pt x="1163647" y="22750"/>
                </a:lnTo>
                <a:cubicBezTo>
                  <a:pt x="1220924" y="128978"/>
                  <a:pt x="1233895" y="263109"/>
                  <a:pt x="1204293" y="412060"/>
                </a:cubicBezTo>
                <a:cubicBezTo>
                  <a:pt x="1245921" y="411719"/>
                  <a:pt x="1282339" y="391704"/>
                  <a:pt x="1279660" y="482348"/>
                </a:cubicBezTo>
                <a:cubicBezTo>
                  <a:pt x="1271045" y="607334"/>
                  <a:pt x="1199876" y="781499"/>
                  <a:pt x="1157378" y="776155"/>
                </a:cubicBezTo>
                <a:cubicBezTo>
                  <a:pt x="1130754" y="771015"/>
                  <a:pt x="1114555" y="746201"/>
                  <a:pt x="1093142" y="731225"/>
                </a:cubicBezTo>
                <a:cubicBezTo>
                  <a:pt x="1057920" y="826172"/>
                  <a:pt x="1048762" y="930956"/>
                  <a:pt x="987476" y="1016066"/>
                </a:cubicBezTo>
                <a:lnTo>
                  <a:pt x="1080043" y="1097389"/>
                </a:lnTo>
                <a:cubicBezTo>
                  <a:pt x="1114436" y="1141334"/>
                  <a:pt x="1162490" y="1210866"/>
                  <a:pt x="1225666" y="1262595"/>
                </a:cubicBezTo>
                <a:cubicBezTo>
                  <a:pt x="974323" y="1220492"/>
                  <a:pt x="716748" y="1143359"/>
                  <a:pt x="462129" y="1031358"/>
                </a:cubicBezTo>
                <a:cubicBezTo>
                  <a:pt x="354612" y="984063"/>
                  <a:pt x="251323" y="932179"/>
                  <a:pt x="153638" y="874571"/>
                </a:cubicBezTo>
                <a:cubicBezTo>
                  <a:pt x="133161" y="823672"/>
                  <a:pt x="122381" y="764476"/>
                  <a:pt x="119504" y="688499"/>
                </a:cubicBezTo>
                <a:cubicBezTo>
                  <a:pt x="86110" y="702998"/>
                  <a:pt x="63141" y="722415"/>
                  <a:pt x="34959" y="621336"/>
                </a:cubicBezTo>
                <a:cubicBezTo>
                  <a:pt x="25584" y="567185"/>
                  <a:pt x="-54165" y="281884"/>
                  <a:pt x="64172" y="333473"/>
                </a:cubicBezTo>
                <a:cubicBezTo>
                  <a:pt x="80394" y="252314"/>
                  <a:pt x="91942" y="157335"/>
                  <a:pt x="125544" y="68623"/>
                </a:cubicBezTo>
                <a:cubicBezTo>
                  <a:pt x="266165" y="134032"/>
                  <a:pt x="422996" y="169929"/>
                  <a:pt x="588211" y="169929"/>
                </a:cubicBezTo>
                <a:cubicBezTo>
                  <a:pt x="804063" y="169929"/>
                  <a:pt x="1005604" y="108656"/>
                  <a:pt x="11747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itchFamily="2" charset="-78"/>
            </a:endParaRPr>
          </a:p>
        </p:txBody>
      </p:sp>
      <p:sp>
        <p:nvSpPr>
          <p:cNvPr id="24" name="Trapezoid 22">
            <a:extLst>
              <a:ext uri="{FF2B5EF4-FFF2-40B4-BE49-F238E27FC236}">
                <a16:creationId xmlns:a16="http://schemas.microsoft.com/office/drawing/2014/main" id="{2AC12B5F-AA2A-4764-A724-B8FCB1B156EE}"/>
              </a:ext>
            </a:extLst>
          </p:cNvPr>
          <p:cNvSpPr/>
          <p:nvPr/>
        </p:nvSpPr>
        <p:spPr>
          <a:xfrm>
            <a:off x="4972451" y="3659591"/>
            <a:ext cx="2580757" cy="1374688"/>
          </a:xfrm>
          <a:custGeom>
            <a:avLst/>
            <a:gdLst/>
            <a:ahLst/>
            <a:cxnLst/>
            <a:rect l="l" t="t" r="r" b="b"/>
            <a:pathLst>
              <a:path w="2580757" h="1374688">
                <a:moveTo>
                  <a:pt x="964280" y="0"/>
                </a:moveTo>
                <a:cubicBezTo>
                  <a:pt x="1061964" y="57608"/>
                  <a:pt x="1165254" y="109492"/>
                  <a:pt x="1272771" y="156787"/>
                </a:cubicBezTo>
                <a:cubicBezTo>
                  <a:pt x="1527390" y="268789"/>
                  <a:pt x="1784965" y="345921"/>
                  <a:pt x="2036307" y="388024"/>
                </a:cubicBezTo>
                <a:cubicBezTo>
                  <a:pt x="2071170" y="421655"/>
                  <a:pt x="2112399" y="447822"/>
                  <a:pt x="2158337" y="459740"/>
                </a:cubicBezTo>
                <a:cubicBezTo>
                  <a:pt x="2299568" y="498279"/>
                  <a:pt x="2455123" y="549367"/>
                  <a:pt x="2580757" y="609405"/>
                </a:cubicBezTo>
                <a:cubicBezTo>
                  <a:pt x="2295218" y="1059447"/>
                  <a:pt x="1631701" y="1374688"/>
                  <a:pt x="858792" y="1374688"/>
                </a:cubicBezTo>
                <a:cubicBezTo>
                  <a:pt x="549471" y="1374688"/>
                  <a:pt x="257670" y="1324198"/>
                  <a:pt x="936" y="1233798"/>
                </a:cubicBezTo>
                <a:lnTo>
                  <a:pt x="0" y="1188902"/>
                </a:lnTo>
                <a:cubicBezTo>
                  <a:pt x="23602" y="1159565"/>
                  <a:pt x="28959" y="1162194"/>
                  <a:pt x="70806" y="1100888"/>
                </a:cubicBezTo>
                <a:cubicBezTo>
                  <a:pt x="94879" y="1029148"/>
                  <a:pt x="100707" y="851670"/>
                  <a:pt x="174300" y="779930"/>
                </a:cubicBezTo>
                <a:cubicBezTo>
                  <a:pt x="218445" y="717189"/>
                  <a:pt x="304292" y="723303"/>
                  <a:pt x="369289" y="694990"/>
                </a:cubicBezTo>
                <a:cubicBezTo>
                  <a:pt x="589400" y="620074"/>
                  <a:pt x="783446" y="599257"/>
                  <a:pt x="1000951" y="509587"/>
                </a:cubicBezTo>
                <a:cubicBezTo>
                  <a:pt x="1031594" y="492835"/>
                  <a:pt x="1046599" y="439197"/>
                  <a:pt x="1082454" y="329000"/>
                </a:cubicBezTo>
                <a:lnTo>
                  <a:pt x="1075069" y="182531"/>
                </a:lnTo>
                <a:cubicBezTo>
                  <a:pt x="1024247" y="121488"/>
                  <a:pt x="986720" y="67500"/>
                  <a:pt x="9642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itchFamily="2" charset="-78"/>
            </a:endParaRPr>
          </a:p>
        </p:txBody>
      </p:sp>
      <p:sp>
        <p:nvSpPr>
          <p:cNvPr id="25" name="Trapezoid 22">
            <a:extLst>
              <a:ext uri="{FF2B5EF4-FFF2-40B4-BE49-F238E27FC236}">
                <a16:creationId xmlns:a16="http://schemas.microsoft.com/office/drawing/2014/main" id="{0B5EA1D6-C9B5-4633-B474-CDC4D0CCA9D8}"/>
              </a:ext>
            </a:extLst>
          </p:cNvPr>
          <p:cNvSpPr/>
          <p:nvPr/>
        </p:nvSpPr>
        <p:spPr>
          <a:xfrm>
            <a:off x="5951988" y="4318361"/>
            <a:ext cx="1900861" cy="2252332"/>
          </a:xfrm>
          <a:custGeom>
            <a:avLst/>
            <a:gdLst/>
            <a:ahLst/>
            <a:cxnLst/>
            <a:rect l="l" t="t" r="r" b="b"/>
            <a:pathLst>
              <a:path w="1900861" h="2252332">
                <a:moveTo>
                  <a:pt x="1630381" y="0"/>
                </a:moveTo>
                <a:cubicBezTo>
                  <a:pt x="1705290" y="35739"/>
                  <a:pt x="1769558" y="74677"/>
                  <a:pt x="1813833" y="116016"/>
                </a:cubicBezTo>
                <a:cubicBezTo>
                  <a:pt x="1941182" y="366789"/>
                  <a:pt x="1891300" y="374114"/>
                  <a:pt x="1890938" y="588002"/>
                </a:cubicBezTo>
                <a:cubicBezTo>
                  <a:pt x="1844475" y="751802"/>
                  <a:pt x="1881417" y="817240"/>
                  <a:pt x="1842774" y="963827"/>
                </a:cubicBezTo>
                <a:cubicBezTo>
                  <a:pt x="1790990" y="1152321"/>
                  <a:pt x="1728781" y="1244911"/>
                  <a:pt x="1679604" y="1347337"/>
                </a:cubicBezTo>
                <a:cubicBezTo>
                  <a:pt x="1619658" y="1492268"/>
                  <a:pt x="1640509" y="1521624"/>
                  <a:pt x="1624871" y="1600160"/>
                </a:cubicBezTo>
                <a:lnTo>
                  <a:pt x="1567097" y="1638481"/>
                </a:lnTo>
                <a:cubicBezTo>
                  <a:pt x="1592202" y="1734503"/>
                  <a:pt x="1580816" y="1732164"/>
                  <a:pt x="1585070" y="1810973"/>
                </a:cubicBezTo>
                <a:cubicBezTo>
                  <a:pt x="1547567" y="1894683"/>
                  <a:pt x="1541341" y="1914458"/>
                  <a:pt x="1519477" y="1978496"/>
                </a:cubicBezTo>
                <a:lnTo>
                  <a:pt x="1557486" y="2248020"/>
                </a:lnTo>
                <a:lnTo>
                  <a:pt x="648153" y="2252332"/>
                </a:lnTo>
                <a:cubicBezTo>
                  <a:pt x="305243" y="1912152"/>
                  <a:pt x="63295" y="1378174"/>
                  <a:pt x="0" y="760635"/>
                </a:cubicBezTo>
                <a:cubicBezTo>
                  <a:pt x="733507" y="739994"/>
                  <a:pt x="1356200" y="432143"/>
                  <a:pt x="16303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1"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24B774-3190-48C2-9205-4E88C4E043B0}"/>
              </a:ext>
            </a:extLst>
          </p:cNvPr>
          <p:cNvSpPr txBox="1"/>
          <p:nvPr/>
        </p:nvSpPr>
        <p:spPr>
          <a:xfrm>
            <a:off x="6181361" y="212317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D5EF29C-7B93-4684-AF95-CBA14DA54F7A}"/>
              </a:ext>
            </a:extLst>
          </p:cNvPr>
          <p:cNvSpPr txBox="1"/>
          <p:nvPr/>
        </p:nvSpPr>
        <p:spPr>
          <a:xfrm>
            <a:off x="6262831" y="309086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BF00EB8-097D-4986-9835-5AB39AECB3C8}"/>
              </a:ext>
            </a:extLst>
          </p:cNvPr>
          <p:cNvSpPr txBox="1"/>
          <p:nvPr/>
        </p:nvSpPr>
        <p:spPr>
          <a:xfrm>
            <a:off x="5861007" y="436650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A7AA7E-E55D-4B5C-A61E-49DABA7CAC99}"/>
              </a:ext>
            </a:extLst>
          </p:cNvPr>
          <p:cNvSpPr txBox="1"/>
          <p:nvPr/>
        </p:nvSpPr>
        <p:spPr>
          <a:xfrm>
            <a:off x="5234653" y="555331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05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FCFAD2-1E82-4EBA-A8F9-BEC504979680}"/>
              </a:ext>
            </a:extLst>
          </p:cNvPr>
          <p:cNvSpPr txBox="1"/>
          <p:nvPr/>
        </p:nvSpPr>
        <p:spPr>
          <a:xfrm>
            <a:off x="6607131" y="535326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31" name="Elbow Connector 51">
            <a:extLst>
              <a:ext uri="{FF2B5EF4-FFF2-40B4-BE49-F238E27FC236}">
                <a16:creationId xmlns:a16="http://schemas.microsoft.com/office/drawing/2014/main" id="{A42B2BAD-857E-4B21-9280-FACEE6723528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6867729" y="2724697"/>
            <a:ext cx="1676987" cy="666210"/>
          </a:xfrm>
          <a:prstGeom prst="bentConnector3">
            <a:avLst/>
          </a:prstGeom>
          <a:ln w="25400">
            <a:solidFill>
              <a:schemeClr val="accent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53">
            <a:extLst>
              <a:ext uri="{FF2B5EF4-FFF2-40B4-BE49-F238E27FC236}">
                <a16:creationId xmlns:a16="http://schemas.microsoft.com/office/drawing/2014/main" id="{CFEAC11F-DD58-48DE-8D16-443624BD3D0D}"/>
              </a:ext>
            </a:extLst>
          </p:cNvPr>
          <p:cNvCxnSpPr>
            <a:cxnSpLocks/>
            <a:endCxn id="5" idx="3"/>
          </p:cNvCxnSpPr>
          <p:nvPr/>
        </p:nvCxnSpPr>
        <p:spPr>
          <a:xfrm rot="10800000">
            <a:off x="3636098" y="5305239"/>
            <a:ext cx="1047385" cy="476693"/>
          </a:xfrm>
          <a:prstGeom prst="bentConnector3">
            <a:avLst/>
          </a:prstGeom>
          <a:ln w="25400">
            <a:solidFill>
              <a:schemeClr val="accent6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65">
            <a:extLst>
              <a:ext uri="{FF2B5EF4-FFF2-40B4-BE49-F238E27FC236}">
                <a16:creationId xmlns:a16="http://schemas.microsoft.com/office/drawing/2014/main" id="{8C70A4C4-C493-4B91-9C5B-63100C25B7FB}"/>
              </a:ext>
            </a:extLst>
          </p:cNvPr>
          <p:cNvCxnSpPr>
            <a:cxnSpLocks/>
          </p:cNvCxnSpPr>
          <p:nvPr/>
        </p:nvCxnSpPr>
        <p:spPr>
          <a:xfrm flipV="1">
            <a:off x="7460668" y="4567888"/>
            <a:ext cx="1234173" cy="1108262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8784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5A1CF-5429-4729-AB8D-B447A00CA972}"/>
              </a:ext>
            </a:extLst>
          </p:cNvPr>
          <p:cNvSpPr txBox="1"/>
          <p:nvPr/>
        </p:nvSpPr>
        <p:spPr>
          <a:xfrm>
            <a:off x="5646323" y="2275143"/>
            <a:ext cx="14008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cs typeface="B Nazanin" pitchFamily="2" charset="-78"/>
              </a:rPr>
              <a:t>$35</a:t>
            </a:r>
            <a:endParaRPr lang="ko-KR" altLang="en-US" sz="3600" b="1" dirty="0"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3B0DC5-2498-4AF2-BC61-56124EFDEC90}"/>
              </a:ext>
            </a:extLst>
          </p:cNvPr>
          <p:cNvSpPr/>
          <p:nvPr/>
        </p:nvSpPr>
        <p:spPr>
          <a:xfrm>
            <a:off x="5935283" y="2921474"/>
            <a:ext cx="822960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4758628-1FA9-4254-A7C0-5FB1436B1D8B}"/>
              </a:ext>
            </a:extLst>
          </p:cNvPr>
          <p:cNvGrpSpPr/>
          <p:nvPr/>
        </p:nvGrpSpPr>
        <p:grpSpPr>
          <a:xfrm>
            <a:off x="1359520" y="2072658"/>
            <a:ext cx="4076411" cy="821705"/>
            <a:chOff x="4822352" y="1916832"/>
            <a:chExt cx="3422056" cy="821705"/>
          </a:xfrm>
        </p:grpSpPr>
        <p:sp>
          <p:nvSpPr>
            <p:cNvPr id="9" name="Text Placeholder 10">
              <a:extLst>
                <a:ext uri="{FF2B5EF4-FFF2-40B4-BE49-F238E27FC236}">
                  <a16:creationId xmlns:a16="http://schemas.microsoft.com/office/drawing/2014/main" id="{C9E7AF48-825D-4205-873C-168998BAC707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accent1"/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0D3AD96-4AAE-475E-833E-4898474F49B9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4A2366F-E124-42C5-99E6-A38B554342FF}"/>
              </a:ext>
            </a:extLst>
          </p:cNvPr>
          <p:cNvSpPr txBox="1"/>
          <p:nvPr/>
        </p:nvSpPr>
        <p:spPr>
          <a:xfrm>
            <a:off x="5646323" y="3826682"/>
            <a:ext cx="14008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cs typeface="B Nazanin" pitchFamily="2" charset="-78"/>
              </a:rPr>
              <a:t>$75</a:t>
            </a:r>
            <a:endParaRPr lang="ko-KR" altLang="en-US" sz="3600" b="1" dirty="0">
              <a:cs typeface="B Nazanin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78AB0D-0250-4FFF-857B-2D5ECDE2081B}"/>
              </a:ext>
            </a:extLst>
          </p:cNvPr>
          <p:cNvSpPr/>
          <p:nvPr/>
        </p:nvSpPr>
        <p:spPr>
          <a:xfrm>
            <a:off x="5935283" y="4473013"/>
            <a:ext cx="822960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8E9892E-DACE-4E12-8984-02EFA7FA3E3F}"/>
              </a:ext>
            </a:extLst>
          </p:cNvPr>
          <p:cNvGrpSpPr/>
          <p:nvPr/>
        </p:nvGrpSpPr>
        <p:grpSpPr>
          <a:xfrm>
            <a:off x="1359520" y="3624197"/>
            <a:ext cx="4076411" cy="821705"/>
            <a:chOff x="4822352" y="1916832"/>
            <a:chExt cx="3422056" cy="821705"/>
          </a:xfrm>
        </p:grpSpPr>
        <p:sp>
          <p:nvSpPr>
            <p:cNvPr id="19" name="Text Placeholder 10">
              <a:extLst>
                <a:ext uri="{FF2B5EF4-FFF2-40B4-BE49-F238E27FC236}">
                  <a16:creationId xmlns:a16="http://schemas.microsoft.com/office/drawing/2014/main" id="{79C584F6-3B9E-4FDE-A47F-E8B996FA877B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accent1"/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9BC56DE-49AC-412D-989F-6033F865F0F3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EBA3D3A-4D4A-4198-AB49-08C4F0B2DB55}"/>
              </a:ext>
            </a:extLst>
          </p:cNvPr>
          <p:cNvSpPr txBox="1"/>
          <p:nvPr/>
        </p:nvSpPr>
        <p:spPr>
          <a:xfrm>
            <a:off x="5646323" y="5378221"/>
            <a:ext cx="14008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cs typeface="B Nazanin" pitchFamily="2" charset="-78"/>
              </a:rPr>
              <a:t>$90</a:t>
            </a:r>
            <a:endParaRPr lang="ko-KR" altLang="en-US" sz="3600" b="1" dirty="0"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06C234-E70D-4E5A-BE17-85FE09AC5E71}"/>
              </a:ext>
            </a:extLst>
          </p:cNvPr>
          <p:cNvSpPr/>
          <p:nvPr/>
        </p:nvSpPr>
        <p:spPr>
          <a:xfrm>
            <a:off x="5935283" y="6024552"/>
            <a:ext cx="822960" cy="457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EA4A334-78A0-4AF0-A429-0E47CA57313C}"/>
              </a:ext>
            </a:extLst>
          </p:cNvPr>
          <p:cNvGrpSpPr/>
          <p:nvPr/>
        </p:nvGrpSpPr>
        <p:grpSpPr>
          <a:xfrm>
            <a:off x="1359520" y="5175736"/>
            <a:ext cx="4076411" cy="821705"/>
            <a:chOff x="4822352" y="1916832"/>
            <a:chExt cx="3422056" cy="821705"/>
          </a:xfrm>
        </p:grpSpPr>
        <p:sp>
          <p:nvSpPr>
            <p:cNvPr id="24" name="Text Placeholder 10">
              <a:extLst>
                <a:ext uri="{FF2B5EF4-FFF2-40B4-BE49-F238E27FC236}">
                  <a16:creationId xmlns:a16="http://schemas.microsoft.com/office/drawing/2014/main" id="{13DBD93E-112F-44F8-A5F9-2156FDD6818E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accent1"/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5F9C701-7ECD-44EF-B524-2CB5753BD900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6" name="자유형: 도형 40">
            <a:extLst>
              <a:ext uri="{FF2B5EF4-FFF2-40B4-BE49-F238E27FC236}">
                <a16:creationId xmlns:a16="http://schemas.microsoft.com/office/drawing/2014/main" id="{6849A378-35C5-4981-80CC-750E8A81D7CE}"/>
              </a:ext>
            </a:extLst>
          </p:cNvPr>
          <p:cNvSpPr/>
          <p:nvPr/>
        </p:nvSpPr>
        <p:spPr>
          <a:xfrm rot="2784101">
            <a:off x="7327559" y="4257871"/>
            <a:ext cx="1229106" cy="990785"/>
          </a:xfrm>
          <a:custGeom>
            <a:avLst/>
            <a:gdLst>
              <a:gd name="connsiteX0" fmla="*/ 1426018 w 1699104"/>
              <a:gd name="connsiteY0" fmla="*/ 100 h 1369652"/>
              <a:gd name="connsiteX1" fmla="*/ 905616 w 1699104"/>
              <a:gd name="connsiteY1" fmla="*/ 806363 h 1369652"/>
              <a:gd name="connsiteX2" fmla="*/ 283242 w 1699104"/>
              <a:gd name="connsiteY2" fmla="*/ 523532 h 1369652"/>
              <a:gd name="connsiteX3" fmla="*/ 222649 w 1699104"/>
              <a:gd name="connsiteY3" fmla="*/ 437351 h 1369652"/>
              <a:gd name="connsiteX4" fmla="*/ 229092 w 1699104"/>
              <a:gd name="connsiteY4" fmla="*/ 431928 h 1369652"/>
              <a:gd name="connsiteX5" fmla="*/ 214241 w 1699104"/>
              <a:gd name="connsiteY5" fmla="*/ 431928 h 1369652"/>
              <a:gd name="connsiteX6" fmla="*/ 219121 w 1699104"/>
              <a:gd name="connsiteY6" fmla="*/ 466941 h 1369652"/>
              <a:gd name="connsiteX7" fmla="*/ 726011 w 1699104"/>
              <a:gd name="connsiteY7" fmla="*/ 922236 h 1369652"/>
              <a:gd name="connsiteX8" fmla="*/ 1670649 w 1699104"/>
              <a:gd name="connsiteY8" fmla="*/ 741110 h 1369652"/>
              <a:gd name="connsiteX9" fmla="*/ 531731 w 1699104"/>
              <a:gd name="connsiteY9" fmla="*/ 1324252 h 1369652"/>
              <a:gd name="connsiteX10" fmla="*/ 91918 w 1699104"/>
              <a:gd name="connsiteY10" fmla="*/ 541992 h 1369652"/>
              <a:gd name="connsiteX11" fmla="*/ 120379 w 1699104"/>
              <a:gd name="connsiteY11" fmla="*/ 467947 h 1369652"/>
              <a:gd name="connsiteX12" fmla="*/ 116938 w 1699104"/>
              <a:gd name="connsiteY12" fmla="*/ 431928 h 1369652"/>
              <a:gd name="connsiteX13" fmla="*/ 33060 w 1699104"/>
              <a:gd name="connsiteY13" fmla="*/ 431928 h 1369652"/>
              <a:gd name="connsiteX14" fmla="*/ 0 w 1699104"/>
              <a:gd name="connsiteY14" fmla="*/ 398866 h 1369652"/>
              <a:gd name="connsiteX15" fmla="*/ 0 w 1699104"/>
              <a:gd name="connsiteY15" fmla="*/ 295655 h 1369652"/>
              <a:gd name="connsiteX16" fmla="*/ 33060 w 1699104"/>
              <a:gd name="connsiteY16" fmla="*/ 262594 h 1369652"/>
              <a:gd name="connsiteX17" fmla="*/ 303652 w 1699104"/>
              <a:gd name="connsiteY17" fmla="*/ 262594 h 1369652"/>
              <a:gd name="connsiteX18" fmla="*/ 336714 w 1699104"/>
              <a:gd name="connsiteY18" fmla="*/ 295655 h 1369652"/>
              <a:gd name="connsiteX19" fmla="*/ 336714 w 1699104"/>
              <a:gd name="connsiteY19" fmla="*/ 398866 h 1369652"/>
              <a:gd name="connsiteX20" fmla="*/ 327031 w 1699104"/>
              <a:gd name="connsiteY20" fmla="*/ 422244 h 1369652"/>
              <a:gd name="connsiteX21" fmla="*/ 318665 w 1699104"/>
              <a:gd name="connsiteY21" fmla="*/ 425709 h 1369652"/>
              <a:gd name="connsiteX22" fmla="*/ 320999 w 1699104"/>
              <a:gd name="connsiteY22" fmla="*/ 428452 h 1369652"/>
              <a:gd name="connsiteX23" fmla="*/ 854625 w 1699104"/>
              <a:gd name="connsiteY23" fmla="*/ 512079 h 1369652"/>
              <a:gd name="connsiteX24" fmla="*/ 1426018 w 1699104"/>
              <a:gd name="connsiteY24" fmla="*/ 100 h 136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99104" h="1369652">
                <a:moveTo>
                  <a:pt x="1426018" y="100"/>
                </a:moveTo>
                <a:cubicBezTo>
                  <a:pt x="1538052" y="-1238"/>
                  <a:pt x="1521372" y="676489"/>
                  <a:pt x="905616" y="806363"/>
                </a:cubicBezTo>
                <a:cubicBezTo>
                  <a:pt x="615918" y="859803"/>
                  <a:pt x="247425" y="663322"/>
                  <a:pt x="283242" y="523532"/>
                </a:cubicBezTo>
                <a:cubicBezTo>
                  <a:pt x="295726" y="486047"/>
                  <a:pt x="248406" y="473678"/>
                  <a:pt x="222649" y="437351"/>
                </a:cubicBezTo>
                <a:lnTo>
                  <a:pt x="229092" y="431928"/>
                </a:lnTo>
                <a:lnTo>
                  <a:pt x="214241" y="431928"/>
                </a:lnTo>
                <a:lnTo>
                  <a:pt x="219121" y="466941"/>
                </a:lnTo>
                <a:cubicBezTo>
                  <a:pt x="244983" y="601662"/>
                  <a:pt x="334031" y="752109"/>
                  <a:pt x="726011" y="922236"/>
                </a:cubicBezTo>
                <a:cubicBezTo>
                  <a:pt x="1154486" y="1061180"/>
                  <a:pt x="1595961" y="678971"/>
                  <a:pt x="1670649" y="741110"/>
                </a:cubicBezTo>
                <a:cubicBezTo>
                  <a:pt x="1796893" y="821695"/>
                  <a:pt x="1518097" y="1557237"/>
                  <a:pt x="531731" y="1324252"/>
                </a:cubicBezTo>
                <a:cubicBezTo>
                  <a:pt x="208334" y="1231723"/>
                  <a:pt x="-112945" y="851176"/>
                  <a:pt x="91918" y="541992"/>
                </a:cubicBezTo>
                <a:cubicBezTo>
                  <a:pt x="120456" y="512888"/>
                  <a:pt x="123138" y="500113"/>
                  <a:pt x="120379" y="467947"/>
                </a:cubicBezTo>
                <a:lnTo>
                  <a:pt x="116938" y="431928"/>
                </a:lnTo>
                <a:lnTo>
                  <a:pt x="33060" y="431928"/>
                </a:lnTo>
                <a:cubicBezTo>
                  <a:pt x="14802" y="431928"/>
                  <a:pt x="0" y="417126"/>
                  <a:pt x="0" y="398866"/>
                </a:cubicBezTo>
                <a:lnTo>
                  <a:pt x="0" y="295655"/>
                </a:lnTo>
                <a:cubicBezTo>
                  <a:pt x="0" y="277396"/>
                  <a:pt x="14802" y="262594"/>
                  <a:pt x="33060" y="262594"/>
                </a:cubicBezTo>
                <a:lnTo>
                  <a:pt x="303652" y="262594"/>
                </a:lnTo>
                <a:cubicBezTo>
                  <a:pt x="321912" y="262594"/>
                  <a:pt x="336714" y="277396"/>
                  <a:pt x="336714" y="295655"/>
                </a:cubicBezTo>
                <a:lnTo>
                  <a:pt x="336714" y="398866"/>
                </a:lnTo>
                <a:cubicBezTo>
                  <a:pt x="336714" y="407996"/>
                  <a:pt x="333014" y="416262"/>
                  <a:pt x="327031" y="422244"/>
                </a:cubicBezTo>
                <a:lnTo>
                  <a:pt x="318665" y="425709"/>
                </a:lnTo>
                <a:lnTo>
                  <a:pt x="320999" y="428452"/>
                </a:lnTo>
                <a:cubicBezTo>
                  <a:pt x="391696" y="499969"/>
                  <a:pt x="533781" y="563301"/>
                  <a:pt x="854625" y="512079"/>
                </a:cubicBezTo>
                <a:cubicBezTo>
                  <a:pt x="1189479" y="428452"/>
                  <a:pt x="1354858" y="-7609"/>
                  <a:pt x="1426018" y="1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7" name="그룹 57">
            <a:extLst>
              <a:ext uri="{FF2B5EF4-FFF2-40B4-BE49-F238E27FC236}">
                <a16:creationId xmlns:a16="http://schemas.microsoft.com/office/drawing/2014/main" id="{5D20753C-CB2D-4F1A-AD47-15AEAED1E050}"/>
              </a:ext>
            </a:extLst>
          </p:cNvPr>
          <p:cNvGrpSpPr/>
          <p:nvPr/>
        </p:nvGrpSpPr>
        <p:grpSpPr>
          <a:xfrm>
            <a:off x="8001563" y="4466629"/>
            <a:ext cx="677495" cy="947673"/>
            <a:chOff x="1019786" y="3002376"/>
            <a:chExt cx="2531613" cy="3541196"/>
          </a:xfrm>
          <a:solidFill>
            <a:schemeClr val="accent2"/>
          </a:solidFill>
        </p:grpSpPr>
        <p:sp>
          <p:nvSpPr>
            <p:cNvPr id="28" name="사각형: 둥근 모서리 132">
              <a:extLst>
                <a:ext uri="{FF2B5EF4-FFF2-40B4-BE49-F238E27FC236}">
                  <a16:creationId xmlns:a16="http://schemas.microsoft.com/office/drawing/2014/main" id="{3AE8C156-48F4-43DA-9EE1-B7EC051553C7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9" name="막힌 원호 135">
              <a:extLst>
                <a:ext uri="{FF2B5EF4-FFF2-40B4-BE49-F238E27FC236}">
                  <a16:creationId xmlns:a16="http://schemas.microsoft.com/office/drawing/2014/main" id="{A52C5444-CD7B-475D-9640-01EE2737BE4C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0" name="자유형: 도형 60">
              <a:extLst>
                <a:ext uri="{FF2B5EF4-FFF2-40B4-BE49-F238E27FC236}">
                  <a16:creationId xmlns:a16="http://schemas.microsoft.com/office/drawing/2014/main" id="{8813DF17-DD52-4E37-8B0F-6D3EDA41A334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" name="자유형: 도형 61">
              <a:extLst>
                <a:ext uri="{FF2B5EF4-FFF2-40B4-BE49-F238E27FC236}">
                  <a16:creationId xmlns:a16="http://schemas.microsoft.com/office/drawing/2014/main" id="{A00F2EC2-67E2-481B-8C6E-FD014C76C3AB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32" name="사각형: 둥근 모서리 32">
            <a:extLst>
              <a:ext uri="{FF2B5EF4-FFF2-40B4-BE49-F238E27FC236}">
                <a16:creationId xmlns:a16="http://schemas.microsoft.com/office/drawing/2014/main" id="{0EACC7FD-C001-46F4-A3B0-CA779167FF61}"/>
              </a:ext>
            </a:extLst>
          </p:cNvPr>
          <p:cNvSpPr/>
          <p:nvPr/>
        </p:nvSpPr>
        <p:spPr>
          <a:xfrm>
            <a:off x="7476008" y="5440679"/>
            <a:ext cx="3276000" cy="15492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itchFamily="2" charset="-78"/>
            </a:endParaRPr>
          </a:p>
        </p:txBody>
      </p:sp>
      <p:grpSp>
        <p:nvGrpSpPr>
          <p:cNvPr id="33" name="그룹 38">
            <a:extLst>
              <a:ext uri="{FF2B5EF4-FFF2-40B4-BE49-F238E27FC236}">
                <a16:creationId xmlns:a16="http://schemas.microsoft.com/office/drawing/2014/main" id="{E44CDFA9-033B-4DB3-AD75-7A8F3AFD5416}"/>
              </a:ext>
            </a:extLst>
          </p:cNvPr>
          <p:cNvGrpSpPr/>
          <p:nvPr/>
        </p:nvGrpSpPr>
        <p:grpSpPr>
          <a:xfrm rot="1205143">
            <a:off x="7968328" y="1906359"/>
            <a:ext cx="3299252" cy="2176495"/>
            <a:chOff x="6345690" y="2428150"/>
            <a:chExt cx="3299252" cy="2176495"/>
          </a:xfrm>
          <a:solidFill>
            <a:schemeClr val="accent1"/>
          </a:solidFill>
        </p:grpSpPr>
        <p:sp>
          <p:nvSpPr>
            <p:cNvPr id="34" name="현 34">
              <a:extLst>
                <a:ext uri="{FF2B5EF4-FFF2-40B4-BE49-F238E27FC236}">
                  <a16:creationId xmlns:a16="http://schemas.microsoft.com/office/drawing/2014/main" id="{2F709242-AD43-4CCF-8421-AC848DC0FD8B}"/>
                </a:ext>
              </a:extLst>
            </p:cNvPr>
            <p:cNvSpPr/>
            <p:nvPr/>
          </p:nvSpPr>
          <p:spPr>
            <a:xfrm>
              <a:off x="6345690" y="2796201"/>
              <a:ext cx="3299252" cy="1808444"/>
            </a:xfrm>
            <a:custGeom>
              <a:avLst/>
              <a:gdLst>
                <a:gd name="connsiteX0" fmla="*/ 10326 w 3301582"/>
                <a:gd name="connsiteY0" fmla="*/ 1835145 h 3301582"/>
                <a:gd name="connsiteX1" fmla="*/ 772665 w 3301582"/>
                <a:gd name="connsiteY1" fmla="*/ 252933 h 3301582"/>
                <a:gd name="connsiteX2" fmla="*/ 2528955 w 3301582"/>
                <a:gd name="connsiteY2" fmla="*/ 252957 h 3301582"/>
                <a:gd name="connsiteX3" fmla="*/ 3291251 w 3301582"/>
                <a:gd name="connsiteY3" fmla="*/ 1835189 h 3301582"/>
                <a:gd name="connsiteX4" fmla="*/ 10326 w 3301582"/>
                <a:gd name="connsiteY4" fmla="*/ 1835145 h 3301582"/>
                <a:gd name="connsiteX0" fmla="*/ 7964 w 3299252"/>
                <a:gd name="connsiteY0" fmla="*/ 1808400 h 1808444"/>
                <a:gd name="connsiteX1" fmla="*/ 770303 w 3299252"/>
                <a:gd name="connsiteY1" fmla="*/ 226188 h 1808444"/>
                <a:gd name="connsiteX2" fmla="*/ 2526593 w 3299252"/>
                <a:gd name="connsiteY2" fmla="*/ 226212 h 1808444"/>
                <a:gd name="connsiteX3" fmla="*/ 3288889 w 3299252"/>
                <a:gd name="connsiteY3" fmla="*/ 1808444 h 1808444"/>
                <a:gd name="connsiteX4" fmla="*/ 7964 w 3299252"/>
                <a:gd name="connsiteY4" fmla="*/ 1808400 h 180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9252" h="1808444">
                  <a:moveTo>
                    <a:pt x="7964" y="1808400"/>
                  </a:moveTo>
                  <a:cubicBezTo>
                    <a:pt x="-62839" y="1178363"/>
                    <a:pt x="350532" y="489886"/>
                    <a:pt x="770303" y="226188"/>
                  </a:cubicBezTo>
                  <a:cubicBezTo>
                    <a:pt x="1190074" y="-37510"/>
                    <a:pt x="1989741" y="-111056"/>
                    <a:pt x="2526593" y="226212"/>
                  </a:cubicBezTo>
                  <a:cubicBezTo>
                    <a:pt x="3063445" y="563480"/>
                    <a:pt x="3359709" y="1178409"/>
                    <a:pt x="3288889" y="1808444"/>
                  </a:cubicBezTo>
                  <a:lnTo>
                    <a:pt x="7964" y="1808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사각형: 둥근 모서리 36">
              <a:extLst>
                <a:ext uri="{FF2B5EF4-FFF2-40B4-BE49-F238E27FC236}">
                  <a16:creationId xmlns:a16="http://schemas.microsoft.com/office/drawing/2014/main" id="{BCBCF950-DBFD-4301-A726-7A903066DDDA}"/>
                </a:ext>
              </a:extLst>
            </p:cNvPr>
            <p:cNvSpPr/>
            <p:nvPr/>
          </p:nvSpPr>
          <p:spPr>
            <a:xfrm>
              <a:off x="7714357" y="2428150"/>
              <a:ext cx="559524" cy="256125"/>
            </a:xfrm>
            <a:prstGeom prst="roundRect">
              <a:avLst>
                <a:gd name="adj" fmla="val 433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직사각형 37">
              <a:extLst>
                <a:ext uri="{FF2B5EF4-FFF2-40B4-BE49-F238E27FC236}">
                  <a16:creationId xmlns:a16="http://schemas.microsoft.com/office/drawing/2014/main" id="{B0D999B7-2882-4509-8E7B-D08C3BE54785}"/>
                </a:ext>
              </a:extLst>
            </p:cNvPr>
            <p:cNvSpPr/>
            <p:nvPr/>
          </p:nvSpPr>
          <p:spPr>
            <a:xfrm>
              <a:off x="7848477" y="2593707"/>
              <a:ext cx="291285" cy="333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25B54DFC-5A96-4FDE-87FE-A443A5B03F9B}"/>
              </a:ext>
            </a:extLst>
          </p:cNvPr>
          <p:cNvSpPr txBox="1"/>
          <p:nvPr/>
        </p:nvSpPr>
        <p:spPr>
          <a:xfrm>
            <a:off x="8229600" y="2789813"/>
            <a:ext cx="2363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شام ویژه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8" name="그룹 41">
            <a:extLst>
              <a:ext uri="{FF2B5EF4-FFF2-40B4-BE49-F238E27FC236}">
                <a16:creationId xmlns:a16="http://schemas.microsoft.com/office/drawing/2014/main" id="{254CF166-06BA-48DC-88E0-A27C5237E379}"/>
              </a:ext>
            </a:extLst>
          </p:cNvPr>
          <p:cNvGrpSpPr/>
          <p:nvPr/>
        </p:nvGrpSpPr>
        <p:grpSpPr>
          <a:xfrm rot="2819394">
            <a:off x="10059593" y="4432560"/>
            <a:ext cx="561460" cy="1189723"/>
            <a:chOff x="-287118" y="4952296"/>
            <a:chExt cx="1609427" cy="3410347"/>
          </a:xfrm>
          <a:solidFill>
            <a:schemeClr val="accent2"/>
          </a:solidFill>
        </p:grpSpPr>
        <p:sp>
          <p:nvSpPr>
            <p:cNvPr id="39" name="자유형: 도형 42">
              <a:extLst>
                <a:ext uri="{FF2B5EF4-FFF2-40B4-BE49-F238E27FC236}">
                  <a16:creationId xmlns:a16="http://schemas.microsoft.com/office/drawing/2014/main" id="{9CDBE25F-5FB1-4742-ABAA-31EAC4D117D2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자유형: 도형 43">
              <a:extLst>
                <a:ext uri="{FF2B5EF4-FFF2-40B4-BE49-F238E27FC236}">
                  <a16:creationId xmlns:a16="http://schemas.microsoft.com/office/drawing/2014/main" id="{59C22900-F025-43BF-8520-9D5948D29FD8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자유형: 도형 44">
              <a:extLst>
                <a:ext uri="{FF2B5EF4-FFF2-40B4-BE49-F238E27FC236}">
                  <a16:creationId xmlns:a16="http://schemas.microsoft.com/office/drawing/2014/main" id="{9CA7A732-C855-4FCD-A464-A6AF51538A77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2" name="자유형: 도형 45">
              <a:extLst>
                <a:ext uri="{FF2B5EF4-FFF2-40B4-BE49-F238E27FC236}">
                  <a16:creationId xmlns:a16="http://schemas.microsoft.com/office/drawing/2014/main" id="{FE7EED0C-C6C2-478B-8E83-E467C9B194F4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3" name="그룹 46">
            <a:extLst>
              <a:ext uri="{FF2B5EF4-FFF2-40B4-BE49-F238E27FC236}">
                <a16:creationId xmlns:a16="http://schemas.microsoft.com/office/drawing/2014/main" id="{80C108B2-DD7E-498E-BDA6-ABCE91D2C58E}"/>
              </a:ext>
            </a:extLst>
          </p:cNvPr>
          <p:cNvGrpSpPr/>
          <p:nvPr/>
        </p:nvGrpSpPr>
        <p:grpSpPr>
          <a:xfrm rot="20593171">
            <a:off x="8541775" y="4535020"/>
            <a:ext cx="561460" cy="810783"/>
            <a:chOff x="8615780" y="3185232"/>
            <a:chExt cx="1026044" cy="1481671"/>
          </a:xfrm>
          <a:solidFill>
            <a:schemeClr val="accent3"/>
          </a:solidFill>
        </p:grpSpPr>
        <p:sp>
          <p:nvSpPr>
            <p:cNvPr id="44" name="눈물 방울 47">
              <a:extLst>
                <a:ext uri="{FF2B5EF4-FFF2-40B4-BE49-F238E27FC236}">
                  <a16:creationId xmlns:a16="http://schemas.microsoft.com/office/drawing/2014/main" id="{DCF6E47F-56EA-469D-897D-2A408D0BFBEB}"/>
                </a:ext>
              </a:extLst>
            </p:cNvPr>
            <p:cNvSpPr/>
            <p:nvPr/>
          </p:nvSpPr>
          <p:spPr>
            <a:xfrm rot="8100000">
              <a:off x="8675547" y="3752503"/>
              <a:ext cx="914400" cy="9144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5" name="자유형: 도형 48">
              <a:extLst>
                <a:ext uri="{FF2B5EF4-FFF2-40B4-BE49-F238E27FC236}">
                  <a16:creationId xmlns:a16="http://schemas.microsoft.com/office/drawing/2014/main" id="{325F9E26-B297-4F92-93E8-7BB02CEDF8FC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6" name="자유형: 도형 49">
              <a:extLst>
                <a:ext uri="{FF2B5EF4-FFF2-40B4-BE49-F238E27FC236}">
                  <a16:creationId xmlns:a16="http://schemas.microsoft.com/office/drawing/2014/main" id="{84701F83-4EF7-4124-9198-828683801798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7" name="자유형: 도형 50">
              <a:extLst>
                <a:ext uri="{FF2B5EF4-FFF2-40B4-BE49-F238E27FC236}">
                  <a16:creationId xmlns:a16="http://schemas.microsoft.com/office/drawing/2014/main" id="{A78E287D-22EA-43EF-AA68-13FD2608F640}"/>
                </a:ext>
              </a:extLst>
            </p:cNvPr>
            <p:cNvSpPr/>
            <p:nvPr/>
          </p:nvSpPr>
          <p:spPr>
            <a:xfrm rot="18285152" flipH="1">
              <a:off x="8768936" y="3335788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8" name="그룹 62">
            <a:extLst>
              <a:ext uri="{FF2B5EF4-FFF2-40B4-BE49-F238E27FC236}">
                <a16:creationId xmlns:a16="http://schemas.microsoft.com/office/drawing/2014/main" id="{568BFADA-90F8-40FB-BCFA-8C0EEC2B6EB1}"/>
              </a:ext>
            </a:extLst>
          </p:cNvPr>
          <p:cNvGrpSpPr/>
          <p:nvPr/>
        </p:nvGrpSpPr>
        <p:grpSpPr>
          <a:xfrm>
            <a:off x="9084509" y="4580738"/>
            <a:ext cx="835977" cy="872803"/>
            <a:chOff x="-2765399" y="4983810"/>
            <a:chExt cx="2559184" cy="2671920"/>
          </a:xfrm>
          <a:solidFill>
            <a:schemeClr val="accent2"/>
          </a:solidFill>
        </p:grpSpPr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FABE7BDF-ECE0-4079-992A-258C27156B0A}"/>
                </a:ext>
              </a:extLst>
            </p:cNvPr>
            <p:cNvSpPr/>
            <p:nvPr/>
          </p:nvSpPr>
          <p:spPr>
            <a:xfrm rot="2641289">
              <a:off x="-1645446" y="4983810"/>
              <a:ext cx="1439231" cy="1391912"/>
            </a:xfrm>
            <a:custGeom>
              <a:avLst/>
              <a:gdLst/>
              <a:ahLst/>
              <a:cxnLst/>
              <a:rect l="l" t="t" r="r" b="b"/>
              <a:pathLst>
                <a:path w="4563041" h="4413028">
                  <a:moveTo>
                    <a:pt x="1658854" y="700255"/>
                  </a:moveTo>
                  <a:cubicBezTo>
                    <a:pt x="1197696" y="1371211"/>
                    <a:pt x="1496559" y="2059981"/>
                    <a:pt x="1623229" y="2469679"/>
                  </a:cubicBezTo>
                  <a:cubicBezTo>
                    <a:pt x="1245198" y="2398427"/>
                    <a:pt x="843415" y="2327174"/>
                    <a:pt x="465384" y="1964977"/>
                  </a:cubicBezTo>
                  <a:cubicBezTo>
                    <a:pt x="774143" y="2501345"/>
                    <a:pt x="1255093" y="2515201"/>
                    <a:pt x="1587603" y="2594369"/>
                  </a:cubicBezTo>
                  <a:cubicBezTo>
                    <a:pt x="1409473" y="3039693"/>
                    <a:pt x="1563852" y="3455330"/>
                    <a:pt x="1730106" y="3859091"/>
                  </a:cubicBezTo>
                  <a:cubicBezTo>
                    <a:pt x="1595519" y="3465226"/>
                    <a:pt x="1544059" y="2970421"/>
                    <a:pt x="1736043" y="2600307"/>
                  </a:cubicBezTo>
                  <a:cubicBezTo>
                    <a:pt x="2044802" y="3130738"/>
                    <a:pt x="2810761" y="3298972"/>
                    <a:pt x="3339213" y="3354390"/>
                  </a:cubicBezTo>
                  <a:cubicBezTo>
                    <a:pt x="2751385" y="3245533"/>
                    <a:pt x="2092304" y="2952608"/>
                    <a:pt x="1825109" y="2511242"/>
                  </a:cubicBezTo>
                  <a:lnTo>
                    <a:pt x="3612345" y="1383086"/>
                  </a:lnTo>
                  <a:lnTo>
                    <a:pt x="1736044" y="2434053"/>
                  </a:lnTo>
                  <a:cubicBezTo>
                    <a:pt x="1411452" y="1798723"/>
                    <a:pt x="1419368" y="1199019"/>
                    <a:pt x="1658854" y="700255"/>
                  </a:cubicBezTo>
                  <a:close/>
                  <a:moveTo>
                    <a:pt x="2233909" y="0"/>
                  </a:moveTo>
                  <a:cubicBezTo>
                    <a:pt x="2467233" y="1806805"/>
                    <a:pt x="2077102" y="1155417"/>
                    <a:pt x="1882914" y="1893443"/>
                  </a:cubicBezTo>
                  <a:cubicBezTo>
                    <a:pt x="2512642" y="1924327"/>
                    <a:pt x="2322974" y="945807"/>
                    <a:pt x="2887388" y="733246"/>
                  </a:cubicBezTo>
                  <a:cubicBezTo>
                    <a:pt x="2830028" y="877206"/>
                    <a:pt x="2808293" y="1015229"/>
                    <a:pt x="2816247" y="1135439"/>
                  </a:cubicBezTo>
                  <a:cubicBezTo>
                    <a:pt x="3129337" y="625471"/>
                    <a:pt x="3460241" y="928965"/>
                    <a:pt x="4563041" y="810883"/>
                  </a:cubicBezTo>
                  <a:cubicBezTo>
                    <a:pt x="3889322" y="1343144"/>
                    <a:pt x="4278444" y="2112912"/>
                    <a:pt x="3343467" y="2140472"/>
                  </a:cubicBezTo>
                  <a:cubicBezTo>
                    <a:pt x="3501618" y="2209483"/>
                    <a:pt x="3618205" y="2266620"/>
                    <a:pt x="3829795" y="2311880"/>
                  </a:cubicBezTo>
                  <a:cubicBezTo>
                    <a:pt x="3569732" y="2557453"/>
                    <a:pt x="3262169" y="2512080"/>
                    <a:pt x="2622097" y="2389517"/>
                  </a:cubicBezTo>
                  <a:cubicBezTo>
                    <a:pt x="2509767" y="2369650"/>
                    <a:pt x="2397436" y="2415097"/>
                    <a:pt x="2302920" y="2579299"/>
                  </a:cubicBezTo>
                  <a:cubicBezTo>
                    <a:pt x="2487884" y="2842647"/>
                    <a:pt x="3266614" y="2209409"/>
                    <a:pt x="4140346" y="3262466"/>
                  </a:cubicBezTo>
                  <a:cubicBezTo>
                    <a:pt x="3752157" y="3403364"/>
                    <a:pt x="3785543" y="4007399"/>
                    <a:pt x="2975780" y="3631721"/>
                  </a:cubicBezTo>
                  <a:cubicBezTo>
                    <a:pt x="2895976" y="3835245"/>
                    <a:pt x="3071493" y="3943766"/>
                    <a:pt x="3217320" y="4028536"/>
                  </a:cubicBezTo>
                  <a:cubicBezTo>
                    <a:pt x="2958527" y="3996906"/>
                    <a:pt x="2693797" y="4250284"/>
                    <a:pt x="2440942" y="3933646"/>
                  </a:cubicBezTo>
                  <a:cubicBezTo>
                    <a:pt x="2297169" y="3720861"/>
                    <a:pt x="2384964" y="3258694"/>
                    <a:pt x="2009622" y="3295291"/>
                  </a:cubicBezTo>
                  <a:cubicBezTo>
                    <a:pt x="1754582" y="3405624"/>
                    <a:pt x="1937083" y="3548389"/>
                    <a:pt x="2121990" y="3770304"/>
                  </a:cubicBezTo>
                  <a:cubicBezTo>
                    <a:pt x="2200019" y="3867528"/>
                    <a:pt x="2192774" y="4111028"/>
                    <a:pt x="2299671" y="4413028"/>
                  </a:cubicBezTo>
                  <a:lnTo>
                    <a:pt x="1837093" y="4270076"/>
                  </a:lnTo>
                  <a:cubicBezTo>
                    <a:pt x="1555484" y="4205994"/>
                    <a:pt x="982929" y="3963783"/>
                    <a:pt x="974452" y="3490002"/>
                  </a:cubicBezTo>
                  <a:cubicBezTo>
                    <a:pt x="982406" y="3259218"/>
                    <a:pt x="1376307" y="3123434"/>
                    <a:pt x="1336761" y="2803585"/>
                  </a:cubicBezTo>
                  <a:cubicBezTo>
                    <a:pt x="985954" y="3102746"/>
                    <a:pt x="688585" y="3247528"/>
                    <a:pt x="284339" y="3416061"/>
                  </a:cubicBezTo>
                  <a:lnTo>
                    <a:pt x="90189" y="3296411"/>
                  </a:lnTo>
                  <a:cubicBezTo>
                    <a:pt x="514191" y="3104128"/>
                    <a:pt x="837251" y="3048411"/>
                    <a:pt x="1219689" y="2642372"/>
                  </a:cubicBezTo>
                  <a:cubicBezTo>
                    <a:pt x="937892" y="2487993"/>
                    <a:pt x="632345" y="2719562"/>
                    <a:pt x="457427" y="2677998"/>
                  </a:cubicBezTo>
                  <a:cubicBezTo>
                    <a:pt x="266151" y="2640019"/>
                    <a:pt x="-55751" y="2435786"/>
                    <a:pt x="8293" y="1768416"/>
                  </a:cubicBezTo>
                  <a:cubicBezTo>
                    <a:pt x="86864" y="1822004"/>
                    <a:pt x="171373" y="1810278"/>
                    <a:pt x="244007" y="1929180"/>
                  </a:cubicBezTo>
                  <a:cubicBezTo>
                    <a:pt x="144075" y="1584945"/>
                    <a:pt x="192584" y="1353526"/>
                    <a:pt x="336097" y="1009291"/>
                  </a:cubicBezTo>
                  <a:cubicBezTo>
                    <a:pt x="954398" y="1360733"/>
                    <a:pt x="866117" y="1991245"/>
                    <a:pt x="1086595" y="1885488"/>
                  </a:cubicBezTo>
                  <a:cubicBezTo>
                    <a:pt x="1316035" y="1763150"/>
                    <a:pt x="1171404" y="1474556"/>
                    <a:pt x="1008958" y="1328468"/>
                  </a:cubicBezTo>
                  <a:cubicBezTo>
                    <a:pt x="800580" y="1156986"/>
                    <a:pt x="687203" y="860812"/>
                    <a:pt x="1060716" y="439948"/>
                  </a:cubicBezTo>
                  <a:cubicBezTo>
                    <a:pt x="1126292" y="558925"/>
                    <a:pt x="1114678" y="844158"/>
                    <a:pt x="1257443" y="796880"/>
                  </a:cubicBezTo>
                  <a:cubicBezTo>
                    <a:pt x="1422615" y="505524"/>
                    <a:pt x="1338404" y="166665"/>
                    <a:pt x="22339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50" name="타원 64">
              <a:extLst>
                <a:ext uri="{FF2B5EF4-FFF2-40B4-BE49-F238E27FC236}">
                  <a16:creationId xmlns:a16="http://schemas.microsoft.com/office/drawing/2014/main" id="{535255AB-4461-45B1-860B-18BE0A3ACA55}"/>
                </a:ext>
              </a:extLst>
            </p:cNvPr>
            <p:cNvSpPr/>
            <p:nvPr/>
          </p:nvSpPr>
          <p:spPr>
            <a:xfrm>
              <a:off x="-2765399" y="5763559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1" name="타원 65">
              <a:extLst>
                <a:ext uri="{FF2B5EF4-FFF2-40B4-BE49-F238E27FC236}">
                  <a16:creationId xmlns:a16="http://schemas.microsoft.com/office/drawing/2014/main" id="{0AB8AC5A-2030-4893-9D95-C73BCF85F169}"/>
                </a:ext>
              </a:extLst>
            </p:cNvPr>
            <p:cNvSpPr/>
            <p:nvPr/>
          </p:nvSpPr>
          <p:spPr>
            <a:xfrm>
              <a:off x="-2087475" y="5763559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2" name="타원 66">
              <a:extLst>
                <a:ext uri="{FF2B5EF4-FFF2-40B4-BE49-F238E27FC236}">
                  <a16:creationId xmlns:a16="http://schemas.microsoft.com/office/drawing/2014/main" id="{22A94984-A645-4A0C-98F8-CB18BD9D461D}"/>
                </a:ext>
              </a:extLst>
            </p:cNvPr>
            <p:cNvSpPr/>
            <p:nvPr/>
          </p:nvSpPr>
          <p:spPr>
            <a:xfrm>
              <a:off x="-2426437" y="6399581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3" name="타원 67">
              <a:extLst>
                <a:ext uri="{FF2B5EF4-FFF2-40B4-BE49-F238E27FC236}">
                  <a16:creationId xmlns:a16="http://schemas.microsoft.com/office/drawing/2014/main" id="{78CFB7EE-9781-4202-9BCA-F2E922B998F2}"/>
                </a:ext>
              </a:extLst>
            </p:cNvPr>
            <p:cNvSpPr/>
            <p:nvPr/>
          </p:nvSpPr>
          <p:spPr>
            <a:xfrm>
              <a:off x="-1748513" y="6399581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4" name="타원 68">
              <a:extLst>
                <a:ext uri="{FF2B5EF4-FFF2-40B4-BE49-F238E27FC236}">
                  <a16:creationId xmlns:a16="http://schemas.microsoft.com/office/drawing/2014/main" id="{7958425F-135C-4704-9F28-BF66AC2B4014}"/>
                </a:ext>
              </a:extLst>
            </p:cNvPr>
            <p:cNvSpPr/>
            <p:nvPr/>
          </p:nvSpPr>
          <p:spPr>
            <a:xfrm>
              <a:off x="-2091459" y="7035602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5" name="사각형: 둥근 모서리 69">
              <a:extLst>
                <a:ext uri="{FF2B5EF4-FFF2-40B4-BE49-F238E27FC236}">
                  <a16:creationId xmlns:a16="http://schemas.microsoft.com/office/drawing/2014/main" id="{CE4FF522-67BC-4F19-928B-7AE05BC61416}"/>
                </a:ext>
              </a:extLst>
            </p:cNvPr>
            <p:cNvSpPr/>
            <p:nvPr/>
          </p:nvSpPr>
          <p:spPr>
            <a:xfrm rot="20679848">
              <a:off x="-2235846" y="5444190"/>
              <a:ext cx="828000" cy="135552"/>
            </a:xfrm>
            <a:prstGeom prst="roundRect">
              <a:avLst>
                <a:gd name="adj" fmla="val 491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6" name="사각형: 둥근 모서리 70">
              <a:extLst>
                <a:ext uri="{FF2B5EF4-FFF2-40B4-BE49-F238E27FC236}">
                  <a16:creationId xmlns:a16="http://schemas.microsoft.com/office/drawing/2014/main" id="{C9413244-A80C-441E-B9C8-DAA7AF5DD8C7}"/>
                </a:ext>
              </a:extLst>
            </p:cNvPr>
            <p:cNvSpPr/>
            <p:nvPr/>
          </p:nvSpPr>
          <p:spPr>
            <a:xfrm>
              <a:off x="-1843268" y="5499851"/>
              <a:ext cx="156344" cy="316035"/>
            </a:xfrm>
            <a:prstGeom prst="roundRect">
              <a:avLst>
                <a:gd name="adj" fmla="val 200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57" name="그룹 51">
            <a:extLst>
              <a:ext uri="{FF2B5EF4-FFF2-40B4-BE49-F238E27FC236}">
                <a16:creationId xmlns:a16="http://schemas.microsoft.com/office/drawing/2014/main" id="{882E73E5-9B62-4C42-B023-B3A99050B944}"/>
              </a:ext>
            </a:extLst>
          </p:cNvPr>
          <p:cNvGrpSpPr/>
          <p:nvPr/>
        </p:nvGrpSpPr>
        <p:grpSpPr>
          <a:xfrm>
            <a:off x="9617954" y="4666854"/>
            <a:ext cx="658585" cy="751352"/>
            <a:chOff x="3434152" y="428041"/>
            <a:chExt cx="4718078" cy="5382655"/>
          </a:xfrm>
          <a:solidFill>
            <a:schemeClr val="accent3"/>
          </a:solidFill>
        </p:grpSpPr>
        <p:sp>
          <p:nvSpPr>
            <p:cNvPr id="58" name="자유형: 도형 52">
              <a:extLst>
                <a:ext uri="{FF2B5EF4-FFF2-40B4-BE49-F238E27FC236}">
                  <a16:creationId xmlns:a16="http://schemas.microsoft.com/office/drawing/2014/main" id="{2C0D0CB4-A556-4457-90BE-E92843596875}"/>
                </a:ext>
              </a:extLst>
            </p:cNvPr>
            <p:cNvSpPr/>
            <p:nvPr/>
          </p:nvSpPr>
          <p:spPr>
            <a:xfrm>
              <a:off x="3434152" y="3168165"/>
              <a:ext cx="2828668" cy="2642531"/>
            </a:xfrm>
            <a:custGeom>
              <a:avLst/>
              <a:gdLst>
                <a:gd name="connsiteX0" fmla="*/ 712436 w 2824318"/>
                <a:gd name="connsiteY0" fmla="*/ 0 h 2637716"/>
                <a:gd name="connsiteX1" fmla="*/ 713966 w 2824318"/>
                <a:gd name="connsiteY1" fmla="*/ 10020 h 2637716"/>
                <a:gd name="connsiteX2" fmla="*/ 1669770 w 2824318"/>
                <a:gd name="connsiteY2" fmla="*/ 789023 h 2637716"/>
                <a:gd name="connsiteX3" fmla="*/ 2478775 w 2824318"/>
                <a:gd name="connsiteY3" fmla="*/ 358879 h 2637716"/>
                <a:gd name="connsiteX4" fmla="*/ 2499521 w 2824318"/>
                <a:gd name="connsiteY4" fmla="*/ 324730 h 2637716"/>
                <a:gd name="connsiteX5" fmla="*/ 2501850 w 2824318"/>
                <a:gd name="connsiteY5" fmla="*/ 327293 h 2637716"/>
                <a:gd name="connsiteX6" fmla="*/ 2824318 w 2824318"/>
                <a:gd name="connsiteY6" fmla="*/ 1225557 h 2637716"/>
                <a:gd name="connsiteX7" fmla="*/ 1412159 w 2824318"/>
                <a:gd name="connsiteY7" fmla="*/ 2637716 h 2637716"/>
                <a:gd name="connsiteX8" fmla="*/ 0 w 2824318"/>
                <a:gd name="connsiteY8" fmla="*/ 1225557 h 2637716"/>
                <a:gd name="connsiteX9" fmla="*/ 622608 w 2824318"/>
                <a:gd name="connsiteY9" fmla="*/ 54573 h 2637716"/>
                <a:gd name="connsiteX0" fmla="*/ 622608 w 2824318"/>
                <a:gd name="connsiteY0" fmla="*/ 44553 h 2627696"/>
                <a:gd name="connsiteX1" fmla="*/ 713966 w 2824318"/>
                <a:gd name="connsiteY1" fmla="*/ 0 h 2627696"/>
                <a:gd name="connsiteX2" fmla="*/ 1669770 w 2824318"/>
                <a:gd name="connsiteY2" fmla="*/ 779003 h 2627696"/>
                <a:gd name="connsiteX3" fmla="*/ 2478775 w 2824318"/>
                <a:gd name="connsiteY3" fmla="*/ 348859 h 2627696"/>
                <a:gd name="connsiteX4" fmla="*/ 2499521 w 2824318"/>
                <a:gd name="connsiteY4" fmla="*/ 314710 h 2627696"/>
                <a:gd name="connsiteX5" fmla="*/ 2501850 w 2824318"/>
                <a:gd name="connsiteY5" fmla="*/ 317273 h 2627696"/>
                <a:gd name="connsiteX6" fmla="*/ 2824318 w 2824318"/>
                <a:gd name="connsiteY6" fmla="*/ 1215537 h 2627696"/>
                <a:gd name="connsiteX7" fmla="*/ 1412159 w 2824318"/>
                <a:gd name="connsiteY7" fmla="*/ 2627696 h 2627696"/>
                <a:gd name="connsiteX8" fmla="*/ 0 w 2824318"/>
                <a:gd name="connsiteY8" fmla="*/ 1215537 h 2627696"/>
                <a:gd name="connsiteX9" fmla="*/ 622608 w 2824318"/>
                <a:gd name="connsiteY9" fmla="*/ 44553 h 2627696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78775 w 2824318"/>
                <a:gd name="connsiteY2" fmla="*/ 304306 h 2583143"/>
                <a:gd name="connsiteX3" fmla="*/ 2499521 w 2824318"/>
                <a:gd name="connsiteY3" fmla="*/ 270157 h 2583143"/>
                <a:gd name="connsiteX4" fmla="*/ 2501850 w 2824318"/>
                <a:gd name="connsiteY4" fmla="*/ 272720 h 2583143"/>
                <a:gd name="connsiteX5" fmla="*/ 2824318 w 2824318"/>
                <a:gd name="connsiteY5" fmla="*/ 1170984 h 2583143"/>
                <a:gd name="connsiteX6" fmla="*/ 1412159 w 2824318"/>
                <a:gd name="connsiteY6" fmla="*/ 2583143 h 2583143"/>
                <a:gd name="connsiteX7" fmla="*/ 0 w 2824318"/>
                <a:gd name="connsiteY7" fmla="*/ 1170984 h 2583143"/>
                <a:gd name="connsiteX8" fmla="*/ 622608 w 2824318"/>
                <a:gd name="connsiteY8" fmla="*/ 0 h 2583143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62490 h 2645633"/>
                <a:gd name="connsiteX1" fmla="*/ 1611404 w 2824318"/>
                <a:gd name="connsiteY1" fmla="*/ 271647 h 2645633"/>
                <a:gd name="connsiteX2" fmla="*/ 2499521 w 2824318"/>
                <a:gd name="connsiteY2" fmla="*/ 332647 h 2645633"/>
                <a:gd name="connsiteX3" fmla="*/ 2501850 w 2824318"/>
                <a:gd name="connsiteY3" fmla="*/ 335210 h 2645633"/>
                <a:gd name="connsiteX4" fmla="*/ 2824318 w 2824318"/>
                <a:gd name="connsiteY4" fmla="*/ 1233474 h 2645633"/>
                <a:gd name="connsiteX5" fmla="*/ 1412159 w 2824318"/>
                <a:gd name="connsiteY5" fmla="*/ 2645633 h 2645633"/>
                <a:gd name="connsiteX6" fmla="*/ 0 w 2824318"/>
                <a:gd name="connsiteY6" fmla="*/ 1233474 h 2645633"/>
                <a:gd name="connsiteX7" fmla="*/ 622608 w 2824318"/>
                <a:gd name="connsiteY7" fmla="*/ 62490 h 2645633"/>
                <a:gd name="connsiteX0" fmla="*/ 622608 w 2824318"/>
                <a:gd name="connsiteY0" fmla="*/ 44328 h 2627471"/>
                <a:gd name="connsiteX1" fmla="*/ 1611404 w 2824318"/>
                <a:gd name="connsiteY1" fmla="*/ 253485 h 2627471"/>
                <a:gd name="connsiteX2" fmla="*/ 2499521 w 2824318"/>
                <a:gd name="connsiteY2" fmla="*/ 314485 h 2627471"/>
                <a:gd name="connsiteX3" fmla="*/ 2501850 w 2824318"/>
                <a:gd name="connsiteY3" fmla="*/ 317048 h 2627471"/>
                <a:gd name="connsiteX4" fmla="*/ 2824318 w 2824318"/>
                <a:gd name="connsiteY4" fmla="*/ 1215312 h 2627471"/>
                <a:gd name="connsiteX5" fmla="*/ 1412159 w 2824318"/>
                <a:gd name="connsiteY5" fmla="*/ 2627471 h 2627471"/>
                <a:gd name="connsiteX6" fmla="*/ 0 w 2824318"/>
                <a:gd name="connsiteY6" fmla="*/ 1215312 h 2627471"/>
                <a:gd name="connsiteX7" fmla="*/ 622608 w 2824318"/>
                <a:gd name="connsiteY7" fmla="*/ 44328 h 2627471"/>
                <a:gd name="connsiteX0" fmla="*/ 622608 w 2889940"/>
                <a:gd name="connsiteY0" fmla="*/ 44328 h 2627471"/>
                <a:gd name="connsiteX1" fmla="*/ 1611404 w 2889940"/>
                <a:gd name="connsiteY1" fmla="*/ 253485 h 2627471"/>
                <a:gd name="connsiteX2" fmla="*/ 2499521 w 2889940"/>
                <a:gd name="connsiteY2" fmla="*/ 314485 h 2627471"/>
                <a:gd name="connsiteX3" fmla="*/ 2550488 w 2889940"/>
                <a:gd name="connsiteY3" fmla="*/ 394869 h 2627471"/>
                <a:gd name="connsiteX4" fmla="*/ 2824318 w 2889940"/>
                <a:gd name="connsiteY4" fmla="*/ 1215312 h 2627471"/>
                <a:gd name="connsiteX5" fmla="*/ 1412159 w 2889940"/>
                <a:gd name="connsiteY5" fmla="*/ 2627471 h 2627471"/>
                <a:gd name="connsiteX6" fmla="*/ 0 w 2889940"/>
                <a:gd name="connsiteY6" fmla="*/ 1215312 h 2627471"/>
                <a:gd name="connsiteX7" fmla="*/ 622608 w 2889940"/>
                <a:gd name="connsiteY7" fmla="*/ 44328 h 2627471"/>
                <a:gd name="connsiteX0" fmla="*/ 622608 w 2890034"/>
                <a:gd name="connsiteY0" fmla="*/ 45414 h 2628557"/>
                <a:gd name="connsiteX1" fmla="*/ 1611404 w 2890034"/>
                <a:gd name="connsiteY1" fmla="*/ 254571 h 2628557"/>
                <a:gd name="connsiteX2" fmla="*/ 2550488 w 2890034"/>
                <a:gd name="connsiteY2" fmla="*/ 395955 h 2628557"/>
                <a:gd name="connsiteX3" fmla="*/ 2824318 w 2890034"/>
                <a:gd name="connsiteY3" fmla="*/ 1216398 h 2628557"/>
                <a:gd name="connsiteX4" fmla="*/ 1412159 w 2890034"/>
                <a:gd name="connsiteY4" fmla="*/ 2628557 h 2628557"/>
                <a:gd name="connsiteX5" fmla="*/ 0 w 2890034"/>
                <a:gd name="connsiteY5" fmla="*/ 1216398 h 2628557"/>
                <a:gd name="connsiteX6" fmla="*/ 622608 w 2890034"/>
                <a:gd name="connsiteY6" fmla="*/ 45414 h 2628557"/>
                <a:gd name="connsiteX0" fmla="*/ 622608 w 2825835"/>
                <a:gd name="connsiteY0" fmla="*/ 45414 h 2628557"/>
                <a:gd name="connsiteX1" fmla="*/ 1611404 w 2825835"/>
                <a:gd name="connsiteY1" fmla="*/ 254571 h 2628557"/>
                <a:gd name="connsiteX2" fmla="*/ 2550488 w 2825835"/>
                <a:gd name="connsiteY2" fmla="*/ 395955 h 2628557"/>
                <a:gd name="connsiteX3" fmla="*/ 2824318 w 2825835"/>
                <a:gd name="connsiteY3" fmla="*/ 1216398 h 2628557"/>
                <a:gd name="connsiteX4" fmla="*/ 1412159 w 2825835"/>
                <a:gd name="connsiteY4" fmla="*/ 2628557 h 2628557"/>
                <a:gd name="connsiteX5" fmla="*/ 0 w 2825835"/>
                <a:gd name="connsiteY5" fmla="*/ 1216398 h 2628557"/>
                <a:gd name="connsiteX6" fmla="*/ 622608 w 2825835"/>
                <a:gd name="connsiteY6" fmla="*/ 45414 h 2628557"/>
                <a:gd name="connsiteX0" fmla="*/ 622608 w 2831364"/>
                <a:gd name="connsiteY0" fmla="*/ 45414 h 2628557"/>
                <a:gd name="connsiteX1" fmla="*/ 1611404 w 2831364"/>
                <a:gd name="connsiteY1" fmla="*/ 254571 h 2628557"/>
                <a:gd name="connsiteX2" fmla="*/ 2550488 w 2831364"/>
                <a:gd name="connsiteY2" fmla="*/ 395955 h 2628557"/>
                <a:gd name="connsiteX3" fmla="*/ 2824318 w 2831364"/>
                <a:gd name="connsiteY3" fmla="*/ 1216398 h 2628557"/>
                <a:gd name="connsiteX4" fmla="*/ 1412159 w 2831364"/>
                <a:gd name="connsiteY4" fmla="*/ 2628557 h 2628557"/>
                <a:gd name="connsiteX5" fmla="*/ 0 w 2831364"/>
                <a:gd name="connsiteY5" fmla="*/ 1216398 h 2628557"/>
                <a:gd name="connsiteX6" fmla="*/ 622608 w 2831364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58876 h 2632292"/>
                <a:gd name="connsiteX1" fmla="*/ 1611404 w 2828668"/>
                <a:gd name="connsiteY1" fmla="*/ 316672 h 2632292"/>
                <a:gd name="connsiteX2" fmla="*/ 2550488 w 2828668"/>
                <a:gd name="connsiteY2" fmla="*/ 399690 h 2632292"/>
                <a:gd name="connsiteX3" fmla="*/ 2824318 w 2828668"/>
                <a:gd name="connsiteY3" fmla="*/ 1220133 h 2632292"/>
                <a:gd name="connsiteX4" fmla="*/ 1412159 w 2828668"/>
                <a:gd name="connsiteY4" fmla="*/ 2632292 h 2632292"/>
                <a:gd name="connsiteX5" fmla="*/ 0 w 2828668"/>
                <a:gd name="connsiteY5" fmla="*/ 1220133 h 2632292"/>
                <a:gd name="connsiteX6" fmla="*/ 700429 w 2828668"/>
                <a:gd name="connsiteY6" fmla="*/ 58876 h 2632292"/>
                <a:gd name="connsiteX0" fmla="*/ 700429 w 2828668"/>
                <a:gd name="connsiteY0" fmla="*/ 62842 h 2636258"/>
                <a:gd name="connsiteX1" fmla="*/ 1611404 w 2828668"/>
                <a:gd name="connsiteY1" fmla="*/ 320638 h 2636258"/>
                <a:gd name="connsiteX2" fmla="*/ 2550488 w 2828668"/>
                <a:gd name="connsiteY2" fmla="*/ 403656 h 2636258"/>
                <a:gd name="connsiteX3" fmla="*/ 2824318 w 2828668"/>
                <a:gd name="connsiteY3" fmla="*/ 1224099 h 2636258"/>
                <a:gd name="connsiteX4" fmla="*/ 1412159 w 2828668"/>
                <a:gd name="connsiteY4" fmla="*/ 2636258 h 2636258"/>
                <a:gd name="connsiteX5" fmla="*/ 0 w 2828668"/>
                <a:gd name="connsiteY5" fmla="*/ 1224099 h 2636258"/>
                <a:gd name="connsiteX6" fmla="*/ 700429 w 2828668"/>
                <a:gd name="connsiteY6" fmla="*/ 62842 h 2636258"/>
                <a:gd name="connsiteX0" fmla="*/ 700429 w 2828668"/>
                <a:gd name="connsiteY0" fmla="*/ 69115 h 2642531"/>
                <a:gd name="connsiteX1" fmla="*/ 1591949 w 2828668"/>
                <a:gd name="connsiteY1" fmla="*/ 278273 h 2642531"/>
                <a:gd name="connsiteX2" fmla="*/ 2550488 w 2828668"/>
                <a:gd name="connsiteY2" fmla="*/ 409929 h 2642531"/>
                <a:gd name="connsiteX3" fmla="*/ 2824318 w 2828668"/>
                <a:gd name="connsiteY3" fmla="*/ 1230372 h 2642531"/>
                <a:gd name="connsiteX4" fmla="*/ 1412159 w 2828668"/>
                <a:gd name="connsiteY4" fmla="*/ 2642531 h 2642531"/>
                <a:gd name="connsiteX5" fmla="*/ 0 w 2828668"/>
                <a:gd name="connsiteY5" fmla="*/ 1230372 h 2642531"/>
                <a:gd name="connsiteX6" fmla="*/ 700429 w 2828668"/>
                <a:gd name="connsiteY6" fmla="*/ 69115 h 264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8668" h="2642531">
                  <a:moveTo>
                    <a:pt x="700429" y="69115"/>
                  </a:moveTo>
                  <a:cubicBezTo>
                    <a:pt x="1280281" y="-139827"/>
                    <a:pt x="1186329" y="182560"/>
                    <a:pt x="1591949" y="278273"/>
                  </a:cubicBezTo>
                  <a:cubicBezTo>
                    <a:pt x="1997569" y="373986"/>
                    <a:pt x="2085689" y="113438"/>
                    <a:pt x="2550488" y="409929"/>
                  </a:cubicBezTo>
                  <a:cubicBezTo>
                    <a:pt x="2752640" y="570233"/>
                    <a:pt x="2851209" y="775394"/>
                    <a:pt x="2824318" y="1230372"/>
                  </a:cubicBezTo>
                  <a:cubicBezTo>
                    <a:pt x="2775199" y="2061427"/>
                    <a:pt x="2192073" y="2642531"/>
                    <a:pt x="1412159" y="2642531"/>
                  </a:cubicBezTo>
                  <a:cubicBezTo>
                    <a:pt x="632245" y="2642531"/>
                    <a:pt x="0" y="2010286"/>
                    <a:pt x="0" y="1230372"/>
                  </a:cubicBezTo>
                  <a:cubicBezTo>
                    <a:pt x="0" y="742926"/>
                    <a:pt x="217788" y="303435"/>
                    <a:pt x="700429" y="691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59" name="자유형: 도형 53">
              <a:extLst>
                <a:ext uri="{FF2B5EF4-FFF2-40B4-BE49-F238E27FC236}">
                  <a16:creationId xmlns:a16="http://schemas.microsoft.com/office/drawing/2014/main" id="{AB025D3E-9E50-461D-B460-5D1447917F97}"/>
                </a:ext>
              </a:extLst>
            </p:cNvPr>
            <p:cNvSpPr/>
            <p:nvPr/>
          </p:nvSpPr>
          <p:spPr>
            <a:xfrm rot="15300000" flipH="1">
              <a:off x="4697268" y="953004"/>
              <a:ext cx="2262873" cy="2437350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0" name="자유형: 도형 54">
              <a:extLst>
                <a:ext uri="{FF2B5EF4-FFF2-40B4-BE49-F238E27FC236}">
                  <a16:creationId xmlns:a16="http://schemas.microsoft.com/office/drawing/2014/main" id="{5D669CD8-0922-4551-BAB2-BE774EF936B7}"/>
                </a:ext>
              </a:extLst>
            </p:cNvPr>
            <p:cNvSpPr/>
            <p:nvPr/>
          </p:nvSpPr>
          <p:spPr>
            <a:xfrm rot="20281495">
              <a:off x="5538768" y="3059101"/>
              <a:ext cx="2613462" cy="2642532"/>
            </a:xfrm>
            <a:custGeom>
              <a:avLst/>
              <a:gdLst>
                <a:gd name="connsiteX0" fmla="*/ 2177283 w 2613462"/>
                <a:gd name="connsiteY0" fmla="*/ 323073 h 2642532"/>
                <a:gd name="connsiteX1" fmla="*/ 2335282 w 2613462"/>
                <a:gd name="connsiteY1" fmla="*/ 409930 h 2642532"/>
                <a:gd name="connsiteX2" fmla="*/ 2609112 w 2613462"/>
                <a:gd name="connsiteY2" fmla="*/ 1230373 h 2642532"/>
                <a:gd name="connsiteX3" fmla="*/ 1196953 w 2613462"/>
                <a:gd name="connsiteY3" fmla="*/ 2642532 h 2642532"/>
                <a:gd name="connsiteX4" fmla="*/ 25969 w 2613462"/>
                <a:gd name="connsiteY4" fmla="*/ 2019925 h 2642532"/>
                <a:gd name="connsiteX5" fmla="*/ 0 w 2613462"/>
                <a:gd name="connsiteY5" fmla="*/ 1977178 h 2642532"/>
                <a:gd name="connsiteX6" fmla="*/ 52970 w 2613462"/>
                <a:gd name="connsiteY6" fmla="*/ 1957707 h 2642532"/>
                <a:gd name="connsiteX7" fmla="*/ 878304 w 2613462"/>
                <a:gd name="connsiteY7" fmla="*/ 1131700 h 2642532"/>
                <a:gd name="connsiteX8" fmla="*/ 934359 w 2613462"/>
                <a:gd name="connsiteY8" fmla="*/ 219950 h 2642532"/>
                <a:gd name="connsiteX9" fmla="*/ 757798 w 2613462"/>
                <a:gd name="connsiteY9" fmla="*/ 18822 h 2642532"/>
                <a:gd name="connsiteX10" fmla="*/ 738979 w 2613462"/>
                <a:gd name="connsiteY10" fmla="*/ 4034 h 2642532"/>
                <a:gd name="connsiteX11" fmla="*/ 748059 w 2613462"/>
                <a:gd name="connsiteY11" fmla="*/ 2628 h 2642532"/>
                <a:gd name="connsiteX12" fmla="*/ 1376743 w 2613462"/>
                <a:gd name="connsiteY12" fmla="*/ 278274 h 2642532"/>
                <a:gd name="connsiteX13" fmla="*/ 2177283 w 2613462"/>
                <a:gd name="connsiteY13" fmla="*/ 323073 h 264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3462" h="2642532">
                  <a:moveTo>
                    <a:pt x="2177283" y="323073"/>
                  </a:moveTo>
                  <a:cubicBezTo>
                    <a:pt x="2224968" y="344511"/>
                    <a:pt x="2277182" y="372869"/>
                    <a:pt x="2335282" y="409930"/>
                  </a:cubicBezTo>
                  <a:cubicBezTo>
                    <a:pt x="2537434" y="570234"/>
                    <a:pt x="2636003" y="775395"/>
                    <a:pt x="2609112" y="1230373"/>
                  </a:cubicBezTo>
                  <a:cubicBezTo>
                    <a:pt x="2559993" y="2061428"/>
                    <a:pt x="1976867" y="2642532"/>
                    <a:pt x="1196953" y="2642532"/>
                  </a:cubicBezTo>
                  <a:cubicBezTo>
                    <a:pt x="709507" y="2642532"/>
                    <a:pt x="279744" y="2395561"/>
                    <a:pt x="25969" y="2019925"/>
                  </a:cubicBezTo>
                  <a:lnTo>
                    <a:pt x="0" y="1977178"/>
                  </a:lnTo>
                  <a:lnTo>
                    <a:pt x="52970" y="1957707"/>
                  </a:lnTo>
                  <a:cubicBezTo>
                    <a:pt x="395707" y="1812253"/>
                    <a:pt x="690033" y="1528956"/>
                    <a:pt x="878304" y="1131700"/>
                  </a:cubicBezTo>
                  <a:cubicBezTo>
                    <a:pt x="1084449" y="696728"/>
                    <a:pt x="1068992" y="456841"/>
                    <a:pt x="934359" y="219950"/>
                  </a:cubicBezTo>
                  <a:cubicBezTo>
                    <a:pt x="870975" y="131062"/>
                    <a:pt x="812823" y="66588"/>
                    <a:pt x="757798" y="18822"/>
                  </a:cubicBezTo>
                  <a:lnTo>
                    <a:pt x="738979" y="4034"/>
                  </a:lnTo>
                  <a:lnTo>
                    <a:pt x="748059" y="2628"/>
                  </a:lnTo>
                  <a:cubicBezTo>
                    <a:pt x="1047406" y="-26900"/>
                    <a:pt x="1047177" y="200507"/>
                    <a:pt x="1376743" y="278274"/>
                  </a:cubicBezTo>
                  <a:cubicBezTo>
                    <a:pt x="1731660" y="362023"/>
                    <a:pt x="1843492" y="173009"/>
                    <a:pt x="2177283" y="32307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1" name="자유형: 도형 55">
              <a:extLst>
                <a:ext uri="{FF2B5EF4-FFF2-40B4-BE49-F238E27FC236}">
                  <a16:creationId xmlns:a16="http://schemas.microsoft.com/office/drawing/2014/main" id="{7CF45134-067C-4625-9C0A-DAF61EA16D03}"/>
                </a:ext>
              </a:extLst>
            </p:cNvPr>
            <p:cNvSpPr/>
            <p:nvPr/>
          </p:nvSpPr>
          <p:spPr>
            <a:xfrm rot="12600000" flipH="1">
              <a:off x="5404406" y="1307417"/>
              <a:ext cx="1728031" cy="1861269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2" name="Teardrop 3">
              <a:extLst>
                <a:ext uri="{FF2B5EF4-FFF2-40B4-BE49-F238E27FC236}">
                  <a16:creationId xmlns:a16="http://schemas.microsoft.com/office/drawing/2014/main" id="{9C4ECDBA-E219-4FC3-BA2A-48C21D161DD6}"/>
                </a:ext>
              </a:extLst>
            </p:cNvPr>
            <p:cNvSpPr/>
            <p:nvPr/>
          </p:nvSpPr>
          <p:spPr>
            <a:xfrm rot="20810195" flipH="1">
              <a:off x="3922253" y="428041"/>
              <a:ext cx="1852466" cy="1002062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28035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A10700-FAEA-4474-A511-6D3344DA3D82}"/>
              </a:ext>
            </a:extLst>
          </p:cNvPr>
          <p:cNvSpPr txBox="1"/>
          <p:nvPr/>
        </p:nvSpPr>
        <p:spPr>
          <a:xfrm>
            <a:off x="660913" y="387300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600" dirty="0">
                <a:latin typeface="+mj-lt"/>
                <a:cs typeface="B Nazanin" pitchFamily="2" charset="-78"/>
              </a:rPr>
              <a:t>ما ارائه حرفه ای طراحی شده</a:t>
            </a:r>
          </a:p>
          <a:p>
            <a:pPr algn="ctr"/>
            <a:r>
              <a:rPr lang="fa-IR" altLang="ko-KR" sz="3600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 ایجاد می کنیم</a:t>
            </a:r>
            <a:endParaRPr lang="ko-KR" altLang="en-US" sz="3600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BDE62A1-908E-4DC3-9ABD-64F23D78544B}"/>
              </a:ext>
            </a:extLst>
          </p:cNvPr>
          <p:cNvSpPr/>
          <p:nvPr/>
        </p:nvSpPr>
        <p:spPr>
          <a:xfrm>
            <a:off x="7132665" y="4070322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679F2A-C8C8-4375-BABB-5EBFE7C93568}"/>
              </a:ext>
            </a:extLst>
          </p:cNvPr>
          <p:cNvSpPr txBox="1"/>
          <p:nvPr/>
        </p:nvSpPr>
        <p:spPr>
          <a:xfrm>
            <a:off x="7751546" y="4481122"/>
            <a:ext cx="2288084" cy="1846659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ما کیفیت ایجاد</a:t>
            </a:r>
          </a:p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 می کنیم</a:t>
            </a:r>
          </a:p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ارائه حرفه ای</a:t>
            </a:r>
          </a:p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en-US" altLang="ko-KR" sz="2400" dirty="0">
                <a:solidFill>
                  <a:schemeClr val="bg1"/>
                </a:solidFill>
                <a:cs typeface="B Nazanin" pitchFamily="2" charset="-78"/>
              </a:rPr>
              <a:t>PPT</a:t>
            </a:r>
            <a:endParaRPr lang="fa-IR" altLang="ko-KR" sz="2400" dirty="0">
              <a:solidFill>
                <a:schemeClr val="bg1"/>
              </a:solidFill>
              <a:cs typeface="B Nazanin" pitchFamily="2" charset="-78"/>
            </a:endParaRPr>
          </a:p>
          <a:p>
            <a:pPr algn="r"/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234EC0-D30F-412E-8840-8F1B5BBA6BEB}"/>
              </a:ext>
            </a:extLst>
          </p:cNvPr>
          <p:cNvSpPr txBox="1"/>
          <p:nvPr/>
        </p:nvSpPr>
        <p:spPr>
          <a:xfrm>
            <a:off x="777425" y="5372428"/>
            <a:ext cx="5534529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cs typeface="B Nazanin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703314-5E74-4235-9184-313379A972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8C6FA4C-3B51-4013-A6A1-C0D4CDECCD6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4F6B9A3-007F-4F39-9F44-187B313618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17741E8-B9E1-4F02-A35E-4FF47768985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89131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1F35E3E-0563-4F7A-83AF-A40F1B6D9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956016"/>
              </p:ext>
            </p:extLst>
          </p:nvPr>
        </p:nvGraphicFramePr>
        <p:xfrm>
          <a:off x="843212" y="2072768"/>
          <a:ext cx="2097656" cy="398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جدول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اینفوگرافیک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j-lt"/>
                          <a:cs typeface="Arial" pitchFamily="34" charset="0"/>
                        </a:rPr>
                        <a:t>$1,000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2D9ADD03-3A85-4105-AFE2-757B8D24956C}"/>
              </a:ext>
            </a:extLst>
          </p:cNvPr>
          <p:cNvSpPr/>
          <p:nvPr/>
        </p:nvSpPr>
        <p:spPr>
          <a:xfrm>
            <a:off x="1640012" y="1814681"/>
            <a:ext cx="504056" cy="5040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8A7E323-4CDD-45EA-92FF-539FAF44B1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539850"/>
              </p:ext>
            </p:extLst>
          </p:nvPr>
        </p:nvGraphicFramePr>
        <p:xfrm>
          <a:off x="3360858" y="2072768"/>
          <a:ext cx="2097656" cy="398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جدول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اینفوگرافیک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j-lt"/>
                          <a:cs typeface="Arial" pitchFamily="34" charset="0"/>
                        </a:rPr>
                        <a:t>$1,200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83D360D5-8235-4D5C-8A0B-5B28580B8D9D}"/>
              </a:ext>
            </a:extLst>
          </p:cNvPr>
          <p:cNvSpPr/>
          <p:nvPr/>
        </p:nvSpPr>
        <p:spPr>
          <a:xfrm>
            <a:off x="4157658" y="1814681"/>
            <a:ext cx="504056" cy="5040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B87D336-2378-416E-AE20-4EF56D48F0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170387"/>
              </p:ext>
            </p:extLst>
          </p:nvPr>
        </p:nvGraphicFramePr>
        <p:xfrm>
          <a:off x="5878504" y="2072768"/>
          <a:ext cx="2097656" cy="398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متن را اینجا بنویسید</a:t>
                      </a:r>
                      <a:endParaRPr lang="ko-KR" alt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جدول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cs typeface="Arial" pitchFamily="34" charset="0"/>
                        </a:rPr>
                        <a:t>اینفوگرافیک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Arial" pitchFamily="34" charset="0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j-lt"/>
                          <a:cs typeface="Arial" pitchFamily="34" charset="0"/>
                        </a:rPr>
                        <a:t>$900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0D92C47A-D364-401C-913A-2080DC0A4CF5}"/>
              </a:ext>
            </a:extLst>
          </p:cNvPr>
          <p:cNvSpPr/>
          <p:nvPr/>
        </p:nvSpPr>
        <p:spPr>
          <a:xfrm>
            <a:off x="6675304" y="1814681"/>
            <a:ext cx="504056" cy="5040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0E1FE4FC-584F-4CBF-8222-E4B088CBD98E}"/>
              </a:ext>
            </a:extLst>
          </p:cNvPr>
          <p:cNvSpPr/>
          <p:nvPr/>
        </p:nvSpPr>
        <p:spPr>
          <a:xfrm>
            <a:off x="6813764" y="1917665"/>
            <a:ext cx="227902" cy="301603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3B147EE9-14DF-4C2E-9570-A1503227F543}"/>
              </a:ext>
            </a:extLst>
          </p:cNvPr>
          <p:cNvSpPr/>
          <p:nvPr/>
        </p:nvSpPr>
        <p:spPr>
          <a:xfrm rot="2700000">
            <a:off x="4291464" y="1845174"/>
            <a:ext cx="238447" cy="42749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BE2682E9-2A8A-44F1-80D6-C467EAA692D4}"/>
              </a:ext>
            </a:extLst>
          </p:cNvPr>
          <p:cNvSpPr/>
          <p:nvPr/>
        </p:nvSpPr>
        <p:spPr>
          <a:xfrm>
            <a:off x="1752612" y="1925438"/>
            <a:ext cx="295426" cy="27654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A4F8E18-0A2F-4144-AA30-4EA17FAA3303}"/>
              </a:ext>
            </a:extLst>
          </p:cNvPr>
          <p:cNvSpPr txBox="1">
            <a:spLocks/>
          </p:cNvSpPr>
          <p:nvPr/>
        </p:nvSpPr>
        <p:spPr>
          <a:xfrm>
            <a:off x="8405663" y="1649924"/>
            <a:ext cx="3086831" cy="95134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fa-IR" altLang="ko-KR" sz="24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ارائه جدول طراحی شده است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DA65D3-E0BC-4828-874B-DE490C3EDBA9}"/>
              </a:ext>
            </a:extLst>
          </p:cNvPr>
          <p:cNvSpPr txBox="1"/>
          <p:nvPr/>
        </p:nvSpPr>
        <p:spPr>
          <a:xfrm>
            <a:off x="8980238" y="5745631"/>
            <a:ext cx="1928167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پاورپوینت مدرن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358929-F184-4582-AE8B-5130B462B94D}"/>
              </a:ext>
            </a:extLst>
          </p:cNvPr>
          <p:cNvSpPr txBox="1"/>
          <p:nvPr/>
        </p:nvSpPr>
        <p:spPr>
          <a:xfrm>
            <a:off x="8396150" y="2607677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b="1" dirty="0">
                <a:solidFill>
                  <a:schemeClr val="accent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24B616B-E19D-4180-9EA9-CD1B9A626CE7}"/>
              </a:ext>
            </a:extLst>
          </p:cNvPr>
          <p:cNvSpPr txBox="1"/>
          <p:nvPr/>
        </p:nvSpPr>
        <p:spPr>
          <a:xfrm>
            <a:off x="8396150" y="3130053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21506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1643" y="325861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281D2D6F-9DE6-4E2E-9C8F-9C877AA55B37}"/>
              </a:ext>
            </a:extLst>
          </p:cNvPr>
          <p:cNvGrpSpPr/>
          <p:nvPr/>
        </p:nvGrpSpPr>
        <p:grpSpPr>
          <a:xfrm>
            <a:off x="1481668" y="3283403"/>
            <a:ext cx="7392282" cy="1421768"/>
            <a:chOff x="-713978" y="3320954"/>
            <a:chExt cx="7392282" cy="1421768"/>
          </a:xfrm>
        </p:grpSpPr>
        <p:cxnSp>
          <p:nvCxnSpPr>
            <p:cNvPr id="4" name="Straight Connector 6">
              <a:extLst>
                <a:ext uri="{FF2B5EF4-FFF2-40B4-BE49-F238E27FC236}">
                  <a16:creationId xmlns:a16="http://schemas.microsoft.com/office/drawing/2014/main" id="{C612B073-11AC-4523-AF36-C6969741DC64}"/>
                </a:ext>
              </a:extLst>
            </p:cNvPr>
            <p:cNvCxnSpPr/>
            <p:nvPr/>
          </p:nvCxnSpPr>
          <p:spPr>
            <a:xfrm>
              <a:off x="6221104" y="3320954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9">
              <a:extLst>
                <a:ext uri="{FF2B5EF4-FFF2-40B4-BE49-F238E27FC236}">
                  <a16:creationId xmlns:a16="http://schemas.microsoft.com/office/drawing/2014/main" id="{1FA56C56-1375-4D15-A1E2-AB9942A4CA2D}"/>
                </a:ext>
              </a:extLst>
            </p:cNvPr>
            <p:cNvCxnSpPr/>
            <p:nvPr/>
          </p:nvCxnSpPr>
          <p:spPr>
            <a:xfrm>
              <a:off x="3447070" y="3320954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1">
              <a:extLst>
                <a:ext uri="{FF2B5EF4-FFF2-40B4-BE49-F238E27FC236}">
                  <a16:creationId xmlns:a16="http://schemas.microsoft.com/office/drawing/2014/main" id="{B3F68D0E-3008-4719-A3F3-33485ACA2426}"/>
                </a:ext>
              </a:extLst>
            </p:cNvPr>
            <p:cNvCxnSpPr/>
            <p:nvPr/>
          </p:nvCxnSpPr>
          <p:spPr>
            <a:xfrm>
              <a:off x="673038" y="3320954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3">
              <a:extLst>
                <a:ext uri="{FF2B5EF4-FFF2-40B4-BE49-F238E27FC236}">
                  <a16:creationId xmlns:a16="http://schemas.microsoft.com/office/drawing/2014/main" id="{CFDEF1DA-AD74-4CC4-A8FC-7915D9543D98}"/>
                </a:ext>
              </a:extLst>
            </p:cNvPr>
            <p:cNvCxnSpPr/>
            <p:nvPr/>
          </p:nvCxnSpPr>
          <p:spPr>
            <a:xfrm flipV="1">
              <a:off x="4834086" y="4285522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55">
              <a:extLst>
                <a:ext uri="{FF2B5EF4-FFF2-40B4-BE49-F238E27FC236}">
                  <a16:creationId xmlns:a16="http://schemas.microsoft.com/office/drawing/2014/main" id="{C6FC1786-76AA-49A2-8124-42D1EC4C002F}"/>
                </a:ext>
              </a:extLst>
            </p:cNvPr>
            <p:cNvCxnSpPr/>
            <p:nvPr/>
          </p:nvCxnSpPr>
          <p:spPr>
            <a:xfrm flipV="1">
              <a:off x="2060054" y="4285522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55">
              <a:extLst>
                <a:ext uri="{FF2B5EF4-FFF2-40B4-BE49-F238E27FC236}">
                  <a16:creationId xmlns:a16="http://schemas.microsoft.com/office/drawing/2014/main" id="{8EF7F91D-8E1D-498E-AE67-9F855304C69F}"/>
                </a:ext>
              </a:extLst>
            </p:cNvPr>
            <p:cNvCxnSpPr/>
            <p:nvPr/>
          </p:nvCxnSpPr>
          <p:spPr>
            <a:xfrm flipV="1">
              <a:off x="-713978" y="4285522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1102F98-2F8A-46F0-9BB1-76A8C4832EDC}"/>
              </a:ext>
            </a:extLst>
          </p:cNvPr>
          <p:cNvGrpSpPr/>
          <p:nvPr/>
        </p:nvGrpSpPr>
        <p:grpSpPr>
          <a:xfrm>
            <a:off x="986764" y="3740603"/>
            <a:ext cx="8661202" cy="514942"/>
            <a:chOff x="-373747" y="3778154"/>
            <a:chExt cx="7826067" cy="514942"/>
          </a:xfrm>
        </p:grpSpPr>
        <p:sp>
          <p:nvSpPr>
            <p:cNvPr id="11" name="Chevron 2">
              <a:extLst>
                <a:ext uri="{FF2B5EF4-FFF2-40B4-BE49-F238E27FC236}">
                  <a16:creationId xmlns:a16="http://schemas.microsoft.com/office/drawing/2014/main" id="{488D96C4-9E70-4A64-9324-3AB9689F5BEF}"/>
                </a:ext>
              </a:extLst>
            </p:cNvPr>
            <p:cNvSpPr/>
            <p:nvPr/>
          </p:nvSpPr>
          <p:spPr>
            <a:xfrm>
              <a:off x="933736" y="3778154"/>
              <a:ext cx="1434480" cy="514942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2" name="Chevron 37">
              <a:extLst>
                <a:ext uri="{FF2B5EF4-FFF2-40B4-BE49-F238E27FC236}">
                  <a16:creationId xmlns:a16="http://schemas.microsoft.com/office/drawing/2014/main" id="{D0A0ACCA-3459-441B-8237-A530320A44EA}"/>
                </a:ext>
              </a:extLst>
            </p:cNvPr>
            <p:cNvSpPr/>
            <p:nvPr/>
          </p:nvSpPr>
          <p:spPr>
            <a:xfrm>
              <a:off x="2204762" y="3778154"/>
              <a:ext cx="1434480" cy="514942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3" name="Chevron 38">
              <a:extLst>
                <a:ext uri="{FF2B5EF4-FFF2-40B4-BE49-F238E27FC236}">
                  <a16:creationId xmlns:a16="http://schemas.microsoft.com/office/drawing/2014/main" id="{0F4575AC-C283-421B-9A48-FE9E9B506A80}"/>
                </a:ext>
              </a:extLst>
            </p:cNvPr>
            <p:cNvSpPr/>
            <p:nvPr/>
          </p:nvSpPr>
          <p:spPr>
            <a:xfrm>
              <a:off x="3475788" y="3778154"/>
              <a:ext cx="1434480" cy="514942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4" name="Chevron 39">
              <a:extLst>
                <a:ext uri="{FF2B5EF4-FFF2-40B4-BE49-F238E27FC236}">
                  <a16:creationId xmlns:a16="http://schemas.microsoft.com/office/drawing/2014/main" id="{C2E461E5-F91B-4C62-B315-1209E1DED19F}"/>
                </a:ext>
              </a:extLst>
            </p:cNvPr>
            <p:cNvSpPr/>
            <p:nvPr/>
          </p:nvSpPr>
          <p:spPr>
            <a:xfrm>
              <a:off x="4746814" y="3778154"/>
              <a:ext cx="1434480" cy="514942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5" name="Chevron 40">
              <a:extLst>
                <a:ext uri="{FF2B5EF4-FFF2-40B4-BE49-F238E27FC236}">
                  <a16:creationId xmlns:a16="http://schemas.microsoft.com/office/drawing/2014/main" id="{4EAF2F64-4172-4666-89CF-59A48C3FC327}"/>
                </a:ext>
              </a:extLst>
            </p:cNvPr>
            <p:cNvSpPr/>
            <p:nvPr/>
          </p:nvSpPr>
          <p:spPr>
            <a:xfrm>
              <a:off x="6017840" y="3778154"/>
              <a:ext cx="1434480" cy="514942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6" name="Chevron 2">
              <a:extLst>
                <a:ext uri="{FF2B5EF4-FFF2-40B4-BE49-F238E27FC236}">
                  <a16:creationId xmlns:a16="http://schemas.microsoft.com/office/drawing/2014/main" id="{44F25289-8DF5-4FF0-90EB-3D726534715E}"/>
                </a:ext>
              </a:extLst>
            </p:cNvPr>
            <p:cNvSpPr/>
            <p:nvPr/>
          </p:nvSpPr>
          <p:spPr>
            <a:xfrm>
              <a:off x="-373747" y="3778154"/>
              <a:ext cx="1434480" cy="514942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61">
            <a:extLst>
              <a:ext uri="{FF2B5EF4-FFF2-40B4-BE49-F238E27FC236}">
                <a16:creationId xmlns:a16="http://schemas.microsoft.com/office/drawing/2014/main" id="{2AB03D6A-545D-4F9F-AD36-F51DCD49A53A}"/>
              </a:ext>
            </a:extLst>
          </p:cNvPr>
          <p:cNvGrpSpPr/>
          <p:nvPr/>
        </p:nvGrpSpPr>
        <p:grpSpPr>
          <a:xfrm>
            <a:off x="1930565" y="2172928"/>
            <a:ext cx="1836018" cy="894132"/>
            <a:chOff x="7026501" y="4509120"/>
            <a:chExt cx="1499710" cy="89413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8CEFC7-A8BC-4FF9-A8BE-011E9693E3B5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943417-4B10-4254-987C-4CEB80552DC7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65">
            <a:extLst>
              <a:ext uri="{FF2B5EF4-FFF2-40B4-BE49-F238E27FC236}">
                <a16:creationId xmlns:a16="http://schemas.microsoft.com/office/drawing/2014/main" id="{F8D963FF-D006-49B2-BBCC-C2D3005C4222}"/>
              </a:ext>
            </a:extLst>
          </p:cNvPr>
          <p:cNvGrpSpPr/>
          <p:nvPr/>
        </p:nvGrpSpPr>
        <p:grpSpPr>
          <a:xfrm>
            <a:off x="4714653" y="2172928"/>
            <a:ext cx="1836018" cy="894132"/>
            <a:chOff x="7026501" y="4509120"/>
            <a:chExt cx="1499710" cy="89413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D1528B5-2D25-4BDD-9AF5-F27CE33B9D57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3DDF038-C832-420E-9F7B-A2DEC49F35FD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68">
            <a:extLst>
              <a:ext uri="{FF2B5EF4-FFF2-40B4-BE49-F238E27FC236}">
                <a16:creationId xmlns:a16="http://schemas.microsoft.com/office/drawing/2014/main" id="{CA206271-E249-4B35-94CC-47456A4CDDDF}"/>
              </a:ext>
            </a:extLst>
          </p:cNvPr>
          <p:cNvGrpSpPr/>
          <p:nvPr/>
        </p:nvGrpSpPr>
        <p:grpSpPr>
          <a:xfrm>
            <a:off x="7498741" y="2172928"/>
            <a:ext cx="1836018" cy="894132"/>
            <a:chOff x="7026501" y="4509120"/>
            <a:chExt cx="1499710" cy="89413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5CE5A4C-411A-4C3A-B52C-1EDFD6071A8C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A6215E8-BED8-40F4-A588-A496B0E23166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71">
            <a:extLst>
              <a:ext uri="{FF2B5EF4-FFF2-40B4-BE49-F238E27FC236}">
                <a16:creationId xmlns:a16="http://schemas.microsoft.com/office/drawing/2014/main" id="{399A3300-7677-492B-A716-C305E789ACE2}"/>
              </a:ext>
            </a:extLst>
          </p:cNvPr>
          <p:cNvGrpSpPr/>
          <p:nvPr/>
        </p:nvGrpSpPr>
        <p:grpSpPr>
          <a:xfrm>
            <a:off x="3322609" y="4812027"/>
            <a:ext cx="1836018" cy="894132"/>
            <a:chOff x="7026501" y="4509120"/>
            <a:chExt cx="1499710" cy="89413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5F8E591-2098-4E5B-A531-325A64D306B6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B4C9BE1-6491-4FAF-A5B7-C19EDEFD2308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74">
            <a:extLst>
              <a:ext uri="{FF2B5EF4-FFF2-40B4-BE49-F238E27FC236}">
                <a16:creationId xmlns:a16="http://schemas.microsoft.com/office/drawing/2014/main" id="{FA76B1A7-EBC5-455B-B199-3EEE45B4D87B}"/>
              </a:ext>
            </a:extLst>
          </p:cNvPr>
          <p:cNvGrpSpPr/>
          <p:nvPr/>
        </p:nvGrpSpPr>
        <p:grpSpPr>
          <a:xfrm>
            <a:off x="6106697" y="4812027"/>
            <a:ext cx="1836018" cy="894132"/>
            <a:chOff x="7026501" y="4509120"/>
            <a:chExt cx="1499710" cy="89413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FE3DAA7-725F-4CBF-9EE5-401B5DBFCC70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19792A-9BF7-4FA8-9CCE-855B39FB98D9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FBC8238-B54E-46B2-9441-730B04FF254F}"/>
              </a:ext>
            </a:extLst>
          </p:cNvPr>
          <p:cNvSpPr txBox="1"/>
          <p:nvPr/>
        </p:nvSpPr>
        <p:spPr>
          <a:xfrm>
            <a:off x="2681582" y="3869928"/>
            <a:ext cx="120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812FEDE-E280-40F5-9BCE-22809C8EAF69}"/>
              </a:ext>
            </a:extLst>
          </p:cNvPr>
          <p:cNvSpPr txBox="1"/>
          <p:nvPr/>
        </p:nvSpPr>
        <p:spPr>
          <a:xfrm>
            <a:off x="4098389" y="3869928"/>
            <a:ext cx="120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608D4F8-E8B3-45EE-8CAB-723AF5C41FBF}"/>
              </a:ext>
            </a:extLst>
          </p:cNvPr>
          <p:cNvSpPr txBox="1"/>
          <p:nvPr/>
        </p:nvSpPr>
        <p:spPr>
          <a:xfrm>
            <a:off x="5515196" y="3869928"/>
            <a:ext cx="120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5315DA4-7E28-4BBE-85EE-A933B567616E}"/>
              </a:ext>
            </a:extLst>
          </p:cNvPr>
          <p:cNvSpPr txBox="1"/>
          <p:nvPr/>
        </p:nvSpPr>
        <p:spPr>
          <a:xfrm>
            <a:off x="6932003" y="3869928"/>
            <a:ext cx="120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3C5F805-5865-4D93-9273-A63F335BF8C0}"/>
              </a:ext>
            </a:extLst>
          </p:cNvPr>
          <p:cNvSpPr txBox="1"/>
          <p:nvPr/>
        </p:nvSpPr>
        <p:spPr>
          <a:xfrm>
            <a:off x="8348809" y="3869928"/>
            <a:ext cx="120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F8704A-3B0E-4BC1-9B07-235F748776E8}"/>
              </a:ext>
            </a:extLst>
          </p:cNvPr>
          <p:cNvSpPr txBox="1"/>
          <p:nvPr/>
        </p:nvSpPr>
        <p:spPr>
          <a:xfrm>
            <a:off x="1264775" y="3869928"/>
            <a:ext cx="12036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8" name="Group 71">
            <a:extLst>
              <a:ext uri="{FF2B5EF4-FFF2-40B4-BE49-F238E27FC236}">
                <a16:creationId xmlns:a16="http://schemas.microsoft.com/office/drawing/2014/main" id="{C41A434B-EEE5-46FF-BACA-409736E5C82D}"/>
              </a:ext>
            </a:extLst>
          </p:cNvPr>
          <p:cNvGrpSpPr/>
          <p:nvPr/>
        </p:nvGrpSpPr>
        <p:grpSpPr>
          <a:xfrm>
            <a:off x="538521" y="4822059"/>
            <a:ext cx="1836018" cy="894132"/>
            <a:chOff x="7026501" y="4509120"/>
            <a:chExt cx="1499710" cy="89413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57ADF33-586E-49A6-922C-804BEC44D818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Text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E1785D5-78B6-4A28-A2C7-EE05337C81EC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E10BEF8-EBD7-4941-B5DE-2EB361F8CFFD}"/>
              </a:ext>
            </a:extLst>
          </p:cNvPr>
          <p:cNvGrpSpPr/>
          <p:nvPr/>
        </p:nvGrpSpPr>
        <p:grpSpPr>
          <a:xfrm>
            <a:off x="9803764" y="3251726"/>
            <a:ext cx="1753617" cy="1206212"/>
            <a:chOff x="5327019" y="1709568"/>
            <a:chExt cx="2893768" cy="1990456"/>
          </a:xfrm>
          <a:solidFill>
            <a:schemeClr val="accent1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29516C4-3092-4156-8A11-0A2EF44B960B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04BD4AA-F291-4CCD-B2F5-E4E74AA43006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5602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BE0293-4252-49C3-B666-C1ADE771A4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7422"/>
            <a:ext cx="6511687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DF0CA2AB-7B8B-48B0-ABD1-BEC17BAE5984}"/>
              </a:ext>
            </a:extLst>
          </p:cNvPr>
          <p:cNvSpPr/>
          <p:nvPr/>
        </p:nvSpPr>
        <p:spPr>
          <a:xfrm>
            <a:off x="356152" y="294579"/>
            <a:ext cx="11479696" cy="6268843"/>
          </a:xfrm>
          <a:prstGeom prst="frame">
            <a:avLst>
              <a:gd name="adj1" fmla="val 5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6D01F-636A-4A24-93B4-E27ED0E89804}"/>
              </a:ext>
            </a:extLst>
          </p:cNvPr>
          <p:cNvSpPr txBox="1"/>
          <p:nvPr/>
        </p:nvSpPr>
        <p:spPr>
          <a:xfrm>
            <a:off x="6760835" y="854227"/>
            <a:ext cx="4853991" cy="984885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/>
            <a:r>
              <a:rPr lang="fa-IR" altLang="ko-KR" sz="3200" dirty="0">
                <a:solidFill>
                  <a:schemeClr val="bg1"/>
                </a:solidFill>
                <a:latin typeface="+mj-lt"/>
                <a:cs typeface="Arial" pitchFamily="34" charset="0"/>
              </a:rPr>
              <a:t>ما ارائه حرفه ای</a:t>
            </a:r>
            <a:endParaRPr lang="ko-KR" altLang="en-US" sz="3200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algn="ctr"/>
            <a:r>
              <a:rPr lang="fa-IR" altLang="ko-KR" sz="3200" dirty="0">
                <a:solidFill>
                  <a:schemeClr val="bg1"/>
                </a:solidFill>
                <a:latin typeface="+mj-lt"/>
                <a:cs typeface="Arial" pitchFamily="34" charset="0"/>
              </a:rPr>
              <a:t>ایجاد می کنیم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636E406-6E63-4605-B03C-B65B44BCC47F}"/>
              </a:ext>
            </a:extLst>
          </p:cNvPr>
          <p:cNvSpPr/>
          <p:nvPr/>
        </p:nvSpPr>
        <p:spPr>
          <a:xfrm>
            <a:off x="6905882" y="3985865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8B5227-DCE9-4BA9-BEEB-8EE1AE7CAE0F}"/>
              </a:ext>
            </a:extLst>
          </p:cNvPr>
          <p:cNvSpPr txBox="1"/>
          <p:nvPr/>
        </p:nvSpPr>
        <p:spPr>
          <a:xfrm>
            <a:off x="7544218" y="4372599"/>
            <a:ext cx="4108652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accent1"/>
                </a:solidFill>
              </a:rPr>
              <a:t>ما ارائه با کیفیت ایجاد می کنیم</a:t>
            </a:r>
          </a:p>
          <a:p>
            <a:pPr algn="r"/>
            <a:r>
              <a:rPr lang="fa-IR" altLang="ko-KR" sz="2000" dirty="0">
                <a:solidFill>
                  <a:schemeClr val="accent1"/>
                </a:solidFill>
              </a:rPr>
              <a:t>  </a:t>
            </a:r>
            <a:endParaRPr lang="ko-KR" altLang="en-US" sz="2000" dirty="0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274C83-7EB1-4521-B858-A6C2BAC0370E}"/>
              </a:ext>
            </a:extLst>
          </p:cNvPr>
          <p:cNvSpPr txBox="1"/>
          <p:nvPr/>
        </p:nvSpPr>
        <p:spPr>
          <a:xfrm>
            <a:off x="7524760" y="5157826"/>
            <a:ext cx="3875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Arial" pitchFamily="34" charset="0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50AD7FD-C16F-4632-A014-C617CFEFEB04}"/>
              </a:ext>
            </a:extLst>
          </p:cNvPr>
          <p:cNvGrpSpPr/>
          <p:nvPr/>
        </p:nvGrpSpPr>
        <p:grpSpPr>
          <a:xfrm>
            <a:off x="4436126" y="4217052"/>
            <a:ext cx="1985613" cy="1997765"/>
            <a:chOff x="7561093" y="1122933"/>
            <a:chExt cx="3309542" cy="3329797"/>
          </a:xfrm>
        </p:grpSpPr>
        <p:sp>
          <p:nvSpPr>
            <p:cNvPr id="11" name="Graphic 28">
              <a:extLst>
                <a:ext uri="{FF2B5EF4-FFF2-40B4-BE49-F238E27FC236}">
                  <a16:creationId xmlns:a16="http://schemas.microsoft.com/office/drawing/2014/main" id="{70D7C82F-B167-44D2-AA89-D5B3FCB9985C}"/>
                </a:ext>
              </a:extLst>
            </p:cNvPr>
            <p:cNvSpPr/>
            <p:nvPr/>
          </p:nvSpPr>
          <p:spPr>
            <a:xfrm>
              <a:off x="7561093" y="1122933"/>
              <a:ext cx="3309542" cy="3329797"/>
            </a:xfrm>
            <a:custGeom>
              <a:avLst/>
              <a:gdLst>
                <a:gd name="connsiteX0" fmla="*/ 2786240 w 6808002"/>
                <a:gd name="connsiteY0" fmla="*/ 129180 h 6849667"/>
                <a:gd name="connsiteX1" fmla="*/ 2727076 w 6808002"/>
                <a:gd name="connsiteY1" fmla="*/ 253341 h 6849667"/>
                <a:gd name="connsiteX2" fmla="*/ 2406258 w 6808002"/>
                <a:gd name="connsiteY2" fmla="*/ 337503 h 6849667"/>
                <a:gd name="connsiteX3" fmla="*/ 2293763 w 6808002"/>
                <a:gd name="connsiteY3" fmla="*/ 258340 h 6849667"/>
                <a:gd name="connsiteX4" fmla="*/ 1953780 w 6808002"/>
                <a:gd name="connsiteY4" fmla="*/ 397500 h 6849667"/>
                <a:gd name="connsiteX5" fmla="*/ 1928781 w 6808002"/>
                <a:gd name="connsiteY5" fmla="*/ 531660 h 6849667"/>
                <a:gd name="connsiteX6" fmla="*/ 1642962 w 6808002"/>
                <a:gd name="connsiteY6" fmla="*/ 699986 h 6849667"/>
                <a:gd name="connsiteX7" fmla="*/ 1514635 w 6808002"/>
                <a:gd name="connsiteY7" fmla="*/ 649988 h 6849667"/>
                <a:gd name="connsiteX8" fmla="*/ 1223815 w 6808002"/>
                <a:gd name="connsiteY8" fmla="*/ 873310 h 6849667"/>
                <a:gd name="connsiteX9" fmla="*/ 1238815 w 6808002"/>
                <a:gd name="connsiteY9" fmla="*/ 1012470 h 6849667"/>
                <a:gd name="connsiteX10" fmla="*/ 1002160 w 6808002"/>
                <a:gd name="connsiteY10" fmla="*/ 1250792 h 6849667"/>
                <a:gd name="connsiteX11" fmla="*/ 868833 w 6808002"/>
                <a:gd name="connsiteY11" fmla="*/ 1240793 h 6849667"/>
                <a:gd name="connsiteX12" fmla="*/ 645510 w 6808002"/>
                <a:gd name="connsiteY12" fmla="*/ 1532445 h 6849667"/>
                <a:gd name="connsiteX13" fmla="*/ 694675 w 6808002"/>
                <a:gd name="connsiteY13" fmla="*/ 1661605 h 6849667"/>
                <a:gd name="connsiteX14" fmla="*/ 527183 w 6808002"/>
                <a:gd name="connsiteY14" fmla="*/ 1949091 h 6849667"/>
                <a:gd name="connsiteX15" fmla="*/ 393856 w 6808002"/>
                <a:gd name="connsiteY15" fmla="*/ 1974090 h 6849667"/>
                <a:gd name="connsiteX16" fmla="*/ 255529 w 6808002"/>
                <a:gd name="connsiteY16" fmla="*/ 2316574 h 6849667"/>
                <a:gd name="connsiteX17" fmla="*/ 334692 w 6808002"/>
                <a:gd name="connsiteY17" fmla="*/ 2430735 h 6849667"/>
                <a:gd name="connsiteX18" fmla="*/ 250530 w 6808002"/>
                <a:gd name="connsiteY18" fmla="*/ 2753219 h 6849667"/>
                <a:gd name="connsiteX19" fmla="*/ 127202 w 6808002"/>
                <a:gd name="connsiteY19" fmla="*/ 2812383 h 6849667"/>
                <a:gd name="connsiteX20" fmla="*/ 78038 w 6808002"/>
                <a:gd name="connsiteY20" fmla="*/ 3179032 h 6849667"/>
                <a:gd name="connsiteX21" fmla="*/ 181366 w 6808002"/>
                <a:gd name="connsiteY21" fmla="*/ 3268194 h 6849667"/>
                <a:gd name="connsiteX22" fmla="*/ 181366 w 6808002"/>
                <a:gd name="connsiteY22" fmla="*/ 3600678 h 6849667"/>
                <a:gd name="connsiteX23" fmla="*/ 78871 w 6808002"/>
                <a:gd name="connsiteY23" fmla="*/ 3690674 h 6849667"/>
                <a:gd name="connsiteX24" fmla="*/ 128035 w 6808002"/>
                <a:gd name="connsiteY24" fmla="*/ 4057322 h 6849667"/>
                <a:gd name="connsiteX25" fmla="*/ 251363 w 6808002"/>
                <a:gd name="connsiteY25" fmla="*/ 4116486 h 6849667"/>
                <a:gd name="connsiteX26" fmla="*/ 335525 w 6808002"/>
                <a:gd name="connsiteY26" fmla="*/ 4438971 h 6849667"/>
                <a:gd name="connsiteX27" fmla="*/ 256363 w 6808002"/>
                <a:gd name="connsiteY27" fmla="*/ 4553132 h 6849667"/>
                <a:gd name="connsiteX28" fmla="*/ 394689 w 6808002"/>
                <a:gd name="connsiteY28" fmla="*/ 4895615 h 6849667"/>
                <a:gd name="connsiteX29" fmla="*/ 528016 w 6808002"/>
                <a:gd name="connsiteY29" fmla="*/ 4920614 h 6849667"/>
                <a:gd name="connsiteX30" fmla="*/ 695508 w 6808002"/>
                <a:gd name="connsiteY30" fmla="*/ 5208100 h 6849667"/>
                <a:gd name="connsiteX31" fmla="*/ 646344 w 6808002"/>
                <a:gd name="connsiteY31" fmla="*/ 5337260 h 6849667"/>
                <a:gd name="connsiteX32" fmla="*/ 867999 w 6808002"/>
                <a:gd name="connsiteY32" fmla="*/ 5629746 h 6849667"/>
                <a:gd name="connsiteX33" fmla="*/ 1006326 w 6808002"/>
                <a:gd name="connsiteY33" fmla="*/ 5614747 h 6849667"/>
                <a:gd name="connsiteX34" fmla="*/ 1242981 w 6808002"/>
                <a:gd name="connsiteY34" fmla="*/ 5853069 h 6849667"/>
                <a:gd name="connsiteX35" fmla="*/ 1227982 w 6808002"/>
                <a:gd name="connsiteY35" fmla="*/ 5992228 h 6849667"/>
                <a:gd name="connsiteX36" fmla="*/ 1518801 w 6808002"/>
                <a:gd name="connsiteY36" fmla="*/ 6215551 h 6849667"/>
                <a:gd name="connsiteX37" fmla="*/ 1647128 w 6808002"/>
                <a:gd name="connsiteY37" fmla="*/ 6165554 h 6849667"/>
                <a:gd name="connsiteX38" fmla="*/ 1932948 w 6808002"/>
                <a:gd name="connsiteY38" fmla="*/ 6333878 h 6849667"/>
                <a:gd name="connsiteX39" fmla="*/ 1957946 w 6808002"/>
                <a:gd name="connsiteY39" fmla="*/ 6468039 h 6849667"/>
                <a:gd name="connsiteX40" fmla="*/ 2297930 w 6808002"/>
                <a:gd name="connsiteY40" fmla="*/ 6607199 h 6849667"/>
                <a:gd name="connsiteX41" fmla="*/ 2411258 w 6808002"/>
                <a:gd name="connsiteY41" fmla="*/ 6528036 h 6849667"/>
                <a:gd name="connsiteX42" fmla="*/ 2732075 w 6808002"/>
                <a:gd name="connsiteY42" fmla="*/ 6612198 h 6849667"/>
                <a:gd name="connsiteX43" fmla="*/ 2791239 w 6808002"/>
                <a:gd name="connsiteY43" fmla="*/ 6736359 h 6849667"/>
                <a:gd name="connsiteX44" fmla="*/ 2929566 w 6808002"/>
                <a:gd name="connsiteY44" fmla="*/ 6855520 h 6849667"/>
                <a:gd name="connsiteX45" fmla="*/ 3049560 w 6808002"/>
                <a:gd name="connsiteY45" fmla="*/ 6855520 h 6849667"/>
                <a:gd name="connsiteX46" fmla="*/ 3157055 w 6808002"/>
                <a:gd name="connsiteY46" fmla="*/ 6786357 h 6849667"/>
                <a:gd name="connsiteX47" fmla="*/ 3246217 w 6808002"/>
                <a:gd name="connsiteY47" fmla="*/ 6682195 h 6849667"/>
                <a:gd name="connsiteX48" fmla="*/ 3577034 w 6808002"/>
                <a:gd name="connsiteY48" fmla="*/ 6682195 h 6849667"/>
                <a:gd name="connsiteX49" fmla="*/ 3666197 w 6808002"/>
                <a:gd name="connsiteY49" fmla="*/ 6786357 h 6849667"/>
                <a:gd name="connsiteX50" fmla="*/ 3769525 w 6808002"/>
                <a:gd name="connsiteY50" fmla="*/ 6855520 h 6849667"/>
                <a:gd name="connsiteX51" fmla="*/ 3897019 w 6808002"/>
                <a:gd name="connsiteY51" fmla="*/ 6855520 h 6849667"/>
                <a:gd name="connsiteX52" fmla="*/ 4031179 w 6808002"/>
                <a:gd name="connsiteY52" fmla="*/ 6736359 h 6849667"/>
                <a:gd name="connsiteX53" fmla="*/ 4090343 w 6808002"/>
                <a:gd name="connsiteY53" fmla="*/ 6612198 h 6849667"/>
                <a:gd name="connsiteX54" fmla="*/ 4411161 w 6808002"/>
                <a:gd name="connsiteY54" fmla="*/ 6528036 h 6849667"/>
                <a:gd name="connsiteX55" fmla="*/ 4524488 w 6808002"/>
                <a:gd name="connsiteY55" fmla="*/ 6607199 h 6849667"/>
                <a:gd name="connsiteX56" fmla="*/ 4864472 w 6808002"/>
                <a:gd name="connsiteY56" fmla="*/ 6468039 h 6849667"/>
                <a:gd name="connsiteX57" fmla="*/ 4889471 w 6808002"/>
                <a:gd name="connsiteY57" fmla="*/ 6333878 h 6849667"/>
                <a:gd name="connsiteX58" fmla="*/ 5175290 w 6808002"/>
                <a:gd name="connsiteY58" fmla="*/ 6165554 h 6849667"/>
                <a:gd name="connsiteX59" fmla="*/ 5303617 w 6808002"/>
                <a:gd name="connsiteY59" fmla="*/ 6215551 h 6849667"/>
                <a:gd name="connsiteX60" fmla="*/ 5594437 w 6808002"/>
                <a:gd name="connsiteY60" fmla="*/ 5992228 h 6849667"/>
                <a:gd name="connsiteX61" fmla="*/ 5579437 w 6808002"/>
                <a:gd name="connsiteY61" fmla="*/ 5853069 h 6849667"/>
                <a:gd name="connsiteX62" fmla="*/ 5816092 w 6808002"/>
                <a:gd name="connsiteY62" fmla="*/ 5614747 h 6849667"/>
                <a:gd name="connsiteX63" fmla="*/ 5954419 w 6808002"/>
                <a:gd name="connsiteY63" fmla="*/ 5629746 h 6849667"/>
                <a:gd name="connsiteX64" fmla="*/ 6176075 w 6808002"/>
                <a:gd name="connsiteY64" fmla="*/ 5337260 h 6849667"/>
                <a:gd name="connsiteX65" fmla="*/ 6126910 w 6808002"/>
                <a:gd name="connsiteY65" fmla="*/ 5208100 h 6849667"/>
                <a:gd name="connsiteX66" fmla="*/ 6294402 w 6808002"/>
                <a:gd name="connsiteY66" fmla="*/ 4920614 h 6849667"/>
                <a:gd name="connsiteX67" fmla="*/ 6427729 w 6808002"/>
                <a:gd name="connsiteY67" fmla="*/ 4895615 h 6849667"/>
                <a:gd name="connsiteX68" fmla="*/ 6566056 w 6808002"/>
                <a:gd name="connsiteY68" fmla="*/ 4553132 h 6849667"/>
                <a:gd name="connsiteX69" fmla="*/ 6486893 w 6808002"/>
                <a:gd name="connsiteY69" fmla="*/ 4438971 h 6849667"/>
                <a:gd name="connsiteX70" fmla="*/ 6571055 w 6808002"/>
                <a:gd name="connsiteY70" fmla="*/ 4116486 h 6849667"/>
                <a:gd name="connsiteX71" fmla="*/ 6694383 w 6808002"/>
                <a:gd name="connsiteY71" fmla="*/ 4057322 h 6849667"/>
                <a:gd name="connsiteX72" fmla="*/ 6811877 w 6808002"/>
                <a:gd name="connsiteY72" fmla="*/ 3879831 h 6849667"/>
                <a:gd name="connsiteX73" fmla="*/ 6811877 w 6808002"/>
                <a:gd name="connsiteY73" fmla="*/ 3828167 h 6849667"/>
                <a:gd name="connsiteX74" fmla="*/ 6733547 w 6808002"/>
                <a:gd name="connsiteY74" fmla="*/ 3679841 h 6849667"/>
                <a:gd name="connsiteX75" fmla="*/ 6629386 w 6808002"/>
                <a:gd name="connsiteY75" fmla="*/ 3591512 h 6849667"/>
                <a:gd name="connsiteX76" fmla="*/ 6629386 w 6808002"/>
                <a:gd name="connsiteY76" fmla="*/ 3259028 h 6849667"/>
                <a:gd name="connsiteX77" fmla="*/ 6732714 w 6808002"/>
                <a:gd name="connsiteY77" fmla="*/ 3169866 h 6849667"/>
                <a:gd name="connsiteX78" fmla="*/ 6811044 w 6808002"/>
                <a:gd name="connsiteY78" fmla="*/ 3013207 h 6849667"/>
                <a:gd name="connsiteX79" fmla="*/ 6811044 w 6808002"/>
                <a:gd name="connsiteY79" fmla="*/ 2990708 h 6849667"/>
                <a:gd name="connsiteX80" fmla="*/ 6683550 w 6808002"/>
                <a:gd name="connsiteY80" fmla="*/ 2803217 h 6849667"/>
                <a:gd name="connsiteX81" fmla="*/ 6560223 w 6808002"/>
                <a:gd name="connsiteY81" fmla="*/ 2744053 h 6849667"/>
                <a:gd name="connsiteX82" fmla="*/ 6476060 w 6808002"/>
                <a:gd name="connsiteY82" fmla="*/ 2421569 h 6849667"/>
                <a:gd name="connsiteX83" fmla="*/ 6555223 w 6808002"/>
                <a:gd name="connsiteY83" fmla="*/ 2307407 h 6849667"/>
                <a:gd name="connsiteX84" fmla="*/ 6416896 w 6808002"/>
                <a:gd name="connsiteY84" fmla="*/ 1964924 h 6849667"/>
                <a:gd name="connsiteX85" fmla="*/ 6283569 w 6808002"/>
                <a:gd name="connsiteY85" fmla="*/ 1939925 h 6849667"/>
                <a:gd name="connsiteX86" fmla="*/ 6116078 w 6808002"/>
                <a:gd name="connsiteY86" fmla="*/ 1652439 h 6849667"/>
                <a:gd name="connsiteX87" fmla="*/ 6165242 w 6808002"/>
                <a:gd name="connsiteY87" fmla="*/ 1523279 h 6849667"/>
                <a:gd name="connsiteX88" fmla="*/ 5943586 w 6808002"/>
                <a:gd name="connsiteY88" fmla="*/ 1230793 h 6849667"/>
                <a:gd name="connsiteX89" fmla="*/ 5805260 w 6808002"/>
                <a:gd name="connsiteY89" fmla="*/ 1245792 h 6849667"/>
                <a:gd name="connsiteX90" fmla="*/ 5568604 w 6808002"/>
                <a:gd name="connsiteY90" fmla="*/ 1007471 h 6849667"/>
                <a:gd name="connsiteX91" fmla="*/ 5583603 w 6808002"/>
                <a:gd name="connsiteY91" fmla="*/ 868311 h 6849667"/>
                <a:gd name="connsiteX92" fmla="*/ 5292784 w 6808002"/>
                <a:gd name="connsiteY92" fmla="*/ 644988 h 6849667"/>
                <a:gd name="connsiteX93" fmla="*/ 5164457 w 6808002"/>
                <a:gd name="connsiteY93" fmla="*/ 694986 h 6849667"/>
                <a:gd name="connsiteX94" fmla="*/ 4878638 w 6808002"/>
                <a:gd name="connsiteY94" fmla="*/ 526661 h 6849667"/>
                <a:gd name="connsiteX95" fmla="*/ 4853639 w 6808002"/>
                <a:gd name="connsiteY95" fmla="*/ 392500 h 6849667"/>
                <a:gd name="connsiteX96" fmla="*/ 4513656 w 6808002"/>
                <a:gd name="connsiteY96" fmla="*/ 253341 h 6849667"/>
                <a:gd name="connsiteX97" fmla="*/ 4399495 w 6808002"/>
                <a:gd name="connsiteY97" fmla="*/ 332503 h 6849667"/>
                <a:gd name="connsiteX98" fmla="*/ 4078677 w 6808002"/>
                <a:gd name="connsiteY98" fmla="*/ 248341 h 6849667"/>
                <a:gd name="connsiteX99" fmla="*/ 4019513 w 6808002"/>
                <a:gd name="connsiteY99" fmla="*/ 124180 h 6849667"/>
                <a:gd name="connsiteX100" fmla="*/ 3857854 w 6808002"/>
                <a:gd name="connsiteY100" fmla="*/ 20 h 6849667"/>
                <a:gd name="connsiteX101" fmla="*/ 3784524 w 6808002"/>
                <a:gd name="connsiteY101" fmla="*/ 20 h 6849667"/>
                <a:gd name="connsiteX102" fmla="*/ 3654531 w 6808002"/>
                <a:gd name="connsiteY102" fmla="*/ 74183 h 6849667"/>
                <a:gd name="connsiteX103" fmla="*/ 3566202 w 6808002"/>
                <a:gd name="connsiteY103" fmla="*/ 178344 h 6849667"/>
                <a:gd name="connsiteX104" fmla="*/ 3235384 w 6808002"/>
                <a:gd name="connsiteY104" fmla="*/ 178344 h 6849667"/>
                <a:gd name="connsiteX105" fmla="*/ 3151222 w 6808002"/>
                <a:gd name="connsiteY105" fmla="*/ 79182 h 6849667"/>
                <a:gd name="connsiteX106" fmla="*/ 2982897 w 6808002"/>
                <a:gd name="connsiteY106" fmla="*/ 20 h 6849667"/>
                <a:gd name="connsiteX107" fmla="*/ 2982063 w 6808002"/>
                <a:gd name="connsiteY107" fmla="*/ 20 h 6849667"/>
                <a:gd name="connsiteX108" fmla="*/ 2786240 w 6808002"/>
                <a:gd name="connsiteY108" fmla="*/ 129180 h 684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808002" h="6849667">
                  <a:moveTo>
                    <a:pt x="2786240" y="129180"/>
                  </a:moveTo>
                  <a:lnTo>
                    <a:pt x="2727076" y="253341"/>
                  </a:lnTo>
                  <a:cubicBezTo>
                    <a:pt x="2672912" y="377501"/>
                    <a:pt x="2514586" y="416666"/>
                    <a:pt x="2406258" y="337503"/>
                  </a:cubicBezTo>
                  <a:lnTo>
                    <a:pt x="2293763" y="258340"/>
                  </a:lnTo>
                  <a:cubicBezTo>
                    <a:pt x="2165436" y="164178"/>
                    <a:pt x="1982945" y="243341"/>
                    <a:pt x="1953780" y="397500"/>
                  </a:cubicBezTo>
                  <a:lnTo>
                    <a:pt x="1928781" y="531660"/>
                  </a:lnTo>
                  <a:cubicBezTo>
                    <a:pt x="1903782" y="665821"/>
                    <a:pt x="1766289" y="744983"/>
                    <a:pt x="1642962" y="699986"/>
                  </a:cubicBezTo>
                  <a:lnTo>
                    <a:pt x="1514635" y="649988"/>
                  </a:lnTo>
                  <a:cubicBezTo>
                    <a:pt x="1366309" y="595824"/>
                    <a:pt x="1208816" y="714151"/>
                    <a:pt x="1223815" y="873310"/>
                  </a:cubicBezTo>
                  <a:lnTo>
                    <a:pt x="1238815" y="1012470"/>
                  </a:lnTo>
                  <a:cubicBezTo>
                    <a:pt x="1253814" y="1146631"/>
                    <a:pt x="1140486" y="1260792"/>
                    <a:pt x="1002160" y="1250792"/>
                  </a:cubicBezTo>
                  <a:lnTo>
                    <a:pt x="868833" y="1240793"/>
                  </a:lnTo>
                  <a:cubicBezTo>
                    <a:pt x="709674" y="1224960"/>
                    <a:pt x="591346" y="1384119"/>
                    <a:pt x="645510" y="1532445"/>
                  </a:cubicBezTo>
                  <a:lnTo>
                    <a:pt x="694675" y="1661605"/>
                  </a:lnTo>
                  <a:cubicBezTo>
                    <a:pt x="743839" y="1790766"/>
                    <a:pt x="660510" y="1929092"/>
                    <a:pt x="527183" y="1949091"/>
                  </a:cubicBezTo>
                  <a:lnTo>
                    <a:pt x="393856" y="1974090"/>
                  </a:lnTo>
                  <a:cubicBezTo>
                    <a:pt x="236364" y="1999089"/>
                    <a:pt x="162200" y="2182414"/>
                    <a:pt x="255529" y="2316574"/>
                  </a:cubicBezTo>
                  <a:lnTo>
                    <a:pt x="334692" y="2430735"/>
                  </a:lnTo>
                  <a:cubicBezTo>
                    <a:pt x="413855" y="2539896"/>
                    <a:pt x="373857" y="2698222"/>
                    <a:pt x="250530" y="2753219"/>
                  </a:cubicBezTo>
                  <a:lnTo>
                    <a:pt x="127202" y="2812383"/>
                  </a:lnTo>
                  <a:cubicBezTo>
                    <a:pt x="-16124" y="2876547"/>
                    <a:pt x="-45289" y="3074870"/>
                    <a:pt x="78038" y="3179032"/>
                  </a:cubicBezTo>
                  <a:lnTo>
                    <a:pt x="181366" y="3268194"/>
                  </a:lnTo>
                  <a:cubicBezTo>
                    <a:pt x="284695" y="3352357"/>
                    <a:pt x="284695" y="3516515"/>
                    <a:pt x="181366" y="3600678"/>
                  </a:cubicBezTo>
                  <a:lnTo>
                    <a:pt x="78871" y="3690674"/>
                  </a:lnTo>
                  <a:cubicBezTo>
                    <a:pt x="-44456" y="3794835"/>
                    <a:pt x="-19457" y="3988159"/>
                    <a:pt x="128035" y="4057322"/>
                  </a:cubicBezTo>
                  <a:lnTo>
                    <a:pt x="251363" y="4116486"/>
                  </a:lnTo>
                  <a:cubicBezTo>
                    <a:pt x="374690" y="4170650"/>
                    <a:pt x="413855" y="4329809"/>
                    <a:pt x="335525" y="4438971"/>
                  </a:cubicBezTo>
                  <a:lnTo>
                    <a:pt x="256363" y="4553132"/>
                  </a:lnTo>
                  <a:cubicBezTo>
                    <a:pt x="163034" y="4682292"/>
                    <a:pt x="241363" y="4865617"/>
                    <a:pt x="394689" y="4895615"/>
                  </a:cubicBezTo>
                  <a:lnTo>
                    <a:pt x="528016" y="4920614"/>
                  </a:lnTo>
                  <a:cubicBezTo>
                    <a:pt x="661343" y="4945613"/>
                    <a:pt x="740506" y="5083939"/>
                    <a:pt x="695508" y="5208100"/>
                  </a:cubicBezTo>
                  <a:lnTo>
                    <a:pt x="646344" y="5337260"/>
                  </a:lnTo>
                  <a:cubicBezTo>
                    <a:pt x="592180" y="5486420"/>
                    <a:pt x="710507" y="5644746"/>
                    <a:pt x="867999" y="5629746"/>
                  </a:cubicBezTo>
                  <a:lnTo>
                    <a:pt x="1006326" y="5614747"/>
                  </a:lnTo>
                  <a:cubicBezTo>
                    <a:pt x="1139653" y="5599748"/>
                    <a:pt x="1252981" y="5713909"/>
                    <a:pt x="1242981" y="5853069"/>
                  </a:cubicBezTo>
                  <a:lnTo>
                    <a:pt x="1227982" y="5992228"/>
                  </a:lnTo>
                  <a:cubicBezTo>
                    <a:pt x="1212983" y="6150554"/>
                    <a:pt x="1371308" y="6269715"/>
                    <a:pt x="1518801" y="6215551"/>
                  </a:cubicBezTo>
                  <a:lnTo>
                    <a:pt x="1647128" y="6165554"/>
                  </a:lnTo>
                  <a:cubicBezTo>
                    <a:pt x="1775455" y="6115556"/>
                    <a:pt x="1913782" y="6200552"/>
                    <a:pt x="1932948" y="6333878"/>
                  </a:cubicBezTo>
                  <a:lnTo>
                    <a:pt x="1957946" y="6468039"/>
                  </a:lnTo>
                  <a:cubicBezTo>
                    <a:pt x="1982945" y="6626364"/>
                    <a:pt x="2165436" y="6701361"/>
                    <a:pt x="2297930" y="6607199"/>
                  </a:cubicBezTo>
                  <a:lnTo>
                    <a:pt x="2411258" y="6528036"/>
                  </a:lnTo>
                  <a:cubicBezTo>
                    <a:pt x="2519586" y="6448873"/>
                    <a:pt x="2677911" y="6488038"/>
                    <a:pt x="2732075" y="6612198"/>
                  </a:cubicBezTo>
                  <a:lnTo>
                    <a:pt x="2791239" y="6736359"/>
                  </a:lnTo>
                  <a:cubicBezTo>
                    <a:pt x="2818738" y="6798023"/>
                    <a:pt x="2871235" y="6838854"/>
                    <a:pt x="2929566" y="6855520"/>
                  </a:cubicBezTo>
                  <a:lnTo>
                    <a:pt x="3049560" y="6855520"/>
                  </a:lnTo>
                  <a:cubicBezTo>
                    <a:pt x="3089558" y="6844687"/>
                    <a:pt x="3127056" y="6822188"/>
                    <a:pt x="3157055" y="6786357"/>
                  </a:cubicBezTo>
                  <a:lnTo>
                    <a:pt x="3246217" y="6682195"/>
                  </a:lnTo>
                  <a:cubicBezTo>
                    <a:pt x="3330380" y="6578034"/>
                    <a:pt x="3492872" y="6578034"/>
                    <a:pt x="3577034" y="6682195"/>
                  </a:cubicBezTo>
                  <a:lnTo>
                    <a:pt x="3666197" y="6786357"/>
                  </a:lnTo>
                  <a:cubicBezTo>
                    <a:pt x="3695362" y="6821355"/>
                    <a:pt x="3731193" y="6843854"/>
                    <a:pt x="3769525" y="6855520"/>
                  </a:cubicBezTo>
                  <a:lnTo>
                    <a:pt x="3897019" y="6855520"/>
                  </a:lnTo>
                  <a:cubicBezTo>
                    <a:pt x="3952849" y="6838021"/>
                    <a:pt x="4002847" y="6798023"/>
                    <a:pt x="4031179" y="6736359"/>
                  </a:cubicBezTo>
                  <a:lnTo>
                    <a:pt x="4090343" y="6612198"/>
                  </a:lnTo>
                  <a:cubicBezTo>
                    <a:pt x="4144507" y="6488038"/>
                    <a:pt x="4302833" y="6448873"/>
                    <a:pt x="4411161" y="6528036"/>
                  </a:cubicBezTo>
                  <a:lnTo>
                    <a:pt x="4524488" y="6607199"/>
                  </a:lnTo>
                  <a:cubicBezTo>
                    <a:pt x="4652816" y="6701361"/>
                    <a:pt x="4835307" y="6622198"/>
                    <a:pt x="4864472" y="6468039"/>
                  </a:cubicBezTo>
                  <a:lnTo>
                    <a:pt x="4889471" y="6333878"/>
                  </a:lnTo>
                  <a:cubicBezTo>
                    <a:pt x="4914469" y="6199718"/>
                    <a:pt x="5051963" y="6120556"/>
                    <a:pt x="5175290" y="6165554"/>
                  </a:cubicBezTo>
                  <a:lnTo>
                    <a:pt x="5303617" y="6215551"/>
                  </a:lnTo>
                  <a:cubicBezTo>
                    <a:pt x="5451943" y="6269715"/>
                    <a:pt x="5609436" y="6151388"/>
                    <a:pt x="5594437" y="5992228"/>
                  </a:cubicBezTo>
                  <a:lnTo>
                    <a:pt x="5579437" y="5853069"/>
                  </a:lnTo>
                  <a:cubicBezTo>
                    <a:pt x="5564438" y="5718908"/>
                    <a:pt x="5677766" y="5604747"/>
                    <a:pt x="5816092" y="5614747"/>
                  </a:cubicBezTo>
                  <a:lnTo>
                    <a:pt x="5954419" y="5629746"/>
                  </a:lnTo>
                  <a:cubicBezTo>
                    <a:pt x="6111911" y="5644746"/>
                    <a:pt x="6230239" y="5485586"/>
                    <a:pt x="6176075" y="5337260"/>
                  </a:cubicBezTo>
                  <a:lnTo>
                    <a:pt x="6126910" y="5208100"/>
                  </a:lnTo>
                  <a:cubicBezTo>
                    <a:pt x="6077746" y="5078940"/>
                    <a:pt x="6161076" y="4940613"/>
                    <a:pt x="6294402" y="4920614"/>
                  </a:cubicBezTo>
                  <a:lnTo>
                    <a:pt x="6427729" y="4895615"/>
                  </a:lnTo>
                  <a:cubicBezTo>
                    <a:pt x="6585221" y="4870616"/>
                    <a:pt x="6659385" y="4687292"/>
                    <a:pt x="6566056" y="4553132"/>
                  </a:cubicBezTo>
                  <a:lnTo>
                    <a:pt x="6486893" y="4438971"/>
                  </a:lnTo>
                  <a:cubicBezTo>
                    <a:pt x="6407730" y="4329809"/>
                    <a:pt x="6447728" y="4171484"/>
                    <a:pt x="6571055" y="4116486"/>
                  </a:cubicBezTo>
                  <a:lnTo>
                    <a:pt x="6694383" y="4057322"/>
                  </a:lnTo>
                  <a:cubicBezTo>
                    <a:pt x="6763546" y="4019824"/>
                    <a:pt x="6804377" y="3952327"/>
                    <a:pt x="6811877" y="3879831"/>
                  </a:cubicBezTo>
                  <a:lnTo>
                    <a:pt x="6811877" y="3828167"/>
                  </a:lnTo>
                  <a:cubicBezTo>
                    <a:pt x="6806044" y="3773169"/>
                    <a:pt x="6780212" y="3719839"/>
                    <a:pt x="6733547" y="3679841"/>
                  </a:cubicBezTo>
                  <a:lnTo>
                    <a:pt x="6629386" y="3591512"/>
                  </a:lnTo>
                  <a:cubicBezTo>
                    <a:pt x="6526058" y="3502349"/>
                    <a:pt x="6526058" y="3343191"/>
                    <a:pt x="6629386" y="3259028"/>
                  </a:cubicBezTo>
                  <a:lnTo>
                    <a:pt x="6732714" y="3169866"/>
                  </a:lnTo>
                  <a:cubicBezTo>
                    <a:pt x="6782712" y="3127368"/>
                    <a:pt x="6807711" y="3070704"/>
                    <a:pt x="6811044" y="3013207"/>
                  </a:cubicBezTo>
                  <a:lnTo>
                    <a:pt x="6811044" y="2990708"/>
                  </a:lnTo>
                  <a:cubicBezTo>
                    <a:pt x="6806878" y="2914045"/>
                    <a:pt x="6763546" y="2840715"/>
                    <a:pt x="6683550" y="2803217"/>
                  </a:cubicBezTo>
                  <a:lnTo>
                    <a:pt x="6560223" y="2744053"/>
                  </a:lnTo>
                  <a:cubicBezTo>
                    <a:pt x="6436895" y="2689889"/>
                    <a:pt x="6397730" y="2530730"/>
                    <a:pt x="6476060" y="2421569"/>
                  </a:cubicBezTo>
                  <a:lnTo>
                    <a:pt x="6555223" y="2307407"/>
                  </a:lnTo>
                  <a:cubicBezTo>
                    <a:pt x="6648552" y="2178247"/>
                    <a:pt x="6570222" y="1994923"/>
                    <a:pt x="6416896" y="1964924"/>
                  </a:cubicBezTo>
                  <a:lnTo>
                    <a:pt x="6283569" y="1939925"/>
                  </a:lnTo>
                  <a:cubicBezTo>
                    <a:pt x="6150242" y="1914927"/>
                    <a:pt x="6071080" y="1776600"/>
                    <a:pt x="6116078" y="1652439"/>
                  </a:cubicBezTo>
                  <a:lnTo>
                    <a:pt x="6165242" y="1523279"/>
                  </a:lnTo>
                  <a:cubicBezTo>
                    <a:pt x="6219406" y="1374119"/>
                    <a:pt x="6101078" y="1215794"/>
                    <a:pt x="5943586" y="1230793"/>
                  </a:cubicBezTo>
                  <a:lnTo>
                    <a:pt x="5805260" y="1245792"/>
                  </a:lnTo>
                  <a:cubicBezTo>
                    <a:pt x="5671933" y="1260792"/>
                    <a:pt x="5558605" y="1146631"/>
                    <a:pt x="5568604" y="1007471"/>
                  </a:cubicBezTo>
                  <a:lnTo>
                    <a:pt x="5583603" y="868311"/>
                  </a:lnTo>
                  <a:cubicBezTo>
                    <a:pt x="5598603" y="709985"/>
                    <a:pt x="5440277" y="590824"/>
                    <a:pt x="5292784" y="644988"/>
                  </a:cubicBezTo>
                  <a:lnTo>
                    <a:pt x="5164457" y="694986"/>
                  </a:lnTo>
                  <a:cubicBezTo>
                    <a:pt x="5036130" y="744983"/>
                    <a:pt x="4897803" y="659987"/>
                    <a:pt x="4878638" y="526661"/>
                  </a:cubicBezTo>
                  <a:lnTo>
                    <a:pt x="4853639" y="392500"/>
                  </a:lnTo>
                  <a:cubicBezTo>
                    <a:pt x="4828640" y="234175"/>
                    <a:pt x="4646149" y="159178"/>
                    <a:pt x="4513656" y="253341"/>
                  </a:cubicBezTo>
                  <a:lnTo>
                    <a:pt x="4399495" y="332503"/>
                  </a:lnTo>
                  <a:cubicBezTo>
                    <a:pt x="4291166" y="411666"/>
                    <a:pt x="4132841" y="372501"/>
                    <a:pt x="4078677" y="248341"/>
                  </a:cubicBezTo>
                  <a:lnTo>
                    <a:pt x="4019513" y="124180"/>
                  </a:lnTo>
                  <a:cubicBezTo>
                    <a:pt x="3988681" y="54184"/>
                    <a:pt x="3926184" y="11686"/>
                    <a:pt x="3857854" y="20"/>
                  </a:cubicBezTo>
                  <a:lnTo>
                    <a:pt x="3784524" y="20"/>
                  </a:lnTo>
                  <a:cubicBezTo>
                    <a:pt x="3736193" y="8352"/>
                    <a:pt x="3690362" y="31685"/>
                    <a:pt x="3654531" y="74183"/>
                  </a:cubicBezTo>
                  <a:lnTo>
                    <a:pt x="3566202" y="178344"/>
                  </a:lnTo>
                  <a:cubicBezTo>
                    <a:pt x="3477039" y="282506"/>
                    <a:pt x="3319547" y="282506"/>
                    <a:pt x="3235384" y="178344"/>
                  </a:cubicBezTo>
                  <a:lnTo>
                    <a:pt x="3151222" y="79182"/>
                  </a:lnTo>
                  <a:cubicBezTo>
                    <a:pt x="3106224" y="25018"/>
                    <a:pt x="3044560" y="-814"/>
                    <a:pt x="2982897" y="20"/>
                  </a:cubicBezTo>
                  <a:lnTo>
                    <a:pt x="2982063" y="20"/>
                  </a:lnTo>
                  <a:cubicBezTo>
                    <a:pt x="2902901" y="853"/>
                    <a:pt x="2825404" y="45017"/>
                    <a:pt x="2786240" y="129180"/>
                  </a:cubicBezTo>
                  <a:close/>
                </a:path>
              </a:pathLst>
            </a:custGeom>
            <a:solidFill>
              <a:schemeClr val="accent2"/>
            </a:solidFill>
            <a:ln w="83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2" name="Graphic 23">
              <a:extLst>
                <a:ext uri="{FF2B5EF4-FFF2-40B4-BE49-F238E27FC236}">
                  <a16:creationId xmlns:a16="http://schemas.microsoft.com/office/drawing/2014/main" id="{84811A88-7F44-413C-A88D-478001FFA267}"/>
                </a:ext>
              </a:extLst>
            </p:cNvPr>
            <p:cNvSpPr/>
            <p:nvPr/>
          </p:nvSpPr>
          <p:spPr>
            <a:xfrm>
              <a:off x="7804960" y="1368293"/>
              <a:ext cx="2821808" cy="2839077"/>
            </a:xfrm>
            <a:custGeom>
              <a:avLst/>
              <a:gdLst>
                <a:gd name="connsiteX0" fmla="*/ 1768155 w 4319084"/>
                <a:gd name="connsiteY0" fmla="*/ 81953 h 4345517"/>
                <a:gd name="connsiteX1" fmla="*/ 1730621 w 4319084"/>
                <a:gd name="connsiteY1" fmla="*/ 160723 h 4345517"/>
                <a:gd name="connsiteX2" fmla="*/ 1527090 w 4319084"/>
                <a:gd name="connsiteY2" fmla="*/ 214116 h 4345517"/>
                <a:gd name="connsiteX3" fmla="*/ 1455722 w 4319084"/>
                <a:gd name="connsiteY3" fmla="*/ 163894 h 4345517"/>
                <a:gd name="connsiteX4" fmla="*/ 1240032 w 4319084"/>
                <a:gd name="connsiteY4" fmla="*/ 252179 h 4345517"/>
                <a:gd name="connsiteX5" fmla="*/ 1224173 w 4319084"/>
                <a:gd name="connsiteY5" fmla="*/ 337292 h 4345517"/>
                <a:gd name="connsiteX6" fmla="*/ 1042845 w 4319084"/>
                <a:gd name="connsiteY6" fmla="*/ 444080 h 4345517"/>
                <a:gd name="connsiteX7" fmla="*/ 961433 w 4319084"/>
                <a:gd name="connsiteY7" fmla="*/ 412361 h 4345517"/>
                <a:gd name="connsiteX8" fmla="*/ 776933 w 4319084"/>
                <a:gd name="connsiteY8" fmla="*/ 554039 h 4345517"/>
                <a:gd name="connsiteX9" fmla="*/ 786449 w 4319084"/>
                <a:gd name="connsiteY9" fmla="*/ 642324 h 4345517"/>
                <a:gd name="connsiteX10" fmla="*/ 636312 w 4319084"/>
                <a:gd name="connsiteY10" fmla="*/ 793519 h 4345517"/>
                <a:gd name="connsiteX11" fmla="*/ 551727 w 4319084"/>
                <a:gd name="connsiteY11" fmla="*/ 787175 h 4345517"/>
                <a:gd name="connsiteX12" fmla="*/ 410049 w 4319084"/>
                <a:gd name="connsiteY12" fmla="*/ 972203 h 4345517"/>
                <a:gd name="connsiteX13" fmla="*/ 441239 w 4319084"/>
                <a:gd name="connsiteY13" fmla="*/ 1054144 h 4345517"/>
                <a:gd name="connsiteX14" fmla="*/ 334980 w 4319084"/>
                <a:gd name="connsiteY14" fmla="*/ 1236529 h 4345517"/>
                <a:gd name="connsiteX15" fmla="*/ 250396 w 4319084"/>
                <a:gd name="connsiteY15" fmla="*/ 1252388 h 4345517"/>
                <a:gd name="connsiteX16" fmla="*/ 162640 w 4319084"/>
                <a:gd name="connsiteY16" fmla="*/ 1469664 h 4345517"/>
                <a:gd name="connsiteX17" fmla="*/ 212862 w 4319084"/>
                <a:gd name="connsiteY17" fmla="*/ 1542090 h 4345517"/>
                <a:gd name="connsiteX18" fmla="*/ 159468 w 4319084"/>
                <a:gd name="connsiteY18" fmla="*/ 1746678 h 4345517"/>
                <a:gd name="connsiteX19" fmla="*/ 81227 w 4319084"/>
                <a:gd name="connsiteY19" fmla="*/ 1784212 h 4345517"/>
                <a:gd name="connsiteX20" fmla="*/ 50037 w 4319084"/>
                <a:gd name="connsiteY20" fmla="*/ 2016819 h 4345517"/>
                <a:gd name="connsiteX21" fmla="*/ 115590 w 4319084"/>
                <a:gd name="connsiteY21" fmla="*/ 2073385 h 4345517"/>
                <a:gd name="connsiteX22" fmla="*/ 115590 w 4319084"/>
                <a:gd name="connsiteY22" fmla="*/ 2284317 h 4345517"/>
                <a:gd name="connsiteX23" fmla="*/ 50037 w 4319084"/>
                <a:gd name="connsiteY23" fmla="*/ 2340882 h 4345517"/>
                <a:gd name="connsiteX24" fmla="*/ 81227 w 4319084"/>
                <a:gd name="connsiteY24" fmla="*/ 2573489 h 4345517"/>
                <a:gd name="connsiteX25" fmla="*/ 159468 w 4319084"/>
                <a:gd name="connsiteY25" fmla="*/ 2611023 h 4345517"/>
                <a:gd name="connsiteX26" fmla="*/ 212862 w 4319084"/>
                <a:gd name="connsiteY26" fmla="*/ 2815612 h 4345517"/>
                <a:gd name="connsiteX27" fmla="*/ 162640 w 4319084"/>
                <a:gd name="connsiteY27" fmla="*/ 2888037 h 4345517"/>
                <a:gd name="connsiteX28" fmla="*/ 250396 w 4319084"/>
                <a:gd name="connsiteY28" fmla="*/ 3105313 h 4345517"/>
                <a:gd name="connsiteX29" fmla="*/ 334980 w 4319084"/>
                <a:gd name="connsiteY29" fmla="*/ 3121173 h 4345517"/>
                <a:gd name="connsiteX30" fmla="*/ 441239 w 4319084"/>
                <a:gd name="connsiteY30" fmla="*/ 3303557 h 4345517"/>
                <a:gd name="connsiteX31" fmla="*/ 410049 w 4319084"/>
                <a:gd name="connsiteY31" fmla="*/ 3385498 h 4345517"/>
                <a:gd name="connsiteX32" fmla="*/ 550670 w 4319084"/>
                <a:gd name="connsiteY32" fmla="*/ 3571055 h 4345517"/>
                <a:gd name="connsiteX33" fmla="*/ 638426 w 4319084"/>
                <a:gd name="connsiteY33" fmla="*/ 3561539 h 4345517"/>
                <a:gd name="connsiteX34" fmla="*/ 788563 w 4319084"/>
                <a:gd name="connsiteY34" fmla="*/ 3712734 h 4345517"/>
                <a:gd name="connsiteX35" fmla="*/ 779048 w 4319084"/>
                <a:gd name="connsiteY35" fmla="*/ 3801019 h 4345517"/>
                <a:gd name="connsiteX36" fmla="*/ 963547 w 4319084"/>
                <a:gd name="connsiteY36" fmla="*/ 3942697 h 4345517"/>
                <a:gd name="connsiteX37" fmla="*/ 1044960 w 4319084"/>
                <a:gd name="connsiteY37" fmla="*/ 3910978 h 4345517"/>
                <a:gd name="connsiteX38" fmla="*/ 1226287 w 4319084"/>
                <a:gd name="connsiteY38" fmla="*/ 4017766 h 4345517"/>
                <a:gd name="connsiteX39" fmla="*/ 1242147 w 4319084"/>
                <a:gd name="connsiteY39" fmla="*/ 4102879 h 4345517"/>
                <a:gd name="connsiteX40" fmla="*/ 1457837 w 4319084"/>
                <a:gd name="connsiteY40" fmla="*/ 4191163 h 4345517"/>
                <a:gd name="connsiteX41" fmla="*/ 1529733 w 4319084"/>
                <a:gd name="connsiteY41" fmla="*/ 4140942 h 4345517"/>
                <a:gd name="connsiteX42" fmla="*/ 1733264 w 4319084"/>
                <a:gd name="connsiteY42" fmla="*/ 4194336 h 4345517"/>
                <a:gd name="connsiteX43" fmla="*/ 1770798 w 4319084"/>
                <a:gd name="connsiteY43" fmla="*/ 4273105 h 4345517"/>
                <a:gd name="connsiteX44" fmla="*/ 1858555 w 4319084"/>
                <a:gd name="connsiteY44" fmla="*/ 4348702 h 4345517"/>
                <a:gd name="connsiteX45" fmla="*/ 1935209 w 4319084"/>
                <a:gd name="connsiteY45" fmla="*/ 4348702 h 4345517"/>
                <a:gd name="connsiteX46" fmla="*/ 2003405 w 4319084"/>
                <a:gd name="connsiteY46" fmla="*/ 4304824 h 4345517"/>
                <a:gd name="connsiteX47" fmla="*/ 2059971 w 4319084"/>
                <a:gd name="connsiteY47" fmla="*/ 4238742 h 4345517"/>
                <a:gd name="connsiteX48" fmla="*/ 2269846 w 4319084"/>
                <a:gd name="connsiteY48" fmla="*/ 4238742 h 4345517"/>
                <a:gd name="connsiteX49" fmla="*/ 2326412 w 4319084"/>
                <a:gd name="connsiteY49" fmla="*/ 4304824 h 4345517"/>
                <a:gd name="connsiteX50" fmla="*/ 2391964 w 4319084"/>
                <a:gd name="connsiteY50" fmla="*/ 4348702 h 4345517"/>
                <a:gd name="connsiteX51" fmla="*/ 2472848 w 4319084"/>
                <a:gd name="connsiteY51" fmla="*/ 4348702 h 4345517"/>
                <a:gd name="connsiteX52" fmla="*/ 2557961 w 4319084"/>
                <a:gd name="connsiteY52" fmla="*/ 4273105 h 4345517"/>
                <a:gd name="connsiteX53" fmla="*/ 2595495 w 4319084"/>
                <a:gd name="connsiteY53" fmla="*/ 4194336 h 4345517"/>
                <a:gd name="connsiteX54" fmla="*/ 2799026 w 4319084"/>
                <a:gd name="connsiteY54" fmla="*/ 4140942 h 4345517"/>
                <a:gd name="connsiteX55" fmla="*/ 2870923 w 4319084"/>
                <a:gd name="connsiteY55" fmla="*/ 4191163 h 4345517"/>
                <a:gd name="connsiteX56" fmla="*/ 3086613 w 4319084"/>
                <a:gd name="connsiteY56" fmla="*/ 4102879 h 4345517"/>
                <a:gd name="connsiteX57" fmla="*/ 3102472 w 4319084"/>
                <a:gd name="connsiteY57" fmla="*/ 4017766 h 4345517"/>
                <a:gd name="connsiteX58" fmla="*/ 3283800 w 4319084"/>
                <a:gd name="connsiteY58" fmla="*/ 3910978 h 4345517"/>
                <a:gd name="connsiteX59" fmla="*/ 3365212 w 4319084"/>
                <a:gd name="connsiteY59" fmla="*/ 3942697 h 4345517"/>
                <a:gd name="connsiteX60" fmla="*/ 3549712 w 4319084"/>
                <a:gd name="connsiteY60" fmla="*/ 3801019 h 4345517"/>
                <a:gd name="connsiteX61" fmla="*/ 3540196 w 4319084"/>
                <a:gd name="connsiteY61" fmla="*/ 3712734 h 4345517"/>
                <a:gd name="connsiteX62" fmla="*/ 3690333 w 4319084"/>
                <a:gd name="connsiteY62" fmla="*/ 3561539 h 4345517"/>
                <a:gd name="connsiteX63" fmla="*/ 3778089 w 4319084"/>
                <a:gd name="connsiteY63" fmla="*/ 3571055 h 4345517"/>
                <a:gd name="connsiteX64" fmla="*/ 3918711 w 4319084"/>
                <a:gd name="connsiteY64" fmla="*/ 3385498 h 4345517"/>
                <a:gd name="connsiteX65" fmla="*/ 3887520 w 4319084"/>
                <a:gd name="connsiteY65" fmla="*/ 3303557 h 4345517"/>
                <a:gd name="connsiteX66" fmla="*/ 3993779 w 4319084"/>
                <a:gd name="connsiteY66" fmla="*/ 3121173 h 4345517"/>
                <a:gd name="connsiteX67" fmla="*/ 4078364 w 4319084"/>
                <a:gd name="connsiteY67" fmla="*/ 3105313 h 4345517"/>
                <a:gd name="connsiteX68" fmla="*/ 4166120 w 4319084"/>
                <a:gd name="connsiteY68" fmla="*/ 2888037 h 4345517"/>
                <a:gd name="connsiteX69" fmla="*/ 4115898 w 4319084"/>
                <a:gd name="connsiteY69" fmla="*/ 2815612 h 4345517"/>
                <a:gd name="connsiteX70" fmla="*/ 4169291 w 4319084"/>
                <a:gd name="connsiteY70" fmla="*/ 2611023 h 4345517"/>
                <a:gd name="connsiteX71" fmla="*/ 4247532 w 4319084"/>
                <a:gd name="connsiteY71" fmla="*/ 2573489 h 4345517"/>
                <a:gd name="connsiteX72" fmla="*/ 4322072 w 4319084"/>
                <a:gd name="connsiteY72" fmla="*/ 2460886 h 4345517"/>
                <a:gd name="connsiteX73" fmla="*/ 4322072 w 4319084"/>
                <a:gd name="connsiteY73" fmla="*/ 2428110 h 4345517"/>
                <a:gd name="connsiteX74" fmla="*/ 4272379 w 4319084"/>
                <a:gd name="connsiteY74" fmla="*/ 2334010 h 4345517"/>
                <a:gd name="connsiteX75" fmla="*/ 4206297 w 4319084"/>
                <a:gd name="connsiteY75" fmla="*/ 2278502 h 4345517"/>
                <a:gd name="connsiteX76" fmla="*/ 4206297 w 4319084"/>
                <a:gd name="connsiteY76" fmla="*/ 2067569 h 4345517"/>
                <a:gd name="connsiteX77" fmla="*/ 4271850 w 4319084"/>
                <a:gd name="connsiteY77" fmla="*/ 2011004 h 4345517"/>
                <a:gd name="connsiteX78" fmla="*/ 4321543 w 4319084"/>
                <a:gd name="connsiteY78" fmla="*/ 1911617 h 4345517"/>
                <a:gd name="connsiteX79" fmla="*/ 4321543 w 4319084"/>
                <a:gd name="connsiteY79" fmla="*/ 1897344 h 4345517"/>
                <a:gd name="connsiteX80" fmla="*/ 4240660 w 4319084"/>
                <a:gd name="connsiteY80" fmla="*/ 1778397 h 4345517"/>
                <a:gd name="connsiteX81" fmla="*/ 4162419 w 4319084"/>
                <a:gd name="connsiteY81" fmla="*/ 1740863 h 4345517"/>
                <a:gd name="connsiteX82" fmla="*/ 4109025 w 4319084"/>
                <a:gd name="connsiteY82" fmla="*/ 1536274 h 4345517"/>
                <a:gd name="connsiteX83" fmla="*/ 4159247 w 4319084"/>
                <a:gd name="connsiteY83" fmla="*/ 1463849 h 4345517"/>
                <a:gd name="connsiteX84" fmla="*/ 4071491 w 4319084"/>
                <a:gd name="connsiteY84" fmla="*/ 1246573 h 4345517"/>
                <a:gd name="connsiteX85" fmla="*/ 3986907 w 4319084"/>
                <a:gd name="connsiteY85" fmla="*/ 1230714 h 4345517"/>
                <a:gd name="connsiteX86" fmla="*/ 3880648 w 4319084"/>
                <a:gd name="connsiteY86" fmla="*/ 1048329 h 4345517"/>
                <a:gd name="connsiteX87" fmla="*/ 3911838 w 4319084"/>
                <a:gd name="connsiteY87" fmla="*/ 966388 h 4345517"/>
                <a:gd name="connsiteX88" fmla="*/ 3771217 w 4319084"/>
                <a:gd name="connsiteY88" fmla="*/ 780831 h 4345517"/>
                <a:gd name="connsiteX89" fmla="*/ 3683461 w 4319084"/>
                <a:gd name="connsiteY89" fmla="*/ 790347 h 4345517"/>
                <a:gd name="connsiteX90" fmla="*/ 3533323 w 4319084"/>
                <a:gd name="connsiteY90" fmla="*/ 639152 h 4345517"/>
                <a:gd name="connsiteX91" fmla="*/ 3542839 w 4319084"/>
                <a:gd name="connsiteY91" fmla="*/ 550868 h 4345517"/>
                <a:gd name="connsiteX92" fmla="*/ 3358340 w 4319084"/>
                <a:gd name="connsiteY92" fmla="*/ 409189 h 4345517"/>
                <a:gd name="connsiteX93" fmla="*/ 3276927 w 4319084"/>
                <a:gd name="connsiteY93" fmla="*/ 440908 h 4345517"/>
                <a:gd name="connsiteX94" fmla="*/ 3095600 w 4319084"/>
                <a:gd name="connsiteY94" fmla="*/ 334120 h 4345517"/>
                <a:gd name="connsiteX95" fmla="*/ 3079740 w 4319084"/>
                <a:gd name="connsiteY95" fmla="*/ 249007 h 4345517"/>
                <a:gd name="connsiteX96" fmla="*/ 2864050 w 4319084"/>
                <a:gd name="connsiteY96" fmla="*/ 160723 h 4345517"/>
                <a:gd name="connsiteX97" fmla="*/ 2791625 w 4319084"/>
                <a:gd name="connsiteY97" fmla="*/ 210944 h 4345517"/>
                <a:gd name="connsiteX98" fmla="*/ 2588094 w 4319084"/>
                <a:gd name="connsiteY98" fmla="*/ 157551 h 4345517"/>
                <a:gd name="connsiteX99" fmla="*/ 2550560 w 4319084"/>
                <a:gd name="connsiteY99" fmla="*/ 78781 h 4345517"/>
                <a:gd name="connsiteX100" fmla="*/ 2448001 w 4319084"/>
                <a:gd name="connsiteY100" fmla="*/ 12 h 4345517"/>
                <a:gd name="connsiteX101" fmla="*/ 2401480 w 4319084"/>
                <a:gd name="connsiteY101" fmla="*/ 12 h 4345517"/>
                <a:gd name="connsiteX102" fmla="*/ 2319010 w 4319084"/>
                <a:gd name="connsiteY102" fmla="*/ 47062 h 4345517"/>
                <a:gd name="connsiteX103" fmla="*/ 2262973 w 4319084"/>
                <a:gd name="connsiteY103" fmla="*/ 113144 h 4345517"/>
                <a:gd name="connsiteX104" fmla="*/ 2053098 w 4319084"/>
                <a:gd name="connsiteY104" fmla="*/ 113144 h 4345517"/>
                <a:gd name="connsiteX105" fmla="*/ 1999705 w 4319084"/>
                <a:gd name="connsiteY105" fmla="*/ 50234 h 4345517"/>
                <a:gd name="connsiteX106" fmla="*/ 1892917 w 4319084"/>
                <a:gd name="connsiteY106" fmla="*/ 12 h 4345517"/>
                <a:gd name="connsiteX107" fmla="*/ 1892388 w 4319084"/>
                <a:gd name="connsiteY107" fmla="*/ 12 h 4345517"/>
                <a:gd name="connsiteX108" fmla="*/ 1768155 w 4319084"/>
                <a:gd name="connsiteY108" fmla="*/ 81953 h 434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4319084" h="4345517">
                  <a:moveTo>
                    <a:pt x="1768155" y="81953"/>
                  </a:moveTo>
                  <a:lnTo>
                    <a:pt x="1730621" y="160723"/>
                  </a:lnTo>
                  <a:cubicBezTo>
                    <a:pt x="1696258" y="239492"/>
                    <a:pt x="1595815" y="264338"/>
                    <a:pt x="1527090" y="214116"/>
                  </a:cubicBezTo>
                  <a:lnTo>
                    <a:pt x="1455722" y="163894"/>
                  </a:lnTo>
                  <a:cubicBezTo>
                    <a:pt x="1374310" y="104157"/>
                    <a:pt x="1258535" y="154379"/>
                    <a:pt x="1240032" y="252179"/>
                  </a:cubicBezTo>
                  <a:lnTo>
                    <a:pt x="1224173" y="337292"/>
                  </a:lnTo>
                  <a:cubicBezTo>
                    <a:pt x="1208313" y="422405"/>
                    <a:pt x="1121085" y="472627"/>
                    <a:pt x="1042845" y="444080"/>
                  </a:cubicBezTo>
                  <a:lnTo>
                    <a:pt x="961433" y="412361"/>
                  </a:lnTo>
                  <a:cubicBezTo>
                    <a:pt x="867333" y="377998"/>
                    <a:pt x="767417" y="453067"/>
                    <a:pt x="776933" y="554039"/>
                  </a:cubicBezTo>
                  <a:lnTo>
                    <a:pt x="786449" y="642324"/>
                  </a:lnTo>
                  <a:cubicBezTo>
                    <a:pt x="795965" y="727437"/>
                    <a:pt x="724068" y="799863"/>
                    <a:pt x="636312" y="793519"/>
                  </a:cubicBezTo>
                  <a:lnTo>
                    <a:pt x="551727" y="787175"/>
                  </a:lnTo>
                  <a:cubicBezTo>
                    <a:pt x="450755" y="777130"/>
                    <a:pt x="375686" y="878103"/>
                    <a:pt x="410049" y="972203"/>
                  </a:cubicBezTo>
                  <a:lnTo>
                    <a:pt x="441239" y="1054144"/>
                  </a:lnTo>
                  <a:cubicBezTo>
                    <a:pt x="472430" y="1136085"/>
                    <a:pt x="419565" y="1223841"/>
                    <a:pt x="334980" y="1236529"/>
                  </a:cubicBezTo>
                  <a:lnTo>
                    <a:pt x="250396" y="1252388"/>
                  </a:lnTo>
                  <a:cubicBezTo>
                    <a:pt x="150481" y="1268248"/>
                    <a:pt x="103431" y="1384551"/>
                    <a:pt x="162640" y="1469664"/>
                  </a:cubicBezTo>
                  <a:lnTo>
                    <a:pt x="212862" y="1542090"/>
                  </a:lnTo>
                  <a:cubicBezTo>
                    <a:pt x="263084" y="1611343"/>
                    <a:pt x="237708" y="1711787"/>
                    <a:pt x="159468" y="1746678"/>
                  </a:cubicBezTo>
                  <a:lnTo>
                    <a:pt x="81227" y="1784212"/>
                  </a:lnTo>
                  <a:cubicBezTo>
                    <a:pt x="-9701" y="1824918"/>
                    <a:pt x="-28204" y="1950737"/>
                    <a:pt x="50037" y="2016819"/>
                  </a:cubicBezTo>
                  <a:lnTo>
                    <a:pt x="115590" y="2073385"/>
                  </a:lnTo>
                  <a:cubicBezTo>
                    <a:pt x="181143" y="2126778"/>
                    <a:pt x="181143" y="2230923"/>
                    <a:pt x="115590" y="2284317"/>
                  </a:cubicBezTo>
                  <a:lnTo>
                    <a:pt x="50037" y="2340882"/>
                  </a:lnTo>
                  <a:cubicBezTo>
                    <a:pt x="-28204" y="2406964"/>
                    <a:pt x="-12344" y="2529611"/>
                    <a:pt x="81227" y="2573489"/>
                  </a:cubicBezTo>
                  <a:lnTo>
                    <a:pt x="159468" y="2611023"/>
                  </a:lnTo>
                  <a:cubicBezTo>
                    <a:pt x="237708" y="2645386"/>
                    <a:pt x="262555" y="2746358"/>
                    <a:pt x="212862" y="2815612"/>
                  </a:cubicBezTo>
                  <a:lnTo>
                    <a:pt x="162640" y="2888037"/>
                  </a:lnTo>
                  <a:cubicBezTo>
                    <a:pt x="103431" y="2969978"/>
                    <a:pt x="153124" y="3086281"/>
                    <a:pt x="250396" y="3105313"/>
                  </a:cubicBezTo>
                  <a:lnTo>
                    <a:pt x="334980" y="3121173"/>
                  </a:lnTo>
                  <a:cubicBezTo>
                    <a:pt x="419565" y="3137032"/>
                    <a:pt x="469786" y="3224788"/>
                    <a:pt x="441239" y="3303557"/>
                  </a:cubicBezTo>
                  <a:lnTo>
                    <a:pt x="410049" y="3385498"/>
                  </a:lnTo>
                  <a:cubicBezTo>
                    <a:pt x="375686" y="3480127"/>
                    <a:pt x="450755" y="3580571"/>
                    <a:pt x="550670" y="3571055"/>
                  </a:cubicBezTo>
                  <a:lnTo>
                    <a:pt x="638426" y="3561539"/>
                  </a:lnTo>
                  <a:cubicBezTo>
                    <a:pt x="723011" y="3552024"/>
                    <a:pt x="794907" y="3624449"/>
                    <a:pt x="788563" y="3712734"/>
                  </a:cubicBezTo>
                  <a:lnTo>
                    <a:pt x="779048" y="3801019"/>
                  </a:lnTo>
                  <a:cubicBezTo>
                    <a:pt x="769532" y="3901462"/>
                    <a:pt x="869976" y="3977060"/>
                    <a:pt x="963547" y="3942697"/>
                  </a:cubicBezTo>
                  <a:lnTo>
                    <a:pt x="1044960" y="3910978"/>
                  </a:lnTo>
                  <a:cubicBezTo>
                    <a:pt x="1126372" y="3879259"/>
                    <a:pt x="1214128" y="3933181"/>
                    <a:pt x="1226287" y="4017766"/>
                  </a:cubicBezTo>
                  <a:lnTo>
                    <a:pt x="1242147" y="4102879"/>
                  </a:lnTo>
                  <a:cubicBezTo>
                    <a:pt x="1258006" y="4203323"/>
                    <a:pt x="1373781" y="4250901"/>
                    <a:pt x="1457837" y="4191163"/>
                  </a:cubicBezTo>
                  <a:lnTo>
                    <a:pt x="1529733" y="4140942"/>
                  </a:lnTo>
                  <a:cubicBezTo>
                    <a:pt x="1598458" y="4090720"/>
                    <a:pt x="1698902" y="4115566"/>
                    <a:pt x="1733264" y="4194336"/>
                  </a:cubicBezTo>
                  <a:lnTo>
                    <a:pt x="1770798" y="4273105"/>
                  </a:lnTo>
                  <a:cubicBezTo>
                    <a:pt x="1788244" y="4312225"/>
                    <a:pt x="1821549" y="4338129"/>
                    <a:pt x="1858555" y="4348702"/>
                  </a:cubicBezTo>
                  <a:lnTo>
                    <a:pt x="1935209" y="4348702"/>
                  </a:lnTo>
                  <a:cubicBezTo>
                    <a:pt x="1960584" y="4341829"/>
                    <a:pt x="1984374" y="4327556"/>
                    <a:pt x="2003405" y="4304824"/>
                  </a:cubicBezTo>
                  <a:lnTo>
                    <a:pt x="2059971" y="4238742"/>
                  </a:lnTo>
                  <a:cubicBezTo>
                    <a:pt x="2113365" y="4172661"/>
                    <a:pt x="2216452" y="4172661"/>
                    <a:pt x="2269846" y="4238742"/>
                  </a:cubicBezTo>
                  <a:lnTo>
                    <a:pt x="2326412" y="4304824"/>
                  </a:lnTo>
                  <a:cubicBezTo>
                    <a:pt x="2344914" y="4327027"/>
                    <a:pt x="2367646" y="4341301"/>
                    <a:pt x="2391964" y="4348702"/>
                  </a:cubicBezTo>
                  <a:lnTo>
                    <a:pt x="2472848" y="4348702"/>
                  </a:lnTo>
                  <a:cubicBezTo>
                    <a:pt x="2508268" y="4337600"/>
                    <a:pt x="2539987" y="4312225"/>
                    <a:pt x="2557961" y="4273105"/>
                  </a:cubicBezTo>
                  <a:lnTo>
                    <a:pt x="2595495" y="4194336"/>
                  </a:lnTo>
                  <a:cubicBezTo>
                    <a:pt x="2629858" y="4115566"/>
                    <a:pt x="2730302" y="4090720"/>
                    <a:pt x="2799026" y="4140942"/>
                  </a:cubicBezTo>
                  <a:lnTo>
                    <a:pt x="2870923" y="4191163"/>
                  </a:lnTo>
                  <a:cubicBezTo>
                    <a:pt x="2952335" y="4250901"/>
                    <a:pt x="3068110" y="4200679"/>
                    <a:pt x="3086613" y="4102879"/>
                  </a:cubicBezTo>
                  <a:lnTo>
                    <a:pt x="3102472" y="4017766"/>
                  </a:lnTo>
                  <a:cubicBezTo>
                    <a:pt x="3118332" y="3932653"/>
                    <a:pt x="3205559" y="3882431"/>
                    <a:pt x="3283800" y="3910978"/>
                  </a:cubicBezTo>
                  <a:lnTo>
                    <a:pt x="3365212" y="3942697"/>
                  </a:lnTo>
                  <a:cubicBezTo>
                    <a:pt x="3459312" y="3977060"/>
                    <a:pt x="3559227" y="3901991"/>
                    <a:pt x="3549712" y="3801019"/>
                  </a:cubicBezTo>
                  <a:lnTo>
                    <a:pt x="3540196" y="3712734"/>
                  </a:lnTo>
                  <a:cubicBezTo>
                    <a:pt x="3530680" y="3627621"/>
                    <a:pt x="3602577" y="3555195"/>
                    <a:pt x="3690333" y="3561539"/>
                  </a:cubicBezTo>
                  <a:lnTo>
                    <a:pt x="3778089" y="3571055"/>
                  </a:lnTo>
                  <a:cubicBezTo>
                    <a:pt x="3878004" y="3580571"/>
                    <a:pt x="3953073" y="3479598"/>
                    <a:pt x="3918711" y="3385498"/>
                  </a:cubicBezTo>
                  <a:lnTo>
                    <a:pt x="3887520" y="3303557"/>
                  </a:lnTo>
                  <a:cubicBezTo>
                    <a:pt x="3856330" y="3221616"/>
                    <a:pt x="3909195" y="3133860"/>
                    <a:pt x="3993779" y="3121173"/>
                  </a:cubicBezTo>
                  <a:lnTo>
                    <a:pt x="4078364" y="3105313"/>
                  </a:lnTo>
                  <a:cubicBezTo>
                    <a:pt x="4178279" y="3089453"/>
                    <a:pt x="4225329" y="2973150"/>
                    <a:pt x="4166120" y="2888037"/>
                  </a:cubicBezTo>
                  <a:lnTo>
                    <a:pt x="4115898" y="2815612"/>
                  </a:lnTo>
                  <a:cubicBezTo>
                    <a:pt x="4065676" y="2746358"/>
                    <a:pt x="4091051" y="2645914"/>
                    <a:pt x="4169291" y="2611023"/>
                  </a:cubicBezTo>
                  <a:lnTo>
                    <a:pt x="4247532" y="2573489"/>
                  </a:lnTo>
                  <a:cubicBezTo>
                    <a:pt x="4291410" y="2549700"/>
                    <a:pt x="4317314" y="2506879"/>
                    <a:pt x="4322072" y="2460886"/>
                  </a:cubicBezTo>
                  <a:lnTo>
                    <a:pt x="4322072" y="2428110"/>
                  </a:lnTo>
                  <a:cubicBezTo>
                    <a:pt x="4318371" y="2393219"/>
                    <a:pt x="4301983" y="2359385"/>
                    <a:pt x="4272379" y="2334010"/>
                  </a:cubicBezTo>
                  <a:lnTo>
                    <a:pt x="4206297" y="2278502"/>
                  </a:lnTo>
                  <a:cubicBezTo>
                    <a:pt x="4140744" y="2221936"/>
                    <a:pt x="4140744" y="2120963"/>
                    <a:pt x="4206297" y="2067569"/>
                  </a:cubicBezTo>
                  <a:lnTo>
                    <a:pt x="4271850" y="2011004"/>
                  </a:lnTo>
                  <a:cubicBezTo>
                    <a:pt x="4303569" y="1984042"/>
                    <a:pt x="4319429" y="1948094"/>
                    <a:pt x="4321543" y="1911617"/>
                  </a:cubicBezTo>
                  <a:lnTo>
                    <a:pt x="4321543" y="1897344"/>
                  </a:lnTo>
                  <a:cubicBezTo>
                    <a:pt x="4318900" y="1848708"/>
                    <a:pt x="4291410" y="1802186"/>
                    <a:pt x="4240660" y="1778397"/>
                  </a:cubicBezTo>
                  <a:lnTo>
                    <a:pt x="4162419" y="1740863"/>
                  </a:lnTo>
                  <a:cubicBezTo>
                    <a:pt x="4084179" y="1706500"/>
                    <a:pt x="4059332" y="1605528"/>
                    <a:pt x="4109025" y="1536274"/>
                  </a:cubicBezTo>
                  <a:lnTo>
                    <a:pt x="4159247" y="1463849"/>
                  </a:lnTo>
                  <a:cubicBezTo>
                    <a:pt x="4218456" y="1381908"/>
                    <a:pt x="4168763" y="1265605"/>
                    <a:pt x="4071491" y="1246573"/>
                  </a:cubicBezTo>
                  <a:lnTo>
                    <a:pt x="3986907" y="1230714"/>
                  </a:lnTo>
                  <a:cubicBezTo>
                    <a:pt x="3902322" y="1214854"/>
                    <a:pt x="3852100" y="1127098"/>
                    <a:pt x="3880648" y="1048329"/>
                  </a:cubicBezTo>
                  <a:lnTo>
                    <a:pt x="3911838" y="966388"/>
                  </a:lnTo>
                  <a:cubicBezTo>
                    <a:pt x="3946201" y="871759"/>
                    <a:pt x="3871132" y="771315"/>
                    <a:pt x="3771217" y="780831"/>
                  </a:cubicBezTo>
                  <a:lnTo>
                    <a:pt x="3683461" y="790347"/>
                  </a:lnTo>
                  <a:cubicBezTo>
                    <a:pt x="3598876" y="799863"/>
                    <a:pt x="3526980" y="727437"/>
                    <a:pt x="3533323" y="639152"/>
                  </a:cubicBezTo>
                  <a:lnTo>
                    <a:pt x="3542839" y="550868"/>
                  </a:lnTo>
                  <a:cubicBezTo>
                    <a:pt x="3552355" y="450424"/>
                    <a:pt x="3451911" y="374826"/>
                    <a:pt x="3358340" y="409189"/>
                  </a:cubicBezTo>
                  <a:lnTo>
                    <a:pt x="3276927" y="440908"/>
                  </a:lnTo>
                  <a:cubicBezTo>
                    <a:pt x="3195515" y="472627"/>
                    <a:pt x="3107759" y="418705"/>
                    <a:pt x="3095600" y="334120"/>
                  </a:cubicBezTo>
                  <a:lnTo>
                    <a:pt x="3079740" y="249007"/>
                  </a:lnTo>
                  <a:cubicBezTo>
                    <a:pt x="3063881" y="148564"/>
                    <a:pt x="2948106" y="100985"/>
                    <a:pt x="2864050" y="160723"/>
                  </a:cubicBezTo>
                  <a:lnTo>
                    <a:pt x="2791625" y="210944"/>
                  </a:lnTo>
                  <a:cubicBezTo>
                    <a:pt x="2722900" y="261166"/>
                    <a:pt x="2622456" y="236320"/>
                    <a:pt x="2588094" y="157551"/>
                  </a:cubicBezTo>
                  <a:lnTo>
                    <a:pt x="2550560" y="78781"/>
                  </a:lnTo>
                  <a:cubicBezTo>
                    <a:pt x="2531000" y="34375"/>
                    <a:pt x="2491351" y="7414"/>
                    <a:pt x="2448001" y="12"/>
                  </a:cubicBezTo>
                  <a:lnTo>
                    <a:pt x="2401480" y="12"/>
                  </a:lnTo>
                  <a:cubicBezTo>
                    <a:pt x="2370818" y="5299"/>
                    <a:pt x="2341742" y="20101"/>
                    <a:pt x="2319010" y="47062"/>
                  </a:cubicBezTo>
                  <a:lnTo>
                    <a:pt x="2262973" y="113144"/>
                  </a:lnTo>
                  <a:cubicBezTo>
                    <a:pt x="2206407" y="179225"/>
                    <a:pt x="2106492" y="179225"/>
                    <a:pt x="2053098" y="113144"/>
                  </a:cubicBezTo>
                  <a:lnTo>
                    <a:pt x="1999705" y="50234"/>
                  </a:lnTo>
                  <a:cubicBezTo>
                    <a:pt x="1971157" y="15872"/>
                    <a:pt x="1932037" y="-516"/>
                    <a:pt x="1892917" y="12"/>
                  </a:cubicBezTo>
                  <a:lnTo>
                    <a:pt x="1892388" y="12"/>
                  </a:lnTo>
                  <a:cubicBezTo>
                    <a:pt x="1842166" y="541"/>
                    <a:pt x="1793002" y="28560"/>
                    <a:pt x="1768155" y="81953"/>
                  </a:cubicBez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ECDB697-891D-48E5-B2B2-F41CA07D00FE}"/>
              </a:ext>
            </a:extLst>
          </p:cNvPr>
          <p:cNvGrpSpPr/>
          <p:nvPr/>
        </p:nvGrpSpPr>
        <p:grpSpPr>
          <a:xfrm>
            <a:off x="4728492" y="4713345"/>
            <a:ext cx="1428176" cy="1190379"/>
            <a:chOff x="10545417" y="4196355"/>
            <a:chExt cx="1428176" cy="119037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242B370-69DC-47D8-833D-BFE96888843F}"/>
                </a:ext>
              </a:extLst>
            </p:cNvPr>
            <p:cNvSpPr txBox="1"/>
            <p:nvPr/>
          </p:nvSpPr>
          <p:spPr>
            <a:xfrm>
              <a:off x="10545417" y="4196355"/>
              <a:ext cx="140088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3600" b="1" dirty="0">
                  <a:solidFill>
                    <a:schemeClr val="bg1"/>
                  </a:solidFill>
                  <a:cs typeface="Arial" pitchFamily="34" charset="0"/>
                </a:rPr>
                <a:t> 20 %</a:t>
              </a:r>
              <a:endParaRPr lang="ko-KR" altLang="en-US" sz="3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E9FA490-D786-4DA1-98A9-98A41B3D7AA4}"/>
                </a:ext>
              </a:extLst>
            </p:cNvPr>
            <p:cNvSpPr txBox="1"/>
            <p:nvPr/>
          </p:nvSpPr>
          <p:spPr>
            <a:xfrm>
              <a:off x="10572714" y="4740403"/>
              <a:ext cx="1400879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bg1"/>
                  </a:solidFill>
                  <a:cs typeface="Arial" pitchFamily="34" charset="0"/>
                </a:rPr>
                <a:t>تخفیف</a:t>
              </a:r>
            </a:p>
            <a:p>
              <a:pPr algn="ctr"/>
              <a:endParaRPr lang="fa-IR" altLang="ko-KR" sz="18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6" name="Graphic 3">
            <a:extLst>
              <a:ext uri="{FF2B5EF4-FFF2-40B4-BE49-F238E27FC236}">
                <a16:creationId xmlns:a16="http://schemas.microsoft.com/office/drawing/2014/main" id="{AB9BF70D-1BC1-4D06-B2C7-16BE388E902B}"/>
              </a:ext>
            </a:extLst>
          </p:cNvPr>
          <p:cNvSpPr/>
          <p:nvPr/>
        </p:nvSpPr>
        <p:spPr>
          <a:xfrm>
            <a:off x="8195695" y="2703668"/>
            <a:ext cx="1598179" cy="894467"/>
          </a:xfrm>
          <a:custGeom>
            <a:avLst/>
            <a:gdLst>
              <a:gd name="connsiteX0" fmla="*/ 9480308 w 9496425"/>
              <a:gd name="connsiteY0" fmla="*/ 2719136 h 5314950"/>
              <a:gd name="connsiteX1" fmla="*/ 9393631 w 9496425"/>
              <a:gd name="connsiteY1" fmla="*/ 2567688 h 5314950"/>
              <a:gd name="connsiteX2" fmla="*/ 9475546 w 9496425"/>
              <a:gd name="connsiteY2" fmla="*/ 2126681 h 5314950"/>
              <a:gd name="connsiteX3" fmla="*/ 9392678 w 9496425"/>
              <a:gd name="connsiteY3" fmla="*/ 1995236 h 5314950"/>
              <a:gd name="connsiteX4" fmla="*/ 9367913 w 9496425"/>
              <a:gd name="connsiteY4" fmla="*/ 1915226 h 5314950"/>
              <a:gd name="connsiteX5" fmla="*/ 9407919 w 9496425"/>
              <a:gd name="connsiteY5" fmla="*/ 1699961 h 5314950"/>
              <a:gd name="connsiteX6" fmla="*/ 9379344 w 9496425"/>
              <a:gd name="connsiteY6" fmla="*/ 1444691 h 5314950"/>
              <a:gd name="connsiteX7" fmla="*/ 9136456 w 9496425"/>
              <a:gd name="connsiteY7" fmla="*/ 1194183 h 5314950"/>
              <a:gd name="connsiteX8" fmla="*/ 9046921 w 9496425"/>
              <a:gd name="connsiteY8" fmla="*/ 1020828 h 5314950"/>
              <a:gd name="connsiteX9" fmla="*/ 8970721 w 9496425"/>
              <a:gd name="connsiteY9" fmla="*/ 850331 h 5314950"/>
              <a:gd name="connsiteX10" fmla="*/ 8530666 w 9496425"/>
              <a:gd name="connsiteY10" fmla="*/ 582678 h 5314950"/>
              <a:gd name="connsiteX11" fmla="*/ 8322069 w 9496425"/>
              <a:gd name="connsiteY11" fmla="*/ 676976 h 5314950"/>
              <a:gd name="connsiteX12" fmla="*/ 8153476 w 9496425"/>
              <a:gd name="connsiteY12" fmla="*/ 899861 h 5314950"/>
              <a:gd name="connsiteX13" fmla="*/ 8116328 w 9496425"/>
              <a:gd name="connsiteY13" fmla="*/ 1194183 h 5314950"/>
              <a:gd name="connsiteX14" fmla="*/ 8126806 w 9496425"/>
              <a:gd name="connsiteY14" fmla="*/ 1362776 h 5314950"/>
              <a:gd name="connsiteX15" fmla="*/ 8115376 w 9496425"/>
              <a:gd name="connsiteY15" fmla="*/ 1546608 h 5314950"/>
              <a:gd name="connsiteX16" fmla="*/ 8177289 w 9496425"/>
              <a:gd name="connsiteY16" fmla="*/ 1749491 h 5314950"/>
              <a:gd name="connsiteX17" fmla="*/ 8077276 w 9496425"/>
              <a:gd name="connsiteY17" fmla="*/ 1822833 h 5314950"/>
              <a:gd name="connsiteX18" fmla="*/ 7953451 w 9496425"/>
              <a:gd name="connsiteY18" fmla="*/ 1795211 h 5314950"/>
              <a:gd name="connsiteX19" fmla="*/ 7669606 w 9496425"/>
              <a:gd name="connsiteY19" fmla="*/ 1849503 h 5314950"/>
              <a:gd name="connsiteX20" fmla="*/ 7468628 w 9496425"/>
              <a:gd name="connsiteY20" fmla="*/ 1809499 h 5314950"/>
              <a:gd name="connsiteX21" fmla="*/ 7224789 w 9496425"/>
              <a:gd name="connsiteY21" fmla="*/ 1892366 h 5314950"/>
              <a:gd name="connsiteX22" fmla="*/ 6998094 w 9496425"/>
              <a:gd name="connsiteY22" fmla="*/ 1822833 h 5314950"/>
              <a:gd name="connsiteX23" fmla="*/ 6759969 w 9496425"/>
              <a:gd name="connsiteY23" fmla="*/ 1840931 h 5314950"/>
              <a:gd name="connsiteX24" fmla="*/ 6461836 w 9496425"/>
              <a:gd name="connsiteY24" fmla="*/ 1823786 h 5314950"/>
              <a:gd name="connsiteX25" fmla="*/ 6254191 w 9496425"/>
              <a:gd name="connsiteY25" fmla="*/ 1831406 h 5314950"/>
              <a:gd name="connsiteX26" fmla="*/ 6072264 w 9496425"/>
              <a:gd name="connsiteY26" fmla="*/ 1819024 h 5314950"/>
              <a:gd name="connsiteX27" fmla="*/ 6099886 w 9496425"/>
              <a:gd name="connsiteY27" fmla="*/ 1574231 h 5314950"/>
              <a:gd name="connsiteX28" fmla="*/ 6099886 w 9496425"/>
              <a:gd name="connsiteY28" fmla="*/ 1258953 h 5314950"/>
              <a:gd name="connsiteX29" fmla="*/ 6347536 w 9496425"/>
              <a:gd name="connsiteY29" fmla="*/ 1150368 h 5314950"/>
              <a:gd name="connsiteX30" fmla="*/ 6593281 w 9496425"/>
              <a:gd name="connsiteY30" fmla="*/ 1078931 h 5314950"/>
              <a:gd name="connsiteX31" fmla="*/ 6871411 w 9496425"/>
              <a:gd name="connsiteY31" fmla="*/ 1086551 h 5314950"/>
              <a:gd name="connsiteX32" fmla="*/ 7039051 w 9496425"/>
              <a:gd name="connsiteY32" fmla="*/ 1008446 h 5314950"/>
              <a:gd name="connsiteX33" fmla="*/ 7000951 w 9496425"/>
              <a:gd name="connsiteY33" fmla="*/ 775083 h 5314950"/>
              <a:gd name="connsiteX34" fmla="*/ 6744728 w 9496425"/>
              <a:gd name="connsiteY34" fmla="*/ 863666 h 5314950"/>
              <a:gd name="connsiteX35" fmla="*/ 6622809 w 9496425"/>
              <a:gd name="connsiteY35" fmla="*/ 875096 h 5314950"/>
              <a:gd name="connsiteX36" fmla="*/ 6476123 w 9496425"/>
              <a:gd name="connsiteY36" fmla="*/ 895098 h 5314950"/>
              <a:gd name="connsiteX37" fmla="*/ 6385636 w 9496425"/>
              <a:gd name="connsiteY37" fmla="*/ 872238 h 5314950"/>
              <a:gd name="connsiteX38" fmla="*/ 5916053 w 9496425"/>
              <a:gd name="connsiteY38" fmla="*/ 1057976 h 5314950"/>
              <a:gd name="connsiteX39" fmla="*/ 5852236 w 9496425"/>
              <a:gd name="connsiteY39" fmla="*/ 1766636 h 5314950"/>
              <a:gd name="connsiteX40" fmla="*/ 5782703 w 9496425"/>
              <a:gd name="connsiteY40" fmla="*/ 1378969 h 5314950"/>
              <a:gd name="connsiteX41" fmla="*/ 5703646 w 9496425"/>
              <a:gd name="connsiteY41" fmla="*/ 1081788 h 5314950"/>
              <a:gd name="connsiteX42" fmla="*/ 5650306 w 9496425"/>
              <a:gd name="connsiteY42" fmla="*/ 793181 h 5314950"/>
              <a:gd name="connsiteX43" fmla="*/ 5583631 w 9496425"/>
              <a:gd name="connsiteY43" fmla="*/ 682691 h 5314950"/>
              <a:gd name="connsiteX44" fmla="*/ 5497906 w 9496425"/>
              <a:gd name="connsiteY44" fmla="*/ 441708 h 5314950"/>
              <a:gd name="connsiteX45" fmla="*/ 5375986 w 9496425"/>
              <a:gd name="connsiteY45" fmla="*/ 209298 h 5314950"/>
              <a:gd name="connsiteX46" fmla="*/ 5135956 w 9496425"/>
              <a:gd name="connsiteY46" fmla="*/ 102618 h 5314950"/>
              <a:gd name="connsiteX47" fmla="*/ 5008321 w 9496425"/>
              <a:gd name="connsiteY47" fmla="*/ 76901 h 5314950"/>
              <a:gd name="connsiteX48" fmla="*/ 4927359 w 9496425"/>
              <a:gd name="connsiteY48" fmla="*/ 24513 h 5314950"/>
              <a:gd name="connsiteX49" fmla="*/ 4692091 w 9496425"/>
              <a:gd name="connsiteY49" fmla="*/ 6416 h 5314950"/>
              <a:gd name="connsiteX50" fmla="*/ 4499686 w 9496425"/>
              <a:gd name="connsiteY50" fmla="*/ 26418 h 5314950"/>
              <a:gd name="connsiteX51" fmla="*/ 4464443 w 9496425"/>
              <a:gd name="connsiteY51" fmla="*/ 150243 h 5314950"/>
              <a:gd name="connsiteX52" fmla="*/ 4639703 w 9496425"/>
              <a:gd name="connsiteY52" fmla="*/ 170246 h 5314950"/>
              <a:gd name="connsiteX53" fmla="*/ 4847349 w 9496425"/>
              <a:gd name="connsiteY53" fmla="*/ 234063 h 5314950"/>
              <a:gd name="connsiteX54" fmla="*/ 5071186 w 9496425"/>
              <a:gd name="connsiteY54" fmla="*/ 283593 h 5314950"/>
              <a:gd name="connsiteX55" fmla="*/ 5218823 w 9496425"/>
              <a:gd name="connsiteY55" fmla="*/ 427421 h 5314950"/>
              <a:gd name="connsiteX56" fmla="*/ 5253114 w 9496425"/>
              <a:gd name="connsiteY56" fmla="*/ 593156 h 5314950"/>
              <a:gd name="connsiteX57" fmla="*/ 5348364 w 9496425"/>
              <a:gd name="connsiteY57" fmla="*/ 765558 h 5314950"/>
              <a:gd name="connsiteX58" fmla="*/ 5442661 w 9496425"/>
              <a:gd name="connsiteY58" fmla="*/ 1027496 h 5314950"/>
              <a:gd name="connsiteX59" fmla="*/ 5487428 w 9496425"/>
              <a:gd name="connsiteY59" fmla="*/ 1648526 h 5314950"/>
              <a:gd name="connsiteX60" fmla="*/ 5494096 w 9496425"/>
              <a:gd name="connsiteY60" fmla="*/ 1729488 h 5314950"/>
              <a:gd name="connsiteX61" fmla="*/ 5393131 w 9496425"/>
              <a:gd name="connsiteY61" fmla="*/ 1743776 h 5314950"/>
              <a:gd name="connsiteX62" fmla="*/ 5033086 w 9496425"/>
              <a:gd name="connsiteY62" fmla="*/ 1616141 h 5314950"/>
              <a:gd name="connsiteX63" fmla="*/ 5032134 w 9496425"/>
              <a:gd name="connsiteY63" fmla="*/ 1272288 h 5314950"/>
              <a:gd name="connsiteX64" fmla="*/ 4973078 w 9496425"/>
              <a:gd name="connsiteY64" fmla="*/ 807468 h 5314950"/>
              <a:gd name="connsiteX65" fmla="*/ 4869256 w 9496425"/>
              <a:gd name="connsiteY65" fmla="*/ 636971 h 5314950"/>
              <a:gd name="connsiteX66" fmla="*/ 4667326 w 9496425"/>
              <a:gd name="connsiteY66" fmla="*/ 462663 h 5314950"/>
              <a:gd name="connsiteX67" fmla="*/ 4426343 w 9496425"/>
              <a:gd name="connsiteY67" fmla="*/ 368366 h 5314950"/>
              <a:gd name="connsiteX68" fmla="*/ 4182503 w 9496425"/>
              <a:gd name="connsiteY68" fmla="*/ 281688 h 5314950"/>
              <a:gd name="connsiteX69" fmla="*/ 4058678 w 9496425"/>
              <a:gd name="connsiteY69" fmla="*/ 251208 h 5314950"/>
              <a:gd name="connsiteX70" fmla="*/ 4000576 w 9496425"/>
              <a:gd name="connsiteY70" fmla="*/ 283593 h 5314950"/>
              <a:gd name="connsiteX71" fmla="*/ 3852939 w 9496425"/>
              <a:gd name="connsiteY71" fmla="*/ 327408 h 5314950"/>
              <a:gd name="connsiteX72" fmla="*/ 3644341 w 9496425"/>
              <a:gd name="connsiteY72" fmla="*/ 292166 h 5314950"/>
              <a:gd name="connsiteX73" fmla="*/ 3403358 w 9496425"/>
              <a:gd name="connsiteY73" fmla="*/ 249303 h 5314950"/>
              <a:gd name="connsiteX74" fmla="*/ 2898533 w 9496425"/>
              <a:gd name="connsiteY74" fmla="*/ 288356 h 5314950"/>
              <a:gd name="connsiteX75" fmla="*/ 2768993 w 9496425"/>
              <a:gd name="connsiteY75" fmla="*/ 396941 h 5314950"/>
              <a:gd name="connsiteX76" fmla="*/ 2811856 w 9496425"/>
              <a:gd name="connsiteY76" fmla="*/ 511241 h 5314950"/>
              <a:gd name="connsiteX77" fmla="*/ 2787091 w 9496425"/>
              <a:gd name="connsiteY77" fmla="*/ 546483 h 5314950"/>
              <a:gd name="connsiteX78" fmla="*/ 2518486 w 9496425"/>
              <a:gd name="connsiteY78" fmla="*/ 368366 h 5314950"/>
              <a:gd name="connsiteX79" fmla="*/ 2057476 w 9496425"/>
              <a:gd name="connsiteY79" fmla="*/ 319788 h 5314950"/>
              <a:gd name="connsiteX80" fmla="*/ 1619326 w 9496425"/>
              <a:gd name="connsiteY80" fmla="*/ 433136 h 5314950"/>
              <a:gd name="connsiteX81" fmla="*/ 1041158 w 9496425"/>
              <a:gd name="connsiteY81" fmla="*/ 619826 h 5314950"/>
              <a:gd name="connsiteX82" fmla="*/ 382981 w 9496425"/>
              <a:gd name="connsiteY82" fmla="*/ 1311341 h 5314950"/>
              <a:gd name="connsiteX83" fmla="*/ 141046 w 9496425"/>
              <a:gd name="connsiteY83" fmla="*/ 1774256 h 5314950"/>
              <a:gd name="connsiteX84" fmla="*/ 35318 w 9496425"/>
              <a:gd name="connsiteY84" fmla="*/ 2425766 h 5314950"/>
              <a:gd name="connsiteX85" fmla="*/ 125806 w 9496425"/>
              <a:gd name="connsiteY85" fmla="*/ 2616266 h 5314950"/>
              <a:gd name="connsiteX86" fmla="*/ 219151 w 9496425"/>
              <a:gd name="connsiteY86" fmla="*/ 2679131 h 5314950"/>
              <a:gd name="connsiteX87" fmla="*/ 281063 w 9496425"/>
              <a:gd name="connsiteY87" fmla="*/ 2642936 h 5314950"/>
              <a:gd name="connsiteX88" fmla="*/ 302971 w 9496425"/>
              <a:gd name="connsiteY88" fmla="*/ 2564831 h 5314950"/>
              <a:gd name="connsiteX89" fmla="*/ 390601 w 9496425"/>
              <a:gd name="connsiteY89" fmla="*/ 2464819 h 5314950"/>
              <a:gd name="connsiteX90" fmla="*/ 579196 w 9496425"/>
              <a:gd name="connsiteY90" fmla="*/ 2229551 h 5314950"/>
              <a:gd name="connsiteX91" fmla="*/ 933526 w 9496425"/>
              <a:gd name="connsiteY91" fmla="*/ 1702819 h 5314950"/>
              <a:gd name="connsiteX92" fmla="*/ 978293 w 9496425"/>
              <a:gd name="connsiteY92" fmla="*/ 1656146 h 5314950"/>
              <a:gd name="connsiteX93" fmla="*/ 966863 w 9496425"/>
              <a:gd name="connsiteY93" fmla="*/ 1705676 h 5314950"/>
              <a:gd name="connsiteX94" fmla="*/ 689686 w 9496425"/>
              <a:gd name="connsiteY94" fmla="*/ 2226694 h 5314950"/>
              <a:gd name="connsiteX95" fmla="*/ 444893 w 9496425"/>
              <a:gd name="connsiteY95" fmla="*/ 2517206 h 5314950"/>
              <a:gd name="connsiteX96" fmla="*/ 367741 w 9496425"/>
              <a:gd name="connsiteY96" fmla="*/ 2633411 h 5314950"/>
              <a:gd name="connsiteX97" fmla="*/ 510616 w 9496425"/>
              <a:gd name="connsiteY97" fmla="*/ 2602931 h 5314950"/>
              <a:gd name="connsiteX98" fmla="*/ 727786 w 9496425"/>
              <a:gd name="connsiteY98" fmla="*/ 2472438 h 5314950"/>
              <a:gd name="connsiteX99" fmla="*/ 1070686 w 9496425"/>
              <a:gd name="connsiteY99" fmla="*/ 2241934 h 5314950"/>
              <a:gd name="connsiteX100" fmla="*/ 1482166 w 9496425"/>
              <a:gd name="connsiteY100" fmla="*/ 1975233 h 5314950"/>
              <a:gd name="connsiteX101" fmla="*/ 1707908 w 9496425"/>
              <a:gd name="connsiteY101" fmla="*/ 1783781 h 5314950"/>
              <a:gd name="connsiteX102" fmla="*/ 1856498 w 9496425"/>
              <a:gd name="connsiteY102" fmla="*/ 1741871 h 5314950"/>
              <a:gd name="connsiteX103" fmla="*/ 1913648 w 9496425"/>
              <a:gd name="connsiteY103" fmla="*/ 1664719 h 5314950"/>
              <a:gd name="connsiteX104" fmla="*/ 1986038 w 9496425"/>
              <a:gd name="connsiteY104" fmla="*/ 1659003 h 5314950"/>
              <a:gd name="connsiteX105" fmla="*/ 2133676 w 9496425"/>
              <a:gd name="connsiteY105" fmla="*/ 1501841 h 5314950"/>
              <a:gd name="connsiteX106" fmla="*/ 2247023 w 9496425"/>
              <a:gd name="connsiteY106" fmla="*/ 1312294 h 5314950"/>
              <a:gd name="connsiteX107" fmla="*/ 2365133 w 9496425"/>
              <a:gd name="connsiteY107" fmla="*/ 1240856 h 5314950"/>
              <a:gd name="connsiteX108" fmla="*/ 2555633 w 9496425"/>
              <a:gd name="connsiteY108" fmla="*/ 985586 h 5314950"/>
              <a:gd name="connsiteX109" fmla="*/ 2603258 w 9496425"/>
              <a:gd name="connsiteY109" fmla="*/ 1099886 h 5314950"/>
              <a:gd name="connsiteX110" fmla="*/ 2707081 w 9496425"/>
              <a:gd name="connsiteY110" fmla="*/ 1363728 h 5314950"/>
              <a:gd name="connsiteX111" fmla="*/ 2902343 w 9496425"/>
              <a:gd name="connsiteY111" fmla="*/ 1428499 h 5314950"/>
              <a:gd name="connsiteX112" fmla="*/ 3028073 w 9496425"/>
              <a:gd name="connsiteY112" fmla="*/ 1648526 h 5314950"/>
              <a:gd name="connsiteX113" fmla="*/ 3204286 w 9496425"/>
              <a:gd name="connsiteY113" fmla="*/ 1981901 h 5314950"/>
              <a:gd name="connsiteX114" fmla="*/ 3012833 w 9496425"/>
              <a:gd name="connsiteY114" fmla="*/ 1984758 h 5314950"/>
              <a:gd name="connsiteX115" fmla="*/ 2927108 w 9496425"/>
              <a:gd name="connsiteY115" fmla="*/ 2029526 h 5314950"/>
              <a:gd name="connsiteX116" fmla="*/ 2941396 w 9496425"/>
              <a:gd name="connsiteY116" fmla="*/ 2069531 h 5314950"/>
              <a:gd name="connsiteX117" fmla="*/ 2794711 w 9496425"/>
              <a:gd name="connsiteY117" fmla="*/ 2105726 h 5314950"/>
              <a:gd name="connsiteX118" fmla="*/ 2815666 w 9496425"/>
              <a:gd name="connsiteY118" fmla="*/ 2193356 h 5314950"/>
              <a:gd name="connsiteX119" fmla="*/ 2556586 w 9496425"/>
              <a:gd name="connsiteY119" fmla="*/ 2213359 h 5314950"/>
              <a:gd name="connsiteX120" fmla="*/ 2162251 w 9496425"/>
              <a:gd name="connsiteY120" fmla="*/ 2026669 h 5314950"/>
              <a:gd name="connsiteX121" fmla="*/ 1921268 w 9496425"/>
              <a:gd name="connsiteY121" fmla="*/ 1920941 h 5314950"/>
              <a:gd name="connsiteX122" fmla="*/ 1734578 w 9496425"/>
              <a:gd name="connsiteY122" fmla="*/ 1991426 h 5314950"/>
              <a:gd name="connsiteX123" fmla="*/ 1939366 w 9496425"/>
              <a:gd name="connsiteY123" fmla="*/ 2033336 h 5314950"/>
              <a:gd name="connsiteX124" fmla="*/ 2476576 w 9496425"/>
              <a:gd name="connsiteY124" fmla="*/ 2303846 h 5314950"/>
              <a:gd name="connsiteX125" fmla="*/ 1604086 w 9496425"/>
              <a:gd name="connsiteY125" fmla="*/ 2166686 h 5314950"/>
              <a:gd name="connsiteX126" fmla="*/ 1494548 w 9496425"/>
              <a:gd name="connsiteY126" fmla="*/ 2288606 h 5314950"/>
              <a:gd name="connsiteX127" fmla="*/ 1358341 w 9496425"/>
              <a:gd name="connsiteY127" fmla="*/ 2367663 h 5314950"/>
              <a:gd name="connsiteX128" fmla="*/ 993533 w 9496425"/>
              <a:gd name="connsiteY128" fmla="*/ 2504823 h 5314950"/>
              <a:gd name="connsiteX129" fmla="*/ 719213 w 9496425"/>
              <a:gd name="connsiteY129" fmla="*/ 2628648 h 5314950"/>
              <a:gd name="connsiteX130" fmla="*/ 527761 w 9496425"/>
              <a:gd name="connsiteY130" fmla="*/ 2732471 h 5314950"/>
              <a:gd name="connsiteX131" fmla="*/ 578243 w 9496425"/>
              <a:gd name="connsiteY131" fmla="*/ 2862963 h 5314950"/>
              <a:gd name="connsiteX132" fmla="*/ 748741 w 9496425"/>
              <a:gd name="connsiteY132" fmla="*/ 2770571 h 5314950"/>
              <a:gd name="connsiteX133" fmla="*/ 1328813 w 9496425"/>
              <a:gd name="connsiteY133" fmla="*/ 2532446 h 5314950"/>
              <a:gd name="connsiteX134" fmla="*/ 1545983 w 9496425"/>
              <a:gd name="connsiteY134" fmla="*/ 2455294 h 5314950"/>
              <a:gd name="connsiteX135" fmla="*/ 1919363 w 9496425"/>
              <a:gd name="connsiteY135" fmla="*/ 2390524 h 5314950"/>
              <a:gd name="connsiteX136" fmla="*/ 2616593 w 9496425"/>
              <a:gd name="connsiteY136" fmla="*/ 2441006 h 5314950"/>
              <a:gd name="connsiteX137" fmla="*/ 2708033 w 9496425"/>
              <a:gd name="connsiteY137" fmla="*/ 2509586 h 5314950"/>
              <a:gd name="connsiteX138" fmla="*/ 2555633 w 9496425"/>
              <a:gd name="connsiteY138" fmla="*/ 2530541 h 5314950"/>
              <a:gd name="connsiteX139" fmla="*/ 2164156 w 9496425"/>
              <a:gd name="connsiteY139" fmla="*/ 2523873 h 5314950"/>
              <a:gd name="connsiteX140" fmla="*/ 1760296 w 9496425"/>
              <a:gd name="connsiteY140" fmla="*/ 2569594 h 5314950"/>
              <a:gd name="connsiteX141" fmla="*/ 1585988 w 9496425"/>
              <a:gd name="connsiteY141" fmla="*/ 2765809 h 5314950"/>
              <a:gd name="connsiteX142" fmla="*/ 1835543 w 9496425"/>
              <a:gd name="connsiteY142" fmla="*/ 2631506 h 5314950"/>
              <a:gd name="connsiteX143" fmla="*/ 2390851 w 9496425"/>
              <a:gd name="connsiteY143" fmla="*/ 2616266 h 5314950"/>
              <a:gd name="connsiteX144" fmla="*/ 1825066 w 9496425"/>
              <a:gd name="connsiteY144" fmla="*/ 2823911 h 5314950"/>
              <a:gd name="connsiteX145" fmla="*/ 1850783 w 9496425"/>
              <a:gd name="connsiteY145" fmla="*/ 3085848 h 5314950"/>
              <a:gd name="connsiteX146" fmla="*/ 1876501 w 9496425"/>
              <a:gd name="connsiteY146" fmla="*/ 2991551 h 5314950"/>
              <a:gd name="connsiteX147" fmla="*/ 1927936 w 9496425"/>
              <a:gd name="connsiteY147" fmla="*/ 2814386 h 5314950"/>
              <a:gd name="connsiteX148" fmla="*/ 2423236 w 9496425"/>
              <a:gd name="connsiteY148" fmla="*/ 2683894 h 5314950"/>
              <a:gd name="connsiteX149" fmla="*/ 2589923 w 9496425"/>
              <a:gd name="connsiteY149" fmla="*/ 2664844 h 5314950"/>
              <a:gd name="connsiteX150" fmla="*/ 2768041 w 9496425"/>
              <a:gd name="connsiteY150" fmla="*/ 2611504 h 5314950"/>
              <a:gd name="connsiteX151" fmla="*/ 3074746 w 9496425"/>
              <a:gd name="connsiteY151" fmla="*/ 2636269 h 5314950"/>
              <a:gd name="connsiteX152" fmla="*/ 3064268 w 9496425"/>
              <a:gd name="connsiteY152" fmla="*/ 2643888 h 5314950"/>
              <a:gd name="connsiteX153" fmla="*/ 2966161 w 9496425"/>
              <a:gd name="connsiteY153" fmla="*/ 2673416 h 5314950"/>
              <a:gd name="connsiteX154" fmla="*/ 2722321 w 9496425"/>
              <a:gd name="connsiteY154" fmla="*/ 2824863 h 5314950"/>
              <a:gd name="connsiteX155" fmla="*/ 2649931 w 9496425"/>
              <a:gd name="connsiteY155" fmla="*/ 3035366 h 5314950"/>
              <a:gd name="connsiteX156" fmla="*/ 2762326 w 9496425"/>
              <a:gd name="connsiteY156" fmla="*/ 3127759 h 5314950"/>
              <a:gd name="connsiteX157" fmla="*/ 2827096 w 9496425"/>
              <a:gd name="connsiteY157" fmla="*/ 3188719 h 5314950"/>
              <a:gd name="connsiteX158" fmla="*/ 2926156 w 9496425"/>
              <a:gd name="connsiteY158" fmla="*/ 3216341 h 5314950"/>
              <a:gd name="connsiteX159" fmla="*/ 3186189 w 9496425"/>
              <a:gd name="connsiteY159" fmla="*/ 3288731 h 5314950"/>
              <a:gd name="connsiteX160" fmla="*/ 3417646 w 9496425"/>
              <a:gd name="connsiteY160" fmla="*/ 3315401 h 5314950"/>
              <a:gd name="connsiteX161" fmla="*/ 3311918 w 9496425"/>
              <a:gd name="connsiteY161" fmla="*/ 3413509 h 5314950"/>
              <a:gd name="connsiteX162" fmla="*/ 2976639 w 9496425"/>
              <a:gd name="connsiteY162" fmla="*/ 3659254 h 5314950"/>
              <a:gd name="connsiteX163" fmla="*/ 2821381 w 9496425"/>
              <a:gd name="connsiteY163" fmla="*/ 3790698 h 5314950"/>
              <a:gd name="connsiteX164" fmla="*/ 2594686 w 9496425"/>
              <a:gd name="connsiteY164" fmla="*/ 4071686 h 5314950"/>
              <a:gd name="connsiteX165" fmla="*/ 2430856 w 9496425"/>
              <a:gd name="connsiteY165" fmla="*/ 4146934 h 5314950"/>
              <a:gd name="connsiteX166" fmla="*/ 2249881 w 9496425"/>
              <a:gd name="connsiteY166" fmla="*/ 4065971 h 5314950"/>
              <a:gd name="connsiteX167" fmla="*/ 2214638 w 9496425"/>
              <a:gd name="connsiteY167" fmla="*/ 3892616 h 5314950"/>
              <a:gd name="connsiteX168" fmla="*/ 2115578 w 9496425"/>
              <a:gd name="connsiteY168" fmla="*/ 3781173 h 5314950"/>
              <a:gd name="connsiteX169" fmla="*/ 2004136 w 9496425"/>
              <a:gd name="connsiteY169" fmla="*/ 3696401 h 5314950"/>
              <a:gd name="connsiteX170" fmla="*/ 1906028 w 9496425"/>
              <a:gd name="connsiteY170" fmla="*/ 3565909 h 5314950"/>
              <a:gd name="connsiteX171" fmla="*/ 1852688 w 9496425"/>
              <a:gd name="connsiteY171" fmla="*/ 3522094 h 5314950"/>
              <a:gd name="connsiteX172" fmla="*/ 1346911 w 9496425"/>
              <a:gd name="connsiteY172" fmla="*/ 3275396 h 5314950"/>
              <a:gd name="connsiteX173" fmla="*/ 571576 w 9496425"/>
              <a:gd name="connsiteY173" fmla="*/ 3048701 h 5314950"/>
              <a:gd name="connsiteX174" fmla="*/ 367741 w 9496425"/>
              <a:gd name="connsiteY174" fmla="*/ 3115376 h 5314950"/>
              <a:gd name="connsiteX175" fmla="*/ 530618 w 9496425"/>
              <a:gd name="connsiteY175" fmla="*/ 3360169 h 5314950"/>
              <a:gd name="connsiteX176" fmla="*/ 643013 w 9496425"/>
              <a:gd name="connsiteY176" fmla="*/ 3478279 h 5314950"/>
              <a:gd name="connsiteX177" fmla="*/ 1239278 w 9496425"/>
              <a:gd name="connsiteY177" fmla="*/ 3866898 h 5314950"/>
              <a:gd name="connsiteX178" fmla="*/ 1444066 w 9496425"/>
              <a:gd name="connsiteY178" fmla="*/ 4082163 h 5314950"/>
              <a:gd name="connsiteX179" fmla="*/ 1309763 w 9496425"/>
              <a:gd name="connsiteY179" fmla="*/ 4032634 h 5314950"/>
              <a:gd name="connsiteX180" fmla="*/ 950671 w 9496425"/>
              <a:gd name="connsiteY180" fmla="*/ 3823084 h 5314950"/>
              <a:gd name="connsiteX181" fmla="*/ 654443 w 9496425"/>
              <a:gd name="connsiteY181" fmla="*/ 3670684 h 5314950"/>
              <a:gd name="connsiteX182" fmla="*/ 389648 w 9496425"/>
              <a:gd name="connsiteY182" fmla="*/ 3365884 h 5314950"/>
              <a:gd name="connsiteX183" fmla="*/ 179146 w 9496425"/>
              <a:gd name="connsiteY183" fmla="*/ 3206816 h 5314950"/>
              <a:gd name="connsiteX184" fmla="*/ 92468 w 9496425"/>
              <a:gd name="connsiteY184" fmla="*/ 3335404 h 5314950"/>
              <a:gd name="connsiteX185" fmla="*/ 76 w 9496425"/>
              <a:gd name="connsiteY185" fmla="*/ 3733548 h 5314950"/>
              <a:gd name="connsiteX186" fmla="*/ 70561 w 9496425"/>
              <a:gd name="connsiteY186" fmla="*/ 4045969 h 5314950"/>
              <a:gd name="connsiteX187" fmla="*/ 612533 w 9496425"/>
              <a:gd name="connsiteY187" fmla="*/ 4597466 h 5314950"/>
              <a:gd name="connsiteX188" fmla="*/ 999248 w 9496425"/>
              <a:gd name="connsiteY188" fmla="*/ 4822256 h 5314950"/>
              <a:gd name="connsiteX189" fmla="*/ 1383106 w 9496425"/>
              <a:gd name="connsiteY189" fmla="*/ 4886074 h 5314950"/>
              <a:gd name="connsiteX190" fmla="*/ 2123198 w 9496425"/>
              <a:gd name="connsiteY190" fmla="*/ 4992754 h 5314950"/>
              <a:gd name="connsiteX191" fmla="*/ 2486101 w 9496425"/>
              <a:gd name="connsiteY191" fmla="*/ 4878454 h 5314950"/>
              <a:gd name="connsiteX192" fmla="*/ 2767089 w 9496425"/>
              <a:gd name="connsiteY192" fmla="*/ 4692716 h 5314950"/>
              <a:gd name="connsiteX193" fmla="*/ 2921393 w 9496425"/>
              <a:gd name="connsiteY193" fmla="*/ 4774631 h 5314950"/>
              <a:gd name="connsiteX194" fmla="*/ 3016643 w 9496425"/>
              <a:gd name="connsiteY194" fmla="*/ 4722244 h 5314950"/>
              <a:gd name="connsiteX195" fmla="*/ 3129991 w 9496425"/>
              <a:gd name="connsiteY195" fmla="*/ 4573654 h 5314950"/>
              <a:gd name="connsiteX196" fmla="*/ 3229051 w 9496425"/>
              <a:gd name="connsiteY196" fmla="*/ 4540316 h 5314950"/>
              <a:gd name="connsiteX197" fmla="*/ 3361448 w 9496425"/>
              <a:gd name="connsiteY197" fmla="*/ 4378391 h 5314950"/>
              <a:gd name="connsiteX198" fmla="*/ 3689108 w 9496425"/>
              <a:gd name="connsiteY198" fmla="*/ 3967863 h 5314950"/>
              <a:gd name="connsiteX199" fmla="*/ 3940568 w 9496425"/>
              <a:gd name="connsiteY199" fmla="*/ 3712594 h 5314950"/>
              <a:gd name="connsiteX200" fmla="*/ 4123448 w 9496425"/>
              <a:gd name="connsiteY200" fmla="*/ 3429701 h 5314950"/>
              <a:gd name="connsiteX201" fmla="*/ 4269181 w 9496425"/>
              <a:gd name="connsiteY201" fmla="*/ 3398269 h 5314950"/>
              <a:gd name="connsiteX202" fmla="*/ 4461586 w 9496425"/>
              <a:gd name="connsiteY202" fmla="*/ 3459229 h 5314950"/>
              <a:gd name="connsiteX203" fmla="*/ 4395864 w 9496425"/>
              <a:gd name="connsiteY203" fmla="*/ 3577338 h 5314950"/>
              <a:gd name="connsiteX204" fmla="*/ 4316806 w 9496425"/>
              <a:gd name="connsiteY204" fmla="*/ 3764981 h 5314950"/>
              <a:gd name="connsiteX205" fmla="*/ 4083443 w 9496425"/>
              <a:gd name="connsiteY205" fmla="*/ 4108834 h 5314950"/>
              <a:gd name="connsiteX206" fmla="*/ 3972001 w 9496425"/>
              <a:gd name="connsiteY206" fmla="*/ 4298381 h 5314950"/>
              <a:gd name="connsiteX207" fmla="*/ 3939616 w 9496425"/>
              <a:gd name="connsiteY207" fmla="*/ 4451734 h 5314950"/>
              <a:gd name="connsiteX208" fmla="*/ 3722446 w 9496425"/>
              <a:gd name="connsiteY208" fmla="*/ 4751771 h 5314950"/>
              <a:gd name="connsiteX209" fmla="*/ 3530993 w 9496425"/>
              <a:gd name="connsiteY209" fmla="*/ 4850831 h 5314950"/>
              <a:gd name="connsiteX210" fmla="*/ 3199523 w 9496425"/>
              <a:gd name="connsiteY210" fmla="*/ 5004184 h 5314950"/>
              <a:gd name="connsiteX211" fmla="*/ 3094748 w 9496425"/>
              <a:gd name="connsiteY211" fmla="*/ 5011804 h 5314950"/>
              <a:gd name="connsiteX212" fmla="*/ 2929014 w 9496425"/>
              <a:gd name="connsiteY212" fmla="*/ 5021329 h 5314950"/>
              <a:gd name="connsiteX213" fmla="*/ 2810903 w 9496425"/>
              <a:gd name="connsiteY213" fmla="*/ 5128009 h 5314950"/>
              <a:gd name="connsiteX214" fmla="*/ 2805189 w 9496425"/>
              <a:gd name="connsiteY214" fmla="*/ 5228021 h 5314950"/>
              <a:gd name="connsiteX215" fmla="*/ 3147136 w 9496425"/>
              <a:gd name="connsiteY215" fmla="*/ 5322318 h 5314950"/>
              <a:gd name="connsiteX216" fmla="*/ 3272866 w 9496425"/>
              <a:gd name="connsiteY216" fmla="*/ 5292791 h 5314950"/>
              <a:gd name="connsiteX217" fmla="*/ 3427171 w 9496425"/>
              <a:gd name="connsiteY217" fmla="*/ 5245166 h 5314950"/>
              <a:gd name="connsiteX218" fmla="*/ 3682441 w 9496425"/>
              <a:gd name="connsiteY218" fmla="*/ 5102291 h 5314950"/>
              <a:gd name="connsiteX219" fmla="*/ 3844366 w 9496425"/>
              <a:gd name="connsiteY219" fmla="*/ 4960368 h 5314950"/>
              <a:gd name="connsiteX220" fmla="*/ 3841508 w 9496425"/>
              <a:gd name="connsiteY220" fmla="*/ 4958464 h 5314950"/>
              <a:gd name="connsiteX221" fmla="*/ 3959618 w 9496425"/>
              <a:gd name="connsiteY221" fmla="*/ 4857499 h 5314950"/>
              <a:gd name="connsiteX222" fmla="*/ 4084396 w 9496425"/>
              <a:gd name="connsiteY222" fmla="*/ 4720339 h 5314950"/>
              <a:gd name="connsiteX223" fmla="*/ 4116781 w 9496425"/>
              <a:gd name="connsiteY223" fmla="*/ 4630804 h 5314950"/>
              <a:gd name="connsiteX224" fmla="*/ 4184408 w 9496425"/>
              <a:gd name="connsiteY224" fmla="*/ 4472689 h 5314950"/>
              <a:gd name="connsiteX225" fmla="*/ 4246321 w 9496425"/>
              <a:gd name="connsiteY225" fmla="*/ 4396489 h 5314950"/>
              <a:gd name="connsiteX226" fmla="*/ 4310139 w 9496425"/>
              <a:gd name="connsiteY226" fmla="*/ 4212656 h 5314950"/>
              <a:gd name="connsiteX227" fmla="*/ 4446346 w 9496425"/>
              <a:gd name="connsiteY227" fmla="*/ 3955481 h 5314950"/>
              <a:gd name="connsiteX228" fmla="*/ 4551121 w 9496425"/>
              <a:gd name="connsiteY228" fmla="*/ 3844038 h 5314950"/>
              <a:gd name="connsiteX229" fmla="*/ 4599699 w 9496425"/>
              <a:gd name="connsiteY229" fmla="*/ 3756409 h 5314950"/>
              <a:gd name="connsiteX230" fmla="*/ 4687328 w 9496425"/>
              <a:gd name="connsiteY230" fmla="*/ 3507806 h 5314950"/>
              <a:gd name="connsiteX231" fmla="*/ 4888306 w 9496425"/>
              <a:gd name="connsiteY231" fmla="*/ 3526856 h 5314950"/>
              <a:gd name="connsiteX232" fmla="*/ 4910214 w 9496425"/>
              <a:gd name="connsiteY232" fmla="*/ 3616391 h 5314950"/>
              <a:gd name="connsiteX233" fmla="*/ 4897831 w 9496425"/>
              <a:gd name="connsiteY233" fmla="*/ 3832609 h 5314950"/>
              <a:gd name="connsiteX234" fmla="*/ 4875923 w 9496425"/>
              <a:gd name="connsiteY234" fmla="*/ 3951671 h 5314950"/>
              <a:gd name="connsiteX235" fmla="*/ 4757814 w 9496425"/>
              <a:gd name="connsiteY235" fmla="*/ 4226944 h 5314950"/>
              <a:gd name="connsiteX236" fmla="*/ 4683518 w 9496425"/>
              <a:gd name="connsiteY236" fmla="*/ 4464116 h 5314950"/>
              <a:gd name="connsiteX237" fmla="*/ 4626368 w 9496425"/>
              <a:gd name="connsiteY237" fmla="*/ 4585084 h 5314950"/>
              <a:gd name="connsiteX238" fmla="*/ 4593031 w 9496425"/>
              <a:gd name="connsiteY238" fmla="*/ 4617469 h 5314950"/>
              <a:gd name="connsiteX239" fmla="*/ 4569218 w 9496425"/>
              <a:gd name="connsiteY239" fmla="*/ 4649854 h 5314950"/>
              <a:gd name="connsiteX240" fmla="*/ 4502543 w 9496425"/>
              <a:gd name="connsiteY240" fmla="*/ 4752724 h 5314950"/>
              <a:gd name="connsiteX241" fmla="*/ 4314901 w 9496425"/>
              <a:gd name="connsiteY241" fmla="*/ 4855594 h 5314950"/>
              <a:gd name="connsiteX242" fmla="*/ 4234891 w 9496425"/>
              <a:gd name="connsiteY242" fmla="*/ 4903218 h 5314950"/>
              <a:gd name="connsiteX243" fmla="*/ 4103446 w 9496425"/>
              <a:gd name="connsiteY243" fmla="*/ 4929889 h 5314950"/>
              <a:gd name="connsiteX244" fmla="*/ 3986289 w 9496425"/>
              <a:gd name="connsiteY244" fmla="*/ 4964179 h 5314950"/>
              <a:gd name="connsiteX245" fmla="*/ 3895801 w 9496425"/>
              <a:gd name="connsiteY245" fmla="*/ 4969893 h 5314950"/>
              <a:gd name="connsiteX246" fmla="*/ 3852939 w 9496425"/>
              <a:gd name="connsiteY246" fmla="*/ 5000374 h 5314950"/>
              <a:gd name="connsiteX247" fmla="*/ 3711968 w 9496425"/>
              <a:gd name="connsiteY247" fmla="*/ 5095624 h 5314950"/>
              <a:gd name="connsiteX248" fmla="*/ 3903421 w 9496425"/>
              <a:gd name="connsiteY248" fmla="*/ 5229926 h 5314950"/>
              <a:gd name="connsiteX249" fmla="*/ 4274896 w 9496425"/>
              <a:gd name="connsiteY249" fmla="*/ 5115626 h 5314950"/>
              <a:gd name="connsiteX250" fmla="*/ 4847349 w 9496425"/>
              <a:gd name="connsiteY250" fmla="*/ 4687954 h 5314950"/>
              <a:gd name="connsiteX251" fmla="*/ 4971173 w 9496425"/>
              <a:gd name="connsiteY251" fmla="*/ 4426969 h 5314950"/>
              <a:gd name="connsiteX252" fmla="*/ 5091189 w 9496425"/>
              <a:gd name="connsiteY252" fmla="*/ 4039301 h 5314950"/>
              <a:gd name="connsiteX253" fmla="*/ 5133098 w 9496425"/>
              <a:gd name="connsiteY253" fmla="*/ 3801176 h 5314950"/>
              <a:gd name="connsiteX254" fmla="*/ 5131194 w 9496425"/>
              <a:gd name="connsiteY254" fmla="*/ 3670684 h 5314950"/>
              <a:gd name="connsiteX255" fmla="*/ 5131194 w 9496425"/>
              <a:gd name="connsiteY255" fmla="*/ 3670684 h 5314950"/>
              <a:gd name="connsiteX256" fmla="*/ 5146434 w 9496425"/>
              <a:gd name="connsiteY256" fmla="*/ 3515426 h 5314950"/>
              <a:gd name="connsiteX257" fmla="*/ 5137861 w 9496425"/>
              <a:gd name="connsiteY257" fmla="*/ 3469706 h 5314950"/>
              <a:gd name="connsiteX258" fmla="*/ 5151196 w 9496425"/>
              <a:gd name="connsiteY258" fmla="*/ 3452561 h 5314950"/>
              <a:gd name="connsiteX259" fmla="*/ 5475998 w 9496425"/>
              <a:gd name="connsiteY259" fmla="*/ 3348738 h 5314950"/>
              <a:gd name="connsiteX260" fmla="*/ 5528386 w 9496425"/>
              <a:gd name="connsiteY260" fmla="*/ 3328736 h 5314950"/>
              <a:gd name="connsiteX261" fmla="*/ 5545531 w 9496425"/>
              <a:gd name="connsiteY261" fmla="*/ 3380171 h 5314950"/>
              <a:gd name="connsiteX262" fmla="*/ 5544578 w 9496425"/>
              <a:gd name="connsiteY262" fmla="*/ 3548763 h 5314950"/>
              <a:gd name="connsiteX263" fmla="*/ 5547436 w 9496425"/>
              <a:gd name="connsiteY263" fmla="*/ 3760219 h 5314950"/>
              <a:gd name="connsiteX264" fmla="*/ 5543626 w 9496425"/>
              <a:gd name="connsiteY264" fmla="*/ 3766886 h 5314950"/>
              <a:gd name="connsiteX265" fmla="*/ 5473141 w 9496425"/>
              <a:gd name="connsiteY265" fmla="*/ 3907856 h 5314950"/>
              <a:gd name="connsiteX266" fmla="*/ 5356936 w 9496425"/>
              <a:gd name="connsiteY266" fmla="*/ 4209799 h 5314950"/>
              <a:gd name="connsiteX267" fmla="*/ 5315978 w 9496425"/>
              <a:gd name="connsiteY267" fmla="*/ 4363151 h 5314950"/>
              <a:gd name="connsiteX268" fmla="*/ 5310264 w 9496425"/>
              <a:gd name="connsiteY268" fmla="*/ 4549841 h 5314950"/>
              <a:gd name="connsiteX269" fmla="*/ 5076901 w 9496425"/>
              <a:gd name="connsiteY269" fmla="*/ 4748914 h 5314950"/>
              <a:gd name="connsiteX270" fmla="*/ 4969269 w 9496425"/>
              <a:gd name="connsiteY270" fmla="*/ 4769869 h 5314950"/>
              <a:gd name="connsiteX271" fmla="*/ 4930216 w 9496425"/>
              <a:gd name="connsiteY271" fmla="*/ 4806064 h 5314950"/>
              <a:gd name="connsiteX272" fmla="*/ 4953076 w 9496425"/>
              <a:gd name="connsiteY272" fmla="*/ 5026091 h 5314950"/>
              <a:gd name="connsiteX273" fmla="*/ 5253114 w 9496425"/>
              <a:gd name="connsiteY273" fmla="*/ 4922268 h 5314950"/>
              <a:gd name="connsiteX274" fmla="*/ 5423611 w 9496425"/>
              <a:gd name="connsiteY274" fmla="*/ 4731769 h 5314950"/>
              <a:gd name="connsiteX275" fmla="*/ 5579821 w 9496425"/>
              <a:gd name="connsiteY275" fmla="*/ 4297429 h 5314950"/>
              <a:gd name="connsiteX276" fmla="*/ 5648401 w 9496425"/>
              <a:gd name="connsiteY276" fmla="*/ 4164079 h 5314950"/>
              <a:gd name="connsiteX277" fmla="*/ 5690311 w 9496425"/>
              <a:gd name="connsiteY277" fmla="*/ 3908809 h 5314950"/>
              <a:gd name="connsiteX278" fmla="*/ 5760796 w 9496425"/>
              <a:gd name="connsiteY278" fmla="*/ 3781173 h 5314950"/>
              <a:gd name="connsiteX279" fmla="*/ 5773178 w 9496425"/>
              <a:gd name="connsiteY279" fmla="*/ 3603056 h 5314950"/>
              <a:gd name="connsiteX280" fmla="*/ 5753176 w 9496425"/>
              <a:gd name="connsiteY280" fmla="*/ 3342071 h 5314950"/>
              <a:gd name="connsiteX281" fmla="*/ 5745556 w 9496425"/>
              <a:gd name="connsiteY281" fmla="*/ 3294446 h 5314950"/>
              <a:gd name="connsiteX282" fmla="*/ 5856998 w 9496425"/>
              <a:gd name="connsiteY282" fmla="*/ 3245869 h 5314950"/>
              <a:gd name="connsiteX283" fmla="*/ 5929389 w 9496425"/>
              <a:gd name="connsiteY283" fmla="*/ 3307781 h 5314950"/>
              <a:gd name="connsiteX284" fmla="*/ 6007494 w 9496425"/>
              <a:gd name="connsiteY284" fmla="*/ 3593531 h 5314950"/>
              <a:gd name="connsiteX285" fmla="*/ 6060834 w 9496425"/>
              <a:gd name="connsiteY285" fmla="*/ 3824988 h 5314950"/>
              <a:gd name="connsiteX286" fmla="*/ 6089409 w 9496425"/>
              <a:gd name="connsiteY286" fmla="*/ 3939288 h 5314950"/>
              <a:gd name="connsiteX287" fmla="*/ 6239903 w 9496425"/>
              <a:gd name="connsiteY287" fmla="*/ 4161221 h 5314950"/>
              <a:gd name="connsiteX288" fmla="*/ 6718059 w 9496425"/>
              <a:gd name="connsiteY288" fmla="*/ 4583179 h 5314950"/>
              <a:gd name="connsiteX289" fmla="*/ 6768541 w 9496425"/>
              <a:gd name="connsiteY289" fmla="*/ 4708909 h 5314950"/>
              <a:gd name="connsiteX290" fmla="*/ 6747586 w 9496425"/>
              <a:gd name="connsiteY290" fmla="*/ 4807969 h 5314950"/>
              <a:gd name="connsiteX291" fmla="*/ 6914273 w 9496425"/>
              <a:gd name="connsiteY291" fmla="*/ 4783204 h 5314950"/>
              <a:gd name="connsiteX292" fmla="*/ 6785686 w 9496425"/>
              <a:gd name="connsiteY292" fmla="*/ 4360294 h 5314950"/>
              <a:gd name="connsiteX293" fmla="*/ 6589471 w 9496425"/>
              <a:gd name="connsiteY293" fmla="*/ 4082163 h 5314950"/>
              <a:gd name="connsiteX294" fmla="*/ 6362776 w 9496425"/>
              <a:gd name="connsiteY294" fmla="*/ 3910713 h 5314950"/>
              <a:gd name="connsiteX295" fmla="*/ 6211328 w 9496425"/>
              <a:gd name="connsiteY295" fmla="*/ 3488756 h 5314950"/>
              <a:gd name="connsiteX296" fmla="*/ 6133223 w 9496425"/>
              <a:gd name="connsiteY296" fmla="*/ 3172526 h 5314950"/>
              <a:gd name="connsiteX297" fmla="*/ 6298959 w 9496425"/>
              <a:gd name="connsiteY297" fmla="*/ 3203006 h 5314950"/>
              <a:gd name="connsiteX298" fmla="*/ 6556134 w 9496425"/>
              <a:gd name="connsiteY298" fmla="*/ 3181098 h 5314950"/>
              <a:gd name="connsiteX299" fmla="*/ 6690436 w 9496425"/>
              <a:gd name="connsiteY299" fmla="*/ 3202054 h 5314950"/>
              <a:gd name="connsiteX300" fmla="*/ 6873316 w 9496425"/>
              <a:gd name="connsiteY300" fmla="*/ 3123948 h 5314950"/>
              <a:gd name="connsiteX301" fmla="*/ 7047623 w 9496425"/>
              <a:gd name="connsiteY301" fmla="*/ 3198244 h 5314950"/>
              <a:gd name="connsiteX302" fmla="*/ 7312419 w 9496425"/>
              <a:gd name="connsiteY302" fmla="*/ 3067751 h 5314950"/>
              <a:gd name="connsiteX303" fmla="*/ 7574356 w 9496425"/>
              <a:gd name="connsiteY303" fmla="*/ 3143951 h 5314950"/>
              <a:gd name="connsiteX304" fmla="*/ 7757236 w 9496425"/>
              <a:gd name="connsiteY304" fmla="*/ 3040129 h 5314950"/>
              <a:gd name="connsiteX305" fmla="*/ 8015364 w 9496425"/>
              <a:gd name="connsiteY305" fmla="*/ 3116329 h 5314950"/>
              <a:gd name="connsiteX306" fmla="*/ 8202053 w 9496425"/>
              <a:gd name="connsiteY306" fmla="*/ 3031556 h 5314950"/>
              <a:gd name="connsiteX307" fmla="*/ 8333498 w 9496425"/>
              <a:gd name="connsiteY307" fmla="*/ 3113471 h 5314950"/>
              <a:gd name="connsiteX308" fmla="*/ 8347786 w 9496425"/>
              <a:gd name="connsiteY308" fmla="*/ 3254441 h 5314950"/>
              <a:gd name="connsiteX309" fmla="*/ 8360169 w 9496425"/>
              <a:gd name="connsiteY309" fmla="*/ 3581148 h 5314950"/>
              <a:gd name="connsiteX310" fmla="*/ 8481136 w 9496425"/>
              <a:gd name="connsiteY310" fmla="*/ 4000248 h 5314950"/>
              <a:gd name="connsiteX311" fmla="*/ 8793556 w 9496425"/>
              <a:gd name="connsiteY311" fmla="*/ 4065019 h 5314950"/>
              <a:gd name="connsiteX312" fmla="*/ 9041206 w 9496425"/>
              <a:gd name="connsiteY312" fmla="*/ 4005963 h 5314950"/>
              <a:gd name="connsiteX313" fmla="*/ 9134551 w 9496425"/>
              <a:gd name="connsiteY313" fmla="*/ 3901188 h 5314950"/>
              <a:gd name="connsiteX314" fmla="*/ 9209798 w 9496425"/>
              <a:gd name="connsiteY314" fmla="*/ 3704021 h 5314950"/>
              <a:gd name="connsiteX315" fmla="*/ 9232658 w 9496425"/>
              <a:gd name="connsiteY315" fmla="*/ 3619248 h 5314950"/>
              <a:gd name="connsiteX316" fmla="*/ 9239326 w 9496425"/>
              <a:gd name="connsiteY316" fmla="*/ 3593531 h 5314950"/>
              <a:gd name="connsiteX317" fmla="*/ 9430778 w 9496425"/>
              <a:gd name="connsiteY317" fmla="*/ 3427796 h 5314950"/>
              <a:gd name="connsiteX318" fmla="*/ 9473641 w 9496425"/>
              <a:gd name="connsiteY318" fmla="*/ 3175384 h 5314950"/>
              <a:gd name="connsiteX319" fmla="*/ 9497453 w 9496425"/>
              <a:gd name="connsiteY319" fmla="*/ 2900111 h 5314950"/>
              <a:gd name="connsiteX320" fmla="*/ 9480308 w 9496425"/>
              <a:gd name="connsiteY320" fmla="*/ 2719136 h 5314950"/>
              <a:gd name="connsiteX321" fmla="*/ 1665046 w 9496425"/>
              <a:gd name="connsiteY321" fmla="*/ 2260984 h 5314950"/>
              <a:gd name="connsiteX322" fmla="*/ 2052713 w 9496425"/>
              <a:gd name="connsiteY322" fmla="*/ 2228599 h 5314950"/>
              <a:gd name="connsiteX323" fmla="*/ 1665046 w 9496425"/>
              <a:gd name="connsiteY323" fmla="*/ 2260984 h 5314950"/>
              <a:gd name="connsiteX324" fmla="*/ 3116656 w 9496425"/>
              <a:gd name="connsiteY324" fmla="*/ 1268478 h 5314950"/>
              <a:gd name="connsiteX325" fmla="*/ 3067126 w 9496425"/>
              <a:gd name="connsiteY325" fmla="*/ 1141796 h 5314950"/>
              <a:gd name="connsiteX326" fmla="*/ 2986164 w 9496425"/>
              <a:gd name="connsiteY326" fmla="*/ 975108 h 5314950"/>
              <a:gd name="connsiteX327" fmla="*/ 3167139 w 9496425"/>
              <a:gd name="connsiteY327" fmla="*/ 1084646 h 5314950"/>
              <a:gd name="connsiteX328" fmla="*/ 3361448 w 9496425"/>
              <a:gd name="connsiteY328" fmla="*/ 1457074 h 5314950"/>
              <a:gd name="connsiteX329" fmla="*/ 3416693 w 9496425"/>
              <a:gd name="connsiteY329" fmla="*/ 1504699 h 5314950"/>
              <a:gd name="connsiteX330" fmla="*/ 3562426 w 9496425"/>
              <a:gd name="connsiteY330" fmla="*/ 1653288 h 5314950"/>
              <a:gd name="connsiteX331" fmla="*/ 3570998 w 9496425"/>
              <a:gd name="connsiteY331" fmla="*/ 1693294 h 5314950"/>
              <a:gd name="connsiteX332" fmla="*/ 3559568 w 9496425"/>
              <a:gd name="connsiteY332" fmla="*/ 1751396 h 5314950"/>
              <a:gd name="connsiteX333" fmla="*/ 3536708 w 9496425"/>
              <a:gd name="connsiteY333" fmla="*/ 1759016 h 5314950"/>
              <a:gd name="connsiteX334" fmla="*/ 3452889 w 9496425"/>
              <a:gd name="connsiteY334" fmla="*/ 1724726 h 5314950"/>
              <a:gd name="connsiteX335" fmla="*/ 3300489 w 9496425"/>
              <a:gd name="connsiteY335" fmla="*/ 1645669 h 5314950"/>
              <a:gd name="connsiteX336" fmla="*/ 3116656 w 9496425"/>
              <a:gd name="connsiteY336" fmla="*/ 1268478 h 5314950"/>
              <a:gd name="connsiteX337" fmla="*/ 3577666 w 9496425"/>
              <a:gd name="connsiteY337" fmla="*/ 3634488 h 5314950"/>
              <a:gd name="connsiteX338" fmla="*/ 3572903 w 9496425"/>
              <a:gd name="connsiteY338" fmla="*/ 3704021 h 5314950"/>
              <a:gd name="connsiteX339" fmla="*/ 3560521 w 9496425"/>
              <a:gd name="connsiteY339" fmla="*/ 3724976 h 5314950"/>
              <a:gd name="connsiteX340" fmla="*/ 3432886 w 9496425"/>
              <a:gd name="connsiteY340" fmla="*/ 3844038 h 5314950"/>
              <a:gd name="connsiteX341" fmla="*/ 3398596 w 9496425"/>
              <a:gd name="connsiteY341" fmla="*/ 3903094 h 5314950"/>
              <a:gd name="connsiteX342" fmla="*/ 3381451 w 9496425"/>
              <a:gd name="connsiteY342" fmla="*/ 3913571 h 5314950"/>
              <a:gd name="connsiteX343" fmla="*/ 3202381 w 9496425"/>
              <a:gd name="connsiteY343" fmla="*/ 3913571 h 5314950"/>
              <a:gd name="connsiteX344" fmla="*/ 3202381 w 9496425"/>
              <a:gd name="connsiteY344" fmla="*/ 3915476 h 5314950"/>
              <a:gd name="connsiteX345" fmla="*/ 3195714 w 9496425"/>
              <a:gd name="connsiteY345" fmla="*/ 3915476 h 5314950"/>
              <a:gd name="connsiteX346" fmla="*/ 3150946 w 9496425"/>
              <a:gd name="connsiteY346" fmla="*/ 3913571 h 5314950"/>
              <a:gd name="connsiteX347" fmla="*/ 3148089 w 9496425"/>
              <a:gd name="connsiteY347" fmla="*/ 3870709 h 5314950"/>
              <a:gd name="connsiteX348" fmla="*/ 3135706 w 9496425"/>
              <a:gd name="connsiteY348" fmla="*/ 3814511 h 5314950"/>
              <a:gd name="connsiteX349" fmla="*/ 3273818 w 9496425"/>
              <a:gd name="connsiteY349" fmla="*/ 3722119 h 5314950"/>
              <a:gd name="connsiteX350" fmla="*/ 3288106 w 9496425"/>
              <a:gd name="connsiteY350" fmla="*/ 3709736 h 5314950"/>
              <a:gd name="connsiteX351" fmla="*/ 3392881 w 9496425"/>
              <a:gd name="connsiteY351" fmla="*/ 3642109 h 5314950"/>
              <a:gd name="connsiteX352" fmla="*/ 3419551 w 9496425"/>
              <a:gd name="connsiteY352" fmla="*/ 3635441 h 5314950"/>
              <a:gd name="connsiteX353" fmla="*/ 3521468 w 9496425"/>
              <a:gd name="connsiteY353" fmla="*/ 3633536 h 5314950"/>
              <a:gd name="connsiteX354" fmla="*/ 3562426 w 9496425"/>
              <a:gd name="connsiteY354" fmla="*/ 3620201 h 5314950"/>
              <a:gd name="connsiteX355" fmla="*/ 3577666 w 9496425"/>
              <a:gd name="connsiteY355" fmla="*/ 3634488 h 5314950"/>
              <a:gd name="connsiteX356" fmla="*/ 3518611 w 9496425"/>
              <a:gd name="connsiteY356" fmla="*/ 3183956 h 5314950"/>
              <a:gd name="connsiteX357" fmla="*/ 3460508 w 9496425"/>
              <a:gd name="connsiteY357" fmla="*/ 3170621 h 5314950"/>
              <a:gd name="connsiteX358" fmla="*/ 3257626 w 9496425"/>
              <a:gd name="connsiteY358" fmla="*/ 3149666 h 5314950"/>
              <a:gd name="connsiteX359" fmla="*/ 3157614 w 9496425"/>
              <a:gd name="connsiteY359" fmla="*/ 3108709 h 5314950"/>
              <a:gd name="connsiteX360" fmla="*/ 3130943 w 9496425"/>
              <a:gd name="connsiteY360" fmla="*/ 3095373 h 5314950"/>
              <a:gd name="connsiteX361" fmla="*/ 2963303 w 9496425"/>
              <a:gd name="connsiteY361" fmla="*/ 3062988 h 5314950"/>
              <a:gd name="connsiteX362" fmla="*/ 2896628 w 9496425"/>
              <a:gd name="connsiteY362" fmla="*/ 3020126 h 5314950"/>
              <a:gd name="connsiteX363" fmla="*/ 2905201 w 9496425"/>
              <a:gd name="connsiteY363" fmla="*/ 2960119 h 5314950"/>
              <a:gd name="connsiteX364" fmla="*/ 2989973 w 9496425"/>
              <a:gd name="connsiteY364" fmla="*/ 2903921 h 5314950"/>
              <a:gd name="connsiteX365" fmla="*/ 2999498 w 9496425"/>
              <a:gd name="connsiteY365" fmla="*/ 2897254 h 5314950"/>
              <a:gd name="connsiteX366" fmla="*/ 3008071 w 9496425"/>
              <a:gd name="connsiteY366" fmla="*/ 2897254 h 5314950"/>
              <a:gd name="connsiteX367" fmla="*/ 3008071 w 9496425"/>
              <a:gd name="connsiteY367" fmla="*/ 2904873 h 5314950"/>
              <a:gd name="connsiteX368" fmla="*/ 2983306 w 9496425"/>
              <a:gd name="connsiteY368" fmla="*/ 2955356 h 5314950"/>
              <a:gd name="connsiteX369" fmla="*/ 3028073 w 9496425"/>
              <a:gd name="connsiteY369" fmla="*/ 3011554 h 5314950"/>
              <a:gd name="connsiteX370" fmla="*/ 3128086 w 9496425"/>
              <a:gd name="connsiteY370" fmla="*/ 2978216 h 5314950"/>
              <a:gd name="connsiteX371" fmla="*/ 3193808 w 9496425"/>
              <a:gd name="connsiteY371" fmla="*/ 2980121 h 5314950"/>
              <a:gd name="connsiteX372" fmla="*/ 3270961 w 9496425"/>
              <a:gd name="connsiteY372" fmla="*/ 3007744 h 5314950"/>
              <a:gd name="connsiteX373" fmla="*/ 3376689 w 9496425"/>
              <a:gd name="connsiteY373" fmla="*/ 3056321 h 5314950"/>
              <a:gd name="connsiteX374" fmla="*/ 3485273 w 9496425"/>
              <a:gd name="connsiteY374" fmla="*/ 3113471 h 5314950"/>
              <a:gd name="connsiteX375" fmla="*/ 3582428 w 9496425"/>
              <a:gd name="connsiteY375" fmla="*/ 3163954 h 5314950"/>
              <a:gd name="connsiteX376" fmla="*/ 3664343 w 9496425"/>
              <a:gd name="connsiteY376" fmla="*/ 3202054 h 5314950"/>
              <a:gd name="connsiteX377" fmla="*/ 3518611 w 9496425"/>
              <a:gd name="connsiteY377" fmla="*/ 3183956 h 5314950"/>
              <a:gd name="connsiteX378" fmla="*/ 4204411 w 9496425"/>
              <a:gd name="connsiteY378" fmla="*/ 1726631 h 5314950"/>
              <a:gd name="connsiteX379" fmla="*/ 4080586 w 9496425"/>
              <a:gd name="connsiteY379" fmla="*/ 1702819 h 5314950"/>
              <a:gd name="connsiteX380" fmla="*/ 4007243 w 9496425"/>
              <a:gd name="connsiteY380" fmla="*/ 1685674 h 5314950"/>
              <a:gd name="connsiteX381" fmla="*/ 3818648 w 9496425"/>
              <a:gd name="connsiteY381" fmla="*/ 1459931 h 5314950"/>
              <a:gd name="connsiteX382" fmla="*/ 3704348 w 9496425"/>
              <a:gd name="connsiteY382" fmla="*/ 1339916 h 5314950"/>
              <a:gd name="connsiteX383" fmla="*/ 3567189 w 9496425"/>
              <a:gd name="connsiteY383" fmla="*/ 1201803 h 5314950"/>
              <a:gd name="connsiteX384" fmla="*/ 3473843 w 9496425"/>
              <a:gd name="connsiteY384" fmla="*/ 1135128 h 5314950"/>
              <a:gd name="connsiteX385" fmla="*/ 3340493 w 9496425"/>
              <a:gd name="connsiteY385" fmla="*/ 968441 h 5314950"/>
              <a:gd name="connsiteX386" fmla="*/ 3295726 w 9496425"/>
              <a:gd name="connsiteY386" fmla="*/ 923673 h 5314950"/>
              <a:gd name="connsiteX387" fmla="*/ 3204286 w 9496425"/>
              <a:gd name="connsiteY387" fmla="*/ 761748 h 5314950"/>
              <a:gd name="connsiteX388" fmla="*/ 3080461 w 9496425"/>
              <a:gd name="connsiteY388" fmla="*/ 696026 h 5314950"/>
              <a:gd name="connsiteX389" fmla="*/ 2963303 w 9496425"/>
              <a:gd name="connsiteY389" fmla="*/ 558866 h 5314950"/>
              <a:gd name="connsiteX390" fmla="*/ 2947111 w 9496425"/>
              <a:gd name="connsiteY390" fmla="*/ 539816 h 5314950"/>
              <a:gd name="connsiteX391" fmla="*/ 2976639 w 9496425"/>
              <a:gd name="connsiteY391" fmla="*/ 530291 h 5314950"/>
              <a:gd name="connsiteX392" fmla="*/ 2989973 w 9496425"/>
              <a:gd name="connsiteY392" fmla="*/ 530291 h 5314950"/>
              <a:gd name="connsiteX393" fmla="*/ 3022358 w 9496425"/>
              <a:gd name="connsiteY393" fmla="*/ 538863 h 5314950"/>
              <a:gd name="connsiteX394" fmla="*/ 3069031 w 9496425"/>
              <a:gd name="connsiteY394" fmla="*/ 537911 h 5314950"/>
              <a:gd name="connsiteX395" fmla="*/ 3191903 w 9496425"/>
              <a:gd name="connsiteY395" fmla="*/ 498858 h 5314950"/>
              <a:gd name="connsiteX396" fmla="*/ 3347161 w 9496425"/>
              <a:gd name="connsiteY396" fmla="*/ 503621 h 5314950"/>
              <a:gd name="connsiteX397" fmla="*/ 3614814 w 9496425"/>
              <a:gd name="connsiteY397" fmla="*/ 521718 h 5314950"/>
              <a:gd name="connsiteX398" fmla="*/ 3631958 w 9496425"/>
              <a:gd name="connsiteY398" fmla="*/ 530291 h 5314950"/>
              <a:gd name="connsiteX399" fmla="*/ 3762451 w 9496425"/>
              <a:gd name="connsiteY399" fmla="*/ 686501 h 5314950"/>
              <a:gd name="connsiteX400" fmla="*/ 3815791 w 9496425"/>
              <a:gd name="connsiteY400" fmla="*/ 741746 h 5314950"/>
              <a:gd name="connsiteX401" fmla="*/ 3838651 w 9496425"/>
              <a:gd name="connsiteY401" fmla="*/ 760796 h 5314950"/>
              <a:gd name="connsiteX402" fmla="*/ 3863416 w 9496425"/>
              <a:gd name="connsiteY402" fmla="*/ 825566 h 5314950"/>
              <a:gd name="connsiteX403" fmla="*/ 3927233 w 9496425"/>
              <a:gd name="connsiteY403" fmla="*/ 961773 h 5314950"/>
              <a:gd name="connsiteX404" fmla="*/ 4031056 w 9496425"/>
              <a:gd name="connsiteY404" fmla="*/ 1077026 h 5314950"/>
              <a:gd name="connsiteX405" fmla="*/ 4074871 w 9496425"/>
              <a:gd name="connsiteY405" fmla="*/ 1159893 h 5314950"/>
              <a:gd name="connsiteX406" fmla="*/ 4126306 w 9496425"/>
              <a:gd name="connsiteY406" fmla="*/ 1245619 h 5314950"/>
              <a:gd name="connsiteX407" fmla="*/ 4242511 w 9496425"/>
              <a:gd name="connsiteY407" fmla="*/ 1404686 h 5314950"/>
              <a:gd name="connsiteX408" fmla="*/ 4336809 w 9496425"/>
              <a:gd name="connsiteY408" fmla="*/ 1640906 h 5314950"/>
              <a:gd name="connsiteX409" fmla="*/ 4344428 w 9496425"/>
              <a:gd name="connsiteY409" fmla="*/ 1699961 h 5314950"/>
              <a:gd name="connsiteX410" fmla="*/ 4204411 w 9496425"/>
              <a:gd name="connsiteY410" fmla="*/ 1726631 h 5314950"/>
              <a:gd name="connsiteX411" fmla="*/ 4774006 w 9496425"/>
              <a:gd name="connsiteY411" fmla="*/ 1560896 h 5314950"/>
              <a:gd name="connsiteX412" fmla="*/ 4745431 w 9496425"/>
              <a:gd name="connsiteY412" fmla="*/ 1658051 h 5314950"/>
              <a:gd name="connsiteX413" fmla="*/ 4727334 w 9496425"/>
              <a:gd name="connsiteY413" fmla="*/ 1686626 h 5314950"/>
              <a:gd name="connsiteX414" fmla="*/ 4692091 w 9496425"/>
              <a:gd name="connsiteY414" fmla="*/ 1664719 h 5314950"/>
              <a:gd name="connsiteX415" fmla="*/ 4618749 w 9496425"/>
              <a:gd name="connsiteY415" fmla="*/ 1525653 h 5314950"/>
              <a:gd name="connsiteX416" fmla="*/ 4561599 w 9496425"/>
              <a:gd name="connsiteY416" fmla="*/ 1383731 h 5314950"/>
              <a:gd name="connsiteX417" fmla="*/ 4469206 w 9496425"/>
              <a:gd name="connsiteY417" fmla="*/ 1237046 h 5314950"/>
              <a:gd name="connsiteX418" fmla="*/ 4372051 w 9496425"/>
              <a:gd name="connsiteY418" fmla="*/ 1068453 h 5314950"/>
              <a:gd name="connsiteX419" fmla="*/ 4287278 w 9496425"/>
              <a:gd name="connsiteY419" fmla="*/ 940818 h 5314950"/>
              <a:gd name="connsiteX420" fmla="*/ 4169168 w 9496425"/>
              <a:gd name="connsiteY420" fmla="*/ 775083 h 5314950"/>
              <a:gd name="connsiteX421" fmla="*/ 4102493 w 9496425"/>
              <a:gd name="connsiteY421" fmla="*/ 688406 h 5314950"/>
              <a:gd name="connsiteX422" fmla="*/ 4058678 w 9496425"/>
              <a:gd name="connsiteY422" fmla="*/ 665546 h 5314950"/>
              <a:gd name="connsiteX423" fmla="*/ 4040581 w 9496425"/>
              <a:gd name="connsiteY423" fmla="*/ 638876 h 5314950"/>
              <a:gd name="connsiteX424" fmla="*/ 4024389 w 9496425"/>
              <a:gd name="connsiteY424" fmla="*/ 590298 h 5314950"/>
              <a:gd name="connsiteX425" fmla="*/ 3987241 w 9496425"/>
              <a:gd name="connsiteY425" fmla="*/ 528386 h 5314950"/>
              <a:gd name="connsiteX426" fmla="*/ 3983431 w 9496425"/>
              <a:gd name="connsiteY426" fmla="*/ 499811 h 5314950"/>
              <a:gd name="connsiteX427" fmla="*/ 4036771 w 9496425"/>
              <a:gd name="connsiteY427" fmla="*/ 496953 h 5314950"/>
              <a:gd name="connsiteX428" fmla="*/ 4152976 w 9496425"/>
              <a:gd name="connsiteY428" fmla="*/ 490286 h 5314950"/>
              <a:gd name="connsiteX429" fmla="*/ 4252989 w 9496425"/>
              <a:gd name="connsiteY429" fmla="*/ 544578 h 5314950"/>
              <a:gd name="connsiteX430" fmla="*/ 4412056 w 9496425"/>
              <a:gd name="connsiteY430" fmla="*/ 676976 h 5314950"/>
              <a:gd name="connsiteX431" fmla="*/ 4512068 w 9496425"/>
              <a:gd name="connsiteY431" fmla="*/ 731268 h 5314950"/>
              <a:gd name="connsiteX432" fmla="*/ 4586364 w 9496425"/>
              <a:gd name="connsiteY432" fmla="*/ 752223 h 5314950"/>
              <a:gd name="connsiteX433" fmla="*/ 4670184 w 9496425"/>
              <a:gd name="connsiteY433" fmla="*/ 793181 h 5314950"/>
              <a:gd name="connsiteX434" fmla="*/ 4677803 w 9496425"/>
              <a:gd name="connsiteY434" fmla="*/ 806516 h 5314950"/>
              <a:gd name="connsiteX435" fmla="*/ 4690186 w 9496425"/>
              <a:gd name="connsiteY435" fmla="*/ 907481 h 5314950"/>
              <a:gd name="connsiteX436" fmla="*/ 4713999 w 9496425"/>
              <a:gd name="connsiteY436" fmla="*/ 1028448 h 5314950"/>
              <a:gd name="connsiteX437" fmla="*/ 4715903 w 9496425"/>
              <a:gd name="connsiteY437" fmla="*/ 1044641 h 5314950"/>
              <a:gd name="connsiteX438" fmla="*/ 4773053 w 9496425"/>
              <a:gd name="connsiteY438" fmla="*/ 1209424 h 5314950"/>
              <a:gd name="connsiteX439" fmla="*/ 4781626 w 9496425"/>
              <a:gd name="connsiteY439" fmla="*/ 1277051 h 5314950"/>
              <a:gd name="connsiteX440" fmla="*/ 4790199 w 9496425"/>
              <a:gd name="connsiteY440" fmla="*/ 1399924 h 5314950"/>
              <a:gd name="connsiteX441" fmla="*/ 4774006 w 9496425"/>
              <a:gd name="connsiteY441" fmla="*/ 1560896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</a:cxnLst>
            <a:rect l="l" t="t" r="r" b="b"/>
            <a:pathLst>
              <a:path w="9496425" h="5314950">
                <a:moveTo>
                  <a:pt x="9480308" y="2719136"/>
                </a:moveTo>
                <a:cubicBezTo>
                  <a:pt x="9460306" y="2663891"/>
                  <a:pt x="9381248" y="2613409"/>
                  <a:pt x="9393631" y="2567688"/>
                </a:cubicBezTo>
                <a:cubicBezTo>
                  <a:pt x="9405061" y="2524826"/>
                  <a:pt x="9499358" y="2243838"/>
                  <a:pt x="9475546" y="2126681"/>
                </a:cubicBezTo>
                <a:cubicBezTo>
                  <a:pt x="9463163" y="2065721"/>
                  <a:pt x="9429826" y="2040956"/>
                  <a:pt x="9392678" y="1995236"/>
                </a:cubicBezTo>
                <a:cubicBezTo>
                  <a:pt x="9352673" y="1946658"/>
                  <a:pt x="9362198" y="1963803"/>
                  <a:pt x="9367913" y="1915226"/>
                </a:cubicBezTo>
                <a:cubicBezTo>
                  <a:pt x="9373628" y="1868553"/>
                  <a:pt x="9406966" y="1710438"/>
                  <a:pt x="9407919" y="1699961"/>
                </a:cubicBezTo>
                <a:cubicBezTo>
                  <a:pt x="9418396" y="1611378"/>
                  <a:pt x="9405061" y="1528511"/>
                  <a:pt x="9379344" y="1444691"/>
                </a:cubicBezTo>
                <a:cubicBezTo>
                  <a:pt x="9351721" y="1355156"/>
                  <a:pt x="9173603" y="1212281"/>
                  <a:pt x="9136456" y="1194183"/>
                </a:cubicBezTo>
                <a:cubicBezTo>
                  <a:pt x="9053588" y="1153226"/>
                  <a:pt x="9065971" y="1106553"/>
                  <a:pt x="9046921" y="1020828"/>
                </a:cubicBezTo>
                <a:cubicBezTo>
                  <a:pt x="9031681" y="953201"/>
                  <a:pt x="9004058" y="910338"/>
                  <a:pt x="8970721" y="850331"/>
                </a:cubicBezTo>
                <a:cubicBezTo>
                  <a:pt x="8871661" y="669356"/>
                  <a:pt x="8738311" y="576963"/>
                  <a:pt x="8530666" y="582678"/>
                </a:cubicBezTo>
                <a:cubicBezTo>
                  <a:pt x="8434463" y="585536"/>
                  <a:pt x="8398269" y="608396"/>
                  <a:pt x="8322069" y="676976"/>
                </a:cubicBezTo>
                <a:cubicBezTo>
                  <a:pt x="8251584" y="739841"/>
                  <a:pt x="8187766" y="810326"/>
                  <a:pt x="8153476" y="899861"/>
                </a:cubicBezTo>
                <a:cubicBezTo>
                  <a:pt x="8117281" y="992253"/>
                  <a:pt x="8113471" y="1096076"/>
                  <a:pt x="8116328" y="1194183"/>
                </a:cubicBezTo>
                <a:cubicBezTo>
                  <a:pt x="8118234" y="1250381"/>
                  <a:pt x="8125853" y="1306578"/>
                  <a:pt x="8126806" y="1362776"/>
                </a:cubicBezTo>
                <a:cubicBezTo>
                  <a:pt x="8127759" y="1418974"/>
                  <a:pt x="8108709" y="1491363"/>
                  <a:pt x="8115376" y="1546608"/>
                </a:cubicBezTo>
                <a:cubicBezTo>
                  <a:pt x="8123948" y="1614236"/>
                  <a:pt x="8211578" y="1681863"/>
                  <a:pt x="8177289" y="1749491"/>
                </a:cubicBezTo>
                <a:cubicBezTo>
                  <a:pt x="8164906" y="1773303"/>
                  <a:pt x="8103946" y="1815213"/>
                  <a:pt x="8077276" y="1822833"/>
                </a:cubicBezTo>
                <a:cubicBezTo>
                  <a:pt x="8024889" y="1838074"/>
                  <a:pt x="8002981" y="1811403"/>
                  <a:pt x="7953451" y="1795211"/>
                </a:cubicBezTo>
                <a:cubicBezTo>
                  <a:pt x="7839151" y="1758063"/>
                  <a:pt x="7768666" y="1807594"/>
                  <a:pt x="7669606" y="1849503"/>
                </a:cubicBezTo>
                <a:cubicBezTo>
                  <a:pt x="7593406" y="1881888"/>
                  <a:pt x="7553401" y="1818071"/>
                  <a:pt x="7468628" y="1809499"/>
                </a:cubicBezTo>
                <a:cubicBezTo>
                  <a:pt x="7365759" y="1799974"/>
                  <a:pt x="7318134" y="1887603"/>
                  <a:pt x="7224789" y="1892366"/>
                </a:cubicBezTo>
                <a:cubicBezTo>
                  <a:pt x="7143826" y="1897128"/>
                  <a:pt x="7077151" y="1832358"/>
                  <a:pt x="6998094" y="1822833"/>
                </a:cubicBezTo>
                <a:cubicBezTo>
                  <a:pt x="6903796" y="1811403"/>
                  <a:pt x="6851409" y="1849503"/>
                  <a:pt x="6759969" y="1840931"/>
                </a:cubicBezTo>
                <a:cubicBezTo>
                  <a:pt x="6648526" y="1830453"/>
                  <a:pt x="6577089" y="1798069"/>
                  <a:pt x="6461836" y="1823786"/>
                </a:cubicBezTo>
                <a:cubicBezTo>
                  <a:pt x="6372301" y="1843788"/>
                  <a:pt x="6344678" y="1846646"/>
                  <a:pt x="6254191" y="1831406"/>
                </a:cubicBezTo>
                <a:cubicBezTo>
                  <a:pt x="6208471" y="1823786"/>
                  <a:pt x="6093219" y="1849503"/>
                  <a:pt x="6072264" y="1819024"/>
                </a:cubicBezTo>
                <a:cubicBezTo>
                  <a:pt x="6043689" y="1777113"/>
                  <a:pt x="6093219" y="1624713"/>
                  <a:pt x="6099886" y="1574231"/>
                </a:cubicBezTo>
                <a:cubicBezTo>
                  <a:pt x="6112269" y="1477076"/>
                  <a:pt x="6062739" y="1348488"/>
                  <a:pt x="6099886" y="1258953"/>
                </a:cubicBezTo>
                <a:cubicBezTo>
                  <a:pt x="6140844" y="1160846"/>
                  <a:pt x="6257048" y="1183706"/>
                  <a:pt x="6347536" y="1150368"/>
                </a:cubicBezTo>
                <a:cubicBezTo>
                  <a:pt x="6439928" y="1116078"/>
                  <a:pt x="6490411" y="1076074"/>
                  <a:pt x="6593281" y="1078931"/>
                </a:cubicBezTo>
                <a:cubicBezTo>
                  <a:pt x="6682816" y="1080836"/>
                  <a:pt x="6785686" y="1091313"/>
                  <a:pt x="6871411" y="1086551"/>
                </a:cubicBezTo>
                <a:cubicBezTo>
                  <a:pt x="6920941" y="1083693"/>
                  <a:pt x="7010476" y="1052261"/>
                  <a:pt x="7039051" y="1008446"/>
                </a:cubicBezTo>
                <a:cubicBezTo>
                  <a:pt x="7138111" y="855093"/>
                  <a:pt x="7180973" y="777941"/>
                  <a:pt x="7000951" y="775083"/>
                </a:cubicBezTo>
                <a:cubicBezTo>
                  <a:pt x="6962851" y="774131"/>
                  <a:pt x="6760921" y="843663"/>
                  <a:pt x="6744728" y="863666"/>
                </a:cubicBezTo>
                <a:cubicBezTo>
                  <a:pt x="6725678" y="887478"/>
                  <a:pt x="6650431" y="873191"/>
                  <a:pt x="6622809" y="875096"/>
                </a:cubicBezTo>
                <a:cubicBezTo>
                  <a:pt x="6574231" y="877001"/>
                  <a:pt x="6524701" y="893193"/>
                  <a:pt x="6476123" y="895098"/>
                </a:cubicBezTo>
                <a:cubicBezTo>
                  <a:pt x="6431356" y="896051"/>
                  <a:pt x="6427546" y="882716"/>
                  <a:pt x="6385636" y="872238"/>
                </a:cubicBezTo>
                <a:cubicBezTo>
                  <a:pt x="6256096" y="840806"/>
                  <a:pt x="5999873" y="955106"/>
                  <a:pt x="5916053" y="1057976"/>
                </a:cubicBezTo>
                <a:cubicBezTo>
                  <a:pt x="5780798" y="1224663"/>
                  <a:pt x="5920816" y="1580899"/>
                  <a:pt x="5852236" y="1766636"/>
                </a:cubicBezTo>
                <a:cubicBezTo>
                  <a:pt x="5776036" y="1766636"/>
                  <a:pt x="5804611" y="1458978"/>
                  <a:pt x="5782703" y="1378969"/>
                </a:cubicBezTo>
                <a:cubicBezTo>
                  <a:pt x="5756034" y="1279908"/>
                  <a:pt x="5726506" y="1181801"/>
                  <a:pt x="5703646" y="1081788"/>
                </a:cubicBezTo>
                <a:cubicBezTo>
                  <a:pt x="5681739" y="987491"/>
                  <a:pt x="5660784" y="889383"/>
                  <a:pt x="5650306" y="793181"/>
                </a:cubicBezTo>
                <a:cubicBezTo>
                  <a:pt x="5645544" y="752223"/>
                  <a:pt x="5599823" y="706503"/>
                  <a:pt x="5583631" y="682691"/>
                </a:cubicBezTo>
                <a:cubicBezTo>
                  <a:pt x="5537911" y="612206"/>
                  <a:pt x="5536959" y="517908"/>
                  <a:pt x="5497906" y="441708"/>
                </a:cubicBezTo>
                <a:cubicBezTo>
                  <a:pt x="5457901" y="365508"/>
                  <a:pt x="5451234" y="252161"/>
                  <a:pt x="5375986" y="209298"/>
                </a:cubicBezTo>
                <a:cubicBezTo>
                  <a:pt x="5302644" y="167388"/>
                  <a:pt x="5213109" y="137861"/>
                  <a:pt x="5135956" y="102618"/>
                </a:cubicBezTo>
                <a:cubicBezTo>
                  <a:pt x="5093094" y="83568"/>
                  <a:pt x="5050231" y="92141"/>
                  <a:pt x="5008321" y="76901"/>
                </a:cubicBezTo>
                <a:cubicBezTo>
                  <a:pt x="4979746" y="66423"/>
                  <a:pt x="4955934" y="36896"/>
                  <a:pt x="4927359" y="24513"/>
                </a:cubicBezTo>
                <a:cubicBezTo>
                  <a:pt x="4849253" y="-10729"/>
                  <a:pt x="4773053" y="701"/>
                  <a:pt x="4692091" y="6416"/>
                </a:cubicBezTo>
                <a:cubicBezTo>
                  <a:pt x="4622559" y="11178"/>
                  <a:pt x="4564456" y="-13587"/>
                  <a:pt x="4499686" y="26418"/>
                </a:cubicBezTo>
                <a:cubicBezTo>
                  <a:pt x="4452061" y="55946"/>
                  <a:pt x="4424439" y="93093"/>
                  <a:pt x="4464443" y="150243"/>
                </a:cubicBezTo>
                <a:cubicBezTo>
                  <a:pt x="4506353" y="209298"/>
                  <a:pt x="4585411" y="167388"/>
                  <a:pt x="4639703" y="170246"/>
                </a:cubicBezTo>
                <a:cubicBezTo>
                  <a:pt x="4711141" y="174056"/>
                  <a:pt x="4787341" y="211203"/>
                  <a:pt x="4847349" y="234063"/>
                </a:cubicBezTo>
                <a:cubicBezTo>
                  <a:pt x="4914976" y="259781"/>
                  <a:pt x="4999748" y="262638"/>
                  <a:pt x="5071186" y="283593"/>
                </a:cubicBezTo>
                <a:cubicBezTo>
                  <a:pt x="5118811" y="297881"/>
                  <a:pt x="5187391" y="389321"/>
                  <a:pt x="5218823" y="427421"/>
                </a:cubicBezTo>
                <a:cubicBezTo>
                  <a:pt x="5248351" y="463616"/>
                  <a:pt x="5234064" y="545531"/>
                  <a:pt x="5253114" y="593156"/>
                </a:cubicBezTo>
                <a:cubicBezTo>
                  <a:pt x="5290261" y="687453"/>
                  <a:pt x="5331219" y="663641"/>
                  <a:pt x="5348364" y="765558"/>
                </a:cubicBezTo>
                <a:cubicBezTo>
                  <a:pt x="5363603" y="857951"/>
                  <a:pt x="5407419" y="940818"/>
                  <a:pt x="5442661" y="1027496"/>
                </a:cubicBezTo>
                <a:cubicBezTo>
                  <a:pt x="5511241" y="1192278"/>
                  <a:pt x="5480761" y="1610426"/>
                  <a:pt x="5487428" y="1648526"/>
                </a:cubicBezTo>
                <a:cubicBezTo>
                  <a:pt x="5491239" y="1674244"/>
                  <a:pt x="5505526" y="1702819"/>
                  <a:pt x="5494096" y="1729488"/>
                </a:cubicBezTo>
                <a:cubicBezTo>
                  <a:pt x="5475998" y="1774256"/>
                  <a:pt x="5421706" y="1751396"/>
                  <a:pt x="5393131" y="1743776"/>
                </a:cubicBezTo>
                <a:cubicBezTo>
                  <a:pt x="5284546" y="1714249"/>
                  <a:pt x="5072139" y="1716153"/>
                  <a:pt x="5033086" y="1616141"/>
                </a:cubicBezTo>
                <a:cubicBezTo>
                  <a:pt x="5015941" y="1572326"/>
                  <a:pt x="5033086" y="1322771"/>
                  <a:pt x="5032134" y="1272288"/>
                </a:cubicBezTo>
                <a:cubicBezTo>
                  <a:pt x="5030228" y="1199899"/>
                  <a:pt x="4998796" y="889383"/>
                  <a:pt x="4973078" y="807468"/>
                </a:cubicBezTo>
                <a:cubicBezTo>
                  <a:pt x="4950219" y="736031"/>
                  <a:pt x="4907356" y="701741"/>
                  <a:pt x="4869256" y="636971"/>
                </a:cubicBezTo>
                <a:cubicBezTo>
                  <a:pt x="4814964" y="543626"/>
                  <a:pt x="4771149" y="504573"/>
                  <a:pt x="4667326" y="462663"/>
                </a:cubicBezTo>
                <a:cubicBezTo>
                  <a:pt x="4579696" y="428373"/>
                  <a:pt x="4503496" y="421706"/>
                  <a:pt x="4426343" y="368366"/>
                </a:cubicBezTo>
                <a:cubicBezTo>
                  <a:pt x="4313949" y="290261"/>
                  <a:pt x="4314901" y="303596"/>
                  <a:pt x="4182503" y="281688"/>
                </a:cubicBezTo>
                <a:cubicBezTo>
                  <a:pt x="4155833" y="276926"/>
                  <a:pt x="4080586" y="247398"/>
                  <a:pt x="4058678" y="251208"/>
                </a:cubicBezTo>
                <a:cubicBezTo>
                  <a:pt x="4028198" y="255971"/>
                  <a:pt x="4026293" y="274068"/>
                  <a:pt x="4000576" y="283593"/>
                </a:cubicBezTo>
                <a:cubicBezTo>
                  <a:pt x="3957714" y="299786"/>
                  <a:pt x="3886276" y="291213"/>
                  <a:pt x="3852939" y="327408"/>
                </a:cubicBezTo>
                <a:cubicBezTo>
                  <a:pt x="3801503" y="382653"/>
                  <a:pt x="3743401" y="314073"/>
                  <a:pt x="3644341" y="292166"/>
                </a:cubicBezTo>
                <a:cubicBezTo>
                  <a:pt x="3564331" y="275021"/>
                  <a:pt x="3481464" y="269306"/>
                  <a:pt x="3403358" y="249303"/>
                </a:cubicBezTo>
                <a:cubicBezTo>
                  <a:pt x="3245243" y="207393"/>
                  <a:pt x="3047123" y="234063"/>
                  <a:pt x="2898533" y="288356"/>
                </a:cubicBezTo>
                <a:cubicBezTo>
                  <a:pt x="2812808" y="319788"/>
                  <a:pt x="2790901" y="317883"/>
                  <a:pt x="2768993" y="396941"/>
                </a:cubicBezTo>
                <a:cubicBezTo>
                  <a:pt x="2741371" y="493143"/>
                  <a:pt x="2739466" y="461711"/>
                  <a:pt x="2811856" y="511241"/>
                </a:cubicBezTo>
                <a:cubicBezTo>
                  <a:pt x="2875673" y="555056"/>
                  <a:pt x="2864243" y="567438"/>
                  <a:pt x="2787091" y="546483"/>
                </a:cubicBezTo>
                <a:cubicBezTo>
                  <a:pt x="2703271" y="523623"/>
                  <a:pt x="2593733" y="406466"/>
                  <a:pt x="2518486" y="368366"/>
                </a:cubicBezTo>
                <a:cubicBezTo>
                  <a:pt x="2381326" y="297881"/>
                  <a:pt x="2199398" y="289308"/>
                  <a:pt x="2057476" y="319788"/>
                </a:cubicBezTo>
                <a:cubicBezTo>
                  <a:pt x="1891741" y="354078"/>
                  <a:pt x="1775536" y="369318"/>
                  <a:pt x="1619326" y="433136"/>
                </a:cubicBezTo>
                <a:cubicBezTo>
                  <a:pt x="1439303" y="507431"/>
                  <a:pt x="1204988" y="513146"/>
                  <a:pt x="1041158" y="619826"/>
                </a:cubicBezTo>
                <a:cubicBezTo>
                  <a:pt x="767791" y="796038"/>
                  <a:pt x="588721" y="1060833"/>
                  <a:pt x="382981" y="1311341"/>
                </a:cubicBezTo>
                <a:cubicBezTo>
                  <a:pt x="270586" y="1448501"/>
                  <a:pt x="219151" y="1616141"/>
                  <a:pt x="141046" y="1774256"/>
                </a:cubicBezTo>
                <a:cubicBezTo>
                  <a:pt x="63893" y="1932371"/>
                  <a:pt x="11506" y="2241934"/>
                  <a:pt x="35318" y="2425766"/>
                </a:cubicBezTo>
                <a:cubicBezTo>
                  <a:pt x="45796" y="2504823"/>
                  <a:pt x="68656" y="2557211"/>
                  <a:pt x="125806" y="2616266"/>
                </a:cubicBezTo>
                <a:cubicBezTo>
                  <a:pt x="144856" y="2636269"/>
                  <a:pt x="188671" y="2677226"/>
                  <a:pt x="219151" y="2679131"/>
                </a:cubicBezTo>
                <a:cubicBezTo>
                  <a:pt x="270586" y="2681036"/>
                  <a:pt x="281063" y="2643888"/>
                  <a:pt x="281063" y="2642936"/>
                </a:cubicBezTo>
                <a:cubicBezTo>
                  <a:pt x="277253" y="2606741"/>
                  <a:pt x="291541" y="2581023"/>
                  <a:pt x="302971" y="2564831"/>
                </a:cubicBezTo>
                <a:cubicBezTo>
                  <a:pt x="331546" y="2521969"/>
                  <a:pt x="354406" y="2501966"/>
                  <a:pt x="390601" y="2464819"/>
                </a:cubicBezTo>
                <a:cubicBezTo>
                  <a:pt x="459181" y="2395286"/>
                  <a:pt x="517283" y="2309561"/>
                  <a:pt x="579196" y="2229551"/>
                </a:cubicBezTo>
                <a:cubicBezTo>
                  <a:pt x="589673" y="2216216"/>
                  <a:pt x="884948" y="1743776"/>
                  <a:pt x="933526" y="1702819"/>
                </a:cubicBezTo>
                <a:cubicBezTo>
                  <a:pt x="944956" y="1693294"/>
                  <a:pt x="967816" y="1642811"/>
                  <a:pt x="978293" y="1656146"/>
                </a:cubicBezTo>
                <a:cubicBezTo>
                  <a:pt x="990676" y="1673291"/>
                  <a:pt x="971626" y="1688531"/>
                  <a:pt x="966863" y="1705676"/>
                </a:cubicBezTo>
                <a:cubicBezTo>
                  <a:pt x="949718" y="1759969"/>
                  <a:pt x="733501" y="2193356"/>
                  <a:pt x="689686" y="2226694"/>
                </a:cubicBezTo>
                <a:cubicBezTo>
                  <a:pt x="586816" y="2305751"/>
                  <a:pt x="529666" y="2410526"/>
                  <a:pt x="444893" y="2517206"/>
                </a:cubicBezTo>
                <a:cubicBezTo>
                  <a:pt x="410603" y="2560069"/>
                  <a:pt x="335356" y="2640079"/>
                  <a:pt x="367741" y="2633411"/>
                </a:cubicBezTo>
                <a:cubicBezTo>
                  <a:pt x="406793" y="2625791"/>
                  <a:pt x="472516" y="2617219"/>
                  <a:pt x="510616" y="2602931"/>
                </a:cubicBezTo>
                <a:cubicBezTo>
                  <a:pt x="597293" y="2569594"/>
                  <a:pt x="641108" y="2506729"/>
                  <a:pt x="727786" y="2472438"/>
                </a:cubicBezTo>
                <a:cubicBezTo>
                  <a:pt x="762076" y="2459104"/>
                  <a:pt x="1006868" y="2283844"/>
                  <a:pt x="1070686" y="2241934"/>
                </a:cubicBezTo>
                <a:cubicBezTo>
                  <a:pt x="1206893" y="2151446"/>
                  <a:pt x="1344053" y="2061911"/>
                  <a:pt x="1482166" y="1975233"/>
                </a:cubicBezTo>
                <a:cubicBezTo>
                  <a:pt x="1539316" y="1939991"/>
                  <a:pt x="1643138" y="1792353"/>
                  <a:pt x="1707908" y="1783781"/>
                </a:cubicBezTo>
                <a:cubicBezTo>
                  <a:pt x="1786966" y="1772351"/>
                  <a:pt x="1795538" y="1830453"/>
                  <a:pt x="1856498" y="1741871"/>
                </a:cubicBezTo>
                <a:cubicBezTo>
                  <a:pt x="1873643" y="1716153"/>
                  <a:pt x="1884121" y="1679958"/>
                  <a:pt x="1913648" y="1664719"/>
                </a:cubicBezTo>
                <a:cubicBezTo>
                  <a:pt x="1932698" y="1655194"/>
                  <a:pt x="1963178" y="1668528"/>
                  <a:pt x="1986038" y="1659003"/>
                </a:cubicBezTo>
                <a:cubicBezTo>
                  <a:pt x="2041283" y="1635191"/>
                  <a:pt x="2086051" y="1539941"/>
                  <a:pt x="2133676" y="1501841"/>
                </a:cubicBezTo>
                <a:cubicBezTo>
                  <a:pt x="2159393" y="1480886"/>
                  <a:pt x="2221306" y="1338011"/>
                  <a:pt x="2247023" y="1312294"/>
                </a:cubicBezTo>
                <a:cubicBezTo>
                  <a:pt x="2304173" y="1255144"/>
                  <a:pt x="2333701" y="1324676"/>
                  <a:pt x="2365133" y="1240856"/>
                </a:cubicBezTo>
                <a:cubicBezTo>
                  <a:pt x="2430856" y="1063691"/>
                  <a:pt x="2480386" y="953201"/>
                  <a:pt x="2555633" y="985586"/>
                </a:cubicBezTo>
                <a:cubicBezTo>
                  <a:pt x="2577541" y="995111"/>
                  <a:pt x="2595639" y="1080836"/>
                  <a:pt x="2603258" y="1099886"/>
                </a:cubicBezTo>
                <a:cubicBezTo>
                  <a:pt x="2630881" y="1168466"/>
                  <a:pt x="2651836" y="1313246"/>
                  <a:pt x="2707081" y="1363728"/>
                </a:cubicBezTo>
                <a:cubicBezTo>
                  <a:pt x="2748991" y="1401828"/>
                  <a:pt x="2880436" y="1365633"/>
                  <a:pt x="2902343" y="1428499"/>
                </a:cubicBezTo>
                <a:cubicBezTo>
                  <a:pt x="2921393" y="1482791"/>
                  <a:pt x="2981401" y="1638049"/>
                  <a:pt x="3028073" y="1648526"/>
                </a:cubicBezTo>
                <a:cubicBezTo>
                  <a:pt x="3111893" y="1668528"/>
                  <a:pt x="3370973" y="1915226"/>
                  <a:pt x="3204286" y="1981901"/>
                </a:cubicBezTo>
                <a:cubicBezTo>
                  <a:pt x="3142373" y="2006666"/>
                  <a:pt x="3078556" y="1974281"/>
                  <a:pt x="3012833" y="1984758"/>
                </a:cubicBezTo>
                <a:cubicBezTo>
                  <a:pt x="2968066" y="1992378"/>
                  <a:pt x="2959493" y="2003808"/>
                  <a:pt x="2927108" y="2029526"/>
                </a:cubicBezTo>
                <a:cubicBezTo>
                  <a:pt x="2906153" y="2046671"/>
                  <a:pt x="2949968" y="2055244"/>
                  <a:pt x="2941396" y="2069531"/>
                </a:cubicBezTo>
                <a:cubicBezTo>
                  <a:pt x="2924251" y="2097154"/>
                  <a:pt x="2824239" y="2061911"/>
                  <a:pt x="2794711" y="2105726"/>
                </a:cubicBezTo>
                <a:cubicBezTo>
                  <a:pt x="2761373" y="2155256"/>
                  <a:pt x="2815666" y="2158113"/>
                  <a:pt x="2815666" y="2193356"/>
                </a:cubicBezTo>
                <a:cubicBezTo>
                  <a:pt x="2711843" y="2217169"/>
                  <a:pt x="2659456" y="2243838"/>
                  <a:pt x="2556586" y="2213359"/>
                </a:cubicBezTo>
                <a:cubicBezTo>
                  <a:pt x="2459431" y="2184784"/>
                  <a:pt x="2243213" y="2055244"/>
                  <a:pt x="2162251" y="2026669"/>
                </a:cubicBezTo>
                <a:cubicBezTo>
                  <a:pt x="2079383" y="1997141"/>
                  <a:pt x="2006993" y="1942849"/>
                  <a:pt x="1921268" y="1920941"/>
                </a:cubicBezTo>
                <a:cubicBezTo>
                  <a:pt x="1893646" y="1914274"/>
                  <a:pt x="1676476" y="1899033"/>
                  <a:pt x="1734578" y="1991426"/>
                </a:cubicBezTo>
                <a:cubicBezTo>
                  <a:pt x="1751723" y="2019049"/>
                  <a:pt x="1884121" y="2004761"/>
                  <a:pt x="1939366" y="2033336"/>
                </a:cubicBezTo>
                <a:cubicBezTo>
                  <a:pt x="2109863" y="2120966"/>
                  <a:pt x="2322271" y="2188594"/>
                  <a:pt x="2476576" y="2303846"/>
                </a:cubicBezTo>
                <a:cubicBezTo>
                  <a:pt x="2274646" y="2258126"/>
                  <a:pt x="1777441" y="2007619"/>
                  <a:pt x="1604086" y="2166686"/>
                </a:cubicBezTo>
                <a:cubicBezTo>
                  <a:pt x="1563128" y="2203834"/>
                  <a:pt x="1530743" y="2247649"/>
                  <a:pt x="1494548" y="2288606"/>
                </a:cubicBezTo>
                <a:cubicBezTo>
                  <a:pt x="1449781" y="2340041"/>
                  <a:pt x="1429778" y="2344804"/>
                  <a:pt x="1358341" y="2367663"/>
                </a:cubicBezTo>
                <a:cubicBezTo>
                  <a:pt x="1234516" y="2407669"/>
                  <a:pt x="1113548" y="2453388"/>
                  <a:pt x="993533" y="2504823"/>
                </a:cubicBezTo>
                <a:cubicBezTo>
                  <a:pt x="875423" y="2555306"/>
                  <a:pt x="834466" y="2571498"/>
                  <a:pt x="719213" y="2628648"/>
                </a:cubicBezTo>
                <a:cubicBezTo>
                  <a:pt x="613486" y="2681036"/>
                  <a:pt x="620153" y="2658176"/>
                  <a:pt x="527761" y="2732471"/>
                </a:cubicBezTo>
                <a:cubicBezTo>
                  <a:pt x="441083" y="2802004"/>
                  <a:pt x="453466" y="2920113"/>
                  <a:pt x="578243" y="2862963"/>
                </a:cubicBezTo>
                <a:cubicBezTo>
                  <a:pt x="678256" y="2818196"/>
                  <a:pt x="648728" y="2816291"/>
                  <a:pt x="748741" y="2770571"/>
                </a:cubicBezTo>
                <a:cubicBezTo>
                  <a:pt x="955433" y="2674369"/>
                  <a:pt x="1104023" y="2581976"/>
                  <a:pt x="1328813" y="2532446"/>
                </a:cubicBezTo>
                <a:cubicBezTo>
                  <a:pt x="1376438" y="2521969"/>
                  <a:pt x="1508836" y="2474344"/>
                  <a:pt x="1545983" y="2455294"/>
                </a:cubicBezTo>
                <a:cubicBezTo>
                  <a:pt x="1654568" y="2399096"/>
                  <a:pt x="1801253" y="2400049"/>
                  <a:pt x="1919363" y="2390524"/>
                </a:cubicBezTo>
                <a:cubicBezTo>
                  <a:pt x="2163203" y="2370521"/>
                  <a:pt x="2377516" y="2374331"/>
                  <a:pt x="2616593" y="2441006"/>
                </a:cubicBezTo>
                <a:cubicBezTo>
                  <a:pt x="2656598" y="2452436"/>
                  <a:pt x="2747086" y="2465771"/>
                  <a:pt x="2708033" y="2509586"/>
                </a:cubicBezTo>
                <a:cubicBezTo>
                  <a:pt x="2693746" y="2525779"/>
                  <a:pt x="2574683" y="2528636"/>
                  <a:pt x="2555633" y="2530541"/>
                </a:cubicBezTo>
                <a:cubicBezTo>
                  <a:pt x="2427046" y="2539113"/>
                  <a:pt x="2292743" y="2531494"/>
                  <a:pt x="2164156" y="2523873"/>
                </a:cubicBezTo>
                <a:cubicBezTo>
                  <a:pt x="2034616" y="2516254"/>
                  <a:pt x="1883168" y="2521016"/>
                  <a:pt x="1760296" y="2569594"/>
                </a:cubicBezTo>
                <a:cubicBezTo>
                  <a:pt x="1724101" y="2583881"/>
                  <a:pt x="1503121" y="2735329"/>
                  <a:pt x="1585988" y="2765809"/>
                </a:cubicBezTo>
                <a:cubicBezTo>
                  <a:pt x="1627898" y="2781048"/>
                  <a:pt x="1709813" y="2652461"/>
                  <a:pt x="1835543" y="2631506"/>
                </a:cubicBezTo>
                <a:cubicBezTo>
                  <a:pt x="1942223" y="2613409"/>
                  <a:pt x="2379421" y="2581023"/>
                  <a:pt x="2390851" y="2616266"/>
                </a:cubicBezTo>
                <a:cubicBezTo>
                  <a:pt x="2393708" y="2633411"/>
                  <a:pt x="1895551" y="2721994"/>
                  <a:pt x="1825066" y="2823911"/>
                </a:cubicBezTo>
                <a:cubicBezTo>
                  <a:pt x="1783156" y="2883919"/>
                  <a:pt x="1826018" y="3080134"/>
                  <a:pt x="1850783" y="3085848"/>
                </a:cubicBezTo>
                <a:cubicBezTo>
                  <a:pt x="1906028" y="3098231"/>
                  <a:pt x="1884121" y="3023936"/>
                  <a:pt x="1876501" y="2991551"/>
                </a:cubicBezTo>
                <a:cubicBezTo>
                  <a:pt x="1867928" y="2958213"/>
                  <a:pt x="1820303" y="2860106"/>
                  <a:pt x="1927936" y="2814386"/>
                </a:cubicBezTo>
                <a:cubicBezTo>
                  <a:pt x="2042236" y="2764856"/>
                  <a:pt x="2382278" y="2692466"/>
                  <a:pt x="2423236" y="2683894"/>
                </a:cubicBezTo>
                <a:cubicBezTo>
                  <a:pt x="2477528" y="2672463"/>
                  <a:pt x="2534678" y="2678179"/>
                  <a:pt x="2589923" y="2664844"/>
                </a:cubicBezTo>
                <a:cubicBezTo>
                  <a:pt x="2649931" y="2650556"/>
                  <a:pt x="2707081" y="2625791"/>
                  <a:pt x="2768041" y="2611504"/>
                </a:cubicBezTo>
                <a:cubicBezTo>
                  <a:pt x="2849003" y="2592454"/>
                  <a:pt x="3045218" y="2648651"/>
                  <a:pt x="3074746" y="2636269"/>
                </a:cubicBezTo>
                <a:cubicBezTo>
                  <a:pt x="3071889" y="2638173"/>
                  <a:pt x="3068078" y="2641031"/>
                  <a:pt x="3064268" y="2643888"/>
                </a:cubicBezTo>
                <a:cubicBezTo>
                  <a:pt x="3037598" y="2661034"/>
                  <a:pt x="2996641" y="2655319"/>
                  <a:pt x="2966161" y="2673416"/>
                </a:cubicBezTo>
                <a:cubicBezTo>
                  <a:pt x="2937586" y="2690561"/>
                  <a:pt x="2777566" y="2781048"/>
                  <a:pt x="2722321" y="2824863"/>
                </a:cubicBezTo>
                <a:cubicBezTo>
                  <a:pt x="2638501" y="2892491"/>
                  <a:pt x="2647073" y="2928686"/>
                  <a:pt x="2649931" y="3035366"/>
                </a:cubicBezTo>
                <a:cubicBezTo>
                  <a:pt x="2652789" y="3130616"/>
                  <a:pt x="2694698" y="3095373"/>
                  <a:pt x="2762326" y="3127759"/>
                </a:cubicBezTo>
                <a:cubicBezTo>
                  <a:pt x="2792806" y="3142046"/>
                  <a:pt x="2799473" y="3173479"/>
                  <a:pt x="2827096" y="3188719"/>
                </a:cubicBezTo>
                <a:cubicBezTo>
                  <a:pt x="2856623" y="3204911"/>
                  <a:pt x="2893771" y="3207769"/>
                  <a:pt x="2926156" y="3216341"/>
                </a:cubicBezTo>
                <a:cubicBezTo>
                  <a:pt x="3012833" y="3240154"/>
                  <a:pt x="3097606" y="3268729"/>
                  <a:pt x="3186189" y="3288731"/>
                </a:cubicBezTo>
                <a:cubicBezTo>
                  <a:pt x="3206191" y="3293494"/>
                  <a:pt x="3415741" y="3302066"/>
                  <a:pt x="3417646" y="3315401"/>
                </a:cubicBezTo>
                <a:cubicBezTo>
                  <a:pt x="3418598" y="3321116"/>
                  <a:pt x="3319539" y="3403031"/>
                  <a:pt x="3311918" y="3413509"/>
                </a:cubicBezTo>
                <a:cubicBezTo>
                  <a:pt x="3269056" y="3467801"/>
                  <a:pt x="3043314" y="3624963"/>
                  <a:pt x="2976639" y="3659254"/>
                </a:cubicBezTo>
                <a:cubicBezTo>
                  <a:pt x="2894723" y="3701163"/>
                  <a:pt x="2875673" y="3723071"/>
                  <a:pt x="2821381" y="3790698"/>
                </a:cubicBezTo>
                <a:cubicBezTo>
                  <a:pt x="2776614" y="3845944"/>
                  <a:pt x="2630881" y="4022156"/>
                  <a:pt x="2594686" y="4071686"/>
                </a:cubicBezTo>
                <a:cubicBezTo>
                  <a:pt x="2557539" y="4122169"/>
                  <a:pt x="2488006" y="4135504"/>
                  <a:pt x="2430856" y="4146934"/>
                </a:cubicBezTo>
                <a:cubicBezTo>
                  <a:pt x="2329891" y="4167888"/>
                  <a:pt x="2274646" y="4165031"/>
                  <a:pt x="2249881" y="4065971"/>
                </a:cubicBezTo>
                <a:cubicBezTo>
                  <a:pt x="2236546" y="4013584"/>
                  <a:pt x="2243213" y="3938336"/>
                  <a:pt x="2214638" y="3892616"/>
                </a:cubicBezTo>
                <a:cubicBezTo>
                  <a:pt x="2189873" y="3852611"/>
                  <a:pt x="2141296" y="3826894"/>
                  <a:pt x="2115578" y="3781173"/>
                </a:cubicBezTo>
                <a:cubicBezTo>
                  <a:pt x="2102243" y="3758313"/>
                  <a:pt x="2018423" y="3703069"/>
                  <a:pt x="2004136" y="3696401"/>
                </a:cubicBezTo>
                <a:cubicBezTo>
                  <a:pt x="1952701" y="3669731"/>
                  <a:pt x="1927936" y="3574481"/>
                  <a:pt x="1906028" y="3565909"/>
                </a:cubicBezTo>
                <a:cubicBezTo>
                  <a:pt x="1876501" y="3554479"/>
                  <a:pt x="1878406" y="3544954"/>
                  <a:pt x="1852688" y="3522094"/>
                </a:cubicBezTo>
                <a:cubicBezTo>
                  <a:pt x="1797443" y="3473516"/>
                  <a:pt x="1422158" y="3331594"/>
                  <a:pt x="1346911" y="3275396"/>
                </a:cubicBezTo>
                <a:cubicBezTo>
                  <a:pt x="1122121" y="3110613"/>
                  <a:pt x="854468" y="3006791"/>
                  <a:pt x="571576" y="3048701"/>
                </a:cubicBezTo>
                <a:cubicBezTo>
                  <a:pt x="501091" y="3059179"/>
                  <a:pt x="426796" y="3073466"/>
                  <a:pt x="367741" y="3115376"/>
                </a:cubicBezTo>
                <a:cubicBezTo>
                  <a:pt x="340118" y="3135379"/>
                  <a:pt x="458228" y="3273491"/>
                  <a:pt x="530618" y="3360169"/>
                </a:cubicBezTo>
                <a:cubicBezTo>
                  <a:pt x="550621" y="3383981"/>
                  <a:pt x="625868" y="3449704"/>
                  <a:pt x="643013" y="3478279"/>
                </a:cubicBezTo>
                <a:cubicBezTo>
                  <a:pt x="651586" y="3492566"/>
                  <a:pt x="1137361" y="3811654"/>
                  <a:pt x="1239278" y="3866898"/>
                </a:cubicBezTo>
                <a:cubicBezTo>
                  <a:pt x="1332623" y="3916429"/>
                  <a:pt x="1394536" y="3985009"/>
                  <a:pt x="1444066" y="4082163"/>
                </a:cubicBezTo>
                <a:cubicBezTo>
                  <a:pt x="1384058" y="4092641"/>
                  <a:pt x="1332623" y="4065019"/>
                  <a:pt x="1309763" y="4032634"/>
                </a:cubicBezTo>
                <a:cubicBezTo>
                  <a:pt x="1220228" y="3902141"/>
                  <a:pt x="1072591" y="3899284"/>
                  <a:pt x="950671" y="3823084"/>
                </a:cubicBezTo>
                <a:cubicBezTo>
                  <a:pt x="924953" y="3806891"/>
                  <a:pt x="731596" y="3693544"/>
                  <a:pt x="654443" y="3670684"/>
                </a:cubicBezTo>
                <a:cubicBezTo>
                  <a:pt x="589673" y="3651634"/>
                  <a:pt x="399173" y="3400173"/>
                  <a:pt x="389648" y="3365884"/>
                </a:cubicBezTo>
                <a:cubicBezTo>
                  <a:pt x="364883" y="3280159"/>
                  <a:pt x="209626" y="3184909"/>
                  <a:pt x="179146" y="3206816"/>
                </a:cubicBezTo>
                <a:cubicBezTo>
                  <a:pt x="138188" y="3235391"/>
                  <a:pt x="111518" y="3290636"/>
                  <a:pt x="92468" y="3335404"/>
                </a:cubicBezTo>
                <a:cubicBezTo>
                  <a:pt x="46748" y="3441131"/>
                  <a:pt x="1981" y="3620201"/>
                  <a:pt x="76" y="3733548"/>
                </a:cubicBezTo>
                <a:cubicBezTo>
                  <a:pt x="-1829" y="3844991"/>
                  <a:pt x="32461" y="3943098"/>
                  <a:pt x="70561" y="4045969"/>
                </a:cubicBezTo>
                <a:cubicBezTo>
                  <a:pt x="169621" y="4305049"/>
                  <a:pt x="382981" y="4460306"/>
                  <a:pt x="612533" y="4597466"/>
                </a:cubicBezTo>
                <a:cubicBezTo>
                  <a:pt x="739216" y="4673666"/>
                  <a:pt x="863041" y="4764154"/>
                  <a:pt x="999248" y="4822256"/>
                </a:cubicBezTo>
                <a:cubicBezTo>
                  <a:pt x="1122121" y="4874643"/>
                  <a:pt x="1252613" y="4861309"/>
                  <a:pt x="1383106" y="4886074"/>
                </a:cubicBezTo>
                <a:cubicBezTo>
                  <a:pt x="1627898" y="4932746"/>
                  <a:pt x="1868881" y="5007993"/>
                  <a:pt x="2123198" y="4992754"/>
                </a:cubicBezTo>
                <a:cubicBezTo>
                  <a:pt x="2241308" y="4986086"/>
                  <a:pt x="2394661" y="4961321"/>
                  <a:pt x="2486101" y="4878454"/>
                </a:cubicBezTo>
                <a:cubicBezTo>
                  <a:pt x="2579446" y="4793681"/>
                  <a:pt x="2625166" y="4714624"/>
                  <a:pt x="2767089" y="4692716"/>
                </a:cubicBezTo>
                <a:cubicBezTo>
                  <a:pt x="2884246" y="4674619"/>
                  <a:pt x="2844241" y="4728911"/>
                  <a:pt x="2921393" y="4774631"/>
                </a:cubicBezTo>
                <a:cubicBezTo>
                  <a:pt x="2974733" y="4806064"/>
                  <a:pt x="2989973" y="4765106"/>
                  <a:pt x="3016643" y="4722244"/>
                </a:cubicBezTo>
                <a:cubicBezTo>
                  <a:pt x="3049028" y="4672714"/>
                  <a:pt x="3071889" y="4602229"/>
                  <a:pt x="3129991" y="4573654"/>
                </a:cubicBezTo>
                <a:cubicBezTo>
                  <a:pt x="3164281" y="4556509"/>
                  <a:pt x="3197618" y="4564129"/>
                  <a:pt x="3229051" y="4540316"/>
                </a:cubicBezTo>
                <a:cubicBezTo>
                  <a:pt x="3276676" y="4503169"/>
                  <a:pt x="3317633" y="4423159"/>
                  <a:pt x="3361448" y="4378391"/>
                </a:cubicBezTo>
                <a:cubicBezTo>
                  <a:pt x="3401453" y="4338386"/>
                  <a:pt x="3587191" y="4054541"/>
                  <a:pt x="3689108" y="3967863"/>
                </a:cubicBezTo>
                <a:cubicBezTo>
                  <a:pt x="3787216" y="3884044"/>
                  <a:pt x="3855796" y="3809748"/>
                  <a:pt x="3940568" y="3712594"/>
                </a:cubicBezTo>
                <a:cubicBezTo>
                  <a:pt x="4008196" y="3634488"/>
                  <a:pt x="4044391" y="3495423"/>
                  <a:pt x="4123448" y="3429701"/>
                </a:cubicBezTo>
                <a:cubicBezTo>
                  <a:pt x="4172978" y="3387791"/>
                  <a:pt x="4211078" y="3390648"/>
                  <a:pt x="4269181" y="3398269"/>
                </a:cubicBezTo>
                <a:cubicBezTo>
                  <a:pt x="4292993" y="3401126"/>
                  <a:pt x="4446346" y="3439226"/>
                  <a:pt x="4461586" y="3459229"/>
                </a:cubicBezTo>
                <a:cubicBezTo>
                  <a:pt x="4471111" y="3472563"/>
                  <a:pt x="4400626" y="3556384"/>
                  <a:pt x="4395864" y="3577338"/>
                </a:cubicBezTo>
                <a:cubicBezTo>
                  <a:pt x="4379671" y="3648776"/>
                  <a:pt x="4354906" y="3701163"/>
                  <a:pt x="4316806" y="3764981"/>
                </a:cubicBezTo>
                <a:cubicBezTo>
                  <a:pt x="4246321" y="3884044"/>
                  <a:pt x="4160596" y="3993581"/>
                  <a:pt x="4083443" y="4108834"/>
                </a:cubicBezTo>
                <a:cubicBezTo>
                  <a:pt x="4042486" y="4169794"/>
                  <a:pt x="4005339" y="4232659"/>
                  <a:pt x="3972001" y="4298381"/>
                </a:cubicBezTo>
                <a:cubicBezTo>
                  <a:pt x="3938664" y="4362199"/>
                  <a:pt x="3952951" y="4387916"/>
                  <a:pt x="3939616" y="4451734"/>
                </a:cubicBezTo>
                <a:cubicBezTo>
                  <a:pt x="3920566" y="4550794"/>
                  <a:pt x="3792931" y="4678429"/>
                  <a:pt x="3722446" y="4751771"/>
                </a:cubicBezTo>
                <a:cubicBezTo>
                  <a:pt x="3663391" y="4813684"/>
                  <a:pt x="3600526" y="4813684"/>
                  <a:pt x="3530993" y="4850831"/>
                </a:cubicBezTo>
                <a:cubicBezTo>
                  <a:pt x="3421456" y="4909886"/>
                  <a:pt x="3320491" y="4967989"/>
                  <a:pt x="3199523" y="5004184"/>
                </a:cubicBezTo>
                <a:cubicBezTo>
                  <a:pt x="3134753" y="5024186"/>
                  <a:pt x="3161423" y="5019424"/>
                  <a:pt x="3094748" y="5011804"/>
                </a:cubicBezTo>
                <a:cubicBezTo>
                  <a:pt x="3055696" y="5007041"/>
                  <a:pt x="2969018" y="5005136"/>
                  <a:pt x="2929014" y="5021329"/>
                </a:cubicBezTo>
                <a:cubicBezTo>
                  <a:pt x="2895676" y="5034664"/>
                  <a:pt x="2826143" y="5104196"/>
                  <a:pt x="2810903" y="5128009"/>
                </a:cubicBezTo>
                <a:cubicBezTo>
                  <a:pt x="2787091" y="5164204"/>
                  <a:pt x="2776614" y="5182301"/>
                  <a:pt x="2805189" y="5228021"/>
                </a:cubicBezTo>
                <a:cubicBezTo>
                  <a:pt x="2861386" y="5315651"/>
                  <a:pt x="3057601" y="5327081"/>
                  <a:pt x="3147136" y="5322318"/>
                </a:cubicBezTo>
                <a:cubicBezTo>
                  <a:pt x="3169996" y="5321366"/>
                  <a:pt x="3262389" y="5296601"/>
                  <a:pt x="3272866" y="5292791"/>
                </a:cubicBezTo>
                <a:cubicBezTo>
                  <a:pt x="3326206" y="5275646"/>
                  <a:pt x="3374783" y="5268979"/>
                  <a:pt x="3427171" y="5245166"/>
                </a:cubicBezTo>
                <a:cubicBezTo>
                  <a:pt x="3479558" y="5221354"/>
                  <a:pt x="3682441" y="5105149"/>
                  <a:pt x="3682441" y="5102291"/>
                </a:cubicBezTo>
                <a:cubicBezTo>
                  <a:pt x="3681489" y="5084193"/>
                  <a:pt x="3763403" y="5021329"/>
                  <a:pt x="3844366" y="4960368"/>
                </a:cubicBezTo>
                <a:cubicBezTo>
                  <a:pt x="3843414" y="4959416"/>
                  <a:pt x="3842461" y="4959416"/>
                  <a:pt x="3841508" y="4958464"/>
                </a:cubicBezTo>
                <a:cubicBezTo>
                  <a:pt x="3876751" y="4919411"/>
                  <a:pt x="3916756" y="4886074"/>
                  <a:pt x="3959618" y="4857499"/>
                </a:cubicBezTo>
                <a:cubicBezTo>
                  <a:pt x="4012006" y="4822256"/>
                  <a:pt x="4055821" y="4778441"/>
                  <a:pt x="4084396" y="4720339"/>
                </a:cubicBezTo>
                <a:cubicBezTo>
                  <a:pt x="4098683" y="4691764"/>
                  <a:pt x="4106303" y="4661284"/>
                  <a:pt x="4116781" y="4630804"/>
                </a:cubicBezTo>
                <a:cubicBezTo>
                  <a:pt x="4135831" y="4576511"/>
                  <a:pt x="4152023" y="4520314"/>
                  <a:pt x="4184408" y="4472689"/>
                </a:cubicBezTo>
                <a:cubicBezTo>
                  <a:pt x="4194886" y="4457449"/>
                  <a:pt x="4243464" y="4409824"/>
                  <a:pt x="4246321" y="4396489"/>
                </a:cubicBezTo>
                <a:cubicBezTo>
                  <a:pt x="4260609" y="4332671"/>
                  <a:pt x="4283468" y="4272664"/>
                  <a:pt x="4310139" y="4212656"/>
                </a:cubicBezTo>
                <a:cubicBezTo>
                  <a:pt x="4327284" y="4173604"/>
                  <a:pt x="4416818" y="4002154"/>
                  <a:pt x="4446346" y="3955481"/>
                </a:cubicBezTo>
                <a:cubicBezTo>
                  <a:pt x="4469206" y="3919286"/>
                  <a:pt x="4531118" y="3882138"/>
                  <a:pt x="4551121" y="3844038"/>
                </a:cubicBezTo>
                <a:cubicBezTo>
                  <a:pt x="4566361" y="3814511"/>
                  <a:pt x="4583506" y="3784984"/>
                  <a:pt x="4599699" y="3756409"/>
                </a:cubicBezTo>
                <a:cubicBezTo>
                  <a:pt x="4631131" y="3700211"/>
                  <a:pt x="4678756" y="3505901"/>
                  <a:pt x="4687328" y="3507806"/>
                </a:cubicBezTo>
                <a:cubicBezTo>
                  <a:pt x="4727334" y="3515426"/>
                  <a:pt x="4884496" y="3512569"/>
                  <a:pt x="4888306" y="3526856"/>
                </a:cubicBezTo>
                <a:cubicBezTo>
                  <a:pt x="4895926" y="3556384"/>
                  <a:pt x="4904498" y="3585911"/>
                  <a:pt x="4910214" y="3616391"/>
                </a:cubicBezTo>
                <a:cubicBezTo>
                  <a:pt x="4924501" y="3688781"/>
                  <a:pt x="4900689" y="3761171"/>
                  <a:pt x="4897831" y="3832609"/>
                </a:cubicBezTo>
                <a:cubicBezTo>
                  <a:pt x="4895926" y="3872613"/>
                  <a:pt x="4887353" y="3912619"/>
                  <a:pt x="4875923" y="3951671"/>
                </a:cubicBezTo>
                <a:cubicBezTo>
                  <a:pt x="4872114" y="3965006"/>
                  <a:pt x="4768291" y="4189796"/>
                  <a:pt x="4757814" y="4226944"/>
                </a:cubicBezTo>
                <a:cubicBezTo>
                  <a:pt x="4750193" y="4256471"/>
                  <a:pt x="4692091" y="4434589"/>
                  <a:pt x="4683518" y="4464116"/>
                </a:cubicBezTo>
                <a:cubicBezTo>
                  <a:pt x="4676851" y="4488881"/>
                  <a:pt x="4631131" y="4575559"/>
                  <a:pt x="4626368" y="4585084"/>
                </a:cubicBezTo>
                <a:cubicBezTo>
                  <a:pt x="4618749" y="4600324"/>
                  <a:pt x="4605414" y="4610801"/>
                  <a:pt x="4593031" y="4617469"/>
                </a:cubicBezTo>
                <a:cubicBezTo>
                  <a:pt x="4578743" y="4626041"/>
                  <a:pt x="4572076" y="4636519"/>
                  <a:pt x="4569218" y="4649854"/>
                </a:cubicBezTo>
                <a:cubicBezTo>
                  <a:pt x="4560646" y="4693669"/>
                  <a:pt x="4537786" y="4727006"/>
                  <a:pt x="4502543" y="4752724"/>
                </a:cubicBezTo>
                <a:cubicBezTo>
                  <a:pt x="4471111" y="4775584"/>
                  <a:pt x="4342524" y="4837496"/>
                  <a:pt x="4314901" y="4855594"/>
                </a:cubicBezTo>
                <a:cubicBezTo>
                  <a:pt x="4292993" y="4869881"/>
                  <a:pt x="4240606" y="4903218"/>
                  <a:pt x="4234891" y="4903218"/>
                </a:cubicBezTo>
                <a:cubicBezTo>
                  <a:pt x="4189171" y="4903218"/>
                  <a:pt x="4146308" y="4916554"/>
                  <a:pt x="4103446" y="4929889"/>
                </a:cubicBezTo>
                <a:cubicBezTo>
                  <a:pt x="4064393" y="4941318"/>
                  <a:pt x="4027246" y="4956559"/>
                  <a:pt x="3986289" y="4964179"/>
                </a:cubicBezTo>
                <a:cubicBezTo>
                  <a:pt x="3955808" y="4969893"/>
                  <a:pt x="3926281" y="4969893"/>
                  <a:pt x="3895801" y="4969893"/>
                </a:cubicBezTo>
                <a:cubicBezTo>
                  <a:pt x="3883418" y="4978466"/>
                  <a:pt x="3869131" y="4988943"/>
                  <a:pt x="3852939" y="5000374"/>
                </a:cubicBezTo>
                <a:cubicBezTo>
                  <a:pt x="3797693" y="5039426"/>
                  <a:pt x="3743401" y="5077526"/>
                  <a:pt x="3711968" y="5095624"/>
                </a:cubicBezTo>
                <a:cubicBezTo>
                  <a:pt x="3647198" y="5221354"/>
                  <a:pt x="3817696" y="5229926"/>
                  <a:pt x="3903421" y="5229926"/>
                </a:cubicBezTo>
                <a:cubicBezTo>
                  <a:pt x="4036771" y="5229926"/>
                  <a:pt x="4159643" y="5180396"/>
                  <a:pt x="4274896" y="5115626"/>
                </a:cubicBezTo>
                <a:cubicBezTo>
                  <a:pt x="4698759" y="4878454"/>
                  <a:pt x="4672089" y="5031806"/>
                  <a:pt x="4847349" y="4687954"/>
                </a:cubicBezTo>
                <a:cubicBezTo>
                  <a:pt x="4897831" y="4588894"/>
                  <a:pt x="4954028" y="4542221"/>
                  <a:pt x="4971173" y="4426969"/>
                </a:cubicBezTo>
                <a:cubicBezTo>
                  <a:pt x="4989271" y="4296476"/>
                  <a:pt x="5062614" y="4167888"/>
                  <a:pt x="5091189" y="4039301"/>
                </a:cubicBezTo>
                <a:cubicBezTo>
                  <a:pt x="5108334" y="3960244"/>
                  <a:pt x="5122621" y="3881186"/>
                  <a:pt x="5133098" y="3801176"/>
                </a:cubicBezTo>
                <a:cubicBezTo>
                  <a:pt x="5136909" y="3771648"/>
                  <a:pt x="5129289" y="3715451"/>
                  <a:pt x="5131194" y="3670684"/>
                </a:cubicBezTo>
                <a:cubicBezTo>
                  <a:pt x="5131194" y="3670684"/>
                  <a:pt x="5131194" y="3670684"/>
                  <a:pt x="5131194" y="3670684"/>
                </a:cubicBezTo>
                <a:cubicBezTo>
                  <a:pt x="5116906" y="3665921"/>
                  <a:pt x="5154053" y="3524951"/>
                  <a:pt x="5146434" y="3515426"/>
                </a:cubicBezTo>
                <a:cubicBezTo>
                  <a:pt x="5137861" y="3504948"/>
                  <a:pt x="5141671" y="3484946"/>
                  <a:pt x="5137861" y="3469706"/>
                </a:cubicBezTo>
                <a:cubicBezTo>
                  <a:pt x="5134051" y="3456371"/>
                  <a:pt x="5143576" y="3452561"/>
                  <a:pt x="5151196" y="3452561"/>
                </a:cubicBezTo>
                <a:cubicBezTo>
                  <a:pt x="5172151" y="3452561"/>
                  <a:pt x="5414086" y="3395411"/>
                  <a:pt x="5475998" y="3348738"/>
                </a:cubicBezTo>
                <a:cubicBezTo>
                  <a:pt x="5492191" y="3336356"/>
                  <a:pt x="5511241" y="3344929"/>
                  <a:pt x="5528386" y="3328736"/>
                </a:cubicBezTo>
                <a:cubicBezTo>
                  <a:pt x="5530291" y="3326831"/>
                  <a:pt x="5543626" y="3367788"/>
                  <a:pt x="5545531" y="3380171"/>
                </a:cubicBezTo>
                <a:cubicBezTo>
                  <a:pt x="5558866" y="3444941"/>
                  <a:pt x="5536959" y="3481136"/>
                  <a:pt x="5544578" y="3548763"/>
                </a:cubicBezTo>
                <a:cubicBezTo>
                  <a:pt x="5550294" y="3598294"/>
                  <a:pt x="5565534" y="3724976"/>
                  <a:pt x="5547436" y="3760219"/>
                </a:cubicBezTo>
                <a:cubicBezTo>
                  <a:pt x="5546484" y="3763076"/>
                  <a:pt x="5545531" y="3764981"/>
                  <a:pt x="5543626" y="3766886"/>
                </a:cubicBezTo>
                <a:cubicBezTo>
                  <a:pt x="5516003" y="3816416"/>
                  <a:pt x="5505526" y="3861184"/>
                  <a:pt x="5473141" y="3907856"/>
                </a:cubicBezTo>
                <a:cubicBezTo>
                  <a:pt x="5437898" y="3958338"/>
                  <a:pt x="5361698" y="4147886"/>
                  <a:pt x="5356936" y="4209799"/>
                </a:cubicBezTo>
                <a:cubicBezTo>
                  <a:pt x="5352173" y="4262186"/>
                  <a:pt x="5321694" y="4309811"/>
                  <a:pt x="5315978" y="4363151"/>
                </a:cubicBezTo>
                <a:cubicBezTo>
                  <a:pt x="5309311" y="4424111"/>
                  <a:pt x="5320741" y="4488881"/>
                  <a:pt x="5310264" y="4549841"/>
                </a:cubicBezTo>
                <a:cubicBezTo>
                  <a:pt x="5295976" y="4628899"/>
                  <a:pt x="5146434" y="4705099"/>
                  <a:pt x="5076901" y="4748914"/>
                </a:cubicBezTo>
                <a:cubicBezTo>
                  <a:pt x="5043564" y="4769869"/>
                  <a:pt x="5175009" y="4790824"/>
                  <a:pt x="4969269" y="4769869"/>
                </a:cubicBezTo>
                <a:cubicBezTo>
                  <a:pt x="4912119" y="4764154"/>
                  <a:pt x="4969269" y="4763201"/>
                  <a:pt x="4930216" y="4806064"/>
                </a:cubicBezTo>
                <a:cubicBezTo>
                  <a:pt x="4850206" y="4891789"/>
                  <a:pt x="4852111" y="4974656"/>
                  <a:pt x="4953076" y="5026091"/>
                </a:cubicBezTo>
                <a:cubicBezTo>
                  <a:pt x="5091189" y="5095624"/>
                  <a:pt x="5153101" y="5022281"/>
                  <a:pt x="5253114" y="4922268"/>
                </a:cubicBezTo>
                <a:cubicBezTo>
                  <a:pt x="5327409" y="4848926"/>
                  <a:pt x="5337886" y="4789871"/>
                  <a:pt x="5423611" y="4731769"/>
                </a:cubicBezTo>
                <a:cubicBezTo>
                  <a:pt x="5507431" y="4675571"/>
                  <a:pt x="5562676" y="4353626"/>
                  <a:pt x="5579821" y="4297429"/>
                </a:cubicBezTo>
                <a:cubicBezTo>
                  <a:pt x="5595061" y="4249804"/>
                  <a:pt x="5631256" y="4211704"/>
                  <a:pt x="5648401" y="4164079"/>
                </a:cubicBezTo>
                <a:cubicBezTo>
                  <a:pt x="5667451" y="4111691"/>
                  <a:pt x="5668403" y="3943098"/>
                  <a:pt x="5690311" y="3908809"/>
                </a:cubicBezTo>
                <a:cubicBezTo>
                  <a:pt x="5727459" y="3849754"/>
                  <a:pt x="5736031" y="3804986"/>
                  <a:pt x="5760796" y="3781173"/>
                </a:cubicBezTo>
                <a:cubicBezTo>
                  <a:pt x="5764606" y="3722119"/>
                  <a:pt x="5767464" y="3662111"/>
                  <a:pt x="5773178" y="3603056"/>
                </a:cubicBezTo>
                <a:cubicBezTo>
                  <a:pt x="5777941" y="3554479"/>
                  <a:pt x="5754128" y="3348738"/>
                  <a:pt x="5753176" y="3342071"/>
                </a:cubicBezTo>
                <a:cubicBezTo>
                  <a:pt x="5751271" y="3325879"/>
                  <a:pt x="5735078" y="3315401"/>
                  <a:pt x="5745556" y="3294446"/>
                </a:cubicBezTo>
                <a:cubicBezTo>
                  <a:pt x="5758891" y="3268729"/>
                  <a:pt x="5834139" y="3252536"/>
                  <a:pt x="5856998" y="3245869"/>
                </a:cubicBezTo>
                <a:cubicBezTo>
                  <a:pt x="5905576" y="3232534"/>
                  <a:pt x="5915101" y="3238248"/>
                  <a:pt x="5929389" y="3307781"/>
                </a:cubicBezTo>
                <a:cubicBezTo>
                  <a:pt x="5949391" y="3405888"/>
                  <a:pt x="5985586" y="3497329"/>
                  <a:pt x="6007494" y="3593531"/>
                </a:cubicBezTo>
                <a:cubicBezTo>
                  <a:pt x="6024639" y="3670684"/>
                  <a:pt x="6055119" y="3742121"/>
                  <a:pt x="6060834" y="3824988"/>
                </a:cubicBezTo>
                <a:cubicBezTo>
                  <a:pt x="6060834" y="3828798"/>
                  <a:pt x="6075121" y="3892616"/>
                  <a:pt x="6089409" y="3939288"/>
                </a:cubicBezTo>
                <a:cubicBezTo>
                  <a:pt x="6112269" y="4014536"/>
                  <a:pt x="6189421" y="4101213"/>
                  <a:pt x="6239903" y="4161221"/>
                </a:cubicBezTo>
                <a:cubicBezTo>
                  <a:pt x="6375159" y="4323146"/>
                  <a:pt x="6587566" y="4408871"/>
                  <a:pt x="6718059" y="4583179"/>
                </a:cubicBezTo>
                <a:cubicBezTo>
                  <a:pt x="6754253" y="4631756"/>
                  <a:pt x="6777114" y="4657474"/>
                  <a:pt x="6768541" y="4708909"/>
                </a:cubicBezTo>
                <a:cubicBezTo>
                  <a:pt x="6762826" y="4745104"/>
                  <a:pt x="6719964" y="4759391"/>
                  <a:pt x="6747586" y="4807969"/>
                </a:cubicBezTo>
                <a:cubicBezTo>
                  <a:pt x="6790448" y="4886074"/>
                  <a:pt x="6872364" y="4823209"/>
                  <a:pt x="6914273" y="4783204"/>
                </a:cubicBezTo>
                <a:cubicBezTo>
                  <a:pt x="7076198" y="4626041"/>
                  <a:pt x="6932371" y="4463164"/>
                  <a:pt x="6785686" y="4360294"/>
                </a:cubicBezTo>
                <a:cubicBezTo>
                  <a:pt x="6681864" y="4286951"/>
                  <a:pt x="6688531" y="4151696"/>
                  <a:pt x="6589471" y="4082163"/>
                </a:cubicBezTo>
                <a:cubicBezTo>
                  <a:pt x="6543751" y="4049779"/>
                  <a:pt x="6323723" y="3997391"/>
                  <a:pt x="6362776" y="3910713"/>
                </a:cubicBezTo>
                <a:cubicBezTo>
                  <a:pt x="6366586" y="3903094"/>
                  <a:pt x="6241809" y="3569719"/>
                  <a:pt x="6211328" y="3488756"/>
                </a:cubicBezTo>
                <a:cubicBezTo>
                  <a:pt x="6197041" y="3449704"/>
                  <a:pt x="6095123" y="3197291"/>
                  <a:pt x="6133223" y="3172526"/>
                </a:cubicBezTo>
                <a:cubicBezTo>
                  <a:pt x="6145606" y="3163954"/>
                  <a:pt x="6275146" y="3203006"/>
                  <a:pt x="6298959" y="3203006"/>
                </a:cubicBezTo>
                <a:cubicBezTo>
                  <a:pt x="6336106" y="3203006"/>
                  <a:pt x="6493269" y="3162048"/>
                  <a:pt x="6556134" y="3181098"/>
                </a:cubicBezTo>
                <a:cubicBezTo>
                  <a:pt x="6619951" y="3200148"/>
                  <a:pt x="6622809" y="3207769"/>
                  <a:pt x="6690436" y="3202054"/>
                </a:cubicBezTo>
                <a:cubicBezTo>
                  <a:pt x="6749491" y="3197291"/>
                  <a:pt x="6817119" y="3115376"/>
                  <a:pt x="6873316" y="3123948"/>
                </a:cubicBezTo>
                <a:cubicBezTo>
                  <a:pt x="6930466" y="3132521"/>
                  <a:pt x="6988569" y="3184909"/>
                  <a:pt x="7047623" y="3198244"/>
                </a:cubicBezTo>
                <a:cubicBezTo>
                  <a:pt x="7182878" y="3226819"/>
                  <a:pt x="7200023" y="3080134"/>
                  <a:pt x="7312419" y="3067751"/>
                </a:cubicBezTo>
                <a:cubicBezTo>
                  <a:pt x="7401953" y="3058226"/>
                  <a:pt x="7471486" y="3163001"/>
                  <a:pt x="7574356" y="3143951"/>
                </a:cubicBezTo>
                <a:cubicBezTo>
                  <a:pt x="7650556" y="3129663"/>
                  <a:pt x="7681036" y="3027746"/>
                  <a:pt x="7757236" y="3040129"/>
                </a:cubicBezTo>
                <a:cubicBezTo>
                  <a:pt x="7844866" y="3054416"/>
                  <a:pt x="7919161" y="3167763"/>
                  <a:pt x="8015364" y="3116329"/>
                </a:cubicBezTo>
                <a:cubicBezTo>
                  <a:pt x="8053464" y="3096326"/>
                  <a:pt x="8144903" y="3013459"/>
                  <a:pt x="8202053" y="3031556"/>
                </a:cubicBezTo>
                <a:cubicBezTo>
                  <a:pt x="8243011" y="3044891"/>
                  <a:pt x="8313496" y="3066798"/>
                  <a:pt x="8333498" y="3113471"/>
                </a:cubicBezTo>
                <a:cubicBezTo>
                  <a:pt x="8347786" y="3145856"/>
                  <a:pt x="8350644" y="3220151"/>
                  <a:pt x="8347786" y="3254441"/>
                </a:cubicBezTo>
                <a:cubicBezTo>
                  <a:pt x="8339214" y="3363026"/>
                  <a:pt x="8356359" y="3472563"/>
                  <a:pt x="8360169" y="3581148"/>
                </a:cubicBezTo>
                <a:cubicBezTo>
                  <a:pt x="8365884" y="3745931"/>
                  <a:pt x="8325878" y="3894521"/>
                  <a:pt x="8481136" y="4000248"/>
                </a:cubicBezTo>
                <a:cubicBezTo>
                  <a:pt x="8577338" y="4065019"/>
                  <a:pt x="8681161" y="4069781"/>
                  <a:pt x="8793556" y="4065019"/>
                </a:cubicBezTo>
                <a:cubicBezTo>
                  <a:pt x="8871661" y="4061209"/>
                  <a:pt x="8970721" y="4042159"/>
                  <a:pt x="9041206" y="4005963"/>
                </a:cubicBezTo>
                <a:cubicBezTo>
                  <a:pt x="9084069" y="3983104"/>
                  <a:pt x="9102166" y="3934526"/>
                  <a:pt x="9134551" y="3901188"/>
                </a:cubicBezTo>
                <a:cubicBezTo>
                  <a:pt x="9189796" y="3843086"/>
                  <a:pt x="9197416" y="3792604"/>
                  <a:pt x="9209798" y="3704021"/>
                </a:cubicBezTo>
                <a:cubicBezTo>
                  <a:pt x="9212656" y="3684019"/>
                  <a:pt x="9230753" y="3626869"/>
                  <a:pt x="9232658" y="3619248"/>
                </a:cubicBezTo>
                <a:cubicBezTo>
                  <a:pt x="9238373" y="3597341"/>
                  <a:pt x="9228848" y="3611629"/>
                  <a:pt x="9239326" y="3593531"/>
                </a:cubicBezTo>
                <a:cubicBezTo>
                  <a:pt x="9276473" y="3530666"/>
                  <a:pt x="9393631" y="3499234"/>
                  <a:pt x="9430778" y="3427796"/>
                </a:cubicBezTo>
                <a:cubicBezTo>
                  <a:pt x="9446971" y="3396363"/>
                  <a:pt x="9468878" y="3221104"/>
                  <a:pt x="9473641" y="3175384"/>
                </a:cubicBezTo>
                <a:cubicBezTo>
                  <a:pt x="9482213" y="3082991"/>
                  <a:pt x="9497453" y="2996313"/>
                  <a:pt x="9497453" y="2900111"/>
                </a:cubicBezTo>
                <a:cubicBezTo>
                  <a:pt x="9471736" y="2842961"/>
                  <a:pt x="9499358" y="2774381"/>
                  <a:pt x="9480308" y="2719136"/>
                </a:cubicBezTo>
                <a:close/>
                <a:moveTo>
                  <a:pt x="1665046" y="2260984"/>
                </a:moveTo>
                <a:cubicBezTo>
                  <a:pt x="1771726" y="2134301"/>
                  <a:pt x="1881263" y="2186688"/>
                  <a:pt x="2052713" y="2228599"/>
                </a:cubicBezTo>
                <a:cubicBezTo>
                  <a:pt x="1892693" y="2326706"/>
                  <a:pt x="1790776" y="2315276"/>
                  <a:pt x="1665046" y="2260984"/>
                </a:cubicBezTo>
                <a:close/>
                <a:moveTo>
                  <a:pt x="3116656" y="1268478"/>
                </a:moveTo>
                <a:cubicBezTo>
                  <a:pt x="3109989" y="1239903"/>
                  <a:pt x="3101416" y="1204661"/>
                  <a:pt x="3067126" y="1141796"/>
                </a:cubicBezTo>
                <a:cubicBezTo>
                  <a:pt x="3050933" y="1113221"/>
                  <a:pt x="2974733" y="981776"/>
                  <a:pt x="2986164" y="975108"/>
                </a:cubicBezTo>
                <a:cubicBezTo>
                  <a:pt x="2999498" y="966536"/>
                  <a:pt x="3152851" y="1089408"/>
                  <a:pt x="3167139" y="1084646"/>
                </a:cubicBezTo>
                <a:cubicBezTo>
                  <a:pt x="3189046" y="1077978"/>
                  <a:pt x="3341446" y="1443738"/>
                  <a:pt x="3361448" y="1457074"/>
                </a:cubicBezTo>
                <a:cubicBezTo>
                  <a:pt x="3382403" y="1471361"/>
                  <a:pt x="3398596" y="1488506"/>
                  <a:pt x="3416693" y="1504699"/>
                </a:cubicBezTo>
                <a:cubicBezTo>
                  <a:pt x="3468128" y="1551371"/>
                  <a:pt x="3528136" y="1589471"/>
                  <a:pt x="3562426" y="1653288"/>
                </a:cubicBezTo>
                <a:cubicBezTo>
                  <a:pt x="3570046" y="1667576"/>
                  <a:pt x="3570046" y="1681863"/>
                  <a:pt x="3570998" y="1693294"/>
                </a:cubicBezTo>
                <a:cubicBezTo>
                  <a:pt x="3570998" y="1716153"/>
                  <a:pt x="3568141" y="1734251"/>
                  <a:pt x="3559568" y="1751396"/>
                </a:cubicBezTo>
                <a:cubicBezTo>
                  <a:pt x="3553853" y="1764731"/>
                  <a:pt x="3544328" y="1764731"/>
                  <a:pt x="3536708" y="1759016"/>
                </a:cubicBezTo>
                <a:cubicBezTo>
                  <a:pt x="3511943" y="1739966"/>
                  <a:pt x="3481464" y="1735203"/>
                  <a:pt x="3452889" y="1724726"/>
                </a:cubicBezTo>
                <a:cubicBezTo>
                  <a:pt x="3398596" y="1703771"/>
                  <a:pt x="3344303" y="1684721"/>
                  <a:pt x="3300489" y="1645669"/>
                </a:cubicBezTo>
                <a:cubicBezTo>
                  <a:pt x="3281439" y="1630428"/>
                  <a:pt x="3123323" y="1295149"/>
                  <a:pt x="3116656" y="1268478"/>
                </a:cubicBezTo>
                <a:close/>
                <a:moveTo>
                  <a:pt x="3577666" y="3634488"/>
                </a:moveTo>
                <a:cubicBezTo>
                  <a:pt x="3568141" y="3657348"/>
                  <a:pt x="3570046" y="3681161"/>
                  <a:pt x="3572903" y="3704021"/>
                </a:cubicBezTo>
                <a:cubicBezTo>
                  <a:pt x="3574808" y="3716404"/>
                  <a:pt x="3567189" y="3721166"/>
                  <a:pt x="3560521" y="3724976"/>
                </a:cubicBezTo>
                <a:cubicBezTo>
                  <a:pt x="3507181" y="3753551"/>
                  <a:pt x="3465271" y="3794509"/>
                  <a:pt x="3432886" y="3844038"/>
                </a:cubicBezTo>
                <a:cubicBezTo>
                  <a:pt x="3420503" y="3862136"/>
                  <a:pt x="3406216" y="3881186"/>
                  <a:pt x="3398596" y="3903094"/>
                </a:cubicBezTo>
                <a:cubicBezTo>
                  <a:pt x="3395739" y="3911666"/>
                  <a:pt x="3390023" y="3914523"/>
                  <a:pt x="3381451" y="3913571"/>
                </a:cubicBezTo>
                <a:cubicBezTo>
                  <a:pt x="3366211" y="3912619"/>
                  <a:pt x="3217621" y="3913571"/>
                  <a:pt x="3202381" y="3913571"/>
                </a:cubicBezTo>
                <a:cubicBezTo>
                  <a:pt x="3202381" y="3914523"/>
                  <a:pt x="3202381" y="3914523"/>
                  <a:pt x="3202381" y="3915476"/>
                </a:cubicBezTo>
                <a:cubicBezTo>
                  <a:pt x="3200476" y="3915476"/>
                  <a:pt x="3198571" y="3915476"/>
                  <a:pt x="3195714" y="3915476"/>
                </a:cubicBezTo>
                <a:cubicBezTo>
                  <a:pt x="3180473" y="3915476"/>
                  <a:pt x="3161423" y="3920238"/>
                  <a:pt x="3150946" y="3913571"/>
                </a:cubicBezTo>
                <a:cubicBezTo>
                  <a:pt x="3139516" y="3905951"/>
                  <a:pt x="3151898" y="3885948"/>
                  <a:pt x="3148089" y="3870709"/>
                </a:cubicBezTo>
                <a:cubicBezTo>
                  <a:pt x="3144278" y="3851659"/>
                  <a:pt x="3140468" y="3833561"/>
                  <a:pt x="3135706" y="3814511"/>
                </a:cubicBezTo>
                <a:cubicBezTo>
                  <a:pt x="3128086" y="3783079"/>
                  <a:pt x="3257626" y="3752598"/>
                  <a:pt x="3273818" y="3722119"/>
                </a:cubicBezTo>
                <a:cubicBezTo>
                  <a:pt x="3276676" y="3716404"/>
                  <a:pt x="3280486" y="3709736"/>
                  <a:pt x="3288106" y="3709736"/>
                </a:cubicBezTo>
                <a:cubicBezTo>
                  <a:pt x="3335731" y="3707831"/>
                  <a:pt x="3363353" y="3672588"/>
                  <a:pt x="3392881" y="3642109"/>
                </a:cubicBezTo>
                <a:cubicBezTo>
                  <a:pt x="3401453" y="3632584"/>
                  <a:pt x="3405264" y="3630679"/>
                  <a:pt x="3419551" y="3635441"/>
                </a:cubicBezTo>
                <a:cubicBezTo>
                  <a:pt x="3452889" y="3646871"/>
                  <a:pt x="3488131" y="3644966"/>
                  <a:pt x="3521468" y="3633536"/>
                </a:cubicBezTo>
                <a:cubicBezTo>
                  <a:pt x="3534803" y="3628773"/>
                  <a:pt x="3548139" y="3623059"/>
                  <a:pt x="3562426" y="3620201"/>
                </a:cubicBezTo>
                <a:cubicBezTo>
                  <a:pt x="3578618" y="3617344"/>
                  <a:pt x="3581476" y="3624963"/>
                  <a:pt x="3577666" y="3634488"/>
                </a:cubicBezTo>
                <a:close/>
                <a:moveTo>
                  <a:pt x="3518611" y="3183956"/>
                </a:moveTo>
                <a:cubicBezTo>
                  <a:pt x="3500514" y="3178241"/>
                  <a:pt x="3480511" y="3174431"/>
                  <a:pt x="3460508" y="3170621"/>
                </a:cubicBezTo>
                <a:cubicBezTo>
                  <a:pt x="3392881" y="3160144"/>
                  <a:pt x="3326206" y="3153476"/>
                  <a:pt x="3257626" y="3149666"/>
                </a:cubicBezTo>
                <a:cubicBezTo>
                  <a:pt x="3221431" y="3147761"/>
                  <a:pt x="3182378" y="3142046"/>
                  <a:pt x="3157614" y="3108709"/>
                </a:cubicBezTo>
                <a:cubicBezTo>
                  <a:pt x="3151898" y="3101088"/>
                  <a:pt x="3142373" y="3097279"/>
                  <a:pt x="3130943" y="3095373"/>
                </a:cubicBezTo>
                <a:cubicBezTo>
                  <a:pt x="3074746" y="3085848"/>
                  <a:pt x="3018548" y="3075371"/>
                  <a:pt x="2963303" y="3062988"/>
                </a:cubicBezTo>
                <a:cubicBezTo>
                  <a:pt x="2936633" y="3057273"/>
                  <a:pt x="2914726" y="3041081"/>
                  <a:pt x="2896628" y="3020126"/>
                </a:cubicBezTo>
                <a:cubicBezTo>
                  <a:pt x="2884246" y="3005838"/>
                  <a:pt x="2894723" y="2979169"/>
                  <a:pt x="2905201" y="2960119"/>
                </a:cubicBezTo>
                <a:cubicBezTo>
                  <a:pt x="2924251" y="2926781"/>
                  <a:pt x="2960446" y="2920113"/>
                  <a:pt x="2989973" y="2903921"/>
                </a:cubicBezTo>
                <a:cubicBezTo>
                  <a:pt x="2993783" y="2902016"/>
                  <a:pt x="2995689" y="2898206"/>
                  <a:pt x="2999498" y="2897254"/>
                </a:cubicBezTo>
                <a:cubicBezTo>
                  <a:pt x="3001403" y="2896301"/>
                  <a:pt x="3005214" y="2896301"/>
                  <a:pt x="3008071" y="2897254"/>
                </a:cubicBezTo>
                <a:cubicBezTo>
                  <a:pt x="3012833" y="2900111"/>
                  <a:pt x="3008071" y="2902016"/>
                  <a:pt x="3008071" y="2904873"/>
                </a:cubicBezTo>
                <a:cubicBezTo>
                  <a:pt x="3004261" y="2923923"/>
                  <a:pt x="2989973" y="2937259"/>
                  <a:pt x="2983306" y="2955356"/>
                </a:cubicBezTo>
                <a:cubicBezTo>
                  <a:pt x="2968066" y="2998219"/>
                  <a:pt x="2980448" y="3016316"/>
                  <a:pt x="3028073" y="3011554"/>
                </a:cubicBezTo>
                <a:cubicBezTo>
                  <a:pt x="3063316" y="3007744"/>
                  <a:pt x="3098558" y="3000123"/>
                  <a:pt x="3128086" y="2978216"/>
                </a:cubicBezTo>
                <a:cubicBezTo>
                  <a:pt x="3151898" y="2961071"/>
                  <a:pt x="3173806" y="2971548"/>
                  <a:pt x="3193808" y="2980121"/>
                </a:cubicBezTo>
                <a:cubicBezTo>
                  <a:pt x="3219526" y="2990598"/>
                  <a:pt x="3246196" y="2995361"/>
                  <a:pt x="3270961" y="3007744"/>
                </a:cubicBezTo>
                <a:cubicBezTo>
                  <a:pt x="3306203" y="3024888"/>
                  <a:pt x="3342398" y="3038223"/>
                  <a:pt x="3376689" y="3056321"/>
                </a:cubicBezTo>
                <a:cubicBezTo>
                  <a:pt x="3412883" y="3075371"/>
                  <a:pt x="3449078" y="3092516"/>
                  <a:pt x="3485273" y="3113471"/>
                </a:cubicBezTo>
                <a:cubicBezTo>
                  <a:pt x="3516706" y="3131569"/>
                  <a:pt x="3550043" y="3146809"/>
                  <a:pt x="3582428" y="3163954"/>
                </a:cubicBezTo>
                <a:cubicBezTo>
                  <a:pt x="3609098" y="3177288"/>
                  <a:pt x="3636721" y="3190623"/>
                  <a:pt x="3664343" y="3202054"/>
                </a:cubicBezTo>
                <a:cubicBezTo>
                  <a:pt x="3612908" y="3203006"/>
                  <a:pt x="3565283" y="3199196"/>
                  <a:pt x="3518611" y="3183956"/>
                </a:cubicBezTo>
                <a:close/>
                <a:moveTo>
                  <a:pt x="4204411" y="1726631"/>
                </a:moveTo>
                <a:cubicBezTo>
                  <a:pt x="4168216" y="1727583"/>
                  <a:pt x="4113923" y="1687578"/>
                  <a:pt x="4080586" y="1702819"/>
                </a:cubicBezTo>
                <a:cubicBezTo>
                  <a:pt x="4051058" y="1716153"/>
                  <a:pt x="4027246" y="1710438"/>
                  <a:pt x="4007243" y="1685674"/>
                </a:cubicBezTo>
                <a:cubicBezTo>
                  <a:pt x="3994861" y="1671386"/>
                  <a:pt x="3838651" y="1478028"/>
                  <a:pt x="3818648" y="1459931"/>
                </a:cubicBezTo>
                <a:cubicBezTo>
                  <a:pt x="3776739" y="1423736"/>
                  <a:pt x="3740543" y="1381826"/>
                  <a:pt x="3704348" y="1339916"/>
                </a:cubicBezTo>
                <a:cubicBezTo>
                  <a:pt x="3661486" y="1290386"/>
                  <a:pt x="3620528" y="1239903"/>
                  <a:pt x="3567189" y="1201803"/>
                </a:cubicBezTo>
                <a:cubicBezTo>
                  <a:pt x="3545281" y="1186563"/>
                  <a:pt x="3481464" y="1143701"/>
                  <a:pt x="3473843" y="1135128"/>
                </a:cubicBezTo>
                <a:cubicBezTo>
                  <a:pt x="3430028" y="1078931"/>
                  <a:pt x="3388118" y="1021781"/>
                  <a:pt x="3340493" y="968441"/>
                </a:cubicBezTo>
                <a:cubicBezTo>
                  <a:pt x="3326206" y="953201"/>
                  <a:pt x="3310966" y="937961"/>
                  <a:pt x="3295726" y="923673"/>
                </a:cubicBezTo>
                <a:cubicBezTo>
                  <a:pt x="3283343" y="912243"/>
                  <a:pt x="3219526" y="763653"/>
                  <a:pt x="3204286" y="761748"/>
                </a:cubicBezTo>
                <a:cubicBezTo>
                  <a:pt x="3154756" y="755081"/>
                  <a:pt x="3114751" y="731268"/>
                  <a:pt x="3080461" y="696026"/>
                </a:cubicBezTo>
                <a:cubicBezTo>
                  <a:pt x="3037598" y="653163"/>
                  <a:pt x="3006166" y="601728"/>
                  <a:pt x="2963303" y="558866"/>
                </a:cubicBezTo>
                <a:cubicBezTo>
                  <a:pt x="2957589" y="553151"/>
                  <a:pt x="2943301" y="548388"/>
                  <a:pt x="2947111" y="539816"/>
                </a:cubicBezTo>
                <a:cubicBezTo>
                  <a:pt x="2951873" y="528386"/>
                  <a:pt x="2965208" y="529338"/>
                  <a:pt x="2976639" y="530291"/>
                </a:cubicBezTo>
                <a:cubicBezTo>
                  <a:pt x="2979496" y="530291"/>
                  <a:pt x="2982353" y="530291"/>
                  <a:pt x="2989973" y="530291"/>
                </a:cubicBezTo>
                <a:cubicBezTo>
                  <a:pt x="2997593" y="530291"/>
                  <a:pt x="3011881" y="528386"/>
                  <a:pt x="3022358" y="538863"/>
                </a:cubicBezTo>
                <a:cubicBezTo>
                  <a:pt x="3038551" y="552198"/>
                  <a:pt x="3053791" y="547436"/>
                  <a:pt x="3069031" y="537911"/>
                </a:cubicBezTo>
                <a:cubicBezTo>
                  <a:pt x="3107131" y="516003"/>
                  <a:pt x="3149993" y="509336"/>
                  <a:pt x="3191903" y="498858"/>
                </a:cubicBezTo>
                <a:cubicBezTo>
                  <a:pt x="3245243" y="486476"/>
                  <a:pt x="3296678" y="496953"/>
                  <a:pt x="3347161" y="503621"/>
                </a:cubicBezTo>
                <a:cubicBezTo>
                  <a:pt x="3436696" y="515051"/>
                  <a:pt x="3525278" y="521718"/>
                  <a:pt x="3614814" y="521718"/>
                </a:cubicBezTo>
                <a:cubicBezTo>
                  <a:pt x="3621481" y="521718"/>
                  <a:pt x="3628148" y="522671"/>
                  <a:pt x="3631958" y="530291"/>
                </a:cubicBezTo>
                <a:cubicBezTo>
                  <a:pt x="3667201" y="589346"/>
                  <a:pt x="3712921" y="639828"/>
                  <a:pt x="3762451" y="686501"/>
                </a:cubicBezTo>
                <a:cubicBezTo>
                  <a:pt x="3780548" y="703646"/>
                  <a:pt x="3798646" y="722696"/>
                  <a:pt x="3815791" y="741746"/>
                </a:cubicBezTo>
                <a:cubicBezTo>
                  <a:pt x="3822458" y="749366"/>
                  <a:pt x="3831031" y="754128"/>
                  <a:pt x="3838651" y="760796"/>
                </a:cubicBezTo>
                <a:cubicBezTo>
                  <a:pt x="3859606" y="778893"/>
                  <a:pt x="3860558" y="800801"/>
                  <a:pt x="3863416" y="825566"/>
                </a:cubicBezTo>
                <a:cubicBezTo>
                  <a:pt x="3870083" y="877001"/>
                  <a:pt x="3891991" y="921768"/>
                  <a:pt x="3927233" y="961773"/>
                </a:cubicBezTo>
                <a:cubicBezTo>
                  <a:pt x="3961523" y="1000826"/>
                  <a:pt x="3999623" y="1035116"/>
                  <a:pt x="4031056" y="1077026"/>
                </a:cubicBezTo>
                <a:cubicBezTo>
                  <a:pt x="4049153" y="1101791"/>
                  <a:pt x="4066298" y="1128461"/>
                  <a:pt x="4074871" y="1159893"/>
                </a:cubicBezTo>
                <a:cubicBezTo>
                  <a:pt x="4083443" y="1193231"/>
                  <a:pt x="4105351" y="1219901"/>
                  <a:pt x="4126306" y="1245619"/>
                </a:cubicBezTo>
                <a:cubicBezTo>
                  <a:pt x="4168216" y="1296101"/>
                  <a:pt x="4210126" y="1347536"/>
                  <a:pt x="4242511" y="1404686"/>
                </a:cubicBezTo>
                <a:cubicBezTo>
                  <a:pt x="4275849" y="1462788"/>
                  <a:pt x="4329189" y="1571374"/>
                  <a:pt x="4336809" y="1640906"/>
                </a:cubicBezTo>
                <a:cubicBezTo>
                  <a:pt x="4338714" y="1659956"/>
                  <a:pt x="4340618" y="1679958"/>
                  <a:pt x="4344428" y="1699961"/>
                </a:cubicBezTo>
                <a:cubicBezTo>
                  <a:pt x="4350143" y="1715201"/>
                  <a:pt x="4247274" y="1726631"/>
                  <a:pt x="4204411" y="1726631"/>
                </a:cubicBezTo>
                <a:close/>
                <a:moveTo>
                  <a:pt x="4774006" y="1560896"/>
                </a:moveTo>
                <a:cubicBezTo>
                  <a:pt x="4768291" y="1594233"/>
                  <a:pt x="4755909" y="1626619"/>
                  <a:pt x="4745431" y="1658051"/>
                </a:cubicBezTo>
                <a:cubicBezTo>
                  <a:pt x="4741621" y="1668528"/>
                  <a:pt x="4734001" y="1677101"/>
                  <a:pt x="4727334" y="1686626"/>
                </a:cubicBezTo>
                <a:cubicBezTo>
                  <a:pt x="4716856" y="1678053"/>
                  <a:pt x="4700664" y="1677101"/>
                  <a:pt x="4692091" y="1664719"/>
                </a:cubicBezTo>
                <a:cubicBezTo>
                  <a:pt x="4662564" y="1620903"/>
                  <a:pt x="4636846" y="1576136"/>
                  <a:pt x="4618749" y="1525653"/>
                </a:cubicBezTo>
                <a:cubicBezTo>
                  <a:pt x="4601603" y="1478028"/>
                  <a:pt x="4584459" y="1429451"/>
                  <a:pt x="4561599" y="1383731"/>
                </a:cubicBezTo>
                <a:cubicBezTo>
                  <a:pt x="4543501" y="1347536"/>
                  <a:pt x="4488256" y="1273241"/>
                  <a:pt x="4469206" y="1237046"/>
                </a:cubicBezTo>
                <a:cubicBezTo>
                  <a:pt x="4438726" y="1179896"/>
                  <a:pt x="4407293" y="1122746"/>
                  <a:pt x="4372051" y="1068453"/>
                </a:cubicBezTo>
                <a:cubicBezTo>
                  <a:pt x="4344428" y="1025591"/>
                  <a:pt x="4315853" y="982728"/>
                  <a:pt x="4287278" y="940818"/>
                </a:cubicBezTo>
                <a:cubicBezTo>
                  <a:pt x="4249178" y="884621"/>
                  <a:pt x="4208221" y="831281"/>
                  <a:pt x="4169168" y="775083"/>
                </a:cubicBezTo>
                <a:cubicBezTo>
                  <a:pt x="4148214" y="745556"/>
                  <a:pt x="4127258" y="715076"/>
                  <a:pt x="4102493" y="688406"/>
                </a:cubicBezTo>
                <a:cubicBezTo>
                  <a:pt x="4092016" y="676976"/>
                  <a:pt x="4072966" y="673166"/>
                  <a:pt x="4058678" y="665546"/>
                </a:cubicBezTo>
                <a:cubicBezTo>
                  <a:pt x="4047248" y="658878"/>
                  <a:pt x="4040581" y="652211"/>
                  <a:pt x="4040581" y="638876"/>
                </a:cubicBezTo>
                <a:cubicBezTo>
                  <a:pt x="4040581" y="620778"/>
                  <a:pt x="4032008" y="605538"/>
                  <a:pt x="4024389" y="590298"/>
                </a:cubicBezTo>
                <a:cubicBezTo>
                  <a:pt x="4012958" y="569343"/>
                  <a:pt x="4001528" y="548388"/>
                  <a:pt x="3987241" y="528386"/>
                </a:cubicBezTo>
                <a:cubicBezTo>
                  <a:pt x="3980573" y="518861"/>
                  <a:pt x="3981526" y="511241"/>
                  <a:pt x="3983431" y="499811"/>
                </a:cubicBezTo>
                <a:cubicBezTo>
                  <a:pt x="4003433" y="520766"/>
                  <a:pt x="4020578" y="500763"/>
                  <a:pt x="4036771" y="496953"/>
                </a:cubicBezTo>
                <a:cubicBezTo>
                  <a:pt x="4075823" y="488381"/>
                  <a:pt x="4112018" y="476951"/>
                  <a:pt x="4152976" y="490286"/>
                </a:cubicBezTo>
                <a:cubicBezTo>
                  <a:pt x="4190123" y="502668"/>
                  <a:pt x="4221556" y="520766"/>
                  <a:pt x="4252989" y="544578"/>
                </a:cubicBezTo>
                <a:cubicBezTo>
                  <a:pt x="4308234" y="585536"/>
                  <a:pt x="4355859" y="636971"/>
                  <a:pt x="4412056" y="676976"/>
                </a:cubicBezTo>
                <a:cubicBezTo>
                  <a:pt x="4442536" y="698883"/>
                  <a:pt x="4474921" y="719838"/>
                  <a:pt x="4512068" y="731268"/>
                </a:cubicBezTo>
                <a:cubicBezTo>
                  <a:pt x="4536834" y="738888"/>
                  <a:pt x="4560646" y="746508"/>
                  <a:pt x="4586364" y="752223"/>
                </a:cubicBezTo>
                <a:cubicBezTo>
                  <a:pt x="4617796" y="757938"/>
                  <a:pt x="4643514" y="776988"/>
                  <a:pt x="4670184" y="793181"/>
                </a:cubicBezTo>
                <a:cubicBezTo>
                  <a:pt x="4673041" y="795086"/>
                  <a:pt x="4677803" y="799848"/>
                  <a:pt x="4677803" y="806516"/>
                </a:cubicBezTo>
                <a:cubicBezTo>
                  <a:pt x="4681614" y="839853"/>
                  <a:pt x="4685424" y="874143"/>
                  <a:pt x="4690186" y="907481"/>
                </a:cubicBezTo>
                <a:cubicBezTo>
                  <a:pt x="4696853" y="947486"/>
                  <a:pt x="4703521" y="988443"/>
                  <a:pt x="4713999" y="1028448"/>
                </a:cubicBezTo>
                <a:cubicBezTo>
                  <a:pt x="4715903" y="1034163"/>
                  <a:pt x="4714951" y="1039878"/>
                  <a:pt x="4715903" y="1044641"/>
                </a:cubicBezTo>
                <a:cubicBezTo>
                  <a:pt x="4719714" y="1087503"/>
                  <a:pt x="4763528" y="1167513"/>
                  <a:pt x="4773053" y="1209424"/>
                </a:cubicBezTo>
                <a:cubicBezTo>
                  <a:pt x="4777816" y="1231331"/>
                  <a:pt x="4778768" y="1254191"/>
                  <a:pt x="4781626" y="1277051"/>
                </a:cubicBezTo>
                <a:cubicBezTo>
                  <a:pt x="4786389" y="1318008"/>
                  <a:pt x="4788293" y="1358966"/>
                  <a:pt x="4790199" y="1399924"/>
                </a:cubicBezTo>
                <a:cubicBezTo>
                  <a:pt x="4792103" y="1453263"/>
                  <a:pt x="4782578" y="1507556"/>
                  <a:pt x="4774006" y="156089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237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D4459B6-5A56-4078-B19F-CE56FEF0FF2F}"/>
              </a:ext>
            </a:extLst>
          </p:cNvPr>
          <p:cNvSpPr/>
          <p:nvPr/>
        </p:nvSpPr>
        <p:spPr>
          <a:xfrm>
            <a:off x="2114549" y="2293355"/>
            <a:ext cx="3133726" cy="3129174"/>
          </a:xfrm>
          <a:custGeom>
            <a:avLst/>
            <a:gdLst>
              <a:gd name="connsiteX0" fmla="*/ 1120398 w 3133726"/>
              <a:gd name="connsiteY0" fmla="*/ 1546146 h 3129174"/>
              <a:gd name="connsiteX1" fmla="*/ 1155395 w 3133726"/>
              <a:gd name="connsiteY1" fmla="*/ 1559481 h 3129174"/>
              <a:gd name="connsiteX2" fmla="*/ 1277275 w 3133726"/>
              <a:gd name="connsiteY2" fmla="*/ 1956110 h 3129174"/>
              <a:gd name="connsiteX3" fmla="*/ 849660 w 3133726"/>
              <a:gd name="connsiteY3" fmla="*/ 1759860 h 3129174"/>
              <a:gd name="connsiteX4" fmla="*/ 1120398 w 3133726"/>
              <a:gd name="connsiteY4" fmla="*/ 1546146 h 3129174"/>
              <a:gd name="connsiteX5" fmla="*/ 2649296 w 3133726"/>
              <a:gd name="connsiteY5" fmla="*/ 1243816 h 3129174"/>
              <a:gd name="connsiteX6" fmla="*/ 2625685 w 3133726"/>
              <a:gd name="connsiteY6" fmla="*/ 1267427 h 3129174"/>
              <a:gd name="connsiteX7" fmla="*/ 2625685 w 3133726"/>
              <a:gd name="connsiteY7" fmla="*/ 1301072 h 3129174"/>
              <a:gd name="connsiteX8" fmla="*/ 2591467 w 3133726"/>
              <a:gd name="connsiteY8" fmla="*/ 1304521 h 3129174"/>
              <a:gd name="connsiteX9" fmla="*/ 2316192 w 3133726"/>
              <a:gd name="connsiteY9" fmla="*/ 1642272 h 3129174"/>
              <a:gd name="connsiteX10" fmla="*/ 2318639 w 3133726"/>
              <a:gd name="connsiteY10" fmla="*/ 1666550 h 3129174"/>
              <a:gd name="connsiteX11" fmla="*/ 3003255 w 3133726"/>
              <a:gd name="connsiteY11" fmla="*/ 1666550 h 3129174"/>
              <a:gd name="connsiteX12" fmla="*/ 3005702 w 3133726"/>
              <a:gd name="connsiteY12" fmla="*/ 1642272 h 3129174"/>
              <a:gd name="connsiteX13" fmla="*/ 2730427 w 3133726"/>
              <a:gd name="connsiteY13" fmla="*/ 1304521 h 3129174"/>
              <a:gd name="connsiteX14" fmla="*/ 2696208 w 3133726"/>
              <a:gd name="connsiteY14" fmla="*/ 1301072 h 3129174"/>
              <a:gd name="connsiteX15" fmla="*/ 2696208 w 3133726"/>
              <a:gd name="connsiteY15" fmla="*/ 1267427 h 3129174"/>
              <a:gd name="connsiteX16" fmla="*/ 2672597 w 3133726"/>
              <a:gd name="connsiteY16" fmla="*/ 1243816 h 3129174"/>
              <a:gd name="connsiteX17" fmla="*/ 1824085 w 3133726"/>
              <a:gd name="connsiteY17" fmla="*/ 1202701 h 3129174"/>
              <a:gd name="connsiteX18" fmla="*/ 1877675 w 3133726"/>
              <a:gd name="connsiteY18" fmla="*/ 1499247 h 3129174"/>
              <a:gd name="connsiteX19" fmla="*/ 1879257 w 3133726"/>
              <a:gd name="connsiteY19" fmla="*/ 1906364 h 3129174"/>
              <a:gd name="connsiteX20" fmla="*/ 1921795 w 3133726"/>
              <a:gd name="connsiteY20" fmla="*/ 2242522 h 3129174"/>
              <a:gd name="connsiteX21" fmla="*/ 1929651 w 3133726"/>
              <a:gd name="connsiteY21" fmla="*/ 2302086 h 3129174"/>
              <a:gd name="connsiteX22" fmla="*/ 1927996 w 3133726"/>
              <a:gd name="connsiteY22" fmla="*/ 2286635 h 3129174"/>
              <a:gd name="connsiteX23" fmla="*/ 2049876 w 3133726"/>
              <a:gd name="connsiteY23" fmla="*/ 2080057 h 3129174"/>
              <a:gd name="connsiteX24" fmla="*/ 2741913 w 3133726"/>
              <a:gd name="connsiteY24" fmla="*/ 1834228 h 3129174"/>
              <a:gd name="connsiteX25" fmla="*/ 2849333 w 3133726"/>
              <a:gd name="connsiteY25" fmla="*/ 1803243 h 3129174"/>
              <a:gd name="connsiteX26" fmla="*/ 2971213 w 3133726"/>
              <a:gd name="connsiteY26" fmla="*/ 1759860 h 3129174"/>
              <a:gd name="connsiteX27" fmla="*/ 2958818 w 3133726"/>
              <a:gd name="connsiteY27" fmla="*/ 1693755 h 3129174"/>
              <a:gd name="connsiteX28" fmla="*/ 2299836 w 3133726"/>
              <a:gd name="connsiteY28" fmla="*/ 1702018 h 3129174"/>
              <a:gd name="connsiteX29" fmla="*/ 2465099 w 3133726"/>
              <a:gd name="connsiteY29" fmla="*/ 1801176 h 3129174"/>
              <a:gd name="connsiteX30" fmla="*/ 2246126 w 3133726"/>
              <a:gd name="connsiteY30" fmla="*/ 1871412 h 3129174"/>
              <a:gd name="connsiteX31" fmla="*/ 1946587 w 3133726"/>
              <a:gd name="connsiteY31" fmla="*/ 1656571 h 3129174"/>
              <a:gd name="connsiteX32" fmla="*/ 1888887 w 3133726"/>
              <a:gd name="connsiteY32" fmla="*/ 1229678 h 3129174"/>
              <a:gd name="connsiteX33" fmla="*/ 1624233 w 3133726"/>
              <a:gd name="connsiteY33" fmla="*/ 67371 h 3129174"/>
              <a:gd name="connsiteX34" fmla="*/ 1492116 w 3133726"/>
              <a:gd name="connsiteY34" fmla="*/ 255974 h 3129174"/>
              <a:gd name="connsiteX35" fmla="*/ 1430143 w 3133726"/>
              <a:gd name="connsiteY35" fmla="*/ 450157 h 3129174"/>
              <a:gd name="connsiteX36" fmla="*/ 1357842 w 3133726"/>
              <a:gd name="connsiteY36" fmla="*/ 797208 h 3129174"/>
              <a:gd name="connsiteX37" fmla="*/ 1421880 w 3133726"/>
              <a:gd name="connsiteY37" fmla="*/ 978996 h 3129174"/>
              <a:gd name="connsiteX38" fmla="*/ 1358551 w 3133726"/>
              <a:gd name="connsiteY38" fmla="*/ 1098974 h 3129174"/>
              <a:gd name="connsiteX39" fmla="*/ 1338873 w 3133726"/>
              <a:gd name="connsiteY39" fmla="*/ 1106481 h 3129174"/>
              <a:gd name="connsiteX40" fmla="*/ 1492887 w 3133726"/>
              <a:gd name="connsiteY40" fmla="*/ 1453010 h 3129174"/>
              <a:gd name="connsiteX41" fmla="*/ 1820669 w 3133726"/>
              <a:gd name="connsiteY41" fmla="*/ 1453010 h 3129174"/>
              <a:gd name="connsiteX42" fmla="*/ 1772530 w 3133726"/>
              <a:gd name="connsiteY42" fmla="*/ 1185716 h 3129174"/>
              <a:gd name="connsiteX43" fmla="*/ 1777468 w 3133726"/>
              <a:gd name="connsiteY43" fmla="*/ 1187138 h 3129174"/>
              <a:gd name="connsiteX44" fmla="*/ 1743496 w 3133726"/>
              <a:gd name="connsiteY44" fmla="*/ 1169726 h 3129174"/>
              <a:gd name="connsiteX45" fmla="*/ 1684235 w 3133726"/>
              <a:gd name="connsiteY45" fmla="*/ 1026510 h 3129174"/>
              <a:gd name="connsiteX46" fmla="*/ 1686299 w 3133726"/>
              <a:gd name="connsiteY46" fmla="*/ 1026510 h 3129174"/>
              <a:gd name="connsiteX47" fmla="*/ 1762734 w 3133726"/>
              <a:gd name="connsiteY47" fmla="*/ 925286 h 3129174"/>
              <a:gd name="connsiteX48" fmla="*/ 1781325 w 3133726"/>
              <a:gd name="connsiteY48" fmla="*/ 898432 h 3129174"/>
              <a:gd name="connsiteX49" fmla="*/ 1820576 w 3133726"/>
              <a:gd name="connsiteY49" fmla="*/ 757959 h 3129174"/>
              <a:gd name="connsiteX50" fmla="*/ 1845365 w 3133726"/>
              <a:gd name="connsiteY50" fmla="*/ 185738 h 3129174"/>
              <a:gd name="connsiteX51" fmla="*/ 1801983 w 3133726"/>
              <a:gd name="connsiteY51" fmla="*/ 123764 h 3129174"/>
              <a:gd name="connsiteX52" fmla="*/ 1624233 w 3133726"/>
              <a:gd name="connsiteY52" fmla="*/ 67371 h 3129174"/>
              <a:gd name="connsiteX53" fmla="*/ 1566863 w 3133726"/>
              <a:gd name="connsiteY53" fmla="*/ 0 h 3129174"/>
              <a:gd name="connsiteX54" fmla="*/ 3133726 w 3133726"/>
              <a:gd name="connsiteY54" fmla="*/ 1566863 h 3129174"/>
              <a:gd name="connsiteX55" fmla="*/ 1727066 w 3133726"/>
              <a:gd name="connsiteY55" fmla="*/ 3125637 h 3129174"/>
              <a:gd name="connsiteX56" fmla="*/ 1723380 w 3133726"/>
              <a:gd name="connsiteY56" fmla="*/ 3125823 h 3129174"/>
              <a:gd name="connsiteX57" fmla="*/ 1476719 w 3133726"/>
              <a:gd name="connsiteY57" fmla="*/ 3129174 h 3129174"/>
              <a:gd name="connsiteX58" fmla="*/ 1406660 w 3133726"/>
              <a:gd name="connsiteY58" fmla="*/ 3125637 h 3129174"/>
              <a:gd name="connsiteX59" fmla="*/ 1352458 w 3133726"/>
              <a:gd name="connsiteY59" fmla="*/ 3117364 h 3129174"/>
              <a:gd name="connsiteX60" fmla="*/ 1444748 w 3133726"/>
              <a:gd name="connsiteY60" fmla="*/ 2018158 h 3129174"/>
              <a:gd name="connsiteX61" fmla="*/ 1266605 w 3133726"/>
              <a:gd name="connsiteY61" fmla="*/ 2019426 h 3129174"/>
              <a:gd name="connsiteX62" fmla="*/ 1286241 w 3133726"/>
              <a:gd name="connsiteY62" fmla="*/ 1972711 h 3129174"/>
              <a:gd name="connsiteX63" fmla="*/ 1445381 w 3133726"/>
              <a:gd name="connsiteY63" fmla="*/ 1957511 h 3129174"/>
              <a:gd name="connsiteX64" fmla="*/ 1446648 w 3133726"/>
              <a:gd name="connsiteY64" fmla="*/ 1467736 h 3129174"/>
              <a:gd name="connsiteX65" fmla="*/ 1300225 w 3133726"/>
              <a:gd name="connsiteY65" fmla="*/ 1119801 h 3129174"/>
              <a:gd name="connsiteX66" fmla="*/ 1246290 w 3133726"/>
              <a:gd name="connsiteY66" fmla="*/ 1133931 h 3129174"/>
              <a:gd name="connsiteX67" fmla="*/ 595568 w 3133726"/>
              <a:gd name="connsiteY67" fmla="*/ 1693755 h 3129174"/>
              <a:gd name="connsiteX68" fmla="*/ 610030 w 3133726"/>
              <a:gd name="connsiteY68" fmla="*/ 1867281 h 3129174"/>
              <a:gd name="connsiteX69" fmla="*/ 1149197 w 3133726"/>
              <a:gd name="connsiteY69" fmla="*/ 2104846 h 3129174"/>
              <a:gd name="connsiteX70" fmla="*/ 1219433 w 3133726"/>
              <a:gd name="connsiteY70" fmla="*/ 2311424 h 3129174"/>
              <a:gd name="connsiteX71" fmla="*/ 1159527 w 3133726"/>
              <a:gd name="connsiteY71" fmla="*/ 2577908 h 3129174"/>
              <a:gd name="connsiteX72" fmla="*/ 1128282 w 3133726"/>
              <a:gd name="connsiteY72" fmla="*/ 3031088 h 3129174"/>
              <a:gd name="connsiteX73" fmla="*/ 1125469 w 3133726"/>
              <a:gd name="connsiteY73" fmla="*/ 3069594 h 3129174"/>
              <a:gd name="connsiteX74" fmla="*/ 1100926 w 3133726"/>
              <a:gd name="connsiteY74" fmla="*/ 3063283 h 3129174"/>
              <a:gd name="connsiteX75" fmla="*/ 0 w 3133726"/>
              <a:gd name="connsiteY75" fmla="*/ 1566863 h 3129174"/>
              <a:gd name="connsiteX76" fmla="*/ 1566863 w 3133726"/>
              <a:gd name="connsiteY76" fmla="*/ 0 h 312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133726" h="3129174">
                <a:moveTo>
                  <a:pt x="1120398" y="1546146"/>
                </a:moveTo>
                <a:cubicBezTo>
                  <a:pt x="1132575" y="1547247"/>
                  <a:pt x="1144291" y="1551476"/>
                  <a:pt x="1155395" y="1559481"/>
                </a:cubicBezTo>
                <a:cubicBezTo>
                  <a:pt x="1219433" y="1606993"/>
                  <a:pt x="1341315" y="1877611"/>
                  <a:pt x="1277275" y="1956110"/>
                </a:cubicBezTo>
                <a:cubicBezTo>
                  <a:pt x="1231828" y="2011885"/>
                  <a:pt x="928160" y="1807374"/>
                  <a:pt x="849660" y="1759860"/>
                </a:cubicBezTo>
                <a:cubicBezTo>
                  <a:pt x="927384" y="1683943"/>
                  <a:pt x="1035159" y="1538435"/>
                  <a:pt x="1120398" y="1546146"/>
                </a:cubicBezTo>
                <a:close/>
                <a:moveTo>
                  <a:pt x="2649296" y="1243816"/>
                </a:moveTo>
                <a:cubicBezTo>
                  <a:pt x="2636256" y="1243816"/>
                  <a:pt x="2625685" y="1254386"/>
                  <a:pt x="2625685" y="1267427"/>
                </a:cubicBezTo>
                <a:lnTo>
                  <a:pt x="2625685" y="1301072"/>
                </a:lnTo>
                <a:lnTo>
                  <a:pt x="2591467" y="1304521"/>
                </a:lnTo>
                <a:cubicBezTo>
                  <a:pt x="2434368" y="1336668"/>
                  <a:pt x="2316192" y="1475669"/>
                  <a:pt x="2316192" y="1642272"/>
                </a:cubicBezTo>
                <a:lnTo>
                  <a:pt x="2318639" y="1666550"/>
                </a:lnTo>
                <a:lnTo>
                  <a:pt x="3003255" y="1666550"/>
                </a:lnTo>
                <a:lnTo>
                  <a:pt x="3005702" y="1642272"/>
                </a:lnTo>
                <a:cubicBezTo>
                  <a:pt x="3005702" y="1475669"/>
                  <a:pt x="2887526" y="1336668"/>
                  <a:pt x="2730427" y="1304521"/>
                </a:cubicBezTo>
                <a:lnTo>
                  <a:pt x="2696208" y="1301072"/>
                </a:lnTo>
                <a:lnTo>
                  <a:pt x="2696208" y="1267427"/>
                </a:lnTo>
                <a:cubicBezTo>
                  <a:pt x="2696208" y="1254386"/>
                  <a:pt x="2685637" y="1243816"/>
                  <a:pt x="2672597" y="1243816"/>
                </a:cubicBezTo>
                <a:close/>
                <a:moveTo>
                  <a:pt x="1824085" y="1202701"/>
                </a:moveTo>
                <a:lnTo>
                  <a:pt x="1877675" y="1499247"/>
                </a:lnTo>
                <a:cubicBezTo>
                  <a:pt x="1891795" y="1586550"/>
                  <a:pt x="1892927" y="1788843"/>
                  <a:pt x="1879257" y="1906364"/>
                </a:cubicBezTo>
                <a:cubicBezTo>
                  <a:pt x="1892228" y="2022243"/>
                  <a:pt x="1907106" y="2134234"/>
                  <a:pt x="1921795" y="2242522"/>
                </a:cubicBezTo>
                <a:lnTo>
                  <a:pt x="1929651" y="2302086"/>
                </a:lnTo>
                <a:lnTo>
                  <a:pt x="1927996" y="2286635"/>
                </a:lnTo>
                <a:cubicBezTo>
                  <a:pt x="1911470" y="2160621"/>
                  <a:pt x="1927996" y="2102779"/>
                  <a:pt x="2049876" y="2080057"/>
                </a:cubicBezTo>
                <a:cubicBezTo>
                  <a:pt x="2283310" y="2032543"/>
                  <a:pt x="2527072" y="1943716"/>
                  <a:pt x="2741913" y="1834228"/>
                </a:cubicBezTo>
                <a:cubicBezTo>
                  <a:pt x="2787360" y="1838360"/>
                  <a:pt x="2820412" y="1834228"/>
                  <a:pt x="2849333" y="1803243"/>
                </a:cubicBezTo>
                <a:cubicBezTo>
                  <a:pt x="2923701" y="1745401"/>
                  <a:pt x="2890649" y="1782585"/>
                  <a:pt x="2971213" y="1759860"/>
                </a:cubicBezTo>
                <a:cubicBezTo>
                  <a:pt x="3060043" y="1714413"/>
                  <a:pt x="3018727" y="1691691"/>
                  <a:pt x="2958818" y="1693755"/>
                </a:cubicBezTo>
                <a:cubicBezTo>
                  <a:pt x="2843135" y="1699954"/>
                  <a:pt x="2456836" y="1702018"/>
                  <a:pt x="2299836" y="1702018"/>
                </a:cubicBezTo>
                <a:cubicBezTo>
                  <a:pt x="2349415" y="1813570"/>
                  <a:pt x="2429979" y="1743334"/>
                  <a:pt x="2465099" y="1801176"/>
                </a:cubicBezTo>
                <a:cubicBezTo>
                  <a:pt x="2398994" y="1885874"/>
                  <a:pt x="2326690" y="1859018"/>
                  <a:pt x="2246126" y="1871412"/>
                </a:cubicBezTo>
                <a:cubicBezTo>
                  <a:pt x="1958982" y="1914795"/>
                  <a:pt x="1927996" y="1945780"/>
                  <a:pt x="1946587" y="1656571"/>
                </a:cubicBezTo>
                <a:cubicBezTo>
                  <a:pt x="1955626" y="1499315"/>
                  <a:pt x="2015275" y="1310425"/>
                  <a:pt x="1888887" y="1229678"/>
                </a:cubicBezTo>
                <a:close/>
                <a:moveTo>
                  <a:pt x="1624233" y="67371"/>
                </a:moveTo>
                <a:cubicBezTo>
                  <a:pt x="1552960" y="60371"/>
                  <a:pt x="1520521" y="104915"/>
                  <a:pt x="1492116" y="255974"/>
                </a:cubicBezTo>
                <a:cubicBezTo>
                  <a:pt x="1477657" y="328277"/>
                  <a:pt x="1440473" y="377856"/>
                  <a:pt x="1430143" y="450157"/>
                </a:cubicBezTo>
                <a:cubicBezTo>
                  <a:pt x="1415683" y="569972"/>
                  <a:pt x="1314459" y="675328"/>
                  <a:pt x="1357842" y="797208"/>
                </a:cubicBezTo>
                <a:cubicBezTo>
                  <a:pt x="1380564" y="863313"/>
                  <a:pt x="1411552" y="972800"/>
                  <a:pt x="1421880" y="978996"/>
                </a:cubicBezTo>
                <a:cubicBezTo>
                  <a:pt x="1414134" y="1023928"/>
                  <a:pt x="1434275" y="1063049"/>
                  <a:pt x="1358551" y="1098974"/>
                </a:cubicBezTo>
                <a:lnTo>
                  <a:pt x="1338873" y="1106481"/>
                </a:lnTo>
                <a:lnTo>
                  <a:pt x="1492887" y="1453010"/>
                </a:lnTo>
                <a:lnTo>
                  <a:pt x="1820669" y="1453010"/>
                </a:lnTo>
                <a:lnTo>
                  <a:pt x="1772530" y="1185716"/>
                </a:lnTo>
                <a:lnTo>
                  <a:pt x="1777468" y="1187138"/>
                </a:lnTo>
                <a:lnTo>
                  <a:pt x="1743496" y="1169726"/>
                </a:lnTo>
                <a:cubicBezTo>
                  <a:pt x="1684234" y="1131865"/>
                  <a:pt x="1679586" y="1079188"/>
                  <a:pt x="1684235" y="1026510"/>
                </a:cubicBezTo>
                <a:cubicBezTo>
                  <a:pt x="1684235" y="1026510"/>
                  <a:pt x="1686299" y="1026510"/>
                  <a:pt x="1686299" y="1026510"/>
                </a:cubicBezTo>
                <a:cubicBezTo>
                  <a:pt x="1690431" y="997589"/>
                  <a:pt x="1742076" y="964537"/>
                  <a:pt x="1762734" y="925286"/>
                </a:cubicBezTo>
                <a:cubicBezTo>
                  <a:pt x="1768930" y="917023"/>
                  <a:pt x="1775129" y="906695"/>
                  <a:pt x="1781325" y="898432"/>
                </a:cubicBezTo>
                <a:cubicBezTo>
                  <a:pt x="1816444" y="852985"/>
                  <a:pt x="1814377" y="805471"/>
                  <a:pt x="1820576" y="757959"/>
                </a:cubicBezTo>
                <a:cubicBezTo>
                  <a:pt x="1878418" y="532788"/>
                  <a:pt x="1822641" y="379921"/>
                  <a:pt x="1845365" y="185738"/>
                </a:cubicBezTo>
                <a:cubicBezTo>
                  <a:pt x="1849497" y="154752"/>
                  <a:pt x="1832971" y="136159"/>
                  <a:pt x="1801983" y="123764"/>
                </a:cubicBezTo>
                <a:cubicBezTo>
                  <a:pt x="1723742" y="94327"/>
                  <a:pt x="1666997" y="71571"/>
                  <a:pt x="1624233" y="67371"/>
                </a:cubicBezTo>
                <a:close/>
                <a:moveTo>
                  <a:pt x="1566863" y="0"/>
                </a:moveTo>
                <a:cubicBezTo>
                  <a:pt x="2432218" y="0"/>
                  <a:pt x="3133726" y="701508"/>
                  <a:pt x="3133726" y="1566863"/>
                </a:cubicBezTo>
                <a:cubicBezTo>
                  <a:pt x="3133726" y="2378134"/>
                  <a:pt x="2517166" y="3045398"/>
                  <a:pt x="1727066" y="3125637"/>
                </a:cubicBezTo>
                <a:lnTo>
                  <a:pt x="1723380" y="3125823"/>
                </a:lnTo>
                <a:lnTo>
                  <a:pt x="1476719" y="3129174"/>
                </a:lnTo>
                <a:lnTo>
                  <a:pt x="1406660" y="3125637"/>
                </a:lnTo>
                <a:lnTo>
                  <a:pt x="1352458" y="3117364"/>
                </a:lnTo>
                <a:lnTo>
                  <a:pt x="1444748" y="2018158"/>
                </a:lnTo>
                <a:lnTo>
                  <a:pt x="1266605" y="2019426"/>
                </a:lnTo>
                <a:lnTo>
                  <a:pt x="1286241" y="1972711"/>
                </a:lnTo>
                <a:lnTo>
                  <a:pt x="1445381" y="1957511"/>
                </a:lnTo>
                <a:cubicBezTo>
                  <a:pt x="1445803" y="1794252"/>
                  <a:pt x="1446226" y="1630994"/>
                  <a:pt x="1446648" y="1467736"/>
                </a:cubicBezTo>
                <a:lnTo>
                  <a:pt x="1300225" y="1119801"/>
                </a:lnTo>
                <a:lnTo>
                  <a:pt x="1246290" y="1133931"/>
                </a:lnTo>
                <a:cubicBezTo>
                  <a:pt x="938487" y="1204167"/>
                  <a:pt x="798015" y="1468587"/>
                  <a:pt x="595568" y="1693755"/>
                </a:cubicBezTo>
                <a:cubicBezTo>
                  <a:pt x="537726" y="1757796"/>
                  <a:pt x="531530" y="1817702"/>
                  <a:pt x="610030" y="1867281"/>
                </a:cubicBezTo>
                <a:cubicBezTo>
                  <a:pt x="802146" y="1989163"/>
                  <a:pt x="971540" y="2020148"/>
                  <a:pt x="1149197" y="2104846"/>
                </a:cubicBezTo>
                <a:cubicBezTo>
                  <a:pt x="1314459" y="2183346"/>
                  <a:pt x="1281407" y="2137899"/>
                  <a:pt x="1219433" y="2311424"/>
                </a:cubicBezTo>
                <a:cubicBezTo>
                  <a:pt x="1188448" y="2398187"/>
                  <a:pt x="1167790" y="2484949"/>
                  <a:pt x="1159527" y="2577908"/>
                </a:cubicBezTo>
                <a:cubicBezTo>
                  <a:pt x="1146099" y="2739039"/>
                  <a:pt x="1137836" y="2885193"/>
                  <a:pt x="1128282" y="3031088"/>
                </a:cubicBezTo>
                <a:lnTo>
                  <a:pt x="1125469" y="3069594"/>
                </a:lnTo>
                <a:lnTo>
                  <a:pt x="1100926" y="3063283"/>
                </a:lnTo>
                <a:cubicBezTo>
                  <a:pt x="463105" y="2864901"/>
                  <a:pt x="0" y="2269964"/>
                  <a:pt x="0" y="1566863"/>
                </a:cubicBezTo>
                <a:cubicBezTo>
                  <a:pt x="0" y="701508"/>
                  <a:pt x="701508" y="0"/>
                  <a:pt x="156686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601B76-E472-4656-94F4-4C6E238AB6EF}"/>
              </a:ext>
            </a:extLst>
          </p:cNvPr>
          <p:cNvSpPr txBox="1"/>
          <p:nvPr/>
        </p:nvSpPr>
        <p:spPr>
          <a:xfrm>
            <a:off x="286602" y="988776"/>
            <a:ext cx="2729553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200" b="1" dirty="0">
                <a:solidFill>
                  <a:schemeClr val="accent1"/>
                </a:solidFill>
                <a:cs typeface="B Nazanin" pitchFamily="2" charset="-78"/>
              </a:rPr>
              <a:t>ارائه </a:t>
            </a:r>
          </a:p>
          <a:p>
            <a:pPr algn="ctr"/>
            <a:r>
              <a:rPr lang="fa-IR" altLang="ko-KR" sz="32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  <a:p>
            <a:pPr algn="r"/>
            <a:endParaRPr lang="en-US" altLang="ko-KR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3" name="Freeform 63">
            <a:extLst>
              <a:ext uri="{FF2B5EF4-FFF2-40B4-BE49-F238E27FC236}">
                <a16:creationId xmlns:a16="http://schemas.microsoft.com/office/drawing/2014/main" id="{060BE72E-E6B7-482B-9B53-680D94F877F9}"/>
              </a:ext>
            </a:extLst>
          </p:cNvPr>
          <p:cNvSpPr/>
          <p:nvPr/>
        </p:nvSpPr>
        <p:spPr>
          <a:xfrm>
            <a:off x="5197938" y="2225189"/>
            <a:ext cx="1033576" cy="624655"/>
          </a:xfrm>
          <a:custGeom>
            <a:avLst/>
            <a:gdLst>
              <a:gd name="connsiteX0" fmla="*/ 0 w 660400"/>
              <a:gd name="connsiteY0" fmla="*/ 330200 h 330200"/>
              <a:gd name="connsiteX1" fmla="*/ 313266 w 660400"/>
              <a:gd name="connsiteY1" fmla="*/ 8466 h 330200"/>
              <a:gd name="connsiteX2" fmla="*/ 660400 w 660400"/>
              <a:gd name="connsiteY2" fmla="*/ 0 h 330200"/>
              <a:gd name="connsiteX0" fmla="*/ 0 w 783081"/>
              <a:gd name="connsiteY0" fmla="*/ 228955 h 228955"/>
              <a:gd name="connsiteX1" fmla="*/ 435947 w 783081"/>
              <a:gd name="connsiteY1" fmla="*/ 8466 h 228955"/>
              <a:gd name="connsiteX2" fmla="*/ 783081 w 783081"/>
              <a:gd name="connsiteY2" fmla="*/ 0 h 22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3081" h="228955">
                <a:moveTo>
                  <a:pt x="0" y="228955"/>
                </a:moveTo>
                <a:lnTo>
                  <a:pt x="435947" y="8466"/>
                </a:lnTo>
                <a:lnTo>
                  <a:pt x="783081" y="0"/>
                </a:lnTo>
              </a:path>
            </a:pathLst>
          </a:custGeom>
          <a:ln w="952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Freeform 79">
            <a:extLst>
              <a:ext uri="{FF2B5EF4-FFF2-40B4-BE49-F238E27FC236}">
                <a16:creationId xmlns:a16="http://schemas.microsoft.com/office/drawing/2014/main" id="{7252EB22-9C98-4CD0-B6A6-1AFC7A0D5F50}"/>
              </a:ext>
            </a:extLst>
          </p:cNvPr>
          <p:cNvSpPr/>
          <p:nvPr/>
        </p:nvSpPr>
        <p:spPr>
          <a:xfrm>
            <a:off x="5367226" y="3830647"/>
            <a:ext cx="890699" cy="256684"/>
          </a:xfrm>
          <a:custGeom>
            <a:avLst/>
            <a:gdLst>
              <a:gd name="connsiteX0" fmla="*/ 0 w 304800"/>
              <a:gd name="connsiteY0" fmla="*/ 321734 h 321734"/>
              <a:gd name="connsiteX1" fmla="*/ 135467 w 304800"/>
              <a:gd name="connsiteY1" fmla="*/ 0 h 321734"/>
              <a:gd name="connsiteX2" fmla="*/ 304800 w 304800"/>
              <a:gd name="connsiteY2" fmla="*/ 0 h 321734"/>
              <a:gd name="connsiteX0" fmla="*/ 0 w 311461"/>
              <a:gd name="connsiteY0" fmla="*/ 97475 h 97475"/>
              <a:gd name="connsiteX1" fmla="*/ 142128 w 311461"/>
              <a:gd name="connsiteY1" fmla="*/ 0 h 97475"/>
              <a:gd name="connsiteX2" fmla="*/ 311461 w 311461"/>
              <a:gd name="connsiteY2" fmla="*/ 0 h 9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461" h="97475">
                <a:moveTo>
                  <a:pt x="0" y="97475"/>
                </a:moveTo>
                <a:lnTo>
                  <a:pt x="142128" y="0"/>
                </a:lnTo>
                <a:lnTo>
                  <a:pt x="311461" y="0"/>
                </a:lnTo>
              </a:path>
            </a:pathLst>
          </a:custGeom>
          <a:ln w="952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D0444A8-F4CF-4F00-926E-BAF73E974D8B}"/>
              </a:ext>
            </a:extLst>
          </p:cNvPr>
          <p:cNvGrpSpPr/>
          <p:nvPr/>
        </p:nvGrpSpPr>
        <p:grpSpPr>
          <a:xfrm>
            <a:off x="7600950" y="1839407"/>
            <a:ext cx="3096303" cy="668639"/>
            <a:chOff x="910640" y="3014284"/>
            <a:chExt cx="1527408" cy="167237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FDD9672-7BAD-4880-B0C0-EC53B19B1F52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FEDBA60-E714-4C10-9A9E-F994BD02046A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15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07195A9-43DC-451F-B877-C233A4F20679}"/>
              </a:ext>
            </a:extLst>
          </p:cNvPr>
          <p:cNvGrpSpPr/>
          <p:nvPr/>
        </p:nvGrpSpPr>
        <p:grpSpPr>
          <a:xfrm>
            <a:off x="7600950" y="3465276"/>
            <a:ext cx="3096303" cy="668639"/>
            <a:chOff x="910640" y="3014284"/>
            <a:chExt cx="1527408" cy="167237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BAD673-B98B-45D9-8A76-895F19AC927C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53E5B6A-E4D9-48EF-AF98-0297498F3D7C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15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1EE57B7-E1AB-4988-9447-5CDD103D1F41}"/>
              </a:ext>
            </a:extLst>
          </p:cNvPr>
          <p:cNvGrpSpPr/>
          <p:nvPr/>
        </p:nvGrpSpPr>
        <p:grpSpPr>
          <a:xfrm>
            <a:off x="7600951" y="5091146"/>
            <a:ext cx="3096303" cy="668639"/>
            <a:chOff x="910640" y="3014284"/>
            <a:chExt cx="1527408" cy="167237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23E95DF-C5B4-48D3-B6BE-0C5367465C9D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916F135-D165-4591-996F-71D93469609D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115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4" name="Freeform 63">
            <a:extLst>
              <a:ext uri="{FF2B5EF4-FFF2-40B4-BE49-F238E27FC236}">
                <a16:creationId xmlns:a16="http://schemas.microsoft.com/office/drawing/2014/main" id="{A062731C-6B05-4F98-9FEF-27F63CDD0CA2}"/>
              </a:ext>
            </a:extLst>
          </p:cNvPr>
          <p:cNvSpPr/>
          <p:nvPr/>
        </p:nvSpPr>
        <p:spPr>
          <a:xfrm flipV="1">
            <a:off x="5086350" y="5120427"/>
            <a:ext cx="1125389" cy="397372"/>
          </a:xfrm>
          <a:custGeom>
            <a:avLst/>
            <a:gdLst>
              <a:gd name="connsiteX0" fmla="*/ 0 w 660400"/>
              <a:gd name="connsiteY0" fmla="*/ 330200 h 330200"/>
              <a:gd name="connsiteX1" fmla="*/ 313266 w 660400"/>
              <a:gd name="connsiteY1" fmla="*/ 8466 h 330200"/>
              <a:gd name="connsiteX2" fmla="*/ 660400 w 660400"/>
              <a:gd name="connsiteY2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0400" h="330200">
                <a:moveTo>
                  <a:pt x="0" y="330200"/>
                </a:moveTo>
                <a:lnTo>
                  <a:pt x="313266" y="8466"/>
                </a:lnTo>
                <a:lnTo>
                  <a:pt x="660400" y="0"/>
                </a:lnTo>
              </a:path>
            </a:pathLst>
          </a:custGeom>
          <a:ln w="952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62DE2B0-2026-41A1-BC90-E77896CFEEAB}"/>
              </a:ext>
            </a:extLst>
          </p:cNvPr>
          <p:cNvSpPr/>
          <p:nvPr/>
        </p:nvSpPr>
        <p:spPr>
          <a:xfrm>
            <a:off x="6688516" y="1903936"/>
            <a:ext cx="724247" cy="7242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F89C940-9B45-4DAD-AC95-53AA689375EE}"/>
              </a:ext>
            </a:extLst>
          </p:cNvPr>
          <p:cNvSpPr/>
          <p:nvPr/>
        </p:nvSpPr>
        <p:spPr>
          <a:xfrm>
            <a:off x="6688515" y="3529805"/>
            <a:ext cx="724247" cy="7242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7736B97-7C0E-4A7F-BE3B-FC190FD28296}"/>
              </a:ext>
            </a:extLst>
          </p:cNvPr>
          <p:cNvSpPr/>
          <p:nvPr/>
        </p:nvSpPr>
        <p:spPr>
          <a:xfrm>
            <a:off x="6688515" y="5155675"/>
            <a:ext cx="724247" cy="7242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F0F313C-2826-4CCE-BBD3-4A789E9E16E8}"/>
              </a:ext>
            </a:extLst>
          </p:cNvPr>
          <p:cNvSpPr/>
          <p:nvPr/>
        </p:nvSpPr>
        <p:spPr>
          <a:xfrm>
            <a:off x="6912525" y="3719255"/>
            <a:ext cx="276225" cy="400050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72607C2-2909-4168-A1EB-FF519CD5CD53}"/>
              </a:ext>
            </a:extLst>
          </p:cNvPr>
          <p:cNvGrpSpPr/>
          <p:nvPr/>
        </p:nvGrpSpPr>
        <p:grpSpPr>
          <a:xfrm>
            <a:off x="6780600" y="5395234"/>
            <a:ext cx="540074" cy="299230"/>
            <a:chOff x="3293429" y="2401985"/>
            <a:chExt cx="704850" cy="390525"/>
          </a:xfrm>
          <a:solidFill>
            <a:schemeClr val="bg1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7354004-B2D3-458C-9F73-BBDA232B7B9B}"/>
                </a:ext>
              </a:extLst>
            </p:cNvPr>
            <p:cNvSpPr/>
            <p:nvPr/>
          </p:nvSpPr>
          <p:spPr>
            <a:xfrm>
              <a:off x="3483843" y="2401985"/>
              <a:ext cx="419100" cy="314325"/>
            </a:xfrm>
            <a:custGeom>
              <a:avLst/>
              <a:gdLst>
                <a:gd name="connsiteX0" fmla="*/ 392516 w 419100"/>
                <a:gd name="connsiteY0" fmla="*/ 78105 h 314325"/>
                <a:gd name="connsiteX1" fmla="*/ 323936 w 419100"/>
                <a:gd name="connsiteY1" fmla="*/ 51435 h 314325"/>
                <a:gd name="connsiteX2" fmla="*/ 316316 w 419100"/>
                <a:gd name="connsiteY2" fmla="*/ 48577 h 314325"/>
                <a:gd name="connsiteX3" fmla="*/ 311553 w 419100"/>
                <a:gd name="connsiteY3" fmla="*/ 0 h 314325"/>
                <a:gd name="connsiteX4" fmla="*/ 9611 w 419100"/>
                <a:gd name="connsiteY4" fmla="*/ 0 h 314325"/>
                <a:gd name="connsiteX5" fmla="*/ 1038 w 419100"/>
                <a:gd name="connsiteY5" fmla="*/ 21908 h 314325"/>
                <a:gd name="connsiteX6" fmla="*/ 1991 w 419100"/>
                <a:gd name="connsiteY6" fmla="*/ 134302 h 314325"/>
                <a:gd name="connsiteX7" fmla="*/ 61046 w 419100"/>
                <a:gd name="connsiteY7" fmla="*/ 306705 h 314325"/>
                <a:gd name="connsiteX8" fmla="*/ 67713 w 419100"/>
                <a:gd name="connsiteY8" fmla="*/ 315278 h 314325"/>
                <a:gd name="connsiteX9" fmla="*/ 238211 w 419100"/>
                <a:gd name="connsiteY9" fmla="*/ 316230 h 314325"/>
                <a:gd name="connsiteX10" fmla="*/ 253451 w 419100"/>
                <a:gd name="connsiteY10" fmla="*/ 306705 h 314325"/>
                <a:gd name="connsiteX11" fmla="*/ 292503 w 419100"/>
                <a:gd name="connsiteY11" fmla="*/ 241935 h 314325"/>
                <a:gd name="connsiteX12" fmla="*/ 311553 w 419100"/>
                <a:gd name="connsiteY12" fmla="*/ 223838 h 314325"/>
                <a:gd name="connsiteX13" fmla="*/ 402041 w 419100"/>
                <a:gd name="connsiteY13" fmla="*/ 178118 h 314325"/>
                <a:gd name="connsiteX14" fmla="*/ 392516 w 419100"/>
                <a:gd name="connsiteY14" fmla="*/ 78105 h 314325"/>
                <a:gd name="connsiteX15" fmla="*/ 382038 w 419100"/>
                <a:gd name="connsiteY15" fmla="*/ 154305 h 314325"/>
                <a:gd name="connsiteX16" fmla="*/ 315363 w 419100"/>
                <a:gd name="connsiteY16" fmla="*/ 192405 h 314325"/>
                <a:gd name="connsiteX17" fmla="*/ 308696 w 419100"/>
                <a:gd name="connsiteY17" fmla="*/ 181927 h 314325"/>
                <a:gd name="connsiteX18" fmla="*/ 316316 w 419100"/>
                <a:gd name="connsiteY18" fmla="*/ 93345 h 314325"/>
                <a:gd name="connsiteX19" fmla="*/ 324888 w 419100"/>
                <a:gd name="connsiteY19" fmla="*/ 85725 h 314325"/>
                <a:gd name="connsiteX20" fmla="*/ 376323 w 419100"/>
                <a:gd name="connsiteY20" fmla="*/ 105727 h 314325"/>
                <a:gd name="connsiteX21" fmla="*/ 382038 w 419100"/>
                <a:gd name="connsiteY21" fmla="*/ 154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9100" h="314325">
                  <a:moveTo>
                    <a:pt x="392516" y="78105"/>
                  </a:moveTo>
                  <a:cubicBezTo>
                    <a:pt x="377276" y="66675"/>
                    <a:pt x="353463" y="51435"/>
                    <a:pt x="323936" y="51435"/>
                  </a:cubicBezTo>
                  <a:cubicBezTo>
                    <a:pt x="321078" y="51435"/>
                    <a:pt x="317268" y="53340"/>
                    <a:pt x="316316" y="48577"/>
                  </a:cubicBezTo>
                  <a:cubicBezTo>
                    <a:pt x="311553" y="42863"/>
                    <a:pt x="318221" y="5715"/>
                    <a:pt x="311553" y="0"/>
                  </a:cubicBezTo>
                  <a:cubicBezTo>
                    <a:pt x="214398" y="0"/>
                    <a:pt x="106766" y="0"/>
                    <a:pt x="9611" y="0"/>
                  </a:cubicBezTo>
                  <a:cubicBezTo>
                    <a:pt x="86" y="0"/>
                    <a:pt x="86" y="19050"/>
                    <a:pt x="1038" y="21908"/>
                  </a:cubicBezTo>
                  <a:cubicBezTo>
                    <a:pt x="-867" y="37148"/>
                    <a:pt x="86" y="103823"/>
                    <a:pt x="1991" y="134302"/>
                  </a:cubicBezTo>
                  <a:cubicBezTo>
                    <a:pt x="8658" y="211455"/>
                    <a:pt x="31518" y="236220"/>
                    <a:pt x="61046" y="306705"/>
                  </a:cubicBezTo>
                  <a:cubicBezTo>
                    <a:pt x="61998" y="310515"/>
                    <a:pt x="63903" y="313373"/>
                    <a:pt x="67713" y="315278"/>
                  </a:cubicBezTo>
                  <a:cubicBezTo>
                    <a:pt x="124863" y="319088"/>
                    <a:pt x="181061" y="316230"/>
                    <a:pt x="238211" y="316230"/>
                  </a:cubicBezTo>
                  <a:cubicBezTo>
                    <a:pt x="244878" y="316230"/>
                    <a:pt x="251546" y="314325"/>
                    <a:pt x="253451" y="306705"/>
                  </a:cubicBezTo>
                  <a:cubicBezTo>
                    <a:pt x="275359" y="269557"/>
                    <a:pt x="280121" y="264795"/>
                    <a:pt x="292503" y="241935"/>
                  </a:cubicBezTo>
                  <a:cubicBezTo>
                    <a:pt x="297266" y="232410"/>
                    <a:pt x="302028" y="224790"/>
                    <a:pt x="311553" y="223838"/>
                  </a:cubicBezTo>
                  <a:cubicBezTo>
                    <a:pt x="347748" y="220980"/>
                    <a:pt x="378228" y="205740"/>
                    <a:pt x="402041" y="178118"/>
                  </a:cubicBezTo>
                  <a:cubicBezTo>
                    <a:pt x="430616" y="148590"/>
                    <a:pt x="424901" y="103823"/>
                    <a:pt x="392516" y="78105"/>
                  </a:cubicBezTo>
                  <a:close/>
                  <a:moveTo>
                    <a:pt x="382038" y="154305"/>
                  </a:moveTo>
                  <a:cubicBezTo>
                    <a:pt x="366798" y="178118"/>
                    <a:pt x="342034" y="187643"/>
                    <a:pt x="315363" y="192405"/>
                  </a:cubicBezTo>
                  <a:cubicBezTo>
                    <a:pt x="303934" y="194310"/>
                    <a:pt x="308696" y="186690"/>
                    <a:pt x="308696" y="181927"/>
                  </a:cubicBezTo>
                  <a:cubicBezTo>
                    <a:pt x="312506" y="152400"/>
                    <a:pt x="316316" y="122873"/>
                    <a:pt x="316316" y="93345"/>
                  </a:cubicBezTo>
                  <a:cubicBezTo>
                    <a:pt x="316316" y="86677"/>
                    <a:pt x="318221" y="84773"/>
                    <a:pt x="324888" y="85725"/>
                  </a:cubicBezTo>
                  <a:cubicBezTo>
                    <a:pt x="343938" y="87630"/>
                    <a:pt x="361084" y="92393"/>
                    <a:pt x="376323" y="105727"/>
                  </a:cubicBezTo>
                  <a:cubicBezTo>
                    <a:pt x="390611" y="118110"/>
                    <a:pt x="392516" y="138113"/>
                    <a:pt x="382038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3B781F0-19A1-4A1C-A1D1-C7B052BE325D}"/>
                </a:ext>
              </a:extLst>
            </p:cNvPr>
            <p:cNvSpPr/>
            <p:nvPr/>
          </p:nvSpPr>
          <p:spPr>
            <a:xfrm>
              <a:off x="3293429" y="2725835"/>
              <a:ext cx="704850" cy="66675"/>
            </a:xfrm>
            <a:custGeom>
              <a:avLst/>
              <a:gdLst>
                <a:gd name="connsiteX0" fmla="*/ 0 w 704850"/>
                <a:gd name="connsiteY0" fmla="*/ 0 h 66675"/>
                <a:gd name="connsiteX1" fmla="*/ 352425 w 704850"/>
                <a:gd name="connsiteY1" fmla="*/ 73342 h 66675"/>
                <a:gd name="connsiteX2" fmla="*/ 704850 w 704850"/>
                <a:gd name="connsiteY2" fmla="*/ 0 h 66675"/>
                <a:gd name="connsiteX3" fmla="*/ 0 w 704850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6675">
                  <a:moveTo>
                    <a:pt x="0" y="0"/>
                  </a:moveTo>
                  <a:cubicBezTo>
                    <a:pt x="107633" y="46672"/>
                    <a:pt x="226695" y="73342"/>
                    <a:pt x="352425" y="73342"/>
                  </a:cubicBezTo>
                  <a:cubicBezTo>
                    <a:pt x="478155" y="73342"/>
                    <a:pt x="597218" y="47625"/>
                    <a:pt x="7048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36063E2-C371-4413-9D8A-E69B0427B2CB}"/>
              </a:ext>
            </a:extLst>
          </p:cNvPr>
          <p:cNvSpPr/>
          <p:nvPr/>
        </p:nvSpPr>
        <p:spPr>
          <a:xfrm>
            <a:off x="7200378" y="5503666"/>
            <a:ext cx="21910" cy="21910"/>
          </a:xfrm>
          <a:custGeom>
            <a:avLst/>
            <a:gdLst>
              <a:gd name="connsiteX0" fmla="*/ 0 w 0"/>
              <a:gd name="connsiteY0" fmla="*/ 953 h 0"/>
              <a:gd name="connsiteX1" fmla="*/ 5715 w 0"/>
              <a:gd name="connsiteY1" fmla="*/ 0 h 0"/>
              <a:gd name="connsiteX2" fmla="*/ 4763 w 0"/>
              <a:gd name="connsiteY2" fmla="*/ 3810 h 0"/>
              <a:gd name="connsiteX3" fmla="*/ 0 w 0"/>
              <a:gd name="connsiteY3" fmla="*/ 953 h 0"/>
              <a:gd name="connsiteX4" fmla="*/ 0 w 0"/>
              <a:gd name="connsiteY4" fmla="*/ 953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0" y="953"/>
                </a:moveTo>
                <a:cubicBezTo>
                  <a:pt x="1905" y="953"/>
                  <a:pt x="3810" y="0"/>
                  <a:pt x="5715" y="0"/>
                </a:cubicBezTo>
                <a:cubicBezTo>
                  <a:pt x="5715" y="953"/>
                  <a:pt x="5715" y="2858"/>
                  <a:pt x="4763" y="3810"/>
                </a:cubicBezTo>
                <a:cubicBezTo>
                  <a:pt x="3810" y="2858"/>
                  <a:pt x="2857" y="953"/>
                  <a:pt x="0" y="953"/>
                </a:cubicBezTo>
                <a:cubicBezTo>
                  <a:pt x="952" y="0"/>
                  <a:pt x="0" y="953"/>
                  <a:pt x="0" y="953"/>
                </a:cubicBezTo>
                <a:close/>
              </a:path>
            </a:pathLst>
          </a:custGeom>
          <a:solidFill>
            <a:srgbClr val="F2EAD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>
              <a:cs typeface="B Nazanin" pitchFamily="2" charset="-78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5A7C0DE-ACB4-4B7F-8B5A-9E87E72D4913}"/>
              </a:ext>
            </a:extLst>
          </p:cNvPr>
          <p:cNvGrpSpPr/>
          <p:nvPr/>
        </p:nvGrpSpPr>
        <p:grpSpPr>
          <a:xfrm>
            <a:off x="6912525" y="2024013"/>
            <a:ext cx="301654" cy="484094"/>
            <a:chOff x="6899592" y="1993712"/>
            <a:chExt cx="3149063" cy="5053610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895C6F3-374C-40B6-9E96-D4B731BD14DB}"/>
                </a:ext>
              </a:extLst>
            </p:cNvPr>
            <p:cNvSpPr/>
            <p:nvPr/>
          </p:nvSpPr>
          <p:spPr>
            <a:xfrm>
              <a:off x="6899592" y="1993712"/>
              <a:ext cx="3149063" cy="5053610"/>
            </a:xfrm>
            <a:custGeom>
              <a:avLst/>
              <a:gdLst>
                <a:gd name="connsiteX0" fmla="*/ 789030 w 3149063"/>
                <a:gd name="connsiteY0" fmla="*/ 5048021 h 5053610"/>
                <a:gd name="connsiteX1" fmla="*/ 791566 w 3149063"/>
                <a:gd name="connsiteY1" fmla="*/ 5048022 h 5053610"/>
                <a:gd name="connsiteX2" fmla="*/ 793454 w 3149063"/>
                <a:gd name="connsiteY2" fmla="*/ 5048831 h 5053610"/>
                <a:gd name="connsiteX3" fmla="*/ 787934 w 3149063"/>
                <a:gd name="connsiteY3" fmla="*/ 5047820 h 5053610"/>
                <a:gd name="connsiteX4" fmla="*/ 789030 w 3149063"/>
                <a:gd name="connsiteY4" fmla="*/ 5048021 h 5053610"/>
                <a:gd name="connsiteX5" fmla="*/ 769942 w 3149063"/>
                <a:gd name="connsiteY5" fmla="*/ 5048015 h 5053610"/>
                <a:gd name="connsiteX6" fmla="*/ 781958 w 3149063"/>
                <a:gd name="connsiteY6" fmla="*/ 5047834 h 5053610"/>
                <a:gd name="connsiteX7" fmla="*/ 2485194 w 3149063"/>
                <a:gd name="connsiteY7" fmla="*/ 0 h 5053610"/>
                <a:gd name="connsiteX8" fmla="*/ 3149063 w 3149063"/>
                <a:gd name="connsiteY8" fmla="*/ 0 h 5053610"/>
                <a:gd name="connsiteX9" fmla="*/ 3142489 w 3149063"/>
                <a:gd name="connsiteY9" fmla="*/ 144605 h 5053610"/>
                <a:gd name="connsiteX10" fmla="*/ 2594743 w 3149063"/>
                <a:gd name="connsiteY10" fmla="*/ 144605 h 5053610"/>
                <a:gd name="connsiteX11" fmla="*/ 2415083 w 3149063"/>
                <a:gd name="connsiteY11" fmla="*/ 322075 h 5053610"/>
                <a:gd name="connsiteX12" fmla="*/ 2309403 w 3149063"/>
                <a:gd name="connsiteY12" fmla="*/ 730351 h 5053610"/>
                <a:gd name="connsiteX13" fmla="*/ 2293947 w 3149063"/>
                <a:gd name="connsiteY13" fmla="*/ 790658 h 5053610"/>
                <a:gd name="connsiteX14" fmla="*/ 2330933 w 3149063"/>
                <a:gd name="connsiteY14" fmla="*/ 798189 h 5053610"/>
                <a:gd name="connsiteX15" fmla="*/ 2686767 w 3149063"/>
                <a:gd name="connsiteY15" fmla="*/ 900493 h 5053610"/>
                <a:gd name="connsiteX16" fmla="*/ 2903673 w 3149063"/>
                <a:gd name="connsiteY16" fmla="*/ 1152457 h 5053610"/>
                <a:gd name="connsiteX17" fmla="*/ 2555308 w 3149063"/>
                <a:gd name="connsiteY17" fmla="*/ 4616400 h 5053610"/>
                <a:gd name="connsiteX18" fmla="*/ 2106156 w 3149063"/>
                <a:gd name="connsiteY18" fmla="*/ 5048022 h 5053610"/>
                <a:gd name="connsiteX19" fmla="*/ 834291 w 3149063"/>
                <a:gd name="connsiteY19" fmla="*/ 5047714 h 5053610"/>
                <a:gd name="connsiteX20" fmla="*/ 787934 w 3149063"/>
                <a:gd name="connsiteY20" fmla="*/ 5047820 h 5053610"/>
                <a:gd name="connsiteX21" fmla="*/ 751379 w 3149063"/>
                <a:gd name="connsiteY21" fmla="*/ 5041129 h 5053610"/>
                <a:gd name="connsiteX22" fmla="*/ 359944 w 3149063"/>
                <a:gd name="connsiteY22" fmla="*/ 4636117 h 5053610"/>
                <a:gd name="connsiteX23" fmla="*/ 623 w 3149063"/>
                <a:gd name="connsiteY23" fmla="*/ 1292680 h 5053610"/>
                <a:gd name="connsiteX24" fmla="*/ 263541 w 3149063"/>
                <a:gd name="connsiteY24" fmla="*/ 880775 h 5053610"/>
                <a:gd name="connsiteX25" fmla="*/ 1993560 w 3149063"/>
                <a:gd name="connsiteY25" fmla="*/ 729495 h 5053610"/>
                <a:gd name="connsiteX26" fmla="*/ 2155090 w 3149063"/>
                <a:gd name="connsiteY26" fmla="*/ 762385 h 5053610"/>
                <a:gd name="connsiteX27" fmla="*/ 2316490 w 3149063"/>
                <a:gd name="connsiteY27" fmla="*/ 131459 h 5053610"/>
                <a:gd name="connsiteX28" fmla="*/ 2485194 w 3149063"/>
                <a:gd name="connsiteY28" fmla="*/ 0 h 505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49063" h="5053610">
                  <a:moveTo>
                    <a:pt x="789030" y="5048021"/>
                  </a:moveTo>
                  <a:lnTo>
                    <a:pt x="791566" y="5048022"/>
                  </a:lnTo>
                  <a:cubicBezTo>
                    <a:pt x="895912" y="5048022"/>
                    <a:pt x="869929" y="5060038"/>
                    <a:pt x="793454" y="5048831"/>
                  </a:cubicBezTo>
                  <a:close/>
                  <a:moveTo>
                    <a:pt x="787934" y="5047820"/>
                  </a:moveTo>
                  <a:lnTo>
                    <a:pt x="789030" y="5048021"/>
                  </a:lnTo>
                  <a:lnTo>
                    <a:pt x="769942" y="5048015"/>
                  </a:lnTo>
                  <a:cubicBezTo>
                    <a:pt x="741211" y="5047995"/>
                    <a:pt x="748392" y="5047926"/>
                    <a:pt x="781958" y="5047834"/>
                  </a:cubicBezTo>
                  <a:close/>
                  <a:moveTo>
                    <a:pt x="2485194" y="0"/>
                  </a:moveTo>
                  <a:lnTo>
                    <a:pt x="3149063" y="0"/>
                  </a:lnTo>
                  <a:lnTo>
                    <a:pt x="3142489" y="144605"/>
                  </a:lnTo>
                  <a:cubicBezTo>
                    <a:pt x="3142489" y="144605"/>
                    <a:pt x="2724012" y="144605"/>
                    <a:pt x="2594743" y="144605"/>
                  </a:cubicBezTo>
                  <a:cubicBezTo>
                    <a:pt x="2434803" y="144605"/>
                    <a:pt x="2443567" y="223480"/>
                    <a:pt x="2415083" y="322075"/>
                  </a:cubicBezTo>
                  <a:cubicBezTo>
                    <a:pt x="2409058" y="342890"/>
                    <a:pt x="2367840" y="502557"/>
                    <a:pt x="2309403" y="730351"/>
                  </a:cubicBezTo>
                  <a:lnTo>
                    <a:pt x="2293947" y="790658"/>
                  </a:lnTo>
                  <a:lnTo>
                    <a:pt x="2330933" y="798189"/>
                  </a:lnTo>
                  <a:cubicBezTo>
                    <a:pt x="2446375" y="826548"/>
                    <a:pt x="2564894" y="860508"/>
                    <a:pt x="2686767" y="900493"/>
                  </a:cubicBezTo>
                  <a:cubicBezTo>
                    <a:pt x="2862046" y="957461"/>
                    <a:pt x="2903673" y="1058246"/>
                    <a:pt x="2903673" y="1152457"/>
                  </a:cubicBezTo>
                  <a:cubicBezTo>
                    <a:pt x="2903673" y="1246670"/>
                    <a:pt x="2583790" y="4528760"/>
                    <a:pt x="2555308" y="4616400"/>
                  </a:cubicBezTo>
                  <a:cubicBezTo>
                    <a:pt x="2526824" y="4704039"/>
                    <a:pt x="2428231" y="5048022"/>
                    <a:pt x="2106156" y="5048022"/>
                  </a:cubicBezTo>
                  <a:cubicBezTo>
                    <a:pt x="1864601" y="5046380"/>
                    <a:pt x="1089404" y="5047201"/>
                    <a:pt x="834291" y="5047714"/>
                  </a:cubicBezTo>
                  <a:lnTo>
                    <a:pt x="787934" y="5047820"/>
                  </a:lnTo>
                  <a:lnTo>
                    <a:pt x="751379" y="5041129"/>
                  </a:lnTo>
                  <a:cubicBezTo>
                    <a:pt x="614748" y="5011238"/>
                    <a:pt x="394452" y="4915879"/>
                    <a:pt x="359944" y="4636117"/>
                  </a:cubicBezTo>
                  <a:cubicBezTo>
                    <a:pt x="298596" y="4138766"/>
                    <a:pt x="623" y="1292680"/>
                    <a:pt x="623" y="1292680"/>
                  </a:cubicBezTo>
                  <a:cubicBezTo>
                    <a:pt x="623" y="1292680"/>
                    <a:pt x="-25670" y="979371"/>
                    <a:pt x="263541" y="880775"/>
                  </a:cubicBezTo>
                  <a:cubicBezTo>
                    <a:pt x="779517" y="704950"/>
                    <a:pt x="1336163" y="624020"/>
                    <a:pt x="1993560" y="729495"/>
                  </a:cubicBezTo>
                  <a:lnTo>
                    <a:pt x="2155090" y="762385"/>
                  </a:lnTo>
                  <a:lnTo>
                    <a:pt x="2316490" y="131459"/>
                  </a:lnTo>
                  <a:cubicBezTo>
                    <a:pt x="2336208" y="54776"/>
                    <a:pt x="2406319" y="0"/>
                    <a:pt x="248519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AD683B1-A350-43B7-A68B-EBCAE6128C38}"/>
                </a:ext>
              </a:extLst>
            </p:cNvPr>
            <p:cNvSpPr/>
            <p:nvPr/>
          </p:nvSpPr>
          <p:spPr>
            <a:xfrm>
              <a:off x="7098972" y="2874136"/>
              <a:ext cx="2507105" cy="4021600"/>
            </a:xfrm>
            <a:custGeom>
              <a:avLst/>
              <a:gdLst>
                <a:gd name="connsiteX0" fmla="*/ 679591 w 2507105"/>
                <a:gd name="connsiteY0" fmla="*/ 4016421 h 4021600"/>
                <a:gd name="connsiteX1" fmla="*/ 682018 w 2507105"/>
                <a:gd name="connsiteY1" fmla="*/ 4016422 h 4021600"/>
                <a:gd name="connsiteX2" fmla="*/ 682980 w 2507105"/>
                <a:gd name="connsiteY2" fmla="*/ 4017231 h 4021600"/>
                <a:gd name="connsiteX3" fmla="*/ 678758 w 2507105"/>
                <a:gd name="connsiteY3" fmla="*/ 4016222 h 4021600"/>
                <a:gd name="connsiteX4" fmla="*/ 679591 w 2507105"/>
                <a:gd name="connsiteY4" fmla="*/ 4016421 h 4021600"/>
                <a:gd name="connsiteX5" fmla="*/ 663472 w 2507105"/>
                <a:gd name="connsiteY5" fmla="*/ 4016416 h 4021600"/>
                <a:gd name="connsiteX6" fmla="*/ 674228 w 2507105"/>
                <a:gd name="connsiteY6" fmla="*/ 4016234 h 4021600"/>
                <a:gd name="connsiteX7" fmla="*/ 809092 w 2507105"/>
                <a:gd name="connsiteY7" fmla="*/ 1886788 h 4021600"/>
                <a:gd name="connsiteX8" fmla="*/ 951507 w 2507105"/>
                <a:gd name="connsiteY8" fmla="*/ 2029203 h 4021600"/>
                <a:gd name="connsiteX9" fmla="*/ 809092 w 2507105"/>
                <a:gd name="connsiteY9" fmla="*/ 2171616 h 4021600"/>
                <a:gd name="connsiteX10" fmla="*/ 666679 w 2507105"/>
                <a:gd name="connsiteY10" fmla="*/ 2029203 h 4021600"/>
                <a:gd name="connsiteX11" fmla="*/ 809092 w 2507105"/>
                <a:gd name="connsiteY11" fmla="*/ 1886788 h 4021600"/>
                <a:gd name="connsiteX12" fmla="*/ 548366 w 2507105"/>
                <a:gd name="connsiteY12" fmla="*/ 1647970 h 4021600"/>
                <a:gd name="connsiteX13" fmla="*/ 649151 w 2507105"/>
                <a:gd name="connsiteY13" fmla="*/ 1748755 h 4021600"/>
                <a:gd name="connsiteX14" fmla="*/ 548366 w 2507105"/>
                <a:gd name="connsiteY14" fmla="*/ 1849540 h 4021600"/>
                <a:gd name="connsiteX15" fmla="*/ 447581 w 2507105"/>
                <a:gd name="connsiteY15" fmla="*/ 1748755 h 4021600"/>
                <a:gd name="connsiteX16" fmla="*/ 548366 w 2507105"/>
                <a:gd name="connsiteY16" fmla="*/ 1647970 h 4021600"/>
                <a:gd name="connsiteX17" fmla="*/ 1180739 w 2507105"/>
                <a:gd name="connsiteY17" fmla="*/ 353 h 4021600"/>
                <a:gd name="connsiteX18" fmla="*/ 1720645 w 2507105"/>
                <a:gd name="connsiteY18" fmla="*/ 42941 h 4021600"/>
                <a:gd name="connsiteX19" fmla="*/ 1904365 w 2507105"/>
                <a:gd name="connsiteY19" fmla="*/ 82674 h 4021600"/>
                <a:gd name="connsiteX20" fmla="*/ 1598760 w 2507105"/>
                <a:gd name="connsiteY20" fmla="*/ 1277311 h 4021600"/>
                <a:gd name="connsiteX21" fmla="*/ 1410646 w 2507105"/>
                <a:gd name="connsiteY21" fmla="*/ 1258656 h 4021600"/>
                <a:gd name="connsiteX22" fmla="*/ 419099 w 2507105"/>
                <a:gd name="connsiteY22" fmla="*/ 1371907 h 4021600"/>
                <a:gd name="connsiteX23" fmla="*/ 232865 w 2507105"/>
                <a:gd name="connsiteY23" fmla="*/ 1617297 h 4021600"/>
                <a:gd name="connsiteX24" fmla="*/ 487019 w 2507105"/>
                <a:gd name="connsiteY24" fmla="*/ 3624238 h 4021600"/>
                <a:gd name="connsiteX25" fmla="*/ 728849 w 2507105"/>
                <a:gd name="connsiteY25" fmla="*/ 3859767 h 4021600"/>
                <a:gd name="connsiteX26" fmla="*/ 791256 w 2507105"/>
                <a:gd name="connsiteY26" fmla="*/ 3871818 h 4021600"/>
                <a:gd name="connsiteX27" fmla="*/ 792451 w 2507105"/>
                <a:gd name="connsiteY27" fmla="*/ 3872049 h 4021600"/>
                <a:gd name="connsiteX28" fmla="*/ 791566 w 2507105"/>
                <a:gd name="connsiteY28" fmla="*/ 3871818 h 4021600"/>
                <a:gd name="connsiteX29" fmla="*/ 822034 w 2507105"/>
                <a:gd name="connsiteY29" fmla="*/ 3871818 h 4021600"/>
                <a:gd name="connsiteX30" fmla="*/ 1716161 w 2507105"/>
                <a:gd name="connsiteY30" fmla="*/ 3871818 h 4021600"/>
                <a:gd name="connsiteX31" fmla="*/ 2031662 w 2507105"/>
                <a:gd name="connsiteY31" fmla="*/ 3613282 h 4021600"/>
                <a:gd name="connsiteX32" fmla="*/ 2277052 w 2507105"/>
                <a:gd name="connsiteY32" fmla="*/ 1534039 h 4021600"/>
                <a:gd name="connsiteX33" fmla="*/ 2123684 w 2507105"/>
                <a:gd name="connsiteY33" fmla="*/ 1382863 h 4021600"/>
                <a:gd name="connsiteX34" fmla="*/ 1873407 w 2507105"/>
                <a:gd name="connsiteY34" fmla="*/ 1321913 h 4021600"/>
                <a:gd name="connsiteX35" fmla="*/ 1739766 w 2507105"/>
                <a:gd name="connsiteY35" fmla="*/ 1298879 h 4021600"/>
                <a:gd name="connsiteX36" fmla="*/ 1741343 w 2507105"/>
                <a:gd name="connsiteY36" fmla="*/ 1292695 h 4021600"/>
                <a:gd name="connsiteX37" fmla="*/ 2011698 w 2507105"/>
                <a:gd name="connsiteY37" fmla="*/ 233872 h 4021600"/>
                <a:gd name="connsiteX38" fmla="*/ 2042074 w 2507105"/>
                <a:gd name="connsiteY38" fmla="*/ 115176 h 4021600"/>
                <a:gd name="connsiteX39" fmla="*/ 2318680 w 2507105"/>
                <a:gd name="connsiteY39" fmla="*/ 199733 h 4021600"/>
                <a:gd name="connsiteX40" fmla="*/ 2507105 w 2507105"/>
                <a:gd name="connsiteY40" fmla="*/ 431977 h 4021600"/>
                <a:gd name="connsiteX41" fmla="*/ 2204750 w 2507105"/>
                <a:gd name="connsiteY41" fmla="*/ 3619853 h 4021600"/>
                <a:gd name="connsiteX42" fmla="*/ 1816947 w 2507105"/>
                <a:gd name="connsiteY42" fmla="*/ 4016422 h 4021600"/>
                <a:gd name="connsiteX43" fmla="*/ 719470 w 2507105"/>
                <a:gd name="connsiteY43" fmla="*/ 4016114 h 4021600"/>
                <a:gd name="connsiteX44" fmla="*/ 678758 w 2507105"/>
                <a:gd name="connsiteY44" fmla="*/ 4016222 h 4021600"/>
                <a:gd name="connsiteX45" fmla="*/ 605059 w 2507105"/>
                <a:gd name="connsiteY45" fmla="*/ 3998620 h 4021600"/>
                <a:gd name="connsiteX46" fmla="*/ 309551 w 2507105"/>
                <a:gd name="connsiteY46" fmla="*/ 3637381 h 4021600"/>
                <a:gd name="connsiteX47" fmla="*/ 621 w 2507105"/>
                <a:gd name="connsiteY47" fmla="*/ 561243 h 4021600"/>
                <a:gd name="connsiteX48" fmla="*/ 228483 w 2507105"/>
                <a:gd name="connsiteY48" fmla="*/ 182205 h 4021600"/>
                <a:gd name="connsiteX49" fmla="*/ 1180739 w 2507105"/>
                <a:gd name="connsiteY49" fmla="*/ 353 h 40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507105" h="4021600">
                  <a:moveTo>
                    <a:pt x="679591" y="4016421"/>
                  </a:moveTo>
                  <a:lnTo>
                    <a:pt x="682018" y="4016422"/>
                  </a:lnTo>
                  <a:cubicBezTo>
                    <a:pt x="771574" y="4016422"/>
                    <a:pt x="748979" y="4027514"/>
                    <a:pt x="682980" y="4017231"/>
                  </a:cubicBezTo>
                  <a:close/>
                  <a:moveTo>
                    <a:pt x="678758" y="4016222"/>
                  </a:moveTo>
                  <a:lnTo>
                    <a:pt x="679591" y="4016421"/>
                  </a:lnTo>
                  <a:lnTo>
                    <a:pt x="663472" y="4016416"/>
                  </a:lnTo>
                  <a:cubicBezTo>
                    <a:pt x="638859" y="4016396"/>
                    <a:pt x="645180" y="4016327"/>
                    <a:pt x="674228" y="4016234"/>
                  </a:cubicBezTo>
                  <a:close/>
                  <a:moveTo>
                    <a:pt x="809092" y="1886788"/>
                  </a:moveTo>
                  <a:cubicBezTo>
                    <a:pt x="887747" y="1886788"/>
                    <a:pt x="951507" y="1950549"/>
                    <a:pt x="951507" y="2029203"/>
                  </a:cubicBezTo>
                  <a:cubicBezTo>
                    <a:pt x="951507" y="2107856"/>
                    <a:pt x="887747" y="2171616"/>
                    <a:pt x="809092" y="2171616"/>
                  </a:cubicBezTo>
                  <a:cubicBezTo>
                    <a:pt x="730440" y="2171616"/>
                    <a:pt x="666679" y="2107856"/>
                    <a:pt x="666679" y="2029203"/>
                  </a:cubicBezTo>
                  <a:cubicBezTo>
                    <a:pt x="666679" y="1950549"/>
                    <a:pt x="730440" y="1886788"/>
                    <a:pt x="809092" y="1886788"/>
                  </a:cubicBezTo>
                  <a:close/>
                  <a:moveTo>
                    <a:pt x="548366" y="1647970"/>
                  </a:moveTo>
                  <a:cubicBezTo>
                    <a:pt x="604027" y="1647970"/>
                    <a:pt x="649151" y="1693094"/>
                    <a:pt x="649151" y="1748755"/>
                  </a:cubicBezTo>
                  <a:cubicBezTo>
                    <a:pt x="649151" y="1804416"/>
                    <a:pt x="604027" y="1849540"/>
                    <a:pt x="548366" y="1849540"/>
                  </a:cubicBezTo>
                  <a:cubicBezTo>
                    <a:pt x="492705" y="1849540"/>
                    <a:pt x="447581" y="1804416"/>
                    <a:pt x="447581" y="1748755"/>
                  </a:cubicBezTo>
                  <a:cubicBezTo>
                    <a:pt x="447581" y="1693094"/>
                    <a:pt x="492705" y="1647970"/>
                    <a:pt x="548366" y="1647970"/>
                  </a:cubicBezTo>
                  <a:close/>
                  <a:moveTo>
                    <a:pt x="1180739" y="353"/>
                  </a:moveTo>
                  <a:cubicBezTo>
                    <a:pt x="1352320" y="-2386"/>
                    <a:pt x="1531639" y="10761"/>
                    <a:pt x="1720645" y="42941"/>
                  </a:cubicBezTo>
                  <a:lnTo>
                    <a:pt x="1904365" y="82674"/>
                  </a:lnTo>
                  <a:lnTo>
                    <a:pt x="1598760" y="1277311"/>
                  </a:lnTo>
                  <a:lnTo>
                    <a:pt x="1410646" y="1258656"/>
                  </a:lnTo>
                  <a:cubicBezTo>
                    <a:pt x="1044042" y="1235997"/>
                    <a:pt x="721728" y="1284267"/>
                    <a:pt x="419099" y="1371907"/>
                  </a:cubicBezTo>
                  <a:cubicBezTo>
                    <a:pt x="213147" y="1428872"/>
                    <a:pt x="232865" y="1617297"/>
                    <a:pt x="232865" y="1617297"/>
                  </a:cubicBezTo>
                  <a:cubicBezTo>
                    <a:pt x="232865" y="1617297"/>
                    <a:pt x="443199" y="3326262"/>
                    <a:pt x="487019" y="3624238"/>
                  </a:cubicBezTo>
                  <a:cubicBezTo>
                    <a:pt x="508929" y="3773224"/>
                    <a:pt x="633815" y="3835119"/>
                    <a:pt x="728849" y="3859767"/>
                  </a:cubicBezTo>
                  <a:lnTo>
                    <a:pt x="791256" y="3871818"/>
                  </a:lnTo>
                  <a:lnTo>
                    <a:pt x="792451" y="3872049"/>
                  </a:lnTo>
                  <a:cubicBezTo>
                    <a:pt x="846306" y="3878904"/>
                    <a:pt x="864690" y="3871818"/>
                    <a:pt x="791566" y="3871818"/>
                  </a:cubicBezTo>
                  <a:lnTo>
                    <a:pt x="822034" y="3871818"/>
                  </a:lnTo>
                  <a:cubicBezTo>
                    <a:pt x="1001763" y="3871818"/>
                    <a:pt x="1546906" y="3871818"/>
                    <a:pt x="1716161" y="3871818"/>
                  </a:cubicBezTo>
                  <a:cubicBezTo>
                    <a:pt x="1941831" y="3871818"/>
                    <a:pt x="2011942" y="3665865"/>
                    <a:pt x="2031662" y="3613282"/>
                  </a:cubicBezTo>
                  <a:cubicBezTo>
                    <a:pt x="2051380" y="3560698"/>
                    <a:pt x="2277052" y="1591005"/>
                    <a:pt x="2277052" y="1534039"/>
                  </a:cubicBezTo>
                  <a:cubicBezTo>
                    <a:pt x="2277052" y="1477074"/>
                    <a:pt x="2246379" y="1417918"/>
                    <a:pt x="2123684" y="1382863"/>
                  </a:cubicBezTo>
                  <a:cubicBezTo>
                    <a:pt x="2037962" y="1359036"/>
                    <a:pt x="1954601" y="1338803"/>
                    <a:pt x="1873407" y="1321913"/>
                  </a:cubicBezTo>
                  <a:lnTo>
                    <a:pt x="1739766" y="1298879"/>
                  </a:lnTo>
                  <a:lnTo>
                    <a:pt x="1741343" y="1292695"/>
                  </a:lnTo>
                  <a:cubicBezTo>
                    <a:pt x="1820923" y="980657"/>
                    <a:pt x="1922743" y="581669"/>
                    <a:pt x="2011698" y="233872"/>
                  </a:cubicBezTo>
                  <a:lnTo>
                    <a:pt x="2042074" y="115176"/>
                  </a:lnTo>
                  <a:lnTo>
                    <a:pt x="2318680" y="199733"/>
                  </a:lnTo>
                  <a:cubicBezTo>
                    <a:pt x="2469860" y="252316"/>
                    <a:pt x="2507105" y="344337"/>
                    <a:pt x="2507105" y="431977"/>
                  </a:cubicBezTo>
                  <a:cubicBezTo>
                    <a:pt x="2507105" y="519616"/>
                    <a:pt x="2231041" y="3538788"/>
                    <a:pt x="2204750" y="3619853"/>
                  </a:cubicBezTo>
                  <a:cubicBezTo>
                    <a:pt x="2180650" y="3700921"/>
                    <a:pt x="2095200" y="4018612"/>
                    <a:pt x="1816947" y="4016422"/>
                  </a:cubicBezTo>
                  <a:cubicBezTo>
                    <a:pt x="1608255" y="4014778"/>
                    <a:pt x="939868" y="4015600"/>
                    <a:pt x="719470" y="4016114"/>
                  </a:cubicBezTo>
                  <a:lnTo>
                    <a:pt x="678758" y="4016222"/>
                  </a:lnTo>
                  <a:lnTo>
                    <a:pt x="605059" y="3998620"/>
                  </a:lnTo>
                  <a:cubicBezTo>
                    <a:pt x="488664" y="3961099"/>
                    <a:pt x="335843" y="3866339"/>
                    <a:pt x="309551" y="3637381"/>
                  </a:cubicBezTo>
                  <a:cubicBezTo>
                    <a:pt x="256967" y="3179467"/>
                    <a:pt x="621" y="561243"/>
                    <a:pt x="621" y="561243"/>
                  </a:cubicBezTo>
                  <a:cubicBezTo>
                    <a:pt x="621" y="561243"/>
                    <a:pt x="-23479" y="274226"/>
                    <a:pt x="228483" y="182205"/>
                  </a:cubicBezTo>
                  <a:cubicBezTo>
                    <a:pt x="525362" y="74847"/>
                    <a:pt x="837577" y="5831"/>
                    <a:pt x="1180739" y="35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5719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568414-A7DE-460F-80B5-EACCFF5AA85F}"/>
              </a:ext>
            </a:extLst>
          </p:cNvPr>
          <p:cNvGrpSpPr/>
          <p:nvPr/>
        </p:nvGrpSpPr>
        <p:grpSpPr>
          <a:xfrm>
            <a:off x="9150857" y="4679027"/>
            <a:ext cx="1815812" cy="1107996"/>
            <a:chOff x="3017859" y="4283314"/>
            <a:chExt cx="1890849" cy="11079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82A5168-7889-4EE9-A0E9-C6C113212A3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D16252B-0C76-411C-8C43-C8499FFCDE6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D46B87A-B349-4897-B3C9-0D5FD39F2E81}"/>
              </a:ext>
            </a:extLst>
          </p:cNvPr>
          <p:cNvGrpSpPr/>
          <p:nvPr/>
        </p:nvGrpSpPr>
        <p:grpSpPr>
          <a:xfrm>
            <a:off x="967950" y="4733618"/>
            <a:ext cx="1815812" cy="1107996"/>
            <a:chOff x="3017859" y="4283314"/>
            <a:chExt cx="1890849" cy="11079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7930BFB-8343-45B6-8FAB-E7EE280E061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5B934A-EBD4-4A66-95AA-5B02312B585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3E6E821-6B96-471D-873E-318F333A1D0B}"/>
              </a:ext>
            </a:extLst>
          </p:cNvPr>
          <p:cNvGrpSpPr/>
          <p:nvPr/>
        </p:nvGrpSpPr>
        <p:grpSpPr>
          <a:xfrm>
            <a:off x="3043819" y="3852378"/>
            <a:ext cx="1815812" cy="1107996"/>
            <a:chOff x="3017859" y="4283314"/>
            <a:chExt cx="1890849" cy="110799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FF09F0-18B3-4315-80E8-E5A818FC42A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2B7A703-7EC3-4ED0-AD59-E0BF44D59CC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4D18818-4FC1-484A-BA4B-0F05337396AF}"/>
              </a:ext>
            </a:extLst>
          </p:cNvPr>
          <p:cNvGrpSpPr/>
          <p:nvPr/>
        </p:nvGrpSpPr>
        <p:grpSpPr>
          <a:xfrm>
            <a:off x="5119688" y="4733618"/>
            <a:ext cx="1845367" cy="1107996"/>
            <a:chOff x="3017861" y="4283314"/>
            <a:chExt cx="1921626" cy="110799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30CCC2-2E34-4E1E-A66A-F36A0DC30E4D}"/>
                </a:ext>
              </a:extLst>
            </p:cNvPr>
            <p:cNvSpPr txBox="1"/>
            <p:nvPr/>
          </p:nvSpPr>
          <p:spPr>
            <a:xfrm>
              <a:off x="3021853" y="4560313"/>
              <a:ext cx="19176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2675040-A380-4854-8831-16AA0AEA3731}"/>
                </a:ext>
              </a:extLst>
            </p:cNvPr>
            <p:cNvSpPr txBox="1"/>
            <p:nvPr/>
          </p:nvSpPr>
          <p:spPr>
            <a:xfrm>
              <a:off x="3017861" y="4283314"/>
              <a:ext cx="1901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D7038E-F4A7-4395-ABE7-9C8530DC272D}"/>
              </a:ext>
            </a:extLst>
          </p:cNvPr>
          <p:cNvGrpSpPr/>
          <p:nvPr/>
        </p:nvGrpSpPr>
        <p:grpSpPr>
          <a:xfrm>
            <a:off x="7225112" y="3852378"/>
            <a:ext cx="1815812" cy="1107996"/>
            <a:chOff x="3017859" y="4283314"/>
            <a:chExt cx="1890849" cy="11079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3DD0546-396D-47D9-9DBB-9B6A69562248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683BAC4-0AC1-4530-BE0C-7D9A3DA004DB}"/>
                </a:ext>
              </a:extLst>
            </p:cNvPr>
            <p:cNvSpPr txBox="1"/>
            <p:nvPr/>
          </p:nvSpPr>
          <p:spPr>
            <a:xfrm>
              <a:off x="3017859" y="4283314"/>
              <a:ext cx="1870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6F75FF-EC39-4B96-9BBE-AE134142F105}"/>
              </a:ext>
            </a:extLst>
          </p:cNvPr>
          <p:cNvGrpSpPr/>
          <p:nvPr/>
        </p:nvGrpSpPr>
        <p:grpSpPr>
          <a:xfrm>
            <a:off x="1059314" y="2574013"/>
            <a:ext cx="1705060" cy="1796015"/>
            <a:chOff x="1046128" y="2903197"/>
            <a:chExt cx="1705060" cy="179601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F33445-D9B9-445F-86DF-E7F0B40B9BC8}"/>
                </a:ext>
              </a:extLst>
            </p:cNvPr>
            <p:cNvSpPr/>
            <p:nvPr/>
          </p:nvSpPr>
          <p:spPr>
            <a:xfrm>
              <a:off x="1046128" y="3066128"/>
              <a:ext cx="1633084" cy="1633084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3CCA649-6825-4A78-A943-B7235B14F103}"/>
                </a:ext>
              </a:extLst>
            </p:cNvPr>
            <p:cNvSpPr/>
            <p:nvPr/>
          </p:nvSpPr>
          <p:spPr>
            <a:xfrm>
              <a:off x="1940213" y="2903197"/>
              <a:ext cx="810975" cy="810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68155B0-F478-4D10-B92C-1109A49150BA}"/>
              </a:ext>
            </a:extLst>
          </p:cNvPr>
          <p:cNvGrpSpPr/>
          <p:nvPr/>
        </p:nvGrpSpPr>
        <p:grpSpPr>
          <a:xfrm>
            <a:off x="3137848" y="1591422"/>
            <a:ext cx="1730833" cy="1879719"/>
            <a:chOff x="3124662" y="1920606"/>
            <a:chExt cx="1730833" cy="1879719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185D394-CEDB-47FF-96ED-C2E221936D80}"/>
                </a:ext>
              </a:extLst>
            </p:cNvPr>
            <p:cNvSpPr/>
            <p:nvPr/>
          </p:nvSpPr>
          <p:spPr>
            <a:xfrm>
              <a:off x="3124662" y="2167242"/>
              <a:ext cx="1633083" cy="1633083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CE34EC7-460B-45CE-93B5-2061FDB1E16B}"/>
                </a:ext>
              </a:extLst>
            </p:cNvPr>
            <p:cNvSpPr/>
            <p:nvPr/>
          </p:nvSpPr>
          <p:spPr>
            <a:xfrm>
              <a:off x="4044520" y="1920606"/>
              <a:ext cx="810975" cy="810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122D37-513B-4F99-8566-0DF3BAD67005}"/>
              </a:ext>
            </a:extLst>
          </p:cNvPr>
          <p:cNvGrpSpPr/>
          <p:nvPr/>
        </p:nvGrpSpPr>
        <p:grpSpPr>
          <a:xfrm>
            <a:off x="5218020" y="2574014"/>
            <a:ext cx="1771861" cy="1796014"/>
            <a:chOff x="5204834" y="2903198"/>
            <a:chExt cx="1771861" cy="1796014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9F29D38-1DF3-4737-83AD-09B6BB0FB847}"/>
                </a:ext>
              </a:extLst>
            </p:cNvPr>
            <p:cNvSpPr/>
            <p:nvPr/>
          </p:nvSpPr>
          <p:spPr>
            <a:xfrm>
              <a:off x="5204834" y="3066128"/>
              <a:ext cx="1633084" cy="1633084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10A0261-CD4D-4FCD-9720-11B35A4A4F09}"/>
                </a:ext>
              </a:extLst>
            </p:cNvPr>
            <p:cNvSpPr/>
            <p:nvPr/>
          </p:nvSpPr>
          <p:spPr>
            <a:xfrm>
              <a:off x="6165720" y="2903198"/>
              <a:ext cx="810975" cy="8109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C524CF-B45B-4F75-B05C-D5B6B29DA05A}"/>
              </a:ext>
            </a:extLst>
          </p:cNvPr>
          <p:cNvGrpSpPr/>
          <p:nvPr/>
        </p:nvGrpSpPr>
        <p:grpSpPr>
          <a:xfrm>
            <a:off x="9392347" y="2574014"/>
            <a:ext cx="1822908" cy="1796014"/>
            <a:chOff x="9379161" y="2903198"/>
            <a:chExt cx="1822908" cy="179601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4A5AACD-B5D8-4466-B659-EB032B023EEB}"/>
                </a:ext>
              </a:extLst>
            </p:cNvPr>
            <p:cNvSpPr/>
            <p:nvPr/>
          </p:nvSpPr>
          <p:spPr>
            <a:xfrm>
              <a:off x="9379161" y="3066129"/>
              <a:ext cx="1633084" cy="1633083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801E43C-A22C-4AB7-B24F-59CE58610FC7}"/>
                </a:ext>
              </a:extLst>
            </p:cNvPr>
            <p:cNvSpPr/>
            <p:nvPr/>
          </p:nvSpPr>
          <p:spPr>
            <a:xfrm>
              <a:off x="10391094" y="2903198"/>
              <a:ext cx="810975" cy="8109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78A0AC-63C0-4B29-9F23-6CEC6A38531A}"/>
              </a:ext>
            </a:extLst>
          </p:cNvPr>
          <p:cNvGrpSpPr/>
          <p:nvPr/>
        </p:nvGrpSpPr>
        <p:grpSpPr>
          <a:xfrm>
            <a:off x="7298193" y="1591421"/>
            <a:ext cx="1747322" cy="1879720"/>
            <a:chOff x="7285007" y="1920605"/>
            <a:chExt cx="1747322" cy="187972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DC0B8C3-1374-4291-9666-522B67ECE4CE}"/>
                </a:ext>
              </a:extLst>
            </p:cNvPr>
            <p:cNvSpPr/>
            <p:nvPr/>
          </p:nvSpPr>
          <p:spPr>
            <a:xfrm>
              <a:off x="7285007" y="2167241"/>
              <a:ext cx="1633084" cy="1633084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CAB5163-0F92-480B-B95B-AF029D0C1BF9}"/>
                </a:ext>
              </a:extLst>
            </p:cNvPr>
            <p:cNvSpPr/>
            <p:nvPr/>
          </p:nvSpPr>
          <p:spPr>
            <a:xfrm>
              <a:off x="8221353" y="1920605"/>
              <a:ext cx="810976" cy="8109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1658BD6-C6FB-4E11-8A71-1FC968395DF4}"/>
              </a:ext>
            </a:extLst>
          </p:cNvPr>
          <p:cNvSpPr txBox="1"/>
          <p:nvPr/>
        </p:nvSpPr>
        <p:spPr>
          <a:xfrm>
            <a:off x="1368134" y="3298328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accent4"/>
                </a:solidFill>
                <a:cs typeface="B Nazanin" pitchFamily="2" charset="-78"/>
              </a:rPr>
              <a:t>42%</a:t>
            </a:r>
            <a:endParaRPr lang="ko-KR" altLang="en-US" sz="3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A8B9B88-73F2-45D8-8E98-43B05506A020}"/>
              </a:ext>
            </a:extLst>
          </p:cNvPr>
          <p:cNvSpPr txBox="1"/>
          <p:nvPr/>
        </p:nvSpPr>
        <p:spPr>
          <a:xfrm>
            <a:off x="3451392" y="2381858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38%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C3ED42-DDF5-4C70-B5BD-C7BDBD136813}"/>
              </a:ext>
            </a:extLst>
          </p:cNvPr>
          <p:cNvSpPr txBox="1"/>
          <p:nvPr/>
        </p:nvSpPr>
        <p:spPr>
          <a:xfrm>
            <a:off x="5534650" y="3298328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accent2"/>
                </a:solidFill>
                <a:cs typeface="B Nazanin" pitchFamily="2" charset="-78"/>
              </a:rPr>
              <a:t>54%</a:t>
            </a:r>
            <a:endParaRPr lang="ko-KR" altLang="en-US" sz="3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E1BA42-0195-431A-945D-AA85DD719698}"/>
              </a:ext>
            </a:extLst>
          </p:cNvPr>
          <p:cNvSpPr txBox="1"/>
          <p:nvPr/>
        </p:nvSpPr>
        <p:spPr>
          <a:xfrm>
            <a:off x="7617908" y="2381858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accent3"/>
                </a:solidFill>
                <a:cs typeface="B Nazanin" pitchFamily="2" charset="-78"/>
              </a:rPr>
              <a:t>67%</a:t>
            </a:r>
            <a:endParaRPr lang="ko-KR" altLang="en-US" sz="32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9BF602-213C-4B12-AE3B-8A77377A1C14}"/>
              </a:ext>
            </a:extLst>
          </p:cNvPr>
          <p:cNvSpPr txBox="1"/>
          <p:nvPr/>
        </p:nvSpPr>
        <p:spPr>
          <a:xfrm>
            <a:off x="9701167" y="3298328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accent4"/>
                </a:solidFill>
                <a:cs typeface="B Nazanin" pitchFamily="2" charset="-78"/>
              </a:rPr>
              <a:t>75%</a:t>
            </a:r>
            <a:endParaRPr lang="ko-KR" altLang="en-US" sz="3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8" name="Isosceles Triangle 51">
            <a:extLst>
              <a:ext uri="{FF2B5EF4-FFF2-40B4-BE49-F238E27FC236}">
                <a16:creationId xmlns:a16="http://schemas.microsoft.com/office/drawing/2014/main" id="{6955B054-868D-4FF2-8EED-23E01CF8FF85}"/>
              </a:ext>
            </a:extLst>
          </p:cNvPr>
          <p:cNvSpPr/>
          <p:nvPr/>
        </p:nvSpPr>
        <p:spPr>
          <a:xfrm>
            <a:off x="2206341" y="2846373"/>
            <a:ext cx="340192" cy="249465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Rounded Rectangle 6">
            <a:extLst>
              <a:ext uri="{FF2B5EF4-FFF2-40B4-BE49-F238E27FC236}">
                <a16:creationId xmlns:a16="http://schemas.microsoft.com/office/drawing/2014/main" id="{A22A37AD-330D-49A4-A680-A6E111AC75A1}"/>
              </a:ext>
            </a:extLst>
          </p:cNvPr>
          <p:cNvSpPr/>
          <p:nvPr/>
        </p:nvSpPr>
        <p:spPr>
          <a:xfrm>
            <a:off x="10659431" y="2806125"/>
            <a:ext cx="353425" cy="35932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ound Same Side Corner Rectangle 11">
            <a:extLst>
              <a:ext uri="{FF2B5EF4-FFF2-40B4-BE49-F238E27FC236}">
                <a16:creationId xmlns:a16="http://schemas.microsoft.com/office/drawing/2014/main" id="{BA20582A-5DF8-4B1E-8EA9-A8C8326EB645}"/>
              </a:ext>
            </a:extLst>
          </p:cNvPr>
          <p:cNvSpPr>
            <a:spLocks noChangeAspect="1"/>
          </p:cNvSpPr>
          <p:nvPr/>
        </p:nvSpPr>
        <p:spPr>
          <a:xfrm rot="9900000">
            <a:off x="6430975" y="2809812"/>
            <a:ext cx="404501" cy="34354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Rectangle 36">
            <a:extLst>
              <a:ext uri="{FF2B5EF4-FFF2-40B4-BE49-F238E27FC236}">
                <a16:creationId xmlns:a16="http://schemas.microsoft.com/office/drawing/2014/main" id="{E4B20275-D39A-447B-A033-99831E6D12C8}"/>
              </a:ext>
            </a:extLst>
          </p:cNvPr>
          <p:cNvSpPr/>
          <p:nvPr/>
        </p:nvSpPr>
        <p:spPr>
          <a:xfrm>
            <a:off x="4316059" y="1855163"/>
            <a:ext cx="345390" cy="288719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FAAA9F82-29F5-4FED-B762-0A1D2853D642}"/>
              </a:ext>
            </a:extLst>
          </p:cNvPr>
          <p:cNvSpPr/>
          <p:nvPr/>
        </p:nvSpPr>
        <p:spPr>
          <a:xfrm>
            <a:off x="8481914" y="1852222"/>
            <a:ext cx="353832" cy="27179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69760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05E334-83DB-45DC-B094-EF107E92686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/>
            <a:endParaRPr lang="en-US" dirty="0">
              <a:cs typeface="B Nazanin" pitchFamily="2" charset="-78"/>
            </a:endParaRPr>
          </a:p>
        </p:txBody>
      </p:sp>
      <p:sp>
        <p:nvSpPr>
          <p:cNvPr id="4" name="Frame 3">
            <a:extLst>
              <a:ext uri="{FF2B5EF4-FFF2-40B4-BE49-F238E27FC236}">
                <a16:creationId xmlns:a16="http://schemas.microsoft.com/office/drawing/2014/main" id="{0E73F639-8E6A-4E16-B20E-7E29FB7B1122}"/>
              </a:ext>
            </a:extLst>
          </p:cNvPr>
          <p:cNvSpPr/>
          <p:nvPr/>
        </p:nvSpPr>
        <p:spPr>
          <a:xfrm>
            <a:off x="635541" y="2354094"/>
            <a:ext cx="5765259" cy="3931666"/>
          </a:xfrm>
          <a:prstGeom prst="frame">
            <a:avLst>
              <a:gd name="adj1" fmla="val 10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78E7CD-B5E1-462B-A4D5-6E5454E538BF}"/>
              </a:ext>
            </a:extLst>
          </p:cNvPr>
          <p:cNvSpPr txBox="1"/>
          <p:nvPr/>
        </p:nvSpPr>
        <p:spPr>
          <a:xfrm>
            <a:off x="635542" y="106321"/>
            <a:ext cx="3566808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endParaRPr lang="ko-KR" altLang="en-US" sz="4400" b="1" dirty="0">
              <a:solidFill>
                <a:schemeClr val="bg1"/>
              </a:solidFill>
              <a:cs typeface="B Nazanin" pitchFamily="2" charset="-78"/>
            </a:endParaRPr>
          </a:p>
          <a:p>
            <a:pPr algn="ctr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en-US" altLang="ko-KR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2FC6E4-6B5F-4681-8FBF-7BEFEF2C11C9}"/>
              </a:ext>
            </a:extLst>
          </p:cNvPr>
          <p:cNvSpPr txBox="1"/>
          <p:nvPr/>
        </p:nvSpPr>
        <p:spPr>
          <a:xfrm>
            <a:off x="635542" y="1554532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200" dirty="0">
                <a:solidFill>
                  <a:schemeClr val="accent1"/>
                </a:solidFill>
                <a:cs typeface="B Nazanin" pitchFamily="2" charset="-78"/>
              </a:rPr>
              <a:t>رستوران</a:t>
            </a:r>
            <a:endParaRPr lang="ko-KR" altLang="en-US" sz="3200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E54AD3-BDB8-4152-BB3F-254797D3B0A8}"/>
              </a:ext>
            </a:extLst>
          </p:cNvPr>
          <p:cNvGrpSpPr/>
          <p:nvPr/>
        </p:nvGrpSpPr>
        <p:grpSpPr>
          <a:xfrm>
            <a:off x="1943988" y="2981479"/>
            <a:ext cx="1241745" cy="1059828"/>
            <a:chOff x="1382292" y="2541472"/>
            <a:chExt cx="1979584" cy="168957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11E7514-8D8C-4F8D-AAA0-0E98CD0D6C87}"/>
                </a:ext>
              </a:extLst>
            </p:cNvPr>
            <p:cNvSpPr/>
            <p:nvPr/>
          </p:nvSpPr>
          <p:spPr>
            <a:xfrm>
              <a:off x="1916268" y="2541472"/>
              <a:ext cx="917610" cy="1689573"/>
            </a:xfrm>
            <a:custGeom>
              <a:avLst/>
              <a:gdLst>
                <a:gd name="connsiteX0" fmla="*/ 552038 w 917610"/>
                <a:gd name="connsiteY0" fmla="*/ 1355777 h 1689573"/>
                <a:gd name="connsiteX1" fmla="*/ 540215 w 917610"/>
                <a:gd name="connsiteY1" fmla="*/ 1365630 h 1689573"/>
                <a:gd name="connsiteX2" fmla="*/ 540215 w 917610"/>
                <a:gd name="connsiteY2" fmla="*/ 1621001 h 1689573"/>
                <a:gd name="connsiteX3" fmla="*/ 552038 w 917610"/>
                <a:gd name="connsiteY3" fmla="*/ 1630853 h 1689573"/>
                <a:gd name="connsiteX4" fmla="*/ 563861 w 917610"/>
                <a:gd name="connsiteY4" fmla="*/ 1621001 h 1689573"/>
                <a:gd name="connsiteX5" fmla="*/ 563861 w 917610"/>
                <a:gd name="connsiteY5" fmla="*/ 1365630 h 1689573"/>
                <a:gd name="connsiteX6" fmla="*/ 552038 w 917610"/>
                <a:gd name="connsiteY6" fmla="*/ 1355777 h 1689573"/>
                <a:gd name="connsiteX7" fmla="*/ 505930 w 917610"/>
                <a:gd name="connsiteY7" fmla="*/ 1355777 h 1689573"/>
                <a:gd name="connsiteX8" fmla="*/ 494107 w 917610"/>
                <a:gd name="connsiteY8" fmla="*/ 1365630 h 1689573"/>
                <a:gd name="connsiteX9" fmla="*/ 494107 w 917610"/>
                <a:gd name="connsiteY9" fmla="*/ 1621001 h 1689573"/>
                <a:gd name="connsiteX10" fmla="*/ 505930 w 917610"/>
                <a:gd name="connsiteY10" fmla="*/ 1630853 h 1689573"/>
                <a:gd name="connsiteX11" fmla="*/ 517752 w 917610"/>
                <a:gd name="connsiteY11" fmla="*/ 1621001 h 1689573"/>
                <a:gd name="connsiteX12" fmla="*/ 517752 w 917610"/>
                <a:gd name="connsiteY12" fmla="*/ 1365630 h 1689573"/>
                <a:gd name="connsiteX13" fmla="*/ 505930 w 917610"/>
                <a:gd name="connsiteY13" fmla="*/ 1355777 h 1689573"/>
                <a:gd name="connsiteX14" fmla="*/ 459821 w 917610"/>
                <a:gd name="connsiteY14" fmla="*/ 1355777 h 1689573"/>
                <a:gd name="connsiteX15" fmla="*/ 447998 w 917610"/>
                <a:gd name="connsiteY15" fmla="*/ 1365630 h 1689573"/>
                <a:gd name="connsiteX16" fmla="*/ 447998 w 917610"/>
                <a:gd name="connsiteY16" fmla="*/ 1621001 h 1689573"/>
                <a:gd name="connsiteX17" fmla="*/ 459821 w 917610"/>
                <a:gd name="connsiteY17" fmla="*/ 1630853 h 1689573"/>
                <a:gd name="connsiteX18" fmla="*/ 471643 w 917610"/>
                <a:gd name="connsiteY18" fmla="*/ 1621001 h 1689573"/>
                <a:gd name="connsiteX19" fmla="*/ 471643 w 917610"/>
                <a:gd name="connsiteY19" fmla="*/ 1365630 h 1689573"/>
                <a:gd name="connsiteX20" fmla="*/ 459821 w 917610"/>
                <a:gd name="connsiteY20" fmla="*/ 1355777 h 1689573"/>
                <a:gd name="connsiteX21" fmla="*/ 413712 w 917610"/>
                <a:gd name="connsiteY21" fmla="*/ 1355777 h 1689573"/>
                <a:gd name="connsiteX22" fmla="*/ 401889 w 917610"/>
                <a:gd name="connsiteY22" fmla="*/ 1365630 h 1689573"/>
                <a:gd name="connsiteX23" fmla="*/ 401889 w 917610"/>
                <a:gd name="connsiteY23" fmla="*/ 1621001 h 1689573"/>
                <a:gd name="connsiteX24" fmla="*/ 413712 w 917610"/>
                <a:gd name="connsiteY24" fmla="*/ 1630853 h 1689573"/>
                <a:gd name="connsiteX25" fmla="*/ 425535 w 917610"/>
                <a:gd name="connsiteY25" fmla="*/ 1621001 h 1689573"/>
                <a:gd name="connsiteX26" fmla="*/ 425535 w 917610"/>
                <a:gd name="connsiteY26" fmla="*/ 1365630 h 1689573"/>
                <a:gd name="connsiteX27" fmla="*/ 413712 w 917610"/>
                <a:gd name="connsiteY27" fmla="*/ 1355777 h 1689573"/>
                <a:gd name="connsiteX28" fmla="*/ 367603 w 917610"/>
                <a:gd name="connsiteY28" fmla="*/ 1355777 h 1689573"/>
                <a:gd name="connsiteX29" fmla="*/ 355780 w 917610"/>
                <a:gd name="connsiteY29" fmla="*/ 1365630 h 1689573"/>
                <a:gd name="connsiteX30" fmla="*/ 355780 w 917610"/>
                <a:gd name="connsiteY30" fmla="*/ 1621001 h 1689573"/>
                <a:gd name="connsiteX31" fmla="*/ 367603 w 917610"/>
                <a:gd name="connsiteY31" fmla="*/ 1630853 h 1689573"/>
                <a:gd name="connsiteX32" fmla="*/ 379426 w 917610"/>
                <a:gd name="connsiteY32" fmla="*/ 1621001 h 1689573"/>
                <a:gd name="connsiteX33" fmla="*/ 379426 w 917610"/>
                <a:gd name="connsiteY33" fmla="*/ 1365630 h 1689573"/>
                <a:gd name="connsiteX34" fmla="*/ 367603 w 917610"/>
                <a:gd name="connsiteY34" fmla="*/ 1355777 h 1689573"/>
                <a:gd name="connsiteX35" fmla="*/ 748720 w 917610"/>
                <a:gd name="connsiteY35" fmla="*/ 1307062 h 1689573"/>
                <a:gd name="connsiteX36" fmla="*/ 696670 w 917610"/>
                <a:gd name="connsiteY36" fmla="*/ 1502251 h 1689573"/>
                <a:gd name="connsiteX37" fmla="*/ 744611 w 917610"/>
                <a:gd name="connsiteY37" fmla="*/ 1657716 h 1689573"/>
                <a:gd name="connsiteX38" fmla="*/ 760706 w 917610"/>
                <a:gd name="connsiteY38" fmla="*/ 1670386 h 1689573"/>
                <a:gd name="connsiteX39" fmla="*/ 725093 w 917610"/>
                <a:gd name="connsiteY39" fmla="*/ 1504305 h 1689573"/>
                <a:gd name="connsiteX40" fmla="*/ 756254 w 917610"/>
                <a:gd name="connsiteY40" fmla="*/ 1307062 h 1689573"/>
                <a:gd name="connsiteX41" fmla="*/ 825084 w 917610"/>
                <a:gd name="connsiteY41" fmla="*/ 1306719 h 1689573"/>
                <a:gd name="connsiteX42" fmla="*/ 861382 w 917610"/>
                <a:gd name="connsiteY42" fmla="*/ 1502935 h 1689573"/>
                <a:gd name="connsiteX43" fmla="*/ 822344 w 917610"/>
                <a:gd name="connsiteY43" fmla="*/ 1672441 h 1689573"/>
                <a:gd name="connsiteX44" fmla="*/ 844945 w 917610"/>
                <a:gd name="connsiteY44" fmla="*/ 1654634 h 1689573"/>
                <a:gd name="connsiteX45" fmla="*/ 888435 w 917610"/>
                <a:gd name="connsiteY45" fmla="*/ 1489923 h 1689573"/>
                <a:gd name="connsiteX46" fmla="*/ 835699 w 917610"/>
                <a:gd name="connsiteY46" fmla="*/ 1306719 h 1689573"/>
                <a:gd name="connsiteX47" fmla="*/ 806935 w 917610"/>
                <a:gd name="connsiteY47" fmla="*/ 1306719 h 1689573"/>
                <a:gd name="connsiteX48" fmla="*/ 825084 w 917610"/>
                <a:gd name="connsiteY48" fmla="*/ 1512866 h 1689573"/>
                <a:gd name="connsiteX49" fmla="*/ 811386 w 917610"/>
                <a:gd name="connsiteY49" fmla="*/ 1669359 h 1689573"/>
                <a:gd name="connsiteX50" fmla="*/ 811729 w 917610"/>
                <a:gd name="connsiteY50" fmla="*/ 1668674 h 1689573"/>
                <a:gd name="connsiteX51" fmla="*/ 851109 w 917610"/>
                <a:gd name="connsiteY51" fmla="*/ 1503620 h 1689573"/>
                <a:gd name="connsiteX52" fmla="*/ 814468 w 917610"/>
                <a:gd name="connsiteY52" fmla="*/ 1306719 h 1689573"/>
                <a:gd name="connsiteX53" fmla="*/ 796661 w 917610"/>
                <a:gd name="connsiteY53" fmla="*/ 1306719 h 1689573"/>
                <a:gd name="connsiteX54" fmla="*/ 796661 w 917610"/>
                <a:gd name="connsiteY54" fmla="*/ 1307062 h 1689573"/>
                <a:gd name="connsiteX55" fmla="*/ 785704 w 917610"/>
                <a:gd name="connsiteY55" fmla="*/ 1307062 h 1689573"/>
                <a:gd name="connsiteX56" fmla="*/ 770979 w 917610"/>
                <a:gd name="connsiteY56" fmla="*/ 1513208 h 1689573"/>
                <a:gd name="connsiteX57" fmla="*/ 792552 w 917610"/>
                <a:gd name="connsiteY57" fmla="*/ 1678263 h 1689573"/>
                <a:gd name="connsiteX58" fmla="*/ 794607 w 917610"/>
                <a:gd name="connsiteY58" fmla="*/ 1679290 h 1689573"/>
                <a:gd name="connsiteX59" fmla="*/ 814811 w 917610"/>
                <a:gd name="connsiteY59" fmla="*/ 1512866 h 1689573"/>
                <a:gd name="connsiteX60" fmla="*/ 796661 w 917610"/>
                <a:gd name="connsiteY60" fmla="*/ 1306719 h 1689573"/>
                <a:gd name="connsiteX61" fmla="*/ 766870 w 917610"/>
                <a:gd name="connsiteY61" fmla="*/ 1306719 h 1689573"/>
                <a:gd name="connsiteX62" fmla="*/ 735366 w 917610"/>
                <a:gd name="connsiteY62" fmla="*/ 1504990 h 1689573"/>
                <a:gd name="connsiteX63" fmla="*/ 770637 w 917610"/>
                <a:gd name="connsiteY63" fmla="*/ 1665935 h 1689573"/>
                <a:gd name="connsiteX64" fmla="*/ 778170 w 917610"/>
                <a:gd name="connsiteY64" fmla="*/ 1672784 h 1689573"/>
                <a:gd name="connsiteX65" fmla="*/ 761048 w 917610"/>
                <a:gd name="connsiteY65" fmla="*/ 1512866 h 1689573"/>
                <a:gd name="connsiteX66" fmla="*/ 775773 w 917610"/>
                <a:gd name="connsiteY66" fmla="*/ 1306719 h 1689573"/>
                <a:gd name="connsiteX67" fmla="*/ 768239 w 917610"/>
                <a:gd name="connsiteY67" fmla="*/ 1251245 h 1689573"/>
                <a:gd name="connsiteX68" fmla="*/ 752830 w 917610"/>
                <a:gd name="connsiteY68" fmla="*/ 1294392 h 1689573"/>
                <a:gd name="connsiteX69" fmla="*/ 758651 w 917610"/>
                <a:gd name="connsiteY69" fmla="*/ 1294392 h 1689573"/>
                <a:gd name="connsiteX70" fmla="*/ 768239 w 917610"/>
                <a:gd name="connsiteY70" fmla="*/ 1251245 h 1689573"/>
                <a:gd name="connsiteX71" fmla="*/ 790840 w 917610"/>
                <a:gd name="connsiteY71" fmla="*/ 1250903 h 1689573"/>
                <a:gd name="connsiteX72" fmla="*/ 787073 w 917610"/>
                <a:gd name="connsiteY72" fmla="*/ 1294392 h 1689573"/>
                <a:gd name="connsiteX73" fmla="*/ 795292 w 917610"/>
                <a:gd name="connsiteY73" fmla="*/ 1294392 h 1689573"/>
                <a:gd name="connsiteX74" fmla="*/ 790840 w 917610"/>
                <a:gd name="connsiteY74" fmla="*/ 1250903 h 1689573"/>
                <a:gd name="connsiteX75" fmla="*/ 800771 w 917610"/>
                <a:gd name="connsiteY75" fmla="*/ 1245424 h 1689573"/>
                <a:gd name="connsiteX76" fmla="*/ 805907 w 917610"/>
                <a:gd name="connsiteY76" fmla="*/ 1294392 h 1689573"/>
                <a:gd name="connsiteX77" fmla="*/ 812071 w 917610"/>
                <a:gd name="connsiteY77" fmla="*/ 1294392 h 1689573"/>
                <a:gd name="connsiteX78" fmla="*/ 800771 w 917610"/>
                <a:gd name="connsiteY78" fmla="*/ 1245424 h 1689573"/>
                <a:gd name="connsiteX79" fmla="*/ 781594 w 917610"/>
                <a:gd name="connsiteY79" fmla="*/ 1238575 h 1689573"/>
                <a:gd name="connsiteX80" fmla="*/ 769267 w 917610"/>
                <a:gd name="connsiteY80" fmla="*/ 1294392 h 1689573"/>
                <a:gd name="connsiteX81" fmla="*/ 776800 w 917610"/>
                <a:gd name="connsiteY81" fmla="*/ 1294392 h 1689573"/>
                <a:gd name="connsiteX82" fmla="*/ 781594 w 917610"/>
                <a:gd name="connsiteY82" fmla="*/ 1238575 h 1689573"/>
                <a:gd name="connsiteX83" fmla="*/ 808647 w 917610"/>
                <a:gd name="connsiteY83" fmla="*/ 1235493 h 1689573"/>
                <a:gd name="connsiteX84" fmla="*/ 822344 w 917610"/>
                <a:gd name="connsiteY84" fmla="*/ 1294392 h 1689573"/>
                <a:gd name="connsiteX85" fmla="*/ 830905 w 917610"/>
                <a:gd name="connsiteY85" fmla="*/ 1294392 h 1689573"/>
                <a:gd name="connsiteX86" fmla="*/ 808647 w 917610"/>
                <a:gd name="connsiteY86" fmla="*/ 1235493 h 1689573"/>
                <a:gd name="connsiteX87" fmla="*/ 126442 w 917610"/>
                <a:gd name="connsiteY87" fmla="*/ 1099588 h 1689573"/>
                <a:gd name="connsiteX88" fmla="*/ 124920 w 917610"/>
                <a:gd name="connsiteY88" fmla="*/ 1115817 h 1689573"/>
                <a:gd name="connsiteX89" fmla="*/ 141150 w 917610"/>
                <a:gd name="connsiteY89" fmla="*/ 1117338 h 1689573"/>
                <a:gd name="connsiteX90" fmla="*/ 142671 w 917610"/>
                <a:gd name="connsiteY90" fmla="*/ 1101109 h 1689573"/>
                <a:gd name="connsiteX91" fmla="*/ 126442 w 917610"/>
                <a:gd name="connsiteY91" fmla="*/ 1099588 h 1689573"/>
                <a:gd name="connsiteX92" fmla="*/ 126442 w 917610"/>
                <a:gd name="connsiteY92" fmla="*/ 1013369 h 1689573"/>
                <a:gd name="connsiteX93" fmla="*/ 124920 w 917610"/>
                <a:gd name="connsiteY93" fmla="*/ 1029598 h 1689573"/>
                <a:gd name="connsiteX94" fmla="*/ 141150 w 917610"/>
                <a:gd name="connsiteY94" fmla="*/ 1031120 h 1689573"/>
                <a:gd name="connsiteX95" fmla="*/ 142671 w 917610"/>
                <a:gd name="connsiteY95" fmla="*/ 1014890 h 1689573"/>
                <a:gd name="connsiteX96" fmla="*/ 126442 w 917610"/>
                <a:gd name="connsiteY96" fmla="*/ 1013369 h 1689573"/>
                <a:gd name="connsiteX97" fmla="*/ 126442 w 917610"/>
                <a:gd name="connsiteY97" fmla="*/ 927151 h 1689573"/>
                <a:gd name="connsiteX98" fmla="*/ 124920 w 917610"/>
                <a:gd name="connsiteY98" fmla="*/ 943380 h 1689573"/>
                <a:gd name="connsiteX99" fmla="*/ 141150 w 917610"/>
                <a:gd name="connsiteY99" fmla="*/ 944901 h 1689573"/>
                <a:gd name="connsiteX100" fmla="*/ 142671 w 917610"/>
                <a:gd name="connsiteY100" fmla="*/ 928672 h 1689573"/>
                <a:gd name="connsiteX101" fmla="*/ 126442 w 917610"/>
                <a:gd name="connsiteY101" fmla="*/ 927151 h 1689573"/>
                <a:gd name="connsiteX102" fmla="*/ 757977 w 917610"/>
                <a:gd name="connsiteY102" fmla="*/ 916582 h 1689573"/>
                <a:gd name="connsiteX103" fmla="*/ 824388 w 917610"/>
                <a:gd name="connsiteY103" fmla="*/ 916582 h 1689573"/>
                <a:gd name="connsiteX104" fmla="*/ 830563 w 917610"/>
                <a:gd name="connsiteY104" fmla="*/ 1172827 h 1689573"/>
                <a:gd name="connsiteX105" fmla="*/ 806250 w 917610"/>
                <a:gd name="connsiteY105" fmla="*/ 1202277 h 1689573"/>
                <a:gd name="connsiteX106" fmla="*/ 841863 w 917610"/>
                <a:gd name="connsiteY106" fmla="*/ 1294734 h 1689573"/>
                <a:gd name="connsiteX107" fmla="*/ 843918 w 917610"/>
                <a:gd name="connsiteY107" fmla="*/ 1294734 h 1689573"/>
                <a:gd name="connsiteX108" fmla="*/ 848369 w 917610"/>
                <a:gd name="connsiteY108" fmla="*/ 1299186 h 1689573"/>
                <a:gd name="connsiteX109" fmla="*/ 848369 w 917610"/>
                <a:gd name="connsiteY109" fmla="*/ 1302268 h 1689573"/>
                <a:gd name="connsiteX110" fmla="*/ 845973 w 917610"/>
                <a:gd name="connsiteY110" fmla="*/ 1306377 h 1689573"/>
                <a:gd name="connsiteX111" fmla="*/ 898022 w 917610"/>
                <a:gd name="connsiteY111" fmla="*/ 1489238 h 1689573"/>
                <a:gd name="connsiteX112" fmla="*/ 852136 w 917610"/>
                <a:gd name="connsiteY112" fmla="*/ 1661483 h 1689573"/>
                <a:gd name="connsiteX113" fmla="*/ 795977 w 917610"/>
                <a:gd name="connsiteY113" fmla="*/ 1689563 h 1689573"/>
                <a:gd name="connsiteX114" fmla="*/ 794265 w 917610"/>
                <a:gd name="connsiteY114" fmla="*/ 1689563 h 1689573"/>
                <a:gd name="connsiteX115" fmla="*/ 737078 w 917610"/>
                <a:gd name="connsiteY115" fmla="*/ 1664907 h 1689573"/>
                <a:gd name="connsiteX116" fmla="*/ 686055 w 917610"/>
                <a:gd name="connsiteY116" fmla="*/ 1501908 h 1689573"/>
                <a:gd name="connsiteX117" fmla="*/ 737420 w 917610"/>
                <a:gd name="connsiteY117" fmla="*/ 1306719 h 1689573"/>
                <a:gd name="connsiteX118" fmla="*/ 733653 w 917610"/>
                <a:gd name="connsiteY118" fmla="*/ 1302268 h 1689573"/>
                <a:gd name="connsiteX119" fmla="*/ 733653 w 917610"/>
                <a:gd name="connsiteY119" fmla="*/ 1299186 h 1689573"/>
                <a:gd name="connsiteX120" fmla="*/ 738105 w 917610"/>
                <a:gd name="connsiteY120" fmla="*/ 1294734 h 1689573"/>
                <a:gd name="connsiteX121" fmla="*/ 741530 w 917610"/>
                <a:gd name="connsiteY121" fmla="*/ 1294734 h 1689573"/>
                <a:gd name="connsiteX122" fmla="*/ 775430 w 917610"/>
                <a:gd name="connsiteY122" fmla="*/ 1201934 h 1689573"/>
                <a:gd name="connsiteX123" fmla="*/ 751803 w 917610"/>
                <a:gd name="connsiteY123" fmla="*/ 1172827 h 1689573"/>
                <a:gd name="connsiteX124" fmla="*/ 418812 w 917610"/>
                <a:gd name="connsiteY124" fmla="*/ 916582 h 1689573"/>
                <a:gd name="connsiteX125" fmla="*/ 455816 w 917610"/>
                <a:gd name="connsiteY125" fmla="*/ 916582 h 1689573"/>
                <a:gd name="connsiteX126" fmla="*/ 496944 w 917610"/>
                <a:gd name="connsiteY126" fmla="*/ 916582 h 1689573"/>
                <a:gd name="connsiteX127" fmla="*/ 496944 w 917610"/>
                <a:gd name="connsiteY127" fmla="*/ 1122502 h 1689573"/>
                <a:gd name="connsiteX128" fmla="*/ 478737 w 917610"/>
                <a:gd name="connsiteY128" fmla="*/ 1122502 h 1689573"/>
                <a:gd name="connsiteX129" fmla="*/ 478737 w 917610"/>
                <a:gd name="connsiteY129" fmla="*/ 1321885 h 1689573"/>
                <a:gd name="connsiteX130" fmla="*/ 552432 w 917610"/>
                <a:gd name="connsiteY130" fmla="*/ 1321885 h 1689573"/>
                <a:gd name="connsiteX131" fmla="*/ 595782 w 917610"/>
                <a:gd name="connsiteY131" fmla="*/ 1365236 h 1689573"/>
                <a:gd name="connsiteX132" fmla="*/ 611546 w 917610"/>
                <a:gd name="connsiteY132" fmla="*/ 1594991 h 1689573"/>
                <a:gd name="connsiteX133" fmla="*/ 516964 w 917610"/>
                <a:gd name="connsiteY133" fmla="*/ 1689573 h 1689573"/>
                <a:gd name="connsiteX134" fmla="*/ 405436 w 917610"/>
                <a:gd name="connsiteY134" fmla="*/ 1689573 h 1689573"/>
                <a:gd name="connsiteX135" fmla="*/ 311248 w 917610"/>
                <a:gd name="connsiteY135" fmla="*/ 1594991 h 1689573"/>
                <a:gd name="connsiteX136" fmla="*/ 327012 w 917610"/>
                <a:gd name="connsiteY136" fmla="*/ 1365236 h 1689573"/>
                <a:gd name="connsiteX137" fmla="*/ 370362 w 917610"/>
                <a:gd name="connsiteY137" fmla="*/ 1321885 h 1689573"/>
                <a:gd name="connsiteX138" fmla="*/ 441298 w 917610"/>
                <a:gd name="connsiteY138" fmla="*/ 1321885 h 1689573"/>
                <a:gd name="connsiteX139" fmla="*/ 441298 w 917610"/>
                <a:gd name="connsiteY139" fmla="*/ 1122502 h 1689573"/>
                <a:gd name="connsiteX140" fmla="*/ 418812 w 917610"/>
                <a:gd name="connsiteY140" fmla="*/ 1122502 h 1689573"/>
                <a:gd name="connsiteX141" fmla="*/ 104326 w 917610"/>
                <a:gd name="connsiteY141" fmla="*/ 916582 h 1689573"/>
                <a:gd name="connsiteX142" fmla="*/ 167388 w 917610"/>
                <a:gd name="connsiteY142" fmla="*/ 916582 h 1689573"/>
                <a:gd name="connsiteX143" fmla="*/ 164986 w 917610"/>
                <a:gd name="connsiteY143" fmla="*/ 921571 h 1689573"/>
                <a:gd name="connsiteX144" fmla="*/ 162958 w 917610"/>
                <a:gd name="connsiteY144" fmla="*/ 1064593 h 1689573"/>
                <a:gd name="connsiteX145" fmla="*/ 155350 w 917610"/>
                <a:gd name="connsiteY145" fmla="*/ 1125960 h 1689573"/>
                <a:gd name="connsiteX146" fmla="*/ 188316 w 917610"/>
                <a:gd name="connsiteY146" fmla="*/ 1166534 h 1689573"/>
                <a:gd name="connsiteX147" fmla="*/ 235990 w 917610"/>
                <a:gd name="connsiteY147" fmla="*/ 1227901 h 1689573"/>
                <a:gd name="connsiteX148" fmla="*/ 199981 w 917610"/>
                <a:gd name="connsiteY148" fmla="*/ 1687394 h 1689573"/>
                <a:gd name="connsiteX149" fmla="*/ 180201 w 917610"/>
                <a:gd name="connsiteY149" fmla="*/ 1672687 h 1689573"/>
                <a:gd name="connsiteX150" fmla="*/ 119341 w 917610"/>
                <a:gd name="connsiteY150" fmla="*/ 1537780 h 1689573"/>
                <a:gd name="connsiteX151" fmla="*/ 113255 w 917610"/>
                <a:gd name="connsiteY151" fmla="*/ 1362300 h 1689573"/>
                <a:gd name="connsiteX152" fmla="*/ 109071 w 917610"/>
                <a:gd name="connsiteY152" fmla="*/ 1134645 h 1689573"/>
                <a:gd name="connsiteX153" fmla="*/ 421443 w 917610"/>
                <a:gd name="connsiteY153" fmla="*/ 0 h 1689573"/>
                <a:gd name="connsiteX154" fmla="*/ 539507 w 917610"/>
                <a:gd name="connsiteY154" fmla="*/ 36614 h 1689573"/>
                <a:gd name="connsiteX155" fmla="*/ 669527 w 917610"/>
                <a:gd name="connsiteY155" fmla="*/ 0 h 1689573"/>
                <a:gd name="connsiteX156" fmla="*/ 917610 w 917610"/>
                <a:gd name="connsiteY156" fmla="*/ 248083 h 1689573"/>
                <a:gd name="connsiteX157" fmla="*/ 688955 w 917610"/>
                <a:gd name="connsiteY157" fmla="*/ 496166 h 1689573"/>
                <a:gd name="connsiteX158" fmla="*/ 700639 w 917610"/>
                <a:gd name="connsiteY158" fmla="*/ 659196 h 1689573"/>
                <a:gd name="connsiteX159" fmla="*/ 455816 w 917610"/>
                <a:gd name="connsiteY159" fmla="*/ 659196 h 1689573"/>
                <a:gd name="connsiteX160" fmla="*/ 176932 w 917610"/>
                <a:gd name="connsiteY160" fmla="*/ 659196 h 1689573"/>
                <a:gd name="connsiteX161" fmla="*/ 190547 w 917610"/>
                <a:gd name="connsiteY161" fmla="*/ 446102 h 1689573"/>
                <a:gd name="connsiteX162" fmla="*/ 180084 w 917610"/>
                <a:gd name="connsiteY162" fmla="*/ 446102 h 1689573"/>
                <a:gd name="connsiteX163" fmla="*/ 0 w 917610"/>
                <a:gd name="connsiteY163" fmla="*/ 266017 h 1689573"/>
                <a:gd name="connsiteX164" fmla="*/ 180084 w 917610"/>
                <a:gd name="connsiteY164" fmla="*/ 85933 h 1689573"/>
                <a:gd name="connsiteX165" fmla="*/ 245095 w 917610"/>
                <a:gd name="connsiteY165" fmla="*/ 97888 h 1689573"/>
                <a:gd name="connsiteX166" fmla="*/ 421443 w 917610"/>
                <a:gd name="connsiteY166" fmla="*/ 0 h 168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917610" h="1689573">
                  <a:moveTo>
                    <a:pt x="552038" y="1355777"/>
                  </a:moveTo>
                  <a:cubicBezTo>
                    <a:pt x="545733" y="1355777"/>
                    <a:pt x="540215" y="1360113"/>
                    <a:pt x="540215" y="1365630"/>
                  </a:cubicBezTo>
                  <a:lnTo>
                    <a:pt x="540215" y="1621001"/>
                  </a:lnTo>
                  <a:cubicBezTo>
                    <a:pt x="540215" y="1626518"/>
                    <a:pt x="545339" y="1630853"/>
                    <a:pt x="552038" y="1630853"/>
                  </a:cubicBezTo>
                  <a:cubicBezTo>
                    <a:pt x="558344" y="1630853"/>
                    <a:pt x="563861" y="1626518"/>
                    <a:pt x="563861" y="1621001"/>
                  </a:cubicBezTo>
                  <a:lnTo>
                    <a:pt x="563861" y="1365630"/>
                  </a:lnTo>
                  <a:cubicBezTo>
                    <a:pt x="563861" y="1360113"/>
                    <a:pt x="558738" y="1355777"/>
                    <a:pt x="552038" y="1355777"/>
                  </a:cubicBezTo>
                  <a:close/>
                  <a:moveTo>
                    <a:pt x="505930" y="1355777"/>
                  </a:moveTo>
                  <a:cubicBezTo>
                    <a:pt x="499624" y="1355777"/>
                    <a:pt x="494107" y="1360113"/>
                    <a:pt x="494107" y="1365630"/>
                  </a:cubicBezTo>
                  <a:lnTo>
                    <a:pt x="494107" y="1621001"/>
                  </a:lnTo>
                  <a:cubicBezTo>
                    <a:pt x="494107" y="1626518"/>
                    <a:pt x="499230" y="1630853"/>
                    <a:pt x="505930" y="1630853"/>
                  </a:cubicBezTo>
                  <a:cubicBezTo>
                    <a:pt x="512235" y="1630853"/>
                    <a:pt x="517752" y="1626518"/>
                    <a:pt x="517752" y="1621001"/>
                  </a:cubicBezTo>
                  <a:lnTo>
                    <a:pt x="517752" y="1365630"/>
                  </a:lnTo>
                  <a:cubicBezTo>
                    <a:pt x="517752" y="1360113"/>
                    <a:pt x="512629" y="1355777"/>
                    <a:pt x="505930" y="1355777"/>
                  </a:cubicBezTo>
                  <a:close/>
                  <a:moveTo>
                    <a:pt x="459821" y="1355777"/>
                  </a:moveTo>
                  <a:cubicBezTo>
                    <a:pt x="453515" y="1355777"/>
                    <a:pt x="447998" y="1360113"/>
                    <a:pt x="447998" y="1365630"/>
                  </a:cubicBezTo>
                  <a:lnTo>
                    <a:pt x="447998" y="1621001"/>
                  </a:lnTo>
                  <a:cubicBezTo>
                    <a:pt x="447998" y="1626518"/>
                    <a:pt x="453121" y="1630853"/>
                    <a:pt x="459821" y="1630853"/>
                  </a:cubicBezTo>
                  <a:cubicBezTo>
                    <a:pt x="466126" y="1630853"/>
                    <a:pt x="471643" y="1626518"/>
                    <a:pt x="471643" y="1621001"/>
                  </a:cubicBezTo>
                  <a:lnTo>
                    <a:pt x="471643" y="1365630"/>
                  </a:lnTo>
                  <a:cubicBezTo>
                    <a:pt x="471643" y="1360113"/>
                    <a:pt x="466521" y="1355777"/>
                    <a:pt x="459821" y="1355777"/>
                  </a:cubicBezTo>
                  <a:close/>
                  <a:moveTo>
                    <a:pt x="413712" y="1355777"/>
                  </a:moveTo>
                  <a:cubicBezTo>
                    <a:pt x="407407" y="1355777"/>
                    <a:pt x="401889" y="1360113"/>
                    <a:pt x="401889" y="1365630"/>
                  </a:cubicBezTo>
                  <a:lnTo>
                    <a:pt x="401889" y="1621001"/>
                  </a:lnTo>
                  <a:cubicBezTo>
                    <a:pt x="401889" y="1626518"/>
                    <a:pt x="407012" y="1630853"/>
                    <a:pt x="413712" y="1630853"/>
                  </a:cubicBezTo>
                  <a:cubicBezTo>
                    <a:pt x="420018" y="1630853"/>
                    <a:pt x="425535" y="1626518"/>
                    <a:pt x="425535" y="1621001"/>
                  </a:cubicBezTo>
                  <a:lnTo>
                    <a:pt x="425535" y="1365630"/>
                  </a:lnTo>
                  <a:cubicBezTo>
                    <a:pt x="425535" y="1360113"/>
                    <a:pt x="420412" y="1355777"/>
                    <a:pt x="413712" y="1355777"/>
                  </a:cubicBezTo>
                  <a:close/>
                  <a:moveTo>
                    <a:pt x="367603" y="1355777"/>
                  </a:moveTo>
                  <a:cubicBezTo>
                    <a:pt x="361298" y="1355777"/>
                    <a:pt x="355780" y="1360113"/>
                    <a:pt x="355780" y="1365630"/>
                  </a:cubicBezTo>
                  <a:lnTo>
                    <a:pt x="355780" y="1621001"/>
                  </a:lnTo>
                  <a:cubicBezTo>
                    <a:pt x="355780" y="1626518"/>
                    <a:pt x="360904" y="1630853"/>
                    <a:pt x="367603" y="1630853"/>
                  </a:cubicBezTo>
                  <a:cubicBezTo>
                    <a:pt x="373909" y="1630853"/>
                    <a:pt x="379426" y="1626518"/>
                    <a:pt x="379426" y="1621001"/>
                  </a:cubicBezTo>
                  <a:lnTo>
                    <a:pt x="379426" y="1365630"/>
                  </a:lnTo>
                  <a:cubicBezTo>
                    <a:pt x="379426" y="1360113"/>
                    <a:pt x="374303" y="1355777"/>
                    <a:pt x="367603" y="1355777"/>
                  </a:cubicBezTo>
                  <a:close/>
                  <a:moveTo>
                    <a:pt x="748720" y="1307062"/>
                  </a:moveTo>
                  <a:cubicBezTo>
                    <a:pt x="724408" y="1377261"/>
                    <a:pt x="697698" y="1463213"/>
                    <a:pt x="696670" y="1502251"/>
                  </a:cubicBezTo>
                  <a:cubicBezTo>
                    <a:pt x="695301" y="1552246"/>
                    <a:pt x="709683" y="1622445"/>
                    <a:pt x="744611" y="1657716"/>
                  </a:cubicBezTo>
                  <a:cubicBezTo>
                    <a:pt x="749748" y="1662853"/>
                    <a:pt x="755227" y="1666962"/>
                    <a:pt x="760706" y="1670386"/>
                  </a:cubicBezTo>
                  <a:cubicBezTo>
                    <a:pt x="732969" y="1637855"/>
                    <a:pt x="719614" y="1576559"/>
                    <a:pt x="725093" y="1504305"/>
                  </a:cubicBezTo>
                  <a:cubicBezTo>
                    <a:pt x="729202" y="1445748"/>
                    <a:pt x="743242" y="1369385"/>
                    <a:pt x="756254" y="1307062"/>
                  </a:cubicBezTo>
                  <a:close/>
                  <a:moveTo>
                    <a:pt x="825084" y="1306719"/>
                  </a:moveTo>
                  <a:cubicBezTo>
                    <a:pt x="840151" y="1375549"/>
                    <a:pt x="857273" y="1459104"/>
                    <a:pt x="861382" y="1502935"/>
                  </a:cubicBezTo>
                  <a:cubicBezTo>
                    <a:pt x="867888" y="1574847"/>
                    <a:pt x="846657" y="1642649"/>
                    <a:pt x="822344" y="1672441"/>
                  </a:cubicBezTo>
                  <a:cubicBezTo>
                    <a:pt x="830220" y="1668332"/>
                    <a:pt x="837754" y="1662511"/>
                    <a:pt x="844945" y="1654634"/>
                  </a:cubicBezTo>
                  <a:cubicBezTo>
                    <a:pt x="879873" y="1616281"/>
                    <a:pt x="893228" y="1542658"/>
                    <a:pt x="888435" y="1489923"/>
                  </a:cubicBezTo>
                  <a:cubicBezTo>
                    <a:pt x="885010" y="1449515"/>
                    <a:pt x="859327" y="1371782"/>
                    <a:pt x="835699" y="1306719"/>
                  </a:cubicBezTo>
                  <a:close/>
                  <a:moveTo>
                    <a:pt x="806935" y="1306719"/>
                  </a:moveTo>
                  <a:cubicBezTo>
                    <a:pt x="815496" y="1388219"/>
                    <a:pt x="825426" y="1489923"/>
                    <a:pt x="825084" y="1512866"/>
                  </a:cubicBezTo>
                  <a:cubicBezTo>
                    <a:pt x="824056" y="1603954"/>
                    <a:pt x="817892" y="1648128"/>
                    <a:pt x="811386" y="1669359"/>
                  </a:cubicBezTo>
                  <a:cubicBezTo>
                    <a:pt x="811386" y="1669359"/>
                    <a:pt x="811729" y="1669017"/>
                    <a:pt x="811729" y="1668674"/>
                  </a:cubicBezTo>
                  <a:cubicBezTo>
                    <a:pt x="835699" y="1642307"/>
                    <a:pt x="857615" y="1575532"/>
                    <a:pt x="851109" y="1503620"/>
                  </a:cubicBezTo>
                  <a:cubicBezTo>
                    <a:pt x="847000" y="1459788"/>
                    <a:pt x="829878" y="1375549"/>
                    <a:pt x="814468" y="1306719"/>
                  </a:cubicBezTo>
                  <a:close/>
                  <a:moveTo>
                    <a:pt x="796661" y="1306719"/>
                  </a:moveTo>
                  <a:lnTo>
                    <a:pt x="796661" y="1307062"/>
                  </a:lnTo>
                  <a:lnTo>
                    <a:pt x="785704" y="1307062"/>
                  </a:lnTo>
                  <a:cubicBezTo>
                    <a:pt x="778855" y="1384110"/>
                    <a:pt x="771321" y="1479992"/>
                    <a:pt x="770979" y="1513208"/>
                  </a:cubicBezTo>
                  <a:cubicBezTo>
                    <a:pt x="770637" y="1572792"/>
                    <a:pt x="777828" y="1663538"/>
                    <a:pt x="792552" y="1678263"/>
                  </a:cubicBezTo>
                  <a:cubicBezTo>
                    <a:pt x="793237" y="1678605"/>
                    <a:pt x="793922" y="1679290"/>
                    <a:pt x="794607" y="1679290"/>
                  </a:cubicBezTo>
                  <a:cubicBezTo>
                    <a:pt x="795634" y="1678947"/>
                    <a:pt x="812756" y="1672784"/>
                    <a:pt x="814811" y="1512866"/>
                  </a:cubicBezTo>
                  <a:cubicBezTo>
                    <a:pt x="815153" y="1490608"/>
                    <a:pt x="805223" y="1388219"/>
                    <a:pt x="796661" y="1306719"/>
                  </a:cubicBezTo>
                  <a:close/>
                  <a:moveTo>
                    <a:pt x="766870" y="1306719"/>
                  </a:moveTo>
                  <a:cubicBezTo>
                    <a:pt x="753857" y="1369043"/>
                    <a:pt x="739818" y="1446091"/>
                    <a:pt x="735366" y="1504990"/>
                  </a:cubicBezTo>
                  <a:cubicBezTo>
                    <a:pt x="729202" y="1588887"/>
                    <a:pt x="749405" y="1643334"/>
                    <a:pt x="770637" y="1665935"/>
                  </a:cubicBezTo>
                  <a:cubicBezTo>
                    <a:pt x="773034" y="1668674"/>
                    <a:pt x="775773" y="1670729"/>
                    <a:pt x="778170" y="1672784"/>
                  </a:cubicBezTo>
                  <a:cubicBezTo>
                    <a:pt x="763788" y="1636485"/>
                    <a:pt x="760706" y="1548479"/>
                    <a:pt x="761048" y="1512866"/>
                  </a:cubicBezTo>
                  <a:cubicBezTo>
                    <a:pt x="761391" y="1479650"/>
                    <a:pt x="768924" y="1383768"/>
                    <a:pt x="775773" y="1306719"/>
                  </a:cubicBezTo>
                  <a:close/>
                  <a:moveTo>
                    <a:pt x="768239" y="1251245"/>
                  </a:moveTo>
                  <a:cubicBezTo>
                    <a:pt x="763445" y="1264257"/>
                    <a:pt x="758309" y="1278640"/>
                    <a:pt x="752830" y="1294392"/>
                  </a:cubicBezTo>
                  <a:lnTo>
                    <a:pt x="758651" y="1294392"/>
                  </a:lnTo>
                  <a:cubicBezTo>
                    <a:pt x="762076" y="1278640"/>
                    <a:pt x="765500" y="1263915"/>
                    <a:pt x="768239" y="1251245"/>
                  </a:cubicBezTo>
                  <a:close/>
                  <a:moveTo>
                    <a:pt x="790840" y="1250903"/>
                  </a:moveTo>
                  <a:cubicBezTo>
                    <a:pt x="789813" y="1263915"/>
                    <a:pt x="788443" y="1278640"/>
                    <a:pt x="787073" y="1294392"/>
                  </a:cubicBezTo>
                  <a:lnTo>
                    <a:pt x="795292" y="1294392"/>
                  </a:lnTo>
                  <a:cubicBezTo>
                    <a:pt x="793922" y="1278640"/>
                    <a:pt x="792210" y="1263915"/>
                    <a:pt x="790840" y="1250903"/>
                  </a:cubicBezTo>
                  <a:close/>
                  <a:moveTo>
                    <a:pt x="800771" y="1245424"/>
                  </a:moveTo>
                  <a:cubicBezTo>
                    <a:pt x="802140" y="1259463"/>
                    <a:pt x="804195" y="1276243"/>
                    <a:pt x="805907" y="1294392"/>
                  </a:cubicBezTo>
                  <a:lnTo>
                    <a:pt x="812071" y="1294392"/>
                  </a:lnTo>
                  <a:cubicBezTo>
                    <a:pt x="807962" y="1276243"/>
                    <a:pt x="804195" y="1259806"/>
                    <a:pt x="800771" y="1245424"/>
                  </a:cubicBezTo>
                  <a:close/>
                  <a:moveTo>
                    <a:pt x="781594" y="1238575"/>
                  </a:moveTo>
                  <a:cubicBezTo>
                    <a:pt x="778170" y="1253984"/>
                    <a:pt x="773718" y="1273161"/>
                    <a:pt x="769267" y="1294392"/>
                  </a:cubicBezTo>
                  <a:lnTo>
                    <a:pt x="776800" y="1294392"/>
                  </a:lnTo>
                  <a:cubicBezTo>
                    <a:pt x="778513" y="1273503"/>
                    <a:pt x="780225" y="1253984"/>
                    <a:pt x="781594" y="1238575"/>
                  </a:cubicBezTo>
                  <a:close/>
                  <a:moveTo>
                    <a:pt x="808647" y="1235493"/>
                  </a:moveTo>
                  <a:cubicBezTo>
                    <a:pt x="812756" y="1251588"/>
                    <a:pt x="817208" y="1272134"/>
                    <a:pt x="822344" y="1294392"/>
                  </a:cubicBezTo>
                  <a:lnTo>
                    <a:pt x="830905" y="1294392"/>
                  </a:lnTo>
                  <a:cubicBezTo>
                    <a:pt x="822687" y="1272134"/>
                    <a:pt x="814811" y="1251588"/>
                    <a:pt x="808647" y="1235493"/>
                  </a:cubicBezTo>
                  <a:close/>
                  <a:moveTo>
                    <a:pt x="126442" y="1099588"/>
                  </a:moveTo>
                  <a:cubicBezTo>
                    <a:pt x="121370" y="1103645"/>
                    <a:pt x="120863" y="1111252"/>
                    <a:pt x="124920" y="1115817"/>
                  </a:cubicBezTo>
                  <a:cubicBezTo>
                    <a:pt x="128978" y="1120889"/>
                    <a:pt x="136078" y="1121395"/>
                    <a:pt x="141150" y="1117338"/>
                  </a:cubicBezTo>
                  <a:cubicBezTo>
                    <a:pt x="146221" y="1113281"/>
                    <a:pt x="146728" y="1106180"/>
                    <a:pt x="142671" y="1101109"/>
                  </a:cubicBezTo>
                  <a:cubicBezTo>
                    <a:pt x="138614" y="1096037"/>
                    <a:pt x="131513" y="1095530"/>
                    <a:pt x="126442" y="1099588"/>
                  </a:cubicBezTo>
                  <a:close/>
                  <a:moveTo>
                    <a:pt x="126442" y="1013369"/>
                  </a:moveTo>
                  <a:cubicBezTo>
                    <a:pt x="121370" y="1017426"/>
                    <a:pt x="120863" y="1025034"/>
                    <a:pt x="124920" y="1029598"/>
                  </a:cubicBezTo>
                  <a:cubicBezTo>
                    <a:pt x="128978" y="1034670"/>
                    <a:pt x="136078" y="1035177"/>
                    <a:pt x="141150" y="1031120"/>
                  </a:cubicBezTo>
                  <a:cubicBezTo>
                    <a:pt x="146221" y="1027062"/>
                    <a:pt x="146728" y="1019962"/>
                    <a:pt x="142671" y="1014890"/>
                  </a:cubicBezTo>
                  <a:cubicBezTo>
                    <a:pt x="138614" y="1009819"/>
                    <a:pt x="131513" y="1009312"/>
                    <a:pt x="126442" y="1013369"/>
                  </a:cubicBezTo>
                  <a:close/>
                  <a:moveTo>
                    <a:pt x="126442" y="927151"/>
                  </a:moveTo>
                  <a:cubicBezTo>
                    <a:pt x="121370" y="931208"/>
                    <a:pt x="120863" y="938815"/>
                    <a:pt x="124920" y="943380"/>
                  </a:cubicBezTo>
                  <a:cubicBezTo>
                    <a:pt x="128978" y="948452"/>
                    <a:pt x="136078" y="948959"/>
                    <a:pt x="141150" y="944901"/>
                  </a:cubicBezTo>
                  <a:cubicBezTo>
                    <a:pt x="146221" y="940844"/>
                    <a:pt x="146728" y="933744"/>
                    <a:pt x="142671" y="928672"/>
                  </a:cubicBezTo>
                  <a:cubicBezTo>
                    <a:pt x="138614" y="923600"/>
                    <a:pt x="131513" y="923093"/>
                    <a:pt x="126442" y="927151"/>
                  </a:cubicBezTo>
                  <a:close/>
                  <a:moveTo>
                    <a:pt x="757977" y="916582"/>
                  </a:moveTo>
                  <a:lnTo>
                    <a:pt x="824388" y="916582"/>
                  </a:lnTo>
                  <a:lnTo>
                    <a:pt x="830563" y="1172827"/>
                  </a:lnTo>
                  <a:cubicBezTo>
                    <a:pt x="830563" y="1185840"/>
                    <a:pt x="819262" y="1197140"/>
                    <a:pt x="806250" y="1202277"/>
                  </a:cubicBezTo>
                  <a:cubicBezTo>
                    <a:pt x="812071" y="1216659"/>
                    <a:pt x="826454" y="1252272"/>
                    <a:pt x="841863" y="1294734"/>
                  </a:cubicBezTo>
                  <a:lnTo>
                    <a:pt x="843918" y="1294734"/>
                  </a:lnTo>
                  <a:cubicBezTo>
                    <a:pt x="846315" y="1294734"/>
                    <a:pt x="848369" y="1296789"/>
                    <a:pt x="848369" y="1299186"/>
                  </a:cubicBezTo>
                  <a:lnTo>
                    <a:pt x="848369" y="1302268"/>
                  </a:lnTo>
                  <a:cubicBezTo>
                    <a:pt x="848369" y="1303980"/>
                    <a:pt x="847342" y="1305692"/>
                    <a:pt x="845973" y="1306377"/>
                  </a:cubicBezTo>
                  <a:cubicBezTo>
                    <a:pt x="869258" y="1371440"/>
                    <a:pt x="894256" y="1448146"/>
                    <a:pt x="898022" y="1489238"/>
                  </a:cubicBezTo>
                  <a:cubicBezTo>
                    <a:pt x="902816" y="1544028"/>
                    <a:pt x="888777" y="1621076"/>
                    <a:pt x="852136" y="1661483"/>
                  </a:cubicBezTo>
                  <a:cubicBezTo>
                    <a:pt x="836042" y="1679290"/>
                    <a:pt x="817208" y="1688878"/>
                    <a:pt x="795977" y="1689563"/>
                  </a:cubicBezTo>
                  <a:cubicBezTo>
                    <a:pt x="795292" y="1689563"/>
                    <a:pt x="794949" y="1689563"/>
                    <a:pt x="794265" y="1689563"/>
                  </a:cubicBezTo>
                  <a:cubicBezTo>
                    <a:pt x="772691" y="1689905"/>
                    <a:pt x="753515" y="1681687"/>
                    <a:pt x="737078" y="1664907"/>
                  </a:cubicBezTo>
                  <a:cubicBezTo>
                    <a:pt x="700437" y="1627239"/>
                    <a:pt x="685028" y="1553958"/>
                    <a:pt x="686055" y="1501908"/>
                  </a:cubicBezTo>
                  <a:cubicBezTo>
                    <a:pt x="687082" y="1461843"/>
                    <a:pt x="713450" y="1376919"/>
                    <a:pt x="737420" y="1306719"/>
                  </a:cubicBezTo>
                  <a:cubicBezTo>
                    <a:pt x="735366" y="1306377"/>
                    <a:pt x="733653" y="1304665"/>
                    <a:pt x="733653" y="1302268"/>
                  </a:cubicBezTo>
                  <a:lnTo>
                    <a:pt x="733653" y="1299186"/>
                  </a:lnTo>
                  <a:cubicBezTo>
                    <a:pt x="733653" y="1296789"/>
                    <a:pt x="735708" y="1294734"/>
                    <a:pt x="738105" y="1294734"/>
                  </a:cubicBezTo>
                  <a:lnTo>
                    <a:pt x="741530" y="1294734"/>
                  </a:lnTo>
                  <a:cubicBezTo>
                    <a:pt x="756939" y="1250560"/>
                    <a:pt x="770637" y="1214262"/>
                    <a:pt x="775430" y="1201934"/>
                  </a:cubicBezTo>
                  <a:cubicBezTo>
                    <a:pt x="762761" y="1196798"/>
                    <a:pt x="751803" y="1185497"/>
                    <a:pt x="751803" y="1172827"/>
                  </a:cubicBezTo>
                  <a:close/>
                  <a:moveTo>
                    <a:pt x="418812" y="916582"/>
                  </a:moveTo>
                  <a:lnTo>
                    <a:pt x="455816" y="916582"/>
                  </a:lnTo>
                  <a:lnTo>
                    <a:pt x="496944" y="916582"/>
                  </a:lnTo>
                  <a:lnTo>
                    <a:pt x="496944" y="1122502"/>
                  </a:lnTo>
                  <a:lnTo>
                    <a:pt x="478737" y="1122502"/>
                  </a:lnTo>
                  <a:lnTo>
                    <a:pt x="478737" y="1321885"/>
                  </a:lnTo>
                  <a:lnTo>
                    <a:pt x="552432" y="1321885"/>
                  </a:lnTo>
                  <a:cubicBezTo>
                    <a:pt x="576078" y="1321885"/>
                    <a:pt x="595782" y="1341196"/>
                    <a:pt x="595782" y="1365236"/>
                  </a:cubicBezTo>
                  <a:lnTo>
                    <a:pt x="611546" y="1594991"/>
                  </a:lnTo>
                  <a:cubicBezTo>
                    <a:pt x="617064" y="1675386"/>
                    <a:pt x="568984" y="1689573"/>
                    <a:pt x="516964" y="1689573"/>
                  </a:cubicBezTo>
                  <a:lnTo>
                    <a:pt x="405436" y="1689573"/>
                  </a:lnTo>
                  <a:cubicBezTo>
                    <a:pt x="353416" y="1689573"/>
                    <a:pt x="304549" y="1674598"/>
                    <a:pt x="311248" y="1594991"/>
                  </a:cubicBezTo>
                  <a:lnTo>
                    <a:pt x="327012" y="1365236"/>
                  </a:lnTo>
                  <a:cubicBezTo>
                    <a:pt x="327012" y="1341590"/>
                    <a:pt x="346322" y="1321885"/>
                    <a:pt x="370362" y="1321885"/>
                  </a:cubicBezTo>
                  <a:lnTo>
                    <a:pt x="441298" y="1321885"/>
                  </a:lnTo>
                  <a:lnTo>
                    <a:pt x="441298" y="1122502"/>
                  </a:lnTo>
                  <a:lnTo>
                    <a:pt x="418812" y="1122502"/>
                  </a:lnTo>
                  <a:close/>
                  <a:moveTo>
                    <a:pt x="104326" y="916582"/>
                  </a:moveTo>
                  <a:lnTo>
                    <a:pt x="167388" y="916582"/>
                  </a:lnTo>
                  <a:lnTo>
                    <a:pt x="164986" y="921571"/>
                  </a:lnTo>
                  <a:cubicBezTo>
                    <a:pt x="162450" y="971781"/>
                    <a:pt x="169551" y="1013876"/>
                    <a:pt x="162958" y="1064593"/>
                  </a:cubicBezTo>
                  <a:cubicBezTo>
                    <a:pt x="160422" y="1084879"/>
                    <a:pt x="158900" y="1105674"/>
                    <a:pt x="155350" y="1125960"/>
                  </a:cubicBezTo>
                  <a:cubicBezTo>
                    <a:pt x="150786" y="1149290"/>
                    <a:pt x="164986" y="1160955"/>
                    <a:pt x="188316" y="1166534"/>
                  </a:cubicBezTo>
                  <a:cubicBezTo>
                    <a:pt x="235990" y="1177691"/>
                    <a:pt x="235990" y="1178706"/>
                    <a:pt x="235990" y="1227901"/>
                  </a:cubicBezTo>
                  <a:cubicBezTo>
                    <a:pt x="235990" y="1373965"/>
                    <a:pt x="216718" y="1634142"/>
                    <a:pt x="199981" y="1687394"/>
                  </a:cubicBezTo>
                  <a:cubicBezTo>
                    <a:pt x="197445" y="1695509"/>
                    <a:pt x="185780" y="1678773"/>
                    <a:pt x="180201" y="1672687"/>
                  </a:cubicBezTo>
                  <a:cubicBezTo>
                    <a:pt x="145207" y="1634649"/>
                    <a:pt x="121370" y="1590018"/>
                    <a:pt x="119341" y="1537780"/>
                  </a:cubicBezTo>
                  <a:cubicBezTo>
                    <a:pt x="112748" y="1479456"/>
                    <a:pt x="114269" y="1421132"/>
                    <a:pt x="113255" y="1362300"/>
                  </a:cubicBezTo>
                  <a:cubicBezTo>
                    <a:pt x="112241" y="1284957"/>
                    <a:pt x="110719" y="1209770"/>
                    <a:pt x="109071" y="1134645"/>
                  </a:cubicBezTo>
                  <a:close/>
                  <a:moveTo>
                    <a:pt x="421443" y="0"/>
                  </a:moveTo>
                  <a:cubicBezTo>
                    <a:pt x="465530" y="0"/>
                    <a:pt x="505882" y="13450"/>
                    <a:pt x="539507" y="36614"/>
                  </a:cubicBezTo>
                  <a:cubicBezTo>
                    <a:pt x="577616" y="13450"/>
                    <a:pt x="621703" y="0"/>
                    <a:pt x="669527" y="0"/>
                  </a:cubicBezTo>
                  <a:cubicBezTo>
                    <a:pt x="806271" y="0"/>
                    <a:pt x="917610" y="111338"/>
                    <a:pt x="917610" y="248083"/>
                  </a:cubicBezTo>
                  <a:cubicBezTo>
                    <a:pt x="917610" y="378103"/>
                    <a:pt x="816732" y="484958"/>
                    <a:pt x="688955" y="496166"/>
                  </a:cubicBezTo>
                  <a:lnTo>
                    <a:pt x="700639" y="659196"/>
                  </a:lnTo>
                  <a:lnTo>
                    <a:pt x="455816" y="659196"/>
                  </a:lnTo>
                  <a:lnTo>
                    <a:pt x="176932" y="659196"/>
                  </a:lnTo>
                  <a:lnTo>
                    <a:pt x="190547" y="446102"/>
                  </a:lnTo>
                  <a:cubicBezTo>
                    <a:pt x="186810" y="446102"/>
                    <a:pt x="183821" y="446102"/>
                    <a:pt x="180084" y="446102"/>
                  </a:cubicBezTo>
                  <a:cubicBezTo>
                    <a:pt x="80702" y="446102"/>
                    <a:pt x="0" y="365400"/>
                    <a:pt x="0" y="266017"/>
                  </a:cubicBezTo>
                  <a:cubicBezTo>
                    <a:pt x="0" y="166635"/>
                    <a:pt x="80702" y="85933"/>
                    <a:pt x="180084" y="85933"/>
                  </a:cubicBezTo>
                  <a:cubicBezTo>
                    <a:pt x="202502" y="85933"/>
                    <a:pt x="224919" y="89669"/>
                    <a:pt x="245095" y="97888"/>
                  </a:cubicBezTo>
                  <a:cubicBezTo>
                    <a:pt x="282457" y="38857"/>
                    <a:pt x="347467" y="0"/>
                    <a:pt x="42144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2F32AA0-67B0-448B-9F04-6C0E8DEDC3A6}"/>
                </a:ext>
              </a:extLst>
            </p:cNvPr>
            <p:cNvSpPr/>
            <p:nvPr/>
          </p:nvSpPr>
          <p:spPr>
            <a:xfrm flipH="1">
              <a:off x="1382292" y="3200668"/>
              <a:ext cx="1979584" cy="257386"/>
            </a:xfrm>
            <a:custGeom>
              <a:avLst/>
              <a:gdLst>
                <a:gd name="connsiteX0" fmla="*/ 6792279 w 8822004"/>
                <a:gd name="connsiteY0" fmla="*/ 0 h 1147040"/>
                <a:gd name="connsiteX1" fmla="*/ 4411002 w 8822004"/>
                <a:gd name="connsiteY1" fmla="*/ 0 h 1147040"/>
                <a:gd name="connsiteX2" fmla="*/ 2029725 w 8822004"/>
                <a:gd name="connsiteY2" fmla="*/ 0 h 1147040"/>
                <a:gd name="connsiteX3" fmla="*/ 1709050 w 8822004"/>
                <a:gd name="connsiteY3" fmla="*/ 262370 h 1147040"/>
                <a:gd name="connsiteX4" fmla="*/ 1670181 w 8822004"/>
                <a:gd name="connsiteY4" fmla="*/ 325531 h 1147040"/>
                <a:gd name="connsiteX5" fmla="*/ 1077419 w 8822004"/>
                <a:gd name="connsiteY5" fmla="*/ 325531 h 1147040"/>
                <a:gd name="connsiteX6" fmla="*/ 134830 w 8822004"/>
                <a:gd name="connsiteY6" fmla="*/ 320675 h 1147040"/>
                <a:gd name="connsiteX7" fmla="*/ 18221 w 8822004"/>
                <a:gd name="connsiteY7" fmla="*/ 412993 h 1147040"/>
                <a:gd name="connsiteX8" fmla="*/ 0 w 8822004"/>
                <a:gd name="connsiteY8" fmla="*/ 529599 h 1147040"/>
                <a:gd name="connsiteX9" fmla="*/ 1372 w 8822004"/>
                <a:gd name="connsiteY9" fmla="*/ 573520 h 1147040"/>
                <a:gd name="connsiteX10" fmla="*/ 0 w 8822004"/>
                <a:gd name="connsiteY10" fmla="*/ 617441 h 1147040"/>
                <a:gd name="connsiteX11" fmla="*/ 18221 w 8822004"/>
                <a:gd name="connsiteY11" fmla="*/ 734047 h 1147040"/>
                <a:gd name="connsiteX12" fmla="*/ 134830 w 8822004"/>
                <a:gd name="connsiteY12" fmla="*/ 826365 h 1147040"/>
                <a:gd name="connsiteX13" fmla="*/ 1077419 w 8822004"/>
                <a:gd name="connsiteY13" fmla="*/ 821509 h 1147040"/>
                <a:gd name="connsiteX14" fmla="*/ 1670181 w 8822004"/>
                <a:gd name="connsiteY14" fmla="*/ 821509 h 1147040"/>
                <a:gd name="connsiteX15" fmla="*/ 1709050 w 8822004"/>
                <a:gd name="connsiteY15" fmla="*/ 884670 h 1147040"/>
                <a:gd name="connsiteX16" fmla="*/ 2029725 w 8822004"/>
                <a:gd name="connsiteY16" fmla="*/ 1147040 h 1147040"/>
                <a:gd name="connsiteX17" fmla="*/ 4411002 w 8822004"/>
                <a:gd name="connsiteY17" fmla="*/ 1147040 h 1147040"/>
                <a:gd name="connsiteX18" fmla="*/ 6792279 w 8822004"/>
                <a:gd name="connsiteY18" fmla="*/ 1147040 h 1147040"/>
                <a:gd name="connsiteX19" fmla="*/ 7112954 w 8822004"/>
                <a:gd name="connsiteY19" fmla="*/ 884670 h 1147040"/>
                <a:gd name="connsiteX20" fmla="*/ 7151823 w 8822004"/>
                <a:gd name="connsiteY20" fmla="*/ 821509 h 1147040"/>
                <a:gd name="connsiteX21" fmla="*/ 7744585 w 8822004"/>
                <a:gd name="connsiteY21" fmla="*/ 821509 h 1147040"/>
                <a:gd name="connsiteX22" fmla="*/ 8687174 w 8822004"/>
                <a:gd name="connsiteY22" fmla="*/ 826365 h 1147040"/>
                <a:gd name="connsiteX23" fmla="*/ 8803783 w 8822004"/>
                <a:gd name="connsiteY23" fmla="*/ 734047 h 1147040"/>
                <a:gd name="connsiteX24" fmla="*/ 8822004 w 8822004"/>
                <a:gd name="connsiteY24" fmla="*/ 617441 h 1147040"/>
                <a:gd name="connsiteX25" fmla="*/ 8820632 w 8822004"/>
                <a:gd name="connsiteY25" fmla="*/ 573520 h 1147040"/>
                <a:gd name="connsiteX26" fmla="*/ 8822004 w 8822004"/>
                <a:gd name="connsiteY26" fmla="*/ 529599 h 1147040"/>
                <a:gd name="connsiteX27" fmla="*/ 8803783 w 8822004"/>
                <a:gd name="connsiteY27" fmla="*/ 412993 h 1147040"/>
                <a:gd name="connsiteX28" fmla="*/ 8687174 w 8822004"/>
                <a:gd name="connsiteY28" fmla="*/ 320675 h 1147040"/>
                <a:gd name="connsiteX29" fmla="*/ 7744585 w 8822004"/>
                <a:gd name="connsiteY29" fmla="*/ 325531 h 1147040"/>
                <a:gd name="connsiteX30" fmla="*/ 7151823 w 8822004"/>
                <a:gd name="connsiteY30" fmla="*/ 325531 h 1147040"/>
                <a:gd name="connsiteX31" fmla="*/ 7112954 w 8822004"/>
                <a:gd name="connsiteY31" fmla="*/ 262370 h 1147040"/>
                <a:gd name="connsiteX32" fmla="*/ 6792279 w 8822004"/>
                <a:gd name="connsiteY32" fmla="*/ 0 h 11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822004" h="1147040">
                  <a:moveTo>
                    <a:pt x="6792279" y="0"/>
                  </a:moveTo>
                  <a:lnTo>
                    <a:pt x="4411002" y="0"/>
                  </a:lnTo>
                  <a:lnTo>
                    <a:pt x="2029725" y="0"/>
                  </a:lnTo>
                  <a:cubicBezTo>
                    <a:pt x="1835376" y="0"/>
                    <a:pt x="1747920" y="72883"/>
                    <a:pt x="1709050" y="262370"/>
                  </a:cubicBezTo>
                  <a:cubicBezTo>
                    <a:pt x="1704189" y="291522"/>
                    <a:pt x="1694471" y="315819"/>
                    <a:pt x="1670181" y="325531"/>
                  </a:cubicBezTo>
                  <a:cubicBezTo>
                    <a:pt x="1470971" y="383840"/>
                    <a:pt x="1276623" y="408131"/>
                    <a:pt x="1077419" y="325531"/>
                  </a:cubicBezTo>
                  <a:cubicBezTo>
                    <a:pt x="781035" y="306096"/>
                    <a:pt x="431208" y="310957"/>
                    <a:pt x="134830" y="320675"/>
                  </a:cubicBezTo>
                  <a:cubicBezTo>
                    <a:pt x="86243" y="335253"/>
                    <a:pt x="32795" y="359544"/>
                    <a:pt x="18221" y="412993"/>
                  </a:cubicBezTo>
                  <a:cubicBezTo>
                    <a:pt x="3645" y="451863"/>
                    <a:pt x="0" y="490731"/>
                    <a:pt x="0" y="529599"/>
                  </a:cubicBezTo>
                  <a:lnTo>
                    <a:pt x="1372" y="573520"/>
                  </a:lnTo>
                  <a:lnTo>
                    <a:pt x="0" y="617441"/>
                  </a:lnTo>
                  <a:cubicBezTo>
                    <a:pt x="0" y="656309"/>
                    <a:pt x="3645" y="695177"/>
                    <a:pt x="18221" y="734047"/>
                  </a:cubicBezTo>
                  <a:cubicBezTo>
                    <a:pt x="32795" y="787496"/>
                    <a:pt x="86243" y="811787"/>
                    <a:pt x="134830" y="826365"/>
                  </a:cubicBezTo>
                  <a:cubicBezTo>
                    <a:pt x="431208" y="836083"/>
                    <a:pt x="781035" y="840944"/>
                    <a:pt x="1077419" y="821509"/>
                  </a:cubicBezTo>
                  <a:cubicBezTo>
                    <a:pt x="1276623" y="738909"/>
                    <a:pt x="1470971" y="763200"/>
                    <a:pt x="1670181" y="821509"/>
                  </a:cubicBezTo>
                  <a:cubicBezTo>
                    <a:pt x="1694471" y="831221"/>
                    <a:pt x="1704189" y="855518"/>
                    <a:pt x="1709050" y="884670"/>
                  </a:cubicBezTo>
                  <a:cubicBezTo>
                    <a:pt x="1747920" y="1074157"/>
                    <a:pt x="1835376" y="1147040"/>
                    <a:pt x="2029725" y="1147040"/>
                  </a:cubicBezTo>
                  <a:lnTo>
                    <a:pt x="4411002" y="1147040"/>
                  </a:lnTo>
                  <a:lnTo>
                    <a:pt x="6792279" y="1147040"/>
                  </a:lnTo>
                  <a:cubicBezTo>
                    <a:pt x="6986628" y="1147040"/>
                    <a:pt x="7074084" y="1074157"/>
                    <a:pt x="7112954" y="884670"/>
                  </a:cubicBezTo>
                  <a:cubicBezTo>
                    <a:pt x="7117815" y="855518"/>
                    <a:pt x="7127533" y="831221"/>
                    <a:pt x="7151823" y="821509"/>
                  </a:cubicBezTo>
                  <a:cubicBezTo>
                    <a:pt x="7351033" y="763200"/>
                    <a:pt x="7545381" y="738909"/>
                    <a:pt x="7744585" y="821509"/>
                  </a:cubicBezTo>
                  <a:cubicBezTo>
                    <a:pt x="8040969" y="840944"/>
                    <a:pt x="8390796" y="836083"/>
                    <a:pt x="8687174" y="826365"/>
                  </a:cubicBezTo>
                  <a:cubicBezTo>
                    <a:pt x="8735761" y="811787"/>
                    <a:pt x="8789209" y="787496"/>
                    <a:pt x="8803783" y="734047"/>
                  </a:cubicBezTo>
                  <a:cubicBezTo>
                    <a:pt x="8818359" y="695177"/>
                    <a:pt x="8822004" y="656309"/>
                    <a:pt x="8822004" y="617441"/>
                  </a:cubicBezTo>
                  <a:lnTo>
                    <a:pt x="8820632" y="573520"/>
                  </a:lnTo>
                  <a:lnTo>
                    <a:pt x="8822004" y="529599"/>
                  </a:lnTo>
                  <a:cubicBezTo>
                    <a:pt x="8822004" y="490731"/>
                    <a:pt x="8818359" y="451863"/>
                    <a:pt x="8803783" y="412993"/>
                  </a:cubicBezTo>
                  <a:cubicBezTo>
                    <a:pt x="8789209" y="359544"/>
                    <a:pt x="8735761" y="335253"/>
                    <a:pt x="8687174" y="320675"/>
                  </a:cubicBezTo>
                  <a:cubicBezTo>
                    <a:pt x="8390796" y="310957"/>
                    <a:pt x="8040969" y="306096"/>
                    <a:pt x="7744585" y="325531"/>
                  </a:cubicBezTo>
                  <a:cubicBezTo>
                    <a:pt x="7545381" y="408131"/>
                    <a:pt x="7351033" y="383840"/>
                    <a:pt x="7151823" y="325531"/>
                  </a:cubicBezTo>
                  <a:cubicBezTo>
                    <a:pt x="7127533" y="315819"/>
                    <a:pt x="7117815" y="291522"/>
                    <a:pt x="7112954" y="262370"/>
                  </a:cubicBezTo>
                  <a:cubicBezTo>
                    <a:pt x="7074084" y="72883"/>
                    <a:pt x="6986628" y="0"/>
                    <a:pt x="6792279" y="0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614C890-96CC-4AAD-AFA1-416B8C582A6D}"/>
              </a:ext>
            </a:extLst>
          </p:cNvPr>
          <p:cNvSpPr txBox="1"/>
          <p:nvPr/>
        </p:nvSpPr>
        <p:spPr>
          <a:xfrm>
            <a:off x="4338536" y="4933168"/>
            <a:ext cx="172828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چیدمان</a:t>
            </a:r>
          </a:p>
          <a:p>
            <a:pPr algn="r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اسلاید متنی را برای ارائه خود تمیز کنید</a:t>
            </a:r>
            <a:endParaRPr lang="ko-KR" altLang="en-US" sz="1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63791-CD91-4CE1-B479-18B45851A674}"/>
              </a:ext>
            </a:extLst>
          </p:cNvPr>
          <p:cNvSpPr txBox="1"/>
          <p:nvPr/>
        </p:nvSpPr>
        <p:spPr>
          <a:xfrm>
            <a:off x="1212137" y="4678844"/>
            <a:ext cx="2705446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ما کیفیت ایجاد می کنیم</a:t>
            </a:r>
          </a:p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ارائه حرفه ای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" name="Group 18">
            <a:extLst>
              <a:ext uri="{FF2B5EF4-FFF2-40B4-BE49-F238E27FC236}">
                <a16:creationId xmlns:a16="http://schemas.microsoft.com/office/drawing/2014/main" id="{853E56A8-2F28-44AC-BE91-BAA9341BC950}"/>
              </a:ext>
            </a:extLst>
          </p:cNvPr>
          <p:cNvGrpSpPr/>
          <p:nvPr/>
        </p:nvGrpSpPr>
        <p:grpSpPr>
          <a:xfrm>
            <a:off x="6687038" y="4743634"/>
            <a:ext cx="4869421" cy="1375703"/>
            <a:chOff x="4822352" y="1916832"/>
            <a:chExt cx="3422056" cy="1375703"/>
          </a:xfrm>
        </p:grpSpPr>
        <p:sp>
          <p:nvSpPr>
            <p:cNvPr id="14" name="Text Placeholder 10">
              <a:extLst>
                <a:ext uri="{FF2B5EF4-FFF2-40B4-BE49-F238E27FC236}">
                  <a16:creationId xmlns:a16="http://schemas.microsoft.com/office/drawing/2014/main" id="{03A8D866-67CC-4E0D-AA57-EFE393E7C636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accent1"/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9907737-4268-4182-A84A-020F3E56082C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</a:p>
            <a:p>
              <a:pPr algn="r"/>
              <a:endParaRPr lang="fa-IR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6622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3B21AFD-5E41-4EA0-945F-FE897693362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/>
            <a:endParaRPr lang="en-US" dirty="0">
              <a:cs typeface="B Nazanin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392D66D9-1DCB-4F03-B6DB-A1EFD5801D0E}"/>
              </a:ext>
            </a:extLst>
          </p:cNvPr>
          <p:cNvSpPr txBox="1">
            <a:spLocks/>
          </p:cNvSpPr>
          <p:nvPr/>
        </p:nvSpPr>
        <p:spPr>
          <a:xfrm>
            <a:off x="1004717" y="6128339"/>
            <a:ext cx="1728444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Tx/>
              <a:buNone/>
            </a:pPr>
            <a:r>
              <a:rPr lang="fa-IR" sz="1600" dirty="0">
                <a:cs typeface="B Nazanin" pitchFamily="2" charset="-78"/>
              </a:rPr>
              <a:t>سرآشپز</a:t>
            </a:r>
            <a:endParaRPr lang="en-US" sz="1600" dirty="0">
              <a:cs typeface="B Nazanin" pitchFamily="2" charset="-78"/>
            </a:endParaRP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2A0C5471-3458-434C-B111-0A66F7551CEF}"/>
              </a:ext>
            </a:extLst>
          </p:cNvPr>
          <p:cNvSpPr txBox="1">
            <a:spLocks/>
          </p:cNvSpPr>
          <p:nvPr/>
        </p:nvSpPr>
        <p:spPr>
          <a:xfrm>
            <a:off x="6656139" y="6128339"/>
            <a:ext cx="1728444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Tx/>
              <a:buNone/>
            </a:pPr>
            <a:r>
              <a:rPr lang="fa-IR" sz="1600" dirty="0">
                <a:cs typeface="B Nazanin" pitchFamily="2" charset="-78"/>
              </a:rPr>
              <a:t>سرآشپز</a:t>
            </a:r>
            <a:endParaRPr lang="en-US" sz="1600" dirty="0">
              <a:cs typeface="B Nazanin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11B704-674D-4C9D-8D58-494F75ADBF2B}"/>
              </a:ext>
            </a:extLst>
          </p:cNvPr>
          <p:cNvGrpSpPr/>
          <p:nvPr/>
        </p:nvGrpSpPr>
        <p:grpSpPr>
          <a:xfrm>
            <a:off x="3794550" y="2284945"/>
            <a:ext cx="1800201" cy="3245596"/>
            <a:chOff x="3959381" y="2234383"/>
            <a:chExt cx="1800201" cy="3245596"/>
          </a:xfrm>
        </p:grpSpPr>
        <p:sp>
          <p:nvSpPr>
            <p:cNvPr id="31" name="직사각형 9">
              <a:extLst>
                <a:ext uri="{FF2B5EF4-FFF2-40B4-BE49-F238E27FC236}">
                  <a16:creationId xmlns:a16="http://schemas.microsoft.com/office/drawing/2014/main" id="{57E63B46-5CAC-4012-A9BD-4DD967BE71B0}"/>
                </a:ext>
              </a:extLst>
            </p:cNvPr>
            <p:cNvSpPr/>
            <p:nvPr/>
          </p:nvSpPr>
          <p:spPr>
            <a:xfrm>
              <a:off x="3959381" y="2814516"/>
              <a:ext cx="1800201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defRPr/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 Placeholder 17">
              <a:extLst>
                <a:ext uri="{FF2B5EF4-FFF2-40B4-BE49-F238E27FC236}">
                  <a16:creationId xmlns:a16="http://schemas.microsoft.com/office/drawing/2014/main" id="{562D393F-9DDA-446B-8AC7-917802F6B3A8}"/>
                </a:ext>
              </a:extLst>
            </p:cNvPr>
            <p:cNvSpPr txBox="1">
              <a:spLocks/>
            </p:cNvSpPr>
            <p:nvPr/>
          </p:nvSpPr>
          <p:spPr>
            <a:xfrm>
              <a:off x="3959381" y="2234383"/>
              <a:ext cx="1800201" cy="31630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fa-I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D9AD065-EAAA-48E1-8B03-0868CEF6FB52}"/>
                </a:ext>
              </a:extLst>
            </p:cNvPr>
            <p:cNvSpPr/>
            <p:nvPr/>
          </p:nvSpPr>
          <p:spPr>
            <a:xfrm>
              <a:off x="4923489" y="2636675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E35E154-BE0E-4F52-9DF1-49845779570B}"/>
                </a:ext>
              </a:extLst>
            </p:cNvPr>
            <p:cNvGrpSpPr/>
            <p:nvPr/>
          </p:nvGrpSpPr>
          <p:grpSpPr>
            <a:xfrm>
              <a:off x="4040622" y="5170854"/>
              <a:ext cx="1074300" cy="309125"/>
              <a:chOff x="3130166" y="5487343"/>
              <a:chExt cx="1254837" cy="361074"/>
            </a:xfrm>
            <a:solidFill>
              <a:schemeClr val="accent3"/>
            </a:solidFill>
          </p:grpSpPr>
          <p:sp>
            <p:nvSpPr>
              <p:cNvPr id="37" name="Rounded Rectangle 3">
                <a:extLst>
                  <a:ext uri="{FF2B5EF4-FFF2-40B4-BE49-F238E27FC236}">
                    <a16:creationId xmlns:a16="http://schemas.microsoft.com/office/drawing/2014/main" id="{8D48567B-1995-4A13-ACB6-CAD468C64D32}"/>
                  </a:ext>
                </a:extLst>
              </p:cNvPr>
              <p:cNvSpPr/>
              <p:nvPr/>
            </p:nvSpPr>
            <p:spPr>
              <a:xfrm>
                <a:off x="4023929" y="5487343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2841893" y="181064"/>
                    </a:moveTo>
                    <a:cubicBezTo>
                      <a:pt x="2485731" y="190239"/>
                      <a:pt x="2106781" y="339266"/>
                      <a:pt x="2105790" y="859562"/>
                    </a:cubicBezTo>
                    <a:lnTo>
                      <a:pt x="2106860" y="863292"/>
                    </a:lnTo>
                    <a:lnTo>
                      <a:pt x="2106860" y="1248172"/>
                    </a:lnTo>
                    <a:lnTo>
                      <a:pt x="1691968" y="1248172"/>
                    </a:lnTo>
                    <a:lnTo>
                      <a:pt x="1691968" y="1824236"/>
                    </a:lnTo>
                    <a:lnTo>
                      <a:pt x="2106860" y="1824236"/>
                    </a:lnTo>
                    <a:lnTo>
                      <a:pt x="2106860" y="3779396"/>
                    </a:lnTo>
                    <a:lnTo>
                      <a:pt x="2754932" y="3779396"/>
                    </a:lnTo>
                    <a:lnTo>
                      <a:pt x="2754932" y="1824236"/>
                    </a:lnTo>
                    <a:lnTo>
                      <a:pt x="3305869" y="1813665"/>
                    </a:lnTo>
                    <a:lnTo>
                      <a:pt x="3348152" y="1248172"/>
                    </a:lnTo>
                    <a:lnTo>
                      <a:pt x="2754932" y="1248172"/>
                    </a:lnTo>
                    <a:lnTo>
                      <a:pt x="2754932" y="907124"/>
                    </a:lnTo>
                    <a:cubicBezTo>
                      <a:pt x="2746287" y="682909"/>
                      <a:pt x="3148643" y="674567"/>
                      <a:pt x="3369037" y="759137"/>
                    </a:cubicBezTo>
                    <a:cubicBezTo>
                      <a:pt x="3391941" y="611142"/>
                      <a:pt x="3398988" y="447290"/>
                      <a:pt x="3443034" y="304580"/>
                    </a:cubicBezTo>
                    <a:cubicBezTo>
                      <a:pt x="3382140" y="251394"/>
                      <a:pt x="3118909" y="173928"/>
                      <a:pt x="2841893" y="181064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8" name="Rounded Rectangle 39">
                <a:extLst>
                  <a:ext uri="{FF2B5EF4-FFF2-40B4-BE49-F238E27FC236}">
                    <a16:creationId xmlns:a16="http://schemas.microsoft.com/office/drawing/2014/main" id="{A4C92D03-78DF-4F90-BAB9-60ACBACA86BA}"/>
                  </a:ext>
                </a:extLst>
              </p:cNvPr>
              <p:cNvSpPr/>
              <p:nvPr/>
            </p:nvSpPr>
            <p:spPr>
              <a:xfrm>
                <a:off x="3130166" y="5487343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720000" h="720000">
                    <a:moveTo>
                      <a:pt x="432774" y="374766"/>
                    </a:moveTo>
                    <a:lnTo>
                      <a:pt x="356410" y="443079"/>
                    </a:lnTo>
                    <a:lnTo>
                      <a:pt x="284362" y="376738"/>
                    </a:lnTo>
                    <a:lnTo>
                      <a:pt x="113898" y="532449"/>
                    </a:lnTo>
                    <a:lnTo>
                      <a:pt x="607054" y="532449"/>
                    </a:lnTo>
                    <a:close/>
                    <a:moveTo>
                      <a:pt x="602842" y="222629"/>
                    </a:moveTo>
                    <a:lnTo>
                      <a:pt x="465239" y="345724"/>
                    </a:lnTo>
                    <a:lnTo>
                      <a:pt x="445928" y="363784"/>
                    </a:lnTo>
                    <a:lnTo>
                      <a:pt x="602842" y="510538"/>
                    </a:lnTo>
                    <a:close/>
                    <a:moveTo>
                      <a:pt x="112511" y="218501"/>
                    </a:moveTo>
                    <a:lnTo>
                      <a:pt x="112511" y="508421"/>
                    </a:lnTo>
                    <a:lnTo>
                      <a:pt x="268715" y="362330"/>
                    </a:lnTo>
                    <a:close/>
                    <a:moveTo>
                      <a:pt x="113462" y="187552"/>
                    </a:moveTo>
                    <a:lnTo>
                      <a:pt x="356909" y="411714"/>
                    </a:lnTo>
                    <a:lnTo>
                      <a:pt x="607490" y="187552"/>
                    </a:lnTo>
                    <a:close/>
                    <a:moveTo>
                      <a:pt x="72374" y="0"/>
                    </a:moveTo>
                    <a:lnTo>
                      <a:pt x="647626" y="0"/>
                    </a:lnTo>
                    <a:cubicBezTo>
                      <a:pt x="687597" y="0"/>
                      <a:pt x="720000" y="32403"/>
                      <a:pt x="720000" y="72374"/>
                    </a:cubicBezTo>
                    <a:lnTo>
                      <a:pt x="720000" y="647626"/>
                    </a:lnTo>
                    <a:cubicBezTo>
                      <a:pt x="720000" y="687597"/>
                      <a:pt x="687597" y="720000"/>
                      <a:pt x="647626" y="720000"/>
                    </a:cubicBezTo>
                    <a:lnTo>
                      <a:pt x="72374" y="720000"/>
                    </a:lnTo>
                    <a:cubicBezTo>
                      <a:pt x="32403" y="720000"/>
                      <a:pt x="0" y="687597"/>
                      <a:pt x="0" y="647626"/>
                    </a:cubicBezTo>
                    <a:lnTo>
                      <a:pt x="0" y="72374"/>
                    </a:lnTo>
                    <a:cubicBezTo>
                      <a:pt x="0" y="32403"/>
                      <a:pt x="32403" y="0"/>
                      <a:pt x="72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9" name="Rounded Rectangle 2">
                <a:extLst>
                  <a:ext uri="{FF2B5EF4-FFF2-40B4-BE49-F238E27FC236}">
                    <a16:creationId xmlns:a16="http://schemas.microsoft.com/office/drawing/2014/main" id="{A0DA2384-E7B2-45D2-B169-A136279276E4}"/>
                  </a:ext>
                </a:extLst>
              </p:cNvPr>
              <p:cNvSpPr/>
              <p:nvPr/>
            </p:nvSpPr>
            <p:spPr>
              <a:xfrm>
                <a:off x="3577047" y="5487343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3160999" y="1374274"/>
                    </a:moveTo>
                    <a:cubicBezTo>
                      <a:pt x="3161390" y="1371268"/>
                      <a:pt x="3160138" y="1380887"/>
                      <a:pt x="3155132" y="1419362"/>
                    </a:cubicBezTo>
                    <a:cubicBezTo>
                      <a:pt x="3155132" y="1419362"/>
                      <a:pt x="3155131" y="1419362"/>
                      <a:pt x="3155131" y="1419362"/>
                    </a:cubicBezTo>
                    <a:cubicBezTo>
                      <a:pt x="3155133" y="1419346"/>
                      <a:pt x="3160347" y="1379282"/>
                      <a:pt x="3160999" y="1374274"/>
                    </a:cubicBezTo>
                    <a:close/>
                    <a:moveTo>
                      <a:pt x="2538382" y="802616"/>
                    </a:moveTo>
                    <a:cubicBezTo>
                      <a:pt x="2197761" y="802616"/>
                      <a:pt x="1921633" y="1078744"/>
                      <a:pt x="1921633" y="1419365"/>
                    </a:cubicBezTo>
                    <a:cubicBezTo>
                      <a:pt x="1921633" y="1471638"/>
                      <a:pt x="1928136" y="1522392"/>
                      <a:pt x="1942445" y="1570340"/>
                    </a:cubicBezTo>
                    <a:cubicBezTo>
                      <a:pt x="1547199" y="1510736"/>
                      <a:pt x="1173928" y="1425572"/>
                      <a:pt x="752016" y="931012"/>
                    </a:cubicBezTo>
                    <a:cubicBezTo>
                      <a:pt x="555558" y="1323929"/>
                      <a:pt x="701457" y="1569504"/>
                      <a:pt x="934030" y="1745738"/>
                    </a:cubicBezTo>
                    <a:cubicBezTo>
                      <a:pt x="832912" y="1726959"/>
                      <a:pt x="757794" y="1716846"/>
                      <a:pt x="665343" y="1650397"/>
                    </a:cubicBezTo>
                    <a:cubicBezTo>
                      <a:pt x="692788" y="2037537"/>
                      <a:pt x="906583" y="2177657"/>
                      <a:pt x="1111709" y="2257108"/>
                    </a:cubicBezTo>
                    <a:cubicBezTo>
                      <a:pt x="1029370" y="2275887"/>
                      <a:pt x="986032" y="2268664"/>
                      <a:pt x="856023" y="2244108"/>
                    </a:cubicBezTo>
                    <a:cubicBezTo>
                      <a:pt x="968698" y="2582132"/>
                      <a:pt x="1241718" y="2664472"/>
                      <a:pt x="1402064" y="2660137"/>
                    </a:cubicBezTo>
                    <a:cubicBezTo>
                      <a:pt x="1212828" y="2802425"/>
                      <a:pt x="1063318" y="2869598"/>
                      <a:pt x="552668" y="2902822"/>
                    </a:cubicBezTo>
                    <a:cubicBezTo>
                      <a:pt x="978087" y="3213400"/>
                      <a:pt x="1650526" y="3189564"/>
                      <a:pt x="1978439" y="3093502"/>
                    </a:cubicBezTo>
                    <a:cubicBezTo>
                      <a:pt x="2679046" y="2850818"/>
                      <a:pt x="2894283" y="2547463"/>
                      <a:pt x="3053184" y="2031759"/>
                    </a:cubicBezTo>
                    <a:cubicBezTo>
                      <a:pt x="3132291" y="1592391"/>
                      <a:pt x="3116471" y="1716445"/>
                      <a:pt x="3155131" y="1419365"/>
                    </a:cubicBezTo>
                    <a:cubicBezTo>
                      <a:pt x="3155131" y="1419364"/>
                      <a:pt x="3155132" y="1419363"/>
                      <a:pt x="3155132" y="1419362"/>
                    </a:cubicBezTo>
                    <a:cubicBezTo>
                      <a:pt x="3257477" y="1315095"/>
                      <a:pt x="3372036" y="1223751"/>
                      <a:pt x="3407333" y="1117847"/>
                    </a:cubicBezTo>
                    <a:cubicBezTo>
                      <a:pt x="3307709" y="1140260"/>
                      <a:pt x="3221086" y="1197342"/>
                      <a:pt x="3108461" y="1185086"/>
                    </a:cubicBezTo>
                    <a:cubicBezTo>
                      <a:pt x="3188365" y="1141325"/>
                      <a:pt x="3284860" y="1028153"/>
                      <a:pt x="3334650" y="883134"/>
                    </a:cubicBezTo>
                    <a:cubicBezTo>
                      <a:pt x="3225580" y="952795"/>
                      <a:pt x="3152155" y="998691"/>
                      <a:pt x="2995677" y="1008938"/>
                    </a:cubicBezTo>
                    <a:cubicBezTo>
                      <a:pt x="2884471" y="881691"/>
                      <a:pt x="2720661" y="802616"/>
                      <a:pt x="2538382" y="802616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36F39E5-CF79-4B7C-9254-81E9BD1C7AA1}"/>
              </a:ext>
            </a:extLst>
          </p:cNvPr>
          <p:cNvGrpSpPr/>
          <p:nvPr/>
        </p:nvGrpSpPr>
        <p:grpSpPr>
          <a:xfrm>
            <a:off x="9445972" y="2284945"/>
            <a:ext cx="1800201" cy="3245596"/>
            <a:chOff x="3959381" y="2234383"/>
            <a:chExt cx="1800201" cy="3245596"/>
          </a:xfrm>
        </p:grpSpPr>
        <p:sp>
          <p:nvSpPr>
            <p:cNvPr id="41" name="직사각형 9">
              <a:extLst>
                <a:ext uri="{FF2B5EF4-FFF2-40B4-BE49-F238E27FC236}">
                  <a16:creationId xmlns:a16="http://schemas.microsoft.com/office/drawing/2014/main" id="{4DE6F774-4D1D-48E6-9B5A-BBE38F3F49E0}"/>
                </a:ext>
              </a:extLst>
            </p:cNvPr>
            <p:cNvSpPr/>
            <p:nvPr/>
          </p:nvSpPr>
          <p:spPr>
            <a:xfrm>
              <a:off x="3959381" y="2814516"/>
              <a:ext cx="1800201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defRPr/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Text Placeholder 17">
              <a:extLst>
                <a:ext uri="{FF2B5EF4-FFF2-40B4-BE49-F238E27FC236}">
                  <a16:creationId xmlns:a16="http://schemas.microsoft.com/office/drawing/2014/main" id="{54B66BE5-31DA-44D8-8745-B3372E679543}"/>
                </a:ext>
              </a:extLst>
            </p:cNvPr>
            <p:cNvSpPr txBox="1">
              <a:spLocks/>
            </p:cNvSpPr>
            <p:nvPr/>
          </p:nvSpPr>
          <p:spPr>
            <a:xfrm>
              <a:off x="3959381" y="2234383"/>
              <a:ext cx="1800201" cy="316303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fa-I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A401878-2003-46DD-BD15-54910F3CFE21}"/>
                </a:ext>
              </a:extLst>
            </p:cNvPr>
            <p:cNvSpPr/>
            <p:nvPr/>
          </p:nvSpPr>
          <p:spPr>
            <a:xfrm>
              <a:off x="4923490" y="2620910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>
                <a:cs typeface="B Nazanin" pitchFamily="2" charset="-78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149E1B9-F81B-4507-9219-EDADBF420F70}"/>
                </a:ext>
              </a:extLst>
            </p:cNvPr>
            <p:cNvGrpSpPr/>
            <p:nvPr/>
          </p:nvGrpSpPr>
          <p:grpSpPr>
            <a:xfrm>
              <a:off x="4040622" y="5170854"/>
              <a:ext cx="1074300" cy="309125"/>
              <a:chOff x="3130166" y="5487343"/>
              <a:chExt cx="1254837" cy="361074"/>
            </a:xfrm>
            <a:solidFill>
              <a:schemeClr val="accent3"/>
            </a:solidFill>
          </p:grpSpPr>
          <p:sp>
            <p:nvSpPr>
              <p:cNvPr id="45" name="Rounded Rectangle 3">
                <a:extLst>
                  <a:ext uri="{FF2B5EF4-FFF2-40B4-BE49-F238E27FC236}">
                    <a16:creationId xmlns:a16="http://schemas.microsoft.com/office/drawing/2014/main" id="{21C5D0B1-203E-4692-8A74-F883BEE911F0}"/>
                  </a:ext>
                </a:extLst>
              </p:cNvPr>
              <p:cNvSpPr/>
              <p:nvPr/>
            </p:nvSpPr>
            <p:spPr>
              <a:xfrm>
                <a:off x="4023929" y="5487343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2841893" y="181064"/>
                    </a:moveTo>
                    <a:cubicBezTo>
                      <a:pt x="2485731" y="190239"/>
                      <a:pt x="2106781" y="339266"/>
                      <a:pt x="2105790" y="859562"/>
                    </a:cubicBezTo>
                    <a:lnTo>
                      <a:pt x="2106860" y="863292"/>
                    </a:lnTo>
                    <a:lnTo>
                      <a:pt x="2106860" y="1248172"/>
                    </a:lnTo>
                    <a:lnTo>
                      <a:pt x="1691968" y="1248172"/>
                    </a:lnTo>
                    <a:lnTo>
                      <a:pt x="1691968" y="1824236"/>
                    </a:lnTo>
                    <a:lnTo>
                      <a:pt x="2106860" y="1824236"/>
                    </a:lnTo>
                    <a:lnTo>
                      <a:pt x="2106860" y="3779396"/>
                    </a:lnTo>
                    <a:lnTo>
                      <a:pt x="2754932" y="3779396"/>
                    </a:lnTo>
                    <a:lnTo>
                      <a:pt x="2754932" y="1824236"/>
                    </a:lnTo>
                    <a:lnTo>
                      <a:pt x="3305869" y="1813665"/>
                    </a:lnTo>
                    <a:lnTo>
                      <a:pt x="3348152" y="1248172"/>
                    </a:lnTo>
                    <a:lnTo>
                      <a:pt x="2754932" y="1248172"/>
                    </a:lnTo>
                    <a:lnTo>
                      <a:pt x="2754932" y="907124"/>
                    </a:lnTo>
                    <a:cubicBezTo>
                      <a:pt x="2746287" y="682909"/>
                      <a:pt x="3148643" y="674567"/>
                      <a:pt x="3369037" y="759137"/>
                    </a:cubicBezTo>
                    <a:cubicBezTo>
                      <a:pt x="3391941" y="611142"/>
                      <a:pt x="3398988" y="447290"/>
                      <a:pt x="3443034" y="304580"/>
                    </a:cubicBezTo>
                    <a:cubicBezTo>
                      <a:pt x="3382140" y="251394"/>
                      <a:pt x="3118909" y="173928"/>
                      <a:pt x="2841893" y="181064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46" name="Rounded Rectangle 39">
                <a:extLst>
                  <a:ext uri="{FF2B5EF4-FFF2-40B4-BE49-F238E27FC236}">
                    <a16:creationId xmlns:a16="http://schemas.microsoft.com/office/drawing/2014/main" id="{5DE0765F-2753-4D3A-9531-0297027AC590}"/>
                  </a:ext>
                </a:extLst>
              </p:cNvPr>
              <p:cNvSpPr/>
              <p:nvPr/>
            </p:nvSpPr>
            <p:spPr>
              <a:xfrm>
                <a:off x="3130166" y="5487343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720000" h="720000">
                    <a:moveTo>
                      <a:pt x="432774" y="374766"/>
                    </a:moveTo>
                    <a:lnTo>
                      <a:pt x="356410" y="443079"/>
                    </a:lnTo>
                    <a:lnTo>
                      <a:pt x="284362" y="376738"/>
                    </a:lnTo>
                    <a:lnTo>
                      <a:pt x="113898" y="532449"/>
                    </a:lnTo>
                    <a:lnTo>
                      <a:pt x="607054" y="532449"/>
                    </a:lnTo>
                    <a:close/>
                    <a:moveTo>
                      <a:pt x="602842" y="222629"/>
                    </a:moveTo>
                    <a:lnTo>
                      <a:pt x="465239" y="345724"/>
                    </a:lnTo>
                    <a:lnTo>
                      <a:pt x="445928" y="363784"/>
                    </a:lnTo>
                    <a:lnTo>
                      <a:pt x="602842" y="510538"/>
                    </a:lnTo>
                    <a:close/>
                    <a:moveTo>
                      <a:pt x="112511" y="218501"/>
                    </a:moveTo>
                    <a:lnTo>
                      <a:pt x="112511" y="508421"/>
                    </a:lnTo>
                    <a:lnTo>
                      <a:pt x="268715" y="362330"/>
                    </a:lnTo>
                    <a:close/>
                    <a:moveTo>
                      <a:pt x="113462" y="187552"/>
                    </a:moveTo>
                    <a:lnTo>
                      <a:pt x="356909" y="411714"/>
                    </a:lnTo>
                    <a:lnTo>
                      <a:pt x="607490" y="187552"/>
                    </a:lnTo>
                    <a:close/>
                    <a:moveTo>
                      <a:pt x="72374" y="0"/>
                    </a:moveTo>
                    <a:lnTo>
                      <a:pt x="647626" y="0"/>
                    </a:lnTo>
                    <a:cubicBezTo>
                      <a:pt x="687597" y="0"/>
                      <a:pt x="720000" y="32403"/>
                      <a:pt x="720000" y="72374"/>
                    </a:cubicBezTo>
                    <a:lnTo>
                      <a:pt x="720000" y="647626"/>
                    </a:lnTo>
                    <a:cubicBezTo>
                      <a:pt x="720000" y="687597"/>
                      <a:pt x="687597" y="720000"/>
                      <a:pt x="647626" y="720000"/>
                    </a:cubicBezTo>
                    <a:lnTo>
                      <a:pt x="72374" y="720000"/>
                    </a:lnTo>
                    <a:cubicBezTo>
                      <a:pt x="32403" y="720000"/>
                      <a:pt x="0" y="687597"/>
                      <a:pt x="0" y="647626"/>
                    </a:cubicBezTo>
                    <a:lnTo>
                      <a:pt x="0" y="72374"/>
                    </a:lnTo>
                    <a:cubicBezTo>
                      <a:pt x="0" y="32403"/>
                      <a:pt x="32403" y="0"/>
                      <a:pt x="723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47" name="Rounded Rectangle 2">
                <a:extLst>
                  <a:ext uri="{FF2B5EF4-FFF2-40B4-BE49-F238E27FC236}">
                    <a16:creationId xmlns:a16="http://schemas.microsoft.com/office/drawing/2014/main" id="{6792D4AD-EB73-4281-81CB-9D4F8050048A}"/>
                  </a:ext>
                </a:extLst>
              </p:cNvPr>
              <p:cNvSpPr/>
              <p:nvPr/>
            </p:nvSpPr>
            <p:spPr>
              <a:xfrm>
                <a:off x="3577047" y="5487343"/>
                <a:ext cx="361074" cy="361074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3160999" y="1374274"/>
                    </a:moveTo>
                    <a:cubicBezTo>
                      <a:pt x="3161390" y="1371268"/>
                      <a:pt x="3160138" y="1380887"/>
                      <a:pt x="3155132" y="1419362"/>
                    </a:cubicBezTo>
                    <a:cubicBezTo>
                      <a:pt x="3155132" y="1419362"/>
                      <a:pt x="3155131" y="1419362"/>
                      <a:pt x="3155131" y="1419362"/>
                    </a:cubicBezTo>
                    <a:cubicBezTo>
                      <a:pt x="3155133" y="1419346"/>
                      <a:pt x="3160347" y="1379282"/>
                      <a:pt x="3160999" y="1374274"/>
                    </a:cubicBezTo>
                    <a:close/>
                    <a:moveTo>
                      <a:pt x="2538382" y="802616"/>
                    </a:moveTo>
                    <a:cubicBezTo>
                      <a:pt x="2197761" y="802616"/>
                      <a:pt x="1921633" y="1078744"/>
                      <a:pt x="1921633" y="1419365"/>
                    </a:cubicBezTo>
                    <a:cubicBezTo>
                      <a:pt x="1921633" y="1471638"/>
                      <a:pt x="1928136" y="1522392"/>
                      <a:pt x="1942445" y="1570340"/>
                    </a:cubicBezTo>
                    <a:cubicBezTo>
                      <a:pt x="1547199" y="1510736"/>
                      <a:pt x="1173928" y="1425572"/>
                      <a:pt x="752016" y="931012"/>
                    </a:cubicBezTo>
                    <a:cubicBezTo>
                      <a:pt x="555558" y="1323929"/>
                      <a:pt x="701457" y="1569504"/>
                      <a:pt x="934030" y="1745738"/>
                    </a:cubicBezTo>
                    <a:cubicBezTo>
                      <a:pt x="832912" y="1726959"/>
                      <a:pt x="757794" y="1716846"/>
                      <a:pt x="665343" y="1650397"/>
                    </a:cubicBezTo>
                    <a:cubicBezTo>
                      <a:pt x="692788" y="2037537"/>
                      <a:pt x="906583" y="2177657"/>
                      <a:pt x="1111709" y="2257108"/>
                    </a:cubicBezTo>
                    <a:cubicBezTo>
                      <a:pt x="1029370" y="2275887"/>
                      <a:pt x="986032" y="2268664"/>
                      <a:pt x="856023" y="2244108"/>
                    </a:cubicBezTo>
                    <a:cubicBezTo>
                      <a:pt x="968698" y="2582132"/>
                      <a:pt x="1241718" y="2664472"/>
                      <a:pt x="1402064" y="2660137"/>
                    </a:cubicBezTo>
                    <a:cubicBezTo>
                      <a:pt x="1212828" y="2802425"/>
                      <a:pt x="1063318" y="2869598"/>
                      <a:pt x="552668" y="2902822"/>
                    </a:cubicBezTo>
                    <a:cubicBezTo>
                      <a:pt x="978087" y="3213400"/>
                      <a:pt x="1650526" y="3189564"/>
                      <a:pt x="1978439" y="3093502"/>
                    </a:cubicBezTo>
                    <a:cubicBezTo>
                      <a:pt x="2679046" y="2850818"/>
                      <a:pt x="2894283" y="2547463"/>
                      <a:pt x="3053184" y="2031759"/>
                    </a:cubicBezTo>
                    <a:cubicBezTo>
                      <a:pt x="3132291" y="1592391"/>
                      <a:pt x="3116471" y="1716445"/>
                      <a:pt x="3155131" y="1419365"/>
                    </a:cubicBezTo>
                    <a:cubicBezTo>
                      <a:pt x="3155131" y="1419364"/>
                      <a:pt x="3155132" y="1419363"/>
                      <a:pt x="3155132" y="1419362"/>
                    </a:cubicBezTo>
                    <a:cubicBezTo>
                      <a:pt x="3257477" y="1315095"/>
                      <a:pt x="3372036" y="1223751"/>
                      <a:pt x="3407333" y="1117847"/>
                    </a:cubicBezTo>
                    <a:cubicBezTo>
                      <a:pt x="3307709" y="1140260"/>
                      <a:pt x="3221086" y="1197342"/>
                      <a:pt x="3108461" y="1185086"/>
                    </a:cubicBezTo>
                    <a:cubicBezTo>
                      <a:pt x="3188365" y="1141325"/>
                      <a:pt x="3284860" y="1028153"/>
                      <a:pt x="3334650" y="883134"/>
                    </a:cubicBezTo>
                    <a:cubicBezTo>
                      <a:pt x="3225580" y="952795"/>
                      <a:pt x="3152155" y="998691"/>
                      <a:pt x="2995677" y="1008938"/>
                    </a:cubicBezTo>
                    <a:cubicBezTo>
                      <a:pt x="2884471" y="881691"/>
                      <a:pt x="2720661" y="802616"/>
                      <a:pt x="2538382" y="802616"/>
                    </a:cubicBezTo>
                    <a:close/>
                    <a:moveTo>
                      <a:pt x="308009" y="0"/>
                    </a:moveTo>
                    <a:lnTo>
                      <a:pt x="3651991" y="0"/>
                    </a:lnTo>
                    <a:cubicBezTo>
                      <a:pt x="3822100" y="0"/>
                      <a:pt x="3960000" y="137900"/>
                      <a:pt x="3960000" y="308009"/>
                    </a:cubicBezTo>
                    <a:lnTo>
                      <a:pt x="3960000" y="3651991"/>
                    </a:lnTo>
                    <a:cubicBezTo>
                      <a:pt x="3960000" y="3822100"/>
                      <a:pt x="3822100" y="3960000"/>
                      <a:pt x="3651991" y="3960000"/>
                    </a:cubicBezTo>
                    <a:lnTo>
                      <a:pt x="308009" y="3960000"/>
                    </a:lnTo>
                    <a:cubicBezTo>
                      <a:pt x="137900" y="3960000"/>
                      <a:pt x="0" y="3822100"/>
                      <a:pt x="0" y="3651991"/>
                    </a:cubicBezTo>
                    <a:lnTo>
                      <a:pt x="0" y="308009"/>
                    </a:lnTo>
                    <a:cubicBezTo>
                      <a:pt x="0" y="137900"/>
                      <a:pt x="137900" y="0"/>
                      <a:pt x="308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48" name="Frame 47">
            <a:extLst>
              <a:ext uri="{FF2B5EF4-FFF2-40B4-BE49-F238E27FC236}">
                <a16:creationId xmlns:a16="http://schemas.microsoft.com/office/drawing/2014/main" id="{80221656-872E-43F3-BA8B-CDE39BEDAB5C}"/>
              </a:ext>
            </a:extLst>
          </p:cNvPr>
          <p:cNvSpPr/>
          <p:nvPr/>
        </p:nvSpPr>
        <p:spPr>
          <a:xfrm>
            <a:off x="725939" y="1964643"/>
            <a:ext cx="2286000" cy="3886200"/>
          </a:xfrm>
          <a:prstGeom prst="frame">
            <a:avLst>
              <a:gd name="adj1" fmla="val 7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9" name="Frame 48">
            <a:extLst>
              <a:ext uri="{FF2B5EF4-FFF2-40B4-BE49-F238E27FC236}">
                <a16:creationId xmlns:a16="http://schemas.microsoft.com/office/drawing/2014/main" id="{3448DB5D-C7AA-43D8-A036-F4A1EC46B63D}"/>
              </a:ext>
            </a:extLst>
          </p:cNvPr>
          <p:cNvSpPr/>
          <p:nvPr/>
        </p:nvSpPr>
        <p:spPr>
          <a:xfrm>
            <a:off x="6377361" y="1964643"/>
            <a:ext cx="2286000" cy="3886200"/>
          </a:xfrm>
          <a:prstGeom prst="frame">
            <a:avLst>
              <a:gd name="adj1" fmla="val 78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0" name="Frame 49">
            <a:extLst>
              <a:ext uri="{FF2B5EF4-FFF2-40B4-BE49-F238E27FC236}">
                <a16:creationId xmlns:a16="http://schemas.microsoft.com/office/drawing/2014/main" id="{11F29972-85BC-4F84-A90F-F32C967288C4}"/>
              </a:ext>
            </a:extLst>
          </p:cNvPr>
          <p:cNvSpPr/>
          <p:nvPr/>
        </p:nvSpPr>
        <p:spPr>
          <a:xfrm>
            <a:off x="3414490" y="1850343"/>
            <a:ext cx="2560320" cy="4114800"/>
          </a:xfrm>
          <a:prstGeom prst="frame">
            <a:avLst>
              <a:gd name="adj1" fmla="val 15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1" name="Frame 50">
            <a:extLst>
              <a:ext uri="{FF2B5EF4-FFF2-40B4-BE49-F238E27FC236}">
                <a16:creationId xmlns:a16="http://schemas.microsoft.com/office/drawing/2014/main" id="{633517F8-9234-4E34-B8D3-BC0DF66FCD11}"/>
              </a:ext>
            </a:extLst>
          </p:cNvPr>
          <p:cNvSpPr/>
          <p:nvPr/>
        </p:nvSpPr>
        <p:spPr>
          <a:xfrm>
            <a:off x="9065912" y="1850343"/>
            <a:ext cx="2560320" cy="4114800"/>
          </a:xfrm>
          <a:prstGeom prst="frame">
            <a:avLst>
              <a:gd name="adj1" fmla="val 155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0575FC5-87BB-4A20-A326-C3681089AC2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algn="r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65702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76FB85-1F01-44D7-AF6F-A9314F90F2D1}"/>
              </a:ext>
            </a:extLst>
          </p:cNvPr>
          <p:cNvSpPr/>
          <p:nvPr/>
        </p:nvSpPr>
        <p:spPr>
          <a:xfrm flipH="1">
            <a:off x="3966178" y="1829298"/>
            <a:ext cx="5338140" cy="902054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EA57E2-AC90-4018-9F9A-ACDFAABBD86D}"/>
              </a:ext>
            </a:extLst>
          </p:cNvPr>
          <p:cNvSpPr/>
          <p:nvPr/>
        </p:nvSpPr>
        <p:spPr>
          <a:xfrm flipH="1">
            <a:off x="8514197" y="1938324"/>
            <a:ext cx="684000" cy="68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0902642-73CE-42B0-85DA-F4A237092DF2}"/>
              </a:ext>
            </a:extLst>
          </p:cNvPr>
          <p:cNvGrpSpPr/>
          <p:nvPr/>
        </p:nvGrpSpPr>
        <p:grpSpPr>
          <a:xfrm flipH="1">
            <a:off x="4065705" y="1940981"/>
            <a:ext cx="4331217" cy="678692"/>
            <a:chOff x="803640" y="3362835"/>
            <a:chExt cx="2059657" cy="67869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71C6B7A-DA03-4D0E-9D48-54366BE8BBC4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2B53B4F-6975-4D18-A86C-37CE9EC470D2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7357605-2E55-4E0D-A732-B394DEC64755}"/>
              </a:ext>
            </a:extLst>
          </p:cNvPr>
          <p:cNvSpPr txBox="1"/>
          <p:nvPr/>
        </p:nvSpPr>
        <p:spPr>
          <a:xfrm flipH="1">
            <a:off x="8595549" y="208026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578299-1769-4B3E-B0CB-AC52ECD402F8}"/>
              </a:ext>
            </a:extLst>
          </p:cNvPr>
          <p:cNvSpPr/>
          <p:nvPr/>
        </p:nvSpPr>
        <p:spPr>
          <a:xfrm flipH="1">
            <a:off x="2869064" y="2905450"/>
            <a:ext cx="5338140" cy="902054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EDF56B-6F86-47BD-B220-E8993595DE6D}"/>
              </a:ext>
            </a:extLst>
          </p:cNvPr>
          <p:cNvSpPr/>
          <p:nvPr/>
        </p:nvSpPr>
        <p:spPr>
          <a:xfrm flipH="1">
            <a:off x="7417084" y="3014477"/>
            <a:ext cx="684000" cy="68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162E1C-FEB6-434A-8584-737763ECF27D}"/>
              </a:ext>
            </a:extLst>
          </p:cNvPr>
          <p:cNvGrpSpPr/>
          <p:nvPr/>
        </p:nvGrpSpPr>
        <p:grpSpPr>
          <a:xfrm flipH="1">
            <a:off x="2971386" y="3017134"/>
            <a:ext cx="4331217" cy="678692"/>
            <a:chOff x="803640" y="3362835"/>
            <a:chExt cx="2059657" cy="67869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C3DD893-67FB-44A1-B76F-6A140639FFAD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782346B-CAB7-4009-B5B6-AA03A162447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586ECC4-E163-430A-A688-E5B25BD6D18E}"/>
              </a:ext>
            </a:extLst>
          </p:cNvPr>
          <p:cNvSpPr txBox="1"/>
          <p:nvPr/>
        </p:nvSpPr>
        <p:spPr>
          <a:xfrm flipH="1">
            <a:off x="7498436" y="315642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02837E-E1DA-4816-8A64-D2E662148CE3}"/>
              </a:ext>
            </a:extLst>
          </p:cNvPr>
          <p:cNvSpPr/>
          <p:nvPr/>
        </p:nvSpPr>
        <p:spPr>
          <a:xfrm flipH="1">
            <a:off x="695199" y="5057758"/>
            <a:ext cx="5326161" cy="90205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20C390-6068-4CC6-8572-85C89A6F00EC}"/>
              </a:ext>
            </a:extLst>
          </p:cNvPr>
          <p:cNvSpPr/>
          <p:nvPr/>
        </p:nvSpPr>
        <p:spPr>
          <a:xfrm flipH="1">
            <a:off x="5231240" y="5166784"/>
            <a:ext cx="684000" cy="6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FFEA11B-4CF0-41D8-AA4E-F557508A42AD}"/>
              </a:ext>
            </a:extLst>
          </p:cNvPr>
          <p:cNvGrpSpPr/>
          <p:nvPr/>
        </p:nvGrpSpPr>
        <p:grpSpPr>
          <a:xfrm flipH="1">
            <a:off x="782747" y="5169441"/>
            <a:ext cx="4331217" cy="678692"/>
            <a:chOff x="803640" y="3362835"/>
            <a:chExt cx="2059657" cy="67869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6B29402-B5DA-4833-ADC8-08AE2691E0B3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7D9E60-F086-4C2B-84A4-31BC7C7710AF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19BA812-A995-47FC-A85F-DA014D247A0D}"/>
              </a:ext>
            </a:extLst>
          </p:cNvPr>
          <p:cNvSpPr txBox="1"/>
          <p:nvPr/>
        </p:nvSpPr>
        <p:spPr>
          <a:xfrm flipH="1">
            <a:off x="5312592" y="530872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0E82BD-47B7-4B3B-8141-39DCFC5B89FE}"/>
              </a:ext>
            </a:extLst>
          </p:cNvPr>
          <p:cNvSpPr/>
          <p:nvPr/>
        </p:nvSpPr>
        <p:spPr>
          <a:xfrm flipH="1">
            <a:off x="1783929" y="3981604"/>
            <a:ext cx="5326161" cy="902054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5E27835-090A-4941-8FAF-5E63524B31B5}"/>
              </a:ext>
            </a:extLst>
          </p:cNvPr>
          <p:cNvSpPr/>
          <p:nvPr/>
        </p:nvSpPr>
        <p:spPr>
          <a:xfrm flipH="1">
            <a:off x="6319970" y="4090630"/>
            <a:ext cx="684000" cy="6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1476DC5-C1DF-47D8-8FF0-F43FF898AAF3}"/>
              </a:ext>
            </a:extLst>
          </p:cNvPr>
          <p:cNvGrpSpPr/>
          <p:nvPr/>
        </p:nvGrpSpPr>
        <p:grpSpPr>
          <a:xfrm flipH="1">
            <a:off x="1877067" y="4093287"/>
            <a:ext cx="4331217" cy="678692"/>
            <a:chOff x="803640" y="3362835"/>
            <a:chExt cx="2059657" cy="67869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45229F4-2560-4D64-A642-52C7004E8D1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AB2FDB4-600A-4A9A-932B-B802ABFA7C5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B4AC720-320E-405F-A2F1-689BBC7F3B52}"/>
              </a:ext>
            </a:extLst>
          </p:cNvPr>
          <p:cNvSpPr txBox="1"/>
          <p:nvPr/>
        </p:nvSpPr>
        <p:spPr>
          <a:xfrm flipH="1">
            <a:off x="6401322" y="423257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EA73E01-FAA9-4F37-9970-51457036DD7A}"/>
              </a:ext>
            </a:extLst>
          </p:cNvPr>
          <p:cNvCxnSpPr>
            <a:cxnSpLocks/>
          </p:cNvCxnSpPr>
          <p:nvPr/>
        </p:nvCxnSpPr>
        <p:spPr>
          <a:xfrm flipV="1">
            <a:off x="5824088" y="1868212"/>
            <a:ext cx="4906749" cy="4746598"/>
          </a:xfrm>
          <a:prstGeom prst="line">
            <a:avLst/>
          </a:prstGeom>
          <a:ln w="3810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D15349C1-32AA-4685-AC44-A42282827D8E}"/>
              </a:ext>
            </a:extLst>
          </p:cNvPr>
          <p:cNvSpPr/>
          <p:nvPr/>
        </p:nvSpPr>
        <p:spPr>
          <a:xfrm rot="2700000" flipH="1">
            <a:off x="10642956" y="1677956"/>
            <a:ext cx="286380" cy="246879"/>
          </a:xfrm>
          <a:prstGeom prst="triangl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cxnSp>
        <p:nvCxnSpPr>
          <p:cNvPr id="29" name="Elbow Connector 50">
            <a:extLst>
              <a:ext uri="{FF2B5EF4-FFF2-40B4-BE49-F238E27FC236}">
                <a16:creationId xmlns:a16="http://schemas.microsoft.com/office/drawing/2014/main" id="{2ACA1052-4769-4D3B-ABCE-87D289C34B88}"/>
              </a:ext>
            </a:extLst>
          </p:cNvPr>
          <p:cNvCxnSpPr>
            <a:stCxn id="33" idx="2"/>
            <a:endCxn id="32" idx="4"/>
          </p:cNvCxnSpPr>
          <p:nvPr/>
        </p:nvCxnSpPr>
        <p:spPr>
          <a:xfrm rot="10800000" flipH="1">
            <a:off x="9281613" y="2391912"/>
            <a:ext cx="1011488" cy="980980"/>
          </a:xfrm>
          <a:prstGeom prst="bentConnector2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51">
            <a:extLst>
              <a:ext uri="{FF2B5EF4-FFF2-40B4-BE49-F238E27FC236}">
                <a16:creationId xmlns:a16="http://schemas.microsoft.com/office/drawing/2014/main" id="{9FDD6D21-592E-471B-A447-B66EC8A7CB09}"/>
              </a:ext>
            </a:extLst>
          </p:cNvPr>
          <p:cNvCxnSpPr>
            <a:stCxn id="34" idx="2"/>
            <a:endCxn id="33" idx="4"/>
          </p:cNvCxnSpPr>
          <p:nvPr/>
        </p:nvCxnSpPr>
        <p:spPr>
          <a:xfrm rot="10800000" flipH="1">
            <a:off x="8158537" y="3484479"/>
            <a:ext cx="1011488" cy="980980"/>
          </a:xfrm>
          <a:prstGeom prst="bentConnector2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52">
            <a:extLst>
              <a:ext uri="{FF2B5EF4-FFF2-40B4-BE49-F238E27FC236}">
                <a16:creationId xmlns:a16="http://schemas.microsoft.com/office/drawing/2014/main" id="{03E7D306-9C0D-4BF2-A134-F3C774D0B7A5}"/>
              </a:ext>
            </a:extLst>
          </p:cNvPr>
          <p:cNvCxnSpPr>
            <a:stCxn id="35" idx="2"/>
            <a:endCxn id="34" idx="4"/>
          </p:cNvCxnSpPr>
          <p:nvPr/>
        </p:nvCxnSpPr>
        <p:spPr>
          <a:xfrm rot="10800000" flipH="1">
            <a:off x="7035461" y="4577048"/>
            <a:ext cx="1011488" cy="980979"/>
          </a:xfrm>
          <a:prstGeom prst="bentConnector2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28613A00-F59A-44E1-B167-6382C0965278}"/>
              </a:ext>
            </a:extLst>
          </p:cNvPr>
          <p:cNvSpPr/>
          <p:nvPr/>
        </p:nvSpPr>
        <p:spPr>
          <a:xfrm flipH="1">
            <a:off x="10181513" y="2168738"/>
            <a:ext cx="223175" cy="2231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8D70D9D-209A-4E00-A716-8C965330CD13}"/>
              </a:ext>
            </a:extLst>
          </p:cNvPr>
          <p:cNvSpPr/>
          <p:nvPr/>
        </p:nvSpPr>
        <p:spPr>
          <a:xfrm flipH="1">
            <a:off x="9058437" y="3261305"/>
            <a:ext cx="223175" cy="2231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6A3831E-CF34-4B08-AE95-923188386768}"/>
              </a:ext>
            </a:extLst>
          </p:cNvPr>
          <p:cNvSpPr/>
          <p:nvPr/>
        </p:nvSpPr>
        <p:spPr>
          <a:xfrm flipH="1">
            <a:off x="7935361" y="4353872"/>
            <a:ext cx="223175" cy="2231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1729D13-7C2C-477A-B37C-66BC12CCD337}"/>
              </a:ext>
            </a:extLst>
          </p:cNvPr>
          <p:cNvSpPr/>
          <p:nvPr/>
        </p:nvSpPr>
        <p:spPr>
          <a:xfrm flipH="1">
            <a:off x="6812285" y="5446438"/>
            <a:ext cx="223175" cy="2231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A20F341-B64F-458C-B5F9-7A45EE03531A}"/>
              </a:ext>
            </a:extLst>
          </p:cNvPr>
          <p:cNvSpPr/>
          <p:nvPr/>
        </p:nvSpPr>
        <p:spPr>
          <a:xfrm flipH="1">
            <a:off x="10263653" y="3192215"/>
            <a:ext cx="667399" cy="6673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45BF3EE-46EB-40A5-9FAA-0434A0BB9FCA}"/>
              </a:ext>
            </a:extLst>
          </p:cNvPr>
          <p:cNvSpPr/>
          <p:nvPr/>
        </p:nvSpPr>
        <p:spPr>
          <a:xfrm flipH="1">
            <a:off x="9135715" y="4290074"/>
            <a:ext cx="694095" cy="6673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4B3D8B9-FC02-4E08-90B5-D122F1F8D50F}"/>
              </a:ext>
            </a:extLst>
          </p:cNvPr>
          <p:cNvSpPr/>
          <p:nvPr/>
        </p:nvSpPr>
        <p:spPr>
          <a:xfrm flipH="1">
            <a:off x="8007778" y="5387933"/>
            <a:ext cx="694095" cy="6673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700">
              <a:cs typeface="B Nazanin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B874B223-0769-4493-8279-ADCAD1936CBE}"/>
              </a:ext>
            </a:extLst>
          </p:cNvPr>
          <p:cNvSpPr/>
          <p:nvPr/>
        </p:nvSpPr>
        <p:spPr>
          <a:xfrm flipH="1">
            <a:off x="10425059" y="336058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ectangle 16">
            <a:extLst>
              <a:ext uri="{FF2B5EF4-FFF2-40B4-BE49-F238E27FC236}">
                <a16:creationId xmlns:a16="http://schemas.microsoft.com/office/drawing/2014/main" id="{EA9A5774-2EFD-4D7B-8091-72991A972C47}"/>
              </a:ext>
            </a:extLst>
          </p:cNvPr>
          <p:cNvSpPr/>
          <p:nvPr/>
        </p:nvSpPr>
        <p:spPr>
          <a:xfrm flipH="1">
            <a:off x="9284999" y="4503175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자유형 151">
            <a:extLst>
              <a:ext uri="{FF2B5EF4-FFF2-40B4-BE49-F238E27FC236}">
                <a16:creationId xmlns:a16="http://schemas.microsoft.com/office/drawing/2014/main" id="{9A020883-0BEE-41BA-AD7B-1BEC82D62678}"/>
              </a:ext>
            </a:extLst>
          </p:cNvPr>
          <p:cNvSpPr/>
          <p:nvPr/>
        </p:nvSpPr>
        <p:spPr>
          <a:xfrm flipH="1">
            <a:off x="8176579" y="5527937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12061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C9C674-A237-4649-863F-A32BEF378206}"/>
              </a:ext>
            </a:extLst>
          </p:cNvPr>
          <p:cNvCxnSpPr>
            <a:cxnSpLocks/>
          </p:cNvCxnSpPr>
          <p:nvPr/>
        </p:nvCxnSpPr>
        <p:spPr>
          <a:xfrm>
            <a:off x="2705100" y="469458"/>
            <a:ext cx="903922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80ED55-B6C9-4AE0-970C-AF4E8A5E9E1C}"/>
              </a:ext>
            </a:extLst>
          </p:cNvPr>
          <p:cNvCxnSpPr>
            <a:cxnSpLocks/>
          </p:cNvCxnSpPr>
          <p:nvPr/>
        </p:nvCxnSpPr>
        <p:spPr>
          <a:xfrm flipV="1">
            <a:off x="11744325" y="469458"/>
            <a:ext cx="0" cy="591908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5F4E0B-D826-4100-8493-837644C8E5D7}"/>
              </a:ext>
            </a:extLst>
          </p:cNvPr>
          <p:cNvCxnSpPr>
            <a:cxnSpLocks/>
          </p:cNvCxnSpPr>
          <p:nvPr/>
        </p:nvCxnSpPr>
        <p:spPr>
          <a:xfrm flipV="1">
            <a:off x="2943225" y="6376284"/>
            <a:ext cx="8801100" cy="1225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1373981-7954-4933-9C31-3BE0A5BB44BA}"/>
              </a:ext>
            </a:extLst>
          </p:cNvPr>
          <p:cNvCxnSpPr>
            <a:cxnSpLocks/>
          </p:cNvCxnSpPr>
          <p:nvPr/>
        </p:nvCxnSpPr>
        <p:spPr>
          <a:xfrm>
            <a:off x="0" y="6376284"/>
            <a:ext cx="22383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D80DC7-D2D4-4AB8-8F07-76D28E3F5423}"/>
              </a:ext>
            </a:extLst>
          </p:cNvPr>
          <p:cNvGrpSpPr/>
          <p:nvPr/>
        </p:nvGrpSpPr>
        <p:grpSpPr>
          <a:xfrm>
            <a:off x="4320780" y="1123439"/>
            <a:ext cx="3861193" cy="3872458"/>
            <a:chOff x="4406505" y="1014865"/>
            <a:chExt cx="3861193" cy="387245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BC571B8-AC92-4227-8EC8-98BA726E6410}"/>
                </a:ext>
              </a:extLst>
            </p:cNvPr>
            <p:cNvSpPr txBox="1"/>
            <p:nvPr/>
          </p:nvSpPr>
          <p:spPr>
            <a:xfrm>
              <a:off x="4406506" y="1471003"/>
              <a:ext cx="3861192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 آسان برای تغییر رنگ، عکس و متن.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آسان برای تغییر رنگ، عکس و متن.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آسان برای تغییر رنگ، عکس و متن.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آسان برای تغییر رنگ، عکس و متن.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4390EE0-AD0C-4D2B-B31E-49CD2CD8ACB3}"/>
                </a:ext>
              </a:extLst>
            </p:cNvPr>
            <p:cNvSpPr txBox="1"/>
            <p:nvPr/>
          </p:nvSpPr>
          <p:spPr>
            <a:xfrm>
              <a:off x="4406505" y="1014865"/>
              <a:ext cx="3861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400" dirty="0">
                  <a:solidFill>
                    <a:schemeClr val="accent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2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283CC4C-21F7-4DE4-A28E-A39A2C2AFFB7}"/>
              </a:ext>
            </a:extLst>
          </p:cNvPr>
          <p:cNvSpPr txBox="1"/>
          <p:nvPr/>
        </p:nvSpPr>
        <p:spPr>
          <a:xfrm>
            <a:off x="8384806" y="3980235"/>
            <a:ext cx="3013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itchFamily="2" charset="-78"/>
              </a:rPr>
              <a:t>ستون</a:t>
            </a:r>
          </a:p>
          <a:p>
            <a:pPr algn="r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itchFamily="2" charset="-78"/>
              </a:rPr>
              <a:t>ارائه پاورپوینت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7860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140E042-B11C-46E0-973C-02DE46223EBC}"/>
              </a:ext>
            </a:extLst>
          </p:cNvPr>
          <p:cNvCxnSpPr>
            <a:cxnSpLocks/>
          </p:cNvCxnSpPr>
          <p:nvPr/>
        </p:nvCxnSpPr>
        <p:spPr>
          <a:xfrm>
            <a:off x="2705100" y="469458"/>
            <a:ext cx="903922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79C952A-930B-4039-A22E-B2E0E6A35152}"/>
              </a:ext>
            </a:extLst>
          </p:cNvPr>
          <p:cNvSpPr txBox="1"/>
          <p:nvPr/>
        </p:nvSpPr>
        <p:spPr>
          <a:xfrm>
            <a:off x="1569493" y="2292823"/>
            <a:ext cx="3134326" cy="121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آسان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برای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ت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غییر </a:t>
            </a:r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رنگ.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.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F3C4EA4-F7AE-4D2C-AF02-E615DFFC0C0E}"/>
              </a:ext>
            </a:extLst>
          </p:cNvPr>
          <p:cNvCxnSpPr>
            <a:cxnSpLocks/>
          </p:cNvCxnSpPr>
          <p:nvPr/>
        </p:nvCxnSpPr>
        <p:spPr>
          <a:xfrm flipV="1">
            <a:off x="11744325" y="469458"/>
            <a:ext cx="0" cy="591908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CC377D-6BF4-4B40-AA55-94D2E6B5AE05}"/>
              </a:ext>
            </a:extLst>
          </p:cNvPr>
          <p:cNvCxnSpPr>
            <a:cxnSpLocks/>
          </p:cNvCxnSpPr>
          <p:nvPr/>
        </p:nvCxnSpPr>
        <p:spPr>
          <a:xfrm flipV="1">
            <a:off x="2943225" y="6376284"/>
            <a:ext cx="8801100" cy="12258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80BB228F-7FDE-4A39-8DBE-C540B218AF8F}"/>
              </a:ext>
            </a:extLst>
          </p:cNvPr>
          <p:cNvGrpSpPr/>
          <p:nvPr/>
        </p:nvGrpSpPr>
        <p:grpSpPr>
          <a:xfrm>
            <a:off x="4920857" y="1123439"/>
            <a:ext cx="2946794" cy="4057124"/>
            <a:chOff x="4406505" y="1014865"/>
            <a:chExt cx="3861193" cy="405712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5739E74-D0DB-41B2-88EA-C9BFC85ADF5C}"/>
                </a:ext>
              </a:extLst>
            </p:cNvPr>
            <p:cNvSpPr txBox="1"/>
            <p:nvPr/>
          </p:nvSpPr>
          <p:spPr>
            <a:xfrm>
              <a:off x="4406506" y="1471003"/>
              <a:ext cx="3861192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0B9C68-AADB-4726-9D25-90FDFC1BD11A}"/>
                </a:ext>
              </a:extLst>
            </p:cNvPr>
            <p:cNvSpPr txBox="1"/>
            <p:nvPr/>
          </p:nvSpPr>
          <p:spPr>
            <a:xfrm>
              <a:off x="4406505" y="1014865"/>
              <a:ext cx="3861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000" dirty="0">
                  <a:solidFill>
                    <a:schemeClr val="accent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2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7A6A035-5F66-4905-BAAA-10B2AA7A06CA}"/>
              </a:ext>
            </a:extLst>
          </p:cNvPr>
          <p:cNvGrpSpPr/>
          <p:nvPr/>
        </p:nvGrpSpPr>
        <p:grpSpPr>
          <a:xfrm>
            <a:off x="8332587" y="1123439"/>
            <a:ext cx="2946794" cy="4057124"/>
            <a:chOff x="4406505" y="1014865"/>
            <a:chExt cx="3861193" cy="405712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0676252-71D8-4F58-9872-822ACA25F190}"/>
                </a:ext>
              </a:extLst>
            </p:cNvPr>
            <p:cNvSpPr txBox="1"/>
            <p:nvPr/>
          </p:nvSpPr>
          <p:spPr>
            <a:xfrm>
              <a:off x="4406506" y="1471003"/>
              <a:ext cx="3861192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7D381AF-434C-42D9-BF30-3B371279B693}"/>
                </a:ext>
              </a:extLst>
            </p:cNvPr>
            <p:cNvSpPr txBox="1"/>
            <p:nvPr/>
          </p:nvSpPr>
          <p:spPr>
            <a:xfrm>
              <a:off x="4406505" y="1014865"/>
              <a:ext cx="3861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2000" dirty="0">
                  <a:solidFill>
                    <a:schemeClr val="accent1"/>
                  </a:solidFill>
                  <a:cs typeface="B Nazanin" pitchFamily="2" charset="-78"/>
                </a:rPr>
                <a:t>آسان برای تغییر رنگ.</a:t>
              </a:r>
              <a:endParaRPr lang="ko-KR" altLang="en-US" sz="2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3832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9EB815-83DA-4AE0-BF0A-573FDAC23FBC}"/>
              </a:ext>
            </a:extLst>
          </p:cNvPr>
          <p:cNvSpPr/>
          <p:nvPr/>
        </p:nvSpPr>
        <p:spPr>
          <a:xfrm rot="10800000">
            <a:off x="-13252" y="106401"/>
            <a:ext cx="12205252" cy="4554261"/>
          </a:xfrm>
          <a:custGeom>
            <a:avLst/>
            <a:gdLst>
              <a:gd name="connsiteX0" fmla="*/ 12205252 w 12205252"/>
              <a:gd name="connsiteY0" fmla="*/ 4554261 h 4554261"/>
              <a:gd name="connsiteX1" fmla="*/ 6108196 w 12205252"/>
              <a:gd name="connsiteY1" fmla="*/ 4554261 h 4554261"/>
              <a:gd name="connsiteX2" fmla="*/ 6097056 w 12205252"/>
              <a:gd name="connsiteY2" fmla="*/ 4554261 h 4554261"/>
              <a:gd name="connsiteX3" fmla="*/ 0 w 12205252"/>
              <a:gd name="connsiteY3" fmla="*/ 4554261 h 4554261"/>
              <a:gd name="connsiteX4" fmla="*/ 0 w 12205252"/>
              <a:gd name="connsiteY4" fmla="*/ 1970835 h 4554261"/>
              <a:gd name="connsiteX5" fmla="*/ 316931 w 12205252"/>
              <a:gd name="connsiteY5" fmla="*/ 1777770 h 4554261"/>
              <a:gd name="connsiteX6" fmla="*/ 5867395 w 12205252"/>
              <a:gd name="connsiteY6" fmla="*/ 6099 h 4554261"/>
              <a:gd name="connsiteX7" fmla="*/ 6097056 w 12205252"/>
              <a:gd name="connsiteY7" fmla="*/ 282 h 4554261"/>
              <a:gd name="connsiteX8" fmla="*/ 6097056 w 12205252"/>
              <a:gd name="connsiteY8" fmla="*/ 0 h 4554261"/>
              <a:gd name="connsiteX9" fmla="*/ 6102626 w 12205252"/>
              <a:gd name="connsiteY9" fmla="*/ 141 h 4554261"/>
              <a:gd name="connsiteX10" fmla="*/ 6108196 w 12205252"/>
              <a:gd name="connsiteY10" fmla="*/ 0 h 4554261"/>
              <a:gd name="connsiteX11" fmla="*/ 6108196 w 12205252"/>
              <a:gd name="connsiteY11" fmla="*/ 282 h 4554261"/>
              <a:gd name="connsiteX12" fmla="*/ 6337857 w 12205252"/>
              <a:gd name="connsiteY12" fmla="*/ 6099 h 4554261"/>
              <a:gd name="connsiteX13" fmla="*/ 11888321 w 12205252"/>
              <a:gd name="connsiteY13" fmla="*/ 1777770 h 4554261"/>
              <a:gd name="connsiteX14" fmla="*/ 12205252 w 12205252"/>
              <a:gd name="connsiteY14" fmla="*/ 1970835 h 455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05252" h="4554261">
                <a:moveTo>
                  <a:pt x="12205252" y="4554261"/>
                </a:moveTo>
                <a:lnTo>
                  <a:pt x="6108196" y="4554261"/>
                </a:lnTo>
                <a:lnTo>
                  <a:pt x="6097056" y="4554261"/>
                </a:lnTo>
                <a:lnTo>
                  <a:pt x="0" y="4554261"/>
                </a:lnTo>
                <a:lnTo>
                  <a:pt x="0" y="1970835"/>
                </a:lnTo>
                <a:lnTo>
                  <a:pt x="316931" y="1777770"/>
                </a:lnTo>
                <a:cubicBezTo>
                  <a:pt x="2052484" y="752156"/>
                  <a:pt x="3925622" y="91603"/>
                  <a:pt x="5867395" y="6099"/>
                </a:cubicBezTo>
                <a:lnTo>
                  <a:pt x="6097056" y="282"/>
                </a:lnTo>
                <a:lnTo>
                  <a:pt x="6097056" y="0"/>
                </a:lnTo>
                <a:lnTo>
                  <a:pt x="6102626" y="141"/>
                </a:lnTo>
                <a:lnTo>
                  <a:pt x="6108196" y="0"/>
                </a:lnTo>
                <a:lnTo>
                  <a:pt x="6108196" y="282"/>
                </a:lnTo>
                <a:lnTo>
                  <a:pt x="6337857" y="6099"/>
                </a:lnTo>
                <a:cubicBezTo>
                  <a:pt x="8279630" y="91603"/>
                  <a:pt x="10152768" y="752156"/>
                  <a:pt x="11888321" y="1777770"/>
                </a:cubicBezTo>
                <a:lnTo>
                  <a:pt x="12205252" y="19708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cs typeface="B Nazanin" pitchFamily="2" charset="-78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745FEFB7-4AFF-40EE-8D05-E1C8B2D900F5}"/>
              </a:ext>
            </a:extLst>
          </p:cNvPr>
          <p:cNvSpPr/>
          <p:nvPr/>
        </p:nvSpPr>
        <p:spPr>
          <a:xfrm rot="10800000">
            <a:off x="-13253" y="-14343"/>
            <a:ext cx="12205253" cy="4260743"/>
          </a:xfrm>
          <a:custGeom>
            <a:avLst/>
            <a:gdLst>
              <a:gd name="connsiteX0" fmla="*/ 12205253 w 12205253"/>
              <a:gd name="connsiteY0" fmla="*/ 4260743 h 4260743"/>
              <a:gd name="connsiteX1" fmla="*/ 6108197 w 12205253"/>
              <a:gd name="connsiteY1" fmla="*/ 4260743 h 4260743"/>
              <a:gd name="connsiteX2" fmla="*/ 6097056 w 12205253"/>
              <a:gd name="connsiteY2" fmla="*/ 4260743 h 4260743"/>
              <a:gd name="connsiteX3" fmla="*/ 0 w 12205253"/>
              <a:gd name="connsiteY3" fmla="*/ 4260743 h 4260743"/>
              <a:gd name="connsiteX4" fmla="*/ 0 w 12205253"/>
              <a:gd name="connsiteY4" fmla="*/ 2092572 h 4260743"/>
              <a:gd name="connsiteX5" fmla="*/ 5853776 w 12205253"/>
              <a:gd name="connsiteY5" fmla="*/ 6463 h 4260743"/>
              <a:gd name="connsiteX6" fmla="*/ 6097056 w 12205253"/>
              <a:gd name="connsiteY6" fmla="*/ 283 h 4260743"/>
              <a:gd name="connsiteX7" fmla="*/ 6097056 w 12205253"/>
              <a:gd name="connsiteY7" fmla="*/ 0 h 4260743"/>
              <a:gd name="connsiteX8" fmla="*/ 6102627 w 12205253"/>
              <a:gd name="connsiteY8" fmla="*/ 142 h 4260743"/>
              <a:gd name="connsiteX9" fmla="*/ 6108197 w 12205253"/>
              <a:gd name="connsiteY9" fmla="*/ 0 h 4260743"/>
              <a:gd name="connsiteX10" fmla="*/ 6108197 w 12205253"/>
              <a:gd name="connsiteY10" fmla="*/ 283 h 4260743"/>
              <a:gd name="connsiteX11" fmla="*/ 6351477 w 12205253"/>
              <a:gd name="connsiteY11" fmla="*/ 6463 h 4260743"/>
              <a:gd name="connsiteX12" fmla="*/ 12205253 w 12205253"/>
              <a:gd name="connsiteY12" fmla="*/ 2092572 h 426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5253" h="4260743">
                <a:moveTo>
                  <a:pt x="12205253" y="4260743"/>
                </a:moveTo>
                <a:lnTo>
                  <a:pt x="6108197" y="4260743"/>
                </a:lnTo>
                <a:lnTo>
                  <a:pt x="6097056" y="4260743"/>
                </a:lnTo>
                <a:lnTo>
                  <a:pt x="0" y="4260743"/>
                </a:lnTo>
                <a:lnTo>
                  <a:pt x="0" y="2092572"/>
                </a:lnTo>
                <a:cubicBezTo>
                  <a:pt x="1804410" y="894751"/>
                  <a:pt x="3787342" y="102922"/>
                  <a:pt x="5853776" y="6463"/>
                </a:cubicBezTo>
                <a:lnTo>
                  <a:pt x="6097056" y="283"/>
                </a:lnTo>
                <a:lnTo>
                  <a:pt x="6097056" y="0"/>
                </a:lnTo>
                <a:lnTo>
                  <a:pt x="6102627" y="142"/>
                </a:lnTo>
                <a:lnTo>
                  <a:pt x="6108197" y="0"/>
                </a:lnTo>
                <a:lnTo>
                  <a:pt x="6108197" y="283"/>
                </a:lnTo>
                <a:lnTo>
                  <a:pt x="6351477" y="6463"/>
                </a:lnTo>
                <a:cubicBezTo>
                  <a:pt x="8417911" y="102922"/>
                  <a:pt x="10400843" y="894751"/>
                  <a:pt x="12205253" y="20925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15A3D75-2C0F-4C1E-88CC-2A43A4703501}"/>
              </a:ext>
            </a:extLst>
          </p:cNvPr>
          <p:cNvGrpSpPr/>
          <p:nvPr/>
        </p:nvGrpSpPr>
        <p:grpSpPr>
          <a:xfrm>
            <a:off x="4484074" y="775337"/>
            <a:ext cx="3203975" cy="2734590"/>
            <a:chOff x="3703721" y="1693521"/>
            <a:chExt cx="4784558" cy="40836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70A889-7801-4FEB-8D02-DBD8C766D65B}"/>
                </a:ext>
              </a:extLst>
            </p:cNvPr>
            <p:cNvSpPr/>
            <p:nvPr/>
          </p:nvSpPr>
          <p:spPr>
            <a:xfrm rot="10800000">
              <a:off x="5245982" y="3779082"/>
              <a:ext cx="318709" cy="1998054"/>
            </a:xfrm>
            <a:custGeom>
              <a:avLst/>
              <a:gdLst>
                <a:gd name="connsiteX0" fmla="*/ 247650 w 247650"/>
                <a:gd name="connsiteY0" fmla="*/ 1469035 h 1552575"/>
                <a:gd name="connsiteX1" fmla="*/ 230505 w 247650"/>
                <a:gd name="connsiteY1" fmla="*/ 614642 h 1552575"/>
                <a:gd name="connsiteX2" fmla="*/ 219075 w 247650"/>
                <a:gd name="connsiteY2" fmla="*/ 285077 h 1552575"/>
                <a:gd name="connsiteX3" fmla="*/ 104775 w 247650"/>
                <a:gd name="connsiteY3" fmla="*/ 31712 h 1552575"/>
                <a:gd name="connsiteX4" fmla="*/ 67627 w 247650"/>
                <a:gd name="connsiteY4" fmla="*/ 4090 h 1552575"/>
                <a:gd name="connsiteX5" fmla="*/ 0 w 247650"/>
                <a:gd name="connsiteY5" fmla="*/ 867055 h 1552575"/>
                <a:gd name="connsiteX6" fmla="*/ 89535 w 247650"/>
                <a:gd name="connsiteY6" fmla="*/ 982307 h 1552575"/>
                <a:gd name="connsiteX7" fmla="*/ 151448 w 247650"/>
                <a:gd name="connsiteY7" fmla="*/ 1058507 h 1552575"/>
                <a:gd name="connsiteX8" fmla="*/ 137160 w 247650"/>
                <a:gd name="connsiteY8" fmla="*/ 1173760 h 1552575"/>
                <a:gd name="connsiteX9" fmla="*/ 133350 w 247650"/>
                <a:gd name="connsiteY9" fmla="*/ 1442365 h 1552575"/>
                <a:gd name="connsiteX10" fmla="*/ 108585 w 247650"/>
                <a:gd name="connsiteY10" fmla="*/ 1493800 h 1552575"/>
                <a:gd name="connsiteX11" fmla="*/ 175260 w 247650"/>
                <a:gd name="connsiteY11" fmla="*/ 1560475 h 1552575"/>
                <a:gd name="connsiteX12" fmla="*/ 196215 w 247650"/>
                <a:gd name="connsiteY12" fmla="*/ 1556665 h 1552575"/>
                <a:gd name="connsiteX13" fmla="*/ 239077 w 247650"/>
                <a:gd name="connsiteY13" fmla="*/ 1527137 h 1552575"/>
                <a:gd name="connsiteX14" fmla="*/ 240983 w 247650"/>
                <a:gd name="connsiteY14" fmla="*/ 1524280 h 1552575"/>
                <a:gd name="connsiteX15" fmla="*/ 247650 w 247650"/>
                <a:gd name="connsiteY15" fmla="*/ 1469035 h 1552575"/>
                <a:gd name="connsiteX16" fmla="*/ 205740 w 247650"/>
                <a:gd name="connsiteY16" fmla="*/ 1431887 h 1552575"/>
                <a:gd name="connsiteX17" fmla="*/ 175260 w 247650"/>
                <a:gd name="connsiteY17" fmla="*/ 1429030 h 1552575"/>
                <a:gd name="connsiteX18" fmla="*/ 178117 w 247650"/>
                <a:gd name="connsiteY18" fmla="*/ 1398550 h 1552575"/>
                <a:gd name="connsiteX19" fmla="*/ 208598 w 247650"/>
                <a:gd name="connsiteY19" fmla="*/ 1401407 h 1552575"/>
                <a:gd name="connsiteX20" fmla="*/ 205740 w 247650"/>
                <a:gd name="connsiteY20" fmla="*/ 1431887 h 1552575"/>
                <a:gd name="connsiteX21" fmla="*/ 205740 w 247650"/>
                <a:gd name="connsiteY21" fmla="*/ 1269962 h 1552575"/>
                <a:gd name="connsiteX22" fmla="*/ 175260 w 247650"/>
                <a:gd name="connsiteY22" fmla="*/ 1267105 h 1552575"/>
                <a:gd name="connsiteX23" fmla="*/ 178117 w 247650"/>
                <a:gd name="connsiteY23" fmla="*/ 1236625 h 1552575"/>
                <a:gd name="connsiteX24" fmla="*/ 208598 w 247650"/>
                <a:gd name="connsiteY24" fmla="*/ 1239482 h 1552575"/>
                <a:gd name="connsiteX25" fmla="*/ 205740 w 247650"/>
                <a:gd name="connsiteY25" fmla="*/ 1269962 h 1552575"/>
                <a:gd name="connsiteX26" fmla="*/ 205740 w 247650"/>
                <a:gd name="connsiteY26" fmla="*/ 1108037 h 1552575"/>
                <a:gd name="connsiteX27" fmla="*/ 175260 w 247650"/>
                <a:gd name="connsiteY27" fmla="*/ 1105180 h 1552575"/>
                <a:gd name="connsiteX28" fmla="*/ 178117 w 247650"/>
                <a:gd name="connsiteY28" fmla="*/ 1074700 h 1552575"/>
                <a:gd name="connsiteX29" fmla="*/ 208598 w 247650"/>
                <a:gd name="connsiteY29" fmla="*/ 1077557 h 1552575"/>
                <a:gd name="connsiteX30" fmla="*/ 205740 w 247650"/>
                <a:gd name="connsiteY30" fmla="*/ 1108037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650" h="1552575">
                  <a:moveTo>
                    <a:pt x="247650" y="1469035"/>
                  </a:moveTo>
                  <a:cubicBezTo>
                    <a:pt x="241935" y="1179475"/>
                    <a:pt x="234315" y="905155"/>
                    <a:pt x="230505" y="614642"/>
                  </a:cubicBezTo>
                  <a:cubicBezTo>
                    <a:pt x="228600" y="504152"/>
                    <a:pt x="231458" y="394615"/>
                    <a:pt x="219075" y="285077"/>
                  </a:cubicBezTo>
                  <a:cubicBezTo>
                    <a:pt x="215265" y="186970"/>
                    <a:pt x="170498" y="103150"/>
                    <a:pt x="104775" y="31712"/>
                  </a:cubicBezTo>
                  <a:cubicBezTo>
                    <a:pt x="94298" y="20282"/>
                    <a:pt x="72390" y="-11150"/>
                    <a:pt x="67627" y="4090"/>
                  </a:cubicBezTo>
                  <a:cubicBezTo>
                    <a:pt x="36195" y="104102"/>
                    <a:pt x="0" y="592735"/>
                    <a:pt x="0" y="867055"/>
                  </a:cubicBezTo>
                  <a:cubicBezTo>
                    <a:pt x="0" y="959447"/>
                    <a:pt x="0" y="961352"/>
                    <a:pt x="89535" y="982307"/>
                  </a:cubicBezTo>
                  <a:cubicBezTo>
                    <a:pt x="133350" y="992785"/>
                    <a:pt x="160020" y="1014692"/>
                    <a:pt x="151448" y="1058507"/>
                  </a:cubicBezTo>
                  <a:cubicBezTo>
                    <a:pt x="144780" y="1096607"/>
                    <a:pt x="141923" y="1135660"/>
                    <a:pt x="137160" y="1173760"/>
                  </a:cubicBezTo>
                  <a:cubicBezTo>
                    <a:pt x="124777" y="1269010"/>
                    <a:pt x="138113" y="1348067"/>
                    <a:pt x="133350" y="1442365"/>
                  </a:cubicBezTo>
                  <a:cubicBezTo>
                    <a:pt x="118110" y="1454747"/>
                    <a:pt x="108585" y="1472845"/>
                    <a:pt x="108585" y="1493800"/>
                  </a:cubicBezTo>
                  <a:cubicBezTo>
                    <a:pt x="108585" y="1530947"/>
                    <a:pt x="138113" y="1560475"/>
                    <a:pt x="175260" y="1560475"/>
                  </a:cubicBezTo>
                  <a:cubicBezTo>
                    <a:pt x="182880" y="1560475"/>
                    <a:pt x="189548" y="1559522"/>
                    <a:pt x="196215" y="1556665"/>
                  </a:cubicBezTo>
                  <a:cubicBezTo>
                    <a:pt x="212408" y="1551902"/>
                    <a:pt x="227648" y="1542377"/>
                    <a:pt x="239077" y="1527137"/>
                  </a:cubicBezTo>
                  <a:cubicBezTo>
                    <a:pt x="240030" y="1526185"/>
                    <a:pt x="240983" y="1525232"/>
                    <a:pt x="240983" y="1524280"/>
                  </a:cubicBezTo>
                  <a:cubicBezTo>
                    <a:pt x="251460" y="1507135"/>
                    <a:pt x="247650" y="1488085"/>
                    <a:pt x="247650" y="1469035"/>
                  </a:cubicBezTo>
                  <a:close/>
                  <a:moveTo>
                    <a:pt x="205740" y="1431887"/>
                  </a:moveTo>
                  <a:cubicBezTo>
                    <a:pt x="196215" y="1439507"/>
                    <a:pt x="182880" y="1438555"/>
                    <a:pt x="175260" y="1429030"/>
                  </a:cubicBezTo>
                  <a:cubicBezTo>
                    <a:pt x="167640" y="1419505"/>
                    <a:pt x="168592" y="1406170"/>
                    <a:pt x="178117" y="1398550"/>
                  </a:cubicBezTo>
                  <a:cubicBezTo>
                    <a:pt x="187642" y="1390930"/>
                    <a:pt x="200977" y="1391882"/>
                    <a:pt x="208598" y="1401407"/>
                  </a:cubicBezTo>
                  <a:cubicBezTo>
                    <a:pt x="216217" y="1409980"/>
                    <a:pt x="215265" y="1424267"/>
                    <a:pt x="205740" y="1431887"/>
                  </a:cubicBezTo>
                  <a:close/>
                  <a:moveTo>
                    <a:pt x="205740" y="1269962"/>
                  </a:moveTo>
                  <a:cubicBezTo>
                    <a:pt x="196215" y="1277582"/>
                    <a:pt x="182880" y="1276630"/>
                    <a:pt x="175260" y="1267105"/>
                  </a:cubicBezTo>
                  <a:cubicBezTo>
                    <a:pt x="167640" y="1257580"/>
                    <a:pt x="168592" y="1244245"/>
                    <a:pt x="178117" y="1236625"/>
                  </a:cubicBezTo>
                  <a:cubicBezTo>
                    <a:pt x="187642" y="1229005"/>
                    <a:pt x="200977" y="1229957"/>
                    <a:pt x="208598" y="1239482"/>
                  </a:cubicBezTo>
                  <a:cubicBezTo>
                    <a:pt x="216217" y="1248055"/>
                    <a:pt x="215265" y="1262342"/>
                    <a:pt x="205740" y="1269962"/>
                  </a:cubicBezTo>
                  <a:close/>
                  <a:moveTo>
                    <a:pt x="205740" y="1108037"/>
                  </a:moveTo>
                  <a:cubicBezTo>
                    <a:pt x="196215" y="1115657"/>
                    <a:pt x="182880" y="1114705"/>
                    <a:pt x="175260" y="1105180"/>
                  </a:cubicBezTo>
                  <a:cubicBezTo>
                    <a:pt x="167640" y="1095655"/>
                    <a:pt x="168592" y="1082320"/>
                    <a:pt x="178117" y="1074700"/>
                  </a:cubicBezTo>
                  <a:cubicBezTo>
                    <a:pt x="187642" y="1067080"/>
                    <a:pt x="200977" y="1068032"/>
                    <a:pt x="208598" y="1077557"/>
                  </a:cubicBezTo>
                  <a:cubicBezTo>
                    <a:pt x="216217" y="1086130"/>
                    <a:pt x="215265" y="1100417"/>
                    <a:pt x="205740" y="1108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FDA6190-1AF3-4A5D-A3FC-085532ED2AF3}"/>
                </a:ext>
              </a:extLst>
            </p:cNvPr>
            <p:cNvSpPr/>
            <p:nvPr/>
          </p:nvSpPr>
          <p:spPr>
            <a:xfrm rot="10800000">
              <a:off x="5745093" y="3765944"/>
              <a:ext cx="728346" cy="2011194"/>
            </a:xfrm>
            <a:custGeom>
              <a:avLst/>
              <a:gdLst>
                <a:gd name="connsiteX0" fmla="*/ 144874 w 728345"/>
                <a:gd name="connsiteY0" fmla="*/ 806768 h 2011193"/>
                <a:gd name="connsiteX1" fmla="*/ 173449 w 728345"/>
                <a:gd name="connsiteY1" fmla="*/ 782955 h 2011193"/>
                <a:gd name="connsiteX2" fmla="*/ 173449 w 728345"/>
                <a:gd name="connsiteY2" fmla="*/ 165735 h 2011193"/>
                <a:gd name="connsiteX3" fmla="*/ 144874 w 728345"/>
                <a:gd name="connsiteY3" fmla="*/ 141923 h 2011193"/>
                <a:gd name="connsiteX4" fmla="*/ 116299 w 728345"/>
                <a:gd name="connsiteY4" fmla="*/ 165735 h 2011193"/>
                <a:gd name="connsiteX5" fmla="*/ 116299 w 728345"/>
                <a:gd name="connsiteY5" fmla="*/ 782955 h 2011193"/>
                <a:gd name="connsiteX6" fmla="*/ 144874 w 728345"/>
                <a:gd name="connsiteY6" fmla="*/ 806768 h 2011193"/>
                <a:gd name="connsiteX7" fmla="*/ 256316 w 728345"/>
                <a:gd name="connsiteY7" fmla="*/ 806768 h 2011193"/>
                <a:gd name="connsiteX8" fmla="*/ 284891 w 728345"/>
                <a:gd name="connsiteY8" fmla="*/ 782955 h 2011193"/>
                <a:gd name="connsiteX9" fmla="*/ 284891 w 728345"/>
                <a:gd name="connsiteY9" fmla="*/ 165735 h 2011193"/>
                <a:gd name="connsiteX10" fmla="*/ 256316 w 728345"/>
                <a:gd name="connsiteY10" fmla="*/ 141923 h 2011193"/>
                <a:gd name="connsiteX11" fmla="*/ 227741 w 728345"/>
                <a:gd name="connsiteY11" fmla="*/ 165735 h 2011193"/>
                <a:gd name="connsiteX12" fmla="*/ 227741 w 728345"/>
                <a:gd name="connsiteY12" fmla="*/ 782955 h 2011193"/>
                <a:gd name="connsiteX13" fmla="*/ 256316 w 728345"/>
                <a:gd name="connsiteY13" fmla="*/ 806768 h 2011193"/>
                <a:gd name="connsiteX14" fmla="*/ 367759 w 728345"/>
                <a:gd name="connsiteY14" fmla="*/ 806768 h 2011193"/>
                <a:gd name="connsiteX15" fmla="*/ 396334 w 728345"/>
                <a:gd name="connsiteY15" fmla="*/ 782955 h 2011193"/>
                <a:gd name="connsiteX16" fmla="*/ 396334 w 728345"/>
                <a:gd name="connsiteY16" fmla="*/ 165735 h 2011193"/>
                <a:gd name="connsiteX17" fmla="*/ 367759 w 728345"/>
                <a:gd name="connsiteY17" fmla="*/ 141923 h 2011193"/>
                <a:gd name="connsiteX18" fmla="*/ 339184 w 728345"/>
                <a:gd name="connsiteY18" fmla="*/ 165735 h 2011193"/>
                <a:gd name="connsiteX19" fmla="*/ 339184 w 728345"/>
                <a:gd name="connsiteY19" fmla="*/ 782955 h 2011193"/>
                <a:gd name="connsiteX20" fmla="*/ 367759 w 728345"/>
                <a:gd name="connsiteY20" fmla="*/ 806768 h 2011193"/>
                <a:gd name="connsiteX21" fmla="*/ 479202 w 728345"/>
                <a:gd name="connsiteY21" fmla="*/ 806768 h 2011193"/>
                <a:gd name="connsiteX22" fmla="*/ 507777 w 728345"/>
                <a:gd name="connsiteY22" fmla="*/ 782955 h 2011193"/>
                <a:gd name="connsiteX23" fmla="*/ 507777 w 728345"/>
                <a:gd name="connsiteY23" fmla="*/ 165735 h 2011193"/>
                <a:gd name="connsiteX24" fmla="*/ 479202 w 728345"/>
                <a:gd name="connsiteY24" fmla="*/ 141923 h 2011193"/>
                <a:gd name="connsiteX25" fmla="*/ 450627 w 728345"/>
                <a:gd name="connsiteY25" fmla="*/ 165735 h 2011193"/>
                <a:gd name="connsiteX26" fmla="*/ 450627 w 728345"/>
                <a:gd name="connsiteY26" fmla="*/ 782955 h 2011193"/>
                <a:gd name="connsiteX27" fmla="*/ 479202 w 728345"/>
                <a:gd name="connsiteY27" fmla="*/ 806768 h 2011193"/>
                <a:gd name="connsiteX28" fmla="*/ 590644 w 728345"/>
                <a:gd name="connsiteY28" fmla="*/ 806768 h 2011193"/>
                <a:gd name="connsiteX29" fmla="*/ 619219 w 728345"/>
                <a:gd name="connsiteY29" fmla="*/ 782955 h 2011193"/>
                <a:gd name="connsiteX30" fmla="*/ 619219 w 728345"/>
                <a:gd name="connsiteY30" fmla="*/ 165735 h 2011193"/>
                <a:gd name="connsiteX31" fmla="*/ 590644 w 728345"/>
                <a:gd name="connsiteY31" fmla="*/ 141923 h 2011193"/>
                <a:gd name="connsiteX32" fmla="*/ 562069 w 728345"/>
                <a:gd name="connsiteY32" fmla="*/ 165735 h 2011193"/>
                <a:gd name="connsiteX33" fmla="*/ 562069 w 728345"/>
                <a:gd name="connsiteY33" fmla="*/ 782955 h 2011193"/>
                <a:gd name="connsiteX34" fmla="*/ 590644 w 728345"/>
                <a:gd name="connsiteY34" fmla="*/ 806768 h 2011193"/>
                <a:gd name="connsiteX35" fmla="*/ 466876 w 728345"/>
                <a:gd name="connsiteY35" fmla="*/ 2011193 h 2011193"/>
                <a:gd name="connsiteX36" fmla="*/ 278033 w 728345"/>
                <a:gd name="connsiteY36" fmla="*/ 2011193 h 2011193"/>
                <a:gd name="connsiteX37" fmla="*/ 278033 w 728345"/>
                <a:gd name="connsiteY37" fmla="*/ 1370582 h 2011193"/>
                <a:gd name="connsiteX38" fmla="*/ 322039 w 728345"/>
                <a:gd name="connsiteY38" fmla="*/ 1370582 h 2011193"/>
                <a:gd name="connsiteX39" fmla="*/ 322039 w 728345"/>
                <a:gd name="connsiteY39" fmla="*/ 888683 h 2011193"/>
                <a:gd name="connsiteX40" fmla="*/ 143922 w 728345"/>
                <a:gd name="connsiteY40" fmla="*/ 888683 h 2011193"/>
                <a:gd name="connsiteX41" fmla="*/ 39147 w 728345"/>
                <a:gd name="connsiteY41" fmla="*/ 783908 h 2011193"/>
                <a:gd name="connsiteX42" fmla="*/ 1047 w 728345"/>
                <a:gd name="connsiteY42" fmla="*/ 228600 h 2011193"/>
                <a:gd name="connsiteX43" fmla="*/ 229647 w 728345"/>
                <a:gd name="connsiteY43" fmla="*/ 0 h 2011193"/>
                <a:gd name="connsiteX44" fmla="*/ 499204 w 728345"/>
                <a:gd name="connsiteY44" fmla="*/ 0 h 2011193"/>
                <a:gd name="connsiteX45" fmla="*/ 726852 w 728345"/>
                <a:gd name="connsiteY45" fmla="*/ 228600 h 2011193"/>
                <a:gd name="connsiteX46" fmla="*/ 688752 w 728345"/>
                <a:gd name="connsiteY46" fmla="*/ 783908 h 2011193"/>
                <a:gd name="connsiteX47" fmla="*/ 583977 w 728345"/>
                <a:gd name="connsiteY47" fmla="*/ 888683 h 2011193"/>
                <a:gd name="connsiteX48" fmla="*/ 412527 w 728345"/>
                <a:gd name="connsiteY48" fmla="*/ 888683 h 2011193"/>
                <a:gd name="connsiteX49" fmla="*/ 412527 w 728345"/>
                <a:gd name="connsiteY49" fmla="*/ 1370582 h 2011193"/>
                <a:gd name="connsiteX50" fmla="*/ 466876 w 728345"/>
                <a:gd name="connsiteY50" fmla="*/ 1370582 h 201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28345" h="2011193">
                  <a:moveTo>
                    <a:pt x="144874" y="806768"/>
                  </a:moveTo>
                  <a:cubicBezTo>
                    <a:pt x="160114" y="806768"/>
                    <a:pt x="173449" y="796290"/>
                    <a:pt x="173449" y="782955"/>
                  </a:cubicBezTo>
                  <a:lnTo>
                    <a:pt x="173449" y="165735"/>
                  </a:lnTo>
                  <a:cubicBezTo>
                    <a:pt x="173449" y="152400"/>
                    <a:pt x="161066" y="141923"/>
                    <a:pt x="144874" y="141923"/>
                  </a:cubicBezTo>
                  <a:cubicBezTo>
                    <a:pt x="129634" y="141923"/>
                    <a:pt x="116299" y="152400"/>
                    <a:pt x="116299" y="165735"/>
                  </a:cubicBezTo>
                  <a:lnTo>
                    <a:pt x="116299" y="782955"/>
                  </a:lnTo>
                  <a:cubicBezTo>
                    <a:pt x="116299" y="796290"/>
                    <a:pt x="128681" y="806768"/>
                    <a:pt x="144874" y="806768"/>
                  </a:cubicBezTo>
                  <a:close/>
                  <a:moveTo>
                    <a:pt x="256316" y="806768"/>
                  </a:moveTo>
                  <a:cubicBezTo>
                    <a:pt x="271556" y="806768"/>
                    <a:pt x="284891" y="796290"/>
                    <a:pt x="284891" y="782955"/>
                  </a:cubicBezTo>
                  <a:lnTo>
                    <a:pt x="284891" y="165735"/>
                  </a:lnTo>
                  <a:cubicBezTo>
                    <a:pt x="284891" y="152400"/>
                    <a:pt x="272509" y="141923"/>
                    <a:pt x="256316" y="141923"/>
                  </a:cubicBezTo>
                  <a:cubicBezTo>
                    <a:pt x="241077" y="141923"/>
                    <a:pt x="227741" y="152400"/>
                    <a:pt x="227741" y="165735"/>
                  </a:cubicBezTo>
                  <a:lnTo>
                    <a:pt x="227741" y="782955"/>
                  </a:lnTo>
                  <a:cubicBezTo>
                    <a:pt x="227741" y="796290"/>
                    <a:pt x="240124" y="806768"/>
                    <a:pt x="256316" y="806768"/>
                  </a:cubicBezTo>
                  <a:close/>
                  <a:moveTo>
                    <a:pt x="367759" y="806768"/>
                  </a:moveTo>
                  <a:cubicBezTo>
                    <a:pt x="382999" y="806768"/>
                    <a:pt x="396334" y="796290"/>
                    <a:pt x="396334" y="782955"/>
                  </a:cubicBezTo>
                  <a:lnTo>
                    <a:pt x="396334" y="165735"/>
                  </a:lnTo>
                  <a:cubicBezTo>
                    <a:pt x="396334" y="152400"/>
                    <a:pt x="383952" y="141923"/>
                    <a:pt x="367759" y="141923"/>
                  </a:cubicBezTo>
                  <a:cubicBezTo>
                    <a:pt x="352519" y="141923"/>
                    <a:pt x="339184" y="152400"/>
                    <a:pt x="339184" y="165735"/>
                  </a:cubicBezTo>
                  <a:lnTo>
                    <a:pt x="339184" y="782955"/>
                  </a:lnTo>
                  <a:cubicBezTo>
                    <a:pt x="339184" y="796290"/>
                    <a:pt x="351566" y="806768"/>
                    <a:pt x="367759" y="806768"/>
                  </a:cubicBezTo>
                  <a:close/>
                  <a:moveTo>
                    <a:pt x="479202" y="806768"/>
                  </a:moveTo>
                  <a:cubicBezTo>
                    <a:pt x="494441" y="806768"/>
                    <a:pt x="507777" y="796290"/>
                    <a:pt x="507777" y="782955"/>
                  </a:cubicBezTo>
                  <a:lnTo>
                    <a:pt x="507777" y="165735"/>
                  </a:lnTo>
                  <a:cubicBezTo>
                    <a:pt x="507777" y="152400"/>
                    <a:pt x="495394" y="141923"/>
                    <a:pt x="479202" y="141923"/>
                  </a:cubicBezTo>
                  <a:cubicBezTo>
                    <a:pt x="463961" y="141923"/>
                    <a:pt x="450627" y="152400"/>
                    <a:pt x="450627" y="165735"/>
                  </a:cubicBezTo>
                  <a:lnTo>
                    <a:pt x="450627" y="782955"/>
                  </a:lnTo>
                  <a:cubicBezTo>
                    <a:pt x="450627" y="796290"/>
                    <a:pt x="463009" y="806768"/>
                    <a:pt x="479202" y="806768"/>
                  </a:cubicBezTo>
                  <a:close/>
                  <a:moveTo>
                    <a:pt x="590644" y="806768"/>
                  </a:moveTo>
                  <a:cubicBezTo>
                    <a:pt x="605884" y="806768"/>
                    <a:pt x="619219" y="796290"/>
                    <a:pt x="619219" y="782955"/>
                  </a:cubicBezTo>
                  <a:lnTo>
                    <a:pt x="619219" y="165735"/>
                  </a:lnTo>
                  <a:cubicBezTo>
                    <a:pt x="619219" y="152400"/>
                    <a:pt x="606836" y="141923"/>
                    <a:pt x="590644" y="141923"/>
                  </a:cubicBezTo>
                  <a:cubicBezTo>
                    <a:pt x="575404" y="141923"/>
                    <a:pt x="562069" y="152400"/>
                    <a:pt x="562069" y="165735"/>
                  </a:cubicBezTo>
                  <a:lnTo>
                    <a:pt x="562069" y="782955"/>
                  </a:lnTo>
                  <a:cubicBezTo>
                    <a:pt x="562069" y="796290"/>
                    <a:pt x="574452" y="806768"/>
                    <a:pt x="590644" y="806768"/>
                  </a:cubicBezTo>
                  <a:close/>
                  <a:moveTo>
                    <a:pt x="466876" y="2011193"/>
                  </a:moveTo>
                  <a:lnTo>
                    <a:pt x="278033" y="2011193"/>
                  </a:lnTo>
                  <a:lnTo>
                    <a:pt x="278033" y="1370582"/>
                  </a:lnTo>
                  <a:lnTo>
                    <a:pt x="322039" y="1370582"/>
                  </a:lnTo>
                  <a:lnTo>
                    <a:pt x="322039" y="888683"/>
                  </a:lnTo>
                  <a:lnTo>
                    <a:pt x="143922" y="888683"/>
                  </a:lnTo>
                  <a:cubicBezTo>
                    <a:pt x="86772" y="888683"/>
                    <a:pt x="39147" y="842010"/>
                    <a:pt x="39147" y="783908"/>
                  </a:cubicBezTo>
                  <a:lnTo>
                    <a:pt x="1047" y="228600"/>
                  </a:lnTo>
                  <a:cubicBezTo>
                    <a:pt x="-12289" y="34290"/>
                    <a:pt x="103916" y="0"/>
                    <a:pt x="229647" y="0"/>
                  </a:cubicBezTo>
                  <a:lnTo>
                    <a:pt x="499204" y="0"/>
                  </a:lnTo>
                  <a:cubicBezTo>
                    <a:pt x="624934" y="0"/>
                    <a:pt x="743044" y="36195"/>
                    <a:pt x="726852" y="228600"/>
                  </a:cubicBezTo>
                  <a:lnTo>
                    <a:pt x="688752" y="783908"/>
                  </a:lnTo>
                  <a:cubicBezTo>
                    <a:pt x="688752" y="841058"/>
                    <a:pt x="642079" y="888683"/>
                    <a:pt x="583977" y="888683"/>
                  </a:cubicBezTo>
                  <a:lnTo>
                    <a:pt x="412527" y="888683"/>
                  </a:lnTo>
                  <a:lnTo>
                    <a:pt x="412527" y="1370582"/>
                  </a:lnTo>
                  <a:lnTo>
                    <a:pt x="466876" y="137058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BDA214-DAF7-4847-80B3-D6473AF331B3}"/>
                </a:ext>
              </a:extLst>
            </p:cNvPr>
            <p:cNvSpPr/>
            <p:nvPr/>
          </p:nvSpPr>
          <p:spPr>
            <a:xfrm rot="10800000">
              <a:off x="6653842" y="3765946"/>
              <a:ext cx="513143" cy="2011192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20E65B0-1805-48E9-ACD3-7DF7F95E11BA}"/>
                </a:ext>
              </a:extLst>
            </p:cNvPr>
            <p:cNvSpPr/>
            <p:nvPr/>
          </p:nvSpPr>
          <p:spPr>
            <a:xfrm>
              <a:off x="4994315" y="1693521"/>
              <a:ext cx="2203369" cy="1806039"/>
            </a:xfrm>
            <a:custGeom>
              <a:avLst/>
              <a:gdLst>
                <a:gd name="connsiteX0" fmla="*/ 1169670 w 1162050"/>
                <a:gd name="connsiteY0" fmla="*/ 316230 h 952500"/>
                <a:gd name="connsiteX1" fmla="*/ 853440 w 1162050"/>
                <a:gd name="connsiteY1" fmla="*/ 0 h 952500"/>
                <a:gd name="connsiteX2" fmla="*/ 687705 w 1162050"/>
                <a:gd name="connsiteY2" fmla="*/ 46672 h 952500"/>
                <a:gd name="connsiteX3" fmla="*/ 537210 w 1162050"/>
                <a:gd name="connsiteY3" fmla="*/ 0 h 952500"/>
                <a:gd name="connsiteX4" fmla="*/ 312420 w 1162050"/>
                <a:gd name="connsiteY4" fmla="*/ 124777 h 952500"/>
                <a:gd name="connsiteX5" fmla="*/ 229552 w 1162050"/>
                <a:gd name="connsiteY5" fmla="*/ 109538 h 952500"/>
                <a:gd name="connsiteX6" fmla="*/ 0 w 1162050"/>
                <a:gd name="connsiteY6" fmla="*/ 339090 h 952500"/>
                <a:gd name="connsiteX7" fmla="*/ 229552 w 1162050"/>
                <a:gd name="connsiteY7" fmla="*/ 568643 h 952500"/>
                <a:gd name="connsiteX8" fmla="*/ 242888 w 1162050"/>
                <a:gd name="connsiteY8" fmla="*/ 568643 h 952500"/>
                <a:gd name="connsiteX9" fmla="*/ 220980 w 1162050"/>
                <a:gd name="connsiteY9" fmla="*/ 911543 h 952500"/>
                <a:gd name="connsiteX10" fmla="*/ 270510 w 1162050"/>
                <a:gd name="connsiteY10" fmla="*/ 958215 h 952500"/>
                <a:gd name="connsiteX11" fmla="*/ 699135 w 1162050"/>
                <a:gd name="connsiteY11" fmla="*/ 934403 h 952500"/>
                <a:gd name="connsiteX12" fmla="*/ 741997 w 1162050"/>
                <a:gd name="connsiteY12" fmla="*/ 937260 h 952500"/>
                <a:gd name="connsiteX13" fmla="*/ 765810 w 1162050"/>
                <a:gd name="connsiteY13" fmla="*/ 943928 h 952500"/>
                <a:gd name="connsiteX14" fmla="*/ 771525 w 1162050"/>
                <a:gd name="connsiteY14" fmla="*/ 943928 h 952500"/>
                <a:gd name="connsiteX15" fmla="*/ 849630 w 1162050"/>
                <a:gd name="connsiteY15" fmla="*/ 959168 h 952500"/>
                <a:gd name="connsiteX16" fmla="*/ 898207 w 1162050"/>
                <a:gd name="connsiteY16" fmla="*/ 911543 h 952500"/>
                <a:gd name="connsiteX17" fmla="*/ 878205 w 1162050"/>
                <a:gd name="connsiteY17" fmla="*/ 632460 h 952500"/>
                <a:gd name="connsiteX18" fmla="*/ 1169670 w 1162050"/>
                <a:gd name="connsiteY18" fmla="*/ 31623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2050" h="952500">
                  <a:moveTo>
                    <a:pt x="1169670" y="316230"/>
                  </a:moveTo>
                  <a:cubicBezTo>
                    <a:pt x="1169670" y="141922"/>
                    <a:pt x="1027747" y="0"/>
                    <a:pt x="853440" y="0"/>
                  </a:cubicBezTo>
                  <a:cubicBezTo>
                    <a:pt x="792480" y="0"/>
                    <a:pt x="736282" y="17145"/>
                    <a:pt x="687705" y="46672"/>
                  </a:cubicBezTo>
                  <a:cubicBezTo>
                    <a:pt x="644843" y="17145"/>
                    <a:pt x="593407" y="0"/>
                    <a:pt x="537210" y="0"/>
                  </a:cubicBezTo>
                  <a:cubicBezTo>
                    <a:pt x="442913" y="0"/>
                    <a:pt x="360045" y="49530"/>
                    <a:pt x="312420" y="124777"/>
                  </a:cubicBezTo>
                  <a:cubicBezTo>
                    <a:pt x="286702" y="114300"/>
                    <a:pt x="258127" y="109538"/>
                    <a:pt x="229552" y="109538"/>
                  </a:cubicBezTo>
                  <a:cubicBezTo>
                    <a:pt x="102870" y="109538"/>
                    <a:pt x="0" y="212408"/>
                    <a:pt x="0" y="339090"/>
                  </a:cubicBezTo>
                  <a:cubicBezTo>
                    <a:pt x="0" y="465773"/>
                    <a:pt x="102870" y="568643"/>
                    <a:pt x="229552" y="568643"/>
                  </a:cubicBezTo>
                  <a:cubicBezTo>
                    <a:pt x="234315" y="568643"/>
                    <a:pt x="238125" y="568643"/>
                    <a:pt x="242888" y="568643"/>
                  </a:cubicBezTo>
                  <a:cubicBezTo>
                    <a:pt x="234315" y="682943"/>
                    <a:pt x="227647" y="797243"/>
                    <a:pt x="220980" y="911543"/>
                  </a:cubicBezTo>
                  <a:cubicBezTo>
                    <a:pt x="218122" y="958215"/>
                    <a:pt x="226695" y="965835"/>
                    <a:pt x="270510" y="958215"/>
                  </a:cubicBezTo>
                  <a:cubicBezTo>
                    <a:pt x="412432" y="933450"/>
                    <a:pt x="555307" y="915353"/>
                    <a:pt x="699135" y="934403"/>
                  </a:cubicBezTo>
                  <a:cubicBezTo>
                    <a:pt x="713422" y="933450"/>
                    <a:pt x="727710" y="934403"/>
                    <a:pt x="741997" y="937260"/>
                  </a:cubicBezTo>
                  <a:cubicBezTo>
                    <a:pt x="750570" y="939165"/>
                    <a:pt x="759142" y="941070"/>
                    <a:pt x="765810" y="943928"/>
                  </a:cubicBezTo>
                  <a:cubicBezTo>
                    <a:pt x="767715" y="943928"/>
                    <a:pt x="769620" y="943928"/>
                    <a:pt x="771525" y="943928"/>
                  </a:cubicBezTo>
                  <a:cubicBezTo>
                    <a:pt x="797242" y="950595"/>
                    <a:pt x="822960" y="957262"/>
                    <a:pt x="849630" y="959168"/>
                  </a:cubicBezTo>
                  <a:cubicBezTo>
                    <a:pt x="893445" y="962025"/>
                    <a:pt x="901065" y="958215"/>
                    <a:pt x="898207" y="911543"/>
                  </a:cubicBezTo>
                  <a:cubicBezTo>
                    <a:pt x="891540" y="818198"/>
                    <a:pt x="885825" y="725805"/>
                    <a:pt x="878205" y="632460"/>
                  </a:cubicBezTo>
                  <a:cubicBezTo>
                    <a:pt x="1041082" y="618173"/>
                    <a:pt x="1169670" y="481965"/>
                    <a:pt x="1169670" y="31623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658A4B6-6577-43A0-843C-AD6C25F1B39D}"/>
                </a:ext>
              </a:extLst>
            </p:cNvPr>
            <p:cNvSpPr/>
            <p:nvPr/>
          </p:nvSpPr>
          <p:spPr>
            <a:xfrm flipH="1">
              <a:off x="3703721" y="3286765"/>
              <a:ext cx="4784558" cy="622090"/>
            </a:xfrm>
            <a:custGeom>
              <a:avLst/>
              <a:gdLst>
                <a:gd name="connsiteX0" fmla="*/ 6792279 w 8822004"/>
                <a:gd name="connsiteY0" fmla="*/ 0 h 1147040"/>
                <a:gd name="connsiteX1" fmla="*/ 4411002 w 8822004"/>
                <a:gd name="connsiteY1" fmla="*/ 0 h 1147040"/>
                <a:gd name="connsiteX2" fmla="*/ 2029725 w 8822004"/>
                <a:gd name="connsiteY2" fmla="*/ 0 h 1147040"/>
                <a:gd name="connsiteX3" fmla="*/ 1709050 w 8822004"/>
                <a:gd name="connsiteY3" fmla="*/ 262370 h 1147040"/>
                <a:gd name="connsiteX4" fmla="*/ 1670181 w 8822004"/>
                <a:gd name="connsiteY4" fmla="*/ 325531 h 1147040"/>
                <a:gd name="connsiteX5" fmla="*/ 1077419 w 8822004"/>
                <a:gd name="connsiteY5" fmla="*/ 325531 h 1147040"/>
                <a:gd name="connsiteX6" fmla="*/ 134830 w 8822004"/>
                <a:gd name="connsiteY6" fmla="*/ 320675 h 1147040"/>
                <a:gd name="connsiteX7" fmla="*/ 18221 w 8822004"/>
                <a:gd name="connsiteY7" fmla="*/ 412993 h 1147040"/>
                <a:gd name="connsiteX8" fmla="*/ 0 w 8822004"/>
                <a:gd name="connsiteY8" fmla="*/ 529599 h 1147040"/>
                <a:gd name="connsiteX9" fmla="*/ 1372 w 8822004"/>
                <a:gd name="connsiteY9" fmla="*/ 573520 h 1147040"/>
                <a:gd name="connsiteX10" fmla="*/ 0 w 8822004"/>
                <a:gd name="connsiteY10" fmla="*/ 617441 h 1147040"/>
                <a:gd name="connsiteX11" fmla="*/ 18221 w 8822004"/>
                <a:gd name="connsiteY11" fmla="*/ 734047 h 1147040"/>
                <a:gd name="connsiteX12" fmla="*/ 134830 w 8822004"/>
                <a:gd name="connsiteY12" fmla="*/ 826365 h 1147040"/>
                <a:gd name="connsiteX13" fmla="*/ 1077419 w 8822004"/>
                <a:gd name="connsiteY13" fmla="*/ 821509 h 1147040"/>
                <a:gd name="connsiteX14" fmla="*/ 1670181 w 8822004"/>
                <a:gd name="connsiteY14" fmla="*/ 821509 h 1147040"/>
                <a:gd name="connsiteX15" fmla="*/ 1709050 w 8822004"/>
                <a:gd name="connsiteY15" fmla="*/ 884670 h 1147040"/>
                <a:gd name="connsiteX16" fmla="*/ 2029725 w 8822004"/>
                <a:gd name="connsiteY16" fmla="*/ 1147040 h 1147040"/>
                <a:gd name="connsiteX17" fmla="*/ 4411002 w 8822004"/>
                <a:gd name="connsiteY17" fmla="*/ 1147040 h 1147040"/>
                <a:gd name="connsiteX18" fmla="*/ 6792279 w 8822004"/>
                <a:gd name="connsiteY18" fmla="*/ 1147040 h 1147040"/>
                <a:gd name="connsiteX19" fmla="*/ 7112954 w 8822004"/>
                <a:gd name="connsiteY19" fmla="*/ 884670 h 1147040"/>
                <a:gd name="connsiteX20" fmla="*/ 7151823 w 8822004"/>
                <a:gd name="connsiteY20" fmla="*/ 821509 h 1147040"/>
                <a:gd name="connsiteX21" fmla="*/ 7744585 w 8822004"/>
                <a:gd name="connsiteY21" fmla="*/ 821509 h 1147040"/>
                <a:gd name="connsiteX22" fmla="*/ 8687174 w 8822004"/>
                <a:gd name="connsiteY22" fmla="*/ 826365 h 1147040"/>
                <a:gd name="connsiteX23" fmla="*/ 8803783 w 8822004"/>
                <a:gd name="connsiteY23" fmla="*/ 734047 h 1147040"/>
                <a:gd name="connsiteX24" fmla="*/ 8822004 w 8822004"/>
                <a:gd name="connsiteY24" fmla="*/ 617441 h 1147040"/>
                <a:gd name="connsiteX25" fmla="*/ 8820632 w 8822004"/>
                <a:gd name="connsiteY25" fmla="*/ 573520 h 1147040"/>
                <a:gd name="connsiteX26" fmla="*/ 8822004 w 8822004"/>
                <a:gd name="connsiteY26" fmla="*/ 529599 h 1147040"/>
                <a:gd name="connsiteX27" fmla="*/ 8803783 w 8822004"/>
                <a:gd name="connsiteY27" fmla="*/ 412993 h 1147040"/>
                <a:gd name="connsiteX28" fmla="*/ 8687174 w 8822004"/>
                <a:gd name="connsiteY28" fmla="*/ 320675 h 1147040"/>
                <a:gd name="connsiteX29" fmla="*/ 7744585 w 8822004"/>
                <a:gd name="connsiteY29" fmla="*/ 325531 h 1147040"/>
                <a:gd name="connsiteX30" fmla="*/ 7151823 w 8822004"/>
                <a:gd name="connsiteY30" fmla="*/ 325531 h 1147040"/>
                <a:gd name="connsiteX31" fmla="*/ 7112954 w 8822004"/>
                <a:gd name="connsiteY31" fmla="*/ 262370 h 1147040"/>
                <a:gd name="connsiteX32" fmla="*/ 6792279 w 8822004"/>
                <a:gd name="connsiteY32" fmla="*/ 0 h 11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822004" h="1147040">
                  <a:moveTo>
                    <a:pt x="6792279" y="0"/>
                  </a:moveTo>
                  <a:lnTo>
                    <a:pt x="4411002" y="0"/>
                  </a:lnTo>
                  <a:lnTo>
                    <a:pt x="2029725" y="0"/>
                  </a:lnTo>
                  <a:cubicBezTo>
                    <a:pt x="1835376" y="0"/>
                    <a:pt x="1747920" y="72883"/>
                    <a:pt x="1709050" y="262370"/>
                  </a:cubicBezTo>
                  <a:cubicBezTo>
                    <a:pt x="1704189" y="291522"/>
                    <a:pt x="1694471" y="315819"/>
                    <a:pt x="1670181" y="325531"/>
                  </a:cubicBezTo>
                  <a:cubicBezTo>
                    <a:pt x="1470971" y="383840"/>
                    <a:pt x="1276623" y="408131"/>
                    <a:pt x="1077419" y="325531"/>
                  </a:cubicBezTo>
                  <a:cubicBezTo>
                    <a:pt x="781035" y="306096"/>
                    <a:pt x="431208" y="310957"/>
                    <a:pt x="134830" y="320675"/>
                  </a:cubicBezTo>
                  <a:cubicBezTo>
                    <a:pt x="86243" y="335253"/>
                    <a:pt x="32795" y="359544"/>
                    <a:pt x="18221" y="412993"/>
                  </a:cubicBezTo>
                  <a:cubicBezTo>
                    <a:pt x="3645" y="451863"/>
                    <a:pt x="0" y="490731"/>
                    <a:pt x="0" y="529599"/>
                  </a:cubicBezTo>
                  <a:lnTo>
                    <a:pt x="1372" y="573520"/>
                  </a:lnTo>
                  <a:lnTo>
                    <a:pt x="0" y="617441"/>
                  </a:lnTo>
                  <a:cubicBezTo>
                    <a:pt x="0" y="656309"/>
                    <a:pt x="3645" y="695177"/>
                    <a:pt x="18221" y="734047"/>
                  </a:cubicBezTo>
                  <a:cubicBezTo>
                    <a:pt x="32795" y="787496"/>
                    <a:pt x="86243" y="811787"/>
                    <a:pt x="134830" y="826365"/>
                  </a:cubicBezTo>
                  <a:cubicBezTo>
                    <a:pt x="431208" y="836083"/>
                    <a:pt x="781035" y="840944"/>
                    <a:pt x="1077419" y="821509"/>
                  </a:cubicBezTo>
                  <a:cubicBezTo>
                    <a:pt x="1276623" y="738909"/>
                    <a:pt x="1470971" y="763200"/>
                    <a:pt x="1670181" y="821509"/>
                  </a:cubicBezTo>
                  <a:cubicBezTo>
                    <a:pt x="1694471" y="831221"/>
                    <a:pt x="1704189" y="855518"/>
                    <a:pt x="1709050" y="884670"/>
                  </a:cubicBezTo>
                  <a:cubicBezTo>
                    <a:pt x="1747920" y="1074157"/>
                    <a:pt x="1835376" y="1147040"/>
                    <a:pt x="2029725" y="1147040"/>
                  </a:cubicBezTo>
                  <a:lnTo>
                    <a:pt x="4411002" y="1147040"/>
                  </a:lnTo>
                  <a:lnTo>
                    <a:pt x="6792279" y="1147040"/>
                  </a:lnTo>
                  <a:cubicBezTo>
                    <a:pt x="6986628" y="1147040"/>
                    <a:pt x="7074084" y="1074157"/>
                    <a:pt x="7112954" y="884670"/>
                  </a:cubicBezTo>
                  <a:cubicBezTo>
                    <a:pt x="7117815" y="855518"/>
                    <a:pt x="7127533" y="831221"/>
                    <a:pt x="7151823" y="821509"/>
                  </a:cubicBezTo>
                  <a:cubicBezTo>
                    <a:pt x="7351033" y="763200"/>
                    <a:pt x="7545381" y="738909"/>
                    <a:pt x="7744585" y="821509"/>
                  </a:cubicBezTo>
                  <a:cubicBezTo>
                    <a:pt x="8040969" y="840944"/>
                    <a:pt x="8390796" y="836083"/>
                    <a:pt x="8687174" y="826365"/>
                  </a:cubicBezTo>
                  <a:cubicBezTo>
                    <a:pt x="8735761" y="811787"/>
                    <a:pt x="8789209" y="787496"/>
                    <a:pt x="8803783" y="734047"/>
                  </a:cubicBezTo>
                  <a:cubicBezTo>
                    <a:pt x="8818359" y="695177"/>
                    <a:pt x="8822004" y="656309"/>
                    <a:pt x="8822004" y="617441"/>
                  </a:cubicBezTo>
                  <a:lnTo>
                    <a:pt x="8820632" y="573520"/>
                  </a:lnTo>
                  <a:lnTo>
                    <a:pt x="8822004" y="529599"/>
                  </a:lnTo>
                  <a:cubicBezTo>
                    <a:pt x="8822004" y="490731"/>
                    <a:pt x="8818359" y="451863"/>
                    <a:pt x="8803783" y="412993"/>
                  </a:cubicBezTo>
                  <a:cubicBezTo>
                    <a:pt x="8789209" y="359544"/>
                    <a:pt x="8735761" y="335253"/>
                    <a:pt x="8687174" y="320675"/>
                  </a:cubicBezTo>
                  <a:cubicBezTo>
                    <a:pt x="8390796" y="310957"/>
                    <a:pt x="8040969" y="306096"/>
                    <a:pt x="7744585" y="325531"/>
                  </a:cubicBezTo>
                  <a:cubicBezTo>
                    <a:pt x="7545381" y="408131"/>
                    <a:pt x="7351033" y="383840"/>
                    <a:pt x="7151823" y="325531"/>
                  </a:cubicBezTo>
                  <a:cubicBezTo>
                    <a:pt x="7127533" y="315819"/>
                    <a:pt x="7117815" y="291522"/>
                    <a:pt x="7112954" y="262370"/>
                  </a:cubicBezTo>
                  <a:cubicBezTo>
                    <a:pt x="7074084" y="72883"/>
                    <a:pt x="6986628" y="0"/>
                    <a:pt x="6792279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D862F04F-821A-4867-8E37-B0550813FBD1}"/>
              </a:ext>
            </a:extLst>
          </p:cNvPr>
          <p:cNvSpPr txBox="1">
            <a:spLocks/>
          </p:cNvSpPr>
          <p:nvPr/>
        </p:nvSpPr>
        <p:spPr>
          <a:xfrm>
            <a:off x="-9938" y="5036524"/>
            <a:ext cx="12192000" cy="85729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sz="4800" dirty="0">
                <a:cs typeface="B Nazanin" pitchFamily="2" charset="-78"/>
              </a:rPr>
              <a:t>با تشکر از شما دوستان عزیزم ... !</a:t>
            </a:r>
            <a:endParaRPr lang="en-US" sz="4800" dirty="0">
              <a:cs typeface="B Nazanin" pitchFamily="2" charset="-78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8D1AAF6-CE25-4081-9A69-D1C95715CF55}"/>
              </a:ext>
            </a:extLst>
          </p:cNvPr>
          <p:cNvSpPr txBox="1">
            <a:spLocks/>
          </p:cNvSpPr>
          <p:nvPr/>
        </p:nvSpPr>
        <p:spPr>
          <a:xfrm>
            <a:off x="4517334" y="5968157"/>
            <a:ext cx="3157332" cy="301523"/>
          </a:xfrm>
          <a:prstGeom prst="roundRect">
            <a:avLst>
              <a:gd name="adj" fmla="val 29852"/>
            </a:avLst>
          </a:prstGeom>
          <a:solidFill>
            <a:schemeClr val="accent2"/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a-IR" altLang="ko-KR" sz="1800" dirty="0">
                <a:solidFill>
                  <a:schemeClr val="bg1"/>
                </a:solidFill>
                <a:cs typeface="B Nazanin" pitchFamily="2" charset="-78"/>
              </a:rPr>
              <a:t>زیرنویس خود را اینجا قرار دهید</a:t>
            </a:r>
            <a:endParaRPr lang="en-US" altLang="ko-KR" sz="1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B00C34F-E34C-4FDC-9A3C-F33B42C0E94A}"/>
              </a:ext>
            </a:extLst>
          </p:cNvPr>
          <p:cNvSpPr/>
          <p:nvPr/>
        </p:nvSpPr>
        <p:spPr>
          <a:xfrm>
            <a:off x="5460728" y="1862439"/>
            <a:ext cx="1250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solidFill>
                  <a:schemeClr val="accent2"/>
                </a:solidFill>
                <a:cs typeface="B Nazanin" pitchFamily="2" charset="-78"/>
              </a:rPr>
              <a:t>غذای مخصوص</a:t>
            </a:r>
            <a:endParaRPr lang="en-US" dirty="0">
              <a:solidFill>
                <a:schemeClr val="accent2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39196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501545"/>
            <a:ext cx="11573197" cy="724247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latin typeface="Arial Rounded MT Bold" panose="020F0704030504030204" pitchFamily="34" charset="0"/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AB476B8-BCE5-45B2-961F-EA85F8EFC465}"/>
              </a:ext>
            </a:extLst>
          </p:cNvPr>
          <p:cNvCxnSpPr>
            <a:cxnSpLocks/>
          </p:cNvCxnSpPr>
          <p:nvPr/>
        </p:nvCxnSpPr>
        <p:spPr>
          <a:xfrm>
            <a:off x="-8792" y="1417566"/>
            <a:ext cx="1219200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95D094E9-739A-4310-A0C0-9E09F0082A36}"/>
              </a:ext>
            </a:extLst>
          </p:cNvPr>
          <p:cNvGrpSpPr/>
          <p:nvPr/>
        </p:nvGrpSpPr>
        <p:grpSpPr>
          <a:xfrm rot="10800000">
            <a:off x="628961" y="1328114"/>
            <a:ext cx="493544" cy="2049658"/>
            <a:chOff x="6144030" y="3897930"/>
            <a:chExt cx="647700" cy="2689860"/>
          </a:xfrm>
          <a:solidFill>
            <a:schemeClr val="accent4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52737E5-0913-47DD-BF52-9D783CD1AD81}"/>
                </a:ext>
              </a:extLst>
            </p:cNvPr>
            <p:cNvSpPr/>
            <p:nvPr/>
          </p:nvSpPr>
          <p:spPr>
            <a:xfrm>
              <a:off x="6144030" y="389793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9EF76FE-8949-452C-B092-EE07DE0155BF}"/>
                </a:ext>
              </a:extLst>
            </p:cNvPr>
            <p:cNvSpPr/>
            <p:nvPr/>
          </p:nvSpPr>
          <p:spPr>
            <a:xfrm>
              <a:off x="6380250" y="5425740"/>
              <a:ext cx="180975" cy="1162050"/>
            </a:xfrm>
            <a:custGeom>
              <a:avLst/>
              <a:gdLst>
                <a:gd name="connsiteX0" fmla="*/ 90488 w 180975"/>
                <a:gd name="connsiteY0" fmla="*/ 0 h 1162050"/>
                <a:gd name="connsiteX1" fmla="*/ 0 w 180975"/>
                <a:gd name="connsiteY1" fmla="*/ 90488 h 1162050"/>
                <a:gd name="connsiteX2" fmla="*/ 0 w 180975"/>
                <a:gd name="connsiteY2" fmla="*/ 1071563 h 1162050"/>
                <a:gd name="connsiteX3" fmla="*/ 90488 w 180975"/>
                <a:gd name="connsiteY3" fmla="*/ 1162050 h 1162050"/>
                <a:gd name="connsiteX4" fmla="*/ 180975 w 180975"/>
                <a:gd name="connsiteY4" fmla="*/ 1071563 h 1162050"/>
                <a:gd name="connsiteX5" fmla="*/ 180975 w 180975"/>
                <a:gd name="connsiteY5" fmla="*/ 90488 h 1162050"/>
                <a:gd name="connsiteX6" fmla="*/ 90488 w 180975"/>
                <a:gd name="connsiteY6" fmla="*/ 0 h 1162050"/>
                <a:gd name="connsiteX7" fmla="*/ 102870 w 180975"/>
                <a:gd name="connsiteY7" fmla="*/ 1087755 h 1162050"/>
                <a:gd name="connsiteX8" fmla="*/ 54293 w 180975"/>
                <a:gd name="connsiteY8" fmla="*/ 1064895 h 1162050"/>
                <a:gd name="connsiteX9" fmla="*/ 77153 w 180975"/>
                <a:gd name="connsiteY9" fmla="*/ 1016318 h 1162050"/>
                <a:gd name="connsiteX10" fmla="*/ 125730 w 180975"/>
                <a:gd name="connsiteY10" fmla="*/ 1039178 h 1162050"/>
                <a:gd name="connsiteX11" fmla="*/ 102870 w 180975"/>
                <a:gd name="connsiteY11" fmla="*/ 1087755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975" h="1162050">
                  <a:moveTo>
                    <a:pt x="90488" y="0"/>
                  </a:moveTo>
                  <a:cubicBezTo>
                    <a:pt x="40958" y="0"/>
                    <a:pt x="0" y="40958"/>
                    <a:pt x="0" y="90488"/>
                  </a:cubicBezTo>
                  <a:lnTo>
                    <a:pt x="0" y="1071563"/>
                  </a:lnTo>
                  <a:cubicBezTo>
                    <a:pt x="0" y="1121093"/>
                    <a:pt x="40958" y="1162050"/>
                    <a:pt x="90488" y="1162050"/>
                  </a:cubicBezTo>
                  <a:cubicBezTo>
                    <a:pt x="140018" y="1162050"/>
                    <a:pt x="180975" y="1121093"/>
                    <a:pt x="180975" y="1071563"/>
                  </a:cubicBezTo>
                  <a:lnTo>
                    <a:pt x="180975" y="90488"/>
                  </a:lnTo>
                  <a:cubicBezTo>
                    <a:pt x="180975" y="40958"/>
                    <a:pt x="140018" y="0"/>
                    <a:pt x="90488" y="0"/>
                  </a:cubicBezTo>
                  <a:close/>
                  <a:moveTo>
                    <a:pt x="102870" y="1087755"/>
                  </a:moveTo>
                  <a:cubicBezTo>
                    <a:pt x="82868" y="1095375"/>
                    <a:pt x="60960" y="1084898"/>
                    <a:pt x="54293" y="1064895"/>
                  </a:cubicBezTo>
                  <a:cubicBezTo>
                    <a:pt x="46673" y="1044893"/>
                    <a:pt x="57150" y="1022985"/>
                    <a:pt x="77153" y="1016318"/>
                  </a:cubicBezTo>
                  <a:cubicBezTo>
                    <a:pt x="97155" y="1009650"/>
                    <a:pt x="119063" y="1019175"/>
                    <a:pt x="125730" y="1039178"/>
                  </a:cubicBezTo>
                  <a:cubicBezTo>
                    <a:pt x="133350" y="1058228"/>
                    <a:pt x="122873" y="1080135"/>
                    <a:pt x="102870" y="10877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B5A250B-BB36-46CA-838C-6C093CC1F8EE}"/>
                </a:ext>
              </a:extLst>
            </p:cNvPr>
            <p:cNvSpPr/>
            <p:nvPr/>
          </p:nvSpPr>
          <p:spPr>
            <a:xfrm>
              <a:off x="6425018" y="4879958"/>
              <a:ext cx="85725" cy="647700"/>
            </a:xfrm>
            <a:custGeom>
              <a:avLst/>
              <a:gdLst>
                <a:gd name="connsiteX0" fmla="*/ 0 w 85725"/>
                <a:gd name="connsiteY0" fmla="*/ 0 h 647700"/>
                <a:gd name="connsiteX1" fmla="*/ 90488 w 85725"/>
                <a:gd name="connsiteY1" fmla="*/ 0 h 647700"/>
                <a:gd name="connsiteX2" fmla="*/ 90488 w 85725"/>
                <a:gd name="connsiteY2" fmla="*/ 656273 h 647700"/>
                <a:gd name="connsiteX3" fmla="*/ 0 w 85725"/>
                <a:gd name="connsiteY3" fmla="*/ 656273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647700">
                  <a:moveTo>
                    <a:pt x="0" y="0"/>
                  </a:moveTo>
                  <a:lnTo>
                    <a:pt x="90488" y="0"/>
                  </a:lnTo>
                  <a:lnTo>
                    <a:pt x="90488" y="656273"/>
                  </a:lnTo>
                  <a:lnTo>
                    <a:pt x="0" y="6562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04B986-5BF5-4929-B301-7255DFD29738}"/>
                </a:ext>
              </a:extLst>
            </p:cNvPr>
            <p:cNvSpPr/>
            <p:nvPr/>
          </p:nvSpPr>
          <p:spPr>
            <a:xfrm>
              <a:off x="6144030" y="3967463"/>
              <a:ext cx="647700" cy="962025"/>
            </a:xfrm>
            <a:custGeom>
              <a:avLst/>
              <a:gdLst>
                <a:gd name="connsiteX0" fmla="*/ 326708 w 647700"/>
                <a:gd name="connsiteY0" fmla="*/ 0 h 962025"/>
                <a:gd name="connsiteX1" fmla="*/ 0 w 647700"/>
                <a:gd name="connsiteY1" fmla="*/ 484823 h 962025"/>
                <a:gd name="connsiteX2" fmla="*/ 326708 w 647700"/>
                <a:gd name="connsiteY2" fmla="*/ 970598 h 962025"/>
                <a:gd name="connsiteX3" fmla="*/ 653415 w 647700"/>
                <a:gd name="connsiteY3" fmla="*/ 484823 h 962025"/>
                <a:gd name="connsiteX4" fmla="*/ 326708 w 647700"/>
                <a:gd name="connsiteY4" fmla="*/ 0 h 962025"/>
                <a:gd name="connsiteX5" fmla="*/ 172403 w 647700"/>
                <a:gd name="connsiteY5" fmla="*/ 785813 h 962025"/>
                <a:gd name="connsiteX6" fmla="*/ 150495 w 647700"/>
                <a:gd name="connsiteY6" fmla="*/ 807720 h 962025"/>
                <a:gd name="connsiteX7" fmla="*/ 128588 w 647700"/>
                <a:gd name="connsiteY7" fmla="*/ 785813 h 962025"/>
                <a:gd name="connsiteX8" fmla="*/ 128588 w 647700"/>
                <a:gd name="connsiteY8" fmla="*/ 230505 h 962025"/>
                <a:gd name="connsiteX9" fmla="*/ 150495 w 647700"/>
                <a:gd name="connsiteY9" fmla="*/ 208598 h 962025"/>
                <a:gd name="connsiteX10" fmla="*/ 172403 w 647700"/>
                <a:gd name="connsiteY10" fmla="*/ 230505 h 962025"/>
                <a:gd name="connsiteX11" fmla="*/ 172403 w 647700"/>
                <a:gd name="connsiteY11" fmla="*/ 785813 h 962025"/>
                <a:gd name="connsiteX12" fmla="*/ 255270 w 647700"/>
                <a:gd name="connsiteY12" fmla="*/ 785813 h 962025"/>
                <a:gd name="connsiteX13" fmla="*/ 233363 w 647700"/>
                <a:gd name="connsiteY13" fmla="*/ 807720 h 962025"/>
                <a:gd name="connsiteX14" fmla="*/ 211455 w 647700"/>
                <a:gd name="connsiteY14" fmla="*/ 785813 h 962025"/>
                <a:gd name="connsiteX15" fmla="*/ 211455 w 647700"/>
                <a:gd name="connsiteY15" fmla="*/ 230505 h 962025"/>
                <a:gd name="connsiteX16" fmla="*/ 233363 w 647700"/>
                <a:gd name="connsiteY16" fmla="*/ 208598 h 962025"/>
                <a:gd name="connsiteX17" fmla="*/ 255270 w 647700"/>
                <a:gd name="connsiteY17" fmla="*/ 230505 h 962025"/>
                <a:gd name="connsiteX18" fmla="*/ 255270 w 647700"/>
                <a:gd name="connsiteY18" fmla="*/ 785813 h 962025"/>
                <a:gd name="connsiteX19" fmla="*/ 338138 w 647700"/>
                <a:gd name="connsiteY19" fmla="*/ 785813 h 962025"/>
                <a:gd name="connsiteX20" fmla="*/ 316230 w 647700"/>
                <a:gd name="connsiteY20" fmla="*/ 807720 h 962025"/>
                <a:gd name="connsiteX21" fmla="*/ 295275 w 647700"/>
                <a:gd name="connsiteY21" fmla="*/ 785813 h 962025"/>
                <a:gd name="connsiteX22" fmla="*/ 295275 w 647700"/>
                <a:gd name="connsiteY22" fmla="*/ 230505 h 962025"/>
                <a:gd name="connsiteX23" fmla="*/ 317183 w 647700"/>
                <a:gd name="connsiteY23" fmla="*/ 208598 h 962025"/>
                <a:gd name="connsiteX24" fmla="*/ 339090 w 647700"/>
                <a:gd name="connsiteY24" fmla="*/ 230505 h 962025"/>
                <a:gd name="connsiteX25" fmla="*/ 339090 w 647700"/>
                <a:gd name="connsiteY25" fmla="*/ 785813 h 962025"/>
                <a:gd name="connsiteX26" fmla="*/ 421005 w 647700"/>
                <a:gd name="connsiteY26" fmla="*/ 785813 h 962025"/>
                <a:gd name="connsiteX27" fmla="*/ 400050 w 647700"/>
                <a:gd name="connsiteY27" fmla="*/ 807720 h 962025"/>
                <a:gd name="connsiteX28" fmla="*/ 400050 w 647700"/>
                <a:gd name="connsiteY28" fmla="*/ 807720 h 962025"/>
                <a:gd name="connsiteX29" fmla="*/ 378143 w 647700"/>
                <a:gd name="connsiteY29" fmla="*/ 785813 h 962025"/>
                <a:gd name="connsiteX30" fmla="*/ 378143 w 647700"/>
                <a:gd name="connsiteY30" fmla="*/ 230505 h 962025"/>
                <a:gd name="connsiteX31" fmla="*/ 400050 w 647700"/>
                <a:gd name="connsiteY31" fmla="*/ 208598 h 962025"/>
                <a:gd name="connsiteX32" fmla="*/ 400050 w 647700"/>
                <a:gd name="connsiteY32" fmla="*/ 208598 h 962025"/>
                <a:gd name="connsiteX33" fmla="*/ 421005 w 647700"/>
                <a:gd name="connsiteY33" fmla="*/ 230505 h 962025"/>
                <a:gd name="connsiteX34" fmla="*/ 421005 w 647700"/>
                <a:gd name="connsiteY34" fmla="*/ 785813 h 962025"/>
                <a:gd name="connsiteX35" fmla="*/ 503873 w 647700"/>
                <a:gd name="connsiteY35" fmla="*/ 785813 h 962025"/>
                <a:gd name="connsiteX36" fmla="*/ 481965 w 647700"/>
                <a:gd name="connsiteY36" fmla="*/ 807720 h 962025"/>
                <a:gd name="connsiteX37" fmla="*/ 460058 w 647700"/>
                <a:gd name="connsiteY37" fmla="*/ 785813 h 962025"/>
                <a:gd name="connsiteX38" fmla="*/ 460058 w 647700"/>
                <a:gd name="connsiteY38" fmla="*/ 230505 h 962025"/>
                <a:gd name="connsiteX39" fmla="*/ 481965 w 647700"/>
                <a:gd name="connsiteY39" fmla="*/ 208598 h 962025"/>
                <a:gd name="connsiteX40" fmla="*/ 503873 w 647700"/>
                <a:gd name="connsiteY40" fmla="*/ 230505 h 962025"/>
                <a:gd name="connsiteX41" fmla="*/ 503873 w 647700"/>
                <a:gd name="connsiteY41" fmla="*/ 785813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47700" h="962025">
                  <a:moveTo>
                    <a:pt x="326708" y="0"/>
                  </a:moveTo>
                  <a:cubicBezTo>
                    <a:pt x="145733" y="0"/>
                    <a:pt x="0" y="217170"/>
                    <a:pt x="0" y="484823"/>
                  </a:cubicBezTo>
                  <a:cubicBezTo>
                    <a:pt x="0" y="752475"/>
                    <a:pt x="145733" y="970598"/>
                    <a:pt x="326708" y="970598"/>
                  </a:cubicBezTo>
                  <a:cubicBezTo>
                    <a:pt x="507683" y="970598"/>
                    <a:pt x="653415" y="753428"/>
                    <a:pt x="653415" y="484823"/>
                  </a:cubicBezTo>
                  <a:cubicBezTo>
                    <a:pt x="652463" y="217170"/>
                    <a:pt x="506730" y="0"/>
                    <a:pt x="326708" y="0"/>
                  </a:cubicBezTo>
                  <a:close/>
                  <a:moveTo>
                    <a:pt x="172403" y="785813"/>
                  </a:moveTo>
                  <a:cubicBezTo>
                    <a:pt x="172403" y="797243"/>
                    <a:pt x="162878" y="807720"/>
                    <a:pt x="150495" y="807720"/>
                  </a:cubicBezTo>
                  <a:cubicBezTo>
                    <a:pt x="138113" y="807720"/>
                    <a:pt x="128588" y="798195"/>
                    <a:pt x="128588" y="785813"/>
                  </a:cubicBezTo>
                  <a:lnTo>
                    <a:pt x="128588" y="230505"/>
                  </a:lnTo>
                  <a:cubicBezTo>
                    <a:pt x="128588" y="219075"/>
                    <a:pt x="138113" y="208598"/>
                    <a:pt x="150495" y="208598"/>
                  </a:cubicBezTo>
                  <a:cubicBezTo>
                    <a:pt x="162878" y="208598"/>
                    <a:pt x="172403" y="218123"/>
                    <a:pt x="172403" y="230505"/>
                  </a:cubicBezTo>
                  <a:lnTo>
                    <a:pt x="172403" y="785813"/>
                  </a:lnTo>
                  <a:close/>
                  <a:moveTo>
                    <a:pt x="255270" y="785813"/>
                  </a:moveTo>
                  <a:cubicBezTo>
                    <a:pt x="255270" y="797243"/>
                    <a:pt x="245745" y="807720"/>
                    <a:pt x="233363" y="807720"/>
                  </a:cubicBezTo>
                  <a:cubicBezTo>
                    <a:pt x="221933" y="807720"/>
                    <a:pt x="211455" y="798195"/>
                    <a:pt x="211455" y="785813"/>
                  </a:cubicBezTo>
                  <a:lnTo>
                    <a:pt x="211455" y="230505"/>
                  </a:lnTo>
                  <a:cubicBezTo>
                    <a:pt x="211455" y="219075"/>
                    <a:pt x="220980" y="208598"/>
                    <a:pt x="233363" y="208598"/>
                  </a:cubicBezTo>
                  <a:cubicBezTo>
                    <a:pt x="244793" y="208598"/>
                    <a:pt x="255270" y="218123"/>
                    <a:pt x="255270" y="230505"/>
                  </a:cubicBezTo>
                  <a:lnTo>
                    <a:pt x="255270" y="785813"/>
                  </a:lnTo>
                  <a:close/>
                  <a:moveTo>
                    <a:pt x="338138" y="785813"/>
                  </a:moveTo>
                  <a:cubicBezTo>
                    <a:pt x="338138" y="797243"/>
                    <a:pt x="328613" y="807720"/>
                    <a:pt x="316230" y="807720"/>
                  </a:cubicBezTo>
                  <a:cubicBezTo>
                    <a:pt x="304800" y="806768"/>
                    <a:pt x="295275" y="797243"/>
                    <a:pt x="295275" y="785813"/>
                  </a:cubicBezTo>
                  <a:lnTo>
                    <a:pt x="295275" y="230505"/>
                  </a:lnTo>
                  <a:cubicBezTo>
                    <a:pt x="295275" y="219075"/>
                    <a:pt x="304800" y="208598"/>
                    <a:pt x="317183" y="208598"/>
                  </a:cubicBezTo>
                  <a:cubicBezTo>
                    <a:pt x="328613" y="208598"/>
                    <a:pt x="339090" y="218123"/>
                    <a:pt x="339090" y="230505"/>
                  </a:cubicBezTo>
                  <a:lnTo>
                    <a:pt x="339090" y="785813"/>
                  </a:lnTo>
                  <a:close/>
                  <a:moveTo>
                    <a:pt x="421005" y="785813"/>
                  </a:moveTo>
                  <a:cubicBezTo>
                    <a:pt x="421005" y="797243"/>
                    <a:pt x="411480" y="807720"/>
                    <a:pt x="400050" y="807720"/>
                  </a:cubicBezTo>
                  <a:lnTo>
                    <a:pt x="400050" y="807720"/>
                  </a:lnTo>
                  <a:cubicBezTo>
                    <a:pt x="388620" y="807720"/>
                    <a:pt x="378143" y="798195"/>
                    <a:pt x="378143" y="785813"/>
                  </a:cubicBezTo>
                  <a:lnTo>
                    <a:pt x="378143" y="230505"/>
                  </a:lnTo>
                  <a:cubicBezTo>
                    <a:pt x="378143" y="219075"/>
                    <a:pt x="387668" y="208598"/>
                    <a:pt x="400050" y="208598"/>
                  </a:cubicBezTo>
                  <a:lnTo>
                    <a:pt x="400050" y="208598"/>
                  </a:lnTo>
                  <a:cubicBezTo>
                    <a:pt x="411480" y="208598"/>
                    <a:pt x="421005" y="218123"/>
                    <a:pt x="421005" y="230505"/>
                  </a:cubicBezTo>
                  <a:lnTo>
                    <a:pt x="421005" y="785813"/>
                  </a:lnTo>
                  <a:close/>
                  <a:moveTo>
                    <a:pt x="503873" y="785813"/>
                  </a:moveTo>
                  <a:cubicBezTo>
                    <a:pt x="503873" y="797243"/>
                    <a:pt x="494348" y="807720"/>
                    <a:pt x="481965" y="807720"/>
                  </a:cubicBezTo>
                  <a:cubicBezTo>
                    <a:pt x="470535" y="807720"/>
                    <a:pt x="460058" y="798195"/>
                    <a:pt x="460058" y="785813"/>
                  </a:cubicBezTo>
                  <a:lnTo>
                    <a:pt x="460058" y="230505"/>
                  </a:lnTo>
                  <a:cubicBezTo>
                    <a:pt x="460058" y="219075"/>
                    <a:pt x="469583" y="208598"/>
                    <a:pt x="481965" y="208598"/>
                  </a:cubicBezTo>
                  <a:cubicBezTo>
                    <a:pt x="493395" y="208598"/>
                    <a:pt x="503873" y="218123"/>
                    <a:pt x="503873" y="230505"/>
                  </a:cubicBezTo>
                  <a:lnTo>
                    <a:pt x="503873" y="7858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0638603-EF65-48A1-B718-86B5714C97D0}"/>
              </a:ext>
            </a:extLst>
          </p:cNvPr>
          <p:cNvGrpSpPr/>
          <p:nvPr/>
        </p:nvGrpSpPr>
        <p:grpSpPr>
          <a:xfrm rot="10800000">
            <a:off x="1942319" y="1328114"/>
            <a:ext cx="551608" cy="2044577"/>
            <a:chOff x="7734611" y="3897930"/>
            <a:chExt cx="723900" cy="2683192"/>
          </a:xfrm>
          <a:solidFill>
            <a:schemeClr val="accent4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5522236-02EF-4ECA-9E60-8BA45E03A861}"/>
                </a:ext>
              </a:extLst>
            </p:cNvPr>
            <p:cNvSpPr/>
            <p:nvPr/>
          </p:nvSpPr>
          <p:spPr>
            <a:xfrm>
              <a:off x="8010930" y="5419072"/>
              <a:ext cx="180975" cy="1162050"/>
            </a:xfrm>
            <a:custGeom>
              <a:avLst/>
              <a:gdLst>
                <a:gd name="connsiteX0" fmla="*/ 90488 w 180975"/>
                <a:gd name="connsiteY0" fmla="*/ 0 h 1162050"/>
                <a:gd name="connsiteX1" fmla="*/ 0 w 180975"/>
                <a:gd name="connsiteY1" fmla="*/ 90488 h 1162050"/>
                <a:gd name="connsiteX2" fmla="*/ 0 w 180975"/>
                <a:gd name="connsiteY2" fmla="*/ 1071563 h 1162050"/>
                <a:gd name="connsiteX3" fmla="*/ 90488 w 180975"/>
                <a:gd name="connsiteY3" fmla="*/ 1162050 h 1162050"/>
                <a:gd name="connsiteX4" fmla="*/ 180975 w 180975"/>
                <a:gd name="connsiteY4" fmla="*/ 1071563 h 1162050"/>
                <a:gd name="connsiteX5" fmla="*/ 180975 w 180975"/>
                <a:gd name="connsiteY5" fmla="*/ 90488 h 1162050"/>
                <a:gd name="connsiteX6" fmla="*/ 90488 w 180975"/>
                <a:gd name="connsiteY6" fmla="*/ 0 h 1162050"/>
                <a:gd name="connsiteX7" fmla="*/ 103822 w 180975"/>
                <a:gd name="connsiteY7" fmla="*/ 1086802 h 1162050"/>
                <a:gd name="connsiteX8" fmla="*/ 55245 w 180975"/>
                <a:gd name="connsiteY8" fmla="*/ 1063943 h 1162050"/>
                <a:gd name="connsiteX9" fmla="*/ 78105 w 180975"/>
                <a:gd name="connsiteY9" fmla="*/ 1015365 h 1162050"/>
                <a:gd name="connsiteX10" fmla="*/ 126683 w 180975"/>
                <a:gd name="connsiteY10" fmla="*/ 1038225 h 1162050"/>
                <a:gd name="connsiteX11" fmla="*/ 103822 w 180975"/>
                <a:gd name="connsiteY11" fmla="*/ 1086802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975" h="1162050">
                  <a:moveTo>
                    <a:pt x="90488" y="0"/>
                  </a:moveTo>
                  <a:cubicBezTo>
                    <a:pt x="40958" y="0"/>
                    <a:pt x="0" y="40958"/>
                    <a:pt x="0" y="90488"/>
                  </a:cubicBezTo>
                  <a:lnTo>
                    <a:pt x="0" y="1071563"/>
                  </a:lnTo>
                  <a:cubicBezTo>
                    <a:pt x="0" y="1121093"/>
                    <a:pt x="40958" y="1162050"/>
                    <a:pt x="90488" y="1162050"/>
                  </a:cubicBezTo>
                  <a:cubicBezTo>
                    <a:pt x="140017" y="1162050"/>
                    <a:pt x="180975" y="1121093"/>
                    <a:pt x="180975" y="1071563"/>
                  </a:cubicBezTo>
                  <a:lnTo>
                    <a:pt x="180975" y="90488"/>
                  </a:lnTo>
                  <a:cubicBezTo>
                    <a:pt x="180975" y="40005"/>
                    <a:pt x="140970" y="0"/>
                    <a:pt x="90488" y="0"/>
                  </a:cubicBezTo>
                  <a:close/>
                  <a:moveTo>
                    <a:pt x="103822" y="1086802"/>
                  </a:moveTo>
                  <a:cubicBezTo>
                    <a:pt x="83820" y="1094423"/>
                    <a:pt x="61913" y="1083945"/>
                    <a:pt x="55245" y="1063943"/>
                  </a:cubicBezTo>
                  <a:cubicBezTo>
                    <a:pt x="47625" y="1043940"/>
                    <a:pt x="58103" y="1022033"/>
                    <a:pt x="78105" y="1015365"/>
                  </a:cubicBezTo>
                  <a:cubicBezTo>
                    <a:pt x="98108" y="1008698"/>
                    <a:pt x="120015" y="1018223"/>
                    <a:pt x="126683" y="1038225"/>
                  </a:cubicBezTo>
                  <a:cubicBezTo>
                    <a:pt x="134303" y="1058227"/>
                    <a:pt x="123825" y="1080135"/>
                    <a:pt x="103822" y="10868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C2C7065-0691-403C-AEDF-5C2850CE2518}"/>
                </a:ext>
              </a:extLst>
            </p:cNvPr>
            <p:cNvSpPr/>
            <p:nvPr/>
          </p:nvSpPr>
          <p:spPr>
            <a:xfrm>
              <a:off x="8056650" y="4774230"/>
              <a:ext cx="85725" cy="752475"/>
            </a:xfrm>
            <a:custGeom>
              <a:avLst/>
              <a:gdLst>
                <a:gd name="connsiteX0" fmla="*/ 0 w 85725"/>
                <a:gd name="connsiteY0" fmla="*/ 0 h 752475"/>
                <a:gd name="connsiteX1" fmla="*/ 90488 w 85725"/>
                <a:gd name="connsiteY1" fmla="*/ 0 h 752475"/>
                <a:gd name="connsiteX2" fmla="*/ 90488 w 85725"/>
                <a:gd name="connsiteY2" fmla="*/ 755333 h 752475"/>
                <a:gd name="connsiteX3" fmla="*/ 0 w 85725"/>
                <a:gd name="connsiteY3" fmla="*/ 75533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752475">
                  <a:moveTo>
                    <a:pt x="0" y="0"/>
                  </a:moveTo>
                  <a:lnTo>
                    <a:pt x="90488" y="0"/>
                  </a:lnTo>
                  <a:lnTo>
                    <a:pt x="90488" y="755333"/>
                  </a:lnTo>
                  <a:lnTo>
                    <a:pt x="0" y="7553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93429CC-92FD-46EE-9FDD-8F34498C7E48}"/>
                </a:ext>
              </a:extLst>
            </p:cNvPr>
            <p:cNvSpPr/>
            <p:nvPr/>
          </p:nvSpPr>
          <p:spPr>
            <a:xfrm>
              <a:off x="7734611" y="3897930"/>
              <a:ext cx="723900" cy="885825"/>
            </a:xfrm>
            <a:custGeom>
              <a:avLst/>
              <a:gdLst>
                <a:gd name="connsiteX0" fmla="*/ 499204 w 723900"/>
                <a:gd name="connsiteY0" fmla="*/ 0 h 885825"/>
                <a:gd name="connsiteX1" fmla="*/ 229647 w 723900"/>
                <a:gd name="connsiteY1" fmla="*/ 0 h 885825"/>
                <a:gd name="connsiteX2" fmla="*/ 1047 w 723900"/>
                <a:gd name="connsiteY2" fmla="*/ 228600 h 885825"/>
                <a:gd name="connsiteX3" fmla="*/ 39147 w 723900"/>
                <a:gd name="connsiteY3" fmla="*/ 783908 h 885825"/>
                <a:gd name="connsiteX4" fmla="*/ 143922 w 723900"/>
                <a:gd name="connsiteY4" fmla="*/ 888683 h 885825"/>
                <a:gd name="connsiteX5" fmla="*/ 583977 w 723900"/>
                <a:gd name="connsiteY5" fmla="*/ 888683 h 885825"/>
                <a:gd name="connsiteX6" fmla="*/ 688752 w 723900"/>
                <a:gd name="connsiteY6" fmla="*/ 783908 h 885825"/>
                <a:gd name="connsiteX7" fmla="*/ 726852 w 723900"/>
                <a:gd name="connsiteY7" fmla="*/ 228600 h 885825"/>
                <a:gd name="connsiteX8" fmla="*/ 499204 w 723900"/>
                <a:gd name="connsiteY8" fmla="*/ 0 h 885825"/>
                <a:gd name="connsiteX9" fmla="*/ 173449 w 723900"/>
                <a:gd name="connsiteY9" fmla="*/ 782955 h 885825"/>
                <a:gd name="connsiteX10" fmla="*/ 144874 w 723900"/>
                <a:gd name="connsiteY10" fmla="*/ 806768 h 885825"/>
                <a:gd name="connsiteX11" fmla="*/ 116299 w 723900"/>
                <a:gd name="connsiteY11" fmla="*/ 782955 h 885825"/>
                <a:gd name="connsiteX12" fmla="*/ 116299 w 723900"/>
                <a:gd name="connsiteY12" fmla="*/ 165735 h 885825"/>
                <a:gd name="connsiteX13" fmla="*/ 144874 w 723900"/>
                <a:gd name="connsiteY13" fmla="*/ 141923 h 885825"/>
                <a:gd name="connsiteX14" fmla="*/ 173449 w 723900"/>
                <a:gd name="connsiteY14" fmla="*/ 165735 h 885825"/>
                <a:gd name="connsiteX15" fmla="*/ 173449 w 723900"/>
                <a:gd name="connsiteY15" fmla="*/ 782955 h 885825"/>
                <a:gd name="connsiteX16" fmla="*/ 284891 w 723900"/>
                <a:gd name="connsiteY16" fmla="*/ 782955 h 885825"/>
                <a:gd name="connsiteX17" fmla="*/ 256316 w 723900"/>
                <a:gd name="connsiteY17" fmla="*/ 806768 h 885825"/>
                <a:gd name="connsiteX18" fmla="*/ 227741 w 723900"/>
                <a:gd name="connsiteY18" fmla="*/ 782955 h 885825"/>
                <a:gd name="connsiteX19" fmla="*/ 227741 w 723900"/>
                <a:gd name="connsiteY19" fmla="*/ 165735 h 885825"/>
                <a:gd name="connsiteX20" fmla="*/ 256316 w 723900"/>
                <a:gd name="connsiteY20" fmla="*/ 141923 h 885825"/>
                <a:gd name="connsiteX21" fmla="*/ 284891 w 723900"/>
                <a:gd name="connsiteY21" fmla="*/ 165735 h 885825"/>
                <a:gd name="connsiteX22" fmla="*/ 284891 w 723900"/>
                <a:gd name="connsiteY22" fmla="*/ 782955 h 885825"/>
                <a:gd name="connsiteX23" fmla="*/ 396334 w 723900"/>
                <a:gd name="connsiteY23" fmla="*/ 782955 h 885825"/>
                <a:gd name="connsiteX24" fmla="*/ 367759 w 723900"/>
                <a:gd name="connsiteY24" fmla="*/ 806768 h 885825"/>
                <a:gd name="connsiteX25" fmla="*/ 339184 w 723900"/>
                <a:gd name="connsiteY25" fmla="*/ 782955 h 885825"/>
                <a:gd name="connsiteX26" fmla="*/ 339184 w 723900"/>
                <a:gd name="connsiteY26" fmla="*/ 165735 h 885825"/>
                <a:gd name="connsiteX27" fmla="*/ 367759 w 723900"/>
                <a:gd name="connsiteY27" fmla="*/ 141923 h 885825"/>
                <a:gd name="connsiteX28" fmla="*/ 396334 w 723900"/>
                <a:gd name="connsiteY28" fmla="*/ 165735 h 885825"/>
                <a:gd name="connsiteX29" fmla="*/ 396334 w 723900"/>
                <a:gd name="connsiteY29" fmla="*/ 782955 h 885825"/>
                <a:gd name="connsiteX30" fmla="*/ 507777 w 723900"/>
                <a:gd name="connsiteY30" fmla="*/ 782955 h 885825"/>
                <a:gd name="connsiteX31" fmla="*/ 479202 w 723900"/>
                <a:gd name="connsiteY31" fmla="*/ 806768 h 885825"/>
                <a:gd name="connsiteX32" fmla="*/ 479202 w 723900"/>
                <a:gd name="connsiteY32" fmla="*/ 806768 h 885825"/>
                <a:gd name="connsiteX33" fmla="*/ 450627 w 723900"/>
                <a:gd name="connsiteY33" fmla="*/ 782955 h 885825"/>
                <a:gd name="connsiteX34" fmla="*/ 450627 w 723900"/>
                <a:gd name="connsiteY34" fmla="*/ 165735 h 885825"/>
                <a:gd name="connsiteX35" fmla="*/ 479202 w 723900"/>
                <a:gd name="connsiteY35" fmla="*/ 141923 h 885825"/>
                <a:gd name="connsiteX36" fmla="*/ 479202 w 723900"/>
                <a:gd name="connsiteY36" fmla="*/ 141923 h 885825"/>
                <a:gd name="connsiteX37" fmla="*/ 507777 w 723900"/>
                <a:gd name="connsiteY37" fmla="*/ 165735 h 885825"/>
                <a:gd name="connsiteX38" fmla="*/ 507777 w 723900"/>
                <a:gd name="connsiteY38" fmla="*/ 782955 h 885825"/>
                <a:gd name="connsiteX39" fmla="*/ 619219 w 723900"/>
                <a:gd name="connsiteY39" fmla="*/ 782955 h 885825"/>
                <a:gd name="connsiteX40" fmla="*/ 590644 w 723900"/>
                <a:gd name="connsiteY40" fmla="*/ 806768 h 885825"/>
                <a:gd name="connsiteX41" fmla="*/ 562069 w 723900"/>
                <a:gd name="connsiteY41" fmla="*/ 782955 h 885825"/>
                <a:gd name="connsiteX42" fmla="*/ 562069 w 723900"/>
                <a:gd name="connsiteY42" fmla="*/ 165735 h 885825"/>
                <a:gd name="connsiteX43" fmla="*/ 590644 w 723900"/>
                <a:gd name="connsiteY43" fmla="*/ 141923 h 885825"/>
                <a:gd name="connsiteX44" fmla="*/ 619219 w 723900"/>
                <a:gd name="connsiteY44" fmla="*/ 165735 h 885825"/>
                <a:gd name="connsiteX45" fmla="*/ 619219 w 723900"/>
                <a:gd name="connsiteY45" fmla="*/ 782955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23900" h="885825">
                  <a:moveTo>
                    <a:pt x="499204" y="0"/>
                  </a:moveTo>
                  <a:lnTo>
                    <a:pt x="229647" y="0"/>
                  </a:lnTo>
                  <a:cubicBezTo>
                    <a:pt x="103916" y="0"/>
                    <a:pt x="-12289" y="34290"/>
                    <a:pt x="1047" y="228600"/>
                  </a:cubicBezTo>
                  <a:lnTo>
                    <a:pt x="39147" y="783908"/>
                  </a:lnTo>
                  <a:cubicBezTo>
                    <a:pt x="39147" y="842010"/>
                    <a:pt x="86772" y="888683"/>
                    <a:pt x="143922" y="888683"/>
                  </a:cubicBezTo>
                  <a:lnTo>
                    <a:pt x="583977" y="888683"/>
                  </a:lnTo>
                  <a:cubicBezTo>
                    <a:pt x="642079" y="888683"/>
                    <a:pt x="688752" y="841058"/>
                    <a:pt x="688752" y="783908"/>
                  </a:cubicBezTo>
                  <a:lnTo>
                    <a:pt x="726852" y="228600"/>
                  </a:lnTo>
                  <a:cubicBezTo>
                    <a:pt x="743044" y="36195"/>
                    <a:pt x="624934" y="0"/>
                    <a:pt x="499204" y="0"/>
                  </a:cubicBezTo>
                  <a:close/>
                  <a:moveTo>
                    <a:pt x="173449" y="782955"/>
                  </a:moveTo>
                  <a:cubicBezTo>
                    <a:pt x="173449" y="796290"/>
                    <a:pt x="160114" y="806768"/>
                    <a:pt x="144874" y="806768"/>
                  </a:cubicBezTo>
                  <a:cubicBezTo>
                    <a:pt x="128681" y="806768"/>
                    <a:pt x="116299" y="796290"/>
                    <a:pt x="116299" y="782955"/>
                  </a:cubicBezTo>
                  <a:lnTo>
                    <a:pt x="116299" y="165735"/>
                  </a:lnTo>
                  <a:cubicBezTo>
                    <a:pt x="116299" y="152400"/>
                    <a:pt x="129634" y="141923"/>
                    <a:pt x="144874" y="141923"/>
                  </a:cubicBezTo>
                  <a:cubicBezTo>
                    <a:pt x="161066" y="141923"/>
                    <a:pt x="173449" y="152400"/>
                    <a:pt x="173449" y="165735"/>
                  </a:cubicBezTo>
                  <a:lnTo>
                    <a:pt x="173449" y="782955"/>
                  </a:lnTo>
                  <a:close/>
                  <a:moveTo>
                    <a:pt x="284891" y="782955"/>
                  </a:moveTo>
                  <a:cubicBezTo>
                    <a:pt x="284891" y="796290"/>
                    <a:pt x="271556" y="806768"/>
                    <a:pt x="256316" y="806768"/>
                  </a:cubicBezTo>
                  <a:cubicBezTo>
                    <a:pt x="240124" y="806768"/>
                    <a:pt x="227741" y="796290"/>
                    <a:pt x="227741" y="782955"/>
                  </a:cubicBezTo>
                  <a:lnTo>
                    <a:pt x="227741" y="165735"/>
                  </a:lnTo>
                  <a:cubicBezTo>
                    <a:pt x="227741" y="152400"/>
                    <a:pt x="241077" y="141923"/>
                    <a:pt x="256316" y="141923"/>
                  </a:cubicBezTo>
                  <a:cubicBezTo>
                    <a:pt x="272509" y="141923"/>
                    <a:pt x="284891" y="152400"/>
                    <a:pt x="284891" y="165735"/>
                  </a:cubicBezTo>
                  <a:lnTo>
                    <a:pt x="284891" y="782955"/>
                  </a:lnTo>
                  <a:close/>
                  <a:moveTo>
                    <a:pt x="396334" y="782955"/>
                  </a:moveTo>
                  <a:cubicBezTo>
                    <a:pt x="396334" y="796290"/>
                    <a:pt x="382999" y="806768"/>
                    <a:pt x="367759" y="806768"/>
                  </a:cubicBezTo>
                  <a:cubicBezTo>
                    <a:pt x="351566" y="806768"/>
                    <a:pt x="339184" y="796290"/>
                    <a:pt x="339184" y="782955"/>
                  </a:cubicBezTo>
                  <a:lnTo>
                    <a:pt x="339184" y="165735"/>
                  </a:lnTo>
                  <a:cubicBezTo>
                    <a:pt x="339184" y="152400"/>
                    <a:pt x="352519" y="141923"/>
                    <a:pt x="367759" y="141923"/>
                  </a:cubicBezTo>
                  <a:cubicBezTo>
                    <a:pt x="383952" y="141923"/>
                    <a:pt x="396334" y="152400"/>
                    <a:pt x="396334" y="165735"/>
                  </a:cubicBezTo>
                  <a:lnTo>
                    <a:pt x="396334" y="782955"/>
                  </a:lnTo>
                  <a:close/>
                  <a:moveTo>
                    <a:pt x="507777" y="782955"/>
                  </a:moveTo>
                  <a:cubicBezTo>
                    <a:pt x="507777" y="796290"/>
                    <a:pt x="494441" y="806768"/>
                    <a:pt x="479202" y="806768"/>
                  </a:cubicBezTo>
                  <a:lnTo>
                    <a:pt x="479202" y="806768"/>
                  </a:lnTo>
                  <a:cubicBezTo>
                    <a:pt x="463009" y="806768"/>
                    <a:pt x="450627" y="796290"/>
                    <a:pt x="450627" y="782955"/>
                  </a:cubicBezTo>
                  <a:lnTo>
                    <a:pt x="450627" y="165735"/>
                  </a:lnTo>
                  <a:cubicBezTo>
                    <a:pt x="450627" y="152400"/>
                    <a:pt x="463961" y="141923"/>
                    <a:pt x="479202" y="141923"/>
                  </a:cubicBezTo>
                  <a:lnTo>
                    <a:pt x="479202" y="141923"/>
                  </a:lnTo>
                  <a:cubicBezTo>
                    <a:pt x="495394" y="141923"/>
                    <a:pt x="507777" y="152400"/>
                    <a:pt x="507777" y="165735"/>
                  </a:cubicBezTo>
                  <a:lnTo>
                    <a:pt x="507777" y="782955"/>
                  </a:lnTo>
                  <a:close/>
                  <a:moveTo>
                    <a:pt x="619219" y="782955"/>
                  </a:moveTo>
                  <a:cubicBezTo>
                    <a:pt x="619219" y="796290"/>
                    <a:pt x="605884" y="806768"/>
                    <a:pt x="590644" y="806768"/>
                  </a:cubicBezTo>
                  <a:cubicBezTo>
                    <a:pt x="574452" y="806768"/>
                    <a:pt x="562069" y="796290"/>
                    <a:pt x="562069" y="782955"/>
                  </a:cubicBezTo>
                  <a:lnTo>
                    <a:pt x="562069" y="165735"/>
                  </a:lnTo>
                  <a:cubicBezTo>
                    <a:pt x="562069" y="152400"/>
                    <a:pt x="575404" y="141923"/>
                    <a:pt x="590644" y="141923"/>
                  </a:cubicBezTo>
                  <a:cubicBezTo>
                    <a:pt x="606836" y="141923"/>
                    <a:pt x="619219" y="152400"/>
                    <a:pt x="619219" y="165735"/>
                  </a:cubicBezTo>
                  <a:lnTo>
                    <a:pt x="619219" y="782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228D193-E44C-4FC7-BAB7-44A8727F2B61}"/>
              </a:ext>
            </a:extLst>
          </p:cNvPr>
          <p:cNvGrpSpPr/>
          <p:nvPr/>
        </p:nvGrpSpPr>
        <p:grpSpPr>
          <a:xfrm rot="10800000">
            <a:off x="1329188" y="1328114"/>
            <a:ext cx="406448" cy="2010465"/>
            <a:chOff x="6983182" y="3979845"/>
            <a:chExt cx="533400" cy="2638425"/>
          </a:xfrm>
          <a:solidFill>
            <a:schemeClr val="accent4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1D3DBD4-EAF5-4E1E-B649-F2DEE4FFE61C}"/>
                </a:ext>
              </a:extLst>
            </p:cNvPr>
            <p:cNvSpPr/>
            <p:nvPr/>
          </p:nvSpPr>
          <p:spPr>
            <a:xfrm>
              <a:off x="7151775" y="5456220"/>
              <a:ext cx="180975" cy="1162050"/>
            </a:xfrm>
            <a:custGeom>
              <a:avLst/>
              <a:gdLst>
                <a:gd name="connsiteX0" fmla="*/ 90488 w 180975"/>
                <a:gd name="connsiteY0" fmla="*/ 0 h 1162050"/>
                <a:gd name="connsiteX1" fmla="*/ 0 w 180975"/>
                <a:gd name="connsiteY1" fmla="*/ 90488 h 1162050"/>
                <a:gd name="connsiteX2" fmla="*/ 0 w 180975"/>
                <a:gd name="connsiteY2" fmla="*/ 1071563 h 1162050"/>
                <a:gd name="connsiteX3" fmla="*/ 90488 w 180975"/>
                <a:gd name="connsiteY3" fmla="*/ 1162050 h 1162050"/>
                <a:gd name="connsiteX4" fmla="*/ 180975 w 180975"/>
                <a:gd name="connsiteY4" fmla="*/ 1071563 h 1162050"/>
                <a:gd name="connsiteX5" fmla="*/ 180975 w 180975"/>
                <a:gd name="connsiteY5" fmla="*/ 90488 h 1162050"/>
                <a:gd name="connsiteX6" fmla="*/ 90488 w 180975"/>
                <a:gd name="connsiteY6" fmla="*/ 0 h 1162050"/>
                <a:gd name="connsiteX7" fmla="*/ 103822 w 180975"/>
                <a:gd name="connsiteY7" fmla="*/ 1087755 h 1162050"/>
                <a:gd name="connsiteX8" fmla="*/ 55245 w 180975"/>
                <a:gd name="connsiteY8" fmla="*/ 1064895 h 1162050"/>
                <a:gd name="connsiteX9" fmla="*/ 78105 w 180975"/>
                <a:gd name="connsiteY9" fmla="*/ 1016317 h 1162050"/>
                <a:gd name="connsiteX10" fmla="*/ 126682 w 180975"/>
                <a:gd name="connsiteY10" fmla="*/ 1039178 h 1162050"/>
                <a:gd name="connsiteX11" fmla="*/ 103822 w 180975"/>
                <a:gd name="connsiteY11" fmla="*/ 1087755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975" h="1162050">
                  <a:moveTo>
                    <a:pt x="90488" y="0"/>
                  </a:moveTo>
                  <a:cubicBezTo>
                    <a:pt x="40957" y="0"/>
                    <a:pt x="0" y="40957"/>
                    <a:pt x="0" y="90488"/>
                  </a:cubicBezTo>
                  <a:lnTo>
                    <a:pt x="0" y="1071563"/>
                  </a:lnTo>
                  <a:cubicBezTo>
                    <a:pt x="0" y="1121092"/>
                    <a:pt x="40957" y="1162050"/>
                    <a:pt x="90488" y="1162050"/>
                  </a:cubicBezTo>
                  <a:cubicBezTo>
                    <a:pt x="140017" y="1162050"/>
                    <a:pt x="180975" y="1121092"/>
                    <a:pt x="180975" y="1071563"/>
                  </a:cubicBezTo>
                  <a:lnTo>
                    <a:pt x="180975" y="90488"/>
                  </a:lnTo>
                  <a:cubicBezTo>
                    <a:pt x="180975" y="40957"/>
                    <a:pt x="140970" y="0"/>
                    <a:pt x="90488" y="0"/>
                  </a:cubicBezTo>
                  <a:close/>
                  <a:moveTo>
                    <a:pt x="103822" y="1087755"/>
                  </a:moveTo>
                  <a:cubicBezTo>
                    <a:pt x="83820" y="1095375"/>
                    <a:pt x="61913" y="1084898"/>
                    <a:pt x="55245" y="1064895"/>
                  </a:cubicBezTo>
                  <a:cubicBezTo>
                    <a:pt x="47625" y="1044892"/>
                    <a:pt x="58102" y="1022985"/>
                    <a:pt x="78105" y="1016317"/>
                  </a:cubicBezTo>
                  <a:cubicBezTo>
                    <a:pt x="98107" y="1009650"/>
                    <a:pt x="120015" y="1019175"/>
                    <a:pt x="126682" y="1039178"/>
                  </a:cubicBezTo>
                  <a:cubicBezTo>
                    <a:pt x="134302" y="1058228"/>
                    <a:pt x="123825" y="1080135"/>
                    <a:pt x="103822" y="10877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D8DE14C-DF30-4AB8-8299-F3BA09729660}"/>
                </a:ext>
              </a:extLst>
            </p:cNvPr>
            <p:cNvSpPr/>
            <p:nvPr/>
          </p:nvSpPr>
          <p:spPr>
            <a:xfrm>
              <a:off x="7197495" y="4812330"/>
              <a:ext cx="85725" cy="752475"/>
            </a:xfrm>
            <a:custGeom>
              <a:avLst/>
              <a:gdLst>
                <a:gd name="connsiteX0" fmla="*/ 0 w 85725"/>
                <a:gd name="connsiteY0" fmla="*/ 0 h 752475"/>
                <a:gd name="connsiteX1" fmla="*/ 90487 w 85725"/>
                <a:gd name="connsiteY1" fmla="*/ 0 h 752475"/>
                <a:gd name="connsiteX2" fmla="*/ 90487 w 85725"/>
                <a:gd name="connsiteY2" fmla="*/ 755333 h 752475"/>
                <a:gd name="connsiteX3" fmla="*/ 0 w 85725"/>
                <a:gd name="connsiteY3" fmla="*/ 75533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752475">
                  <a:moveTo>
                    <a:pt x="0" y="0"/>
                  </a:moveTo>
                  <a:lnTo>
                    <a:pt x="90487" y="0"/>
                  </a:lnTo>
                  <a:lnTo>
                    <a:pt x="90487" y="755333"/>
                  </a:lnTo>
                  <a:lnTo>
                    <a:pt x="0" y="7553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549A666-E7B6-4DA3-A20B-46D1D05AA690}"/>
                </a:ext>
              </a:extLst>
            </p:cNvPr>
            <p:cNvSpPr/>
            <p:nvPr/>
          </p:nvSpPr>
          <p:spPr>
            <a:xfrm>
              <a:off x="6983182" y="3979845"/>
              <a:ext cx="533400" cy="847725"/>
            </a:xfrm>
            <a:custGeom>
              <a:avLst/>
              <a:gdLst>
                <a:gd name="connsiteX0" fmla="*/ 452438 w 533400"/>
                <a:gd name="connsiteY0" fmla="*/ 857250 h 847725"/>
                <a:gd name="connsiteX1" fmla="*/ 81915 w 533400"/>
                <a:gd name="connsiteY1" fmla="*/ 857250 h 847725"/>
                <a:gd name="connsiteX2" fmla="*/ 0 w 533400"/>
                <a:gd name="connsiteY2" fmla="*/ 775335 h 847725"/>
                <a:gd name="connsiteX3" fmla="*/ 0 w 533400"/>
                <a:gd name="connsiteY3" fmla="*/ 324803 h 847725"/>
                <a:gd name="connsiteX4" fmla="*/ 324803 w 533400"/>
                <a:gd name="connsiteY4" fmla="*/ 0 h 847725"/>
                <a:gd name="connsiteX5" fmla="*/ 474345 w 533400"/>
                <a:gd name="connsiteY5" fmla="*/ 0 h 847725"/>
                <a:gd name="connsiteX6" fmla="*/ 533400 w 533400"/>
                <a:gd name="connsiteY6" fmla="*/ 59055 h 847725"/>
                <a:gd name="connsiteX7" fmla="*/ 533400 w 533400"/>
                <a:gd name="connsiteY7" fmla="*/ 776288 h 847725"/>
                <a:gd name="connsiteX8" fmla="*/ 452438 w 533400"/>
                <a:gd name="connsiteY8" fmla="*/ 857250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3400" h="847725">
                  <a:moveTo>
                    <a:pt x="452438" y="857250"/>
                  </a:moveTo>
                  <a:lnTo>
                    <a:pt x="81915" y="857250"/>
                  </a:lnTo>
                  <a:cubicBezTo>
                    <a:pt x="37148" y="857250"/>
                    <a:pt x="0" y="820102"/>
                    <a:pt x="0" y="775335"/>
                  </a:cubicBezTo>
                  <a:lnTo>
                    <a:pt x="0" y="324803"/>
                  </a:lnTo>
                  <a:cubicBezTo>
                    <a:pt x="0" y="146685"/>
                    <a:pt x="145733" y="0"/>
                    <a:pt x="324803" y="0"/>
                  </a:cubicBezTo>
                  <a:lnTo>
                    <a:pt x="474345" y="0"/>
                  </a:lnTo>
                  <a:cubicBezTo>
                    <a:pt x="506730" y="0"/>
                    <a:pt x="533400" y="26670"/>
                    <a:pt x="533400" y="59055"/>
                  </a:cubicBezTo>
                  <a:lnTo>
                    <a:pt x="533400" y="776288"/>
                  </a:lnTo>
                  <a:cubicBezTo>
                    <a:pt x="533400" y="821055"/>
                    <a:pt x="497205" y="857250"/>
                    <a:pt x="452438" y="857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E68FBFD-3287-4825-8CBF-B516A465314A}"/>
              </a:ext>
            </a:extLst>
          </p:cNvPr>
          <p:cNvSpPr/>
          <p:nvPr/>
        </p:nvSpPr>
        <p:spPr>
          <a:xfrm rot="10800000">
            <a:off x="2700610" y="1328114"/>
            <a:ext cx="518467" cy="2032055"/>
          </a:xfrm>
          <a:custGeom>
            <a:avLst/>
            <a:gdLst>
              <a:gd name="connsiteX0" fmla="*/ 450200 w 590550"/>
              <a:gd name="connsiteY0" fmla="*/ 68609 h 2314575"/>
              <a:gd name="connsiteX1" fmla="*/ 291132 w 590550"/>
              <a:gd name="connsiteY1" fmla="*/ 29 h 2314575"/>
              <a:gd name="connsiteX2" fmla="*/ 291132 w 590550"/>
              <a:gd name="connsiteY2" fmla="*/ 29 h 2314575"/>
              <a:gd name="connsiteX3" fmla="*/ 291132 w 590550"/>
              <a:gd name="connsiteY3" fmla="*/ 29 h 2314575"/>
              <a:gd name="connsiteX4" fmla="*/ 291132 w 590550"/>
              <a:gd name="connsiteY4" fmla="*/ 29 h 2314575"/>
              <a:gd name="connsiteX5" fmla="*/ 291132 w 590550"/>
              <a:gd name="connsiteY5" fmla="*/ 29 h 2314575"/>
              <a:gd name="connsiteX6" fmla="*/ 286370 w 590550"/>
              <a:gd name="connsiteY6" fmla="*/ 29 h 2314575"/>
              <a:gd name="connsiteX7" fmla="*/ 130160 w 590550"/>
              <a:gd name="connsiteY7" fmla="*/ 78134 h 2314575"/>
              <a:gd name="connsiteX8" fmla="*/ 2525 w 590550"/>
              <a:gd name="connsiteY8" fmla="*/ 557241 h 2314575"/>
              <a:gd name="connsiteX9" fmla="*/ 147304 w 590550"/>
              <a:gd name="connsiteY9" fmla="*/ 1065876 h 2314575"/>
              <a:gd name="connsiteX10" fmla="*/ 140637 w 590550"/>
              <a:gd name="connsiteY10" fmla="*/ 1077306 h 2314575"/>
              <a:gd name="connsiteX11" fmla="*/ 140637 w 590550"/>
              <a:gd name="connsiteY11" fmla="*/ 1085879 h 2314575"/>
              <a:gd name="connsiteX12" fmla="*/ 153019 w 590550"/>
              <a:gd name="connsiteY12" fmla="*/ 1098261 h 2314575"/>
              <a:gd name="connsiteX13" fmla="*/ 158735 w 590550"/>
              <a:gd name="connsiteY13" fmla="*/ 1098261 h 2314575"/>
              <a:gd name="connsiteX14" fmla="*/ 257794 w 590550"/>
              <a:gd name="connsiteY14" fmla="*/ 1355436 h 2314575"/>
              <a:gd name="connsiteX15" fmla="*/ 190167 w 590550"/>
              <a:gd name="connsiteY15" fmla="*/ 1437351 h 2314575"/>
              <a:gd name="connsiteX16" fmla="*/ 209217 w 590550"/>
              <a:gd name="connsiteY16" fmla="*/ 2227926 h 2314575"/>
              <a:gd name="connsiteX17" fmla="*/ 299704 w 590550"/>
              <a:gd name="connsiteY17" fmla="*/ 2318414 h 2314575"/>
              <a:gd name="connsiteX18" fmla="*/ 390192 w 590550"/>
              <a:gd name="connsiteY18" fmla="*/ 2227926 h 2314575"/>
              <a:gd name="connsiteX19" fmla="*/ 409242 w 590550"/>
              <a:gd name="connsiteY19" fmla="*/ 1437351 h 2314575"/>
              <a:gd name="connsiteX20" fmla="*/ 343520 w 590550"/>
              <a:gd name="connsiteY20" fmla="*/ 1356389 h 2314575"/>
              <a:gd name="connsiteX21" fmla="*/ 437817 w 590550"/>
              <a:gd name="connsiteY21" fmla="*/ 1098261 h 2314575"/>
              <a:gd name="connsiteX22" fmla="*/ 447342 w 590550"/>
              <a:gd name="connsiteY22" fmla="*/ 1098261 h 2314575"/>
              <a:gd name="connsiteX23" fmla="*/ 459725 w 590550"/>
              <a:gd name="connsiteY23" fmla="*/ 1085879 h 2314575"/>
              <a:gd name="connsiteX24" fmla="*/ 459725 w 590550"/>
              <a:gd name="connsiteY24" fmla="*/ 1077306 h 2314575"/>
              <a:gd name="connsiteX25" fmla="*/ 449247 w 590550"/>
              <a:gd name="connsiteY25" fmla="*/ 1064924 h 2314575"/>
              <a:gd name="connsiteX26" fmla="*/ 592122 w 590550"/>
              <a:gd name="connsiteY26" fmla="*/ 521999 h 2314575"/>
              <a:gd name="connsiteX27" fmla="*/ 450200 w 590550"/>
              <a:gd name="connsiteY27" fmla="*/ 68609 h 2314575"/>
              <a:gd name="connsiteX28" fmla="*/ 284465 w 590550"/>
              <a:gd name="connsiteY28" fmla="*/ 1064924 h 2314575"/>
              <a:gd name="connsiteX29" fmla="*/ 233982 w 590550"/>
              <a:gd name="connsiteY29" fmla="*/ 491519 h 2314575"/>
              <a:gd name="connsiteX30" fmla="*/ 290179 w 590550"/>
              <a:gd name="connsiteY30" fmla="*/ 28604 h 2314575"/>
              <a:gd name="connsiteX31" fmla="*/ 290179 w 590550"/>
              <a:gd name="connsiteY31" fmla="*/ 28604 h 2314575"/>
              <a:gd name="connsiteX32" fmla="*/ 295895 w 590550"/>
              <a:gd name="connsiteY32" fmla="*/ 31461 h 2314575"/>
              <a:gd name="connsiteX33" fmla="*/ 355902 w 590550"/>
              <a:gd name="connsiteY33" fmla="*/ 490566 h 2314575"/>
              <a:gd name="connsiteX34" fmla="*/ 314945 w 590550"/>
              <a:gd name="connsiteY34" fmla="*/ 1063971 h 2314575"/>
              <a:gd name="connsiteX35" fmla="*/ 284465 w 590550"/>
              <a:gd name="connsiteY35" fmla="*/ 1063971 h 2314575"/>
              <a:gd name="connsiteX36" fmla="*/ 311135 w 590550"/>
              <a:gd name="connsiteY36" fmla="*/ 1099214 h 2314575"/>
              <a:gd name="connsiteX37" fmla="*/ 300657 w 590550"/>
              <a:gd name="connsiteY37" fmla="*/ 1220181 h 2314575"/>
              <a:gd name="connsiteX38" fmla="*/ 288275 w 590550"/>
              <a:gd name="connsiteY38" fmla="*/ 1099214 h 2314575"/>
              <a:gd name="connsiteX39" fmla="*/ 311135 w 590550"/>
              <a:gd name="connsiteY39" fmla="*/ 1099214 h 2314575"/>
              <a:gd name="connsiteX40" fmla="*/ 243507 w 590550"/>
              <a:gd name="connsiteY40" fmla="*/ 56226 h 2314575"/>
              <a:gd name="connsiteX41" fmla="*/ 205407 w 590550"/>
              <a:gd name="connsiteY41" fmla="*/ 491519 h 2314575"/>
              <a:gd name="connsiteX42" fmla="*/ 255890 w 590550"/>
              <a:gd name="connsiteY42" fmla="*/ 1064924 h 2314575"/>
              <a:gd name="connsiteX43" fmla="*/ 234935 w 590550"/>
              <a:gd name="connsiteY43" fmla="*/ 1064924 h 2314575"/>
              <a:gd name="connsiteX44" fmla="*/ 133017 w 590550"/>
              <a:gd name="connsiteY44" fmla="*/ 517236 h 2314575"/>
              <a:gd name="connsiteX45" fmla="*/ 242554 w 590550"/>
              <a:gd name="connsiteY45" fmla="*/ 58131 h 2314575"/>
              <a:gd name="connsiteX46" fmla="*/ 243507 w 590550"/>
              <a:gd name="connsiteY46" fmla="*/ 56226 h 2314575"/>
              <a:gd name="connsiteX47" fmla="*/ 258747 w 590550"/>
              <a:gd name="connsiteY47" fmla="*/ 1099214 h 2314575"/>
              <a:gd name="connsiteX48" fmla="*/ 273035 w 590550"/>
              <a:gd name="connsiteY48" fmla="*/ 1235421 h 2314575"/>
              <a:gd name="connsiteX49" fmla="*/ 241602 w 590550"/>
              <a:gd name="connsiteY49" fmla="*/ 1099214 h 2314575"/>
              <a:gd name="connsiteX50" fmla="*/ 258747 w 590550"/>
              <a:gd name="connsiteY50" fmla="*/ 1099214 h 2314575"/>
              <a:gd name="connsiteX51" fmla="*/ 339710 w 590550"/>
              <a:gd name="connsiteY51" fmla="*/ 1099214 h 2314575"/>
              <a:gd name="connsiteX52" fmla="*/ 360665 w 590550"/>
              <a:gd name="connsiteY52" fmla="*/ 1099214 h 2314575"/>
              <a:gd name="connsiteX53" fmla="*/ 326375 w 590550"/>
              <a:gd name="connsiteY53" fmla="*/ 1254471 h 2314575"/>
              <a:gd name="connsiteX54" fmla="*/ 339710 w 590550"/>
              <a:gd name="connsiteY54" fmla="*/ 1099214 h 2314575"/>
              <a:gd name="connsiteX55" fmla="*/ 342567 w 590550"/>
              <a:gd name="connsiteY55" fmla="*/ 1064924 h 2314575"/>
              <a:gd name="connsiteX56" fmla="*/ 383525 w 590550"/>
              <a:gd name="connsiteY56" fmla="*/ 491519 h 2314575"/>
              <a:gd name="connsiteX57" fmla="*/ 335900 w 590550"/>
              <a:gd name="connsiteY57" fmla="*/ 46701 h 2314575"/>
              <a:gd name="connsiteX58" fmla="*/ 356854 w 590550"/>
              <a:gd name="connsiteY58" fmla="*/ 65751 h 2314575"/>
              <a:gd name="connsiteX59" fmla="*/ 454962 w 590550"/>
              <a:gd name="connsiteY59" fmla="*/ 513426 h 2314575"/>
              <a:gd name="connsiteX60" fmla="*/ 367332 w 590550"/>
              <a:gd name="connsiteY60" fmla="*/ 1064924 h 2314575"/>
              <a:gd name="connsiteX61" fmla="*/ 342567 w 590550"/>
              <a:gd name="connsiteY61" fmla="*/ 1064924 h 2314575"/>
              <a:gd name="connsiteX62" fmla="*/ 150162 w 590550"/>
              <a:gd name="connsiteY62" fmla="*/ 97184 h 2314575"/>
              <a:gd name="connsiteX63" fmla="*/ 213027 w 590550"/>
              <a:gd name="connsiteY63" fmla="*/ 47654 h 2314575"/>
              <a:gd name="connsiteX64" fmla="*/ 104442 w 590550"/>
              <a:gd name="connsiteY64" fmla="*/ 519141 h 2314575"/>
              <a:gd name="connsiteX65" fmla="*/ 205407 w 590550"/>
              <a:gd name="connsiteY65" fmla="*/ 1064924 h 2314575"/>
              <a:gd name="connsiteX66" fmla="*/ 175879 w 590550"/>
              <a:gd name="connsiteY66" fmla="*/ 1064924 h 2314575"/>
              <a:gd name="connsiteX67" fmla="*/ 29194 w 590550"/>
              <a:gd name="connsiteY67" fmla="*/ 555336 h 2314575"/>
              <a:gd name="connsiteX68" fmla="*/ 150162 w 590550"/>
              <a:gd name="connsiteY68" fmla="*/ 97184 h 2314575"/>
              <a:gd name="connsiteX69" fmla="*/ 213027 w 590550"/>
              <a:gd name="connsiteY69" fmla="*/ 1099214 h 2314575"/>
              <a:gd name="connsiteX70" fmla="*/ 251127 w 590550"/>
              <a:gd name="connsiteY70" fmla="*/ 1263044 h 2314575"/>
              <a:gd name="connsiteX71" fmla="*/ 189215 w 590550"/>
              <a:gd name="connsiteY71" fmla="*/ 1099214 h 2314575"/>
              <a:gd name="connsiteX72" fmla="*/ 213027 w 590550"/>
              <a:gd name="connsiteY72" fmla="*/ 1099214 h 2314575"/>
              <a:gd name="connsiteX73" fmla="*/ 312087 w 590550"/>
              <a:gd name="connsiteY73" fmla="*/ 2245071 h 2314575"/>
              <a:gd name="connsiteX74" fmla="*/ 263510 w 590550"/>
              <a:gd name="connsiteY74" fmla="*/ 2222211 h 2314575"/>
              <a:gd name="connsiteX75" fmla="*/ 286370 w 590550"/>
              <a:gd name="connsiteY75" fmla="*/ 2173634 h 2314575"/>
              <a:gd name="connsiteX76" fmla="*/ 334947 w 590550"/>
              <a:gd name="connsiteY76" fmla="*/ 2196494 h 2314575"/>
              <a:gd name="connsiteX77" fmla="*/ 312087 w 590550"/>
              <a:gd name="connsiteY77" fmla="*/ 2245071 h 2314575"/>
              <a:gd name="connsiteX78" fmla="*/ 363522 w 590550"/>
              <a:gd name="connsiteY78" fmla="*/ 1219229 h 2314575"/>
              <a:gd name="connsiteX79" fmla="*/ 390192 w 590550"/>
              <a:gd name="connsiteY79" fmla="*/ 1099214 h 2314575"/>
              <a:gd name="connsiteX80" fmla="*/ 406385 w 590550"/>
              <a:gd name="connsiteY80" fmla="*/ 1099214 h 2314575"/>
              <a:gd name="connsiteX81" fmla="*/ 363522 w 590550"/>
              <a:gd name="connsiteY81" fmla="*/ 1219229 h 2314575"/>
              <a:gd name="connsiteX82" fmla="*/ 562595 w 590550"/>
              <a:gd name="connsiteY82" fmla="*/ 521046 h 2314575"/>
              <a:gd name="connsiteX83" fmla="*/ 417815 w 590550"/>
              <a:gd name="connsiteY83" fmla="*/ 1063971 h 2314575"/>
              <a:gd name="connsiteX84" fmla="*/ 396860 w 590550"/>
              <a:gd name="connsiteY84" fmla="*/ 1063971 h 2314575"/>
              <a:gd name="connsiteX85" fmla="*/ 483537 w 590550"/>
              <a:gd name="connsiteY85" fmla="*/ 515331 h 2314575"/>
              <a:gd name="connsiteX86" fmla="*/ 384477 w 590550"/>
              <a:gd name="connsiteY86" fmla="*/ 53369 h 2314575"/>
              <a:gd name="connsiteX87" fmla="*/ 429245 w 590550"/>
              <a:gd name="connsiteY87" fmla="*/ 88611 h 2314575"/>
              <a:gd name="connsiteX88" fmla="*/ 562595 w 590550"/>
              <a:gd name="connsiteY88" fmla="*/ 521046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0550" h="2314575">
                <a:moveTo>
                  <a:pt x="450200" y="68609"/>
                </a:moveTo>
                <a:cubicBezTo>
                  <a:pt x="404479" y="21936"/>
                  <a:pt x="351140" y="-924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89227" y="29"/>
                  <a:pt x="288275" y="29"/>
                  <a:pt x="286370" y="29"/>
                </a:cubicBezTo>
                <a:cubicBezTo>
                  <a:pt x="227315" y="1934"/>
                  <a:pt x="174927" y="28604"/>
                  <a:pt x="130160" y="78134"/>
                </a:cubicBezTo>
                <a:cubicBezTo>
                  <a:pt x="28242" y="190529"/>
                  <a:pt x="-10810" y="404841"/>
                  <a:pt x="2525" y="557241"/>
                </a:cubicBezTo>
                <a:cubicBezTo>
                  <a:pt x="13002" y="671541"/>
                  <a:pt x="82535" y="884901"/>
                  <a:pt x="147304" y="1065876"/>
                </a:cubicBezTo>
                <a:cubicBezTo>
                  <a:pt x="143494" y="1067781"/>
                  <a:pt x="140637" y="1072544"/>
                  <a:pt x="140637" y="1077306"/>
                </a:cubicBezTo>
                <a:lnTo>
                  <a:pt x="140637" y="1085879"/>
                </a:lnTo>
                <a:cubicBezTo>
                  <a:pt x="140637" y="1092546"/>
                  <a:pt x="146352" y="1098261"/>
                  <a:pt x="153019" y="1098261"/>
                </a:cubicBezTo>
                <a:lnTo>
                  <a:pt x="158735" y="1098261"/>
                </a:lnTo>
                <a:cubicBezTo>
                  <a:pt x="201597" y="1216371"/>
                  <a:pt x="241602" y="1315431"/>
                  <a:pt x="257794" y="1355436"/>
                </a:cubicBezTo>
                <a:cubicBezTo>
                  <a:pt x="221600" y="1369724"/>
                  <a:pt x="190167" y="1401156"/>
                  <a:pt x="190167" y="1437351"/>
                </a:cubicBezTo>
                <a:lnTo>
                  <a:pt x="209217" y="2227926"/>
                </a:lnTo>
                <a:cubicBezTo>
                  <a:pt x="209217" y="2277456"/>
                  <a:pt x="250175" y="2318414"/>
                  <a:pt x="299704" y="2318414"/>
                </a:cubicBezTo>
                <a:cubicBezTo>
                  <a:pt x="349235" y="2318414"/>
                  <a:pt x="390192" y="2277456"/>
                  <a:pt x="390192" y="2227926"/>
                </a:cubicBezTo>
                <a:lnTo>
                  <a:pt x="409242" y="1437351"/>
                </a:lnTo>
                <a:cubicBezTo>
                  <a:pt x="409242" y="1402109"/>
                  <a:pt x="378762" y="1370676"/>
                  <a:pt x="343520" y="1356389"/>
                </a:cubicBezTo>
                <a:cubicBezTo>
                  <a:pt x="356854" y="1322099"/>
                  <a:pt x="394954" y="1221134"/>
                  <a:pt x="437817" y="1098261"/>
                </a:cubicBezTo>
                <a:lnTo>
                  <a:pt x="447342" y="1098261"/>
                </a:lnTo>
                <a:cubicBezTo>
                  <a:pt x="454010" y="1098261"/>
                  <a:pt x="459725" y="1092546"/>
                  <a:pt x="459725" y="1085879"/>
                </a:cubicBezTo>
                <a:lnTo>
                  <a:pt x="459725" y="1077306"/>
                </a:lnTo>
                <a:cubicBezTo>
                  <a:pt x="459725" y="1070639"/>
                  <a:pt x="454962" y="1065876"/>
                  <a:pt x="449247" y="1064924"/>
                </a:cubicBezTo>
                <a:cubicBezTo>
                  <a:pt x="515922" y="869661"/>
                  <a:pt x="589265" y="633441"/>
                  <a:pt x="592122" y="521999"/>
                </a:cubicBezTo>
                <a:cubicBezTo>
                  <a:pt x="594979" y="377219"/>
                  <a:pt x="552117" y="173384"/>
                  <a:pt x="450200" y="68609"/>
                </a:cubicBezTo>
                <a:close/>
                <a:moveTo>
                  <a:pt x="284465" y="1064924"/>
                </a:moveTo>
                <a:cubicBezTo>
                  <a:pt x="260652" y="838229"/>
                  <a:pt x="233029" y="553431"/>
                  <a:pt x="233982" y="491519"/>
                </a:cubicBezTo>
                <a:cubicBezTo>
                  <a:pt x="239697" y="46701"/>
                  <a:pt x="287322" y="29556"/>
                  <a:pt x="290179" y="28604"/>
                </a:cubicBezTo>
                <a:cubicBezTo>
                  <a:pt x="290179" y="28604"/>
                  <a:pt x="290179" y="28604"/>
                  <a:pt x="290179" y="28604"/>
                </a:cubicBezTo>
                <a:cubicBezTo>
                  <a:pt x="292085" y="28604"/>
                  <a:pt x="293990" y="30509"/>
                  <a:pt x="295895" y="31461"/>
                </a:cubicBezTo>
                <a:cubicBezTo>
                  <a:pt x="336852" y="72419"/>
                  <a:pt x="356854" y="324831"/>
                  <a:pt x="355902" y="490566"/>
                </a:cubicBezTo>
                <a:cubicBezTo>
                  <a:pt x="354950" y="582959"/>
                  <a:pt x="333995" y="849659"/>
                  <a:pt x="314945" y="1063971"/>
                </a:cubicBezTo>
                <a:lnTo>
                  <a:pt x="284465" y="1063971"/>
                </a:lnTo>
                <a:close/>
                <a:moveTo>
                  <a:pt x="311135" y="1099214"/>
                </a:moveTo>
                <a:cubicBezTo>
                  <a:pt x="307325" y="1143029"/>
                  <a:pt x="303515" y="1183986"/>
                  <a:pt x="300657" y="1220181"/>
                </a:cubicBezTo>
                <a:cubicBezTo>
                  <a:pt x="296847" y="1183986"/>
                  <a:pt x="292085" y="1143029"/>
                  <a:pt x="288275" y="1099214"/>
                </a:cubicBezTo>
                <a:lnTo>
                  <a:pt x="311135" y="1099214"/>
                </a:lnTo>
                <a:close/>
                <a:moveTo>
                  <a:pt x="243507" y="56226"/>
                </a:moveTo>
                <a:cubicBezTo>
                  <a:pt x="225410" y="115281"/>
                  <a:pt x="208265" y="238154"/>
                  <a:pt x="205407" y="491519"/>
                </a:cubicBezTo>
                <a:cubicBezTo>
                  <a:pt x="204454" y="555336"/>
                  <a:pt x="232077" y="838229"/>
                  <a:pt x="255890" y="1064924"/>
                </a:cubicBezTo>
                <a:lnTo>
                  <a:pt x="234935" y="1064924"/>
                </a:lnTo>
                <a:cubicBezTo>
                  <a:pt x="192072" y="873471"/>
                  <a:pt x="144447" y="639156"/>
                  <a:pt x="133017" y="517236"/>
                </a:cubicBezTo>
                <a:cubicBezTo>
                  <a:pt x="114919" y="317211"/>
                  <a:pt x="175879" y="131474"/>
                  <a:pt x="242554" y="58131"/>
                </a:cubicBezTo>
                <a:cubicBezTo>
                  <a:pt x="242554" y="57179"/>
                  <a:pt x="243507" y="56226"/>
                  <a:pt x="243507" y="56226"/>
                </a:cubicBezTo>
                <a:close/>
                <a:moveTo>
                  <a:pt x="258747" y="1099214"/>
                </a:moveTo>
                <a:cubicBezTo>
                  <a:pt x="263510" y="1149696"/>
                  <a:pt x="269225" y="1196369"/>
                  <a:pt x="273035" y="1235421"/>
                </a:cubicBezTo>
                <a:cubicBezTo>
                  <a:pt x="263510" y="1195416"/>
                  <a:pt x="253032" y="1149696"/>
                  <a:pt x="241602" y="1099214"/>
                </a:cubicBezTo>
                <a:lnTo>
                  <a:pt x="258747" y="1099214"/>
                </a:lnTo>
                <a:close/>
                <a:moveTo>
                  <a:pt x="339710" y="1099214"/>
                </a:moveTo>
                <a:lnTo>
                  <a:pt x="360665" y="1099214"/>
                </a:lnTo>
                <a:cubicBezTo>
                  <a:pt x="348282" y="1158269"/>
                  <a:pt x="335900" y="1211609"/>
                  <a:pt x="326375" y="1254471"/>
                </a:cubicBezTo>
                <a:cubicBezTo>
                  <a:pt x="330185" y="1211609"/>
                  <a:pt x="334947" y="1157316"/>
                  <a:pt x="339710" y="1099214"/>
                </a:cubicBezTo>
                <a:close/>
                <a:moveTo>
                  <a:pt x="342567" y="1064924"/>
                </a:moveTo>
                <a:cubicBezTo>
                  <a:pt x="361617" y="850611"/>
                  <a:pt x="382572" y="583911"/>
                  <a:pt x="383525" y="491519"/>
                </a:cubicBezTo>
                <a:cubicBezTo>
                  <a:pt x="384477" y="392459"/>
                  <a:pt x="375904" y="147666"/>
                  <a:pt x="335900" y="46701"/>
                </a:cubicBezTo>
                <a:cubicBezTo>
                  <a:pt x="342567" y="52416"/>
                  <a:pt x="350187" y="58131"/>
                  <a:pt x="356854" y="65751"/>
                </a:cubicBezTo>
                <a:cubicBezTo>
                  <a:pt x="415910" y="128616"/>
                  <a:pt x="472107" y="280064"/>
                  <a:pt x="454962" y="513426"/>
                </a:cubicBezTo>
                <a:cubicBezTo>
                  <a:pt x="442579" y="677256"/>
                  <a:pt x="403527" y="891569"/>
                  <a:pt x="367332" y="1064924"/>
                </a:cubicBezTo>
                <a:lnTo>
                  <a:pt x="342567" y="1064924"/>
                </a:lnTo>
                <a:close/>
                <a:moveTo>
                  <a:pt x="150162" y="97184"/>
                </a:moveTo>
                <a:cubicBezTo>
                  <a:pt x="170165" y="75276"/>
                  <a:pt x="191119" y="59084"/>
                  <a:pt x="213027" y="47654"/>
                </a:cubicBezTo>
                <a:cubicBezTo>
                  <a:pt x="145400" y="130521"/>
                  <a:pt x="86344" y="319116"/>
                  <a:pt x="104442" y="519141"/>
                </a:cubicBezTo>
                <a:cubicBezTo>
                  <a:pt x="115872" y="641061"/>
                  <a:pt x="163497" y="873471"/>
                  <a:pt x="205407" y="1064924"/>
                </a:cubicBezTo>
                <a:lnTo>
                  <a:pt x="175879" y="1064924"/>
                </a:lnTo>
                <a:cubicBezTo>
                  <a:pt x="110157" y="883949"/>
                  <a:pt x="38719" y="667731"/>
                  <a:pt x="29194" y="555336"/>
                </a:cubicBezTo>
                <a:cubicBezTo>
                  <a:pt x="15860" y="408651"/>
                  <a:pt x="53007" y="203864"/>
                  <a:pt x="150162" y="97184"/>
                </a:cubicBezTo>
                <a:close/>
                <a:moveTo>
                  <a:pt x="213027" y="1099214"/>
                </a:moveTo>
                <a:cubicBezTo>
                  <a:pt x="227315" y="1161126"/>
                  <a:pt x="239697" y="1218276"/>
                  <a:pt x="251127" y="1263044"/>
                </a:cubicBezTo>
                <a:cubicBezTo>
                  <a:pt x="233982" y="1218276"/>
                  <a:pt x="212075" y="1161126"/>
                  <a:pt x="189215" y="1099214"/>
                </a:cubicBezTo>
                <a:lnTo>
                  <a:pt x="213027" y="1099214"/>
                </a:lnTo>
                <a:close/>
                <a:moveTo>
                  <a:pt x="312087" y="2245071"/>
                </a:moveTo>
                <a:cubicBezTo>
                  <a:pt x="292085" y="2252691"/>
                  <a:pt x="270177" y="2242214"/>
                  <a:pt x="263510" y="2222211"/>
                </a:cubicBezTo>
                <a:cubicBezTo>
                  <a:pt x="255890" y="2202209"/>
                  <a:pt x="266367" y="2180301"/>
                  <a:pt x="286370" y="2173634"/>
                </a:cubicBezTo>
                <a:cubicBezTo>
                  <a:pt x="306372" y="2166966"/>
                  <a:pt x="328279" y="2176491"/>
                  <a:pt x="334947" y="2196494"/>
                </a:cubicBezTo>
                <a:cubicBezTo>
                  <a:pt x="342567" y="2215544"/>
                  <a:pt x="332090" y="2237451"/>
                  <a:pt x="312087" y="2245071"/>
                </a:cubicBezTo>
                <a:close/>
                <a:moveTo>
                  <a:pt x="363522" y="1219229"/>
                </a:moveTo>
                <a:cubicBezTo>
                  <a:pt x="371142" y="1183986"/>
                  <a:pt x="380667" y="1143029"/>
                  <a:pt x="390192" y="1099214"/>
                </a:cubicBezTo>
                <a:lnTo>
                  <a:pt x="406385" y="1099214"/>
                </a:lnTo>
                <a:cubicBezTo>
                  <a:pt x="391145" y="1143029"/>
                  <a:pt x="376857" y="1183034"/>
                  <a:pt x="363522" y="1219229"/>
                </a:cubicBezTo>
                <a:close/>
                <a:moveTo>
                  <a:pt x="562595" y="521046"/>
                </a:moveTo>
                <a:cubicBezTo>
                  <a:pt x="559737" y="629631"/>
                  <a:pt x="485442" y="868709"/>
                  <a:pt x="417815" y="1063971"/>
                </a:cubicBezTo>
                <a:lnTo>
                  <a:pt x="396860" y="1063971"/>
                </a:lnTo>
                <a:cubicBezTo>
                  <a:pt x="433054" y="890616"/>
                  <a:pt x="472107" y="678209"/>
                  <a:pt x="483537" y="515331"/>
                </a:cubicBezTo>
                <a:cubicBezTo>
                  <a:pt x="498777" y="314354"/>
                  <a:pt x="461629" y="143856"/>
                  <a:pt x="384477" y="53369"/>
                </a:cubicBezTo>
                <a:cubicBezTo>
                  <a:pt x="399717" y="62894"/>
                  <a:pt x="414957" y="74324"/>
                  <a:pt x="429245" y="88611"/>
                </a:cubicBezTo>
                <a:cubicBezTo>
                  <a:pt x="526400" y="186719"/>
                  <a:pt x="566404" y="381981"/>
                  <a:pt x="562595" y="521046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C1A6635-1FEC-433C-A013-214907096AFA}"/>
              </a:ext>
            </a:extLst>
          </p:cNvPr>
          <p:cNvSpPr/>
          <p:nvPr/>
        </p:nvSpPr>
        <p:spPr>
          <a:xfrm rot="10800000">
            <a:off x="4674459" y="1328114"/>
            <a:ext cx="457200" cy="1628775"/>
          </a:xfrm>
          <a:custGeom>
            <a:avLst/>
            <a:gdLst>
              <a:gd name="connsiteX0" fmla="*/ 321985 w 457200"/>
              <a:gd name="connsiteY0" fmla="*/ 1555869 h 1628775"/>
              <a:gd name="connsiteX1" fmla="*/ 348655 w 457200"/>
              <a:gd name="connsiteY1" fmla="*/ 1175821 h 1628775"/>
              <a:gd name="connsiteX2" fmla="*/ 368657 w 457200"/>
              <a:gd name="connsiteY2" fmla="*/ 805299 h 1628775"/>
              <a:gd name="connsiteX3" fmla="*/ 461050 w 457200"/>
              <a:gd name="connsiteY3" fmla="*/ 206176 h 1628775"/>
              <a:gd name="connsiteX4" fmla="*/ 426760 w 457200"/>
              <a:gd name="connsiteY4" fmla="*/ 120451 h 1628775"/>
              <a:gd name="connsiteX5" fmla="*/ 141962 w 457200"/>
              <a:gd name="connsiteY5" fmla="*/ 6151 h 1628775"/>
              <a:gd name="connsiteX6" fmla="*/ 82907 w 457200"/>
              <a:gd name="connsiteY6" fmla="*/ 43299 h 1628775"/>
              <a:gd name="connsiteX7" fmla="*/ 40 w 457200"/>
              <a:gd name="connsiteY7" fmla="*/ 893881 h 1628775"/>
              <a:gd name="connsiteX8" fmla="*/ 55285 w 457200"/>
              <a:gd name="connsiteY8" fmla="*/ 945316 h 1628775"/>
              <a:gd name="connsiteX9" fmla="*/ 200065 w 457200"/>
              <a:gd name="connsiteY9" fmla="*/ 937696 h 1628775"/>
              <a:gd name="connsiteX10" fmla="*/ 254357 w 457200"/>
              <a:gd name="connsiteY10" fmla="*/ 1000561 h 1628775"/>
              <a:gd name="connsiteX11" fmla="*/ 211495 w 457200"/>
              <a:gd name="connsiteY11" fmla="*/ 1392991 h 1628775"/>
              <a:gd name="connsiteX12" fmla="*/ 201970 w 457200"/>
              <a:gd name="connsiteY12" fmla="*/ 1490146 h 1628775"/>
              <a:gd name="connsiteX13" fmla="*/ 198160 w 457200"/>
              <a:gd name="connsiteY13" fmla="*/ 1595874 h 1628775"/>
              <a:gd name="connsiteX14" fmla="*/ 263882 w 457200"/>
              <a:gd name="connsiteY14" fmla="*/ 1632069 h 1628775"/>
              <a:gd name="connsiteX15" fmla="*/ 321985 w 457200"/>
              <a:gd name="connsiteY15" fmla="*/ 1555869 h 1628775"/>
              <a:gd name="connsiteX16" fmla="*/ 398185 w 457200"/>
              <a:gd name="connsiteY16" fmla="*/ 216654 h 1628775"/>
              <a:gd name="connsiteX17" fmla="*/ 358180 w 457200"/>
              <a:gd name="connsiteY17" fmla="*/ 206176 h 1628775"/>
              <a:gd name="connsiteX18" fmla="*/ 367705 w 457200"/>
              <a:gd name="connsiteY18" fmla="*/ 166171 h 1628775"/>
              <a:gd name="connsiteX19" fmla="*/ 407710 w 457200"/>
              <a:gd name="connsiteY19" fmla="*/ 174744 h 1628775"/>
              <a:gd name="connsiteX20" fmla="*/ 398185 w 457200"/>
              <a:gd name="connsiteY20" fmla="*/ 216654 h 1628775"/>
              <a:gd name="connsiteX21" fmla="*/ 269597 w 457200"/>
              <a:gd name="connsiteY21" fmla="*/ 1156771 h 1628775"/>
              <a:gd name="connsiteX22" fmla="*/ 274360 w 457200"/>
              <a:gd name="connsiteY22" fmla="*/ 1126291 h 1628775"/>
              <a:gd name="connsiteX23" fmla="*/ 304840 w 457200"/>
              <a:gd name="connsiteY23" fmla="*/ 1131054 h 1628775"/>
              <a:gd name="connsiteX24" fmla="*/ 300077 w 457200"/>
              <a:gd name="connsiteY24" fmla="*/ 1163439 h 1628775"/>
              <a:gd name="connsiteX25" fmla="*/ 269597 w 457200"/>
              <a:gd name="connsiteY25" fmla="*/ 1156771 h 1628775"/>
              <a:gd name="connsiteX26" fmla="*/ 263882 w 457200"/>
              <a:gd name="connsiteY26" fmla="*/ 1314886 h 1628775"/>
              <a:gd name="connsiteX27" fmla="*/ 269597 w 457200"/>
              <a:gd name="connsiteY27" fmla="*/ 1283454 h 1628775"/>
              <a:gd name="connsiteX28" fmla="*/ 301030 w 457200"/>
              <a:gd name="connsiteY28" fmla="*/ 1289169 h 1628775"/>
              <a:gd name="connsiteX29" fmla="*/ 295315 w 457200"/>
              <a:gd name="connsiteY29" fmla="*/ 1320601 h 1628775"/>
              <a:gd name="connsiteX30" fmla="*/ 263882 w 457200"/>
              <a:gd name="connsiteY30" fmla="*/ 1314886 h 1628775"/>
              <a:gd name="connsiteX31" fmla="*/ 261025 w 457200"/>
              <a:gd name="connsiteY31" fmla="*/ 1455856 h 1628775"/>
              <a:gd name="connsiteX32" fmla="*/ 266740 w 457200"/>
              <a:gd name="connsiteY32" fmla="*/ 1424424 h 1628775"/>
              <a:gd name="connsiteX33" fmla="*/ 297220 w 457200"/>
              <a:gd name="connsiteY33" fmla="*/ 1431091 h 1628775"/>
              <a:gd name="connsiteX34" fmla="*/ 292457 w 457200"/>
              <a:gd name="connsiteY34" fmla="*/ 1462524 h 1628775"/>
              <a:gd name="connsiteX35" fmla="*/ 261025 w 457200"/>
              <a:gd name="connsiteY35" fmla="*/ 1455856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57200" h="1628775">
                <a:moveTo>
                  <a:pt x="321985" y="1555869"/>
                </a:moveTo>
                <a:cubicBezTo>
                  <a:pt x="341035" y="1428234"/>
                  <a:pt x="342940" y="1304409"/>
                  <a:pt x="348655" y="1175821"/>
                </a:cubicBezTo>
                <a:cubicBezTo>
                  <a:pt x="353417" y="1053901"/>
                  <a:pt x="360085" y="927219"/>
                  <a:pt x="368657" y="805299"/>
                </a:cubicBezTo>
                <a:cubicBezTo>
                  <a:pt x="382945" y="606226"/>
                  <a:pt x="433427" y="417631"/>
                  <a:pt x="461050" y="206176"/>
                </a:cubicBezTo>
                <a:cubicBezTo>
                  <a:pt x="470575" y="168076"/>
                  <a:pt x="467717" y="136644"/>
                  <a:pt x="426760" y="120451"/>
                </a:cubicBezTo>
                <a:cubicBezTo>
                  <a:pt x="328652" y="82351"/>
                  <a:pt x="240070" y="45204"/>
                  <a:pt x="141962" y="6151"/>
                </a:cubicBezTo>
                <a:cubicBezTo>
                  <a:pt x="102910" y="-9089"/>
                  <a:pt x="89575" y="4246"/>
                  <a:pt x="82907" y="43299"/>
                </a:cubicBezTo>
                <a:cubicBezTo>
                  <a:pt x="71477" y="127119"/>
                  <a:pt x="4802" y="683379"/>
                  <a:pt x="40" y="893881"/>
                </a:cubicBezTo>
                <a:cubicBezTo>
                  <a:pt x="-913" y="935791"/>
                  <a:pt x="15280" y="951031"/>
                  <a:pt x="55285" y="945316"/>
                </a:cubicBezTo>
                <a:cubicBezTo>
                  <a:pt x="108625" y="938649"/>
                  <a:pt x="146725" y="942459"/>
                  <a:pt x="200065" y="937696"/>
                </a:cubicBezTo>
                <a:cubicBezTo>
                  <a:pt x="257215" y="932934"/>
                  <a:pt x="273407" y="947221"/>
                  <a:pt x="254357" y="1000561"/>
                </a:cubicBezTo>
                <a:cubicBezTo>
                  <a:pt x="206732" y="1139626"/>
                  <a:pt x="212447" y="1248211"/>
                  <a:pt x="211495" y="1392991"/>
                </a:cubicBezTo>
                <a:cubicBezTo>
                  <a:pt x="211495" y="1411089"/>
                  <a:pt x="216257" y="1478716"/>
                  <a:pt x="201970" y="1490146"/>
                </a:cubicBezTo>
                <a:cubicBezTo>
                  <a:pt x="158155" y="1528246"/>
                  <a:pt x="175300" y="1551106"/>
                  <a:pt x="198160" y="1595874"/>
                </a:cubicBezTo>
                <a:cubicBezTo>
                  <a:pt x="211495" y="1618734"/>
                  <a:pt x="223877" y="1640641"/>
                  <a:pt x="263882" y="1632069"/>
                </a:cubicBezTo>
                <a:cubicBezTo>
                  <a:pt x="305792" y="1624449"/>
                  <a:pt x="316270" y="1594921"/>
                  <a:pt x="321985" y="1555869"/>
                </a:cubicBezTo>
                <a:close/>
                <a:moveTo>
                  <a:pt x="398185" y="216654"/>
                </a:moveTo>
                <a:cubicBezTo>
                  <a:pt x="382945" y="225226"/>
                  <a:pt x="368657" y="219511"/>
                  <a:pt x="358180" y="206176"/>
                </a:cubicBezTo>
                <a:cubicBezTo>
                  <a:pt x="350560" y="189984"/>
                  <a:pt x="353417" y="175696"/>
                  <a:pt x="367705" y="166171"/>
                </a:cubicBezTo>
                <a:cubicBezTo>
                  <a:pt x="381992" y="157599"/>
                  <a:pt x="398185" y="159504"/>
                  <a:pt x="407710" y="174744"/>
                </a:cubicBezTo>
                <a:cubicBezTo>
                  <a:pt x="419140" y="190936"/>
                  <a:pt x="415330" y="207129"/>
                  <a:pt x="398185" y="216654"/>
                </a:cubicBezTo>
                <a:close/>
                <a:moveTo>
                  <a:pt x="269597" y="1156771"/>
                </a:moveTo>
                <a:cubicBezTo>
                  <a:pt x="261977" y="1145341"/>
                  <a:pt x="262930" y="1133911"/>
                  <a:pt x="274360" y="1126291"/>
                </a:cubicBezTo>
                <a:cubicBezTo>
                  <a:pt x="285790" y="1118671"/>
                  <a:pt x="296267" y="1121529"/>
                  <a:pt x="304840" y="1131054"/>
                </a:cubicBezTo>
                <a:cubicBezTo>
                  <a:pt x="312460" y="1144389"/>
                  <a:pt x="310555" y="1155819"/>
                  <a:pt x="300077" y="1163439"/>
                </a:cubicBezTo>
                <a:cubicBezTo>
                  <a:pt x="289600" y="1170106"/>
                  <a:pt x="277217" y="1168201"/>
                  <a:pt x="269597" y="1156771"/>
                </a:cubicBezTo>
                <a:close/>
                <a:moveTo>
                  <a:pt x="263882" y="1314886"/>
                </a:moveTo>
                <a:cubicBezTo>
                  <a:pt x="256262" y="1303456"/>
                  <a:pt x="258167" y="1291074"/>
                  <a:pt x="269597" y="1283454"/>
                </a:cubicBezTo>
                <a:cubicBezTo>
                  <a:pt x="281027" y="1275834"/>
                  <a:pt x="292457" y="1279644"/>
                  <a:pt x="301030" y="1289169"/>
                </a:cubicBezTo>
                <a:cubicBezTo>
                  <a:pt x="308650" y="1301551"/>
                  <a:pt x="306745" y="1312029"/>
                  <a:pt x="295315" y="1320601"/>
                </a:cubicBezTo>
                <a:cubicBezTo>
                  <a:pt x="283885" y="1328221"/>
                  <a:pt x="271502" y="1326316"/>
                  <a:pt x="263882" y="1314886"/>
                </a:cubicBezTo>
                <a:close/>
                <a:moveTo>
                  <a:pt x="261025" y="1455856"/>
                </a:moveTo>
                <a:cubicBezTo>
                  <a:pt x="253405" y="1443474"/>
                  <a:pt x="255310" y="1432044"/>
                  <a:pt x="266740" y="1424424"/>
                </a:cubicBezTo>
                <a:cubicBezTo>
                  <a:pt x="278170" y="1416804"/>
                  <a:pt x="289600" y="1418709"/>
                  <a:pt x="297220" y="1431091"/>
                </a:cubicBezTo>
                <a:cubicBezTo>
                  <a:pt x="304840" y="1443474"/>
                  <a:pt x="301030" y="1453951"/>
                  <a:pt x="292457" y="1462524"/>
                </a:cubicBezTo>
                <a:cubicBezTo>
                  <a:pt x="279122" y="1469191"/>
                  <a:pt x="268645" y="1467286"/>
                  <a:pt x="261025" y="1455856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4807812-B118-4BD8-B863-70D7D04B6869}"/>
              </a:ext>
            </a:extLst>
          </p:cNvPr>
          <p:cNvSpPr/>
          <p:nvPr/>
        </p:nvSpPr>
        <p:spPr>
          <a:xfrm rot="10800000">
            <a:off x="4220126" y="1328114"/>
            <a:ext cx="247650" cy="1552575"/>
          </a:xfrm>
          <a:custGeom>
            <a:avLst/>
            <a:gdLst>
              <a:gd name="connsiteX0" fmla="*/ 247650 w 247650"/>
              <a:gd name="connsiteY0" fmla="*/ 1469035 h 1552575"/>
              <a:gd name="connsiteX1" fmla="*/ 230505 w 247650"/>
              <a:gd name="connsiteY1" fmla="*/ 614642 h 1552575"/>
              <a:gd name="connsiteX2" fmla="*/ 219075 w 247650"/>
              <a:gd name="connsiteY2" fmla="*/ 285077 h 1552575"/>
              <a:gd name="connsiteX3" fmla="*/ 104775 w 247650"/>
              <a:gd name="connsiteY3" fmla="*/ 31712 h 1552575"/>
              <a:gd name="connsiteX4" fmla="*/ 67627 w 247650"/>
              <a:gd name="connsiteY4" fmla="*/ 4090 h 1552575"/>
              <a:gd name="connsiteX5" fmla="*/ 0 w 247650"/>
              <a:gd name="connsiteY5" fmla="*/ 867055 h 1552575"/>
              <a:gd name="connsiteX6" fmla="*/ 89535 w 247650"/>
              <a:gd name="connsiteY6" fmla="*/ 982307 h 1552575"/>
              <a:gd name="connsiteX7" fmla="*/ 151448 w 247650"/>
              <a:gd name="connsiteY7" fmla="*/ 1058507 h 1552575"/>
              <a:gd name="connsiteX8" fmla="*/ 137160 w 247650"/>
              <a:gd name="connsiteY8" fmla="*/ 1173760 h 1552575"/>
              <a:gd name="connsiteX9" fmla="*/ 133350 w 247650"/>
              <a:gd name="connsiteY9" fmla="*/ 1442365 h 1552575"/>
              <a:gd name="connsiteX10" fmla="*/ 108585 w 247650"/>
              <a:gd name="connsiteY10" fmla="*/ 1493800 h 1552575"/>
              <a:gd name="connsiteX11" fmla="*/ 175260 w 247650"/>
              <a:gd name="connsiteY11" fmla="*/ 1560475 h 1552575"/>
              <a:gd name="connsiteX12" fmla="*/ 196215 w 247650"/>
              <a:gd name="connsiteY12" fmla="*/ 1556665 h 1552575"/>
              <a:gd name="connsiteX13" fmla="*/ 239077 w 247650"/>
              <a:gd name="connsiteY13" fmla="*/ 1527137 h 1552575"/>
              <a:gd name="connsiteX14" fmla="*/ 240983 w 247650"/>
              <a:gd name="connsiteY14" fmla="*/ 1524280 h 1552575"/>
              <a:gd name="connsiteX15" fmla="*/ 247650 w 247650"/>
              <a:gd name="connsiteY15" fmla="*/ 1469035 h 1552575"/>
              <a:gd name="connsiteX16" fmla="*/ 205740 w 247650"/>
              <a:gd name="connsiteY16" fmla="*/ 1431887 h 1552575"/>
              <a:gd name="connsiteX17" fmla="*/ 175260 w 247650"/>
              <a:gd name="connsiteY17" fmla="*/ 1429030 h 1552575"/>
              <a:gd name="connsiteX18" fmla="*/ 178117 w 247650"/>
              <a:gd name="connsiteY18" fmla="*/ 1398550 h 1552575"/>
              <a:gd name="connsiteX19" fmla="*/ 208598 w 247650"/>
              <a:gd name="connsiteY19" fmla="*/ 1401407 h 1552575"/>
              <a:gd name="connsiteX20" fmla="*/ 205740 w 247650"/>
              <a:gd name="connsiteY20" fmla="*/ 1431887 h 1552575"/>
              <a:gd name="connsiteX21" fmla="*/ 205740 w 247650"/>
              <a:gd name="connsiteY21" fmla="*/ 1269962 h 1552575"/>
              <a:gd name="connsiteX22" fmla="*/ 175260 w 247650"/>
              <a:gd name="connsiteY22" fmla="*/ 1267105 h 1552575"/>
              <a:gd name="connsiteX23" fmla="*/ 178117 w 247650"/>
              <a:gd name="connsiteY23" fmla="*/ 1236625 h 1552575"/>
              <a:gd name="connsiteX24" fmla="*/ 208598 w 247650"/>
              <a:gd name="connsiteY24" fmla="*/ 1239482 h 1552575"/>
              <a:gd name="connsiteX25" fmla="*/ 205740 w 247650"/>
              <a:gd name="connsiteY25" fmla="*/ 1269962 h 1552575"/>
              <a:gd name="connsiteX26" fmla="*/ 205740 w 247650"/>
              <a:gd name="connsiteY26" fmla="*/ 1108037 h 1552575"/>
              <a:gd name="connsiteX27" fmla="*/ 175260 w 247650"/>
              <a:gd name="connsiteY27" fmla="*/ 1105180 h 1552575"/>
              <a:gd name="connsiteX28" fmla="*/ 178117 w 247650"/>
              <a:gd name="connsiteY28" fmla="*/ 1074700 h 1552575"/>
              <a:gd name="connsiteX29" fmla="*/ 208598 w 247650"/>
              <a:gd name="connsiteY29" fmla="*/ 1077557 h 1552575"/>
              <a:gd name="connsiteX30" fmla="*/ 205740 w 247650"/>
              <a:gd name="connsiteY30" fmla="*/ 1108037 h 1552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7650" h="1552575">
                <a:moveTo>
                  <a:pt x="247650" y="1469035"/>
                </a:moveTo>
                <a:cubicBezTo>
                  <a:pt x="241935" y="1179475"/>
                  <a:pt x="234315" y="905155"/>
                  <a:pt x="230505" y="614642"/>
                </a:cubicBezTo>
                <a:cubicBezTo>
                  <a:pt x="228600" y="504152"/>
                  <a:pt x="231458" y="394615"/>
                  <a:pt x="219075" y="285077"/>
                </a:cubicBezTo>
                <a:cubicBezTo>
                  <a:pt x="215265" y="186970"/>
                  <a:pt x="170498" y="103150"/>
                  <a:pt x="104775" y="31712"/>
                </a:cubicBezTo>
                <a:cubicBezTo>
                  <a:pt x="94298" y="20282"/>
                  <a:pt x="72390" y="-11150"/>
                  <a:pt x="67627" y="4090"/>
                </a:cubicBezTo>
                <a:cubicBezTo>
                  <a:pt x="36195" y="104102"/>
                  <a:pt x="0" y="592735"/>
                  <a:pt x="0" y="867055"/>
                </a:cubicBezTo>
                <a:cubicBezTo>
                  <a:pt x="0" y="959447"/>
                  <a:pt x="0" y="961352"/>
                  <a:pt x="89535" y="982307"/>
                </a:cubicBezTo>
                <a:cubicBezTo>
                  <a:pt x="133350" y="992785"/>
                  <a:pt x="160020" y="1014692"/>
                  <a:pt x="151448" y="1058507"/>
                </a:cubicBezTo>
                <a:cubicBezTo>
                  <a:pt x="144780" y="1096607"/>
                  <a:pt x="141923" y="1135660"/>
                  <a:pt x="137160" y="1173760"/>
                </a:cubicBezTo>
                <a:cubicBezTo>
                  <a:pt x="124777" y="1269010"/>
                  <a:pt x="138113" y="1348067"/>
                  <a:pt x="133350" y="1442365"/>
                </a:cubicBezTo>
                <a:cubicBezTo>
                  <a:pt x="118110" y="1454747"/>
                  <a:pt x="108585" y="1472845"/>
                  <a:pt x="108585" y="1493800"/>
                </a:cubicBezTo>
                <a:cubicBezTo>
                  <a:pt x="108585" y="1530947"/>
                  <a:pt x="138113" y="1560475"/>
                  <a:pt x="175260" y="1560475"/>
                </a:cubicBezTo>
                <a:cubicBezTo>
                  <a:pt x="182880" y="1560475"/>
                  <a:pt x="189548" y="1559522"/>
                  <a:pt x="196215" y="1556665"/>
                </a:cubicBezTo>
                <a:cubicBezTo>
                  <a:pt x="212408" y="1551902"/>
                  <a:pt x="227648" y="1542377"/>
                  <a:pt x="239077" y="1527137"/>
                </a:cubicBezTo>
                <a:cubicBezTo>
                  <a:pt x="240030" y="1526185"/>
                  <a:pt x="240983" y="1525232"/>
                  <a:pt x="240983" y="1524280"/>
                </a:cubicBezTo>
                <a:cubicBezTo>
                  <a:pt x="251460" y="1507135"/>
                  <a:pt x="247650" y="1488085"/>
                  <a:pt x="247650" y="1469035"/>
                </a:cubicBezTo>
                <a:close/>
                <a:moveTo>
                  <a:pt x="205740" y="1431887"/>
                </a:moveTo>
                <a:cubicBezTo>
                  <a:pt x="196215" y="1439507"/>
                  <a:pt x="182880" y="1438555"/>
                  <a:pt x="175260" y="1429030"/>
                </a:cubicBezTo>
                <a:cubicBezTo>
                  <a:pt x="167640" y="1419505"/>
                  <a:pt x="168592" y="1406170"/>
                  <a:pt x="178117" y="1398550"/>
                </a:cubicBezTo>
                <a:cubicBezTo>
                  <a:pt x="187642" y="1390930"/>
                  <a:pt x="200977" y="1391882"/>
                  <a:pt x="208598" y="1401407"/>
                </a:cubicBezTo>
                <a:cubicBezTo>
                  <a:pt x="216217" y="1409980"/>
                  <a:pt x="215265" y="1424267"/>
                  <a:pt x="205740" y="1431887"/>
                </a:cubicBezTo>
                <a:close/>
                <a:moveTo>
                  <a:pt x="205740" y="1269962"/>
                </a:moveTo>
                <a:cubicBezTo>
                  <a:pt x="196215" y="1277582"/>
                  <a:pt x="182880" y="1276630"/>
                  <a:pt x="175260" y="1267105"/>
                </a:cubicBezTo>
                <a:cubicBezTo>
                  <a:pt x="167640" y="1257580"/>
                  <a:pt x="168592" y="1244245"/>
                  <a:pt x="178117" y="1236625"/>
                </a:cubicBezTo>
                <a:cubicBezTo>
                  <a:pt x="187642" y="1229005"/>
                  <a:pt x="200977" y="1229957"/>
                  <a:pt x="208598" y="1239482"/>
                </a:cubicBezTo>
                <a:cubicBezTo>
                  <a:pt x="216217" y="1248055"/>
                  <a:pt x="215265" y="1262342"/>
                  <a:pt x="205740" y="1269962"/>
                </a:cubicBezTo>
                <a:close/>
                <a:moveTo>
                  <a:pt x="205740" y="1108037"/>
                </a:moveTo>
                <a:cubicBezTo>
                  <a:pt x="196215" y="1115657"/>
                  <a:pt x="182880" y="1114705"/>
                  <a:pt x="175260" y="1105180"/>
                </a:cubicBezTo>
                <a:cubicBezTo>
                  <a:pt x="167640" y="1095655"/>
                  <a:pt x="168592" y="1082320"/>
                  <a:pt x="178117" y="1074700"/>
                </a:cubicBezTo>
                <a:cubicBezTo>
                  <a:pt x="187642" y="1067080"/>
                  <a:pt x="200977" y="1068032"/>
                  <a:pt x="208598" y="1077557"/>
                </a:cubicBezTo>
                <a:cubicBezTo>
                  <a:pt x="216217" y="1086130"/>
                  <a:pt x="215265" y="1100417"/>
                  <a:pt x="205740" y="1108037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1002F80-CDAA-4AC2-8808-F3C685C3B6D7}"/>
              </a:ext>
            </a:extLst>
          </p:cNvPr>
          <p:cNvSpPr/>
          <p:nvPr/>
        </p:nvSpPr>
        <p:spPr>
          <a:xfrm rot="10800000">
            <a:off x="3794368" y="1328114"/>
            <a:ext cx="219075" cy="1609725"/>
          </a:xfrm>
          <a:custGeom>
            <a:avLst/>
            <a:gdLst>
              <a:gd name="connsiteX0" fmla="*/ 227120 w 219075"/>
              <a:gd name="connsiteY0" fmla="*/ 420053 h 1609725"/>
              <a:gd name="connsiteX1" fmla="*/ 189020 w 219075"/>
              <a:gd name="connsiteY1" fmla="*/ 0 h 1609725"/>
              <a:gd name="connsiteX2" fmla="*/ 92817 w 219075"/>
              <a:gd name="connsiteY2" fmla="*/ 216217 h 1609725"/>
              <a:gd name="connsiteX3" fmla="*/ 425 w 219075"/>
              <a:gd name="connsiteY3" fmla="*/ 960120 h 1609725"/>
              <a:gd name="connsiteX4" fmla="*/ 38525 w 219075"/>
              <a:gd name="connsiteY4" fmla="*/ 1005840 h 1609725"/>
              <a:gd name="connsiteX5" fmla="*/ 116630 w 219075"/>
              <a:gd name="connsiteY5" fmla="*/ 1044893 h 1609725"/>
              <a:gd name="connsiteX6" fmla="*/ 121392 w 219075"/>
              <a:gd name="connsiteY6" fmla="*/ 1044893 h 1609725"/>
              <a:gd name="connsiteX7" fmla="*/ 120440 w 219075"/>
              <a:gd name="connsiteY7" fmla="*/ 1071563 h 1609725"/>
              <a:gd name="connsiteX8" fmla="*/ 105200 w 219075"/>
              <a:gd name="connsiteY8" fmla="*/ 1196340 h 1609725"/>
              <a:gd name="connsiteX9" fmla="*/ 101390 w 219075"/>
              <a:gd name="connsiteY9" fmla="*/ 1486853 h 1609725"/>
              <a:gd name="connsiteX10" fmla="*/ 74720 w 219075"/>
              <a:gd name="connsiteY10" fmla="*/ 1542098 h 1609725"/>
              <a:gd name="connsiteX11" fmla="*/ 146157 w 219075"/>
              <a:gd name="connsiteY11" fmla="*/ 1613535 h 1609725"/>
              <a:gd name="connsiteX12" fmla="*/ 169017 w 219075"/>
              <a:gd name="connsiteY12" fmla="*/ 1609725 h 1609725"/>
              <a:gd name="connsiteX13" fmla="*/ 214737 w 219075"/>
              <a:gd name="connsiteY13" fmla="*/ 1577340 h 1609725"/>
              <a:gd name="connsiteX14" fmla="*/ 216642 w 219075"/>
              <a:gd name="connsiteY14" fmla="*/ 1573530 h 1609725"/>
              <a:gd name="connsiteX15" fmla="*/ 222357 w 219075"/>
              <a:gd name="connsiteY15" fmla="*/ 1513523 h 1609725"/>
              <a:gd name="connsiteX16" fmla="*/ 211880 w 219075"/>
              <a:gd name="connsiteY16" fmla="*/ 1043940 h 1609725"/>
              <a:gd name="connsiteX17" fmla="*/ 212832 w 219075"/>
              <a:gd name="connsiteY17" fmla="*/ 1043940 h 1609725"/>
              <a:gd name="connsiteX18" fmla="*/ 227120 w 219075"/>
              <a:gd name="connsiteY18" fmla="*/ 420053 h 1609725"/>
              <a:gd name="connsiteX19" fmla="*/ 178542 w 219075"/>
              <a:gd name="connsiteY19" fmla="*/ 1473518 h 1609725"/>
              <a:gd name="connsiteX20" fmla="*/ 146157 w 219075"/>
              <a:gd name="connsiteY20" fmla="*/ 1470660 h 1609725"/>
              <a:gd name="connsiteX21" fmla="*/ 149015 w 219075"/>
              <a:gd name="connsiteY21" fmla="*/ 1438275 h 1609725"/>
              <a:gd name="connsiteX22" fmla="*/ 181400 w 219075"/>
              <a:gd name="connsiteY22" fmla="*/ 1441133 h 1609725"/>
              <a:gd name="connsiteX23" fmla="*/ 178542 w 219075"/>
              <a:gd name="connsiteY23" fmla="*/ 1473518 h 1609725"/>
              <a:gd name="connsiteX24" fmla="*/ 178542 w 219075"/>
              <a:gd name="connsiteY24" fmla="*/ 1298258 h 1609725"/>
              <a:gd name="connsiteX25" fmla="*/ 146157 w 219075"/>
              <a:gd name="connsiteY25" fmla="*/ 1295400 h 1609725"/>
              <a:gd name="connsiteX26" fmla="*/ 149015 w 219075"/>
              <a:gd name="connsiteY26" fmla="*/ 1263015 h 1609725"/>
              <a:gd name="connsiteX27" fmla="*/ 181400 w 219075"/>
              <a:gd name="connsiteY27" fmla="*/ 1265873 h 1609725"/>
              <a:gd name="connsiteX28" fmla="*/ 178542 w 219075"/>
              <a:gd name="connsiteY28" fmla="*/ 1298258 h 1609725"/>
              <a:gd name="connsiteX29" fmla="*/ 178542 w 219075"/>
              <a:gd name="connsiteY29" fmla="*/ 1123950 h 1609725"/>
              <a:gd name="connsiteX30" fmla="*/ 146157 w 219075"/>
              <a:gd name="connsiteY30" fmla="*/ 1121093 h 1609725"/>
              <a:gd name="connsiteX31" fmla="*/ 149015 w 219075"/>
              <a:gd name="connsiteY31" fmla="*/ 1088708 h 1609725"/>
              <a:gd name="connsiteX32" fmla="*/ 181400 w 219075"/>
              <a:gd name="connsiteY32" fmla="*/ 1091565 h 1609725"/>
              <a:gd name="connsiteX33" fmla="*/ 178542 w 219075"/>
              <a:gd name="connsiteY33" fmla="*/ 1123950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9075" h="1609725">
                <a:moveTo>
                  <a:pt x="227120" y="420053"/>
                </a:moveTo>
                <a:cubicBezTo>
                  <a:pt x="230930" y="278130"/>
                  <a:pt x="217595" y="139065"/>
                  <a:pt x="189020" y="0"/>
                </a:cubicBezTo>
                <a:cubicBezTo>
                  <a:pt x="138537" y="65723"/>
                  <a:pt x="112820" y="140017"/>
                  <a:pt x="92817" y="216217"/>
                </a:cubicBezTo>
                <a:cubicBezTo>
                  <a:pt x="29000" y="464820"/>
                  <a:pt x="22332" y="705802"/>
                  <a:pt x="425" y="960120"/>
                </a:cubicBezTo>
                <a:cubicBezTo>
                  <a:pt x="-2433" y="990600"/>
                  <a:pt x="8997" y="1002030"/>
                  <a:pt x="38525" y="1005840"/>
                </a:cubicBezTo>
                <a:cubicBezTo>
                  <a:pt x="89960" y="1012508"/>
                  <a:pt x="111867" y="1014413"/>
                  <a:pt x="116630" y="1044893"/>
                </a:cubicBezTo>
                <a:lnTo>
                  <a:pt x="121392" y="1044893"/>
                </a:lnTo>
                <a:cubicBezTo>
                  <a:pt x="122345" y="1052513"/>
                  <a:pt x="122345" y="1061085"/>
                  <a:pt x="120440" y="1071563"/>
                </a:cubicBezTo>
                <a:cubicBezTo>
                  <a:pt x="112820" y="1112520"/>
                  <a:pt x="109962" y="1154430"/>
                  <a:pt x="105200" y="1196340"/>
                </a:cubicBezTo>
                <a:cubicBezTo>
                  <a:pt x="90912" y="1299210"/>
                  <a:pt x="106152" y="1384935"/>
                  <a:pt x="101390" y="1486853"/>
                </a:cubicBezTo>
                <a:cubicBezTo>
                  <a:pt x="85197" y="1500188"/>
                  <a:pt x="74720" y="1520190"/>
                  <a:pt x="74720" y="1542098"/>
                </a:cubicBezTo>
                <a:cubicBezTo>
                  <a:pt x="74720" y="1582103"/>
                  <a:pt x="107105" y="1613535"/>
                  <a:pt x="146157" y="1613535"/>
                </a:cubicBezTo>
                <a:cubicBezTo>
                  <a:pt x="153777" y="1613535"/>
                  <a:pt x="161397" y="1612583"/>
                  <a:pt x="169017" y="1609725"/>
                </a:cubicBezTo>
                <a:cubicBezTo>
                  <a:pt x="186162" y="1604963"/>
                  <a:pt x="202355" y="1594485"/>
                  <a:pt x="214737" y="1577340"/>
                </a:cubicBezTo>
                <a:cubicBezTo>
                  <a:pt x="215690" y="1576388"/>
                  <a:pt x="216642" y="1575435"/>
                  <a:pt x="216642" y="1573530"/>
                </a:cubicBezTo>
                <a:cubicBezTo>
                  <a:pt x="226167" y="1554480"/>
                  <a:pt x="222357" y="1533525"/>
                  <a:pt x="222357" y="1513523"/>
                </a:cubicBezTo>
                <a:cubicBezTo>
                  <a:pt x="219500" y="1353503"/>
                  <a:pt x="215690" y="1199198"/>
                  <a:pt x="211880" y="1043940"/>
                </a:cubicBezTo>
                <a:lnTo>
                  <a:pt x="212832" y="1043940"/>
                </a:lnTo>
                <a:cubicBezTo>
                  <a:pt x="218547" y="828675"/>
                  <a:pt x="222357" y="635318"/>
                  <a:pt x="227120" y="420053"/>
                </a:cubicBezTo>
                <a:close/>
                <a:moveTo>
                  <a:pt x="178542" y="1473518"/>
                </a:moveTo>
                <a:cubicBezTo>
                  <a:pt x="169017" y="1482090"/>
                  <a:pt x="153777" y="1480185"/>
                  <a:pt x="146157" y="1470660"/>
                </a:cubicBezTo>
                <a:cubicBezTo>
                  <a:pt x="137585" y="1461135"/>
                  <a:pt x="139490" y="1445895"/>
                  <a:pt x="149015" y="1438275"/>
                </a:cubicBezTo>
                <a:cubicBezTo>
                  <a:pt x="158540" y="1429703"/>
                  <a:pt x="173780" y="1431608"/>
                  <a:pt x="181400" y="1441133"/>
                </a:cubicBezTo>
                <a:cubicBezTo>
                  <a:pt x="189972" y="1450658"/>
                  <a:pt x="188067" y="1464945"/>
                  <a:pt x="178542" y="1473518"/>
                </a:cubicBezTo>
                <a:close/>
                <a:moveTo>
                  <a:pt x="178542" y="1298258"/>
                </a:moveTo>
                <a:cubicBezTo>
                  <a:pt x="169017" y="1306830"/>
                  <a:pt x="153777" y="1304925"/>
                  <a:pt x="146157" y="1295400"/>
                </a:cubicBezTo>
                <a:cubicBezTo>
                  <a:pt x="137585" y="1285875"/>
                  <a:pt x="139490" y="1270635"/>
                  <a:pt x="149015" y="1263015"/>
                </a:cubicBezTo>
                <a:cubicBezTo>
                  <a:pt x="158540" y="1254443"/>
                  <a:pt x="173780" y="1256348"/>
                  <a:pt x="181400" y="1265873"/>
                </a:cubicBezTo>
                <a:cubicBezTo>
                  <a:pt x="189972" y="1275398"/>
                  <a:pt x="188067" y="1290638"/>
                  <a:pt x="178542" y="1298258"/>
                </a:cubicBezTo>
                <a:close/>
                <a:moveTo>
                  <a:pt x="178542" y="1123950"/>
                </a:moveTo>
                <a:cubicBezTo>
                  <a:pt x="169017" y="1132523"/>
                  <a:pt x="153777" y="1130618"/>
                  <a:pt x="146157" y="1121093"/>
                </a:cubicBezTo>
                <a:cubicBezTo>
                  <a:pt x="137585" y="1111568"/>
                  <a:pt x="139490" y="1096328"/>
                  <a:pt x="149015" y="1088708"/>
                </a:cubicBezTo>
                <a:cubicBezTo>
                  <a:pt x="158540" y="1080135"/>
                  <a:pt x="173780" y="1082040"/>
                  <a:pt x="181400" y="1091565"/>
                </a:cubicBezTo>
                <a:cubicBezTo>
                  <a:pt x="189972" y="1101090"/>
                  <a:pt x="188067" y="1115378"/>
                  <a:pt x="178542" y="112395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C338BCF-BC7B-4307-8F4C-992BD74E0955}"/>
              </a:ext>
            </a:extLst>
          </p:cNvPr>
          <p:cNvSpPr/>
          <p:nvPr/>
        </p:nvSpPr>
        <p:spPr>
          <a:xfrm rot="10800000">
            <a:off x="3425760" y="1328114"/>
            <a:ext cx="161925" cy="2133600"/>
          </a:xfrm>
          <a:custGeom>
            <a:avLst/>
            <a:gdLst>
              <a:gd name="connsiteX0" fmla="*/ 169545 w 161925"/>
              <a:gd name="connsiteY0" fmla="*/ 2023602 h 2133600"/>
              <a:gd name="connsiteX1" fmla="*/ 158115 w 161925"/>
              <a:gd name="connsiteY1" fmla="*/ 1453054 h 2133600"/>
              <a:gd name="connsiteX2" fmla="*/ 157163 w 161925"/>
              <a:gd name="connsiteY2" fmla="*/ 1453054 h 2133600"/>
              <a:gd name="connsiteX3" fmla="*/ 150495 w 161925"/>
              <a:gd name="connsiteY3" fmla="*/ 173847 h 2133600"/>
              <a:gd name="connsiteX4" fmla="*/ 138113 w 161925"/>
              <a:gd name="connsiteY4" fmla="*/ 12874 h 2133600"/>
              <a:gd name="connsiteX5" fmla="*/ 35243 w 161925"/>
              <a:gd name="connsiteY5" fmla="*/ 11922 h 2133600"/>
              <a:gd name="connsiteX6" fmla="*/ 11430 w 161925"/>
              <a:gd name="connsiteY6" fmla="*/ 1436862 h 2133600"/>
              <a:gd name="connsiteX7" fmla="*/ 50483 w 161925"/>
              <a:gd name="connsiteY7" fmla="*/ 1457817 h 2133600"/>
              <a:gd name="connsiteX8" fmla="*/ 50483 w 161925"/>
              <a:gd name="connsiteY8" fmla="*/ 1457817 h 2133600"/>
              <a:gd name="connsiteX9" fmla="*/ 52388 w 161925"/>
              <a:gd name="connsiteY9" fmla="*/ 1486392 h 2133600"/>
              <a:gd name="connsiteX10" fmla="*/ 35243 w 161925"/>
              <a:gd name="connsiteY10" fmla="*/ 1657842 h 2133600"/>
              <a:gd name="connsiteX11" fmla="*/ 30480 w 161925"/>
              <a:gd name="connsiteY11" fmla="*/ 1991217 h 2133600"/>
              <a:gd name="connsiteX12" fmla="*/ 0 w 161925"/>
              <a:gd name="connsiteY12" fmla="*/ 2055034 h 2133600"/>
              <a:gd name="connsiteX13" fmla="*/ 82868 w 161925"/>
              <a:gd name="connsiteY13" fmla="*/ 2137902 h 2133600"/>
              <a:gd name="connsiteX14" fmla="*/ 108585 w 161925"/>
              <a:gd name="connsiteY14" fmla="*/ 2134092 h 2133600"/>
              <a:gd name="connsiteX15" fmla="*/ 161925 w 161925"/>
              <a:gd name="connsiteY15" fmla="*/ 2096944 h 2133600"/>
              <a:gd name="connsiteX16" fmla="*/ 164783 w 161925"/>
              <a:gd name="connsiteY16" fmla="*/ 2093134 h 2133600"/>
              <a:gd name="connsiteX17" fmla="*/ 169545 w 161925"/>
              <a:gd name="connsiteY17" fmla="*/ 2023602 h 2133600"/>
              <a:gd name="connsiteX18" fmla="*/ 118110 w 161925"/>
              <a:gd name="connsiteY18" fmla="*/ 1976929 h 2133600"/>
              <a:gd name="connsiteX19" fmla="*/ 80963 w 161925"/>
              <a:gd name="connsiteY19" fmla="*/ 1973119 h 2133600"/>
              <a:gd name="connsiteX20" fmla="*/ 84773 w 161925"/>
              <a:gd name="connsiteY20" fmla="*/ 1935972 h 2133600"/>
              <a:gd name="connsiteX21" fmla="*/ 121920 w 161925"/>
              <a:gd name="connsiteY21" fmla="*/ 1939782 h 2133600"/>
              <a:gd name="connsiteX22" fmla="*/ 118110 w 161925"/>
              <a:gd name="connsiteY22" fmla="*/ 1976929 h 2133600"/>
              <a:gd name="connsiteX23" fmla="*/ 118110 w 161925"/>
              <a:gd name="connsiteY23" fmla="*/ 1775952 h 2133600"/>
              <a:gd name="connsiteX24" fmla="*/ 80963 w 161925"/>
              <a:gd name="connsiteY24" fmla="*/ 1772142 h 2133600"/>
              <a:gd name="connsiteX25" fmla="*/ 84773 w 161925"/>
              <a:gd name="connsiteY25" fmla="*/ 1734994 h 2133600"/>
              <a:gd name="connsiteX26" fmla="*/ 121920 w 161925"/>
              <a:gd name="connsiteY26" fmla="*/ 1738804 h 2133600"/>
              <a:gd name="connsiteX27" fmla="*/ 118110 w 161925"/>
              <a:gd name="connsiteY27" fmla="*/ 1775952 h 2133600"/>
              <a:gd name="connsiteX28" fmla="*/ 118110 w 161925"/>
              <a:gd name="connsiteY28" fmla="*/ 1575927 h 2133600"/>
              <a:gd name="connsiteX29" fmla="*/ 80963 w 161925"/>
              <a:gd name="connsiteY29" fmla="*/ 1572117 h 2133600"/>
              <a:gd name="connsiteX30" fmla="*/ 84773 w 161925"/>
              <a:gd name="connsiteY30" fmla="*/ 1534969 h 2133600"/>
              <a:gd name="connsiteX31" fmla="*/ 121920 w 161925"/>
              <a:gd name="connsiteY31" fmla="*/ 1538779 h 2133600"/>
              <a:gd name="connsiteX32" fmla="*/ 118110 w 161925"/>
              <a:gd name="connsiteY32" fmla="*/ 1575927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61925" h="2133600">
                <a:moveTo>
                  <a:pt x="169545" y="2023602"/>
                </a:moveTo>
                <a:cubicBezTo>
                  <a:pt x="165735" y="1839769"/>
                  <a:pt x="161925" y="1632124"/>
                  <a:pt x="158115" y="1453054"/>
                </a:cubicBezTo>
                <a:cubicBezTo>
                  <a:pt x="158115" y="1453054"/>
                  <a:pt x="158115" y="1453054"/>
                  <a:pt x="157163" y="1453054"/>
                </a:cubicBezTo>
                <a:cubicBezTo>
                  <a:pt x="155258" y="972042"/>
                  <a:pt x="152400" y="640572"/>
                  <a:pt x="150495" y="173847"/>
                </a:cubicBezTo>
                <a:cubicBezTo>
                  <a:pt x="150495" y="150987"/>
                  <a:pt x="154305" y="17637"/>
                  <a:pt x="138113" y="12874"/>
                </a:cubicBezTo>
                <a:cubicBezTo>
                  <a:pt x="102870" y="492"/>
                  <a:pt x="40958" y="-8081"/>
                  <a:pt x="35243" y="11922"/>
                </a:cubicBezTo>
                <a:cubicBezTo>
                  <a:pt x="20955" y="121459"/>
                  <a:pt x="6668" y="1412097"/>
                  <a:pt x="11430" y="1436862"/>
                </a:cubicBezTo>
                <a:cubicBezTo>
                  <a:pt x="14288" y="1452102"/>
                  <a:pt x="45720" y="1449244"/>
                  <a:pt x="50483" y="1457817"/>
                </a:cubicBezTo>
                <a:cubicBezTo>
                  <a:pt x="50483" y="1457817"/>
                  <a:pt x="50483" y="1457817"/>
                  <a:pt x="50483" y="1457817"/>
                </a:cubicBezTo>
                <a:cubicBezTo>
                  <a:pt x="54293" y="1469247"/>
                  <a:pt x="56198" y="1469247"/>
                  <a:pt x="52388" y="1486392"/>
                </a:cubicBezTo>
                <a:cubicBezTo>
                  <a:pt x="43815" y="1534017"/>
                  <a:pt x="40958" y="1610217"/>
                  <a:pt x="35243" y="1657842"/>
                </a:cubicBezTo>
                <a:cubicBezTo>
                  <a:pt x="19050" y="1775952"/>
                  <a:pt x="36195" y="1874059"/>
                  <a:pt x="30480" y="1991217"/>
                </a:cubicBezTo>
                <a:cubicBezTo>
                  <a:pt x="12383" y="2006457"/>
                  <a:pt x="0" y="2029317"/>
                  <a:pt x="0" y="2055034"/>
                </a:cubicBezTo>
                <a:cubicBezTo>
                  <a:pt x="0" y="2100754"/>
                  <a:pt x="37148" y="2137902"/>
                  <a:pt x="82868" y="2137902"/>
                </a:cubicBezTo>
                <a:cubicBezTo>
                  <a:pt x="92393" y="2137902"/>
                  <a:pt x="100965" y="2135997"/>
                  <a:pt x="108585" y="2134092"/>
                </a:cubicBezTo>
                <a:cubicBezTo>
                  <a:pt x="128588" y="2128377"/>
                  <a:pt x="146685" y="2115994"/>
                  <a:pt x="161925" y="2096944"/>
                </a:cubicBezTo>
                <a:cubicBezTo>
                  <a:pt x="162878" y="2095992"/>
                  <a:pt x="163830" y="2094087"/>
                  <a:pt x="164783" y="2093134"/>
                </a:cubicBezTo>
                <a:cubicBezTo>
                  <a:pt x="174308" y="2070274"/>
                  <a:pt x="170498" y="2046462"/>
                  <a:pt x="169545" y="2023602"/>
                </a:cubicBezTo>
                <a:close/>
                <a:moveTo>
                  <a:pt x="118110" y="1976929"/>
                </a:moveTo>
                <a:cubicBezTo>
                  <a:pt x="106680" y="1986454"/>
                  <a:pt x="89535" y="1984549"/>
                  <a:pt x="80963" y="1973119"/>
                </a:cubicBezTo>
                <a:cubicBezTo>
                  <a:pt x="71438" y="1961689"/>
                  <a:pt x="73343" y="1944544"/>
                  <a:pt x="84773" y="1935972"/>
                </a:cubicBezTo>
                <a:cubicBezTo>
                  <a:pt x="96203" y="1926447"/>
                  <a:pt x="113348" y="1928352"/>
                  <a:pt x="121920" y="1939782"/>
                </a:cubicBezTo>
                <a:cubicBezTo>
                  <a:pt x="131445" y="1950259"/>
                  <a:pt x="129540" y="1967404"/>
                  <a:pt x="118110" y="1976929"/>
                </a:cubicBezTo>
                <a:close/>
                <a:moveTo>
                  <a:pt x="118110" y="1775952"/>
                </a:moveTo>
                <a:cubicBezTo>
                  <a:pt x="106680" y="1785477"/>
                  <a:pt x="89535" y="1783572"/>
                  <a:pt x="80963" y="1772142"/>
                </a:cubicBezTo>
                <a:cubicBezTo>
                  <a:pt x="71438" y="1760712"/>
                  <a:pt x="73343" y="1743567"/>
                  <a:pt x="84773" y="1734994"/>
                </a:cubicBezTo>
                <a:cubicBezTo>
                  <a:pt x="96203" y="1725469"/>
                  <a:pt x="113348" y="1727374"/>
                  <a:pt x="121920" y="1738804"/>
                </a:cubicBezTo>
                <a:cubicBezTo>
                  <a:pt x="131445" y="1750234"/>
                  <a:pt x="129540" y="1766427"/>
                  <a:pt x="118110" y="1775952"/>
                </a:cubicBezTo>
                <a:close/>
                <a:moveTo>
                  <a:pt x="118110" y="1575927"/>
                </a:moveTo>
                <a:cubicBezTo>
                  <a:pt x="106680" y="1585452"/>
                  <a:pt x="89535" y="1583547"/>
                  <a:pt x="80963" y="1572117"/>
                </a:cubicBezTo>
                <a:cubicBezTo>
                  <a:pt x="71438" y="1560687"/>
                  <a:pt x="73343" y="1543542"/>
                  <a:pt x="84773" y="1534969"/>
                </a:cubicBezTo>
                <a:cubicBezTo>
                  <a:pt x="96203" y="1525444"/>
                  <a:pt x="113348" y="1527349"/>
                  <a:pt x="121920" y="1538779"/>
                </a:cubicBezTo>
                <a:cubicBezTo>
                  <a:pt x="131445" y="1549257"/>
                  <a:pt x="129540" y="1566402"/>
                  <a:pt x="118110" y="1575927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grpSp>
        <p:nvGrpSpPr>
          <p:cNvPr id="26" name="그룹 19">
            <a:extLst>
              <a:ext uri="{FF2B5EF4-FFF2-40B4-BE49-F238E27FC236}">
                <a16:creationId xmlns:a16="http://schemas.microsoft.com/office/drawing/2014/main" id="{C2A02E88-DE8D-48F2-8C3A-1132E2868A0F}"/>
              </a:ext>
            </a:extLst>
          </p:cNvPr>
          <p:cNvGrpSpPr/>
          <p:nvPr/>
        </p:nvGrpSpPr>
        <p:grpSpPr>
          <a:xfrm rot="10800000">
            <a:off x="6367744" y="1328114"/>
            <a:ext cx="283914" cy="1814359"/>
            <a:chOff x="1055023" y="2447148"/>
            <a:chExt cx="489227" cy="3126415"/>
          </a:xfrm>
          <a:solidFill>
            <a:schemeClr val="accent4"/>
          </a:solidFill>
          <a:effectLst/>
        </p:grpSpPr>
        <p:grpSp>
          <p:nvGrpSpPr>
            <p:cNvPr id="27" name="그룹 20">
              <a:extLst>
                <a:ext uri="{FF2B5EF4-FFF2-40B4-BE49-F238E27FC236}">
                  <a16:creationId xmlns:a16="http://schemas.microsoft.com/office/drawing/2014/main" id="{0A25140E-47EC-4EF1-907D-F118149469DD}"/>
                </a:ext>
              </a:extLst>
            </p:cNvPr>
            <p:cNvGrpSpPr/>
            <p:nvPr/>
          </p:nvGrpSpPr>
          <p:grpSpPr>
            <a:xfrm>
              <a:off x="1195228" y="3663994"/>
              <a:ext cx="208870" cy="1909569"/>
              <a:chOff x="4360431" y="3515651"/>
              <a:chExt cx="208870" cy="1909569"/>
            </a:xfrm>
            <a:grpFill/>
          </p:grpSpPr>
          <p:sp>
            <p:nvSpPr>
              <p:cNvPr id="29" name="사다리꼴 22">
                <a:extLst>
                  <a:ext uri="{FF2B5EF4-FFF2-40B4-BE49-F238E27FC236}">
                    <a16:creationId xmlns:a16="http://schemas.microsoft.com/office/drawing/2014/main" id="{02B56E06-1E9F-461F-B274-2EAE9930EE0C}"/>
                  </a:ext>
                </a:extLst>
              </p:cNvPr>
              <p:cNvSpPr/>
              <p:nvPr/>
            </p:nvSpPr>
            <p:spPr>
              <a:xfrm>
                <a:off x="4360431" y="3515651"/>
                <a:ext cx="208870" cy="1803164"/>
              </a:xfrm>
              <a:prstGeom prst="trapezoid">
                <a:avLst>
                  <a:gd name="adj" fmla="val 1720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타원 23">
                <a:extLst>
                  <a:ext uri="{FF2B5EF4-FFF2-40B4-BE49-F238E27FC236}">
                    <a16:creationId xmlns:a16="http://schemas.microsoft.com/office/drawing/2014/main" id="{49E981BE-1233-460D-877D-327491393C66}"/>
                  </a:ext>
                </a:extLst>
              </p:cNvPr>
              <p:cNvSpPr/>
              <p:nvPr/>
            </p:nvSpPr>
            <p:spPr>
              <a:xfrm>
                <a:off x="4360431" y="5216350"/>
                <a:ext cx="208870" cy="2088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8" name="자유형: 도형 21">
              <a:extLst>
                <a:ext uri="{FF2B5EF4-FFF2-40B4-BE49-F238E27FC236}">
                  <a16:creationId xmlns:a16="http://schemas.microsoft.com/office/drawing/2014/main" id="{E9998045-2E49-4E89-87F6-85121D938FD0}"/>
                </a:ext>
              </a:extLst>
            </p:cNvPr>
            <p:cNvSpPr/>
            <p:nvPr/>
          </p:nvSpPr>
          <p:spPr>
            <a:xfrm>
              <a:off x="1055023" y="2447148"/>
              <a:ext cx="489227" cy="1216846"/>
            </a:xfrm>
            <a:custGeom>
              <a:avLst/>
              <a:gdLst>
                <a:gd name="connsiteX0" fmla="*/ 72939 w 489172"/>
                <a:gd name="connsiteY0" fmla="*/ 0 h 1397222"/>
                <a:gd name="connsiteX1" fmla="*/ 93304 w 489172"/>
                <a:gd name="connsiteY1" fmla="*/ 8435 h 1397222"/>
                <a:gd name="connsiteX2" fmla="*/ 100807 w 489172"/>
                <a:gd name="connsiteY2" fmla="*/ 26550 h 1397222"/>
                <a:gd name="connsiteX3" fmla="*/ 100806 w 489172"/>
                <a:gd name="connsiteY3" fmla="*/ 765594 h 1397222"/>
                <a:gd name="connsiteX4" fmla="*/ 131180 w 489172"/>
                <a:gd name="connsiteY4" fmla="*/ 795968 h 1397222"/>
                <a:gd name="connsiteX5" fmla="*/ 161554 w 489172"/>
                <a:gd name="connsiteY5" fmla="*/ 765594 h 1397222"/>
                <a:gd name="connsiteX6" fmla="*/ 161554 w 489172"/>
                <a:gd name="connsiteY6" fmla="*/ 28704 h 1397222"/>
                <a:gd name="connsiteX7" fmla="*/ 169949 w 489172"/>
                <a:gd name="connsiteY7" fmla="*/ 8435 h 1397222"/>
                <a:gd name="connsiteX8" fmla="*/ 190314 w 489172"/>
                <a:gd name="connsiteY8" fmla="*/ 0 h 1397222"/>
                <a:gd name="connsiteX9" fmla="*/ 210679 w 489172"/>
                <a:gd name="connsiteY9" fmla="*/ 8435 h 1397222"/>
                <a:gd name="connsiteX10" fmla="*/ 217111 w 489172"/>
                <a:gd name="connsiteY10" fmla="*/ 23964 h 1397222"/>
                <a:gd name="connsiteX11" fmla="*/ 217110 w 489172"/>
                <a:gd name="connsiteY11" fmla="*/ 765292 h 1397222"/>
                <a:gd name="connsiteX12" fmla="*/ 247484 w 489172"/>
                <a:gd name="connsiteY12" fmla="*/ 795666 h 1397222"/>
                <a:gd name="connsiteX13" fmla="*/ 277858 w 489172"/>
                <a:gd name="connsiteY13" fmla="*/ 765292 h 1397222"/>
                <a:gd name="connsiteX14" fmla="*/ 277858 w 489172"/>
                <a:gd name="connsiteY14" fmla="*/ 25070 h 1397222"/>
                <a:gd name="connsiteX15" fmla="*/ 284748 w 489172"/>
                <a:gd name="connsiteY15" fmla="*/ 8435 h 1397222"/>
                <a:gd name="connsiteX16" fmla="*/ 305113 w 489172"/>
                <a:gd name="connsiteY16" fmla="*/ 0 h 1397222"/>
                <a:gd name="connsiteX17" fmla="*/ 325478 w 489172"/>
                <a:gd name="connsiteY17" fmla="*/ 8435 h 1397222"/>
                <a:gd name="connsiteX18" fmla="*/ 333416 w 489172"/>
                <a:gd name="connsiteY18" fmla="*/ 27600 h 1397222"/>
                <a:gd name="connsiteX19" fmla="*/ 333415 w 489172"/>
                <a:gd name="connsiteY19" fmla="*/ 758388 h 1397222"/>
                <a:gd name="connsiteX20" fmla="*/ 363789 w 489172"/>
                <a:gd name="connsiteY20" fmla="*/ 788762 h 1397222"/>
                <a:gd name="connsiteX21" fmla="*/ 394163 w 489172"/>
                <a:gd name="connsiteY21" fmla="*/ 758388 h 1397222"/>
                <a:gd name="connsiteX22" fmla="*/ 394163 w 489172"/>
                <a:gd name="connsiteY22" fmla="*/ 27653 h 1397222"/>
                <a:gd name="connsiteX23" fmla="*/ 402123 w 489172"/>
                <a:gd name="connsiteY23" fmla="*/ 8435 h 1397222"/>
                <a:gd name="connsiteX24" fmla="*/ 422488 w 489172"/>
                <a:gd name="connsiteY24" fmla="*/ 0 h 1397222"/>
                <a:gd name="connsiteX25" fmla="*/ 451288 w 489172"/>
                <a:gd name="connsiteY25" fmla="*/ 28800 h 1397222"/>
                <a:gd name="connsiteX26" fmla="*/ 489172 w 489172"/>
                <a:gd name="connsiteY26" fmla="*/ 1094702 h 1397222"/>
                <a:gd name="connsiteX27" fmla="*/ 312706 w 489172"/>
                <a:gd name="connsiteY27" fmla="*/ 1397222 h 1397222"/>
                <a:gd name="connsiteX28" fmla="*/ 176466 w 489172"/>
                <a:gd name="connsiteY28" fmla="*/ 1397222 h 1397222"/>
                <a:gd name="connsiteX29" fmla="*/ 0 w 489172"/>
                <a:gd name="connsiteY29" fmla="*/ 1094702 h 1397222"/>
                <a:gd name="connsiteX30" fmla="*/ 44139 w 489172"/>
                <a:gd name="connsiteY30" fmla="*/ 28800 h 1397222"/>
                <a:gd name="connsiteX31" fmla="*/ 72939 w 489172"/>
                <a:gd name="connsiteY31" fmla="*/ 0 h 1397222"/>
                <a:gd name="connsiteX0" fmla="*/ 72939 w 489172"/>
                <a:gd name="connsiteY0" fmla="*/ 0 h 1397222"/>
                <a:gd name="connsiteX1" fmla="*/ 93304 w 489172"/>
                <a:gd name="connsiteY1" fmla="*/ 8435 h 1397222"/>
                <a:gd name="connsiteX2" fmla="*/ 100807 w 489172"/>
                <a:gd name="connsiteY2" fmla="*/ 26550 h 1397222"/>
                <a:gd name="connsiteX3" fmla="*/ 100806 w 489172"/>
                <a:gd name="connsiteY3" fmla="*/ 765594 h 1397222"/>
                <a:gd name="connsiteX4" fmla="*/ 131180 w 489172"/>
                <a:gd name="connsiteY4" fmla="*/ 795968 h 1397222"/>
                <a:gd name="connsiteX5" fmla="*/ 161554 w 489172"/>
                <a:gd name="connsiteY5" fmla="*/ 765594 h 1397222"/>
                <a:gd name="connsiteX6" fmla="*/ 161554 w 489172"/>
                <a:gd name="connsiteY6" fmla="*/ 28704 h 1397222"/>
                <a:gd name="connsiteX7" fmla="*/ 169949 w 489172"/>
                <a:gd name="connsiteY7" fmla="*/ 8435 h 1397222"/>
                <a:gd name="connsiteX8" fmla="*/ 190314 w 489172"/>
                <a:gd name="connsiteY8" fmla="*/ 0 h 1397222"/>
                <a:gd name="connsiteX9" fmla="*/ 210679 w 489172"/>
                <a:gd name="connsiteY9" fmla="*/ 8435 h 1397222"/>
                <a:gd name="connsiteX10" fmla="*/ 217111 w 489172"/>
                <a:gd name="connsiteY10" fmla="*/ 23964 h 1397222"/>
                <a:gd name="connsiteX11" fmla="*/ 217110 w 489172"/>
                <a:gd name="connsiteY11" fmla="*/ 765292 h 1397222"/>
                <a:gd name="connsiteX12" fmla="*/ 247484 w 489172"/>
                <a:gd name="connsiteY12" fmla="*/ 795666 h 1397222"/>
                <a:gd name="connsiteX13" fmla="*/ 277858 w 489172"/>
                <a:gd name="connsiteY13" fmla="*/ 765292 h 1397222"/>
                <a:gd name="connsiteX14" fmla="*/ 277858 w 489172"/>
                <a:gd name="connsiteY14" fmla="*/ 25070 h 1397222"/>
                <a:gd name="connsiteX15" fmla="*/ 284748 w 489172"/>
                <a:gd name="connsiteY15" fmla="*/ 8435 h 1397222"/>
                <a:gd name="connsiteX16" fmla="*/ 305113 w 489172"/>
                <a:gd name="connsiteY16" fmla="*/ 0 h 1397222"/>
                <a:gd name="connsiteX17" fmla="*/ 325478 w 489172"/>
                <a:gd name="connsiteY17" fmla="*/ 8435 h 1397222"/>
                <a:gd name="connsiteX18" fmla="*/ 333416 w 489172"/>
                <a:gd name="connsiteY18" fmla="*/ 27600 h 1397222"/>
                <a:gd name="connsiteX19" fmla="*/ 333415 w 489172"/>
                <a:gd name="connsiteY19" fmla="*/ 758388 h 1397222"/>
                <a:gd name="connsiteX20" fmla="*/ 363789 w 489172"/>
                <a:gd name="connsiteY20" fmla="*/ 788762 h 1397222"/>
                <a:gd name="connsiteX21" fmla="*/ 394163 w 489172"/>
                <a:gd name="connsiteY21" fmla="*/ 758388 h 1397222"/>
                <a:gd name="connsiteX22" fmla="*/ 394163 w 489172"/>
                <a:gd name="connsiteY22" fmla="*/ 27653 h 1397222"/>
                <a:gd name="connsiteX23" fmla="*/ 402123 w 489172"/>
                <a:gd name="connsiteY23" fmla="*/ 8435 h 1397222"/>
                <a:gd name="connsiteX24" fmla="*/ 422488 w 489172"/>
                <a:gd name="connsiteY24" fmla="*/ 0 h 1397222"/>
                <a:gd name="connsiteX25" fmla="*/ 451288 w 489172"/>
                <a:gd name="connsiteY25" fmla="*/ 28800 h 1397222"/>
                <a:gd name="connsiteX26" fmla="*/ 489172 w 489172"/>
                <a:gd name="connsiteY26" fmla="*/ 1094702 h 1397222"/>
                <a:gd name="connsiteX27" fmla="*/ 312706 w 489172"/>
                <a:gd name="connsiteY27" fmla="*/ 1397222 h 1397222"/>
                <a:gd name="connsiteX28" fmla="*/ 176466 w 489172"/>
                <a:gd name="connsiteY28" fmla="*/ 1397222 h 1397222"/>
                <a:gd name="connsiteX29" fmla="*/ 0 w 489172"/>
                <a:gd name="connsiteY29" fmla="*/ 1094702 h 1397222"/>
                <a:gd name="connsiteX30" fmla="*/ 44139 w 489172"/>
                <a:gd name="connsiteY30" fmla="*/ 28800 h 1397222"/>
                <a:gd name="connsiteX31" fmla="*/ 72939 w 489172"/>
                <a:gd name="connsiteY31" fmla="*/ 0 h 1397222"/>
                <a:gd name="connsiteX0" fmla="*/ 72939 w 489172"/>
                <a:gd name="connsiteY0" fmla="*/ 0 h 1397222"/>
                <a:gd name="connsiteX1" fmla="*/ 93304 w 489172"/>
                <a:gd name="connsiteY1" fmla="*/ 8435 h 1397222"/>
                <a:gd name="connsiteX2" fmla="*/ 100807 w 489172"/>
                <a:gd name="connsiteY2" fmla="*/ 26550 h 1397222"/>
                <a:gd name="connsiteX3" fmla="*/ 100806 w 489172"/>
                <a:gd name="connsiteY3" fmla="*/ 765594 h 1397222"/>
                <a:gd name="connsiteX4" fmla="*/ 131180 w 489172"/>
                <a:gd name="connsiteY4" fmla="*/ 795968 h 1397222"/>
                <a:gd name="connsiteX5" fmla="*/ 161554 w 489172"/>
                <a:gd name="connsiteY5" fmla="*/ 765594 h 1397222"/>
                <a:gd name="connsiteX6" fmla="*/ 161554 w 489172"/>
                <a:gd name="connsiteY6" fmla="*/ 28704 h 1397222"/>
                <a:gd name="connsiteX7" fmla="*/ 169949 w 489172"/>
                <a:gd name="connsiteY7" fmla="*/ 8435 h 1397222"/>
                <a:gd name="connsiteX8" fmla="*/ 190314 w 489172"/>
                <a:gd name="connsiteY8" fmla="*/ 0 h 1397222"/>
                <a:gd name="connsiteX9" fmla="*/ 210679 w 489172"/>
                <a:gd name="connsiteY9" fmla="*/ 8435 h 1397222"/>
                <a:gd name="connsiteX10" fmla="*/ 217111 w 489172"/>
                <a:gd name="connsiteY10" fmla="*/ 23964 h 1397222"/>
                <a:gd name="connsiteX11" fmla="*/ 217110 w 489172"/>
                <a:gd name="connsiteY11" fmla="*/ 765292 h 1397222"/>
                <a:gd name="connsiteX12" fmla="*/ 247484 w 489172"/>
                <a:gd name="connsiteY12" fmla="*/ 795666 h 1397222"/>
                <a:gd name="connsiteX13" fmla="*/ 277858 w 489172"/>
                <a:gd name="connsiteY13" fmla="*/ 765292 h 1397222"/>
                <a:gd name="connsiteX14" fmla="*/ 277858 w 489172"/>
                <a:gd name="connsiteY14" fmla="*/ 25070 h 1397222"/>
                <a:gd name="connsiteX15" fmla="*/ 284748 w 489172"/>
                <a:gd name="connsiteY15" fmla="*/ 8435 h 1397222"/>
                <a:gd name="connsiteX16" fmla="*/ 305113 w 489172"/>
                <a:gd name="connsiteY16" fmla="*/ 0 h 1397222"/>
                <a:gd name="connsiteX17" fmla="*/ 325478 w 489172"/>
                <a:gd name="connsiteY17" fmla="*/ 8435 h 1397222"/>
                <a:gd name="connsiteX18" fmla="*/ 333416 w 489172"/>
                <a:gd name="connsiteY18" fmla="*/ 27600 h 1397222"/>
                <a:gd name="connsiteX19" fmla="*/ 333415 w 489172"/>
                <a:gd name="connsiteY19" fmla="*/ 758388 h 1397222"/>
                <a:gd name="connsiteX20" fmla="*/ 363789 w 489172"/>
                <a:gd name="connsiteY20" fmla="*/ 788762 h 1397222"/>
                <a:gd name="connsiteX21" fmla="*/ 394163 w 489172"/>
                <a:gd name="connsiteY21" fmla="*/ 758388 h 1397222"/>
                <a:gd name="connsiteX22" fmla="*/ 394163 w 489172"/>
                <a:gd name="connsiteY22" fmla="*/ 27653 h 1397222"/>
                <a:gd name="connsiteX23" fmla="*/ 402123 w 489172"/>
                <a:gd name="connsiteY23" fmla="*/ 8435 h 1397222"/>
                <a:gd name="connsiteX24" fmla="*/ 422488 w 489172"/>
                <a:gd name="connsiteY24" fmla="*/ 0 h 1397222"/>
                <a:gd name="connsiteX25" fmla="*/ 451288 w 489172"/>
                <a:gd name="connsiteY25" fmla="*/ 28800 h 1397222"/>
                <a:gd name="connsiteX26" fmla="*/ 489172 w 489172"/>
                <a:gd name="connsiteY26" fmla="*/ 1094702 h 1397222"/>
                <a:gd name="connsiteX27" fmla="*/ 312706 w 489172"/>
                <a:gd name="connsiteY27" fmla="*/ 1397222 h 1397222"/>
                <a:gd name="connsiteX28" fmla="*/ 176466 w 489172"/>
                <a:gd name="connsiteY28" fmla="*/ 1397222 h 1397222"/>
                <a:gd name="connsiteX29" fmla="*/ 0 w 489172"/>
                <a:gd name="connsiteY29" fmla="*/ 1094702 h 1397222"/>
                <a:gd name="connsiteX30" fmla="*/ 44139 w 489172"/>
                <a:gd name="connsiteY30" fmla="*/ 28800 h 1397222"/>
                <a:gd name="connsiteX31" fmla="*/ 72939 w 489172"/>
                <a:gd name="connsiteY31" fmla="*/ 0 h 1397222"/>
                <a:gd name="connsiteX0" fmla="*/ 72939 w 489173"/>
                <a:gd name="connsiteY0" fmla="*/ 0 h 1397222"/>
                <a:gd name="connsiteX1" fmla="*/ 93304 w 489173"/>
                <a:gd name="connsiteY1" fmla="*/ 8435 h 1397222"/>
                <a:gd name="connsiteX2" fmla="*/ 100807 w 489173"/>
                <a:gd name="connsiteY2" fmla="*/ 26550 h 1397222"/>
                <a:gd name="connsiteX3" fmla="*/ 100806 w 489173"/>
                <a:gd name="connsiteY3" fmla="*/ 765594 h 1397222"/>
                <a:gd name="connsiteX4" fmla="*/ 131180 w 489173"/>
                <a:gd name="connsiteY4" fmla="*/ 795968 h 1397222"/>
                <a:gd name="connsiteX5" fmla="*/ 161554 w 489173"/>
                <a:gd name="connsiteY5" fmla="*/ 765594 h 1397222"/>
                <a:gd name="connsiteX6" fmla="*/ 161554 w 489173"/>
                <a:gd name="connsiteY6" fmla="*/ 28704 h 1397222"/>
                <a:gd name="connsiteX7" fmla="*/ 169949 w 489173"/>
                <a:gd name="connsiteY7" fmla="*/ 8435 h 1397222"/>
                <a:gd name="connsiteX8" fmla="*/ 190314 w 489173"/>
                <a:gd name="connsiteY8" fmla="*/ 0 h 1397222"/>
                <a:gd name="connsiteX9" fmla="*/ 210679 w 489173"/>
                <a:gd name="connsiteY9" fmla="*/ 8435 h 1397222"/>
                <a:gd name="connsiteX10" fmla="*/ 217111 w 489173"/>
                <a:gd name="connsiteY10" fmla="*/ 23964 h 1397222"/>
                <a:gd name="connsiteX11" fmla="*/ 217110 w 489173"/>
                <a:gd name="connsiteY11" fmla="*/ 765292 h 1397222"/>
                <a:gd name="connsiteX12" fmla="*/ 247484 w 489173"/>
                <a:gd name="connsiteY12" fmla="*/ 795666 h 1397222"/>
                <a:gd name="connsiteX13" fmla="*/ 277858 w 489173"/>
                <a:gd name="connsiteY13" fmla="*/ 765292 h 1397222"/>
                <a:gd name="connsiteX14" fmla="*/ 277858 w 489173"/>
                <a:gd name="connsiteY14" fmla="*/ 25070 h 1397222"/>
                <a:gd name="connsiteX15" fmla="*/ 284748 w 489173"/>
                <a:gd name="connsiteY15" fmla="*/ 8435 h 1397222"/>
                <a:gd name="connsiteX16" fmla="*/ 305113 w 489173"/>
                <a:gd name="connsiteY16" fmla="*/ 0 h 1397222"/>
                <a:gd name="connsiteX17" fmla="*/ 325478 w 489173"/>
                <a:gd name="connsiteY17" fmla="*/ 8435 h 1397222"/>
                <a:gd name="connsiteX18" fmla="*/ 333416 w 489173"/>
                <a:gd name="connsiteY18" fmla="*/ 27600 h 1397222"/>
                <a:gd name="connsiteX19" fmla="*/ 333415 w 489173"/>
                <a:gd name="connsiteY19" fmla="*/ 758388 h 1397222"/>
                <a:gd name="connsiteX20" fmla="*/ 363789 w 489173"/>
                <a:gd name="connsiteY20" fmla="*/ 788762 h 1397222"/>
                <a:gd name="connsiteX21" fmla="*/ 394163 w 489173"/>
                <a:gd name="connsiteY21" fmla="*/ 758388 h 1397222"/>
                <a:gd name="connsiteX22" fmla="*/ 394163 w 489173"/>
                <a:gd name="connsiteY22" fmla="*/ 27653 h 1397222"/>
                <a:gd name="connsiteX23" fmla="*/ 402123 w 489173"/>
                <a:gd name="connsiteY23" fmla="*/ 8435 h 1397222"/>
                <a:gd name="connsiteX24" fmla="*/ 422488 w 489173"/>
                <a:gd name="connsiteY24" fmla="*/ 0 h 1397222"/>
                <a:gd name="connsiteX25" fmla="*/ 451288 w 489173"/>
                <a:gd name="connsiteY25" fmla="*/ 28800 h 1397222"/>
                <a:gd name="connsiteX26" fmla="*/ 489172 w 489173"/>
                <a:gd name="connsiteY26" fmla="*/ 1094702 h 1397222"/>
                <a:gd name="connsiteX27" fmla="*/ 312706 w 489173"/>
                <a:gd name="connsiteY27" fmla="*/ 1397222 h 1397222"/>
                <a:gd name="connsiteX28" fmla="*/ 176466 w 489173"/>
                <a:gd name="connsiteY28" fmla="*/ 1397222 h 1397222"/>
                <a:gd name="connsiteX29" fmla="*/ 0 w 489173"/>
                <a:gd name="connsiteY29" fmla="*/ 1094702 h 1397222"/>
                <a:gd name="connsiteX30" fmla="*/ 44139 w 489173"/>
                <a:gd name="connsiteY30" fmla="*/ 28800 h 1397222"/>
                <a:gd name="connsiteX31" fmla="*/ 72939 w 489173"/>
                <a:gd name="connsiteY31" fmla="*/ 0 h 1397222"/>
                <a:gd name="connsiteX0" fmla="*/ 72993 w 489227"/>
                <a:gd name="connsiteY0" fmla="*/ 0 h 1397222"/>
                <a:gd name="connsiteX1" fmla="*/ 93358 w 489227"/>
                <a:gd name="connsiteY1" fmla="*/ 8435 h 1397222"/>
                <a:gd name="connsiteX2" fmla="*/ 100861 w 489227"/>
                <a:gd name="connsiteY2" fmla="*/ 26550 h 1397222"/>
                <a:gd name="connsiteX3" fmla="*/ 100860 w 489227"/>
                <a:gd name="connsiteY3" fmla="*/ 765594 h 1397222"/>
                <a:gd name="connsiteX4" fmla="*/ 131234 w 489227"/>
                <a:gd name="connsiteY4" fmla="*/ 795968 h 1397222"/>
                <a:gd name="connsiteX5" fmla="*/ 161608 w 489227"/>
                <a:gd name="connsiteY5" fmla="*/ 765594 h 1397222"/>
                <a:gd name="connsiteX6" fmla="*/ 161608 w 489227"/>
                <a:gd name="connsiteY6" fmla="*/ 28704 h 1397222"/>
                <a:gd name="connsiteX7" fmla="*/ 170003 w 489227"/>
                <a:gd name="connsiteY7" fmla="*/ 8435 h 1397222"/>
                <a:gd name="connsiteX8" fmla="*/ 190368 w 489227"/>
                <a:gd name="connsiteY8" fmla="*/ 0 h 1397222"/>
                <a:gd name="connsiteX9" fmla="*/ 210733 w 489227"/>
                <a:gd name="connsiteY9" fmla="*/ 8435 h 1397222"/>
                <a:gd name="connsiteX10" fmla="*/ 217165 w 489227"/>
                <a:gd name="connsiteY10" fmla="*/ 23964 h 1397222"/>
                <a:gd name="connsiteX11" fmla="*/ 217164 w 489227"/>
                <a:gd name="connsiteY11" fmla="*/ 765292 h 1397222"/>
                <a:gd name="connsiteX12" fmla="*/ 247538 w 489227"/>
                <a:gd name="connsiteY12" fmla="*/ 795666 h 1397222"/>
                <a:gd name="connsiteX13" fmla="*/ 277912 w 489227"/>
                <a:gd name="connsiteY13" fmla="*/ 765292 h 1397222"/>
                <a:gd name="connsiteX14" fmla="*/ 277912 w 489227"/>
                <a:gd name="connsiteY14" fmla="*/ 25070 h 1397222"/>
                <a:gd name="connsiteX15" fmla="*/ 284802 w 489227"/>
                <a:gd name="connsiteY15" fmla="*/ 8435 h 1397222"/>
                <a:gd name="connsiteX16" fmla="*/ 305167 w 489227"/>
                <a:gd name="connsiteY16" fmla="*/ 0 h 1397222"/>
                <a:gd name="connsiteX17" fmla="*/ 325532 w 489227"/>
                <a:gd name="connsiteY17" fmla="*/ 8435 h 1397222"/>
                <a:gd name="connsiteX18" fmla="*/ 333470 w 489227"/>
                <a:gd name="connsiteY18" fmla="*/ 27600 h 1397222"/>
                <a:gd name="connsiteX19" fmla="*/ 333469 w 489227"/>
                <a:gd name="connsiteY19" fmla="*/ 758388 h 1397222"/>
                <a:gd name="connsiteX20" fmla="*/ 363843 w 489227"/>
                <a:gd name="connsiteY20" fmla="*/ 788762 h 1397222"/>
                <a:gd name="connsiteX21" fmla="*/ 394217 w 489227"/>
                <a:gd name="connsiteY21" fmla="*/ 758388 h 1397222"/>
                <a:gd name="connsiteX22" fmla="*/ 394217 w 489227"/>
                <a:gd name="connsiteY22" fmla="*/ 27653 h 1397222"/>
                <a:gd name="connsiteX23" fmla="*/ 402177 w 489227"/>
                <a:gd name="connsiteY23" fmla="*/ 8435 h 1397222"/>
                <a:gd name="connsiteX24" fmla="*/ 422542 w 489227"/>
                <a:gd name="connsiteY24" fmla="*/ 0 h 1397222"/>
                <a:gd name="connsiteX25" fmla="*/ 451342 w 489227"/>
                <a:gd name="connsiteY25" fmla="*/ 28800 h 1397222"/>
                <a:gd name="connsiteX26" fmla="*/ 489226 w 489227"/>
                <a:gd name="connsiteY26" fmla="*/ 1094702 h 1397222"/>
                <a:gd name="connsiteX27" fmla="*/ 312760 w 489227"/>
                <a:gd name="connsiteY27" fmla="*/ 1397222 h 1397222"/>
                <a:gd name="connsiteX28" fmla="*/ 176520 w 489227"/>
                <a:gd name="connsiteY28" fmla="*/ 1397222 h 1397222"/>
                <a:gd name="connsiteX29" fmla="*/ 54 w 489227"/>
                <a:gd name="connsiteY29" fmla="*/ 1094702 h 1397222"/>
                <a:gd name="connsiteX30" fmla="*/ 44193 w 489227"/>
                <a:gd name="connsiteY30" fmla="*/ 28800 h 1397222"/>
                <a:gd name="connsiteX31" fmla="*/ 72993 w 489227"/>
                <a:gd name="connsiteY31" fmla="*/ 0 h 139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9227" h="1397222">
                  <a:moveTo>
                    <a:pt x="72993" y="0"/>
                  </a:moveTo>
                  <a:cubicBezTo>
                    <a:pt x="80946" y="0"/>
                    <a:pt x="88146" y="3224"/>
                    <a:pt x="93358" y="8435"/>
                  </a:cubicBezTo>
                  <a:lnTo>
                    <a:pt x="100861" y="26550"/>
                  </a:lnTo>
                  <a:cubicBezTo>
                    <a:pt x="100861" y="272898"/>
                    <a:pt x="100860" y="519246"/>
                    <a:pt x="100860" y="765594"/>
                  </a:cubicBezTo>
                  <a:cubicBezTo>
                    <a:pt x="100860" y="782369"/>
                    <a:pt x="114459" y="795968"/>
                    <a:pt x="131234" y="795968"/>
                  </a:cubicBezTo>
                  <a:cubicBezTo>
                    <a:pt x="148009" y="795968"/>
                    <a:pt x="161608" y="782369"/>
                    <a:pt x="161608" y="765594"/>
                  </a:cubicBezTo>
                  <a:lnTo>
                    <a:pt x="161608" y="28704"/>
                  </a:lnTo>
                  <a:lnTo>
                    <a:pt x="170003" y="8435"/>
                  </a:lnTo>
                  <a:cubicBezTo>
                    <a:pt x="175215" y="3224"/>
                    <a:pt x="182415" y="0"/>
                    <a:pt x="190368" y="0"/>
                  </a:cubicBezTo>
                  <a:cubicBezTo>
                    <a:pt x="198321" y="0"/>
                    <a:pt x="205521" y="3224"/>
                    <a:pt x="210733" y="8435"/>
                  </a:cubicBezTo>
                  <a:lnTo>
                    <a:pt x="217165" y="23964"/>
                  </a:lnTo>
                  <a:cubicBezTo>
                    <a:pt x="217165" y="271073"/>
                    <a:pt x="217164" y="518183"/>
                    <a:pt x="217164" y="765292"/>
                  </a:cubicBezTo>
                  <a:cubicBezTo>
                    <a:pt x="217164" y="782067"/>
                    <a:pt x="230763" y="795666"/>
                    <a:pt x="247538" y="795666"/>
                  </a:cubicBezTo>
                  <a:cubicBezTo>
                    <a:pt x="264313" y="795666"/>
                    <a:pt x="277912" y="782067"/>
                    <a:pt x="277912" y="765292"/>
                  </a:cubicBezTo>
                  <a:lnTo>
                    <a:pt x="277912" y="25070"/>
                  </a:lnTo>
                  <a:lnTo>
                    <a:pt x="284802" y="8435"/>
                  </a:lnTo>
                  <a:cubicBezTo>
                    <a:pt x="290014" y="3224"/>
                    <a:pt x="297214" y="0"/>
                    <a:pt x="305167" y="0"/>
                  </a:cubicBezTo>
                  <a:cubicBezTo>
                    <a:pt x="313120" y="0"/>
                    <a:pt x="320320" y="3224"/>
                    <a:pt x="325532" y="8435"/>
                  </a:cubicBezTo>
                  <a:lnTo>
                    <a:pt x="333470" y="27600"/>
                  </a:lnTo>
                  <a:cubicBezTo>
                    <a:pt x="333470" y="271196"/>
                    <a:pt x="333469" y="514792"/>
                    <a:pt x="333469" y="758388"/>
                  </a:cubicBezTo>
                  <a:cubicBezTo>
                    <a:pt x="333469" y="775163"/>
                    <a:pt x="347068" y="788762"/>
                    <a:pt x="363843" y="788762"/>
                  </a:cubicBezTo>
                  <a:cubicBezTo>
                    <a:pt x="380618" y="788762"/>
                    <a:pt x="394217" y="775163"/>
                    <a:pt x="394217" y="758388"/>
                  </a:cubicBezTo>
                  <a:lnTo>
                    <a:pt x="394217" y="27653"/>
                  </a:lnTo>
                  <a:lnTo>
                    <a:pt x="402177" y="8435"/>
                  </a:lnTo>
                  <a:cubicBezTo>
                    <a:pt x="407389" y="3224"/>
                    <a:pt x="414589" y="0"/>
                    <a:pt x="422542" y="0"/>
                  </a:cubicBezTo>
                  <a:cubicBezTo>
                    <a:pt x="438448" y="0"/>
                    <a:pt x="451342" y="12894"/>
                    <a:pt x="451342" y="28800"/>
                  </a:cubicBezTo>
                  <a:lnTo>
                    <a:pt x="489226" y="1094702"/>
                  </a:lnTo>
                  <a:cubicBezTo>
                    <a:pt x="489647" y="1154329"/>
                    <a:pt x="371582" y="1296382"/>
                    <a:pt x="312760" y="1397222"/>
                  </a:cubicBezTo>
                  <a:lnTo>
                    <a:pt x="176520" y="1397222"/>
                  </a:lnTo>
                  <a:cubicBezTo>
                    <a:pt x="117698" y="1296382"/>
                    <a:pt x="-2942" y="1149177"/>
                    <a:pt x="54" y="1094702"/>
                  </a:cubicBezTo>
                  <a:lnTo>
                    <a:pt x="44193" y="28800"/>
                  </a:lnTo>
                  <a:cubicBezTo>
                    <a:pt x="44193" y="12894"/>
                    <a:pt x="57087" y="0"/>
                    <a:pt x="7299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그룹 24">
            <a:extLst>
              <a:ext uri="{FF2B5EF4-FFF2-40B4-BE49-F238E27FC236}">
                <a16:creationId xmlns:a16="http://schemas.microsoft.com/office/drawing/2014/main" id="{47FBC84E-C565-4E31-AA44-8A4864B843CB}"/>
              </a:ext>
            </a:extLst>
          </p:cNvPr>
          <p:cNvGrpSpPr/>
          <p:nvPr/>
        </p:nvGrpSpPr>
        <p:grpSpPr>
          <a:xfrm rot="10800000">
            <a:off x="5338342" y="1328114"/>
            <a:ext cx="206038" cy="1968491"/>
            <a:chOff x="10476289" y="295274"/>
            <a:chExt cx="567208" cy="6132431"/>
          </a:xfrm>
          <a:solidFill>
            <a:schemeClr val="accent4"/>
          </a:solidFill>
          <a:effectLst/>
        </p:grpSpPr>
        <p:grpSp>
          <p:nvGrpSpPr>
            <p:cNvPr id="32" name="그룹 25">
              <a:extLst>
                <a:ext uri="{FF2B5EF4-FFF2-40B4-BE49-F238E27FC236}">
                  <a16:creationId xmlns:a16="http://schemas.microsoft.com/office/drawing/2014/main" id="{BABE9F73-8979-41B2-B3B9-C1D970B4F9E6}"/>
                </a:ext>
              </a:extLst>
            </p:cNvPr>
            <p:cNvGrpSpPr/>
            <p:nvPr/>
          </p:nvGrpSpPr>
          <p:grpSpPr>
            <a:xfrm>
              <a:off x="10690849" y="3203663"/>
              <a:ext cx="352648" cy="3224042"/>
              <a:chOff x="3737748" y="3214934"/>
              <a:chExt cx="352648" cy="3224042"/>
            </a:xfrm>
            <a:grpFill/>
          </p:grpSpPr>
          <p:sp>
            <p:nvSpPr>
              <p:cNvPr id="34" name="사다리꼴 27">
                <a:extLst>
                  <a:ext uri="{FF2B5EF4-FFF2-40B4-BE49-F238E27FC236}">
                    <a16:creationId xmlns:a16="http://schemas.microsoft.com/office/drawing/2014/main" id="{45353DBF-DF1A-4CA1-B8DE-EADFBC1DA7F1}"/>
                  </a:ext>
                </a:extLst>
              </p:cNvPr>
              <p:cNvSpPr/>
              <p:nvPr/>
            </p:nvSpPr>
            <p:spPr>
              <a:xfrm>
                <a:off x="3737748" y="3214934"/>
                <a:ext cx="352648" cy="3044392"/>
              </a:xfrm>
              <a:prstGeom prst="trapezoid">
                <a:avLst>
                  <a:gd name="adj" fmla="val 1720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타원 28">
                <a:extLst>
                  <a:ext uri="{FF2B5EF4-FFF2-40B4-BE49-F238E27FC236}">
                    <a16:creationId xmlns:a16="http://schemas.microsoft.com/office/drawing/2014/main" id="{9A397198-C2A6-45F6-ADF3-228522D5A7BC}"/>
                  </a:ext>
                </a:extLst>
              </p:cNvPr>
              <p:cNvSpPr/>
              <p:nvPr/>
            </p:nvSpPr>
            <p:spPr>
              <a:xfrm>
                <a:off x="3737748" y="6086328"/>
                <a:ext cx="352648" cy="3526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3" name="자유형: 도형 26">
              <a:extLst>
                <a:ext uri="{FF2B5EF4-FFF2-40B4-BE49-F238E27FC236}">
                  <a16:creationId xmlns:a16="http://schemas.microsoft.com/office/drawing/2014/main" id="{8FFC1F96-2EA3-49D3-9C0B-B509BF9E0C96}"/>
                </a:ext>
              </a:extLst>
            </p:cNvPr>
            <p:cNvSpPr/>
            <p:nvPr/>
          </p:nvSpPr>
          <p:spPr>
            <a:xfrm>
              <a:off x="10476289" y="295274"/>
              <a:ext cx="533238" cy="2908390"/>
            </a:xfrm>
            <a:custGeom>
              <a:avLst/>
              <a:gdLst>
                <a:gd name="connsiteX0" fmla="*/ 400050 w 428625"/>
                <a:gd name="connsiteY0" fmla="*/ 3267075 h 3267075"/>
                <a:gd name="connsiteX1" fmla="*/ 0 w 428625"/>
                <a:gd name="connsiteY1" fmla="*/ 3219450 h 3267075"/>
                <a:gd name="connsiteX2" fmla="*/ 428625 w 428625"/>
                <a:gd name="connsiteY2" fmla="*/ 0 h 3267075"/>
                <a:gd name="connsiteX3" fmla="*/ 400050 w 428625"/>
                <a:gd name="connsiteY3" fmla="*/ 3267075 h 3267075"/>
                <a:gd name="connsiteX0" fmla="*/ 400050 w 428625"/>
                <a:gd name="connsiteY0" fmla="*/ 3267940 h 3267940"/>
                <a:gd name="connsiteX1" fmla="*/ 0 w 428625"/>
                <a:gd name="connsiteY1" fmla="*/ 3220315 h 3267940"/>
                <a:gd name="connsiteX2" fmla="*/ 428625 w 428625"/>
                <a:gd name="connsiteY2" fmla="*/ 865 h 3267940"/>
                <a:gd name="connsiteX3" fmla="*/ 400050 w 428625"/>
                <a:gd name="connsiteY3" fmla="*/ 3267940 h 3267940"/>
                <a:gd name="connsiteX0" fmla="*/ 409575 w 438150"/>
                <a:gd name="connsiteY0" fmla="*/ 3267920 h 3277445"/>
                <a:gd name="connsiteX1" fmla="*/ 0 w 438150"/>
                <a:gd name="connsiteY1" fmla="*/ 3277445 h 3277445"/>
                <a:gd name="connsiteX2" fmla="*/ 438150 w 438150"/>
                <a:gd name="connsiteY2" fmla="*/ 845 h 3277445"/>
                <a:gd name="connsiteX3" fmla="*/ 409575 w 438150"/>
                <a:gd name="connsiteY3" fmla="*/ 3267920 h 3277445"/>
                <a:gd name="connsiteX0" fmla="*/ 420864 w 449439"/>
                <a:gd name="connsiteY0" fmla="*/ 3267824 h 3277349"/>
                <a:gd name="connsiteX1" fmla="*/ 11289 w 449439"/>
                <a:gd name="connsiteY1" fmla="*/ 3277349 h 3277349"/>
                <a:gd name="connsiteX2" fmla="*/ 449439 w 449439"/>
                <a:gd name="connsiteY2" fmla="*/ 749 h 3277349"/>
                <a:gd name="connsiteX3" fmla="*/ 420864 w 449439"/>
                <a:gd name="connsiteY3" fmla="*/ 3267824 h 3277349"/>
                <a:gd name="connsiteX0" fmla="*/ 426865 w 455440"/>
                <a:gd name="connsiteY0" fmla="*/ 3268012 h 3277537"/>
                <a:gd name="connsiteX1" fmla="*/ 17290 w 455440"/>
                <a:gd name="connsiteY1" fmla="*/ 3277537 h 3277537"/>
                <a:gd name="connsiteX2" fmla="*/ 455440 w 455440"/>
                <a:gd name="connsiteY2" fmla="*/ 937 h 3277537"/>
                <a:gd name="connsiteX3" fmla="*/ 426865 w 455440"/>
                <a:gd name="connsiteY3" fmla="*/ 3268012 h 3277537"/>
                <a:gd name="connsiteX0" fmla="*/ 420865 w 449440"/>
                <a:gd name="connsiteY0" fmla="*/ 3268029 h 3277554"/>
                <a:gd name="connsiteX1" fmla="*/ 11290 w 449440"/>
                <a:gd name="connsiteY1" fmla="*/ 3277554 h 3277554"/>
                <a:gd name="connsiteX2" fmla="*/ 449440 w 449440"/>
                <a:gd name="connsiteY2" fmla="*/ 954 h 3277554"/>
                <a:gd name="connsiteX3" fmla="*/ 420865 w 449440"/>
                <a:gd name="connsiteY3" fmla="*/ 3268029 h 3277554"/>
                <a:gd name="connsiteX0" fmla="*/ 458965 w 458965"/>
                <a:gd name="connsiteY0" fmla="*/ 3258504 h 3277554"/>
                <a:gd name="connsiteX1" fmla="*/ 11290 w 458965"/>
                <a:gd name="connsiteY1" fmla="*/ 3277554 h 3277554"/>
                <a:gd name="connsiteX2" fmla="*/ 449440 w 458965"/>
                <a:gd name="connsiteY2" fmla="*/ 954 h 3277554"/>
                <a:gd name="connsiteX3" fmla="*/ 458965 w 458965"/>
                <a:gd name="connsiteY3" fmla="*/ 3258504 h 3277554"/>
                <a:gd name="connsiteX0" fmla="*/ 458965 w 468741"/>
                <a:gd name="connsiteY0" fmla="*/ 3258504 h 3277554"/>
                <a:gd name="connsiteX1" fmla="*/ 11290 w 468741"/>
                <a:gd name="connsiteY1" fmla="*/ 3277554 h 3277554"/>
                <a:gd name="connsiteX2" fmla="*/ 449440 w 468741"/>
                <a:gd name="connsiteY2" fmla="*/ 954 h 3277554"/>
                <a:gd name="connsiteX3" fmla="*/ 458965 w 468741"/>
                <a:gd name="connsiteY3" fmla="*/ 3258504 h 3277554"/>
                <a:gd name="connsiteX0" fmla="*/ 458965 w 475898"/>
                <a:gd name="connsiteY0" fmla="*/ 3258504 h 3277554"/>
                <a:gd name="connsiteX1" fmla="*/ 11290 w 475898"/>
                <a:gd name="connsiteY1" fmla="*/ 3277554 h 3277554"/>
                <a:gd name="connsiteX2" fmla="*/ 449440 w 475898"/>
                <a:gd name="connsiteY2" fmla="*/ 954 h 3277554"/>
                <a:gd name="connsiteX3" fmla="*/ 458965 w 475898"/>
                <a:gd name="connsiteY3" fmla="*/ 3258504 h 3277554"/>
                <a:gd name="connsiteX0" fmla="*/ 460407 w 477340"/>
                <a:gd name="connsiteY0" fmla="*/ 3258186 h 3277236"/>
                <a:gd name="connsiteX1" fmla="*/ 12732 w 477340"/>
                <a:gd name="connsiteY1" fmla="*/ 3277236 h 3277236"/>
                <a:gd name="connsiteX2" fmla="*/ 450882 w 477340"/>
                <a:gd name="connsiteY2" fmla="*/ 636 h 3277236"/>
                <a:gd name="connsiteX3" fmla="*/ 460407 w 477340"/>
                <a:gd name="connsiteY3" fmla="*/ 3258186 h 3277236"/>
                <a:gd name="connsiteX0" fmla="*/ 487474 w 504407"/>
                <a:gd name="connsiteY0" fmla="*/ 3258194 h 3258194"/>
                <a:gd name="connsiteX1" fmla="*/ 11224 w 504407"/>
                <a:gd name="connsiteY1" fmla="*/ 3248669 h 3258194"/>
                <a:gd name="connsiteX2" fmla="*/ 477949 w 504407"/>
                <a:gd name="connsiteY2" fmla="*/ 644 h 3258194"/>
                <a:gd name="connsiteX3" fmla="*/ 487474 w 504407"/>
                <a:gd name="connsiteY3" fmla="*/ 3258194 h 3258194"/>
                <a:gd name="connsiteX0" fmla="*/ 487474 w 504407"/>
                <a:gd name="connsiteY0" fmla="*/ 3258194 h 3285812"/>
                <a:gd name="connsiteX1" fmla="*/ 11224 w 504407"/>
                <a:gd name="connsiteY1" fmla="*/ 3248669 h 3285812"/>
                <a:gd name="connsiteX2" fmla="*/ 477949 w 504407"/>
                <a:gd name="connsiteY2" fmla="*/ 644 h 3285812"/>
                <a:gd name="connsiteX3" fmla="*/ 487474 w 504407"/>
                <a:gd name="connsiteY3" fmla="*/ 3258194 h 3285812"/>
                <a:gd name="connsiteX0" fmla="*/ 487474 w 504407"/>
                <a:gd name="connsiteY0" fmla="*/ 3258194 h 3277380"/>
                <a:gd name="connsiteX1" fmla="*/ 11224 w 504407"/>
                <a:gd name="connsiteY1" fmla="*/ 3248669 h 3277380"/>
                <a:gd name="connsiteX2" fmla="*/ 477949 w 504407"/>
                <a:gd name="connsiteY2" fmla="*/ 644 h 3277380"/>
                <a:gd name="connsiteX3" fmla="*/ 487474 w 504407"/>
                <a:gd name="connsiteY3" fmla="*/ 3258194 h 3277380"/>
                <a:gd name="connsiteX0" fmla="*/ 477949 w 499445"/>
                <a:gd name="connsiteY0" fmla="*/ 3315344 h 3315344"/>
                <a:gd name="connsiteX1" fmla="*/ 11224 w 499445"/>
                <a:gd name="connsiteY1" fmla="*/ 3248669 h 3315344"/>
                <a:gd name="connsiteX2" fmla="*/ 477949 w 499445"/>
                <a:gd name="connsiteY2" fmla="*/ 644 h 3315344"/>
                <a:gd name="connsiteX3" fmla="*/ 477949 w 499445"/>
                <a:gd name="connsiteY3" fmla="*/ 3315344 h 3315344"/>
                <a:gd name="connsiteX0" fmla="*/ 514484 w 535980"/>
                <a:gd name="connsiteY0" fmla="*/ 3315342 h 3315342"/>
                <a:gd name="connsiteX1" fmla="*/ 9659 w 535980"/>
                <a:gd name="connsiteY1" fmla="*/ 3258192 h 3315342"/>
                <a:gd name="connsiteX2" fmla="*/ 514484 w 535980"/>
                <a:gd name="connsiteY2" fmla="*/ 642 h 3315342"/>
                <a:gd name="connsiteX3" fmla="*/ 514484 w 535980"/>
                <a:gd name="connsiteY3" fmla="*/ 3315342 h 3315342"/>
                <a:gd name="connsiteX0" fmla="*/ 514484 w 535980"/>
                <a:gd name="connsiteY0" fmla="*/ 3315342 h 3315342"/>
                <a:gd name="connsiteX1" fmla="*/ 9659 w 535980"/>
                <a:gd name="connsiteY1" fmla="*/ 3258192 h 3315342"/>
                <a:gd name="connsiteX2" fmla="*/ 514484 w 535980"/>
                <a:gd name="connsiteY2" fmla="*/ 642 h 3315342"/>
                <a:gd name="connsiteX3" fmla="*/ 514484 w 535980"/>
                <a:gd name="connsiteY3" fmla="*/ 3315342 h 3315342"/>
                <a:gd name="connsiteX0" fmla="*/ 504959 w 532163"/>
                <a:gd name="connsiteY0" fmla="*/ 3267717 h 3278507"/>
                <a:gd name="connsiteX1" fmla="*/ 9659 w 532163"/>
                <a:gd name="connsiteY1" fmla="*/ 3258192 h 3278507"/>
                <a:gd name="connsiteX2" fmla="*/ 514484 w 532163"/>
                <a:gd name="connsiteY2" fmla="*/ 642 h 3278507"/>
                <a:gd name="connsiteX3" fmla="*/ 504959 w 532163"/>
                <a:gd name="connsiteY3" fmla="*/ 3267717 h 3278507"/>
                <a:gd name="connsiteX0" fmla="*/ 504322 w 545560"/>
                <a:gd name="connsiteY0" fmla="*/ 3067764 h 3078554"/>
                <a:gd name="connsiteX1" fmla="*/ 9022 w 545560"/>
                <a:gd name="connsiteY1" fmla="*/ 3058239 h 3078554"/>
                <a:gd name="connsiteX2" fmla="*/ 532897 w 545560"/>
                <a:gd name="connsiteY2" fmla="*/ 714 h 3078554"/>
                <a:gd name="connsiteX3" fmla="*/ 504322 w 545560"/>
                <a:gd name="connsiteY3" fmla="*/ 3067764 h 3078554"/>
                <a:gd name="connsiteX0" fmla="*/ 504959 w 532163"/>
                <a:gd name="connsiteY0" fmla="*/ 3086805 h 3097595"/>
                <a:gd name="connsiteX1" fmla="*/ 9659 w 532163"/>
                <a:gd name="connsiteY1" fmla="*/ 3077280 h 3097595"/>
                <a:gd name="connsiteX2" fmla="*/ 514484 w 532163"/>
                <a:gd name="connsiteY2" fmla="*/ 705 h 3097595"/>
                <a:gd name="connsiteX3" fmla="*/ 504959 w 532163"/>
                <a:gd name="connsiteY3" fmla="*/ 3086805 h 3097595"/>
                <a:gd name="connsiteX0" fmla="*/ 506034 w 533238"/>
                <a:gd name="connsiteY0" fmla="*/ 3086100 h 3096890"/>
                <a:gd name="connsiteX1" fmla="*/ 10734 w 533238"/>
                <a:gd name="connsiteY1" fmla="*/ 3076575 h 3096890"/>
                <a:gd name="connsiteX2" fmla="*/ 515559 w 533238"/>
                <a:gd name="connsiteY2" fmla="*/ 0 h 3096890"/>
                <a:gd name="connsiteX3" fmla="*/ 506034 w 533238"/>
                <a:gd name="connsiteY3" fmla="*/ 3086100 h 3096890"/>
                <a:gd name="connsiteX0" fmla="*/ 506034 w 533238"/>
                <a:gd name="connsiteY0" fmla="*/ 3086100 h 3088655"/>
                <a:gd name="connsiteX1" fmla="*/ 10734 w 533238"/>
                <a:gd name="connsiteY1" fmla="*/ 3076575 h 3088655"/>
                <a:gd name="connsiteX2" fmla="*/ 515559 w 533238"/>
                <a:gd name="connsiteY2" fmla="*/ 0 h 3088655"/>
                <a:gd name="connsiteX3" fmla="*/ 506034 w 533238"/>
                <a:gd name="connsiteY3" fmla="*/ 3086100 h 308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238" h="3088655">
                  <a:moveTo>
                    <a:pt x="506034" y="3086100"/>
                  </a:moveTo>
                  <a:cubicBezTo>
                    <a:pt x="347284" y="3082925"/>
                    <a:pt x="159959" y="3098800"/>
                    <a:pt x="10734" y="3076575"/>
                  </a:cubicBezTo>
                  <a:cubicBezTo>
                    <a:pt x="-46416" y="1736725"/>
                    <a:pt x="125034" y="15875"/>
                    <a:pt x="515559" y="0"/>
                  </a:cubicBezTo>
                  <a:cubicBezTo>
                    <a:pt x="547309" y="9525"/>
                    <a:pt x="531434" y="1943100"/>
                    <a:pt x="506034" y="30861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그룹 119">
            <a:extLst>
              <a:ext uri="{FF2B5EF4-FFF2-40B4-BE49-F238E27FC236}">
                <a16:creationId xmlns:a16="http://schemas.microsoft.com/office/drawing/2014/main" id="{6CE7F35F-2E8F-46A3-B52D-8C7FDF246F90}"/>
              </a:ext>
            </a:extLst>
          </p:cNvPr>
          <p:cNvGrpSpPr/>
          <p:nvPr/>
        </p:nvGrpSpPr>
        <p:grpSpPr>
          <a:xfrm rot="10800000">
            <a:off x="5751063" y="1328114"/>
            <a:ext cx="409995" cy="1836722"/>
            <a:chOff x="4241914" y="2176670"/>
            <a:chExt cx="1118390" cy="5010230"/>
          </a:xfrm>
          <a:solidFill>
            <a:schemeClr val="accent4"/>
          </a:solidFill>
          <a:effectLst/>
        </p:grpSpPr>
        <p:sp>
          <p:nvSpPr>
            <p:cNvPr id="37" name="타원 55">
              <a:extLst>
                <a:ext uri="{FF2B5EF4-FFF2-40B4-BE49-F238E27FC236}">
                  <a16:creationId xmlns:a16="http://schemas.microsoft.com/office/drawing/2014/main" id="{2F2457E4-73D8-4A82-920C-52F4F6F51EF5}"/>
                </a:ext>
              </a:extLst>
            </p:cNvPr>
            <p:cNvSpPr/>
            <p:nvPr/>
          </p:nvSpPr>
          <p:spPr>
            <a:xfrm>
              <a:off x="4241914" y="2176670"/>
              <a:ext cx="1118390" cy="1811875"/>
            </a:xfrm>
            <a:custGeom>
              <a:avLst/>
              <a:gdLst>
                <a:gd name="connsiteX0" fmla="*/ 0 w 1173877"/>
                <a:gd name="connsiteY0" fmla="*/ 586939 h 1173877"/>
                <a:gd name="connsiteX1" fmla="*/ 586939 w 1173877"/>
                <a:gd name="connsiteY1" fmla="*/ 0 h 1173877"/>
                <a:gd name="connsiteX2" fmla="*/ 1173878 w 1173877"/>
                <a:gd name="connsiteY2" fmla="*/ 586939 h 1173877"/>
                <a:gd name="connsiteX3" fmla="*/ 586939 w 1173877"/>
                <a:gd name="connsiteY3" fmla="*/ 1173878 h 1173877"/>
                <a:gd name="connsiteX4" fmla="*/ 0 w 1173877"/>
                <a:gd name="connsiteY4" fmla="*/ 586939 h 1173877"/>
                <a:gd name="connsiteX0" fmla="*/ 41 w 1173919"/>
                <a:gd name="connsiteY0" fmla="*/ 932720 h 1519659"/>
                <a:gd name="connsiteX1" fmla="*/ 610033 w 1173919"/>
                <a:gd name="connsiteY1" fmla="*/ 0 h 1519659"/>
                <a:gd name="connsiteX2" fmla="*/ 1173919 w 1173919"/>
                <a:gd name="connsiteY2" fmla="*/ 932720 h 1519659"/>
                <a:gd name="connsiteX3" fmla="*/ 586980 w 1173919"/>
                <a:gd name="connsiteY3" fmla="*/ 1519659 h 1519659"/>
                <a:gd name="connsiteX4" fmla="*/ 41 w 1173919"/>
                <a:gd name="connsiteY4" fmla="*/ 932720 h 1519659"/>
                <a:gd name="connsiteX0" fmla="*/ 74 w 1173952"/>
                <a:gd name="connsiteY0" fmla="*/ 932720 h 1842389"/>
                <a:gd name="connsiteX1" fmla="*/ 610066 w 1173952"/>
                <a:gd name="connsiteY1" fmla="*/ 0 h 1842389"/>
                <a:gd name="connsiteX2" fmla="*/ 1173952 w 1173952"/>
                <a:gd name="connsiteY2" fmla="*/ 932720 h 1842389"/>
                <a:gd name="connsiteX3" fmla="*/ 579329 w 1173952"/>
                <a:gd name="connsiteY3" fmla="*/ 1842389 h 1842389"/>
                <a:gd name="connsiteX4" fmla="*/ 74 w 1173952"/>
                <a:gd name="connsiteY4" fmla="*/ 932720 h 1842389"/>
                <a:gd name="connsiteX0" fmla="*/ 17 w 1173895"/>
                <a:gd name="connsiteY0" fmla="*/ 932720 h 1842389"/>
                <a:gd name="connsiteX1" fmla="*/ 610009 w 1173895"/>
                <a:gd name="connsiteY1" fmla="*/ 0 h 1842389"/>
                <a:gd name="connsiteX2" fmla="*/ 1173895 w 1173895"/>
                <a:gd name="connsiteY2" fmla="*/ 932720 h 1842389"/>
                <a:gd name="connsiteX3" fmla="*/ 579272 w 1173895"/>
                <a:gd name="connsiteY3" fmla="*/ 1842389 h 1842389"/>
                <a:gd name="connsiteX4" fmla="*/ 17 w 1173895"/>
                <a:gd name="connsiteY4" fmla="*/ 932720 h 1842389"/>
                <a:gd name="connsiteX0" fmla="*/ 756 w 1174634"/>
                <a:gd name="connsiteY0" fmla="*/ 932720 h 1842389"/>
                <a:gd name="connsiteX1" fmla="*/ 610748 w 1174634"/>
                <a:gd name="connsiteY1" fmla="*/ 0 h 1842389"/>
                <a:gd name="connsiteX2" fmla="*/ 1174634 w 1174634"/>
                <a:gd name="connsiteY2" fmla="*/ 932720 h 1842389"/>
                <a:gd name="connsiteX3" fmla="*/ 580011 w 1174634"/>
                <a:gd name="connsiteY3" fmla="*/ 1842389 h 1842389"/>
                <a:gd name="connsiteX4" fmla="*/ 756 w 1174634"/>
                <a:gd name="connsiteY4" fmla="*/ 932720 h 1842389"/>
                <a:gd name="connsiteX0" fmla="*/ 756 w 1174634"/>
                <a:gd name="connsiteY0" fmla="*/ 932720 h 1842389"/>
                <a:gd name="connsiteX1" fmla="*/ 610748 w 1174634"/>
                <a:gd name="connsiteY1" fmla="*/ 0 h 1842389"/>
                <a:gd name="connsiteX2" fmla="*/ 1174634 w 1174634"/>
                <a:gd name="connsiteY2" fmla="*/ 932720 h 1842389"/>
                <a:gd name="connsiteX3" fmla="*/ 580011 w 1174634"/>
                <a:gd name="connsiteY3" fmla="*/ 1842389 h 1842389"/>
                <a:gd name="connsiteX4" fmla="*/ 756 w 1174634"/>
                <a:gd name="connsiteY4" fmla="*/ 932720 h 1842389"/>
                <a:gd name="connsiteX0" fmla="*/ 542 w 1174420"/>
                <a:gd name="connsiteY0" fmla="*/ 932720 h 1842389"/>
                <a:gd name="connsiteX1" fmla="*/ 610534 w 1174420"/>
                <a:gd name="connsiteY1" fmla="*/ 0 h 1842389"/>
                <a:gd name="connsiteX2" fmla="*/ 1174420 w 1174420"/>
                <a:gd name="connsiteY2" fmla="*/ 932720 h 1842389"/>
                <a:gd name="connsiteX3" fmla="*/ 579797 w 1174420"/>
                <a:gd name="connsiteY3" fmla="*/ 1842389 h 1842389"/>
                <a:gd name="connsiteX4" fmla="*/ 542 w 1174420"/>
                <a:gd name="connsiteY4" fmla="*/ 932720 h 1842389"/>
                <a:gd name="connsiteX0" fmla="*/ 542 w 1174420"/>
                <a:gd name="connsiteY0" fmla="*/ 932720 h 1842389"/>
                <a:gd name="connsiteX1" fmla="*/ 610534 w 1174420"/>
                <a:gd name="connsiteY1" fmla="*/ 0 h 1842389"/>
                <a:gd name="connsiteX2" fmla="*/ 1174420 w 1174420"/>
                <a:gd name="connsiteY2" fmla="*/ 932720 h 1842389"/>
                <a:gd name="connsiteX3" fmla="*/ 579797 w 1174420"/>
                <a:gd name="connsiteY3" fmla="*/ 1842389 h 1842389"/>
                <a:gd name="connsiteX4" fmla="*/ 542 w 1174420"/>
                <a:gd name="connsiteY4" fmla="*/ 932720 h 1842389"/>
                <a:gd name="connsiteX0" fmla="*/ 542 w 1175985"/>
                <a:gd name="connsiteY0" fmla="*/ 932720 h 1842389"/>
                <a:gd name="connsiteX1" fmla="*/ 610534 w 1175985"/>
                <a:gd name="connsiteY1" fmla="*/ 0 h 1842389"/>
                <a:gd name="connsiteX2" fmla="*/ 1174420 w 1175985"/>
                <a:gd name="connsiteY2" fmla="*/ 932720 h 1842389"/>
                <a:gd name="connsiteX3" fmla="*/ 579797 w 1175985"/>
                <a:gd name="connsiteY3" fmla="*/ 1842389 h 1842389"/>
                <a:gd name="connsiteX4" fmla="*/ 542 w 1175985"/>
                <a:gd name="connsiteY4" fmla="*/ 932720 h 1842389"/>
                <a:gd name="connsiteX0" fmla="*/ 542 w 1175985"/>
                <a:gd name="connsiteY0" fmla="*/ 932720 h 1842389"/>
                <a:gd name="connsiteX1" fmla="*/ 610534 w 1175985"/>
                <a:gd name="connsiteY1" fmla="*/ 0 h 1842389"/>
                <a:gd name="connsiteX2" fmla="*/ 1174420 w 1175985"/>
                <a:gd name="connsiteY2" fmla="*/ 932720 h 1842389"/>
                <a:gd name="connsiteX3" fmla="*/ 579797 w 1175985"/>
                <a:gd name="connsiteY3" fmla="*/ 1842389 h 1842389"/>
                <a:gd name="connsiteX4" fmla="*/ 542 w 1175985"/>
                <a:gd name="connsiteY4" fmla="*/ 932720 h 1842389"/>
                <a:gd name="connsiteX0" fmla="*/ 542 w 1174536"/>
                <a:gd name="connsiteY0" fmla="*/ 932720 h 1842389"/>
                <a:gd name="connsiteX1" fmla="*/ 610534 w 1174536"/>
                <a:gd name="connsiteY1" fmla="*/ 0 h 1842389"/>
                <a:gd name="connsiteX2" fmla="*/ 1174420 w 1174536"/>
                <a:gd name="connsiteY2" fmla="*/ 932720 h 1842389"/>
                <a:gd name="connsiteX3" fmla="*/ 579797 w 1174536"/>
                <a:gd name="connsiteY3" fmla="*/ 1842389 h 1842389"/>
                <a:gd name="connsiteX4" fmla="*/ 542 w 1174536"/>
                <a:gd name="connsiteY4" fmla="*/ 932720 h 1842389"/>
                <a:gd name="connsiteX0" fmla="*/ 574 w 1143830"/>
                <a:gd name="connsiteY0" fmla="*/ 932720 h 1842389"/>
                <a:gd name="connsiteX1" fmla="*/ 579830 w 1143830"/>
                <a:gd name="connsiteY1" fmla="*/ 0 h 1842389"/>
                <a:gd name="connsiteX2" fmla="*/ 1143716 w 1143830"/>
                <a:gd name="connsiteY2" fmla="*/ 932720 h 1842389"/>
                <a:gd name="connsiteX3" fmla="*/ 549093 w 1143830"/>
                <a:gd name="connsiteY3" fmla="*/ 1842389 h 1842389"/>
                <a:gd name="connsiteX4" fmla="*/ 574 w 1143830"/>
                <a:gd name="connsiteY4" fmla="*/ 932720 h 1842389"/>
                <a:gd name="connsiteX0" fmla="*/ 574 w 1143830"/>
                <a:gd name="connsiteY0" fmla="*/ 932720 h 1842389"/>
                <a:gd name="connsiteX1" fmla="*/ 579830 w 1143830"/>
                <a:gd name="connsiteY1" fmla="*/ 0 h 1842389"/>
                <a:gd name="connsiteX2" fmla="*/ 1143716 w 1143830"/>
                <a:gd name="connsiteY2" fmla="*/ 932720 h 1842389"/>
                <a:gd name="connsiteX3" fmla="*/ 549093 w 1143830"/>
                <a:gd name="connsiteY3" fmla="*/ 1842389 h 1842389"/>
                <a:gd name="connsiteX4" fmla="*/ 574 w 1143830"/>
                <a:gd name="connsiteY4" fmla="*/ 932720 h 1842389"/>
                <a:gd name="connsiteX0" fmla="*/ 872 w 1144196"/>
                <a:gd name="connsiteY0" fmla="*/ 932720 h 1842389"/>
                <a:gd name="connsiteX1" fmla="*/ 580128 w 1144196"/>
                <a:gd name="connsiteY1" fmla="*/ 0 h 1842389"/>
                <a:gd name="connsiteX2" fmla="*/ 1144014 w 1144196"/>
                <a:gd name="connsiteY2" fmla="*/ 932720 h 1842389"/>
                <a:gd name="connsiteX3" fmla="*/ 549391 w 1144196"/>
                <a:gd name="connsiteY3" fmla="*/ 1842389 h 1842389"/>
                <a:gd name="connsiteX4" fmla="*/ 872 w 1144196"/>
                <a:gd name="connsiteY4" fmla="*/ 932720 h 1842389"/>
                <a:gd name="connsiteX0" fmla="*/ 574 w 1143830"/>
                <a:gd name="connsiteY0" fmla="*/ 932720 h 1842389"/>
                <a:gd name="connsiteX1" fmla="*/ 579830 w 1143830"/>
                <a:gd name="connsiteY1" fmla="*/ 0 h 1842389"/>
                <a:gd name="connsiteX2" fmla="*/ 1143716 w 1143830"/>
                <a:gd name="connsiteY2" fmla="*/ 932720 h 1842389"/>
                <a:gd name="connsiteX3" fmla="*/ 549093 w 1143830"/>
                <a:gd name="connsiteY3" fmla="*/ 1842389 h 1842389"/>
                <a:gd name="connsiteX4" fmla="*/ 574 w 1143830"/>
                <a:gd name="connsiteY4" fmla="*/ 932720 h 1842389"/>
                <a:gd name="connsiteX0" fmla="*/ 574 w 1144158"/>
                <a:gd name="connsiteY0" fmla="*/ 932720 h 1842389"/>
                <a:gd name="connsiteX1" fmla="*/ 579830 w 1144158"/>
                <a:gd name="connsiteY1" fmla="*/ 0 h 1842389"/>
                <a:gd name="connsiteX2" fmla="*/ 1143716 w 1144158"/>
                <a:gd name="connsiteY2" fmla="*/ 932720 h 1842389"/>
                <a:gd name="connsiteX3" fmla="*/ 549093 w 1144158"/>
                <a:gd name="connsiteY3" fmla="*/ 1842389 h 1842389"/>
                <a:gd name="connsiteX4" fmla="*/ 574 w 1144158"/>
                <a:gd name="connsiteY4" fmla="*/ 932720 h 1842389"/>
                <a:gd name="connsiteX0" fmla="*/ 574 w 1144158"/>
                <a:gd name="connsiteY0" fmla="*/ 932720 h 1842389"/>
                <a:gd name="connsiteX1" fmla="*/ 579830 w 1144158"/>
                <a:gd name="connsiteY1" fmla="*/ 0 h 1842389"/>
                <a:gd name="connsiteX2" fmla="*/ 1143716 w 1144158"/>
                <a:gd name="connsiteY2" fmla="*/ 932720 h 1842389"/>
                <a:gd name="connsiteX3" fmla="*/ 549093 w 1144158"/>
                <a:gd name="connsiteY3" fmla="*/ 1842389 h 1842389"/>
                <a:gd name="connsiteX4" fmla="*/ 574 w 1144158"/>
                <a:gd name="connsiteY4" fmla="*/ 932720 h 1842389"/>
                <a:gd name="connsiteX0" fmla="*/ 574 w 1143830"/>
                <a:gd name="connsiteY0" fmla="*/ 932720 h 1842389"/>
                <a:gd name="connsiteX1" fmla="*/ 579830 w 1143830"/>
                <a:gd name="connsiteY1" fmla="*/ 0 h 1842389"/>
                <a:gd name="connsiteX2" fmla="*/ 1143716 w 1143830"/>
                <a:gd name="connsiteY2" fmla="*/ 932720 h 1842389"/>
                <a:gd name="connsiteX3" fmla="*/ 549093 w 1143830"/>
                <a:gd name="connsiteY3" fmla="*/ 1842389 h 1842389"/>
                <a:gd name="connsiteX4" fmla="*/ 574 w 1143830"/>
                <a:gd name="connsiteY4" fmla="*/ 932720 h 1842389"/>
                <a:gd name="connsiteX0" fmla="*/ 573 w 1136147"/>
                <a:gd name="connsiteY0" fmla="*/ 932723 h 1842395"/>
                <a:gd name="connsiteX1" fmla="*/ 579829 w 1136147"/>
                <a:gd name="connsiteY1" fmla="*/ 3 h 1842395"/>
                <a:gd name="connsiteX2" fmla="*/ 1136031 w 1136147"/>
                <a:gd name="connsiteY2" fmla="*/ 925039 h 1842395"/>
                <a:gd name="connsiteX3" fmla="*/ 549092 w 1136147"/>
                <a:gd name="connsiteY3" fmla="*/ 1842392 h 1842395"/>
                <a:gd name="connsiteX4" fmla="*/ 573 w 1136147"/>
                <a:gd name="connsiteY4" fmla="*/ 932723 h 1842395"/>
                <a:gd name="connsiteX0" fmla="*/ 573 w 1136147"/>
                <a:gd name="connsiteY0" fmla="*/ 894353 h 1842497"/>
                <a:gd name="connsiteX1" fmla="*/ 579829 w 1136147"/>
                <a:gd name="connsiteY1" fmla="*/ 53 h 1842497"/>
                <a:gd name="connsiteX2" fmla="*/ 1136031 w 1136147"/>
                <a:gd name="connsiteY2" fmla="*/ 925089 h 1842497"/>
                <a:gd name="connsiteX3" fmla="*/ 549092 w 1136147"/>
                <a:gd name="connsiteY3" fmla="*/ 1842442 h 1842497"/>
                <a:gd name="connsiteX4" fmla="*/ 573 w 1136147"/>
                <a:gd name="connsiteY4" fmla="*/ 894353 h 1842497"/>
                <a:gd name="connsiteX0" fmla="*/ 573 w 1136147"/>
                <a:gd name="connsiteY0" fmla="*/ 894358 h 1842502"/>
                <a:gd name="connsiteX1" fmla="*/ 579829 w 1136147"/>
                <a:gd name="connsiteY1" fmla="*/ 58 h 1842502"/>
                <a:gd name="connsiteX2" fmla="*/ 1136031 w 1136147"/>
                <a:gd name="connsiteY2" fmla="*/ 925094 h 1842502"/>
                <a:gd name="connsiteX3" fmla="*/ 549092 w 1136147"/>
                <a:gd name="connsiteY3" fmla="*/ 1842447 h 1842502"/>
                <a:gd name="connsiteX4" fmla="*/ 573 w 1136147"/>
                <a:gd name="connsiteY4" fmla="*/ 894358 h 1842502"/>
                <a:gd name="connsiteX0" fmla="*/ 573 w 1136147"/>
                <a:gd name="connsiteY0" fmla="*/ 894362 h 1842506"/>
                <a:gd name="connsiteX1" fmla="*/ 579829 w 1136147"/>
                <a:gd name="connsiteY1" fmla="*/ 62 h 1842506"/>
                <a:gd name="connsiteX2" fmla="*/ 1136031 w 1136147"/>
                <a:gd name="connsiteY2" fmla="*/ 925098 h 1842506"/>
                <a:gd name="connsiteX3" fmla="*/ 549092 w 1136147"/>
                <a:gd name="connsiteY3" fmla="*/ 1842451 h 1842506"/>
                <a:gd name="connsiteX4" fmla="*/ 573 w 1136147"/>
                <a:gd name="connsiteY4" fmla="*/ 894362 h 1842506"/>
                <a:gd name="connsiteX0" fmla="*/ 573 w 1136031"/>
                <a:gd name="connsiteY0" fmla="*/ 894362 h 1842506"/>
                <a:gd name="connsiteX1" fmla="*/ 579829 w 1136031"/>
                <a:gd name="connsiteY1" fmla="*/ 62 h 1842506"/>
                <a:gd name="connsiteX2" fmla="*/ 1136031 w 1136031"/>
                <a:gd name="connsiteY2" fmla="*/ 925098 h 1842506"/>
                <a:gd name="connsiteX3" fmla="*/ 549092 w 1136031"/>
                <a:gd name="connsiteY3" fmla="*/ 1842451 h 1842506"/>
                <a:gd name="connsiteX4" fmla="*/ 573 w 1136031"/>
                <a:gd name="connsiteY4" fmla="*/ 894362 h 1842506"/>
                <a:gd name="connsiteX0" fmla="*/ 944 w 1136402"/>
                <a:gd name="connsiteY0" fmla="*/ 894362 h 1842506"/>
                <a:gd name="connsiteX1" fmla="*/ 580200 w 1136402"/>
                <a:gd name="connsiteY1" fmla="*/ 62 h 1842506"/>
                <a:gd name="connsiteX2" fmla="*/ 1136402 w 1136402"/>
                <a:gd name="connsiteY2" fmla="*/ 925098 h 1842506"/>
                <a:gd name="connsiteX3" fmla="*/ 549463 w 1136402"/>
                <a:gd name="connsiteY3" fmla="*/ 1842451 h 1842506"/>
                <a:gd name="connsiteX4" fmla="*/ 944 w 1136402"/>
                <a:gd name="connsiteY4" fmla="*/ 894362 h 1842506"/>
                <a:gd name="connsiteX0" fmla="*/ 1105 w 1136563"/>
                <a:gd name="connsiteY0" fmla="*/ 894362 h 1842506"/>
                <a:gd name="connsiteX1" fmla="*/ 580361 w 1136563"/>
                <a:gd name="connsiteY1" fmla="*/ 62 h 1842506"/>
                <a:gd name="connsiteX2" fmla="*/ 1136563 w 1136563"/>
                <a:gd name="connsiteY2" fmla="*/ 925098 h 1842506"/>
                <a:gd name="connsiteX3" fmla="*/ 549624 w 1136563"/>
                <a:gd name="connsiteY3" fmla="*/ 1842451 h 1842506"/>
                <a:gd name="connsiteX4" fmla="*/ 1105 w 1136563"/>
                <a:gd name="connsiteY4" fmla="*/ 894362 h 1842506"/>
                <a:gd name="connsiteX0" fmla="*/ 1105 w 1136563"/>
                <a:gd name="connsiteY0" fmla="*/ 894362 h 1842506"/>
                <a:gd name="connsiteX1" fmla="*/ 580361 w 1136563"/>
                <a:gd name="connsiteY1" fmla="*/ 62 h 1842506"/>
                <a:gd name="connsiteX2" fmla="*/ 1136563 w 1136563"/>
                <a:gd name="connsiteY2" fmla="*/ 925098 h 1842506"/>
                <a:gd name="connsiteX3" fmla="*/ 549624 w 1136563"/>
                <a:gd name="connsiteY3" fmla="*/ 1842451 h 1842506"/>
                <a:gd name="connsiteX4" fmla="*/ 1105 w 1136563"/>
                <a:gd name="connsiteY4" fmla="*/ 894362 h 1842506"/>
                <a:gd name="connsiteX0" fmla="*/ 530 w 1175493"/>
                <a:gd name="connsiteY0" fmla="*/ 904205 h 1842443"/>
                <a:gd name="connsiteX1" fmla="*/ 619291 w 1175493"/>
                <a:gd name="connsiteY1" fmla="*/ 29 h 1842443"/>
                <a:gd name="connsiteX2" fmla="*/ 1175493 w 1175493"/>
                <a:gd name="connsiteY2" fmla="*/ 925065 h 1842443"/>
                <a:gd name="connsiteX3" fmla="*/ 588554 w 1175493"/>
                <a:gd name="connsiteY3" fmla="*/ 1842418 h 1842443"/>
                <a:gd name="connsiteX4" fmla="*/ 530 w 1175493"/>
                <a:gd name="connsiteY4" fmla="*/ 904205 h 1842443"/>
                <a:gd name="connsiteX0" fmla="*/ 527 w 1155736"/>
                <a:gd name="connsiteY0" fmla="*/ 904205 h 1842443"/>
                <a:gd name="connsiteX1" fmla="*/ 619288 w 1155736"/>
                <a:gd name="connsiteY1" fmla="*/ 29 h 1842443"/>
                <a:gd name="connsiteX2" fmla="*/ 1155736 w 1155736"/>
                <a:gd name="connsiteY2" fmla="*/ 925065 h 1842443"/>
                <a:gd name="connsiteX3" fmla="*/ 588551 w 1155736"/>
                <a:gd name="connsiteY3" fmla="*/ 1842418 h 1842443"/>
                <a:gd name="connsiteX4" fmla="*/ 527 w 1155736"/>
                <a:gd name="connsiteY4" fmla="*/ 904205 h 1842443"/>
                <a:gd name="connsiteX0" fmla="*/ 620 w 1155829"/>
                <a:gd name="connsiteY0" fmla="*/ 904205 h 1842443"/>
                <a:gd name="connsiteX1" fmla="*/ 619381 w 1155829"/>
                <a:gd name="connsiteY1" fmla="*/ 29 h 1842443"/>
                <a:gd name="connsiteX2" fmla="*/ 1155829 w 1155829"/>
                <a:gd name="connsiteY2" fmla="*/ 925065 h 1842443"/>
                <a:gd name="connsiteX3" fmla="*/ 588644 w 1155829"/>
                <a:gd name="connsiteY3" fmla="*/ 1842418 h 1842443"/>
                <a:gd name="connsiteX4" fmla="*/ 620 w 1155829"/>
                <a:gd name="connsiteY4" fmla="*/ 904205 h 1842443"/>
                <a:gd name="connsiteX0" fmla="*/ 853 w 1156062"/>
                <a:gd name="connsiteY0" fmla="*/ 904570 h 1842808"/>
                <a:gd name="connsiteX1" fmla="*/ 619614 w 1156062"/>
                <a:gd name="connsiteY1" fmla="*/ 394 h 1842808"/>
                <a:gd name="connsiteX2" fmla="*/ 1156062 w 1156062"/>
                <a:gd name="connsiteY2" fmla="*/ 925430 h 1842808"/>
                <a:gd name="connsiteX3" fmla="*/ 588877 w 1156062"/>
                <a:gd name="connsiteY3" fmla="*/ 1842783 h 1842808"/>
                <a:gd name="connsiteX4" fmla="*/ 853 w 1156062"/>
                <a:gd name="connsiteY4" fmla="*/ 904570 h 1842808"/>
                <a:gd name="connsiteX0" fmla="*/ 949 w 1156158"/>
                <a:gd name="connsiteY0" fmla="*/ 904271 h 1842509"/>
                <a:gd name="connsiteX1" fmla="*/ 619710 w 1156158"/>
                <a:gd name="connsiteY1" fmla="*/ 95 h 1842509"/>
                <a:gd name="connsiteX2" fmla="*/ 1156158 w 1156158"/>
                <a:gd name="connsiteY2" fmla="*/ 925131 h 1842509"/>
                <a:gd name="connsiteX3" fmla="*/ 588973 w 1156158"/>
                <a:gd name="connsiteY3" fmla="*/ 1842484 h 1842509"/>
                <a:gd name="connsiteX4" fmla="*/ 949 w 1156158"/>
                <a:gd name="connsiteY4" fmla="*/ 904271 h 1842509"/>
                <a:gd name="connsiteX0" fmla="*/ 7 w 1155216"/>
                <a:gd name="connsiteY0" fmla="*/ 904270 h 1842508"/>
                <a:gd name="connsiteX1" fmla="*/ 599015 w 1155216"/>
                <a:gd name="connsiteY1" fmla="*/ 94 h 1842508"/>
                <a:gd name="connsiteX2" fmla="*/ 1155216 w 1155216"/>
                <a:gd name="connsiteY2" fmla="*/ 925130 h 1842508"/>
                <a:gd name="connsiteX3" fmla="*/ 588031 w 1155216"/>
                <a:gd name="connsiteY3" fmla="*/ 1842483 h 1842508"/>
                <a:gd name="connsiteX4" fmla="*/ 7 w 1155216"/>
                <a:gd name="connsiteY4" fmla="*/ 904270 h 1842508"/>
                <a:gd name="connsiteX0" fmla="*/ 7 w 1155216"/>
                <a:gd name="connsiteY0" fmla="*/ 904270 h 1842508"/>
                <a:gd name="connsiteX1" fmla="*/ 599015 w 1155216"/>
                <a:gd name="connsiteY1" fmla="*/ 94 h 1842508"/>
                <a:gd name="connsiteX2" fmla="*/ 1155216 w 1155216"/>
                <a:gd name="connsiteY2" fmla="*/ 925130 h 1842508"/>
                <a:gd name="connsiteX3" fmla="*/ 588031 w 1155216"/>
                <a:gd name="connsiteY3" fmla="*/ 1842483 h 1842508"/>
                <a:gd name="connsiteX4" fmla="*/ 7 w 1155216"/>
                <a:gd name="connsiteY4" fmla="*/ 904270 h 1842508"/>
                <a:gd name="connsiteX0" fmla="*/ 7 w 1155216"/>
                <a:gd name="connsiteY0" fmla="*/ 904270 h 1842508"/>
                <a:gd name="connsiteX1" fmla="*/ 599015 w 1155216"/>
                <a:gd name="connsiteY1" fmla="*/ 94 h 1842508"/>
                <a:gd name="connsiteX2" fmla="*/ 1155216 w 1155216"/>
                <a:gd name="connsiteY2" fmla="*/ 925130 h 1842508"/>
                <a:gd name="connsiteX3" fmla="*/ 588031 w 1155216"/>
                <a:gd name="connsiteY3" fmla="*/ 1842483 h 1842508"/>
                <a:gd name="connsiteX4" fmla="*/ 7 w 1155216"/>
                <a:gd name="connsiteY4" fmla="*/ 904270 h 1842508"/>
                <a:gd name="connsiteX0" fmla="*/ 8 w 1155217"/>
                <a:gd name="connsiteY0" fmla="*/ 904270 h 1842508"/>
                <a:gd name="connsiteX1" fmla="*/ 599016 w 1155217"/>
                <a:gd name="connsiteY1" fmla="*/ 94 h 1842508"/>
                <a:gd name="connsiteX2" fmla="*/ 1155217 w 1155217"/>
                <a:gd name="connsiteY2" fmla="*/ 925130 h 1842508"/>
                <a:gd name="connsiteX3" fmla="*/ 588032 w 1155217"/>
                <a:gd name="connsiteY3" fmla="*/ 1842483 h 1842508"/>
                <a:gd name="connsiteX4" fmla="*/ 8 w 1155217"/>
                <a:gd name="connsiteY4" fmla="*/ 904270 h 1842508"/>
                <a:gd name="connsiteX0" fmla="*/ 8 w 1155217"/>
                <a:gd name="connsiteY0" fmla="*/ 904270 h 1842508"/>
                <a:gd name="connsiteX1" fmla="*/ 599016 w 1155217"/>
                <a:gd name="connsiteY1" fmla="*/ 94 h 1842508"/>
                <a:gd name="connsiteX2" fmla="*/ 1155217 w 1155217"/>
                <a:gd name="connsiteY2" fmla="*/ 925130 h 1842508"/>
                <a:gd name="connsiteX3" fmla="*/ 588032 w 1155217"/>
                <a:gd name="connsiteY3" fmla="*/ 1842483 h 1842508"/>
                <a:gd name="connsiteX4" fmla="*/ 8 w 1155217"/>
                <a:gd name="connsiteY4" fmla="*/ 904270 h 1842508"/>
                <a:gd name="connsiteX0" fmla="*/ 184 w 1155393"/>
                <a:gd name="connsiteY0" fmla="*/ 904270 h 1842508"/>
                <a:gd name="connsiteX1" fmla="*/ 599192 w 1155393"/>
                <a:gd name="connsiteY1" fmla="*/ 94 h 1842508"/>
                <a:gd name="connsiteX2" fmla="*/ 1155393 w 1155393"/>
                <a:gd name="connsiteY2" fmla="*/ 925130 h 1842508"/>
                <a:gd name="connsiteX3" fmla="*/ 588208 w 1155393"/>
                <a:gd name="connsiteY3" fmla="*/ 1842483 h 1842508"/>
                <a:gd name="connsiteX4" fmla="*/ 184 w 1155393"/>
                <a:gd name="connsiteY4" fmla="*/ 904270 h 1842508"/>
                <a:gd name="connsiteX0" fmla="*/ 184 w 1155393"/>
                <a:gd name="connsiteY0" fmla="*/ 904240 h 1842478"/>
                <a:gd name="connsiteX1" fmla="*/ 599192 w 1155393"/>
                <a:gd name="connsiteY1" fmla="*/ 64 h 1842478"/>
                <a:gd name="connsiteX2" fmla="*/ 1155393 w 1155393"/>
                <a:gd name="connsiteY2" fmla="*/ 925100 h 1842478"/>
                <a:gd name="connsiteX3" fmla="*/ 588208 w 1155393"/>
                <a:gd name="connsiteY3" fmla="*/ 1842453 h 1842478"/>
                <a:gd name="connsiteX4" fmla="*/ 184 w 1155393"/>
                <a:gd name="connsiteY4" fmla="*/ 904240 h 1842478"/>
                <a:gd name="connsiteX0" fmla="*/ 184 w 1155393"/>
                <a:gd name="connsiteY0" fmla="*/ 904259 h 1842497"/>
                <a:gd name="connsiteX1" fmla="*/ 599192 w 1155393"/>
                <a:gd name="connsiteY1" fmla="*/ 83 h 1842497"/>
                <a:gd name="connsiteX2" fmla="*/ 1155393 w 1155393"/>
                <a:gd name="connsiteY2" fmla="*/ 925119 h 1842497"/>
                <a:gd name="connsiteX3" fmla="*/ 588208 w 1155393"/>
                <a:gd name="connsiteY3" fmla="*/ 1842472 h 1842497"/>
                <a:gd name="connsiteX4" fmla="*/ 184 w 1155393"/>
                <a:gd name="connsiteY4" fmla="*/ 904259 h 1842497"/>
                <a:gd name="connsiteX0" fmla="*/ 184 w 1155718"/>
                <a:gd name="connsiteY0" fmla="*/ 904235 h 1842465"/>
                <a:gd name="connsiteX1" fmla="*/ 599192 w 1155718"/>
                <a:gd name="connsiteY1" fmla="*/ 59 h 1842465"/>
                <a:gd name="connsiteX2" fmla="*/ 1155393 w 1155718"/>
                <a:gd name="connsiteY2" fmla="*/ 925095 h 1842465"/>
                <a:gd name="connsiteX3" fmla="*/ 588208 w 1155718"/>
                <a:gd name="connsiteY3" fmla="*/ 1842448 h 1842465"/>
                <a:gd name="connsiteX4" fmla="*/ 184 w 1155718"/>
                <a:gd name="connsiteY4" fmla="*/ 904235 h 1842465"/>
                <a:gd name="connsiteX0" fmla="*/ 9 w 1155230"/>
                <a:gd name="connsiteY0" fmla="*/ 933851 h 1872079"/>
                <a:gd name="connsiteX1" fmla="*/ 599017 w 1155230"/>
                <a:gd name="connsiteY1" fmla="*/ 46 h 1872079"/>
                <a:gd name="connsiteX2" fmla="*/ 1155218 w 1155230"/>
                <a:gd name="connsiteY2" fmla="*/ 954711 h 1872079"/>
                <a:gd name="connsiteX3" fmla="*/ 588033 w 1155230"/>
                <a:gd name="connsiteY3" fmla="*/ 1872064 h 1872079"/>
                <a:gd name="connsiteX4" fmla="*/ 9 w 1155230"/>
                <a:gd name="connsiteY4" fmla="*/ 933851 h 1872079"/>
                <a:gd name="connsiteX0" fmla="*/ 184 w 1155405"/>
                <a:gd name="connsiteY0" fmla="*/ 933851 h 1872078"/>
                <a:gd name="connsiteX1" fmla="*/ 599192 w 1155405"/>
                <a:gd name="connsiteY1" fmla="*/ 46 h 1872078"/>
                <a:gd name="connsiteX2" fmla="*/ 1155393 w 1155405"/>
                <a:gd name="connsiteY2" fmla="*/ 954711 h 1872078"/>
                <a:gd name="connsiteX3" fmla="*/ 588208 w 1155405"/>
                <a:gd name="connsiteY3" fmla="*/ 1872064 h 1872078"/>
                <a:gd name="connsiteX4" fmla="*/ 184 w 1155405"/>
                <a:gd name="connsiteY4" fmla="*/ 933851 h 1872078"/>
                <a:gd name="connsiteX0" fmla="*/ 184 w 1155572"/>
                <a:gd name="connsiteY0" fmla="*/ 933863 h 1872093"/>
                <a:gd name="connsiteX1" fmla="*/ 599192 w 1155572"/>
                <a:gd name="connsiteY1" fmla="*/ 58 h 1872093"/>
                <a:gd name="connsiteX2" fmla="*/ 1155393 w 1155572"/>
                <a:gd name="connsiteY2" fmla="*/ 954723 h 1872093"/>
                <a:gd name="connsiteX3" fmla="*/ 588208 w 1155572"/>
                <a:gd name="connsiteY3" fmla="*/ 1872076 h 1872093"/>
                <a:gd name="connsiteX4" fmla="*/ 184 w 1155572"/>
                <a:gd name="connsiteY4" fmla="*/ 933863 h 1872093"/>
                <a:gd name="connsiteX0" fmla="*/ 184 w 1155560"/>
                <a:gd name="connsiteY0" fmla="*/ 933863 h 1872094"/>
                <a:gd name="connsiteX1" fmla="*/ 599192 w 1155560"/>
                <a:gd name="connsiteY1" fmla="*/ 58 h 1872094"/>
                <a:gd name="connsiteX2" fmla="*/ 1155393 w 1155560"/>
                <a:gd name="connsiteY2" fmla="*/ 954723 h 1872094"/>
                <a:gd name="connsiteX3" fmla="*/ 588208 w 1155560"/>
                <a:gd name="connsiteY3" fmla="*/ 1872076 h 1872094"/>
                <a:gd name="connsiteX4" fmla="*/ 184 w 1155560"/>
                <a:gd name="connsiteY4" fmla="*/ 933863 h 1872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560" h="1872094">
                  <a:moveTo>
                    <a:pt x="184" y="933863"/>
                  </a:moveTo>
                  <a:cubicBezTo>
                    <a:pt x="-7861" y="453961"/>
                    <a:pt x="248634" y="6457"/>
                    <a:pt x="599192" y="58"/>
                  </a:cubicBezTo>
                  <a:cubicBezTo>
                    <a:pt x="949750" y="-6341"/>
                    <a:pt x="1147347" y="524204"/>
                    <a:pt x="1155393" y="954723"/>
                  </a:cubicBezTo>
                  <a:cubicBezTo>
                    <a:pt x="1163439" y="1385242"/>
                    <a:pt x="879509" y="1875552"/>
                    <a:pt x="588208" y="1872076"/>
                  </a:cubicBezTo>
                  <a:cubicBezTo>
                    <a:pt x="296907" y="1868600"/>
                    <a:pt x="8229" y="1413765"/>
                    <a:pt x="184" y="93386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8" name="사다리꼴 121">
              <a:extLst>
                <a:ext uri="{FF2B5EF4-FFF2-40B4-BE49-F238E27FC236}">
                  <a16:creationId xmlns:a16="http://schemas.microsoft.com/office/drawing/2014/main" id="{A54DB60E-33FD-464B-A90B-6EA4B595CAAD}"/>
                </a:ext>
              </a:extLst>
            </p:cNvPr>
            <p:cNvSpPr/>
            <p:nvPr/>
          </p:nvSpPr>
          <p:spPr>
            <a:xfrm>
              <a:off x="4624785" y="3962858"/>
              <a:ext cx="352648" cy="3044392"/>
            </a:xfrm>
            <a:prstGeom prst="trapezoid">
              <a:avLst>
                <a:gd name="adj" fmla="val 1720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9" name="타원 122">
              <a:extLst>
                <a:ext uri="{FF2B5EF4-FFF2-40B4-BE49-F238E27FC236}">
                  <a16:creationId xmlns:a16="http://schemas.microsoft.com/office/drawing/2014/main" id="{349CE07B-7C63-4C23-ACA7-4EF83562D49B}"/>
                </a:ext>
              </a:extLst>
            </p:cNvPr>
            <p:cNvSpPr/>
            <p:nvPr/>
          </p:nvSpPr>
          <p:spPr>
            <a:xfrm>
              <a:off x="4624785" y="6834252"/>
              <a:ext cx="352648" cy="3526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CA4E2981-BDD9-4BF1-9C84-420EBF7053A3}"/>
              </a:ext>
            </a:extLst>
          </p:cNvPr>
          <p:cNvGrpSpPr/>
          <p:nvPr/>
        </p:nvGrpSpPr>
        <p:grpSpPr>
          <a:xfrm>
            <a:off x="5710024" y="5246071"/>
            <a:ext cx="6146260" cy="1131783"/>
            <a:chOff x="6959274" y="5476110"/>
            <a:chExt cx="4897010" cy="90174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ED03ADA-C668-4150-AAB8-6F651FE7F386}"/>
                </a:ext>
              </a:extLst>
            </p:cNvPr>
            <p:cNvSpPr/>
            <p:nvPr/>
          </p:nvSpPr>
          <p:spPr>
            <a:xfrm>
              <a:off x="8499397" y="5632935"/>
              <a:ext cx="378994" cy="744919"/>
            </a:xfrm>
            <a:custGeom>
              <a:avLst/>
              <a:gdLst>
                <a:gd name="connsiteX0" fmla="*/ 137834 w 276225"/>
                <a:gd name="connsiteY0" fmla="*/ 156 h 542925"/>
                <a:gd name="connsiteX1" fmla="*/ 214987 w 276225"/>
                <a:gd name="connsiteY1" fmla="*/ 156 h 542925"/>
                <a:gd name="connsiteX2" fmla="*/ 232132 w 276225"/>
                <a:gd name="connsiteY2" fmla="*/ 7776 h 542925"/>
                <a:gd name="connsiteX3" fmla="*/ 275947 w 276225"/>
                <a:gd name="connsiteY3" fmla="*/ 139221 h 542925"/>
                <a:gd name="connsiteX4" fmla="*/ 223559 w 276225"/>
                <a:gd name="connsiteY4" fmla="*/ 235423 h 542925"/>
                <a:gd name="connsiteX5" fmla="*/ 190222 w 276225"/>
                <a:gd name="connsiteY5" fmla="*/ 253521 h 542925"/>
                <a:gd name="connsiteX6" fmla="*/ 153074 w 276225"/>
                <a:gd name="connsiteY6" fmla="*/ 467833 h 542925"/>
                <a:gd name="connsiteX7" fmla="*/ 189269 w 276225"/>
                <a:gd name="connsiteY7" fmla="*/ 520221 h 542925"/>
                <a:gd name="connsiteX8" fmla="*/ 225464 w 276225"/>
                <a:gd name="connsiteY8" fmla="*/ 534508 h 542925"/>
                <a:gd name="connsiteX9" fmla="*/ 231179 w 276225"/>
                <a:gd name="connsiteY9" fmla="*/ 542128 h 542925"/>
                <a:gd name="connsiteX10" fmla="*/ 222607 w 276225"/>
                <a:gd name="connsiteY10" fmla="*/ 546891 h 542925"/>
                <a:gd name="connsiteX11" fmla="*/ 54014 w 276225"/>
                <a:gd name="connsiteY11" fmla="*/ 546891 h 542925"/>
                <a:gd name="connsiteX12" fmla="*/ 45442 w 276225"/>
                <a:gd name="connsiteY12" fmla="*/ 543081 h 542925"/>
                <a:gd name="connsiteX13" fmla="*/ 53062 w 276225"/>
                <a:gd name="connsiteY13" fmla="*/ 534508 h 542925"/>
                <a:gd name="connsiteX14" fmla="*/ 91162 w 276225"/>
                <a:gd name="connsiteY14" fmla="*/ 519268 h 542925"/>
                <a:gd name="connsiteX15" fmla="*/ 124499 w 276225"/>
                <a:gd name="connsiteY15" fmla="*/ 468786 h 542925"/>
                <a:gd name="connsiteX16" fmla="*/ 91162 w 276225"/>
                <a:gd name="connsiteY16" fmla="*/ 255426 h 542925"/>
                <a:gd name="connsiteX17" fmla="*/ 55919 w 276225"/>
                <a:gd name="connsiteY17" fmla="*/ 237328 h 542925"/>
                <a:gd name="connsiteX18" fmla="*/ 4484 w 276225"/>
                <a:gd name="connsiteY18" fmla="*/ 117313 h 542925"/>
                <a:gd name="connsiteX19" fmla="*/ 40679 w 276225"/>
                <a:gd name="connsiteY19" fmla="*/ 12538 h 542925"/>
                <a:gd name="connsiteX20" fmla="*/ 59729 w 276225"/>
                <a:gd name="connsiteY20" fmla="*/ 156 h 542925"/>
                <a:gd name="connsiteX21" fmla="*/ 137834 w 276225"/>
                <a:gd name="connsiteY21" fmla="*/ 15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6225" h="542925">
                  <a:moveTo>
                    <a:pt x="137834" y="156"/>
                  </a:moveTo>
                  <a:cubicBezTo>
                    <a:pt x="165457" y="156"/>
                    <a:pt x="187364" y="156"/>
                    <a:pt x="214987" y="156"/>
                  </a:cubicBezTo>
                  <a:cubicBezTo>
                    <a:pt x="221654" y="156"/>
                    <a:pt x="228322" y="-1749"/>
                    <a:pt x="232132" y="7776"/>
                  </a:cubicBezTo>
                  <a:cubicBezTo>
                    <a:pt x="250229" y="48733"/>
                    <a:pt x="272137" y="93501"/>
                    <a:pt x="275947" y="139221"/>
                  </a:cubicBezTo>
                  <a:cubicBezTo>
                    <a:pt x="279757" y="183988"/>
                    <a:pt x="261659" y="212563"/>
                    <a:pt x="223559" y="235423"/>
                  </a:cubicBezTo>
                  <a:cubicBezTo>
                    <a:pt x="212129" y="242091"/>
                    <a:pt x="203557" y="248758"/>
                    <a:pt x="190222" y="253521"/>
                  </a:cubicBezTo>
                  <a:cubicBezTo>
                    <a:pt x="142597" y="269713"/>
                    <a:pt x="153074" y="437353"/>
                    <a:pt x="153074" y="467833"/>
                  </a:cubicBezTo>
                  <a:cubicBezTo>
                    <a:pt x="152122" y="496408"/>
                    <a:pt x="163552" y="511648"/>
                    <a:pt x="189269" y="520221"/>
                  </a:cubicBezTo>
                  <a:cubicBezTo>
                    <a:pt x="200699" y="524031"/>
                    <a:pt x="214034" y="530698"/>
                    <a:pt x="225464" y="534508"/>
                  </a:cubicBezTo>
                  <a:cubicBezTo>
                    <a:pt x="229274" y="535461"/>
                    <a:pt x="232132" y="538318"/>
                    <a:pt x="231179" y="542128"/>
                  </a:cubicBezTo>
                  <a:cubicBezTo>
                    <a:pt x="230227" y="545938"/>
                    <a:pt x="226417" y="546891"/>
                    <a:pt x="222607" y="546891"/>
                  </a:cubicBezTo>
                  <a:cubicBezTo>
                    <a:pt x="168314" y="546891"/>
                    <a:pt x="109259" y="546891"/>
                    <a:pt x="54014" y="546891"/>
                  </a:cubicBezTo>
                  <a:cubicBezTo>
                    <a:pt x="50204" y="546891"/>
                    <a:pt x="46394" y="546891"/>
                    <a:pt x="45442" y="543081"/>
                  </a:cubicBezTo>
                  <a:cubicBezTo>
                    <a:pt x="44489" y="538318"/>
                    <a:pt x="49252" y="535461"/>
                    <a:pt x="53062" y="534508"/>
                  </a:cubicBezTo>
                  <a:cubicBezTo>
                    <a:pt x="64492" y="529746"/>
                    <a:pt x="78779" y="523078"/>
                    <a:pt x="91162" y="519268"/>
                  </a:cubicBezTo>
                  <a:cubicBezTo>
                    <a:pt x="115927" y="510696"/>
                    <a:pt x="125452" y="495456"/>
                    <a:pt x="124499" y="468786"/>
                  </a:cubicBezTo>
                  <a:cubicBezTo>
                    <a:pt x="124499" y="442116"/>
                    <a:pt x="134977" y="270666"/>
                    <a:pt x="91162" y="255426"/>
                  </a:cubicBezTo>
                  <a:cubicBezTo>
                    <a:pt x="77827" y="250663"/>
                    <a:pt x="68302" y="244948"/>
                    <a:pt x="55919" y="237328"/>
                  </a:cubicBezTo>
                  <a:cubicBezTo>
                    <a:pt x="7342" y="207801"/>
                    <a:pt x="-8851" y="172558"/>
                    <a:pt x="4484" y="117313"/>
                  </a:cubicBezTo>
                  <a:cubicBezTo>
                    <a:pt x="13057" y="83023"/>
                    <a:pt x="26392" y="44923"/>
                    <a:pt x="40679" y="12538"/>
                  </a:cubicBezTo>
                  <a:cubicBezTo>
                    <a:pt x="44489" y="3013"/>
                    <a:pt x="49252" y="156"/>
                    <a:pt x="59729" y="156"/>
                  </a:cubicBezTo>
                  <a:cubicBezTo>
                    <a:pt x="86399" y="156"/>
                    <a:pt x="111164" y="156"/>
                    <a:pt x="137834" y="15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BCA9955-9DC3-4219-B2EC-A872E4C0722D}"/>
                </a:ext>
              </a:extLst>
            </p:cNvPr>
            <p:cNvSpPr/>
            <p:nvPr/>
          </p:nvSpPr>
          <p:spPr>
            <a:xfrm>
              <a:off x="9400146" y="5489179"/>
              <a:ext cx="209100" cy="888675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C14F83F-21F0-49A1-AD9C-5F0D92D8866F}"/>
                </a:ext>
              </a:extLst>
            </p:cNvPr>
            <p:cNvSpPr/>
            <p:nvPr/>
          </p:nvSpPr>
          <p:spPr>
            <a:xfrm>
              <a:off x="9680627" y="5502248"/>
              <a:ext cx="222169" cy="875606"/>
            </a:xfrm>
            <a:custGeom>
              <a:avLst/>
              <a:gdLst>
                <a:gd name="connsiteX0" fmla="*/ 170773 w 161925"/>
                <a:gd name="connsiteY0" fmla="*/ 273368 h 638175"/>
                <a:gd name="connsiteX1" fmla="*/ 127910 w 161925"/>
                <a:gd name="connsiteY1" fmla="*/ 185738 h 638175"/>
                <a:gd name="connsiteX2" fmla="*/ 108860 w 161925"/>
                <a:gd name="connsiteY2" fmla="*/ 150495 h 638175"/>
                <a:gd name="connsiteX3" fmla="*/ 108860 w 161925"/>
                <a:gd name="connsiteY3" fmla="*/ 50483 h 638175"/>
                <a:gd name="connsiteX4" fmla="*/ 113623 w 161925"/>
                <a:gd name="connsiteY4" fmla="*/ 10477 h 638175"/>
                <a:gd name="connsiteX5" fmla="*/ 98382 w 161925"/>
                <a:gd name="connsiteY5" fmla="*/ 0 h 638175"/>
                <a:gd name="connsiteX6" fmla="*/ 72665 w 161925"/>
                <a:gd name="connsiteY6" fmla="*/ 0 h 638175"/>
                <a:gd name="connsiteX7" fmla="*/ 57425 w 161925"/>
                <a:gd name="connsiteY7" fmla="*/ 10477 h 638175"/>
                <a:gd name="connsiteX8" fmla="*/ 62187 w 161925"/>
                <a:gd name="connsiteY8" fmla="*/ 50483 h 638175"/>
                <a:gd name="connsiteX9" fmla="*/ 62187 w 161925"/>
                <a:gd name="connsiteY9" fmla="*/ 150495 h 638175"/>
                <a:gd name="connsiteX10" fmla="*/ 43137 w 161925"/>
                <a:gd name="connsiteY10" fmla="*/ 185738 h 638175"/>
                <a:gd name="connsiteX11" fmla="*/ 275 w 161925"/>
                <a:gd name="connsiteY11" fmla="*/ 273368 h 638175"/>
                <a:gd name="connsiteX12" fmla="*/ 275 w 161925"/>
                <a:gd name="connsiteY12" fmla="*/ 618173 h 638175"/>
                <a:gd name="connsiteX13" fmla="*/ 26945 w 161925"/>
                <a:gd name="connsiteY13" fmla="*/ 643890 h 638175"/>
                <a:gd name="connsiteX14" fmla="*/ 142198 w 161925"/>
                <a:gd name="connsiteY14" fmla="*/ 643890 h 638175"/>
                <a:gd name="connsiteX15" fmla="*/ 168867 w 161925"/>
                <a:gd name="connsiteY15" fmla="*/ 618173 h 638175"/>
                <a:gd name="connsiteX16" fmla="*/ 170773 w 161925"/>
                <a:gd name="connsiteY16" fmla="*/ 273368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1925" h="638175">
                  <a:moveTo>
                    <a:pt x="170773" y="273368"/>
                  </a:moveTo>
                  <a:cubicBezTo>
                    <a:pt x="171725" y="233363"/>
                    <a:pt x="160295" y="209550"/>
                    <a:pt x="127910" y="185738"/>
                  </a:cubicBezTo>
                  <a:cubicBezTo>
                    <a:pt x="116480" y="177165"/>
                    <a:pt x="108860" y="165735"/>
                    <a:pt x="108860" y="150495"/>
                  </a:cubicBezTo>
                  <a:cubicBezTo>
                    <a:pt x="109812" y="118110"/>
                    <a:pt x="109812" y="82867"/>
                    <a:pt x="108860" y="50483"/>
                  </a:cubicBezTo>
                  <a:cubicBezTo>
                    <a:pt x="108860" y="37148"/>
                    <a:pt x="124100" y="25718"/>
                    <a:pt x="113623" y="10477"/>
                  </a:cubicBezTo>
                  <a:cubicBezTo>
                    <a:pt x="108860" y="3810"/>
                    <a:pt x="106002" y="0"/>
                    <a:pt x="98382" y="0"/>
                  </a:cubicBezTo>
                  <a:cubicBezTo>
                    <a:pt x="93620" y="0"/>
                    <a:pt x="76475" y="0"/>
                    <a:pt x="72665" y="0"/>
                  </a:cubicBezTo>
                  <a:cubicBezTo>
                    <a:pt x="65045" y="0"/>
                    <a:pt x="62187" y="3810"/>
                    <a:pt x="57425" y="10477"/>
                  </a:cubicBezTo>
                  <a:cubicBezTo>
                    <a:pt x="46948" y="25718"/>
                    <a:pt x="62187" y="37148"/>
                    <a:pt x="62187" y="50483"/>
                  </a:cubicBezTo>
                  <a:cubicBezTo>
                    <a:pt x="61235" y="82867"/>
                    <a:pt x="61235" y="118110"/>
                    <a:pt x="62187" y="150495"/>
                  </a:cubicBezTo>
                  <a:cubicBezTo>
                    <a:pt x="62187" y="165735"/>
                    <a:pt x="54567" y="177165"/>
                    <a:pt x="43137" y="185738"/>
                  </a:cubicBezTo>
                  <a:cubicBezTo>
                    <a:pt x="11705" y="209550"/>
                    <a:pt x="275" y="232410"/>
                    <a:pt x="275" y="273368"/>
                  </a:cubicBezTo>
                  <a:cubicBezTo>
                    <a:pt x="1227" y="321945"/>
                    <a:pt x="-677" y="504825"/>
                    <a:pt x="275" y="618173"/>
                  </a:cubicBezTo>
                  <a:cubicBezTo>
                    <a:pt x="275" y="637223"/>
                    <a:pt x="6942" y="643890"/>
                    <a:pt x="26945" y="643890"/>
                  </a:cubicBezTo>
                  <a:cubicBezTo>
                    <a:pt x="44090" y="643890"/>
                    <a:pt x="125052" y="643890"/>
                    <a:pt x="142198" y="643890"/>
                  </a:cubicBezTo>
                  <a:cubicBezTo>
                    <a:pt x="162200" y="643890"/>
                    <a:pt x="168867" y="637223"/>
                    <a:pt x="168867" y="618173"/>
                  </a:cubicBezTo>
                  <a:cubicBezTo>
                    <a:pt x="171725" y="504825"/>
                    <a:pt x="170773" y="321945"/>
                    <a:pt x="170773" y="27336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E50FD5C-26FB-4797-B002-3605783184F6}"/>
                </a:ext>
              </a:extLst>
            </p:cNvPr>
            <p:cNvSpPr/>
            <p:nvPr/>
          </p:nvSpPr>
          <p:spPr>
            <a:xfrm>
              <a:off x="10058626" y="5476110"/>
              <a:ext cx="261375" cy="901744"/>
            </a:xfrm>
            <a:custGeom>
              <a:avLst/>
              <a:gdLst>
                <a:gd name="connsiteX0" fmla="*/ 183763 w 190500"/>
                <a:gd name="connsiteY0" fmla="*/ 350044 h 657225"/>
                <a:gd name="connsiteX1" fmla="*/ 137090 w 190500"/>
                <a:gd name="connsiteY1" fmla="*/ 210026 h 657225"/>
                <a:gd name="connsiteX2" fmla="*/ 134233 w 190500"/>
                <a:gd name="connsiteY2" fmla="*/ 38576 h 657225"/>
                <a:gd name="connsiteX3" fmla="*/ 121850 w 190500"/>
                <a:gd name="connsiteY3" fmla="*/ 1429 h 657225"/>
                <a:gd name="connsiteX4" fmla="*/ 75178 w 190500"/>
                <a:gd name="connsiteY4" fmla="*/ 1429 h 657225"/>
                <a:gd name="connsiteX5" fmla="*/ 62795 w 190500"/>
                <a:gd name="connsiteY5" fmla="*/ 38576 h 657225"/>
                <a:gd name="connsiteX6" fmla="*/ 59938 w 190500"/>
                <a:gd name="connsiteY6" fmla="*/ 210026 h 657225"/>
                <a:gd name="connsiteX7" fmla="*/ 13265 w 190500"/>
                <a:gd name="connsiteY7" fmla="*/ 350044 h 657225"/>
                <a:gd name="connsiteX8" fmla="*/ 883 w 190500"/>
                <a:gd name="connsiteY8" fmla="*/ 514826 h 657225"/>
                <a:gd name="connsiteX9" fmla="*/ 8503 w 190500"/>
                <a:gd name="connsiteY9" fmla="*/ 635794 h 657225"/>
                <a:gd name="connsiteX10" fmla="*/ 33268 w 190500"/>
                <a:gd name="connsiteY10" fmla="*/ 659606 h 657225"/>
                <a:gd name="connsiteX11" fmla="*/ 164713 w 190500"/>
                <a:gd name="connsiteY11" fmla="*/ 659606 h 657225"/>
                <a:gd name="connsiteX12" fmla="*/ 189478 w 190500"/>
                <a:gd name="connsiteY12" fmla="*/ 635794 h 657225"/>
                <a:gd name="connsiteX13" fmla="*/ 197098 w 190500"/>
                <a:gd name="connsiteY13" fmla="*/ 514826 h 657225"/>
                <a:gd name="connsiteX14" fmla="*/ 183763 w 190500"/>
                <a:gd name="connsiteY14" fmla="*/ 35004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500" h="657225">
                  <a:moveTo>
                    <a:pt x="183763" y="350044"/>
                  </a:moveTo>
                  <a:cubicBezTo>
                    <a:pt x="170428" y="302419"/>
                    <a:pt x="147568" y="258604"/>
                    <a:pt x="137090" y="210026"/>
                  </a:cubicBezTo>
                  <a:cubicBezTo>
                    <a:pt x="124708" y="151924"/>
                    <a:pt x="127565" y="96679"/>
                    <a:pt x="134233" y="38576"/>
                  </a:cubicBezTo>
                  <a:cubicBezTo>
                    <a:pt x="136138" y="26194"/>
                    <a:pt x="133280" y="9049"/>
                    <a:pt x="121850" y="1429"/>
                  </a:cubicBezTo>
                  <a:cubicBezTo>
                    <a:pt x="118993" y="-476"/>
                    <a:pt x="78035" y="-476"/>
                    <a:pt x="75178" y="1429"/>
                  </a:cubicBezTo>
                  <a:cubicBezTo>
                    <a:pt x="63748" y="10001"/>
                    <a:pt x="60890" y="26194"/>
                    <a:pt x="62795" y="38576"/>
                  </a:cubicBezTo>
                  <a:cubicBezTo>
                    <a:pt x="69463" y="97631"/>
                    <a:pt x="72320" y="151924"/>
                    <a:pt x="59938" y="210026"/>
                  </a:cubicBezTo>
                  <a:cubicBezTo>
                    <a:pt x="49460" y="258604"/>
                    <a:pt x="26600" y="302419"/>
                    <a:pt x="13265" y="350044"/>
                  </a:cubicBezTo>
                  <a:cubicBezTo>
                    <a:pt x="-1022" y="401479"/>
                    <a:pt x="-1022" y="462439"/>
                    <a:pt x="883" y="514826"/>
                  </a:cubicBezTo>
                  <a:cubicBezTo>
                    <a:pt x="1835" y="552926"/>
                    <a:pt x="6598" y="597694"/>
                    <a:pt x="8503" y="635794"/>
                  </a:cubicBezTo>
                  <a:cubicBezTo>
                    <a:pt x="9455" y="653891"/>
                    <a:pt x="15170" y="659606"/>
                    <a:pt x="33268" y="659606"/>
                  </a:cubicBezTo>
                  <a:cubicBezTo>
                    <a:pt x="55175" y="659606"/>
                    <a:pt x="142805" y="659606"/>
                    <a:pt x="164713" y="659606"/>
                  </a:cubicBezTo>
                  <a:cubicBezTo>
                    <a:pt x="182810" y="659606"/>
                    <a:pt x="188525" y="653891"/>
                    <a:pt x="189478" y="635794"/>
                  </a:cubicBezTo>
                  <a:cubicBezTo>
                    <a:pt x="190430" y="597694"/>
                    <a:pt x="196145" y="552926"/>
                    <a:pt x="197098" y="514826"/>
                  </a:cubicBezTo>
                  <a:cubicBezTo>
                    <a:pt x="198050" y="462439"/>
                    <a:pt x="199003" y="402431"/>
                    <a:pt x="183763" y="350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5949055-331D-4BBE-9F0A-AFEB2552F434}"/>
                </a:ext>
              </a:extLst>
            </p:cNvPr>
            <p:cNvSpPr/>
            <p:nvPr/>
          </p:nvSpPr>
          <p:spPr>
            <a:xfrm>
              <a:off x="10391381" y="5515316"/>
              <a:ext cx="261375" cy="862538"/>
            </a:xfrm>
            <a:custGeom>
              <a:avLst/>
              <a:gdLst>
                <a:gd name="connsiteX0" fmla="*/ 148648 w 190500"/>
                <a:gd name="connsiteY0" fmla="*/ 316331 h 628650"/>
                <a:gd name="connsiteX1" fmla="*/ 133408 w 190500"/>
                <a:gd name="connsiteY1" fmla="*/ 286804 h 628650"/>
                <a:gd name="connsiteX2" fmla="*/ 130551 w 190500"/>
                <a:gd name="connsiteY2" fmla="*/ 19151 h 628650"/>
                <a:gd name="connsiteX3" fmla="*/ 111501 w 190500"/>
                <a:gd name="connsiteY3" fmla="*/ 101 h 628650"/>
                <a:gd name="connsiteX4" fmla="*/ 83878 w 190500"/>
                <a:gd name="connsiteY4" fmla="*/ 101 h 628650"/>
                <a:gd name="connsiteX5" fmla="*/ 64828 w 190500"/>
                <a:gd name="connsiteY5" fmla="*/ 19151 h 628650"/>
                <a:gd name="connsiteX6" fmla="*/ 61971 w 190500"/>
                <a:gd name="connsiteY6" fmla="*/ 286804 h 628650"/>
                <a:gd name="connsiteX7" fmla="*/ 46731 w 190500"/>
                <a:gd name="connsiteY7" fmla="*/ 316331 h 628650"/>
                <a:gd name="connsiteX8" fmla="*/ 58 w 190500"/>
                <a:gd name="connsiteY8" fmla="*/ 415391 h 628650"/>
                <a:gd name="connsiteX9" fmla="*/ 22918 w 190500"/>
                <a:gd name="connsiteY9" fmla="*/ 619226 h 628650"/>
                <a:gd name="connsiteX10" fmla="*/ 40063 w 190500"/>
                <a:gd name="connsiteY10" fmla="*/ 634466 h 628650"/>
                <a:gd name="connsiteX11" fmla="*/ 155316 w 190500"/>
                <a:gd name="connsiteY11" fmla="*/ 634466 h 628650"/>
                <a:gd name="connsiteX12" fmla="*/ 172461 w 190500"/>
                <a:gd name="connsiteY12" fmla="*/ 619226 h 628650"/>
                <a:gd name="connsiteX13" fmla="*/ 195321 w 190500"/>
                <a:gd name="connsiteY13" fmla="*/ 415391 h 628650"/>
                <a:gd name="connsiteX14" fmla="*/ 148648 w 190500"/>
                <a:gd name="connsiteY14" fmla="*/ 316331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500" h="628650">
                  <a:moveTo>
                    <a:pt x="148648" y="316331"/>
                  </a:moveTo>
                  <a:cubicBezTo>
                    <a:pt x="137218" y="310616"/>
                    <a:pt x="133408" y="300139"/>
                    <a:pt x="133408" y="286804"/>
                  </a:cubicBezTo>
                  <a:cubicBezTo>
                    <a:pt x="133408" y="195364"/>
                    <a:pt x="128646" y="140119"/>
                    <a:pt x="130551" y="19151"/>
                  </a:cubicBezTo>
                  <a:cubicBezTo>
                    <a:pt x="130551" y="4864"/>
                    <a:pt x="125788" y="-851"/>
                    <a:pt x="111501" y="101"/>
                  </a:cubicBezTo>
                  <a:cubicBezTo>
                    <a:pt x="106738" y="101"/>
                    <a:pt x="88641" y="101"/>
                    <a:pt x="83878" y="101"/>
                  </a:cubicBezTo>
                  <a:cubicBezTo>
                    <a:pt x="69591" y="-851"/>
                    <a:pt x="64828" y="4864"/>
                    <a:pt x="64828" y="19151"/>
                  </a:cubicBezTo>
                  <a:cubicBezTo>
                    <a:pt x="66733" y="140119"/>
                    <a:pt x="61971" y="195364"/>
                    <a:pt x="61971" y="286804"/>
                  </a:cubicBezTo>
                  <a:cubicBezTo>
                    <a:pt x="61971" y="300139"/>
                    <a:pt x="58161" y="309664"/>
                    <a:pt x="46731" y="316331"/>
                  </a:cubicBezTo>
                  <a:cubicBezTo>
                    <a:pt x="9583" y="336334"/>
                    <a:pt x="-894" y="375386"/>
                    <a:pt x="58" y="415391"/>
                  </a:cubicBezTo>
                  <a:cubicBezTo>
                    <a:pt x="2916" y="481114"/>
                    <a:pt x="13393" y="553504"/>
                    <a:pt x="22918" y="619226"/>
                  </a:cubicBezTo>
                  <a:cubicBezTo>
                    <a:pt x="24823" y="629704"/>
                    <a:pt x="29586" y="634466"/>
                    <a:pt x="40063" y="634466"/>
                  </a:cubicBezTo>
                  <a:cubicBezTo>
                    <a:pt x="60066" y="634466"/>
                    <a:pt x="134361" y="634466"/>
                    <a:pt x="155316" y="634466"/>
                  </a:cubicBezTo>
                  <a:cubicBezTo>
                    <a:pt x="165793" y="634466"/>
                    <a:pt x="170556" y="629704"/>
                    <a:pt x="172461" y="619226"/>
                  </a:cubicBezTo>
                  <a:cubicBezTo>
                    <a:pt x="181986" y="553504"/>
                    <a:pt x="192463" y="481114"/>
                    <a:pt x="195321" y="415391"/>
                  </a:cubicBezTo>
                  <a:cubicBezTo>
                    <a:pt x="196273" y="375386"/>
                    <a:pt x="185796" y="336334"/>
                    <a:pt x="148648" y="31633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FF44F65-C82C-4A9E-AF32-1130340B4E7E}"/>
                </a:ext>
              </a:extLst>
            </p:cNvPr>
            <p:cNvSpPr/>
            <p:nvPr/>
          </p:nvSpPr>
          <p:spPr>
            <a:xfrm>
              <a:off x="8949771" y="5828966"/>
              <a:ext cx="378994" cy="548888"/>
            </a:xfrm>
            <a:custGeom>
              <a:avLst/>
              <a:gdLst>
                <a:gd name="connsiteX0" fmla="*/ 137834 w 276225"/>
                <a:gd name="connsiteY0" fmla="*/ 156 h 400050"/>
                <a:gd name="connsiteX1" fmla="*/ 214987 w 276225"/>
                <a:gd name="connsiteY1" fmla="*/ 156 h 400050"/>
                <a:gd name="connsiteX2" fmla="*/ 232132 w 276225"/>
                <a:gd name="connsiteY2" fmla="*/ 7776 h 400050"/>
                <a:gd name="connsiteX3" fmla="*/ 275947 w 276225"/>
                <a:gd name="connsiteY3" fmla="*/ 139221 h 400050"/>
                <a:gd name="connsiteX4" fmla="*/ 223559 w 276225"/>
                <a:gd name="connsiteY4" fmla="*/ 235423 h 400050"/>
                <a:gd name="connsiteX5" fmla="*/ 190222 w 276225"/>
                <a:gd name="connsiteY5" fmla="*/ 253521 h 400050"/>
                <a:gd name="connsiteX6" fmla="*/ 153074 w 276225"/>
                <a:gd name="connsiteY6" fmla="*/ 321148 h 400050"/>
                <a:gd name="connsiteX7" fmla="*/ 189269 w 276225"/>
                <a:gd name="connsiteY7" fmla="*/ 373536 h 400050"/>
                <a:gd name="connsiteX8" fmla="*/ 225464 w 276225"/>
                <a:gd name="connsiteY8" fmla="*/ 387823 h 400050"/>
                <a:gd name="connsiteX9" fmla="*/ 231179 w 276225"/>
                <a:gd name="connsiteY9" fmla="*/ 395443 h 400050"/>
                <a:gd name="connsiteX10" fmla="*/ 222607 w 276225"/>
                <a:gd name="connsiteY10" fmla="*/ 400206 h 400050"/>
                <a:gd name="connsiteX11" fmla="*/ 54014 w 276225"/>
                <a:gd name="connsiteY11" fmla="*/ 400206 h 400050"/>
                <a:gd name="connsiteX12" fmla="*/ 45442 w 276225"/>
                <a:gd name="connsiteY12" fmla="*/ 396396 h 400050"/>
                <a:gd name="connsiteX13" fmla="*/ 53062 w 276225"/>
                <a:gd name="connsiteY13" fmla="*/ 387823 h 400050"/>
                <a:gd name="connsiteX14" fmla="*/ 91162 w 276225"/>
                <a:gd name="connsiteY14" fmla="*/ 372583 h 400050"/>
                <a:gd name="connsiteX15" fmla="*/ 124499 w 276225"/>
                <a:gd name="connsiteY15" fmla="*/ 322101 h 400050"/>
                <a:gd name="connsiteX16" fmla="*/ 91162 w 276225"/>
                <a:gd name="connsiteY16" fmla="*/ 255426 h 400050"/>
                <a:gd name="connsiteX17" fmla="*/ 55919 w 276225"/>
                <a:gd name="connsiteY17" fmla="*/ 237328 h 400050"/>
                <a:gd name="connsiteX18" fmla="*/ 4484 w 276225"/>
                <a:gd name="connsiteY18" fmla="*/ 117313 h 400050"/>
                <a:gd name="connsiteX19" fmla="*/ 40679 w 276225"/>
                <a:gd name="connsiteY19" fmla="*/ 12538 h 400050"/>
                <a:gd name="connsiteX20" fmla="*/ 59729 w 276225"/>
                <a:gd name="connsiteY20" fmla="*/ 156 h 400050"/>
                <a:gd name="connsiteX21" fmla="*/ 137834 w 276225"/>
                <a:gd name="connsiteY21" fmla="*/ 15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6225" h="400050">
                  <a:moveTo>
                    <a:pt x="137834" y="156"/>
                  </a:moveTo>
                  <a:cubicBezTo>
                    <a:pt x="165457" y="156"/>
                    <a:pt x="187364" y="156"/>
                    <a:pt x="214987" y="156"/>
                  </a:cubicBezTo>
                  <a:cubicBezTo>
                    <a:pt x="221654" y="156"/>
                    <a:pt x="228322" y="-1749"/>
                    <a:pt x="232132" y="7776"/>
                  </a:cubicBezTo>
                  <a:cubicBezTo>
                    <a:pt x="250229" y="48733"/>
                    <a:pt x="272137" y="93501"/>
                    <a:pt x="275947" y="139221"/>
                  </a:cubicBezTo>
                  <a:cubicBezTo>
                    <a:pt x="279757" y="183988"/>
                    <a:pt x="261659" y="212563"/>
                    <a:pt x="223559" y="235423"/>
                  </a:cubicBezTo>
                  <a:cubicBezTo>
                    <a:pt x="212129" y="242091"/>
                    <a:pt x="202604" y="247806"/>
                    <a:pt x="190222" y="253521"/>
                  </a:cubicBezTo>
                  <a:cubicBezTo>
                    <a:pt x="154979" y="270666"/>
                    <a:pt x="153074" y="291621"/>
                    <a:pt x="153074" y="321148"/>
                  </a:cubicBezTo>
                  <a:cubicBezTo>
                    <a:pt x="152122" y="349723"/>
                    <a:pt x="163552" y="364963"/>
                    <a:pt x="189269" y="373536"/>
                  </a:cubicBezTo>
                  <a:cubicBezTo>
                    <a:pt x="200699" y="377346"/>
                    <a:pt x="214034" y="384013"/>
                    <a:pt x="225464" y="387823"/>
                  </a:cubicBezTo>
                  <a:cubicBezTo>
                    <a:pt x="229274" y="388776"/>
                    <a:pt x="232132" y="391633"/>
                    <a:pt x="231179" y="395443"/>
                  </a:cubicBezTo>
                  <a:cubicBezTo>
                    <a:pt x="230227" y="399253"/>
                    <a:pt x="226417" y="400206"/>
                    <a:pt x="222607" y="400206"/>
                  </a:cubicBezTo>
                  <a:cubicBezTo>
                    <a:pt x="168314" y="400206"/>
                    <a:pt x="109259" y="400206"/>
                    <a:pt x="54014" y="400206"/>
                  </a:cubicBezTo>
                  <a:cubicBezTo>
                    <a:pt x="50204" y="400206"/>
                    <a:pt x="46394" y="400206"/>
                    <a:pt x="45442" y="396396"/>
                  </a:cubicBezTo>
                  <a:cubicBezTo>
                    <a:pt x="44489" y="391633"/>
                    <a:pt x="49252" y="388776"/>
                    <a:pt x="53062" y="387823"/>
                  </a:cubicBezTo>
                  <a:cubicBezTo>
                    <a:pt x="64492" y="383061"/>
                    <a:pt x="78779" y="376393"/>
                    <a:pt x="91162" y="372583"/>
                  </a:cubicBezTo>
                  <a:cubicBezTo>
                    <a:pt x="115927" y="364011"/>
                    <a:pt x="125452" y="348771"/>
                    <a:pt x="124499" y="322101"/>
                  </a:cubicBezTo>
                  <a:cubicBezTo>
                    <a:pt x="124499" y="295431"/>
                    <a:pt x="129262" y="270666"/>
                    <a:pt x="91162" y="255426"/>
                  </a:cubicBezTo>
                  <a:cubicBezTo>
                    <a:pt x="78779" y="249711"/>
                    <a:pt x="68302" y="244948"/>
                    <a:pt x="55919" y="237328"/>
                  </a:cubicBezTo>
                  <a:cubicBezTo>
                    <a:pt x="7342" y="207801"/>
                    <a:pt x="-8851" y="172558"/>
                    <a:pt x="4484" y="117313"/>
                  </a:cubicBezTo>
                  <a:cubicBezTo>
                    <a:pt x="13057" y="83023"/>
                    <a:pt x="26392" y="44923"/>
                    <a:pt x="40679" y="12538"/>
                  </a:cubicBezTo>
                  <a:cubicBezTo>
                    <a:pt x="44489" y="3013"/>
                    <a:pt x="49252" y="156"/>
                    <a:pt x="59729" y="156"/>
                  </a:cubicBezTo>
                  <a:cubicBezTo>
                    <a:pt x="85447" y="1108"/>
                    <a:pt x="110212" y="156"/>
                    <a:pt x="137834" y="15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4469CEF-E758-4A35-9944-2E8353DC4E63}"/>
                </a:ext>
              </a:extLst>
            </p:cNvPr>
            <p:cNvSpPr/>
            <p:nvPr/>
          </p:nvSpPr>
          <p:spPr>
            <a:xfrm>
              <a:off x="8231985" y="5737485"/>
              <a:ext cx="196031" cy="640369"/>
            </a:xfrm>
            <a:custGeom>
              <a:avLst/>
              <a:gdLst>
                <a:gd name="connsiteX0" fmla="*/ 144952 w 142875"/>
                <a:gd name="connsiteY0" fmla="*/ 466725 h 466725"/>
                <a:gd name="connsiteX1" fmla="*/ 129712 w 142875"/>
                <a:gd name="connsiteY1" fmla="*/ 461963 h 466725"/>
                <a:gd name="connsiteX2" fmla="*/ 84944 w 142875"/>
                <a:gd name="connsiteY2" fmla="*/ 406718 h 466725"/>
                <a:gd name="connsiteX3" fmla="*/ 83992 w 142875"/>
                <a:gd name="connsiteY3" fmla="*/ 310515 h 466725"/>
                <a:gd name="connsiteX4" fmla="*/ 105899 w 142875"/>
                <a:gd name="connsiteY4" fmla="*/ 207645 h 466725"/>
                <a:gd name="connsiteX5" fmla="*/ 133522 w 142875"/>
                <a:gd name="connsiteY5" fmla="*/ 9525 h 466725"/>
                <a:gd name="connsiteX6" fmla="*/ 123044 w 142875"/>
                <a:gd name="connsiteY6" fmla="*/ 0 h 466725"/>
                <a:gd name="connsiteX7" fmla="*/ 74467 w 142875"/>
                <a:gd name="connsiteY7" fmla="*/ 0 h 466725"/>
                <a:gd name="connsiteX8" fmla="*/ 74467 w 142875"/>
                <a:gd name="connsiteY8" fmla="*/ 0 h 466725"/>
                <a:gd name="connsiteX9" fmla="*/ 73514 w 142875"/>
                <a:gd name="connsiteY9" fmla="*/ 0 h 466725"/>
                <a:gd name="connsiteX10" fmla="*/ 72562 w 142875"/>
                <a:gd name="connsiteY10" fmla="*/ 0 h 466725"/>
                <a:gd name="connsiteX11" fmla="*/ 72562 w 142875"/>
                <a:gd name="connsiteY11" fmla="*/ 0 h 466725"/>
                <a:gd name="connsiteX12" fmla="*/ 23984 w 142875"/>
                <a:gd name="connsiteY12" fmla="*/ 0 h 466725"/>
                <a:gd name="connsiteX13" fmla="*/ 13507 w 142875"/>
                <a:gd name="connsiteY13" fmla="*/ 9525 h 466725"/>
                <a:gd name="connsiteX14" fmla="*/ 41129 w 142875"/>
                <a:gd name="connsiteY14" fmla="*/ 207645 h 466725"/>
                <a:gd name="connsiteX15" fmla="*/ 63037 w 142875"/>
                <a:gd name="connsiteY15" fmla="*/ 310515 h 466725"/>
                <a:gd name="connsiteX16" fmla="*/ 62084 w 142875"/>
                <a:gd name="connsiteY16" fmla="*/ 406718 h 466725"/>
                <a:gd name="connsiteX17" fmla="*/ 17317 w 142875"/>
                <a:gd name="connsiteY17" fmla="*/ 461963 h 466725"/>
                <a:gd name="connsiteX18" fmla="*/ 2077 w 142875"/>
                <a:gd name="connsiteY18" fmla="*/ 466725 h 466725"/>
                <a:gd name="connsiteX19" fmla="*/ 3982 w 142875"/>
                <a:gd name="connsiteY19" fmla="*/ 474345 h 466725"/>
                <a:gd name="connsiteX20" fmla="*/ 73514 w 142875"/>
                <a:gd name="connsiteY20" fmla="*/ 474345 h 466725"/>
                <a:gd name="connsiteX21" fmla="*/ 73514 w 142875"/>
                <a:gd name="connsiteY21" fmla="*/ 474345 h 466725"/>
                <a:gd name="connsiteX22" fmla="*/ 142094 w 142875"/>
                <a:gd name="connsiteY22" fmla="*/ 474345 h 466725"/>
                <a:gd name="connsiteX23" fmla="*/ 144952 w 142875"/>
                <a:gd name="connsiteY23" fmla="*/ 466725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875" h="466725">
                  <a:moveTo>
                    <a:pt x="144952" y="466725"/>
                  </a:moveTo>
                  <a:cubicBezTo>
                    <a:pt x="140189" y="463868"/>
                    <a:pt x="134474" y="463868"/>
                    <a:pt x="129712" y="461963"/>
                  </a:cubicBezTo>
                  <a:cubicBezTo>
                    <a:pt x="104947" y="451485"/>
                    <a:pt x="84944" y="431483"/>
                    <a:pt x="84944" y="406718"/>
                  </a:cubicBezTo>
                  <a:cubicBezTo>
                    <a:pt x="85897" y="381000"/>
                    <a:pt x="83992" y="337185"/>
                    <a:pt x="83992" y="310515"/>
                  </a:cubicBezTo>
                  <a:cubicBezTo>
                    <a:pt x="83992" y="270510"/>
                    <a:pt x="87802" y="245745"/>
                    <a:pt x="105899" y="207645"/>
                  </a:cubicBezTo>
                  <a:cubicBezTo>
                    <a:pt x="137332" y="141923"/>
                    <a:pt x="141142" y="81915"/>
                    <a:pt x="133522" y="9525"/>
                  </a:cubicBezTo>
                  <a:cubicBezTo>
                    <a:pt x="132569" y="1905"/>
                    <a:pt x="128759" y="0"/>
                    <a:pt x="123044" y="0"/>
                  </a:cubicBezTo>
                  <a:cubicBezTo>
                    <a:pt x="107804" y="0"/>
                    <a:pt x="91612" y="0"/>
                    <a:pt x="74467" y="0"/>
                  </a:cubicBezTo>
                  <a:lnTo>
                    <a:pt x="74467" y="0"/>
                  </a:lnTo>
                  <a:cubicBezTo>
                    <a:pt x="74467" y="0"/>
                    <a:pt x="74467" y="0"/>
                    <a:pt x="73514" y="0"/>
                  </a:cubicBezTo>
                  <a:cubicBezTo>
                    <a:pt x="73514" y="0"/>
                    <a:pt x="73514" y="0"/>
                    <a:pt x="72562" y="0"/>
                  </a:cubicBezTo>
                  <a:lnTo>
                    <a:pt x="72562" y="0"/>
                  </a:lnTo>
                  <a:cubicBezTo>
                    <a:pt x="56369" y="0"/>
                    <a:pt x="39224" y="0"/>
                    <a:pt x="23984" y="0"/>
                  </a:cubicBezTo>
                  <a:cubicBezTo>
                    <a:pt x="17317" y="0"/>
                    <a:pt x="13507" y="1905"/>
                    <a:pt x="13507" y="9525"/>
                  </a:cubicBezTo>
                  <a:cubicBezTo>
                    <a:pt x="5887" y="80963"/>
                    <a:pt x="9697" y="140970"/>
                    <a:pt x="41129" y="207645"/>
                  </a:cubicBezTo>
                  <a:cubicBezTo>
                    <a:pt x="59227" y="245745"/>
                    <a:pt x="63037" y="270510"/>
                    <a:pt x="63037" y="310515"/>
                  </a:cubicBezTo>
                  <a:cubicBezTo>
                    <a:pt x="63037" y="336233"/>
                    <a:pt x="61132" y="381000"/>
                    <a:pt x="62084" y="406718"/>
                  </a:cubicBezTo>
                  <a:cubicBezTo>
                    <a:pt x="62084" y="431483"/>
                    <a:pt x="41129" y="451485"/>
                    <a:pt x="17317" y="461963"/>
                  </a:cubicBezTo>
                  <a:cubicBezTo>
                    <a:pt x="12554" y="463868"/>
                    <a:pt x="6839" y="463868"/>
                    <a:pt x="2077" y="466725"/>
                  </a:cubicBezTo>
                  <a:cubicBezTo>
                    <a:pt x="-1733" y="468630"/>
                    <a:pt x="172" y="474345"/>
                    <a:pt x="3982" y="474345"/>
                  </a:cubicBezTo>
                  <a:lnTo>
                    <a:pt x="73514" y="474345"/>
                  </a:lnTo>
                  <a:lnTo>
                    <a:pt x="73514" y="474345"/>
                  </a:lnTo>
                  <a:lnTo>
                    <a:pt x="142094" y="474345"/>
                  </a:lnTo>
                  <a:cubicBezTo>
                    <a:pt x="146857" y="474345"/>
                    <a:pt x="148762" y="468630"/>
                    <a:pt x="144952" y="4667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06A8FA4-EC9E-4DE2-BB01-0C550AAAD866}"/>
                </a:ext>
              </a:extLst>
            </p:cNvPr>
            <p:cNvSpPr/>
            <p:nvPr/>
          </p:nvSpPr>
          <p:spPr>
            <a:xfrm>
              <a:off x="7768541" y="5842035"/>
              <a:ext cx="392062" cy="535819"/>
            </a:xfrm>
            <a:custGeom>
              <a:avLst/>
              <a:gdLst>
                <a:gd name="connsiteX0" fmla="*/ 278353 w 285750"/>
                <a:gd name="connsiteY0" fmla="*/ 0 h 390525"/>
                <a:gd name="connsiteX1" fmla="*/ 144050 w 285750"/>
                <a:gd name="connsiteY1" fmla="*/ 0 h 390525"/>
                <a:gd name="connsiteX2" fmla="*/ 143098 w 285750"/>
                <a:gd name="connsiteY2" fmla="*/ 0 h 390525"/>
                <a:gd name="connsiteX3" fmla="*/ 142145 w 285750"/>
                <a:gd name="connsiteY3" fmla="*/ 0 h 390525"/>
                <a:gd name="connsiteX4" fmla="*/ 7843 w 285750"/>
                <a:gd name="connsiteY4" fmla="*/ 0 h 390525"/>
                <a:gd name="connsiteX5" fmla="*/ 2128 w 285750"/>
                <a:gd name="connsiteY5" fmla="*/ 13335 h 390525"/>
                <a:gd name="connsiteX6" fmla="*/ 4985 w 285750"/>
                <a:gd name="connsiteY6" fmla="*/ 16193 h 390525"/>
                <a:gd name="connsiteX7" fmla="*/ 93568 w 285750"/>
                <a:gd name="connsiteY7" fmla="*/ 116205 h 390525"/>
                <a:gd name="connsiteX8" fmla="*/ 132620 w 285750"/>
                <a:gd name="connsiteY8" fmla="*/ 213360 h 390525"/>
                <a:gd name="connsiteX9" fmla="*/ 135478 w 285750"/>
                <a:gd name="connsiteY9" fmla="*/ 315278 h 390525"/>
                <a:gd name="connsiteX10" fmla="*/ 60230 w 285750"/>
                <a:gd name="connsiteY10" fmla="*/ 380048 h 390525"/>
                <a:gd name="connsiteX11" fmla="*/ 46895 w 285750"/>
                <a:gd name="connsiteY11" fmla="*/ 395288 h 390525"/>
                <a:gd name="connsiteX12" fmla="*/ 59278 w 285750"/>
                <a:gd name="connsiteY12" fmla="*/ 399098 h 390525"/>
                <a:gd name="connsiteX13" fmla="*/ 143098 w 285750"/>
                <a:gd name="connsiteY13" fmla="*/ 399098 h 390525"/>
                <a:gd name="connsiteX14" fmla="*/ 226918 w 285750"/>
                <a:gd name="connsiteY14" fmla="*/ 399098 h 390525"/>
                <a:gd name="connsiteX15" fmla="*/ 239300 w 285750"/>
                <a:gd name="connsiteY15" fmla="*/ 395288 h 390525"/>
                <a:gd name="connsiteX16" fmla="*/ 225965 w 285750"/>
                <a:gd name="connsiteY16" fmla="*/ 380048 h 390525"/>
                <a:gd name="connsiteX17" fmla="*/ 150718 w 285750"/>
                <a:gd name="connsiteY17" fmla="*/ 315278 h 390525"/>
                <a:gd name="connsiteX18" fmla="*/ 153575 w 285750"/>
                <a:gd name="connsiteY18" fmla="*/ 213360 h 390525"/>
                <a:gd name="connsiteX19" fmla="*/ 192628 w 285750"/>
                <a:gd name="connsiteY19" fmla="*/ 116205 h 390525"/>
                <a:gd name="connsiteX20" fmla="*/ 281210 w 285750"/>
                <a:gd name="connsiteY20" fmla="*/ 16193 h 390525"/>
                <a:gd name="connsiteX21" fmla="*/ 284068 w 285750"/>
                <a:gd name="connsiteY21" fmla="*/ 13335 h 390525"/>
                <a:gd name="connsiteX22" fmla="*/ 278353 w 285750"/>
                <a:gd name="connsiteY22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85750" h="390525">
                  <a:moveTo>
                    <a:pt x="278353" y="0"/>
                  </a:moveTo>
                  <a:cubicBezTo>
                    <a:pt x="234538" y="0"/>
                    <a:pt x="186913" y="0"/>
                    <a:pt x="144050" y="0"/>
                  </a:cubicBezTo>
                  <a:cubicBezTo>
                    <a:pt x="144050" y="0"/>
                    <a:pt x="143098" y="0"/>
                    <a:pt x="143098" y="0"/>
                  </a:cubicBezTo>
                  <a:cubicBezTo>
                    <a:pt x="143098" y="0"/>
                    <a:pt x="142145" y="0"/>
                    <a:pt x="142145" y="0"/>
                  </a:cubicBezTo>
                  <a:cubicBezTo>
                    <a:pt x="99283" y="0"/>
                    <a:pt x="51658" y="0"/>
                    <a:pt x="7843" y="0"/>
                  </a:cubicBezTo>
                  <a:cubicBezTo>
                    <a:pt x="1175" y="0"/>
                    <a:pt x="-2635" y="7620"/>
                    <a:pt x="2128" y="13335"/>
                  </a:cubicBezTo>
                  <a:cubicBezTo>
                    <a:pt x="3080" y="14288"/>
                    <a:pt x="4033" y="15240"/>
                    <a:pt x="4985" y="16193"/>
                  </a:cubicBezTo>
                  <a:cubicBezTo>
                    <a:pt x="32608" y="49530"/>
                    <a:pt x="65945" y="82867"/>
                    <a:pt x="93568" y="116205"/>
                  </a:cubicBezTo>
                  <a:cubicBezTo>
                    <a:pt x="134525" y="165735"/>
                    <a:pt x="128810" y="155258"/>
                    <a:pt x="132620" y="213360"/>
                  </a:cubicBezTo>
                  <a:cubicBezTo>
                    <a:pt x="134525" y="245745"/>
                    <a:pt x="133573" y="281940"/>
                    <a:pt x="135478" y="315278"/>
                  </a:cubicBezTo>
                  <a:cubicBezTo>
                    <a:pt x="131668" y="366713"/>
                    <a:pt x="79280" y="369570"/>
                    <a:pt x="60230" y="380048"/>
                  </a:cubicBezTo>
                  <a:cubicBezTo>
                    <a:pt x="57373" y="381953"/>
                    <a:pt x="44038" y="385763"/>
                    <a:pt x="46895" y="395288"/>
                  </a:cubicBezTo>
                  <a:cubicBezTo>
                    <a:pt x="48800" y="401003"/>
                    <a:pt x="55468" y="399098"/>
                    <a:pt x="59278" y="399098"/>
                  </a:cubicBezTo>
                  <a:cubicBezTo>
                    <a:pt x="85948" y="399098"/>
                    <a:pt x="114523" y="399098"/>
                    <a:pt x="143098" y="399098"/>
                  </a:cubicBezTo>
                  <a:cubicBezTo>
                    <a:pt x="171673" y="399098"/>
                    <a:pt x="200248" y="399098"/>
                    <a:pt x="226918" y="399098"/>
                  </a:cubicBezTo>
                  <a:cubicBezTo>
                    <a:pt x="231680" y="399098"/>
                    <a:pt x="237395" y="401955"/>
                    <a:pt x="239300" y="395288"/>
                  </a:cubicBezTo>
                  <a:cubicBezTo>
                    <a:pt x="242158" y="385763"/>
                    <a:pt x="228823" y="381953"/>
                    <a:pt x="225965" y="380048"/>
                  </a:cubicBezTo>
                  <a:cubicBezTo>
                    <a:pt x="205963" y="368618"/>
                    <a:pt x="154528" y="365760"/>
                    <a:pt x="150718" y="315278"/>
                  </a:cubicBezTo>
                  <a:cubicBezTo>
                    <a:pt x="152623" y="282893"/>
                    <a:pt x="151670" y="246698"/>
                    <a:pt x="153575" y="213360"/>
                  </a:cubicBezTo>
                  <a:cubicBezTo>
                    <a:pt x="157385" y="155258"/>
                    <a:pt x="151670" y="165735"/>
                    <a:pt x="192628" y="116205"/>
                  </a:cubicBezTo>
                  <a:cubicBezTo>
                    <a:pt x="220250" y="82867"/>
                    <a:pt x="253588" y="49530"/>
                    <a:pt x="281210" y="16193"/>
                  </a:cubicBezTo>
                  <a:cubicBezTo>
                    <a:pt x="282163" y="15240"/>
                    <a:pt x="283115" y="14288"/>
                    <a:pt x="284068" y="13335"/>
                  </a:cubicBezTo>
                  <a:cubicBezTo>
                    <a:pt x="288830" y="7620"/>
                    <a:pt x="285020" y="0"/>
                    <a:pt x="27835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E40DDB1-E3B8-4400-9B9C-58C1C7C808C3}"/>
                </a:ext>
              </a:extLst>
            </p:cNvPr>
            <p:cNvSpPr/>
            <p:nvPr/>
          </p:nvSpPr>
          <p:spPr>
            <a:xfrm>
              <a:off x="7422717" y="5763623"/>
              <a:ext cx="274444" cy="614231"/>
            </a:xfrm>
            <a:custGeom>
              <a:avLst/>
              <a:gdLst>
                <a:gd name="connsiteX0" fmla="*/ 178362 w 200025"/>
                <a:gd name="connsiteY0" fmla="*/ 436245 h 447675"/>
                <a:gd name="connsiteX1" fmla="*/ 119307 w 200025"/>
                <a:gd name="connsiteY1" fmla="*/ 326708 h 447675"/>
                <a:gd name="connsiteX2" fmla="*/ 133595 w 200025"/>
                <a:gd name="connsiteY2" fmla="*/ 299085 h 447675"/>
                <a:gd name="connsiteX3" fmla="*/ 153597 w 200025"/>
                <a:gd name="connsiteY3" fmla="*/ 280988 h 447675"/>
                <a:gd name="connsiteX4" fmla="*/ 193602 w 200025"/>
                <a:gd name="connsiteY4" fmla="*/ 133350 h 447675"/>
                <a:gd name="connsiteX5" fmla="*/ 186935 w 200025"/>
                <a:gd name="connsiteY5" fmla="*/ 111443 h 447675"/>
                <a:gd name="connsiteX6" fmla="*/ 196460 w 200025"/>
                <a:gd name="connsiteY6" fmla="*/ 14288 h 447675"/>
                <a:gd name="connsiteX7" fmla="*/ 189792 w 200025"/>
                <a:gd name="connsiteY7" fmla="*/ 0 h 447675"/>
                <a:gd name="connsiteX8" fmla="*/ 103115 w 200025"/>
                <a:gd name="connsiteY8" fmla="*/ 0 h 447675"/>
                <a:gd name="connsiteX9" fmla="*/ 16437 w 200025"/>
                <a:gd name="connsiteY9" fmla="*/ 0 h 447675"/>
                <a:gd name="connsiteX10" fmla="*/ 9770 w 200025"/>
                <a:gd name="connsiteY10" fmla="*/ 14288 h 447675"/>
                <a:gd name="connsiteX11" fmla="*/ 19295 w 200025"/>
                <a:gd name="connsiteY11" fmla="*/ 111443 h 447675"/>
                <a:gd name="connsiteX12" fmla="*/ 12627 w 200025"/>
                <a:gd name="connsiteY12" fmla="*/ 133350 h 447675"/>
                <a:gd name="connsiteX13" fmla="*/ 52632 w 200025"/>
                <a:gd name="connsiteY13" fmla="*/ 280988 h 447675"/>
                <a:gd name="connsiteX14" fmla="*/ 70730 w 200025"/>
                <a:gd name="connsiteY14" fmla="*/ 299085 h 447675"/>
                <a:gd name="connsiteX15" fmla="*/ 85017 w 200025"/>
                <a:gd name="connsiteY15" fmla="*/ 326708 h 447675"/>
                <a:gd name="connsiteX16" fmla="*/ 25962 w 200025"/>
                <a:gd name="connsiteY16" fmla="*/ 436245 h 447675"/>
                <a:gd name="connsiteX17" fmla="*/ 5007 w 200025"/>
                <a:gd name="connsiteY17" fmla="*/ 450533 h 447675"/>
                <a:gd name="connsiteX18" fmla="*/ 33582 w 200025"/>
                <a:gd name="connsiteY18" fmla="*/ 455295 h 447675"/>
                <a:gd name="connsiteX19" fmla="*/ 102162 w 200025"/>
                <a:gd name="connsiteY19" fmla="*/ 455295 h 447675"/>
                <a:gd name="connsiteX20" fmla="*/ 170742 w 200025"/>
                <a:gd name="connsiteY20" fmla="*/ 455295 h 447675"/>
                <a:gd name="connsiteX21" fmla="*/ 199317 w 200025"/>
                <a:gd name="connsiteY21" fmla="*/ 450533 h 447675"/>
                <a:gd name="connsiteX22" fmla="*/ 178362 w 200025"/>
                <a:gd name="connsiteY22" fmla="*/ 43624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0025" h="447675">
                  <a:moveTo>
                    <a:pt x="178362" y="436245"/>
                  </a:moveTo>
                  <a:cubicBezTo>
                    <a:pt x="119307" y="413385"/>
                    <a:pt x="109782" y="407670"/>
                    <a:pt x="119307" y="326708"/>
                  </a:cubicBezTo>
                  <a:cubicBezTo>
                    <a:pt x="120260" y="316230"/>
                    <a:pt x="125975" y="306705"/>
                    <a:pt x="133595" y="299085"/>
                  </a:cubicBezTo>
                  <a:cubicBezTo>
                    <a:pt x="140262" y="292418"/>
                    <a:pt x="146930" y="286703"/>
                    <a:pt x="153597" y="280988"/>
                  </a:cubicBezTo>
                  <a:cubicBezTo>
                    <a:pt x="214557" y="233363"/>
                    <a:pt x="214557" y="207645"/>
                    <a:pt x="193602" y="133350"/>
                  </a:cubicBezTo>
                  <a:cubicBezTo>
                    <a:pt x="191697" y="125730"/>
                    <a:pt x="189792" y="118110"/>
                    <a:pt x="186935" y="111443"/>
                  </a:cubicBezTo>
                  <a:cubicBezTo>
                    <a:pt x="174552" y="80963"/>
                    <a:pt x="179315" y="44768"/>
                    <a:pt x="196460" y="14288"/>
                  </a:cubicBezTo>
                  <a:cubicBezTo>
                    <a:pt x="201222" y="5715"/>
                    <a:pt x="202175" y="0"/>
                    <a:pt x="189792" y="0"/>
                  </a:cubicBezTo>
                  <a:cubicBezTo>
                    <a:pt x="157407" y="0"/>
                    <a:pt x="129785" y="0"/>
                    <a:pt x="103115" y="0"/>
                  </a:cubicBezTo>
                  <a:cubicBezTo>
                    <a:pt x="76445" y="0"/>
                    <a:pt x="47870" y="0"/>
                    <a:pt x="16437" y="0"/>
                  </a:cubicBezTo>
                  <a:cubicBezTo>
                    <a:pt x="3102" y="0"/>
                    <a:pt x="4055" y="5715"/>
                    <a:pt x="9770" y="14288"/>
                  </a:cubicBezTo>
                  <a:cubicBezTo>
                    <a:pt x="26915" y="43815"/>
                    <a:pt x="31677" y="80010"/>
                    <a:pt x="19295" y="111443"/>
                  </a:cubicBezTo>
                  <a:cubicBezTo>
                    <a:pt x="16437" y="118110"/>
                    <a:pt x="14532" y="125730"/>
                    <a:pt x="12627" y="133350"/>
                  </a:cubicBezTo>
                  <a:cubicBezTo>
                    <a:pt x="-8328" y="207645"/>
                    <a:pt x="-8328" y="233363"/>
                    <a:pt x="52632" y="280988"/>
                  </a:cubicBezTo>
                  <a:cubicBezTo>
                    <a:pt x="57395" y="285750"/>
                    <a:pt x="64062" y="292418"/>
                    <a:pt x="70730" y="299085"/>
                  </a:cubicBezTo>
                  <a:cubicBezTo>
                    <a:pt x="78350" y="306705"/>
                    <a:pt x="84065" y="316230"/>
                    <a:pt x="85017" y="326708"/>
                  </a:cubicBezTo>
                  <a:cubicBezTo>
                    <a:pt x="93590" y="407670"/>
                    <a:pt x="85017" y="413385"/>
                    <a:pt x="25962" y="436245"/>
                  </a:cubicBezTo>
                  <a:cubicBezTo>
                    <a:pt x="22152" y="437198"/>
                    <a:pt x="3102" y="441960"/>
                    <a:pt x="5007" y="450533"/>
                  </a:cubicBezTo>
                  <a:cubicBezTo>
                    <a:pt x="6912" y="458153"/>
                    <a:pt x="27867" y="455295"/>
                    <a:pt x="33582" y="455295"/>
                  </a:cubicBezTo>
                  <a:cubicBezTo>
                    <a:pt x="57395" y="455295"/>
                    <a:pt x="79302" y="455295"/>
                    <a:pt x="102162" y="455295"/>
                  </a:cubicBezTo>
                  <a:cubicBezTo>
                    <a:pt x="125022" y="455295"/>
                    <a:pt x="146930" y="456248"/>
                    <a:pt x="170742" y="455295"/>
                  </a:cubicBezTo>
                  <a:cubicBezTo>
                    <a:pt x="177410" y="455295"/>
                    <a:pt x="197412" y="458153"/>
                    <a:pt x="199317" y="450533"/>
                  </a:cubicBezTo>
                  <a:cubicBezTo>
                    <a:pt x="201222" y="441960"/>
                    <a:pt x="182172" y="437198"/>
                    <a:pt x="178362" y="43624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0DB5105-43CE-477D-A569-BB716E13C28E}"/>
                </a:ext>
              </a:extLst>
            </p:cNvPr>
            <p:cNvSpPr/>
            <p:nvPr/>
          </p:nvSpPr>
          <p:spPr>
            <a:xfrm>
              <a:off x="6959274" y="5593729"/>
              <a:ext cx="392062" cy="784125"/>
            </a:xfrm>
            <a:custGeom>
              <a:avLst/>
              <a:gdLst>
                <a:gd name="connsiteX0" fmla="*/ 269557 w 285750"/>
                <a:gd name="connsiteY0" fmla="*/ 17145 h 571500"/>
                <a:gd name="connsiteX1" fmla="*/ 174307 w 285750"/>
                <a:gd name="connsiteY1" fmla="*/ 20955 h 571500"/>
                <a:gd name="connsiteX2" fmla="*/ 150495 w 285750"/>
                <a:gd name="connsiteY2" fmla="*/ 952 h 571500"/>
                <a:gd name="connsiteX3" fmla="*/ 150495 w 285750"/>
                <a:gd name="connsiteY3" fmla="*/ 0 h 571500"/>
                <a:gd name="connsiteX4" fmla="*/ 147638 w 285750"/>
                <a:gd name="connsiteY4" fmla="*/ 0 h 571500"/>
                <a:gd name="connsiteX5" fmla="*/ 144780 w 285750"/>
                <a:gd name="connsiteY5" fmla="*/ 0 h 571500"/>
                <a:gd name="connsiteX6" fmla="*/ 144780 w 285750"/>
                <a:gd name="connsiteY6" fmla="*/ 952 h 571500"/>
                <a:gd name="connsiteX7" fmla="*/ 120968 w 285750"/>
                <a:gd name="connsiteY7" fmla="*/ 20955 h 571500"/>
                <a:gd name="connsiteX8" fmla="*/ 25718 w 285750"/>
                <a:gd name="connsiteY8" fmla="*/ 17145 h 571500"/>
                <a:gd name="connsiteX9" fmla="*/ 0 w 285750"/>
                <a:gd name="connsiteY9" fmla="*/ 40958 h 571500"/>
                <a:gd name="connsiteX10" fmla="*/ 26670 w 285750"/>
                <a:gd name="connsiteY10" fmla="*/ 62865 h 571500"/>
                <a:gd name="connsiteX11" fmla="*/ 114300 w 285750"/>
                <a:gd name="connsiteY11" fmla="*/ 57150 h 571500"/>
                <a:gd name="connsiteX12" fmla="*/ 125730 w 285750"/>
                <a:gd name="connsiteY12" fmla="*/ 60960 h 571500"/>
                <a:gd name="connsiteX13" fmla="*/ 126682 w 285750"/>
                <a:gd name="connsiteY13" fmla="*/ 73343 h 571500"/>
                <a:gd name="connsiteX14" fmla="*/ 121920 w 285750"/>
                <a:gd name="connsiteY14" fmla="*/ 73343 h 571500"/>
                <a:gd name="connsiteX15" fmla="*/ 112395 w 285750"/>
                <a:gd name="connsiteY15" fmla="*/ 82868 h 571500"/>
                <a:gd name="connsiteX16" fmla="*/ 120968 w 285750"/>
                <a:gd name="connsiteY16" fmla="*/ 92393 h 571500"/>
                <a:gd name="connsiteX17" fmla="*/ 125730 w 285750"/>
                <a:gd name="connsiteY17" fmla="*/ 126683 h 571500"/>
                <a:gd name="connsiteX18" fmla="*/ 120968 w 285750"/>
                <a:gd name="connsiteY18" fmla="*/ 130493 h 571500"/>
                <a:gd name="connsiteX19" fmla="*/ 100965 w 285750"/>
                <a:gd name="connsiteY19" fmla="*/ 160020 h 571500"/>
                <a:gd name="connsiteX20" fmla="*/ 100965 w 285750"/>
                <a:gd name="connsiteY20" fmla="*/ 377190 h 571500"/>
                <a:gd name="connsiteX21" fmla="*/ 88582 w 285750"/>
                <a:gd name="connsiteY21" fmla="*/ 398145 h 571500"/>
                <a:gd name="connsiteX22" fmla="*/ 76200 w 285750"/>
                <a:gd name="connsiteY22" fmla="*/ 411480 h 571500"/>
                <a:gd name="connsiteX23" fmla="*/ 75247 w 285750"/>
                <a:gd name="connsiteY23" fmla="*/ 436245 h 571500"/>
                <a:gd name="connsiteX24" fmla="*/ 77153 w 285750"/>
                <a:gd name="connsiteY24" fmla="*/ 450532 h 571500"/>
                <a:gd name="connsiteX25" fmla="*/ 143828 w 285750"/>
                <a:gd name="connsiteY25" fmla="*/ 450532 h 571500"/>
                <a:gd name="connsiteX26" fmla="*/ 149543 w 285750"/>
                <a:gd name="connsiteY26" fmla="*/ 450532 h 571500"/>
                <a:gd name="connsiteX27" fmla="*/ 150495 w 285750"/>
                <a:gd name="connsiteY27" fmla="*/ 450532 h 571500"/>
                <a:gd name="connsiteX28" fmla="*/ 141922 w 285750"/>
                <a:gd name="connsiteY28" fmla="*/ 458153 h 571500"/>
                <a:gd name="connsiteX29" fmla="*/ 127635 w 285750"/>
                <a:gd name="connsiteY29" fmla="*/ 471488 h 571500"/>
                <a:gd name="connsiteX30" fmla="*/ 140018 w 285750"/>
                <a:gd name="connsiteY30" fmla="*/ 481965 h 571500"/>
                <a:gd name="connsiteX31" fmla="*/ 146685 w 285750"/>
                <a:gd name="connsiteY31" fmla="*/ 489585 h 571500"/>
                <a:gd name="connsiteX32" fmla="*/ 126682 w 285750"/>
                <a:gd name="connsiteY32" fmla="*/ 504825 h 571500"/>
                <a:gd name="connsiteX33" fmla="*/ 145732 w 285750"/>
                <a:gd name="connsiteY33" fmla="*/ 521018 h 571500"/>
                <a:gd name="connsiteX34" fmla="*/ 145732 w 285750"/>
                <a:gd name="connsiteY34" fmla="*/ 525780 h 571500"/>
                <a:gd name="connsiteX35" fmla="*/ 146685 w 285750"/>
                <a:gd name="connsiteY35" fmla="*/ 555308 h 571500"/>
                <a:gd name="connsiteX36" fmla="*/ 142875 w 285750"/>
                <a:gd name="connsiteY36" fmla="*/ 571500 h 571500"/>
                <a:gd name="connsiteX37" fmla="*/ 147638 w 285750"/>
                <a:gd name="connsiteY37" fmla="*/ 574358 h 571500"/>
                <a:gd name="connsiteX38" fmla="*/ 149543 w 285750"/>
                <a:gd name="connsiteY38" fmla="*/ 547688 h 571500"/>
                <a:gd name="connsiteX39" fmla="*/ 147638 w 285750"/>
                <a:gd name="connsiteY39" fmla="*/ 539115 h 571500"/>
                <a:gd name="connsiteX40" fmla="*/ 142875 w 285750"/>
                <a:gd name="connsiteY40" fmla="*/ 508635 h 571500"/>
                <a:gd name="connsiteX41" fmla="*/ 142875 w 285750"/>
                <a:gd name="connsiteY41" fmla="*/ 502920 h 571500"/>
                <a:gd name="connsiteX42" fmla="*/ 149543 w 285750"/>
                <a:gd name="connsiteY42" fmla="*/ 472440 h 571500"/>
                <a:gd name="connsiteX43" fmla="*/ 149543 w 285750"/>
                <a:gd name="connsiteY43" fmla="*/ 466725 h 571500"/>
                <a:gd name="connsiteX44" fmla="*/ 164782 w 285750"/>
                <a:gd name="connsiteY44" fmla="*/ 449580 h 571500"/>
                <a:gd name="connsiteX45" fmla="*/ 217170 w 285750"/>
                <a:gd name="connsiteY45" fmla="*/ 449580 h 571500"/>
                <a:gd name="connsiteX46" fmla="*/ 219075 w 285750"/>
                <a:gd name="connsiteY46" fmla="*/ 435293 h 571500"/>
                <a:gd name="connsiteX47" fmla="*/ 218122 w 285750"/>
                <a:gd name="connsiteY47" fmla="*/ 410528 h 571500"/>
                <a:gd name="connsiteX48" fmla="*/ 205740 w 285750"/>
                <a:gd name="connsiteY48" fmla="*/ 397193 h 571500"/>
                <a:gd name="connsiteX49" fmla="*/ 193357 w 285750"/>
                <a:gd name="connsiteY49" fmla="*/ 376238 h 571500"/>
                <a:gd name="connsiteX50" fmla="*/ 193357 w 285750"/>
                <a:gd name="connsiteY50" fmla="*/ 159068 h 571500"/>
                <a:gd name="connsiteX51" fmla="*/ 173355 w 285750"/>
                <a:gd name="connsiteY51" fmla="*/ 129540 h 571500"/>
                <a:gd name="connsiteX52" fmla="*/ 168593 w 285750"/>
                <a:gd name="connsiteY52" fmla="*/ 125730 h 571500"/>
                <a:gd name="connsiteX53" fmla="*/ 173355 w 285750"/>
                <a:gd name="connsiteY53" fmla="*/ 91440 h 571500"/>
                <a:gd name="connsiteX54" fmla="*/ 181928 w 285750"/>
                <a:gd name="connsiteY54" fmla="*/ 81915 h 571500"/>
                <a:gd name="connsiteX55" fmla="*/ 172403 w 285750"/>
                <a:gd name="connsiteY55" fmla="*/ 72390 h 571500"/>
                <a:gd name="connsiteX56" fmla="*/ 167640 w 285750"/>
                <a:gd name="connsiteY56" fmla="*/ 72390 h 571500"/>
                <a:gd name="connsiteX57" fmla="*/ 168593 w 285750"/>
                <a:gd name="connsiteY57" fmla="*/ 60008 h 571500"/>
                <a:gd name="connsiteX58" fmla="*/ 180022 w 285750"/>
                <a:gd name="connsiteY58" fmla="*/ 56197 h 571500"/>
                <a:gd name="connsiteX59" fmla="*/ 267653 w 285750"/>
                <a:gd name="connsiteY59" fmla="*/ 61913 h 571500"/>
                <a:gd name="connsiteX60" fmla="*/ 294322 w 285750"/>
                <a:gd name="connsiteY60" fmla="*/ 40005 h 571500"/>
                <a:gd name="connsiteX61" fmla="*/ 269557 w 285750"/>
                <a:gd name="connsiteY61" fmla="*/ 17145 h 571500"/>
                <a:gd name="connsiteX62" fmla="*/ 134303 w 285750"/>
                <a:gd name="connsiteY62" fmla="*/ 374332 h 571500"/>
                <a:gd name="connsiteX63" fmla="*/ 126682 w 285750"/>
                <a:gd name="connsiteY63" fmla="*/ 381953 h 571500"/>
                <a:gd name="connsiteX64" fmla="*/ 117157 w 285750"/>
                <a:gd name="connsiteY64" fmla="*/ 381953 h 571500"/>
                <a:gd name="connsiteX65" fmla="*/ 113347 w 285750"/>
                <a:gd name="connsiteY65" fmla="*/ 381000 h 571500"/>
                <a:gd name="connsiteX66" fmla="*/ 112395 w 285750"/>
                <a:gd name="connsiteY66" fmla="*/ 380048 h 571500"/>
                <a:gd name="connsiteX67" fmla="*/ 112395 w 285750"/>
                <a:gd name="connsiteY67" fmla="*/ 380048 h 571500"/>
                <a:gd name="connsiteX68" fmla="*/ 111443 w 285750"/>
                <a:gd name="connsiteY68" fmla="*/ 379095 h 571500"/>
                <a:gd name="connsiteX69" fmla="*/ 110490 w 285750"/>
                <a:gd name="connsiteY69" fmla="*/ 375285 h 571500"/>
                <a:gd name="connsiteX70" fmla="*/ 110490 w 285750"/>
                <a:gd name="connsiteY70" fmla="*/ 199073 h 571500"/>
                <a:gd name="connsiteX71" fmla="*/ 118110 w 285750"/>
                <a:gd name="connsiteY71" fmla="*/ 191453 h 571500"/>
                <a:gd name="connsiteX72" fmla="*/ 127635 w 285750"/>
                <a:gd name="connsiteY72" fmla="*/ 191453 h 571500"/>
                <a:gd name="connsiteX73" fmla="*/ 135255 w 285750"/>
                <a:gd name="connsiteY73" fmla="*/ 199073 h 571500"/>
                <a:gd name="connsiteX74" fmla="*/ 135255 w 285750"/>
                <a:gd name="connsiteY74" fmla="*/ 374332 h 571500"/>
                <a:gd name="connsiteX75" fmla="*/ 168593 w 285750"/>
                <a:gd name="connsiteY75" fmla="*/ 191453 h 571500"/>
                <a:gd name="connsiteX76" fmla="*/ 178118 w 285750"/>
                <a:gd name="connsiteY76" fmla="*/ 191453 h 571500"/>
                <a:gd name="connsiteX77" fmla="*/ 185738 w 285750"/>
                <a:gd name="connsiteY77" fmla="*/ 199073 h 571500"/>
                <a:gd name="connsiteX78" fmla="*/ 185738 w 285750"/>
                <a:gd name="connsiteY78" fmla="*/ 374332 h 571500"/>
                <a:gd name="connsiteX79" fmla="*/ 184785 w 285750"/>
                <a:gd name="connsiteY79" fmla="*/ 378143 h 571500"/>
                <a:gd name="connsiteX80" fmla="*/ 183832 w 285750"/>
                <a:gd name="connsiteY80" fmla="*/ 379095 h 571500"/>
                <a:gd name="connsiteX81" fmla="*/ 183832 w 285750"/>
                <a:gd name="connsiteY81" fmla="*/ 379095 h 571500"/>
                <a:gd name="connsiteX82" fmla="*/ 182880 w 285750"/>
                <a:gd name="connsiteY82" fmla="*/ 380048 h 571500"/>
                <a:gd name="connsiteX83" fmla="*/ 179070 w 285750"/>
                <a:gd name="connsiteY83" fmla="*/ 381000 h 571500"/>
                <a:gd name="connsiteX84" fmla="*/ 169545 w 285750"/>
                <a:gd name="connsiteY84" fmla="*/ 381000 h 571500"/>
                <a:gd name="connsiteX85" fmla="*/ 161925 w 285750"/>
                <a:gd name="connsiteY85" fmla="*/ 373380 h 571500"/>
                <a:gd name="connsiteX86" fmla="*/ 161925 w 285750"/>
                <a:gd name="connsiteY86" fmla="*/ 199073 h 571500"/>
                <a:gd name="connsiteX87" fmla="*/ 168593 w 285750"/>
                <a:gd name="connsiteY87" fmla="*/ 191453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5750" h="571500">
                  <a:moveTo>
                    <a:pt x="269557" y="17145"/>
                  </a:moveTo>
                  <a:cubicBezTo>
                    <a:pt x="245745" y="17145"/>
                    <a:pt x="189547" y="21908"/>
                    <a:pt x="174307" y="20955"/>
                  </a:cubicBezTo>
                  <a:cubicBezTo>
                    <a:pt x="170497" y="10477"/>
                    <a:pt x="160972" y="2858"/>
                    <a:pt x="150495" y="952"/>
                  </a:cubicBezTo>
                  <a:lnTo>
                    <a:pt x="150495" y="0"/>
                  </a:lnTo>
                  <a:cubicBezTo>
                    <a:pt x="149543" y="0"/>
                    <a:pt x="148590" y="0"/>
                    <a:pt x="147638" y="0"/>
                  </a:cubicBezTo>
                  <a:cubicBezTo>
                    <a:pt x="146685" y="0"/>
                    <a:pt x="145732" y="0"/>
                    <a:pt x="144780" y="0"/>
                  </a:cubicBezTo>
                  <a:lnTo>
                    <a:pt x="144780" y="952"/>
                  </a:lnTo>
                  <a:cubicBezTo>
                    <a:pt x="133350" y="2858"/>
                    <a:pt x="124778" y="10477"/>
                    <a:pt x="120968" y="20955"/>
                  </a:cubicBezTo>
                  <a:cubicBezTo>
                    <a:pt x="105728" y="20955"/>
                    <a:pt x="50482" y="17145"/>
                    <a:pt x="25718" y="17145"/>
                  </a:cubicBezTo>
                  <a:cubicBezTo>
                    <a:pt x="4763" y="17145"/>
                    <a:pt x="0" y="26670"/>
                    <a:pt x="0" y="40958"/>
                  </a:cubicBezTo>
                  <a:cubicBezTo>
                    <a:pt x="0" y="56197"/>
                    <a:pt x="8572" y="63818"/>
                    <a:pt x="26670" y="62865"/>
                  </a:cubicBezTo>
                  <a:cubicBezTo>
                    <a:pt x="56197" y="60008"/>
                    <a:pt x="84772" y="59055"/>
                    <a:pt x="114300" y="57150"/>
                  </a:cubicBezTo>
                  <a:cubicBezTo>
                    <a:pt x="118110" y="57150"/>
                    <a:pt x="124778" y="57150"/>
                    <a:pt x="125730" y="60960"/>
                  </a:cubicBezTo>
                  <a:cubicBezTo>
                    <a:pt x="127635" y="64770"/>
                    <a:pt x="128588" y="68580"/>
                    <a:pt x="126682" y="73343"/>
                  </a:cubicBezTo>
                  <a:lnTo>
                    <a:pt x="121920" y="73343"/>
                  </a:lnTo>
                  <a:cubicBezTo>
                    <a:pt x="116205" y="73343"/>
                    <a:pt x="112395" y="78105"/>
                    <a:pt x="112395" y="82868"/>
                  </a:cubicBezTo>
                  <a:cubicBezTo>
                    <a:pt x="112395" y="87630"/>
                    <a:pt x="116205" y="92393"/>
                    <a:pt x="120968" y="92393"/>
                  </a:cubicBezTo>
                  <a:cubicBezTo>
                    <a:pt x="128588" y="92393"/>
                    <a:pt x="125730" y="113348"/>
                    <a:pt x="125730" y="126683"/>
                  </a:cubicBezTo>
                  <a:cubicBezTo>
                    <a:pt x="126682" y="130493"/>
                    <a:pt x="124778" y="131445"/>
                    <a:pt x="120968" y="130493"/>
                  </a:cubicBezTo>
                  <a:cubicBezTo>
                    <a:pt x="104775" y="130493"/>
                    <a:pt x="100013" y="144780"/>
                    <a:pt x="100965" y="160020"/>
                  </a:cubicBezTo>
                  <a:cubicBezTo>
                    <a:pt x="101918" y="214312"/>
                    <a:pt x="100965" y="298132"/>
                    <a:pt x="100965" y="377190"/>
                  </a:cubicBezTo>
                  <a:cubicBezTo>
                    <a:pt x="100965" y="375285"/>
                    <a:pt x="100013" y="396240"/>
                    <a:pt x="88582" y="398145"/>
                  </a:cubicBezTo>
                  <a:cubicBezTo>
                    <a:pt x="79057" y="399098"/>
                    <a:pt x="76200" y="402907"/>
                    <a:pt x="76200" y="411480"/>
                  </a:cubicBezTo>
                  <a:cubicBezTo>
                    <a:pt x="76200" y="420053"/>
                    <a:pt x="78105" y="428625"/>
                    <a:pt x="75247" y="436245"/>
                  </a:cubicBezTo>
                  <a:cubicBezTo>
                    <a:pt x="71438" y="445770"/>
                    <a:pt x="73343" y="449580"/>
                    <a:pt x="77153" y="450532"/>
                  </a:cubicBezTo>
                  <a:lnTo>
                    <a:pt x="143828" y="450532"/>
                  </a:lnTo>
                  <a:lnTo>
                    <a:pt x="149543" y="450532"/>
                  </a:lnTo>
                  <a:lnTo>
                    <a:pt x="150495" y="450532"/>
                  </a:lnTo>
                  <a:cubicBezTo>
                    <a:pt x="150495" y="453390"/>
                    <a:pt x="147638" y="455295"/>
                    <a:pt x="141922" y="458153"/>
                  </a:cubicBezTo>
                  <a:cubicBezTo>
                    <a:pt x="136207" y="461010"/>
                    <a:pt x="127635" y="462915"/>
                    <a:pt x="127635" y="471488"/>
                  </a:cubicBezTo>
                  <a:cubicBezTo>
                    <a:pt x="127635" y="480060"/>
                    <a:pt x="136207" y="481965"/>
                    <a:pt x="140018" y="481965"/>
                  </a:cubicBezTo>
                  <a:cubicBezTo>
                    <a:pt x="142875" y="481965"/>
                    <a:pt x="149543" y="483870"/>
                    <a:pt x="146685" y="489585"/>
                  </a:cubicBezTo>
                  <a:cubicBezTo>
                    <a:pt x="140970" y="495300"/>
                    <a:pt x="127635" y="494348"/>
                    <a:pt x="126682" y="504825"/>
                  </a:cubicBezTo>
                  <a:cubicBezTo>
                    <a:pt x="125730" y="516255"/>
                    <a:pt x="138113" y="515303"/>
                    <a:pt x="145732" y="521018"/>
                  </a:cubicBezTo>
                  <a:cubicBezTo>
                    <a:pt x="147638" y="521970"/>
                    <a:pt x="147638" y="524828"/>
                    <a:pt x="145732" y="525780"/>
                  </a:cubicBezTo>
                  <a:cubicBezTo>
                    <a:pt x="130493" y="534353"/>
                    <a:pt x="130493" y="547688"/>
                    <a:pt x="146685" y="555308"/>
                  </a:cubicBezTo>
                  <a:cubicBezTo>
                    <a:pt x="154305" y="559118"/>
                    <a:pt x="143828" y="565785"/>
                    <a:pt x="142875" y="571500"/>
                  </a:cubicBezTo>
                  <a:cubicBezTo>
                    <a:pt x="141922" y="574358"/>
                    <a:pt x="145732" y="576263"/>
                    <a:pt x="147638" y="574358"/>
                  </a:cubicBezTo>
                  <a:cubicBezTo>
                    <a:pt x="158115" y="566738"/>
                    <a:pt x="163830" y="557213"/>
                    <a:pt x="149543" y="547688"/>
                  </a:cubicBezTo>
                  <a:cubicBezTo>
                    <a:pt x="146685" y="545783"/>
                    <a:pt x="143828" y="541973"/>
                    <a:pt x="147638" y="539115"/>
                  </a:cubicBezTo>
                  <a:cubicBezTo>
                    <a:pt x="168593" y="524828"/>
                    <a:pt x="160972" y="513398"/>
                    <a:pt x="142875" y="508635"/>
                  </a:cubicBezTo>
                  <a:cubicBezTo>
                    <a:pt x="140970" y="507682"/>
                    <a:pt x="140018" y="503873"/>
                    <a:pt x="142875" y="502920"/>
                  </a:cubicBezTo>
                  <a:cubicBezTo>
                    <a:pt x="165735" y="493395"/>
                    <a:pt x="169545" y="481965"/>
                    <a:pt x="149543" y="472440"/>
                  </a:cubicBezTo>
                  <a:cubicBezTo>
                    <a:pt x="147638" y="471488"/>
                    <a:pt x="147638" y="468630"/>
                    <a:pt x="149543" y="466725"/>
                  </a:cubicBezTo>
                  <a:cubicBezTo>
                    <a:pt x="162878" y="460057"/>
                    <a:pt x="167640" y="457200"/>
                    <a:pt x="164782" y="449580"/>
                  </a:cubicBezTo>
                  <a:lnTo>
                    <a:pt x="217170" y="449580"/>
                  </a:lnTo>
                  <a:cubicBezTo>
                    <a:pt x="220980" y="448628"/>
                    <a:pt x="222885" y="444818"/>
                    <a:pt x="219075" y="435293"/>
                  </a:cubicBezTo>
                  <a:cubicBezTo>
                    <a:pt x="216218" y="428625"/>
                    <a:pt x="218122" y="419100"/>
                    <a:pt x="218122" y="410528"/>
                  </a:cubicBezTo>
                  <a:cubicBezTo>
                    <a:pt x="218122" y="401955"/>
                    <a:pt x="215265" y="398145"/>
                    <a:pt x="205740" y="397193"/>
                  </a:cubicBezTo>
                  <a:cubicBezTo>
                    <a:pt x="194310" y="395288"/>
                    <a:pt x="193357" y="374332"/>
                    <a:pt x="193357" y="376238"/>
                  </a:cubicBezTo>
                  <a:cubicBezTo>
                    <a:pt x="193357" y="298132"/>
                    <a:pt x="193357" y="213360"/>
                    <a:pt x="193357" y="159068"/>
                  </a:cubicBezTo>
                  <a:cubicBezTo>
                    <a:pt x="193357" y="143828"/>
                    <a:pt x="188595" y="129540"/>
                    <a:pt x="173355" y="129540"/>
                  </a:cubicBezTo>
                  <a:cubicBezTo>
                    <a:pt x="170497" y="130493"/>
                    <a:pt x="168593" y="129540"/>
                    <a:pt x="168593" y="125730"/>
                  </a:cubicBezTo>
                  <a:cubicBezTo>
                    <a:pt x="168593" y="112395"/>
                    <a:pt x="165735" y="91440"/>
                    <a:pt x="173355" y="91440"/>
                  </a:cubicBezTo>
                  <a:cubicBezTo>
                    <a:pt x="178118" y="90487"/>
                    <a:pt x="181928" y="86677"/>
                    <a:pt x="181928" y="81915"/>
                  </a:cubicBezTo>
                  <a:cubicBezTo>
                    <a:pt x="181928" y="76200"/>
                    <a:pt x="177165" y="72390"/>
                    <a:pt x="172403" y="72390"/>
                  </a:cubicBezTo>
                  <a:lnTo>
                    <a:pt x="167640" y="72390"/>
                  </a:lnTo>
                  <a:cubicBezTo>
                    <a:pt x="165735" y="67627"/>
                    <a:pt x="167640" y="63818"/>
                    <a:pt x="168593" y="60008"/>
                  </a:cubicBezTo>
                  <a:cubicBezTo>
                    <a:pt x="169545" y="57150"/>
                    <a:pt x="176213" y="56197"/>
                    <a:pt x="180022" y="56197"/>
                  </a:cubicBezTo>
                  <a:cubicBezTo>
                    <a:pt x="209550" y="58102"/>
                    <a:pt x="238125" y="59055"/>
                    <a:pt x="267653" y="61913"/>
                  </a:cubicBezTo>
                  <a:cubicBezTo>
                    <a:pt x="284797" y="63818"/>
                    <a:pt x="294322" y="55245"/>
                    <a:pt x="294322" y="40005"/>
                  </a:cubicBezTo>
                  <a:cubicBezTo>
                    <a:pt x="295275" y="25717"/>
                    <a:pt x="290513" y="16192"/>
                    <a:pt x="269557" y="17145"/>
                  </a:cubicBezTo>
                  <a:close/>
                  <a:moveTo>
                    <a:pt x="134303" y="374332"/>
                  </a:moveTo>
                  <a:cubicBezTo>
                    <a:pt x="134303" y="379095"/>
                    <a:pt x="130493" y="381953"/>
                    <a:pt x="126682" y="381953"/>
                  </a:cubicBezTo>
                  <a:lnTo>
                    <a:pt x="117157" y="381953"/>
                  </a:lnTo>
                  <a:cubicBezTo>
                    <a:pt x="115253" y="381953"/>
                    <a:pt x="114300" y="381000"/>
                    <a:pt x="113347" y="381000"/>
                  </a:cubicBezTo>
                  <a:cubicBezTo>
                    <a:pt x="113347" y="381000"/>
                    <a:pt x="112395" y="381000"/>
                    <a:pt x="112395" y="380048"/>
                  </a:cubicBezTo>
                  <a:cubicBezTo>
                    <a:pt x="112395" y="380048"/>
                    <a:pt x="112395" y="380048"/>
                    <a:pt x="112395" y="380048"/>
                  </a:cubicBezTo>
                  <a:cubicBezTo>
                    <a:pt x="112395" y="380048"/>
                    <a:pt x="111443" y="379095"/>
                    <a:pt x="111443" y="379095"/>
                  </a:cubicBezTo>
                  <a:cubicBezTo>
                    <a:pt x="110490" y="378143"/>
                    <a:pt x="110490" y="376238"/>
                    <a:pt x="110490" y="375285"/>
                  </a:cubicBezTo>
                  <a:lnTo>
                    <a:pt x="110490" y="199073"/>
                  </a:lnTo>
                  <a:cubicBezTo>
                    <a:pt x="110490" y="194310"/>
                    <a:pt x="114300" y="191453"/>
                    <a:pt x="118110" y="191453"/>
                  </a:cubicBezTo>
                  <a:lnTo>
                    <a:pt x="127635" y="191453"/>
                  </a:lnTo>
                  <a:cubicBezTo>
                    <a:pt x="132397" y="191453"/>
                    <a:pt x="135255" y="195262"/>
                    <a:pt x="135255" y="199073"/>
                  </a:cubicBezTo>
                  <a:lnTo>
                    <a:pt x="135255" y="374332"/>
                  </a:lnTo>
                  <a:close/>
                  <a:moveTo>
                    <a:pt x="168593" y="191453"/>
                  </a:moveTo>
                  <a:lnTo>
                    <a:pt x="178118" y="191453"/>
                  </a:lnTo>
                  <a:cubicBezTo>
                    <a:pt x="182880" y="191453"/>
                    <a:pt x="185738" y="195262"/>
                    <a:pt x="185738" y="199073"/>
                  </a:cubicBezTo>
                  <a:lnTo>
                    <a:pt x="185738" y="374332"/>
                  </a:lnTo>
                  <a:cubicBezTo>
                    <a:pt x="185738" y="376238"/>
                    <a:pt x="184785" y="377190"/>
                    <a:pt x="184785" y="378143"/>
                  </a:cubicBezTo>
                  <a:cubicBezTo>
                    <a:pt x="184785" y="379095"/>
                    <a:pt x="183832" y="379095"/>
                    <a:pt x="183832" y="379095"/>
                  </a:cubicBezTo>
                  <a:cubicBezTo>
                    <a:pt x="183832" y="379095"/>
                    <a:pt x="183832" y="379095"/>
                    <a:pt x="183832" y="379095"/>
                  </a:cubicBezTo>
                  <a:cubicBezTo>
                    <a:pt x="183832" y="379095"/>
                    <a:pt x="182880" y="379095"/>
                    <a:pt x="182880" y="380048"/>
                  </a:cubicBezTo>
                  <a:cubicBezTo>
                    <a:pt x="181928" y="381000"/>
                    <a:pt x="180022" y="381000"/>
                    <a:pt x="179070" y="381000"/>
                  </a:cubicBezTo>
                  <a:lnTo>
                    <a:pt x="169545" y="381000"/>
                  </a:lnTo>
                  <a:cubicBezTo>
                    <a:pt x="164782" y="381000"/>
                    <a:pt x="161925" y="377190"/>
                    <a:pt x="161925" y="373380"/>
                  </a:cubicBezTo>
                  <a:lnTo>
                    <a:pt x="161925" y="199073"/>
                  </a:lnTo>
                  <a:cubicBezTo>
                    <a:pt x="160972" y="195262"/>
                    <a:pt x="164782" y="191453"/>
                    <a:pt x="168593" y="19145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476E525-05A1-4BB3-8B2C-FBA9FEF8F8D8}"/>
                </a:ext>
              </a:extLst>
            </p:cNvPr>
            <p:cNvSpPr/>
            <p:nvPr/>
          </p:nvSpPr>
          <p:spPr>
            <a:xfrm>
              <a:off x="10724140" y="5619866"/>
              <a:ext cx="561956" cy="757988"/>
            </a:xfrm>
            <a:custGeom>
              <a:avLst/>
              <a:gdLst>
                <a:gd name="connsiteX0" fmla="*/ 398633 w 409575"/>
                <a:gd name="connsiteY0" fmla="*/ 415290 h 552450"/>
                <a:gd name="connsiteX1" fmla="*/ 377678 w 409575"/>
                <a:gd name="connsiteY1" fmla="*/ 399098 h 552450"/>
                <a:gd name="connsiteX2" fmla="*/ 242423 w 409575"/>
                <a:gd name="connsiteY2" fmla="*/ 150495 h 552450"/>
                <a:gd name="connsiteX3" fmla="*/ 284333 w 409575"/>
                <a:gd name="connsiteY3" fmla="*/ 21907 h 552450"/>
                <a:gd name="connsiteX4" fmla="*/ 270045 w 409575"/>
                <a:gd name="connsiteY4" fmla="*/ 0 h 552450"/>
                <a:gd name="connsiteX5" fmla="*/ 147173 w 409575"/>
                <a:gd name="connsiteY5" fmla="*/ 0 h 552450"/>
                <a:gd name="connsiteX6" fmla="*/ 132885 w 409575"/>
                <a:gd name="connsiteY6" fmla="*/ 21907 h 552450"/>
                <a:gd name="connsiteX7" fmla="*/ 174795 w 409575"/>
                <a:gd name="connsiteY7" fmla="*/ 150495 h 552450"/>
                <a:gd name="connsiteX8" fmla="*/ 39541 w 409575"/>
                <a:gd name="connsiteY8" fmla="*/ 399098 h 552450"/>
                <a:gd name="connsiteX9" fmla="*/ 18585 w 409575"/>
                <a:gd name="connsiteY9" fmla="*/ 415290 h 552450"/>
                <a:gd name="connsiteX10" fmla="*/ 8108 w 409575"/>
                <a:gd name="connsiteY10" fmla="*/ 475298 h 552450"/>
                <a:gd name="connsiteX11" fmla="*/ 71925 w 409575"/>
                <a:gd name="connsiteY11" fmla="*/ 528638 h 552450"/>
                <a:gd name="connsiteX12" fmla="*/ 207181 w 409575"/>
                <a:gd name="connsiteY12" fmla="*/ 555308 h 552450"/>
                <a:gd name="connsiteX13" fmla="*/ 207181 w 409575"/>
                <a:gd name="connsiteY13" fmla="*/ 555308 h 552450"/>
                <a:gd name="connsiteX14" fmla="*/ 342435 w 409575"/>
                <a:gd name="connsiteY14" fmla="*/ 528638 h 552450"/>
                <a:gd name="connsiteX15" fmla="*/ 406253 w 409575"/>
                <a:gd name="connsiteY15" fmla="*/ 475298 h 552450"/>
                <a:gd name="connsiteX16" fmla="*/ 398633 w 409575"/>
                <a:gd name="connsiteY16" fmla="*/ 41529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9575" h="552450">
                  <a:moveTo>
                    <a:pt x="398633" y="415290"/>
                  </a:moveTo>
                  <a:cubicBezTo>
                    <a:pt x="391966" y="409575"/>
                    <a:pt x="384345" y="404812"/>
                    <a:pt x="377678" y="399098"/>
                  </a:cubicBezTo>
                  <a:cubicBezTo>
                    <a:pt x="301478" y="336233"/>
                    <a:pt x="240518" y="252412"/>
                    <a:pt x="242423" y="150495"/>
                  </a:cubicBezTo>
                  <a:cubicBezTo>
                    <a:pt x="243375" y="107632"/>
                    <a:pt x="266235" y="60960"/>
                    <a:pt x="284333" y="21907"/>
                  </a:cubicBezTo>
                  <a:cubicBezTo>
                    <a:pt x="294810" y="0"/>
                    <a:pt x="294810" y="0"/>
                    <a:pt x="270045" y="0"/>
                  </a:cubicBezTo>
                  <a:cubicBezTo>
                    <a:pt x="251948" y="0"/>
                    <a:pt x="166223" y="0"/>
                    <a:pt x="147173" y="0"/>
                  </a:cubicBezTo>
                  <a:cubicBezTo>
                    <a:pt x="122408" y="0"/>
                    <a:pt x="122408" y="0"/>
                    <a:pt x="132885" y="21907"/>
                  </a:cubicBezTo>
                  <a:cubicBezTo>
                    <a:pt x="150983" y="60960"/>
                    <a:pt x="174795" y="107632"/>
                    <a:pt x="174795" y="150495"/>
                  </a:cubicBezTo>
                  <a:cubicBezTo>
                    <a:pt x="176700" y="253365"/>
                    <a:pt x="116693" y="336233"/>
                    <a:pt x="39541" y="399098"/>
                  </a:cubicBezTo>
                  <a:cubicBezTo>
                    <a:pt x="32873" y="404812"/>
                    <a:pt x="25253" y="409575"/>
                    <a:pt x="18585" y="415290"/>
                  </a:cubicBezTo>
                  <a:cubicBezTo>
                    <a:pt x="-2370" y="434340"/>
                    <a:pt x="-5227" y="449580"/>
                    <a:pt x="8108" y="475298"/>
                  </a:cubicBezTo>
                  <a:cubicBezTo>
                    <a:pt x="21443" y="500062"/>
                    <a:pt x="48113" y="516255"/>
                    <a:pt x="71925" y="528638"/>
                  </a:cubicBezTo>
                  <a:cubicBezTo>
                    <a:pt x="115741" y="549593"/>
                    <a:pt x="160508" y="556260"/>
                    <a:pt x="207181" y="555308"/>
                  </a:cubicBezTo>
                  <a:lnTo>
                    <a:pt x="207181" y="555308"/>
                  </a:lnTo>
                  <a:cubicBezTo>
                    <a:pt x="253853" y="557213"/>
                    <a:pt x="298620" y="550545"/>
                    <a:pt x="342435" y="528638"/>
                  </a:cubicBezTo>
                  <a:cubicBezTo>
                    <a:pt x="367200" y="516255"/>
                    <a:pt x="393870" y="500062"/>
                    <a:pt x="406253" y="475298"/>
                  </a:cubicBezTo>
                  <a:cubicBezTo>
                    <a:pt x="422445" y="449580"/>
                    <a:pt x="419588" y="434340"/>
                    <a:pt x="398633" y="41529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718B06E-B1D6-4170-A7A8-64E2BD0E38C7}"/>
                </a:ext>
              </a:extLst>
            </p:cNvPr>
            <p:cNvSpPr/>
            <p:nvPr/>
          </p:nvSpPr>
          <p:spPr>
            <a:xfrm>
              <a:off x="11385809" y="5730950"/>
              <a:ext cx="470475" cy="640369"/>
            </a:xfrm>
            <a:custGeom>
              <a:avLst/>
              <a:gdLst>
                <a:gd name="connsiteX0" fmla="*/ 284826 w 342900"/>
                <a:gd name="connsiteY0" fmla="*/ 174308 h 466725"/>
                <a:gd name="connsiteX1" fmla="*/ 228629 w 342900"/>
                <a:gd name="connsiteY1" fmla="*/ 150495 h 466725"/>
                <a:gd name="connsiteX2" fmla="*/ 211484 w 342900"/>
                <a:gd name="connsiteY2" fmla="*/ 126682 h 466725"/>
                <a:gd name="connsiteX3" fmla="*/ 227676 w 342900"/>
                <a:gd name="connsiteY3" fmla="*/ 21907 h 466725"/>
                <a:gd name="connsiteX4" fmla="*/ 214341 w 342900"/>
                <a:gd name="connsiteY4" fmla="*/ 0 h 466725"/>
                <a:gd name="connsiteX5" fmla="*/ 174336 w 342900"/>
                <a:gd name="connsiteY5" fmla="*/ 0 h 466725"/>
                <a:gd name="connsiteX6" fmla="*/ 134331 w 342900"/>
                <a:gd name="connsiteY6" fmla="*/ 0 h 466725"/>
                <a:gd name="connsiteX7" fmla="*/ 120996 w 342900"/>
                <a:gd name="connsiteY7" fmla="*/ 21907 h 466725"/>
                <a:gd name="connsiteX8" fmla="*/ 137189 w 342900"/>
                <a:gd name="connsiteY8" fmla="*/ 126682 h 466725"/>
                <a:gd name="connsiteX9" fmla="*/ 120044 w 342900"/>
                <a:gd name="connsiteY9" fmla="*/ 150495 h 466725"/>
                <a:gd name="connsiteX10" fmla="*/ 63846 w 342900"/>
                <a:gd name="connsiteY10" fmla="*/ 174308 h 466725"/>
                <a:gd name="connsiteX11" fmla="*/ 29 w 342900"/>
                <a:gd name="connsiteY11" fmla="*/ 277178 h 466725"/>
                <a:gd name="connsiteX12" fmla="*/ 64798 w 342900"/>
                <a:gd name="connsiteY12" fmla="*/ 461010 h 466725"/>
                <a:gd name="connsiteX13" fmla="*/ 86706 w 342900"/>
                <a:gd name="connsiteY13" fmla="*/ 468630 h 466725"/>
                <a:gd name="connsiteX14" fmla="*/ 174336 w 342900"/>
                <a:gd name="connsiteY14" fmla="*/ 467678 h 466725"/>
                <a:gd name="connsiteX15" fmla="*/ 261966 w 342900"/>
                <a:gd name="connsiteY15" fmla="*/ 468630 h 466725"/>
                <a:gd name="connsiteX16" fmla="*/ 283874 w 342900"/>
                <a:gd name="connsiteY16" fmla="*/ 461010 h 466725"/>
                <a:gd name="connsiteX17" fmla="*/ 348644 w 342900"/>
                <a:gd name="connsiteY17" fmla="*/ 277178 h 466725"/>
                <a:gd name="connsiteX18" fmla="*/ 284826 w 342900"/>
                <a:gd name="connsiteY18" fmla="*/ 174308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466725">
                  <a:moveTo>
                    <a:pt x="284826" y="174308"/>
                  </a:moveTo>
                  <a:cubicBezTo>
                    <a:pt x="266729" y="163830"/>
                    <a:pt x="247679" y="156210"/>
                    <a:pt x="228629" y="150495"/>
                  </a:cubicBezTo>
                  <a:cubicBezTo>
                    <a:pt x="216246" y="146685"/>
                    <a:pt x="210531" y="140018"/>
                    <a:pt x="211484" y="126682"/>
                  </a:cubicBezTo>
                  <a:cubicBezTo>
                    <a:pt x="213389" y="89535"/>
                    <a:pt x="212436" y="36195"/>
                    <a:pt x="227676" y="21907"/>
                  </a:cubicBezTo>
                  <a:cubicBezTo>
                    <a:pt x="235296" y="15240"/>
                    <a:pt x="225771" y="0"/>
                    <a:pt x="214341" y="0"/>
                  </a:cubicBezTo>
                  <a:cubicBezTo>
                    <a:pt x="201959" y="0"/>
                    <a:pt x="188624" y="0"/>
                    <a:pt x="174336" y="0"/>
                  </a:cubicBezTo>
                  <a:cubicBezTo>
                    <a:pt x="160049" y="0"/>
                    <a:pt x="146714" y="0"/>
                    <a:pt x="134331" y="0"/>
                  </a:cubicBezTo>
                  <a:cubicBezTo>
                    <a:pt x="123854" y="0"/>
                    <a:pt x="114329" y="15240"/>
                    <a:pt x="120996" y="21907"/>
                  </a:cubicBezTo>
                  <a:cubicBezTo>
                    <a:pt x="137189" y="36195"/>
                    <a:pt x="135284" y="89535"/>
                    <a:pt x="137189" y="126682"/>
                  </a:cubicBezTo>
                  <a:cubicBezTo>
                    <a:pt x="138141" y="140018"/>
                    <a:pt x="132426" y="146685"/>
                    <a:pt x="120044" y="150495"/>
                  </a:cubicBezTo>
                  <a:cubicBezTo>
                    <a:pt x="100041" y="156210"/>
                    <a:pt x="80991" y="163830"/>
                    <a:pt x="63846" y="174308"/>
                  </a:cubicBezTo>
                  <a:cubicBezTo>
                    <a:pt x="23841" y="197168"/>
                    <a:pt x="981" y="230505"/>
                    <a:pt x="29" y="277178"/>
                  </a:cubicBezTo>
                  <a:cubicBezTo>
                    <a:pt x="-924" y="342900"/>
                    <a:pt x="21936" y="411480"/>
                    <a:pt x="64798" y="461010"/>
                  </a:cubicBezTo>
                  <a:cubicBezTo>
                    <a:pt x="71466" y="468630"/>
                    <a:pt x="78134" y="468630"/>
                    <a:pt x="86706" y="468630"/>
                  </a:cubicBezTo>
                  <a:cubicBezTo>
                    <a:pt x="116234" y="468630"/>
                    <a:pt x="144809" y="467678"/>
                    <a:pt x="174336" y="467678"/>
                  </a:cubicBezTo>
                  <a:cubicBezTo>
                    <a:pt x="203864" y="467678"/>
                    <a:pt x="232439" y="468630"/>
                    <a:pt x="261966" y="468630"/>
                  </a:cubicBezTo>
                  <a:cubicBezTo>
                    <a:pt x="270539" y="468630"/>
                    <a:pt x="278159" y="468630"/>
                    <a:pt x="283874" y="461010"/>
                  </a:cubicBezTo>
                  <a:cubicBezTo>
                    <a:pt x="326736" y="411480"/>
                    <a:pt x="349596" y="342900"/>
                    <a:pt x="348644" y="277178"/>
                  </a:cubicBezTo>
                  <a:cubicBezTo>
                    <a:pt x="348644" y="230505"/>
                    <a:pt x="324831" y="197168"/>
                    <a:pt x="284826" y="17430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36C2ABB-A1A8-4E81-A7B9-82D6B463C5B9}"/>
                </a:ext>
              </a:extLst>
            </p:cNvPr>
            <p:cNvSpPr/>
            <p:nvPr/>
          </p:nvSpPr>
          <p:spPr>
            <a:xfrm>
              <a:off x="9974176" y="6364785"/>
              <a:ext cx="13069" cy="13069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29CC9B2-5F30-4E35-8101-340229FEA5AA}"/>
              </a:ext>
            </a:extLst>
          </p:cNvPr>
          <p:cNvGrpSpPr/>
          <p:nvPr/>
        </p:nvGrpSpPr>
        <p:grpSpPr>
          <a:xfrm>
            <a:off x="9162755" y="1858235"/>
            <a:ext cx="1016651" cy="858876"/>
            <a:chOff x="1960454" y="5041163"/>
            <a:chExt cx="1743075" cy="147256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9A5A964-08BB-492E-AF3A-6948269A3C39}"/>
                </a:ext>
              </a:extLst>
            </p:cNvPr>
            <p:cNvSpPr/>
            <p:nvPr/>
          </p:nvSpPr>
          <p:spPr>
            <a:xfrm>
              <a:off x="1960454" y="5646954"/>
              <a:ext cx="1743075" cy="866775"/>
            </a:xfrm>
            <a:custGeom>
              <a:avLst/>
              <a:gdLst>
                <a:gd name="connsiteX0" fmla="*/ 1677443 w 1743075"/>
                <a:gd name="connsiteY0" fmla="*/ 330518 h 866775"/>
                <a:gd name="connsiteX1" fmla="*/ 1438365 w 1743075"/>
                <a:gd name="connsiteY1" fmla="*/ 142875 h 866775"/>
                <a:gd name="connsiteX2" fmla="*/ 1195478 w 1743075"/>
                <a:gd name="connsiteY2" fmla="*/ 384810 h 866775"/>
                <a:gd name="connsiteX3" fmla="*/ 1186905 w 1743075"/>
                <a:gd name="connsiteY3" fmla="*/ 381953 h 866775"/>
                <a:gd name="connsiteX4" fmla="*/ 1350735 w 1743075"/>
                <a:gd name="connsiteY4" fmla="*/ 97155 h 866775"/>
                <a:gd name="connsiteX5" fmla="*/ 1239293 w 1743075"/>
                <a:gd name="connsiteY5" fmla="*/ 55245 h 866775"/>
                <a:gd name="connsiteX6" fmla="*/ 922110 w 1743075"/>
                <a:gd name="connsiteY6" fmla="*/ 351472 h 866775"/>
                <a:gd name="connsiteX7" fmla="*/ 913538 w 1743075"/>
                <a:gd name="connsiteY7" fmla="*/ 348615 h 866775"/>
                <a:gd name="connsiteX8" fmla="*/ 1108800 w 1743075"/>
                <a:gd name="connsiteY8" fmla="*/ 23813 h 866775"/>
                <a:gd name="connsiteX9" fmla="*/ 997358 w 1743075"/>
                <a:gd name="connsiteY9" fmla="*/ 8572 h 866775"/>
                <a:gd name="connsiteX10" fmla="*/ 612548 w 1743075"/>
                <a:gd name="connsiteY10" fmla="*/ 350520 h 866775"/>
                <a:gd name="connsiteX11" fmla="*/ 603975 w 1743075"/>
                <a:gd name="connsiteY11" fmla="*/ 347663 h 866775"/>
                <a:gd name="connsiteX12" fmla="*/ 818288 w 1743075"/>
                <a:gd name="connsiteY12" fmla="*/ 0 h 866775"/>
                <a:gd name="connsiteX13" fmla="*/ 746850 w 1743075"/>
                <a:gd name="connsiteY13" fmla="*/ 7620 h 866775"/>
                <a:gd name="connsiteX14" fmla="*/ 696368 w 1743075"/>
                <a:gd name="connsiteY14" fmla="*/ 13335 h 866775"/>
                <a:gd name="connsiteX15" fmla="*/ 319178 w 1743075"/>
                <a:gd name="connsiteY15" fmla="*/ 350520 h 866775"/>
                <a:gd name="connsiteX16" fmla="*/ 310605 w 1743075"/>
                <a:gd name="connsiteY16" fmla="*/ 347663 h 866775"/>
                <a:gd name="connsiteX17" fmla="*/ 474435 w 1743075"/>
                <a:gd name="connsiteY17" fmla="*/ 62865 h 866775"/>
                <a:gd name="connsiteX18" fmla="*/ 329655 w 1743075"/>
                <a:gd name="connsiteY18" fmla="*/ 126682 h 866775"/>
                <a:gd name="connsiteX19" fmla="*/ 222975 w 1743075"/>
                <a:gd name="connsiteY19" fmla="*/ 192405 h 866775"/>
                <a:gd name="connsiteX20" fmla="*/ 21045 w 1743075"/>
                <a:gd name="connsiteY20" fmla="*/ 421957 h 866775"/>
                <a:gd name="connsiteX21" fmla="*/ 137250 w 1743075"/>
                <a:gd name="connsiteY21" fmla="*/ 749618 h 866775"/>
                <a:gd name="connsiteX22" fmla="*/ 305843 w 1743075"/>
                <a:gd name="connsiteY22" fmla="*/ 816293 h 866775"/>
                <a:gd name="connsiteX23" fmla="*/ 1135470 w 1743075"/>
                <a:gd name="connsiteY23" fmla="*/ 860107 h 866775"/>
                <a:gd name="connsiteX24" fmla="*/ 1544093 w 1743075"/>
                <a:gd name="connsiteY24" fmla="*/ 781050 h 866775"/>
                <a:gd name="connsiteX25" fmla="*/ 1677443 w 1743075"/>
                <a:gd name="connsiteY25" fmla="*/ 330518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43075" h="866775">
                  <a:moveTo>
                    <a:pt x="1677443" y="330518"/>
                  </a:moveTo>
                  <a:cubicBezTo>
                    <a:pt x="1617435" y="242888"/>
                    <a:pt x="1528853" y="193357"/>
                    <a:pt x="1438365" y="142875"/>
                  </a:cubicBezTo>
                  <a:cubicBezTo>
                    <a:pt x="1335495" y="220028"/>
                    <a:pt x="1230720" y="311468"/>
                    <a:pt x="1195478" y="384810"/>
                  </a:cubicBezTo>
                  <a:cubicBezTo>
                    <a:pt x="1193573" y="389572"/>
                    <a:pt x="1185953" y="387668"/>
                    <a:pt x="1186905" y="381953"/>
                  </a:cubicBezTo>
                  <a:cubicBezTo>
                    <a:pt x="1198335" y="310515"/>
                    <a:pt x="1270725" y="200025"/>
                    <a:pt x="1350735" y="97155"/>
                  </a:cubicBezTo>
                  <a:cubicBezTo>
                    <a:pt x="1316445" y="80963"/>
                    <a:pt x="1279298" y="66675"/>
                    <a:pt x="1239293" y="55245"/>
                  </a:cubicBezTo>
                  <a:cubicBezTo>
                    <a:pt x="1119278" y="140018"/>
                    <a:pt x="965925" y="260032"/>
                    <a:pt x="922110" y="351472"/>
                  </a:cubicBezTo>
                  <a:cubicBezTo>
                    <a:pt x="920205" y="356235"/>
                    <a:pt x="912585" y="354330"/>
                    <a:pt x="913538" y="348615"/>
                  </a:cubicBezTo>
                  <a:cubicBezTo>
                    <a:pt x="926873" y="267653"/>
                    <a:pt x="1018313" y="137160"/>
                    <a:pt x="1108800" y="23813"/>
                  </a:cubicBezTo>
                  <a:cubicBezTo>
                    <a:pt x="1072605" y="17145"/>
                    <a:pt x="1035458" y="12382"/>
                    <a:pt x="997358" y="8572"/>
                  </a:cubicBezTo>
                  <a:cubicBezTo>
                    <a:pt x="875438" y="89535"/>
                    <a:pt x="664935" y="240982"/>
                    <a:pt x="612548" y="350520"/>
                  </a:cubicBezTo>
                  <a:cubicBezTo>
                    <a:pt x="610643" y="355282"/>
                    <a:pt x="603023" y="353378"/>
                    <a:pt x="603975" y="347663"/>
                  </a:cubicBezTo>
                  <a:cubicBezTo>
                    <a:pt x="618263" y="260985"/>
                    <a:pt x="721133" y="118110"/>
                    <a:pt x="818288" y="0"/>
                  </a:cubicBezTo>
                  <a:cubicBezTo>
                    <a:pt x="794475" y="953"/>
                    <a:pt x="772568" y="3810"/>
                    <a:pt x="746850" y="7620"/>
                  </a:cubicBezTo>
                  <a:cubicBezTo>
                    <a:pt x="729705" y="9525"/>
                    <a:pt x="712560" y="11430"/>
                    <a:pt x="696368" y="13335"/>
                  </a:cubicBezTo>
                  <a:cubicBezTo>
                    <a:pt x="573495" y="95250"/>
                    <a:pt x="370613" y="242888"/>
                    <a:pt x="319178" y="350520"/>
                  </a:cubicBezTo>
                  <a:cubicBezTo>
                    <a:pt x="317273" y="355282"/>
                    <a:pt x="309653" y="353378"/>
                    <a:pt x="310605" y="347663"/>
                  </a:cubicBezTo>
                  <a:cubicBezTo>
                    <a:pt x="322035" y="276225"/>
                    <a:pt x="395378" y="165735"/>
                    <a:pt x="474435" y="62865"/>
                  </a:cubicBezTo>
                  <a:cubicBezTo>
                    <a:pt x="421095" y="80963"/>
                    <a:pt x="372518" y="102870"/>
                    <a:pt x="329655" y="126682"/>
                  </a:cubicBezTo>
                  <a:cubicBezTo>
                    <a:pt x="292508" y="145732"/>
                    <a:pt x="256313" y="167640"/>
                    <a:pt x="222975" y="192405"/>
                  </a:cubicBezTo>
                  <a:cubicBezTo>
                    <a:pt x="135345" y="258128"/>
                    <a:pt x="60098" y="316230"/>
                    <a:pt x="21045" y="421957"/>
                  </a:cubicBezTo>
                  <a:cubicBezTo>
                    <a:pt x="-29437" y="559118"/>
                    <a:pt x="11520" y="674370"/>
                    <a:pt x="137250" y="749618"/>
                  </a:cubicBezTo>
                  <a:cubicBezTo>
                    <a:pt x="189638" y="781050"/>
                    <a:pt x="246788" y="802005"/>
                    <a:pt x="305843" y="816293"/>
                  </a:cubicBezTo>
                  <a:cubicBezTo>
                    <a:pt x="576353" y="881063"/>
                    <a:pt x="860198" y="876300"/>
                    <a:pt x="1135470" y="860107"/>
                  </a:cubicBezTo>
                  <a:cubicBezTo>
                    <a:pt x="1271678" y="852488"/>
                    <a:pt x="1416458" y="834390"/>
                    <a:pt x="1544093" y="781050"/>
                  </a:cubicBezTo>
                  <a:cubicBezTo>
                    <a:pt x="1753643" y="695325"/>
                    <a:pt x="1805078" y="516255"/>
                    <a:pt x="1677443" y="330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E6268FA-1CD2-4B35-A7EA-C5F9D251353F}"/>
                </a:ext>
              </a:extLst>
            </p:cNvPr>
            <p:cNvSpPr/>
            <p:nvPr/>
          </p:nvSpPr>
          <p:spPr>
            <a:xfrm>
              <a:off x="3229274" y="5527891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B672968-67E1-40EE-8210-D97165805A63}"/>
                </a:ext>
              </a:extLst>
            </p:cNvPr>
            <p:cNvSpPr/>
            <p:nvPr/>
          </p:nvSpPr>
          <p:spPr>
            <a:xfrm>
              <a:off x="3120559" y="5041163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8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0050"/>
                    <a:pt x="67757" y="313372"/>
                    <a:pt x="141100" y="242888"/>
                  </a:cubicBezTo>
                  <a:cubicBezTo>
                    <a:pt x="142052" y="242888"/>
                    <a:pt x="142052" y="242888"/>
                    <a:pt x="141100" y="2428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EFAD017-4486-4DB9-81B1-B72FD64F0E84}"/>
                </a:ext>
              </a:extLst>
            </p:cNvPr>
            <p:cNvSpPr/>
            <p:nvPr/>
          </p:nvSpPr>
          <p:spPr>
            <a:xfrm>
              <a:off x="2908282" y="5540273"/>
              <a:ext cx="9525" cy="9525"/>
            </a:xfrm>
            <a:custGeom>
              <a:avLst/>
              <a:gdLst>
                <a:gd name="connsiteX0" fmla="*/ 2858 w 0"/>
                <a:gd name="connsiteY0" fmla="*/ 953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3"/>
                  </a:moveTo>
                  <a:cubicBezTo>
                    <a:pt x="1905" y="953"/>
                    <a:pt x="953" y="0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42A8F93-AF23-41C9-8714-725C590D282A}"/>
                </a:ext>
              </a:extLst>
            </p:cNvPr>
            <p:cNvSpPr/>
            <p:nvPr/>
          </p:nvSpPr>
          <p:spPr>
            <a:xfrm>
              <a:off x="2800519" y="5053546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7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8"/>
                    <a:pt x="107762" y="485775"/>
                  </a:cubicBezTo>
                  <a:cubicBezTo>
                    <a:pt x="55375" y="400050"/>
                    <a:pt x="66805" y="313373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497038D-165A-4E42-A23A-AEF16ED2166D}"/>
                </a:ext>
              </a:extLst>
            </p:cNvPr>
            <p:cNvSpPr/>
            <p:nvPr/>
          </p:nvSpPr>
          <p:spPr>
            <a:xfrm>
              <a:off x="2589194" y="5539321"/>
              <a:ext cx="9525" cy="9525"/>
            </a:xfrm>
            <a:custGeom>
              <a:avLst/>
              <a:gdLst>
                <a:gd name="connsiteX0" fmla="*/ 2858 w 0"/>
                <a:gd name="connsiteY0" fmla="*/ 952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2858" y="952"/>
                  </a:moveTo>
                  <a:cubicBezTo>
                    <a:pt x="1905" y="952"/>
                    <a:pt x="953" y="0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765B278-B66C-4871-9106-7DA3EA5DB68A}"/>
                </a:ext>
              </a:extLst>
            </p:cNvPr>
            <p:cNvSpPr/>
            <p:nvPr/>
          </p:nvSpPr>
          <p:spPr>
            <a:xfrm>
              <a:off x="2481432" y="5052594"/>
              <a:ext cx="161925" cy="485775"/>
            </a:xfrm>
            <a:custGeom>
              <a:avLst/>
              <a:gdLst>
                <a:gd name="connsiteX0" fmla="*/ 141100 w 161925"/>
                <a:gd name="connsiteY0" fmla="*/ 242888 h 485775"/>
                <a:gd name="connsiteX1" fmla="*/ 52517 w 161925"/>
                <a:gd name="connsiteY1" fmla="*/ 0 h 485775"/>
                <a:gd name="connsiteX2" fmla="*/ 19180 w 161925"/>
                <a:gd name="connsiteY2" fmla="*/ 242888 h 485775"/>
                <a:gd name="connsiteX3" fmla="*/ 19180 w 161925"/>
                <a:gd name="connsiteY3" fmla="*/ 242888 h 485775"/>
                <a:gd name="connsiteX4" fmla="*/ 107762 w 161925"/>
                <a:gd name="connsiteY4" fmla="*/ 485775 h 485775"/>
                <a:gd name="connsiteX5" fmla="*/ 141100 w 161925"/>
                <a:gd name="connsiteY5" fmla="*/ 242888 h 485775"/>
                <a:gd name="connsiteX6" fmla="*/ 141100 w 161925"/>
                <a:gd name="connsiteY6" fmla="*/ 24288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85775">
                  <a:moveTo>
                    <a:pt x="141100" y="242888"/>
                  </a:moveTo>
                  <a:cubicBezTo>
                    <a:pt x="197297" y="178117"/>
                    <a:pt x="151577" y="47625"/>
                    <a:pt x="52517" y="0"/>
                  </a:cubicBezTo>
                  <a:cubicBezTo>
                    <a:pt x="116335" y="124778"/>
                    <a:pt x="63947" y="171450"/>
                    <a:pt x="19180" y="242888"/>
                  </a:cubicBezTo>
                  <a:cubicBezTo>
                    <a:pt x="19180" y="242888"/>
                    <a:pt x="19180" y="242888"/>
                    <a:pt x="19180" y="242888"/>
                  </a:cubicBezTo>
                  <a:cubicBezTo>
                    <a:pt x="-25588" y="338138"/>
                    <a:pt x="9655" y="437197"/>
                    <a:pt x="107762" y="485775"/>
                  </a:cubicBezTo>
                  <a:cubicBezTo>
                    <a:pt x="56327" y="401003"/>
                    <a:pt x="67757" y="313372"/>
                    <a:pt x="141100" y="242888"/>
                  </a:cubicBezTo>
                  <a:cubicBezTo>
                    <a:pt x="141100" y="242888"/>
                    <a:pt x="141100" y="242888"/>
                    <a:pt x="141100" y="2428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CCFF6EE-B3B4-4DC3-A3B5-0ED3D1790FC9}"/>
              </a:ext>
            </a:extLst>
          </p:cNvPr>
          <p:cNvGrpSpPr/>
          <p:nvPr/>
        </p:nvGrpSpPr>
        <p:grpSpPr>
          <a:xfrm>
            <a:off x="7553158" y="1775073"/>
            <a:ext cx="986953" cy="995483"/>
            <a:chOff x="8286282" y="3158475"/>
            <a:chExt cx="1247775" cy="1258559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B670B15-D60F-4919-8042-FE0ED3B98FD0}"/>
                </a:ext>
              </a:extLst>
            </p:cNvPr>
            <p:cNvSpPr/>
            <p:nvPr/>
          </p:nvSpPr>
          <p:spPr>
            <a:xfrm>
              <a:off x="8297699" y="3331184"/>
              <a:ext cx="1228725" cy="1085850"/>
            </a:xfrm>
            <a:custGeom>
              <a:avLst/>
              <a:gdLst>
                <a:gd name="connsiteX0" fmla="*/ 1232284 w 1228725"/>
                <a:gd name="connsiteY0" fmla="*/ 840126 h 1085850"/>
                <a:gd name="connsiteX1" fmla="*/ 1132271 w 1228725"/>
                <a:gd name="connsiteY1" fmla="*/ 181949 h 1085850"/>
                <a:gd name="connsiteX2" fmla="*/ 1054166 w 1228725"/>
                <a:gd name="connsiteY2" fmla="*/ 76221 h 1085850"/>
                <a:gd name="connsiteX3" fmla="*/ 428374 w 1228725"/>
                <a:gd name="connsiteY3" fmla="*/ 8594 h 1085850"/>
                <a:gd name="connsiteX4" fmla="*/ 191201 w 1228725"/>
                <a:gd name="connsiteY4" fmla="*/ 72411 h 1085850"/>
                <a:gd name="connsiteX5" fmla="*/ 103571 w 1228725"/>
                <a:gd name="connsiteY5" fmla="*/ 191474 h 1085850"/>
                <a:gd name="connsiteX6" fmla="*/ 7369 w 1228725"/>
                <a:gd name="connsiteY6" fmla="*/ 850604 h 1085850"/>
                <a:gd name="connsiteX7" fmla="*/ 106429 w 1228725"/>
                <a:gd name="connsiteY7" fmla="*/ 1001099 h 1085850"/>
                <a:gd name="connsiteX8" fmla="*/ 1120841 w 1228725"/>
                <a:gd name="connsiteY8" fmla="*/ 1004909 h 1085850"/>
                <a:gd name="connsiteX9" fmla="*/ 1232284 w 1228725"/>
                <a:gd name="connsiteY9" fmla="*/ 840126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8725" h="1085850">
                  <a:moveTo>
                    <a:pt x="1232284" y="840126"/>
                  </a:moveTo>
                  <a:cubicBezTo>
                    <a:pt x="1228474" y="828696"/>
                    <a:pt x="1138939" y="249576"/>
                    <a:pt x="1132271" y="181949"/>
                  </a:cubicBezTo>
                  <a:cubicBezTo>
                    <a:pt x="1127509" y="129561"/>
                    <a:pt x="1099886" y="95271"/>
                    <a:pt x="1054166" y="76221"/>
                  </a:cubicBezTo>
                  <a:cubicBezTo>
                    <a:pt x="802706" y="-30459"/>
                    <a:pt x="462664" y="4784"/>
                    <a:pt x="428374" y="8594"/>
                  </a:cubicBezTo>
                  <a:cubicBezTo>
                    <a:pt x="345506" y="17166"/>
                    <a:pt x="266449" y="36216"/>
                    <a:pt x="191201" y="72411"/>
                  </a:cubicBezTo>
                  <a:cubicBezTo>
                    <a:pt x="139766" y="97176"/>
                    <a:pt x="108334" y="132419"/>
                    <a:pt x="103571" y="191474"/>
                  </a:cubicBezTo>
                  <a:cubicBezTo>
                    <a:pt x="98809" y="242909"/>
                    <a:pt x="7369" y="838221"/>
                    <a:pt x="7369" y="850604"/>
                  </a:cubicBezTo>
                  <a:cubicBezTo>
                    <a:pt x="-7871" y="968714"/>
                    <a:pt x="-9776" y="962046"/>
                    <a:pt x="106429" y="1001099"/>
                  </a:cubicBezTo>
                  <a:cubicBezTo>
                    <a:pt x="443614" y="1116351"/>
                    <a:pt x="782704" y="1116351"/>
                    <a:pt x="1120841" y="1004909"/>
                  </a:cubicBezTo>
                  <a:cubicBezTo>
                    <a:pt x="1243714" y="962999"/>
                    <a:pt x="1242761" y="960141"/>
                    <a:pt x="1232284" y="84012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22D51CD-3471-41D1-A608-A6044B8AACA3}"/>
                </a:ext>
              </a:extLst>
            </p:cNvPr>
            <p:cNvSpPr/>
            <p:nvPr/>
          </p:nvSpPr>
          <p:spPr>
            <a:xfrm>
              <a:off x="8286282" y="4063678"/>
              <a:ext cx="1247775" cy="161925"/>
            </a:xfrm>
            <a:custGeom>
              <a:avLst/>
              <a:gdLst>
                <a:gd name="connsiteX0" fmla="*/ 34026 w 1247775"/>
                <a:gd name="connsiteY0" fmla="*/ 0 h 161925"/>
                <a:gd name="connsiteX1" fmla="*/ 109274 w 1247775"/>
                <a:gd name="connsiteY1" fmla="*/ 80963 h 161925"/>
                <a:gd name="connsiteX2" fmla="*/ 1175122 w 1247775"/>
                <a:gd name="connsiteY2" fmla="*/ 74295 h 161925"/>
                <a:gd name="connsiteX3" fmla="*/ 1247512 w 1247775"/>
                <a:gd name="connsiteY3" fmla="*/ 150495 h 161925"/>
                <a:gd name="connsiteX4" fmla="*/ 1175122 w 1247775"/>
                <a:gd name="connsiteY4" fmla="*/ 103823 h 161925"/>
                <a:gd name="connsiteX5" fmla="*/ 27359 w 1247775"/>
                <a:gd name="connsiteY5" fmla="*/ 89535 h 161925"/>
                <a:gd name="connsiteX6" fmla="*/ 34026 w 1247775"/>
                <a:gd name="connsiteY6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7775" h="161925">
                  <a:moveTo>
                    <a:pt x="34026" y="0"/>
                  </a:moveTo>
                  <a:cubicBezTo>
                    <a:pt x="22596" y="60960"/>
                    <a:pt x="47361" y="68580"/>
                    <a:pt x="109274" y="80963"/>
                  </a:cubicBezTo>
                  <a:cubicBezTo>
                    <a:pt x="465509" y="150495"/>
                    <a:pt x="819839" y="150495"/>
                    <a:pt x="1175122" y="74295"/>
                  </a:cubicBezTo>
                  <a:cubicBezTo>
                    <a:pt x="1234177" y="68580"/>
                    <a:pt x="1272277" y="81915"/>
                    <a:pt x="1247512" y="150495"/>
                  </a:cubicBezTo>
                  <a:cubicBezTo>
                    <a:pt x="1242749" y="103823"/>
                    <a:pt x="1223699" y="93345"/>
                    <a:pt x="1175122" y="103823"/>
                  </a:cubicBezTo>
                  <a:cubicBezTo>
                    <a:pt x="792216" y="184785"/>
                    <a:pt x="408359" y="182880"/>
                    <a:pt x="27359" y="89535"/>
                  </a:cubicBezTo>
                  <a:cubicBezTo>
                    <a:pt x="-25981" y="53340"/>
                    <a:pt x="11166" y="29528"/>
                    <a:pt x="3402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18AC770-B326-421F-BD04-BC2027917071}"/>
                </a:ext>
              </a:extLst>
            </p:cNvPr>
            <p:cNvSpPr/>
            <p:nvPr/>
          </p:nvSpPr>
          <p:spPr>
            <a:xfrm>
              <a:off x="8490806" y="3393118"/>
              <a:ext cx="847725" cy="180975"/>
            </a:xfrm>
            <a:custGeom>
              <a:avLst/>
              <a:gdLst>
                <a:gd name="connsiteX0" fmla="*/ 849630 w 847725"/>
                <a:gd name="connsiteY0" fmla="*/ 91440 h 180975"/>
                <a:gd name="connsiteX1" fmla="*/ 424815 w 847725"/>
                <a:gd name="connsiteY1" fmla="*/ 182880 h 180975"/>
                <a:gd name="connsiteX2" fmla="*/ 0 w 847725"/>
                <a:gd name="connsiteY2" fmla="*/ 91440 h 180975"/>
                <a:gd name="connsiteX3" fmla="*/ 424815 w 847725"/>
                <a:gd name="connsiteY3" fmla="*/ 0 h 180975"/>
                <a:gd name="connsiteX4" fmla="*/ 849630 w 847725"/>
                <a:gd name="connsiteY4" fmla="*/ 9144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725" h="180975">
                  <a:moveTo>
                    <a:pt x="849630" y="91440"/>
                  </a:moveTo>
                  <a:cubicBezTo>
                    <a:pt x="849630" y="141941"/>
                    <a:pt x="659434" y="182880"/>
                    <a:pt x="424815" y="182880"/>
                  </a:cubicBezTo>
                  <a:cubicBezTo>
                    <a:pt x="190196" y="182880"/>
                    <a:pt x="0" y="141941"/>
                    <a:pt x="0" y="91440"/>
                  </a:cubicBezTo>
                  <a:cubicBezTo>
                    <a:pt x="0" y="40939"/>
                    <a:pt x="190196" y="0"/>
                    <a:pt x="424815" y="0"/>
                  </a:cubicBezTo>
                  <a:cubicBezTo>
                    <a:pt x="659434" y="0"/>
                    <a:pt x="849630" y="40939"/>
                    <a:pt x="849630" y="9144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BCEC9EA-8904-449A-99A6-8DF9F80ABC02}"/>
                </a:ext>
              </a:extLst>
            </p:cNvPr>
            <p:cNvSpPr/>
            <p:nvPr/>
          </p:nvSpPr>
          <p:spPr>
            <a:xfrm>
              <a:off x="8318988" y="3863653"/>
              <a:ext cx="1190625" cy="161925"/>
            </a:xfrm>
            <a:custGeom>
              <a:avLst/>
              <a:gdLst>
                <a:gd name="connsiteX0" fmla="*/ 32752 w 1190625"/>
                <a:gd name="connsiteY0" fmla="*/ 0 h 161925"/>
                <a:gd name="connsiteX1" fmla="*/ 104190 w 1190625"/>
                <a:gd name="connsiteY1" fmla="*/ 80963 h 161925"/>
                <a:gd name="connsiteX2" fmla="*/ 1117650 w 1190625"/>
                <a:gd name="connsiteY2" fmla="*/ 74295 h 161925"/>
                <a:gd name="connsiteX3" fmla="*/ 1186230 w 1190625"/>
                <a:gd name="connsiteY3" fmla="*/ 150495 h 161925"/>
                <a:gd name="connsiteX4" fmla="*/ 1116698 w 1190625"/>
                <a:gd name="connsiteY4" fmla="*/ 103823 h 161925"/>
                <a:gd name="connsiteX5" fmla="*/ 25132 w 1190625"/>
                <a:gd name="connsiteY5" fmla="*/ 89535 h 161925"/>
                <a:gd name="connsiteX6" fmla="*/ 32752 w 1190625"/>
                <a:gd name="connsiteY6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90625" h="161925">
                  <a:moveTo>
                    <a:pt x="32752" y="0"/>
                  </a:moveTo>
                  <a:cubicBezTo>
                    <a:pt x="22275" y="60960"/>
                    <a:pt x="45135" y="68580"/>
                    <a:pt x="104190" y="80963"/>
                  </a:cubicBezTo>
                  <a:cubicBezTo>
                    <a:pt x="443280" y="150495"/>
                    <a:pt x="780465" y="150495"/>
                    <a:pt x="1117650" y="74295"/>
                  </a:cubicBezTo>
                  <a:cubicBezTo>
                    <a:pt x="1173848" y="68580"/>
                    <a:pt x="1210043" y="81915"/>
                    <a:pt x="1186230" y="150495"/>
                  </a:cubicBezTo>
                  <a:cubicBezTo>
                    <a:pt x="1181468" y="103823"/>
                    <a:pt x="1163370" y="93345"/>
                    <a:pt x="1116698" y="103823"/>
                  </a:cubicBezTo>
                  <a:cubicBezTo>
                    <a:pt x="751890" y="184785"/>
                    <a:pt x="388035" y="182880"/>
                    <a:pt x="25132" y="89535"/>
                  </a:cubicBezTo>
                  <a:cubicBezTo>
                    <a:pt x="-24398" y="53340"/>
                    <a:pt x="10845" y="30480"/>
                    <a:pt x="32752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2EC4B9F-1362-47CB-AFF9-760F30A7B33D}"/>
                </a:ext>
              </a:extLst>
            </p:cNvPr>
            <p:cNvSpPr/>
            <p:nvPr/>
          </p:nvSpPr>
          <p:spPr>
            <a:xfrm>
              <a:off x="8347164" y="3664581"/>
              <a:ext cx="1133475" cy="161925"/>
            </a:xfrm>
            <a:custGeom>
              <a:avLst/>
              <a:gdLst>
                <a:gd name="connsiteX0" fmla="*/ 31247 w 1133475"/>
                <a:gd name="connsiteY0" fmla="*/ 0 h 161925"/>
                <a:gd name="connsiteX1" fmla="*/ 98874 w 1133475"/>
                <a:gd name="connsiteY1" fmla="*/ 80963 h 161925"/>
                <a:gd name="connsiteX2" fmla="*/ 1061852 w 1133475"/>
                <a:gd name="connsiteY2" fmla="*/ 74295 h 161925"/>
                <a:gd name="connsiteX3" fmla="*/ 1126622 w 1133475"/>
                <a:gd name="connsiteY3" fmla="*/ 150495 h 161925"/>
                <a:gd name="connsiteX4" fmla="*/ 1060899 w 1133475"/>
                <a:gd name="connsiteY4" fmla="*/ 103822 h 161925"/>
                <a:gd name="connsiteX5" fmla="*/ 23627 w 1133475"/>
                <a:gd name="connsiteY5" fmla="*/ 89535 h 161925"/>
                <a:gd name="connsiteX6" fmla="*/ 31247 w 1133475"/>
                <a:gd name="connsiteY6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3475" h="161925">
                  <a:moveTo>
                    <a:pt x="31247" y="0"/>
                  </a:moveTo>
                  <a:cubicBezTo>
                    <a:pt x="21722" y="60960"/>
                    <a:pt x="42677" y="68580"/>
                    <a:pt x="98874" y="80963"/>
                  </a:cubicBezTo>
                  <a:cubicBezTo>
                    <a:pt x="420819" y="150495"/>
                    <a:pt x="740859" y="150495"/>
                    <a:pt x="1061852" y="74295"/>
                  </a:cubicBezTo>
                  <a:cubicBezTo>
                    <a:pt x="1115192" y="68580"/>
                    <a:pt x="1149482" y="81915"/>
                    <a:pt x="1126622" y="150495"/>
                  </a:cubicBezTo>
                  <a:cubicBezTo>
                    <a:pt x="1121859" y="103822"/>
                    <a:pt x="1104714" y="93345"/>
                    <a:pt x="1060899" y="103822"/>
                  </a:cubicBezTo>
                  <a:cubicBezTo>
                    <a:pt x="714189" y="184785"/>
                    <a:pt x="368432" y="182880"/>
                    <a:pt x="23627" y="89535"/>
                  </a:cubicBezTo>
                  <a:cubicBezTo>
                    <a:pt x="-23046" y="53340"/>
                    <a:pt x="10292" y="29528"/>
                    <a:pt x="31247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D6BFC57-9554-495A-AEFF-54004E78ABB5}"/>
                </a:ext>
              </a:extLst>
            </p:cNvPr>
            <p:cNvSpPr/>
            <p:nvPr/>
          </p:nvSpPr>
          <p:spPr>
            <a:xfrm>
              <a:off x="8793689" y="3158475"/>
              <a:ext cx="342900" cy="342900"/>
            </a:xfrm>
            <a:custGeom>
              <a:avLst/>
              <a:gdLst>
                <a:gd name="connsiteX0" fmla="*/ 273379 w 342900"/>
                <a:gd name="connsiteY0" fmla="*/ 208925 h 342900"/>
                <a:gd name="connsiteX1" fmla="*/ 248614 w 342900"/>
                <a:gd name="connsiteY1" fmla="*/ 128915 h 342900"/>
                <a:gd name="connsiteX2" fmla="*/ 176224 w 342900"/>
                <a:gd name="connsiteY2" fmla="*/ 117485 h 342900"/>
                <a:gd name="connsiteX3" fmla="*/ 220991 w 342900"/>
                <a:gd name="connsiteY3" fmla="*/ 46048 h 342900"/>
                <a:gd name="connsiteX4" fmla="*/ 334339 w 342900"/>
                <a:gd name="connsiteY4" fmla="*/ 28903 h 342900"/>
                <a:gd name="connsiteX5" fmla="*/ 334339 w 342900"/>
                <a:gd name="connsiteY5" fmla="*/ 4138 h 342900"/>
                <a:gd name="connsiteX6" fmla="*/ 209561 w 342900"/>
                <a:gd name="connsiteY6" fmla="*/ 30808 h 342900"/>
                <a:gd name="connsiteX7" fmla="*/ 160031 w 342900"/>
                <a:gd name="connsiteY7" fmla="*/ 116533 h 342900"/>
                <a:gd name="connsiteX8" fmla="*/ 155269 w 342900"/>
                <a:gd name="connsiteY8" fmla="*/ 115580 h 342900"/>
                <a:gd name="connsiteX9" fmla="*/ 69544 w 342900"/>
                <a:gd name="connsiteY9" fmla="*/ 93673 h 342900"/>
                <a:gd name="connsiteX10" fmla="*/ 11 w 342900"/>
                <a:gd name="connsiteY10" fmla="*/ 205115 h 342900"/>
                <a:gd name="connsiteX11" fmla="*/ 134314 w 342900"/>
                <a:gd name="connsiteY11" fmla="*/ 344180 h 342900"/>
                <a:gd name="connsiteX12" fmla="*/ 273379 w 342900"/>
                <a:gd name="connsiteY12" fmla="*/ 208925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2900" h="342900">
                  <a:moveTo>
                    <a:pt x="273379" y="208925"/>
                  </a:moveTo>
                  <a:cubicBezTo>
                    <a:pt x="277189" y="165110"/>
                    <a:pt x="267664" y="145108"/>
                    <a:pt x="248614" y="128915"/>
                  </a:cubicBezTo>
                  <a:cubicBezTo>
                    <a:pt x="213371" y="105103"/>
                    <a:pt x="200036" y="116533"/>
                    <a:pt x="176224" y="117485"/>
                  </a:cubicBezTo>
                  <a:cubicBezTo>
                    <a:pt x="187654" y="88910"/>
                    <a:pt x="205751" y="58430"/>
                    <a:pt x="220991" y="46048"/>
                  </a:cubicBezTo>
                  <a:cubicBezTo>
                    <a:pt x="242899" y="27950"/>
                    <a:pt x="288619" y="15568"/>
                    <a:pt x="334339" y="28903"/>
                  </a:cubicBezTo>
                  <a:cubicBezTo>
                    <a:pt x="350531" y="32713"/>
                    <a:pt x="361961" y="15568"/>
                    <a:pt x="334339" y="4138"/>
                  </a:cubicBezTo>
                  <a:cubicBezTo>
                    <a:pt x="295286" y="-7292"/>
                    <a:pt x="239089" y="6043"/>
                    <a:pt x="209561" y="30808"/>
                  </a:cubicBezTo>
                  <a:cubicBezTo>
                    <a:pt x="186701" y="48905"/>
                    <a:pt x="169556" y="81290"/>
                    <a:pt x="160031" y="116533"/>
                  </a:cubicBezTo>
                  <a:cubicBezTo>
                    <a:pt x="158126" y="116533"/>
                    <a:pt x="157174" y="115580"/>
                    <a:pt x="155269" y="115580"/>
                  </a:cubicBezTo>
                  <a:cubicBezTo>
                    <a:pt x="116216" y="106055"/>
                    <a:pt x="125741" y="74623"/>
                    <a:pt x="69544" y="93673"/>
                  </a:cubicBezTo>
                  <a:cubicBezTo>
                    <a:pt x="22871" y="115580"/>
                    <a:pt x="964" y="157490"/>
                    <a:pt x="11" y="205115"/>
                  </a:cubicBezTo>
                  <a:cubicBezTo>
                    <a:pt x="-941" y="280363"/>
                    <a:pt x="59066" y="342275"/>
                    <a:pt x="134314" y="344180"/>
                  </a:cubicBezTo>
                  <a:cubicBezTo>
                    <a:pt x="210514" y="345133"/>
                    <a:pt x="267664" y="289888"/>
                    <a:pt x="273379" y="20892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EE7AB214-C445-454D-9ED6-F19BC928563A}"/>
              </a:ext>
            </a:extLst>
          </p:cNvPr>
          <p:cNvGrpSpPr/>
          <p:nvPr/>
        </p:nvGrpSpPr>
        <p:grpSpPr>
          <a:xfrm>
            <a:off x="7560756" y="3956249"/>
            <a:ext cx="4213490" cy="1099354"/>
            <a:chOff x="7549869" y="4331073"/>
            <a:chExt cx="4213490" cy="1099354"/>
          </a:xfrm>
        </p:grpSpPr>
        <p:grpSp>
          <p:nvGrpSpPr>
            <p:cNvPr id="73" name="그룹 108">
              <a:extLst>
                <a:ext uri="{FF2B5EF4-FFF2-40B4-BE49-F238E27FC236}">
                  <a16:creationId xmlns:a16="http://schemas.microsoft.com/office/drawing/2014/main" id="{954218A7-315C-4F2C-83B0-18AFC5813A3F}"/>
                </a:ext>
              </a:extLst>
            </p:cNvPr>
            <p:cNvGrpSpPr/>
            <p:nvPr/>
          </p:nvGrpSpPr>
          <p:grpSpPr>
            <a:xfrm>
              <a:off x="11011572" y="4492779"/>
              <a:ext cx="751787" cy="858235"/>
              <a:chOff x="7322818" y="1544656"/>
              <a:chExt cx="2434437" cy="2779133"/>
            </a:xfrm>
            <a:solidFill>
              <a:schemeClr val="accent2"/>
            </a:solidFill>
          </p:grpSpPr>
          <p:sp>
            <p:nvSpPr>
              <p:cNvPr id="74" name="타원 109">
                <a:extLst>
                  <a:ext uri="{FF2B5EF4-FFF2-40B4-BE49-F238E27FC236}">
                    <a16:creationId xmlns:a16="http://schemas.microsoft.com/office/drawing/2014/main" id="{7F39DE39-F7F9-4A25-96A6-6669AF2F0222}"/>
                  </a:ext>
                </a:extLst>
              </p:cNvPr>
              <p:cNvSpPr/>
              <p:nvPr/>
            </p:nvSpPr>
            <p:spPr>
              <a:xfrm rot="1023001">
                <a:off x="7882224" y="2424122"/>
                <a:ext cx="876262" cy="720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75" name="타원 110">
                <a:extLst>
                  <a:ext uri="{FF2B5EF4-FFF2-40B4-BE49-F238E27FC236}">
                    <a16:creationId xmlns:a16="http://schemas.microsoft.com/office/drawing/2014/main" id="{245BC3E2-3030-4A29-9528-F70B77142D85}"/>
                  </a:ext>
                </a:extLst>
              </p:cNvPr>
              <p:cNvSpPr/>
              <p:nvPr/>
            </p:nvSpPr>
            <p:spPr>
              <a:xfrm rot="1023001">
                <a:off x="8340738" y="2465286"/>
                <a:ext cx="876262" cy="720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자유형: 도형 111">
                <a:extLst>
                  <a:ext uri="{FF2B5EF4-FFF2-40B4-BE49-F238E27FC236}">
                    <a16:creationId xmlns:a16="http://schemas.microsoft.com/office/drawing/2014/main" id="{93784994-57D8-4F62-B8C6-D825B9F1DC58}"/>
                  </a:ext>
                </a:extLst>
              </p:cNvPr>
              <p:cNvSpPr/>
              <p:nvPr/>
            </p:nvSpPr>
            <p:spPr>
              <a:xfrm>
                <a:off x="7870936" y="2805575"/>
                <a:ext cx="1345565" cy="1518214"/>
              </a:xfrm>
              <a:custGeom>
                <a:avLst/>
                <a:gdLst>
                  <a:gd name="connsiteX0" fmla="*/ 854110 w 1396721"/>
                  <a:gd name="connsiteY0" fmla="*/ 70339 h 1487156"/>
                  <a:gd name="connsiteX1" fmla="*/ 854110 w 1396721"/>
                  <a:gd name="connsiteY1" fmla="*/ 0 h 1487156"/>
                  <a:gd name="connsiteX2" fmla="*/ 864158 w 1396721"/>
                  <a:gd name="connsiteY2" fmla="*/ 472273 h 1487156"/>
                  <a:gd name="connsiteX3" fmla="*/ 1165609 w 1396721"/>
                  <a:gd name="connsiteY3" fmla="*/ 291403 h 1487156"/>
                  <a:gd name="connsiteX4" fmla="*/ 1396721 w 1396721"/>
                  <a:gd name="connsiteY4" fmla="*/ 462225 h 1487156"/>
                  <a:gd name="connsiteX5" fmla="*/ 954593 w 1396721"/>
                  <a:gd name="connsiteY5" fmla="*/ 693337 h 1487156"/>
                  <a:gd name="connsiteX6" fmla="*/ 1034980 w 1396721"/>
                  <a:gd name="connsiteY6" fmla="*/ 844062 h 1487156"/>
                  <a:gd name="connsiteX7" fmla="*/ 813916 w 1396721"/>
                  <a:gd name="connsiteY7" fmla="*/ 844062 h 1487156"/>
                  <a:gd name="connsiteX8" fmla="*/ 793820 w 1396721"/>
                  <a:gd name="connsiteY8" fmla="*/ 1165609 h 1487156"/>
                  <a:gd name="connsiteX9" fmla="*/ 884255 w 1396721"/>
                  <a:gd name="connsiteY9" fmla="*/ 1195754 h 1487156"/>
                  <a:gd name="connsiteX10" fmla="*/ 763674 w 1396721"/>
                  <a:gd name="connsiteY10" fmla="*/ 1487156 h 1487156"/>
                  <a:gd name="connsiteX11" fmla="*/ 90435 w 1396721"/>
                  <a:gd name="connsiteY11" fmla="*/ 1416818 h 1487156"/>
                  <a:gd name="connsiteX12" fmla="*/ 60290 w 1396721"/>
                  <a:gd name="connsiteY12" fmla="*/ 924449 h 1487156"/>
                  <a:gd name="connsiteX13" fmla="*/ 180870 w 1396721"/>
                  <a:gd name="connsiteY13" fmla="*/ 1024932 h 1487156"/>
                  <a:gd name="connsiteX14" fmla="*/ 271305 w 1396721"/>
                  <a:gd name="connsiteY14" fmla="*/ 703385 h 1487156"/>
                  <a:gd name="connsiteX15" fmla="*/ 0 w 1396721"/>
                  <a:gd name="connsiteY15" fmla="*/ 241161 h 1487156"/>
                  <a:gd name="connsiteX16" fmla="*/ 301450 w 1396721"/>
                  <a:gd name="connsiteY16" fmla="*/ 110532 h 1487156"/>
                  <a:gd name="connsiteX17" fmla="*/ 452176 w 1396721"/>
                  <a:gd name="connsiteY17" fmla="*/ 361741 h 1487156"/>
                  <a:gd name="connsiteX18" fmla="*/ 522514 w 1396721"/>
                  <a:gd name="connsiteY18" fmla="*/ 20097 h 1487156"/>
                  <a:gd name="connsiteX19" fmla="*/ 823965 w 1396721"/>
                  <a:gd name="connsiteY19" fmla="*/ 20097 h 1487156"/>
                  <a:gd name="connsiteX0" fmla="*/ 854110 w 1396721"/>
                  <a:gd name="connsiteY0" fmla="*/ 50242 h 1467059"/>
                  <a:gd name="connsiteX1" fmla="*/ 864158 w 1396721"/>
                  <a:gd name="connsiteY1" fmla="*/ 452176 h 1467059"/>
                  <a:gd name="connsiteX2" fmla="*/ 1165609 w 1396721"/>
                  <a:gd name="connsiteY2" fmla="*/ 271306 h 1467059"/>
                  <a:gd name="connsiteX3" fmla="*/ 1396721 w 1396721"/>
                  <a:gd name="connsiteY3" fmla="*/ 442128 h 1467059"/>
                  <a:gd name="connsiteX4" fmla="*/ 954593 w 1396721"/>
                  <a:gd name="connsiteY4" fmla="*/ 673240 h 1467059"/>
                  <a:gd name="connsiteX5" fmla="*/ 1034980 w 1396721"/>
                  <a:gd name="connsiteY5" fmla="*/ 823965 h 1467059"/>
                  <a:gd name="connsiteX6" fmla="*/ 813916 w 1396721"/>
                  <a:gd name="connsiteY6" fmla="*/ 823965 h 1467059"/>
                  <a:gd name="connsiteX7" fmla="*/ 793820 w 1396721"/>
                  <a:gd name="connsiteY7" fmla="*/ 1145512 h 1467059"/>
                  <a:gd name="connsiteX8" fmla="*/ 884255 w 1396721"/>
                  <a:gd name="connsiteY8" fmla="*/ 1175657 h 1467059"/>
                  <a:gd name="connsiteX9" fmla="*/ 763674 w 1396721"/>
                  <a:gd name="connsiteY9" fmla="*/ 1467059 h 1467059"/>
                  <a:gd name="connsiteX10" fmla="*/ 90435 w 1396721"/>
                  <a:gd name="connsiteY10" fmla="*/ 1396721 h 1467059"/>
                  <a:gd name="connsiteX11" fmla="*/ 60290 w 1396721"/>
                  <a:gd name="connsiteY11" fmla="*/ 904352 h 1467059"/>
                  <a:gd name="connsiteX12" fmla="*/ 180870 w 1396721"/>
                  <a:gd name="connsiteY12" fmla="*/ 1004835 h 1467059"/>
                  <a:gd name="connsiteX13" fmla="*/ 271305 w 1396721"/>
                  <a:gd name="connsiteY13" fmla="*/ 683288 h 1467059"/>
                  <a:gd name="connsiteX14" fmla="*/ 0 w 1396721"/>
                  <a:gd name="connsiteY14" fmla="*/ 221064 h 1467059"/>
                  <a:gd name="connsiteX15" fmla="*/ 301450 w 1396721"/>
                  <a:gd name="connsiteY15" fmla="*/ 90435 h 1467059"/>
                  <a:gd name="connsiteX16" fmla="*/ 452176 w 1396721"/>
                  <a:gd name="connsiteY16" fmla="*/ 341644 h 1467059"/>
                  <a:gd name="connsiteX17" fmla="*/ 522514 w 1396721"/>
                  <a:gd name="connsiteY17" fmla="*/ 0 h 1467059"/>
                  <a:gd name="connsiteX18" fmla="*/ 823965 w 1396721"/>
                  <a:gd name="connsiteY18" fmla="*/ 0 h 1467059"/>
                  <a:gd name="connsiteX0" fmla="*/ 854110 w 1396721"/>
                  <a:gd name="connsiteY0" fmla="*/ 50242 h 1467059"/>
                  <a:gd name="connsiteX1" fmla="*/ 864158 w 1396721"/>
                  <a:gd name="connsiteY1" fmla="*/ 452176 h 1467059"/>
                  <a:gd name="connsiteX2" fmla="*/ 1165609 w 1396721"/>
                  <a:gd name="connsiteY2" fmla="*/ 271306 h 1467059"/>
                  <a:gd name="connsiteX3" fmla="*/ 1396721 w 1396721"/>
                  <a:gd name="connsiteY3" fmla="*/ 442128 h 1467059"/>
                  <a:gd name="connsiteX4" fmla="*/ 954593 w 1396721"/>
                  <a:gd name="connsiteY4" fmla="*/ 673240 h 1467059"/>
                  <a:gd name="connsiteX5" fmla="*/ 1034980 w 1396721"/>
                  <a:gd name="connsiteY5" fmla="*/ 823965 h 1467059"/>
                  <a:gd name="connsiteX6" fmla="*/ 813916 w 1396721"/>
                  <a:gd name="connsiteY6" fmla="*/ 823965 h 1467059"/>
                  <a:gd name="connsiteX7" fmla="*/ 793820 w 1396721"/>
                  <a:gd name="connsiteY7" fmla="*/ 1145512 h 1467059"/>
                  <a:gd name="connsiteX8" fmla="*/ 884255 w 1396721"/>
                  <a:gd name="connsiteY8" fmla="*/ 1175657 h 1467059"/>
                  <a:gd name="connsiteX9" fmla="*/ 763674 w 1396721"/>
                  <a:gd name="connsiteY9" fmla="*/ 1467059 h 1467059"/>
                  <a:gd name="connsiteX10" fmla="*/ 90435 w 1396721"/>
                  <a:gd name="connsiteY10" fmla="*/ 1396721 h 1467059"/>
                  <a:gd name="connsiteX11" fmla="*/ 60290 w 1396721"/>
                  <a:gd name="connsiteY11" fmla="*/ 904352 h 1467059"/>
                  <a:gd name="connsiteX12" fmla="*/ 180870 w 1396721"/>
                  <a:gd name="connsiteY12" fmla="*/ 1004835 h 1467059"/>
                  <a:gd name="connsiteX13" fmla="*/ 271305 w 1396721"/>
                  <a:gd name="connsiteY13" fmla="*/ 683288 h 1467059"/>
                  <a:gd name="connsiteX14" fmla="*/ 0 w 1396721"/>
                  <a:gd name="connsiteY14" fmla="*/ 221064 h 1467059"/>
                  <a:gd name="connsiteX15" fmla="*/ 301450 w 1396721"/>
                  <a:gd name="connsiteY15" fmla="*/ 90435 h 1467059"/>
                  <a:gd name="connsiteX16" fmla="*/ 452176 w 1396721"/>
                  <a:gd name="connsiteY16" fmla="*/ 341644 h 1467059"/>
                  <a:gd name="connsiteX17" fmla="*/ 522514 w 1396721"/>
                  <a:gd name="connsiteY17" fmla="*/ 0 h 1467059"/>
                  <a:gd name="connsiteX0" fmla="*/ 847716 w 1396721"/>
                  <a:gd name="connsiteY0" fmla="*/ 0 h 1490352"/>
                  <a:gd name="connsiteX1" fmla="*/ 864158 w 1396721"/>
                  <a:gd name="connsiteY1" fmla="*/ 475469 h 1490352"/>
                  <a:gd name="connsiteX2" fmla="*/ 1165609 w 1396721"/>
                  <a:gd name="connsiteY2" fmla="*/ 294599 h 1490352"/>
                  <a:gd name="connsiteX3" fmla="*/ 1396721 w 1396721"/>
                  <a:gd name="connsiteY3" fmla="*/ 465421 h 1490352"/>
                  <a:gd name="connsiteX4" fmla="*/ 954593 w 1396721"/>
                  <a:gd name="connsiteY4" fmla="*/ 696533 h 1490352"/>
                  <a:gd name="connsiteX5" fmla="*/ 1034980 w 1396721"/>
                  <a:gd name="connsiteY5" fmla="*/ 847258 h 1490352"/>
                  <a:gd name="connsiteX6" fmla="*/ 813916 w 1396721"/>
                  <a:gd name="connsiteY6" fmla="*/ 847258 h 1490352"/>
                  <a:gd name="connsiteX7" fmla="*/ 793820 w 1396721"/>
                  <a:gd name="connsiteY7" fmla="*/ 1168805 h 1490352"/>
                  <a:gd name="connsiteX8" fmla="*/ 884255 w 1396721"/>
                  <a:gd name="connsiteY8" fmla="*/ 1198950 h 1490352"/>
                  <a:gd name="connsiteX9" fmla="*/ 763674 w 1396721"/>
                  <a:gd name="connsiteY9" fmla="*/ 1490352 h 1490352"/>
                  <a:gd name="connsiteX10" fmla="*/ 90435 w 1396721"/>
                  <a:gd name="connsiteY10" fmla="*/ 1420014 h 1490352"/>
                  <a:gd name="connsiteX11" fmla="*/ 60290 w 1396721"/>
                  <a:gd name="connsiteY11" fmla="*/ 927645 h 1490352"/>
                  <a:gd name="connsiteX12" fmla="*/ 180870 w 1396721"/>
                  <a:gd name="connsiteY12" fmla="*/ 1028128 h 1490352"/>
                  <a:gd name="connsiteX13" fmla="*/ 271305 w 1396721"/>
                  <a:gd name="connsiteY13" fmla="*/ 706581 h 1490352"/>
                  <a:gd name="connsiteX14" fmla="*/ 0 w 1396721"/>
                  <a:gd name="connsiteY14" fmla="*/ 244357 h 1490352"/>
                  <a:gd name="connsiteX15" fmla="*/ 301450 w 1396721"/>
                  <a:gd name="connsiteY15" fmla="*/ 113728 h 1490352"/>
                  <a:gd name="connsiteX16" fmla="*/ 452176 w 1396721"/>
                  <a:gd name="connsiteY16" fmla="*/ 364937 h 1490352"/>
                  <a:gd name="connsiteX17" fmla="*/ 522514 w 1396721"/>
                  <a:gd name="connsiteY17" fmla="*/ 23293 h 1490352"/>
                  <a:gd name="connsiteX0" fmla="*/ 847716 w 1396721"/>
                  <a:gd name="connsiteY0" fmla="*/ 40651 h 1531003"/>
                  <a:gd name="connsiteX1" fmla="*/ 864158 w 1396721"/>
                  <a:gd name="connsiteY1" fmla="*/ 516120 h 1531003"/>
                  <a:gd name="connsiteX2" fmla="*/ 1165609 w 1396721"/>
                  <a:gd name="connsiteY2" fmla="*/ 335250 h 1531003"/>
                  <a:gd name="connsiteX3" fmla="*/ 1396721 w 1396721"/>
                  <a:gd name="connsiteY3" fmla="*/ 506072 h 1531003"/>
                  <a:gd name="connsiteX4" fmla="*/ 954593 w 1396721"/>
                  <a:gd name="connsiteY4" fmla="*/ 737184 h 1531003"/>
                  <a:gd name="connsiteX5" fmla="*/ 1034980 w 1396721"/>
                  <a:gd name="connsiteY5" fmla="*/ 887909 h 1531003"/>
                  <a:gd name="connsiteX6" fmla="*/ 813916 w 1396721"/>
                  <a:gd name="connsiteY6" fmla="*/ 887909 h 1531003"/>
                  <a:gd name="connsiteX7" fmla="*/ 793820 w 1396721"/>
                  <a:gd name="connsiteY7" fmla="*/ 1209456 h 1531003"/>
                  <a:gd name="connsiteX8" fmla="*/ 884255 w 1396721"/>
                  <a:gd name="connsiteY8" fmla="*/ 1239601 h 1531003"/>
                  <a:gd name="connsiteX9" fmla="*/ 763674 w 1396721"/>
                  <a:gd name="connsiteY9" fmla="*/ 1531003 h 1531003"/>
                  <a:gd name="connsiteX10" fmla="*/ 90435 w 1396721"/>
                  <a:gd name="connsiteY10" fmla="*/ 1460665 h 1531003"/>
                  <a:gd name="connsiteX11" fmla="*/ 60290 w 1396721"/>
                  <a:gd name="connsiteY11" fmla="*/ 968296 h 1531003"/>
                  <a:gd name="connsiteX12" fmla="*/ 180870 w 1396721"/>
                  <a:gd name="connsiteY12" fmla="*/ 1068779 h 1531003"/>
                  <a:gd name="connsiteX13" fmla="*/ 271305 w 1396721"/>
                  <a:gd name="connsiteY13" fmla="*/ 747232 h 1531003"/>
                  <a:gd name="connsiteX14" fmla="*/ 0 w 1396721"/>
                  <a:gd name="connsiteY14" fmla="*/ 285008 h 1531003"/>
                  <a:gd name="connsiteX15" fmla="*/ 301450 w 1396721"/>
                  <a:gd name="connsiteY15" fmla="*/ 154379 h 1531003"/>
                  <a:gd name="connsiteX16" fmla="*/ 452176 w 1396721"/>
                  <a:gd name="connsiteY16" fmla="*/ 405588 h 1531003"/>
                  <a:gd name="connsiteX17" fmla="*/ 557683 w 1396721"/>
                  <a:gd name="connsiteY17" fmla="*/ 0 h 1531003"/>
                  <a:gd name="connsiteX0" fmla="*/ 847716 w 1396721"/>
                  <a:gd name="connsiteY0" fmla="*/ 40651 h 1531003"/>
                  <a:gd name="connsiteX1" fmla="*/ 864158 w 1396721"/>
                  <a:gd name="connsiteY1" fmla="*/ 516120 h 1531003"/>
                  <a:gd name="connsiteX2" fmla="*/ 1165609 w 1396721"/>
                  <a:gd name="connsiteY2" fmla="*/ 335250 h 1531003"/>
                  <a:gd name="connsiteX3" fmla="*/ 1396721 w 1396721"/>
                  <a:gd name="connsiteY3" fmla="*/ 506072 h 1531003"/>
                  <a:gd name="connsiteX4" fmla="*/ 954593 w 1396721"/>
                  <a:gd name="connsiteY4" fmla="*/ 737184 h 1531003"/>
                  <a:gd name="connsiteX5" fmla="*/ 1034980 w 1396721"/>
                  <a:gd name="connsiteY5" fmla="*/ 887909 h 1531003"/>
                  <a:gd name="connsiteX6" fmla="*/ 813916 w 1396721"/>
                  <a:gd name="connsiteY6" fmla="*/ 887909 h 1531003"/>
                  <a:gd name="connsiteX7" fmla="*/ 793820 w 1396721"/>
                  <a:gd name="connsiteY7" fmla="*/ 1209456 h 1531003"/>
                  <a:gd name="connsiteX8" fmla="*/ 884255 w 1396721"/>
                  <a:gd name="connsiteY8" fmla="*/ 1239601 h 1531003"/>
                  <a:gd name="connsiteX9" fmla="*/ 763674 w 1396721"/>
                  <a:gd name="connsiteY9" fmla="*/ 1531003 h 1531003"/>
                  <a:gd name="connsiteX10" fmla="*/ 90435 w 1396721"/>
                  <a:gd name="connsiteY10" fmla="*/ 1460665 h 1531003"/>
                  <a:gd name="connsiteX11" fmla="*/ 60290 w 1396721"/>
                  <a:gd name="connsiteY11" fmla="*/ 968296 h 1531003"/>
                  <a:gd name="connsiteX12" fmla="*/ 180870 w 1396721"/>
                  <a:gd name="connsiteY12" fmla="*/ 1068779 h 1531003"/>
                  <a:gd name="connsiteX13" fmla="*/ 271305 w 1396721"/>
                  <a:gd name="connsiteY13" fmla="*/ 747232 h 1531003"/>
                  <a:gd name="connsiteX14" fmla="*/ 0 w 1396721"/>
                  <a:gd name="connsiteY14" fmla="*/ 285008 h 1531003"/>
                  <a:gd name="connsiteX15" fmla="*/ 301450 w 1396721"/>
                  <a:gd name="connsiteY15" fmla="*/ 154379 h 1531003"/>
                  <a:gd name="connsiteX16" fmla="*/ 452176 w 1396721"/>
                  <a:gd name="connsiteY16" fmla="*/ 405588 h 1531003"/>
                  <a:gd name="connsiteX17" fmla="*/ 557683 w 1396721"/>
                  <a:gd name="connsiteY17" fmla="*/ 0 h 1531003"/>
                  <a:gd name="connsiteX0" fmla="*/ 847716 w 1396721"/>
                  <a:gd name="connsiteY0" fmla="*/ 40651 h 1531003"/>
                  <a:gd name="connsiteX1" fmla="*/ 864158 w 1396721"/>
                  <a:gd name="connsiteY1" fmla="*/ 516120 h 1531003"/>
                  <a:gd name="connsiteX2" fmla="*/ 1165609 w 1396721"/>
                  <a:gd name="connsiteY2" fmla="*/ 335250 h 1531003"/>
                  <a:gd name="connsiteX3" fmla="*/ 1396721 w 1396721"/>
                  <a:gd name="connsiteY3" fmla="*/ 506072 h 1531003"/>
                  <a:gd name="connsiteX4" fmla="*/ 954593 w 1396721"/>
                  <a:gd name="connsiteY4" fmla="*/ 737184 h 1531003"/>
                  <a:gd name="connsiteX5" fmla="*/ 1034980 w 1396721"/>
                  <a:gd name="connsiteY5" fmla="*/ 887909 h 1531003"/>
                  <a:gd name="connsiteX6" fmla="*/ 813916 w 1396721"/>
                  <a:gd name="connsiteY6" fmla="*/ 887909 h 1531003"/>
                  <a:gd name="connsiteX7" fmla="*/ 793820 w 1396721"/>
                  <a:gd name="connsiteY7" fmla="*/ 1209456 h 1531003"/>
                  <a:gd name="connsiteX8" fmla="*/ 884255 w 1396721"/>
                  <a:gd name="connsiteY8" fmla="*/ 1239601 h 1531003"/>
                  <a:gd name="connsiteX9" fmla="*/ 763674 w 1396721"/>
                  <a:gd name="connsiteY9" fmla="*/ 1531003 h 1531003"/>
                  <a:gd name="connsiteX10" fmla="*/ 90435 w 1396721"/>
                  <a:gd name="connsiteY10" fmla="*/ 1460665 h 1531003"/>
                  <a:gd name="connsiteX11" fmla="*/ 60290 w 1396721"/>
                  <a:gd name="connsiteY11" fmla="*/ 968296 h 1531003"/>
                  <a:gd name="connsiteX12" fmla="*/ 180870 w 1396721"/>
                  <a:gd name="connsiteY12" fmla="*/ 1068779 h 1531003"/>
                  <a:gd name="connsiteX13" fmla="*/ 271305 w 1396721"/>
                  <a:gd name="connsiteY13" fmla="*/ 747232 h 1531003"/>
                  <a:gd name="connsiteX14" fmla="*/ 0 w 1396721"/>
                  <a:gd name="connsiteY14" fmla="*/ 285008 h 1531003"/>
                  <a:gd name="connsiteX15" fmla="*/ 301450 w 1396721"/>
                  <a:gd name="connsiteY15" fmla="*/ 154379 h 1531003"/>
                  <a:gd name="connsiteX16" fmla="*/ 452176 w 1396721"/>
                  <a:gd name="connsiteY16" fmla="*/ 405588 h 1531003"/>
                  <a:gd name="connsiteX17" fmla="*/ 557683 w 1396721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50698 w 1387129"/>
                  <a:gd name="connsiteY11" fmla="*/ 968296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50698 w 1387129"/>
                  <a:gd name="connsiteY11" fmla="*/ 968296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50698 w 1387129"/>
                  <a:gd name="connsiteY11" fmla="*/ 968296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50698 w 1387129"/>
                  <a:gd name="connsiteY11" fmla="*/ 968296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50698 w 1387129"/>
                  <a:gd name="connsiteY11" fmla="*/ 968296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82670 w 1387129"/>
                  <a:gd name="connsiteY11" fmla="*/ 984282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82670 w 1387129"/>
                  <a:gd name="connsiteY11" fmla="*/ 984282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80843 w 1387129"/>
                  <a:gd name="connsiteY10" fmla="*/ 1460665 h 1531003"/>
                  <a:gd name="connsiteX11" fmla="*/ 82670 w 1387129"/>
                  <a:gd name="connsiteY11" fmla="*/ 984282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96829 w 1387129"/>
                  <a:gd name="connsiteY10" fmla="*/ 1435087 h 1531003"/>
                  <a:gd name="connsiteX11" fmla="*/ 82670 w 1387129"/>
                  <a:gd name="connsiteY11" fmla="*/ 984282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122407 w 1387129"/>
                  <a:gd name="connsiteY10" fmla="*/ 1521411 h 1531003"/>
                  <a:gd name="connsiteX11" fmla="*/ 82670 w 1387129"/>
                  <a:gd name="connsiteY11" fmla="*/ 984282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122407 w 1387129"/>
                  <a:gd name="connsiteY10" fmla="*/ 1521411 h 1531003"/>
                  <a:gd name="connsiteX11" fmla="*/ 92261 w 1387129"/>
                  <a:gd name="connsiteY11" fmla="*/ 1086592 h 1531003"/>
                  <a:gd name="connsiteX12" fmla="*/ 171278 w 1387129"/>
                  <a:gd name="connsiteY12" fmla="*/ 1068779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122407 w 1387129"/>
                  <a:gd name="connsiteY10" fmla="*/ 1521411 h 1531003"/>
                  <a:gd name="connsiteX11" fmla="*/ 92261 w 1387129"/>
                  <a:gd name="connsiteY11" fmla="*/ 1086592 h 1531003"/>
                  <a:gd name="connsiteX12" fmla="*/ 216039 w 1387129"/>
                  <a:gd name="connsiteY12" fmla="*/ 1206258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208731 w 1387129"/>
                  <a:gd name="connsiteY10" fmla="*/ 1505425 h 1531003"/>
                  <a:gd name="connsiteX11" fmla="*/ 92261 w 1387129"/>
                  <a:gd name="connsiteY11" fmla="*/ 1086592 h 1531003"/>
                  <a:gd name="connsiteX12" fmla="*/ 216039 w 1387129"/>
                  <a:gd name="connsiteY12" fmla="*/ 1206258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208731 w 1387129"/>
                  <a:gd name="connsiteY10" fmla="*/ 1505425 h 1531003"/>
                  <a:gd name="connsiteX11" fmla="*/ 146613 w 1387129"/>
                  <a:gd name="connsiteY11" fmla="*/ 1166522 h 1531003"/>
                  <a:gd name="connsiteX12" fmla="*/ 216039 w 1387129"/>
                  <a:gd name="connsiteY12" fmla="*/ 1206258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208731 w 1387129"/>
                  <a:gd name="connsiteY10" fmla="*/ 1505425 h 1531003"/>
                  <a:gd name="connsiteX11" fmla="*/ 146613 w 1387129"/>
                  <a:gd name="connsiteY11" fmla="*/ 1166522 h 1531003"/>
                  <a:gd name="connsiteX12" fmla="*/ 209645 w 1387129"/>
                  <a:gd name="connsiteY12" fmla="*/ 1196667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31003"/>
                  <a:gd name="connsiteX1" fmla="*/ 854566 w 1387129"/>
                  <a:gd name="connsiteY1" fmla="*/ 516120 h 1531003"/>
                  <a:gd name="connsiteX2" fmla="*/ 1156017 w 1387129"/>
                  <a:gd name="connsiteY2" fmla="*/ 335250 h 1531003"/>
                  <a:gd name="connsiteX3" fmla="*/ 1387129 w 1387129"/>
                  <a:gd name="connsiteY3" fmla="*/ 506072 h 1531003"/>
                  <a:gd name="connsiteX4" fmla="*/ 945001 w 1387129"/>
                  <a:gd name="connsiteY4" fmla="*/ 737184 h 1531003"/>
                  <a:gd name="connsiteX5" fmla="*/ 1025388 w 1387129"/>
                  <a:gd name="connsiteY5" fmla="*/ 887909 h 1531003"/>
                  <a:gd name="connsiteX6" fmla="*/ 804324 w 1387129"/>
                  <a:gd name="connsiteY6" fmla="*/ 887909 h 1531003"/>
                  <a:gd name="connsiteX7" fmla="*/ 784228 w 1387129"/>
                  <a:gd name="connsiteY7" fmla="*/ 1209456 h 1531003"/>
                  <a:gd name="connsiteX8" fmla="*/ 874663 w 1387129"/>
                  <a:gd name="connsiteY8" fmla="*/ 1239601 h 1531003"/>
                  <a:gd name="connsiteX9" fmla="*/ 754082 w 1387129"/>
                  <a:gd name="connsiteY9" fmla="*/ 1531003 h 1531003"/>
                  <a:gd name="connsiteX10" fmla="*/ 208731 w 1387129"/>
                  <a:gd name="connsiteY10" fmla="*/ 1505425 h 1531003"/>
                  <a:gd name="connsiteX11" fmla="*/ 146613 w 1387129"/>
                  <a:gd name="connsiteY11" fmla="*/ 1166522 h 1531003"/>
                  <a:gd name="connsiteX12" fmla="*/ 209645 w 1387129"/>
                  <a:gd name="connsiteY12" fmla="*/ 1196667 h 1531003"/>
                  <a:gd name="connsiteX13" fmla="*/ 261713 w 1387129"/>
                  <a:gd name="connsiteY13" fmla="*/ 747232 h 1531003"/>
                  <a:gd name="connsiteX14" fmla="*/ 0 w 1387129"/>
                  <a:gd name="connsiteY14" fmla="*/ 278613 h 1531003"/>
                  <a:gd name="connsiteX15" fmla="*/ 291858 w 1387129"/>
                  <a:gd name="connsiteY15" fmla="*/ 154379 h 1531003"/>
                  <a:gd name="connsiteX16" fmla="*/ 442584 w 1387129"/>
                  <a:gd name="connsiteY16" fmla="*/ 405588 h 1531003"/>
                  <a:gd name="connsiteX17" fmla="*/ 548091 w 1387129"/>
                  <a:gd name="connsiteY17" fmla="*/ 0 h 1531003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74663 w 1387129"/>
                  <a:gd name="connsiteY8" fmla="*/ 1239601 h 1518214"/>
                  <a:gd name="connsiteX9" fmla="*/ 754082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74663 w 1387129"/>
                  <a:gd name="connsiteY8" fmla="*/ 1239601 h 1518214"/>
                  <a:gd name="connsiteX9" fmla="*/ 754082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74663 w 1387129"/>
                  <a:gd name="connsiteY8" fmla="*/ 1239601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1025388 w 1387129"/>
                  <a:gd name="connsiteY5" fmla="*/ 887909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945001 w 1387129"/>
                  <a:gd name="connsiteY4" fmla="*/ 737184 h 1518214"/>
                  <a:gd name="connsiteX5" fmla="*/ 983824 w 1387129"/>
                  <a:gd name="connsiteY5" fmla="*/ 881515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83824 w 1387129"/>
                  <a:gd name="connsiteY5" fmla="*/ 881515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83824 w 1387129"/>
                  <a:gd name="connsiteY5" fmla="*/ 881515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07091 w 1387129"/>
                  <a:gd name="connsiteY5" fmla="*/ 891107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07091 w 1387129"/>
                  <a:gd name="connsiteY5" fmla="*/ 891107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07091 w 1387129"/>
                  <a:gd name="connsiteY5" fmla="*/ 891107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07091 w 1387129"/>
                  <a:gd name="connsiteY5" fmla="*/ 891107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23077 w 1387129"/>
                  <a:gd name="connsiteY5" fmla="*/ 833557 h 1518214"/>
                  <a:gd name="connsiteX6" fmla="*/ 804324 w 1387129"/>
                  <a:gd name="connsiteY6" fmla="*/ 887909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23077 w 1387129"/>
                  <a:gd name="connsiteY5" fmla="*/ 833557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23077 w 1387129"/>
                  <a:gd name="connsiteY5" fmla="*/ 833557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23077 w 1387129"/>
                  <a:gd name="connsiteY5" fmla="*/ 833557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23077 w 1387129"/>
                  <a:gd name="connsiteY5" fmla="*/ 833557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261713 w 1387129"/>
                  <a:gd name="connsiteY13" fmla="*/ 747232 h 1518214"/>
                  <a:gd name="connsiteX14" fmla="*/ 0 w 1387129"/>
                  <a:gd name="connsiteY14" fmla="*/ 278613 h 1518214"/>
                  <a:gd name="connsiteX15" fmla="*/ 291858 w 1387129"/>
                  <a:gd name="connsiteY15" fmla="*/ 154379 h 1518214"/>
                  <a:gd name="connsiteX16" fmla="*/ 442584 w 1387129"/>
                  <a:gd name="connsiteY16" fmla="*/ 405588 h 1518214"/>
                  <a:gd name="connsiteX17" fmla="*/ 548091 w 1387129"/>
                  <a:gd name="connsiteY17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81314 w 1387129"/>
                  <a:gd name="connsiteY13" fmla="*/ 735052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81314 w 1387129"/>
                  <a:gd name="connsiteY13" fmla="*/ 735052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81314 w 1387129"/>
                  <a:gd name="connsiteY13" fmla="*/ 735052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81314 w 1387129"/>
                  <a:gd name="connsiteY13" fmla="*/ 735052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65071 w 1387129"/>
                  <a:gd name="connsiteY4" fmla="*/ 743579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6705 w 1387129"/>
                  <a:gd name="connsiteY4" fmla="*/ 746776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3508 w 1387129"/>
                  <a:gd name="connsiteY4" fmla="*/ 765960 h 1518214"/>
                  <a:gd name="connsiteX5" fmla="*/ 919880 w 1387129"/>
                  <a:gd name="connsiteY5" fmla="*/ 81117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3508 w 1387129"/>
                  <a:gd name="connsiteY4" fmla="*/ 765960 h 1518214"/>
                  <a:gd name="connsiteX5" fmla="*/ 923077 w 1387129"/>
                  <a:gd name="connsiteY5" fmla="*/ 78879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3508 w 1387129"/>
                  <a:gd name="connsiteY4" fmla="*/ 765960 h 1518214"/>
                  <a:gd name="connsiteX5" fmla="*/ 923077 w 1387129"/>
                  <a:gd name="connsiteY5" fmla="*/ 78879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3508 w 1387129"/>
                  <a:gd name="connsiteY4" fmla="*/ 765960 h 1518214"/>
                  <a:gd name="connsiteX5" fmla="*/ 923077 w 1387129"/>
                  <a:gd name="connsiteY5" fmla="*/ 788796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3508 w 1387129"/>
                  <a:gd name="connsiteY4" fmla="*/ 765960 h 1518214"/>
                  <a:gd name="connsiteX5" fmla="*/ 910288 w 1387129"/>
                  <a:gd name="connsiteY5" fmla="*/ 785598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87129"/>
                  <a:gd name="connsiteY0" fmla="*/ 40651 h 1518214"/>
                  <a:gd name="connsiteX1" fmla="*/ 854566 w 1387129"/>
                  <a:gd name="connsiteY1" fmla="*/ 516120 h 1518214"/>
                  <a:gd name="connsiteX2" fmla="*/ 1156017 w 1387129"/>
                  <a:gd name="connsiteY2" fmla="*/ 335250 h 1518214"/>
                  <a:gd name="connsiteX3" fmla="*/ 1387129 w 1387129"/>
                  <a:gd name="connsiteY3" fmla="*/ 506072 h 1518214"/>
                  <a:gd name="connsiteX4" fmla="*/ 823508 w 1387129"/>
                  <a:gd name="connsiteY4" fmla="*/ 765960 h 1518214"/>
                  <a:gd name="connsiteX5" fmla="*/ 910288 w 1387129"/>
                  <a:gd name="connsiteY5" fmla="*/ 785598 h 1518214"/>
                  <a:gd name="connsiteX6" fmla="*/ 813915 w 1387129"/>
                  <a:gd name="connsiteY6" fmla="*/ 833556 h 1518214"/>
                  <a:gd name="connsiteX7" fmla="*/ 784228 w 1387129"/>
                  <a:gd name="connsiteY7" fmla="*/ 1209456 h 1518214"/>
                  <a:gd name="connsiteX8" fmla="*/ 849085 w 1387129"/>
                  <a:gd name="connsiteY8" fmla="*/ 1214024 h 1518214"/>
                  <a:gd name="connsiteX9" fmla="*/ 741293 w 1387129"/>
                  <a:gd name="connsiteY9" fmla="*/ 1518214 h 1518214"/>
                  <a:gd name="connsiteX10" fmla="*/ 208731 w 1387129"/>
                  <a:gd name="connsiteY10" fmla="*/ 1505425 h 1518214"/>
                  <a:gd name="connsiteX11" fmla="*/ 146613 w 1387129"/>
                  <a:gd name="connsiteY11" fmla="*/ 1166522 h 1518214"/>
                  <a:gd name="connsiteX12" fmla="*/ 209645 w 1387129"/>
                  <a:gd name="connsiteY12" fmla="*/ 1196667 h 1518214"/>
                  <a:gd name="connsiteX13" fmla="*/ 178117 w 1387129"/>
                  <a:gd name="connsiteY13" fmla="*/ 715869 h 1518214"/>
                  <a:gd name="connsiteX14" fmla="*/ 261713 w 1387129"/>
                  <a:gd name="connsiteY14" fmla="*/ 747232 h 1518214"/>
                  <a:gd name="connsiteX15" fmla="*/ 0 w 1387129"/>
                  <a:gd name="connsiteY15" fmla="*/ 278613 h 1518214"/>
                  <a:gd name="connsiteX16" fmla="*/ 291858 w 1387129"/>
                  <a:gd name="connsiteY16" fmla="*/ 154379 h 1518214"/>
                  <a:gd name="connsiteX17" fmla="*/ 442584 w 1387129"/>
                  <a:gd name="connsiteY17" fmla="*/ 405588 h 1518214"/>
                  <a:gd name="connsiteX18" fmla="*/ 548091 w 1387129"/>
                  <a:gd name="connsiteY18" fmla="*/ 0 h 1518214"/>
                  <a:gd name="connsiteX0" fmla="*/ 838124 w 1374340"/>
                  <a:gd name="connsiteY0" fmla="*/ 40651 h 1518214"/>
                  <a:gd name="connsiteX1" fmla="*/ 854566 w 1374340"/>
                  <a:gd name="connsiteY1" fmla="*/ 516120 h 1518214"/>
                  <a:gd name="connsiteX2" fmla="*/ 1156017 w 1374340"/>
                  <a:gd name="connsiteY2" fmla="*/ 335250 h 1518214"/>
                  <a:gd name="connsiteX3" fmla="*/ 1374340 w 1374340"/>
                  <a:gd name="connsiteY3" fmla="*/ 509269 h 1518214"/>
                  <a:gd name="connsiteX4" fmla="*/ 823508 w 1374340"/>
                  <a:gd name="connsiteY4" fmla="*/ 765960 h 1518214"/>
                  <a:gd name="connsiteX5" fmla="*/ 910288 w 1374340"/>
                  <a:gd name="connsiteY5" fmla="*/ 785598 h 1518214"/>
                  <a:gd name="connsiteX6" fmla="*/ 813915 w 1374340"/>
                  <a:gd name="connsiteY6" fmla="*/ 833556 h 1518214"/>
                  <a:gd name="connsiteX7" fmla="*/ 784228 w 1374340"/>
                  <a:gd name="connsiteY7" fmla="*/ 1209456 h 1518214"/>
                  <a:gd name="connsiteX8" fmla="*/ 849085 w 1374340"/>
                  <a:gd name="connsiteY8" fmla="*/ 1214024 h 1518214"/>
                  <a:gd name="connsiteX9" fmla="*/ 741293 w 1374340"/>
                  <a:gd name="connsiteY9" fmla="*/ 1518214 h 1518214"/>
                  <a:gd name="connsiteX10" fmla="*/ 208731 w 1374340"/>
                  <a:gd name="connsiteY10" fmla="*/ 1505425 h 1518214"/>
                  <a:gd name="connsiteX11" fmla="*/ 146613 w 1374340"/>
                  <a:gd name="connsiteY11" fmla="*/ 1166522 h 1518214"/>
                  <a:gd name="connsiteX12" fmla="*/ 209645 w 1374340"/>
                  <a:gd name="connsiteY12" fmla="*/ 1196667 h 1518214"/>
                  <a:gd name="connsiteX13" fmla="*/ 178117 w 1374340"/>
                  <a:gd name="connsiteY13" fmla="*/ 715869 h 1518214"/>
                  <a:gd name="connsiteX14" fmla="*/ 261713 w 1374340"/>
                  <a:gd name="connsiteY14" fmla="*/ 747232 h 1518214"/>
                  <a:gd name="connsiteX15" fmla="*/ 0 w 1374340"/>
                  <a:gd name="connsiteY15" fmla="*/ 278613 h 1518214"/>
                  <a:gd name="connsiteX16" fmla="*/ 291858 w 1374340"/>
                  <a:gd name="connsiteY16" fmla="*/ 154379 h 1518214"/>
                  <a:gd name="connsiteX17" fmla="*/ 442584 w 1374340"/>
                  <a:gd name="connsiteY17" fmla="*/ 405588 h 1518214"/>
                  <a:gd name="connsiteX18" fmla="*/ 548091 w 1374340"/>
                  <a:gd name="connsiteY18" fmla="*/ 0 h 1518214"/>
                  <a:gd name="connsiteX0" fmla="*/ 838124 w 1374340"/>
                  <a:gd name="connsiteY0" fmla="*/ 40651 h 1518214"/>
                  <a:gd name="connsiteX1" fmla="*/ 854566 w 1374340"/>
                  <a:gd name="connsiteY1" fmla="*/ 516120 h 1518214"/>
                  <a:gd name="connsiteX2" fmla="*/ 1156017 w 1374340"/>
                  <a:gd name="connsiteY2" fmla="*/ 335250 h 1518214"/>
                  <a:gd name="connsiteX3" fmla="*/ 1374340 w 1374340"/>
                  <a:gd name="connsiteY3" fmla="*/ 509269 h 1518214"/>
                  <a:gd name="connsiteX4" fmla="*/ 823508 w 1374340"/>
                  <a:gd name="connsiteY4" fmla="*/ 765960 h 1518214"/>
                  <a:gd name="connsiteX5" fmla="*/ 910288 w 1374340"/>
                  <a:gd name="connsiteY5" fmla="*/ 785598 h 1518214"/>
                  <a:gd name="connsiteX6" fmla="*/ 813915 w 1374340"/>
                  <a:gd name="connsiteY6" fmla="*/ 833556 h 1518214"/>
                  <a:gd name="connsiteX7" fmla="*/ 784228 w 1374340"/>
                  <a:gd name="connsiteY7" fmla="*/ 1209456 h 1518214"/>
                  <a:gd name="connsiteX8" fmla="*/ 849085 w 1374340"/>
                  <a:gd name="connsiteY8" fmla="*/ 1214024 h 1518214"/>
                  <a:gd name="connsiteX9" fmla="*/ 741293 w 1374340"/>
                  <a:gd name="connsiteY9" fmla="*/ 1518214 h 1518214"/>
                  <a:gd name="connsiteX10" fmla="*/ 208731 w 1374340"/>
                  <a:gd name="connsiteY10" fmla="*/ 1505425 h 1518214"/>
                  <a:gd name="connsiteX11" fmla="*/ 146613 w 1374340"/>
                  <a:gd name="connsiteY11" fmla="*/ 1166522 h 1518214"/>
                  <a:gd name="connsiteX12" fmla="*/ 209645 w 1374340"/>
                  <a:gd name="connsiteY12" fmla="*/ 1196667 h 1518214"/>
                  <a:gd name="connsiteX13" fmla="*/ 178117 w 1374340"/>
                  <a:gd name="connsiteY13" fmla="*/ 715869 h 1518214"/>
                  <a:gd name="connsiteX14" fmla="*/ 261713 w 1374340"/>
                  <a:gd name="connsiteY14" fmla="*/ 747232 h 1518214"/>
                  <a:gd name="connsiteX15" fmla="*/ 0 w 1374340"/>
                  <a:gd name="connsiteY15" fmla="*/ 278613 h 1518214"/>
                  <a:gd name="connsiteX16" fmla="*/ 291858 w 1374340"/>
                  <a:gd name="connsiteY16" fmla="*/ 154379 h 1518214"/>
                  <a:gd name="connsiteX17" fmla="*/ 442584 w 1374340"/>
                  <a:gd name="connsiteY17" fmla="*/ 405588 h 1518214"/>
                  <a:gd name="connsiteX18" fmla="*/ 548091 w 1374340"/>
                  <a:gd name="connsiteY18" fmla="*/ 0 h 1518214"/>
                  <a:gd name="connsiteX0" fmla="*/ 838124 w 1345565"/>
                  <a:gd name="connsiteY0" fmla="*/ 40651 h 1518214"/>
                  <a:gd name="connsiteX1" fmla="*/ 854566 w 1345565"/>
                  <a:gd name="connsiteY1" fmla="*/ 516120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8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54566 w 1345565"/>
                  <a:gd name="connsiteY1" fmla="*/ 516120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8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26382"/>
                  <a:gd name="connsiteY0" fmla="*/ 40651 h 1518214"/>
                  <a:gd name="connsiteX1" fmla="*/ 854566 w 1326382"/>
                  <a:gd name="connsiteY1" fmla="*/ 516120 h 1518214"/>
                  <a:gd name="connsiteX2" fmla="*/ 1156017 w 1326382"/>
                  <a:gd name="connsiteY2" fmla="*/ 335250 h 1518214"/>
                  <a:gd name="connsiteX3" fmla="*/ 1326382 w 1326382"/>
                  <a:gd name="connsiteY3" fmla="*/ 442128 h 1518214"/>
                  <a:gd name="connsiteX4" fmla="*/ 823508 w 1326382"/>
                  <a:gd name="connsiteY4" fmla="*/ 765960 h 1518214"/>
                  <a:gd name="connsiteX5" fmla="*/ 910288 w 1326382"/>
                  <a:gd name="connsiteY5" fmla="*/ 785598 h 1518214"/>
                  <a:gd name="connsiteX6" fmla="*/ 813915 w 1326382"/>
                  <a:gd name="connsiteY6" fmla="*/ 833556 h 1518214"/>
                  <a:gd name="connsiteX7" fmla="*/ 784228 w 1326382"/>
                  <a:gd name="connsiteY7" fmla="*/ 1209456 h 1518214"/>
                  <a:gd name="connsiteX8" fmla="*/ 849085 w 1326382"/>
                  <a:gd name="connsiteY8" fmla="*/ 1214024 h 1518214"/>
                  <a:gd name="connsiteX9" fmla="*/ 741293 w 1326382"/>
                  <a:gd name="connsiteY9" fmla="*/ 1518214 h 1518214"/>
                  <a:gd name="connsiteX10" fmla="*/ 208731 w 1326382"/>
                  <a:gd name="connsiteY10" fmla="*/ 1505425 h 1518214"/>
                  <a:gd name="connsiteX11" fmla="*/ 146613 w 1326382"/>
                  <a:gd name="connsiteY11" fmla="*/ 1166522 h 1518214"/>
                  <a:gd name="connsiteX12" fmla="*/ 209645 w 1326382"/>
                  <a:gd name="connsiteY12" fmla="*/ 1196667 h 1518214"/>
                  <a:gd name="connsiteX13" fmla="*/ 178117 w 1326382"/>
                  <a:gd name="connsiteY13" fmla="*/ 715869 h 1518214"/>
                  <a:gd name="connsiteX14" fmla="*/ 261713 w 1326382"/>
                  <a:gd name="connsiteY14" fmla="*/ 747232 h 1518214"/>
                  <a:gd name="connsiteX15" fmla="*/ 0 w 1326382"/>
                  <a:gd name="connsiteY15" fmla="*/ 278613 h 1518214"/>
                  <a:gd name="connsiteX16" fmla="*/ 291858 w 1326382"/>
                  <a:gd name="connsiteY16" fmla="*/ 154379 h 1518214"/>
                  <a:gd name="connsiteX17" fmla="*/ 442584 w 1326382"/>
                  <a:gd name="connsiteY17" fmla="*/ 405588 h 1518214"/>
                  <a:gd name="connsiteX18" fmla="*/ 548091 w 1326382"/>
                  <a:gd name="connsiteY18" fmla="*/ 0 h 1518214"/>
                  <a:gd name="connsiteX0" fmla="*/ 838124 w 1326382"/>
                  <a:gd name="connsiteY0" fmla="*/ 40651 h 1518214"/>
                  <a:gd name="connsiteX1" fmla="*/ 854566 w 1326382"/>
                  <a:gd name="connsiteY1" fmla="*/ 516120 h 1518214"/>
                  <a:gd name="connsiteX2" fmla="*/ 1156017 w 1326382"/>
                  <a:gd name="connsiteY2" fmla="*/ 335250 h 1518214"/>
                  <a:gd name="connsiteX3" fmla="*/ 1326382 w 1326382"/>
                  <a:gd name="connsiteY3" fmla="*/ 442128 h 1518214"/>
                  <a:gd name="connsiteX4" fmla="*/ 823508 w 1326382"/>
                  <a:gd name="connsiteY4" fmla="*/ 765960 h 1518214"/>
                  <a:gd name="connsiteX5" fmla="*/ 910288 w 1326382"/>
                  <a:gd name="connsiteY5" fmla="*/ 785598 h 1518214"/>
                  <a:gd name="connsiteX6" fmla="*/ 813915 w 1326382"/>
                  <a:gd name="connsiteY6" fmla="*/ 833556 h 1518214"/>
                  <a:gd name="connsiteX7" fmla="*/ 784228 w 1326382"/>
                  <a:gd name="connsiteY7" fmla="*/ 1209456 h 1518214"/>
                  <a:gd name="connsiteX8" fmla="*/ 849085 w 1326382"/>
                  <a:gd name="connsiteY8" fmla="*/ 1214024 h 1518214"/>
                  <a:gd name="connsiteX9" fmla="*/ 741293 w 1326382"/>
                  <a:gd name="connsiteY9" fmla="*/ 1518214 h 1518214"/>
                  <a:gd name="connsiteX10" fmla="*/ 208731 w 1326382"/>
                  <a:gd name="connsiteY10" fmla="*/ 1505425 h 1518214"/>
                  <a:gd name="connsiteX11" fmla="*/ 146613 w 1326382"/>
                  <a:gd name="connsiteY11" fmla="*/ 1166522 h 1518214"/>
                  <a:gd name="connsiteX12" fmla="*/ 209645 w 1326382"/>
                  <a:gd name="connsiteY12" fmla="*/ 1196667 h 1518214"/>
                  <a:gd name="connsiteX13" fmla="*/ 178117 w 1326382"/>
                  <a:gd name="connsiteY13" fmla="*/ 715869 h 1518214"/>
                  <a:gd name="connsiteX14" fmla="*/ 261713 w 1326382"/>
                  <a:gd name="connsiteY14" fmla="*/ 747232 h 1518214"/>
                  <a:gd name="connsiteX15" fmla="*/ 0 w 1326382"/>
                  <a:gd name="connsiteY15" fmla="*/ 278613 h 1518214"/>
                  <a:gd name="connsiteX16" fmla="*/ 291858 w 1326382"/>
                  <a:gd name="connsiteY16" fmla="*/ 154379 h 1518214"/>
                  <a:gd name="connsiteX17" fmla="*/ 442584 w 1326382"/>
                  <a:gd name="connsiteY17" fmla="*/ 405588 h 1518214"/>
                  <a:gd name="connsiteX18" fmla="*/ 548091 w 1326382"/>
                  <a:gd name="connsiteY18" fmla="*/ 0 h 1518214"/>
                  <a:gd name="connsiteX0" fmla="*/ 838124 w 1345565"/>
                  <a:gd name="connsiteY0" fmla="*/ 40651 h 1518214"/>
                  <a:gd name="connsiteX1" fmla="*/ 854566 w 1345565"/>
                  <a:gd name="connsiteY1" fmla="*/ 516120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54566 w 1345565"/>
                  <a:gd name="connsiteY1" fmla="*/ 516120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54566 w 1345565"/>
                  <a:gd name="connsiteY1" fmla="*/ 516120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91858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56689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56689 w 1345565"/>
                  <a:gd name="connsiteY16" fmla="*/ 154379 h 1518214"/>
                  <a:gd name="connsiteX17" fmla="*/ 442584 w 1345565"/>
                  <a:gd name="connsiteY17" fmla="*/ 405588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56689 w 1345565"/>
                  <a:gd name="connsiteY16" fmla="*/ 154379 h 1518214"/>
                  <a:gd name="connsiteX17" fmla="*/ 442584 w 1345565"/>
                  <a:gd name="connsiteY17" fmla="*/ 421574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56689 w 1345565"/>
                  <a:gd name="connsiteY16" fmla="*/ 154379 h 1518214"/>
                  <a:gd name="connsiteX17" fmla="*/ 442584 w 1345565"/>
                  <a:gd name="connsiteY17" fmla="*/ 421574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56689 w 1345565"/>
                  <a:gd name="connsiteY16" fmla="*/ 154379 h 1518214"/>
                  <a:gd name="connsiteX17" fmla="*/ 442584 w 1345565"/>
                  <a:gd name="connsiteY17" fmla="*/ 421574 h 1518214"/>
                  <a:gd name="connsiteX18" fmla="*/ 548091 w 1345565"/>
                  <a:gd name="connsiteY18" fmla="*/ 0 h 1518214"/>
                  <a:gd name="connsiteX0" fmla="*/ 838124 w 1345565"/>
                  <a:gd name="connsiteY0" fmla="*/ 40651 h 1518214"/>
                  <a:gd name="connsiteX1" fmla="*/ 832186 w 1345565"/>
                  <a:gd name="connsiteY1" fmla="*/ 490542 h 1518214"/>
                  <a:gd name="connsiteX2" fmla="*/ 1156017 w 1345565"/>
                  <a:gd name="connsiteY2" fmla="*/ 335250 h 1518214"/>
                  <a:gd name="connsiteX3" fmla="*/ 1345565 w 1345565"/>
                  <a:gd name="connsiteY3" fmla="*/ 486889 h 1518214"/>
                  <a:gd name="connsiteX4" fmla="*/ 823508 w 1345565"/>
                  <a:gd name="connsiteY4" fmla="*/ 765960 h 1518214"/>
                  <a:gd name="connsiteX5" fmla="*/ 910288 w 1345565"/>
                  <a:gd name="connsiteY5" fmla="*/ 785598 h 1518214"/>
                  <a:gd name="connsiteX6" fmla="*/ 813915 w 1345565"/>
                  <a:gd name="connsiteY6" fmla="*/ 833556 h 1518214"/>
                  <a:gd name="connsiteX7" fmla="*/ 784228 w 1345565"/>
                  <a:gd name="connsiteY7" fmla="*/ 1209456 h 1518214"/>
                  <a:gd name="connsiteX8" fmla="*/ 849085 w 1345565"/>
                  <a:gd name="connsiteY8" fmla="*/ 1214024 h 1518214"/>
                  <a:gd name="connsiteX9" fmla="*/ 741293 w 1345565"/>
                  <a:gd name="connsiteY9" fmla="*/ 1518214 h 1518214"/>
                  <a:gd name="connsiteX10" fmla="*/ 208731 w 1345565"/>
                  <a:gd name="connsiteY10" fmla="*/ 1505425 h 1518214"/>
                  <a:gd name="connsiteX11" fmla="*/ 146613 w 1345565"/>
                  <a:gd name="connsiteY11" fmla="*/ 1166522 h 1518214"/>
                  <a:gd name="connsiteX12" fmla="*/ 209645 w 1345565"/>
                  <a:gd name="connsiteY12" fmla="*/ 1196667 h 1518214"/>
                  <a:gd name="connsiteX13" fmla="*/ 178117 w 1345565"/>
                  <a:gd name="connsiteY13" fmla="*/ 715869 h 1518214"/>
                  <a:gd name="connsiteX14" fmla="*/ 261713 w 1345565"/>
                  <a:gd name="connsiteY14" fmla="*/ 747232 h 1518214"/>
                  <a:gd name="connsiteX15" fmla="*/ 0 w 1345565"/>
                  <a:gd name="connsiteY15" fmla="*/ 278613 h 1518214"/>
                  <a:gd name="connsiteX16" fmla="*/ 256689 w 1345565"/>
                  <a:gd name="connsiteY16" fmla="*/ 154379 h 1518214"/>
                  <a:gd name="connsiteX17" fmla="*/ 442584 w 1345565"/>
                  <a:gd name="connsiteY17" fmla="*/ 421574 h 1518214"/>
                  <a:gd name="connsiteX18" fmla="*/ 548091 w 1345565"/>
                  <a:gd name="connsiteY18" fmla="*/ 0 h 1518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45565" h="1518214">
                    <a:moveTo>
                      <a:pt x="838124" y="40651"/>
                    </a:moveTo>
                    <a:cubicBezTo>
                      <a:pt x="836145" y="190615"/>
                      <a:pt x="834165" y="340578"/>
                      <a:pt x="832186" y="490542"/>
                    </a:cubicBezTo>
                    <a:cubicBezTo>
                      <a:pt x="940130" y="410003"/>
                      <a:pt x="1009707" y="358239"/>
                      <a:pt x="1156017" y="335250"/>
                    </a:cubicBezTo>
                    <a:cubicBezTo>
                      <a:pt x="1219200" y="385796"/>
                      <a:pt x="1269593" y="404371"/>
                      <a:pt x="1345565" y="486889"/>
                    </a:cubicBezTo>
                    <a:cubicBezTo>
                      <a:pt x="1037262" y="530888"/>
                      <a:pt x="904808" y="696382"/>
                      <a:pt x="823508" y="765960"/>
                    </a:cubicBezTo>
                    <a:cubicBezTo>
                      <a:pt x="837514" y="773572"/>
                      <a:pt x="854719" y="765197"/>
                      <a:pt x="910288" y="785598"/>
                    </a:cubicBezTo>
                    <a:cubicBezTo>
                      <a:pt x="837665" y="810110"/>
                      <a:pt x="848171" y="834622"/>
                      <a:pt x="813915" y="833556"/>
                    </a:cubicBezTo>
                    <a:lnTo>
                      <a:pt x="784228" y="1209456"/>
                    </a:lnTo>
                    <a:cubicBezTo>
                      <a:pt x="805847" y="1210979"/>
                      <a:pt x="814677" y="1209304"/>
                      <a:pt x="849085" y="1214024"/>
                    </a:cubicBezTo>
                    <a:cubicBezTo>
                      <a:pt x="768394" y="1328210"/>
                      <a:pt x="754844" y="1442395"/>
                      <a:pt x="741293" y="1518214"/>
                    </a:cubicBezTo>
                    <a:lnTo>
                      <a:pt x="208731" y="1505425"/>
                    </a:lnTo>
                    <a:cubicBezTo>
                      <a:pt x="209340" y="1346631"/>
                      <a:pt x="203554" y="1293344"/>
                      <a:pt x="146613" y="1166522"/>
                    </a:cubicBezTo>
                    <a:cubicBezTo>
                      <a:pt x="190002" y="1187227"/>
                      <a:pt x="191832" y="1182356"/>
                      <a:pt x="209645" y="1196667"/>
                    </a:cubicBezTo>
                    <a:cubicBezTo>
                      <a:pt x="223647" y="1048124"/>
                      <a:pt x="263228" y="800468"/>
                      <a:pt x="178117" y="715869"/>
                    </a:cubicBezTo>
                    <a:lnTo>
                      <a:pt x="261713" y="747232"/>
                    </a:lnTo>
                    <a:cubicBezTo>
                      <a:pt x="273589" y="660298"/>
                      <a:pt x="218324" y="506223"/>
                      <a:pt x="0" y="278613"/>
                    </a:cubicBezTo>
                    <a:lnTo>
                      <a:pt x="256689" y="154379"/>
                    </a:lnTo>
                    <a:cubicBezTo>
                      <a:pt x="357021" y="234918"/>
                      <a:pt x="380619" y="337838"/>
                      <a:pt x="442584" y="421574"/>
                    </a:cubicBezTo>
                    <a:lnTo>
                      <a:pt x="548091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타원 112">
                <a:extLst>
                  <a:ext uri="{FF2B5EF4-FFF2-40B4-BE49-F238E27FC236}">
                    <a16:creationId xmlns:a16="http://schemas.microsoft.com/office/drawing/2014/main" id="{56879BAE-6CD1-48E4-B448-3C754A48458A}"/>
                  </a:ext>
                </a:extLst>
              </p:cNvPr>
              <p:cNvSpPr/>
              <p:nvPr/>
            </p:nvSpPr>
            <p:spPr>
              <a:xfrm rot="1023001">
                <a:off x="8872391" y="2752794"/>
                <a:ext cx="876262" cy="720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타원 113">
                <a:extLst>
                  <a:ext uri="{FF2B5EF4-FFF2-40B4-BE49-F238E27FC236}">
                    <a16:creationId xmlns:a16="http://schemas.microsoft.com/office/drawing/2014/main" id="{4F795A4F-F5A3-4F73-A0D7-16E09F7F631C}"/>
                  </a:ext>
                </a:extLst>
              </p:cNvPr>
              <p:cNvSpPr/>
              <p:nvPr/>
            </p:nvSpPr>
            <p:spPr>
              <a:xfrm rot="1023001">
                <a:off x="8739631" y="2136731"/>
                <a:ext cx="1017624" cy="956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타원 114">
                <a:extLst>
                  <a:ext uri="{FF2B5EF4-FFF2-40B4-BE49-F238E27FC236}">
                    <a16:creationId xmlns:a16="http://schemas.microsoft.com/office/drawing/2014/main" id="{932D261F-9A6E-4A46-A7E9-889EFE4F8D86}"/>
                  </a:ext>
                </a:extLst>
              </p:cNvPr>
              <p:cNvSpPr/>
              <p:nvPr/>
            </p:nvSpPr>
            <p:spPr>
              <a:xfrm rot="1023001">
                <a:off x="8781329" y="1841640"/>
                <a:ext cx="650363" cy="611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0" name="타원 115">
                <a:extLst>
                  <a:ext uri="{FF2B5EF4-FFF2-40B4-BE49-F238E27FC236}">
                    <a16:creationId xmlns:a16="http://schemas.microsoft.com/office/drawing/2014/main" id="{BC6A44CE-73A2-4E3B-BAA3-BD7BF79C66D4}"/>
                  </a:ext>
                </a:extLst>
              </p:cNvPr>
              <p:cNvSpPr/>
              <p:nvPr/>
            </p:nvSpPr>
            <p:spPr>
              <a:xfrm rot="1023001">
                <a:off x="8227747" y="1544656"/>
                <a:ext cx="942587" cy="101912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타원 116">
                <a:extLst>
                  <a:ext uri="{FF2B5EF4-FFF2-40B4-BE49-F238E27FC236}">
                    <a16:creationId xmlns:a16="http://schemas.microsoft.com/office/drawing/2014/main" id="{ABA7EEFE-6A66-4292-8D45-CBDA798D8DE5}"/>
                  </a:ext>
                </a:extLst>
              </p:cNvPr>
              <p:cNvSpPr/>
              <p:nvPr/>
            </p:nvSpPr>
            <p:spPr>
              <a:xfrm rot="1023001">
                <a:off x="7793056" y="1695490"/>
                <a:ext cx="942587" cy="88640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2" name="타원 117">
                <a:extLst>
                  <a:ext uri="{FF2B5EF4-FFF2-40B4-BE49-F238E27FC236}">
                    <a16:creationId xmlns:a16="http://schemas.microsoft.com/office/drawing/2014/main" id="{FAEFAC7E-C649-42FC-BBEF-E0B5D3A6138B}"/>
                  </a:ext>
                </a:extLst>
              </p:cNvPr>
              <p:cNvSpPr/>
              <p:nvPr/>
            </p:nvSpPr>
            <p:spPr>
              <a:xfrm rot="1023001">
                <a:off x="7329654" y="1926595"/>
                <a:ext cx="942587" cy="88640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타원 118">
                <a:extLst>
                  <a:ext uri="{FF2B5EF4-FFF2-40B4-BE49-F238E27FC236}">
                    <a16:creationId xmlns:a16="http://schemas.microsoft.com/office/drawing/2014/main" id="{93365848-8044-4CEF-AD27-667AD41EF6DE}"/>
                  </a:ext>
                </a:extLst>
              </p:cNvPr>
              <p:cNvSpPr/>
              <p:nvPr/>
            </p:nvSpPr>
            <p:spPr>
              <a:xfrm rot="1023001">
                <a:off x="7322818" y="2549785"/>
                <a:ext cx="782358" cy="7357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4" name="타원 119">
                <a:extLst>
                  <a:ext uri="{FF2B5EF4-FFF2-40B4-BE49-F238E27FC236}">
                    <a16:creationId xmlns:a16="http://schemas.microsoft.com/office/drawing/2014/main" id="{83F1A1FD-0DCD-4497-A293-E3E2C763FF2B}"/>
                  </a:ext>
                </a:extLst>
              </p:cNvPr>
              <p:cNvSpPr/>
              <p:nvPr/>
            </p:nvSpPr>
            <p:spPr>
              <a:xfrm rot="1023001">
                <a:off x="8073501" y="2415555"/>
                <a:ext cx="797355" cy="65576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85" name="그룹 120">
              <a:extLst>
                <a:ext uri="{FF2B5EF4-FFF2-40B4-BE49-F238E27FC236}">
                  <a16:creationId xmlns:a16="http://schemas.microsoft.com/office/drawing/2014/main" id="{A9D28D34-F53D-4C3E-A3FB-AA648B3D509A}"/>
                </a:ext>
              </a:extLst>
            </p:cNvPr>
            <p:cNvGrpSpPr/>
            <p:nvPr/>
          </p:nvGrpSpPr>
          <p:grpSpPr>
            <a:xfrm>
              <a:off x="8511173" y="4584861"/>
              <a:ext cx="518813" cy="749197"/>
              <a:chOff x="8615780" y="3185232"/>
              <a:chExt cx="1026044" cy="1481671"/>
            </a:xfrm>
            <a:solidFill>
              <a:schemeClr val="accent2"/>
            </a:solidFill>
          </p:grpSpPr>
          <p:sp>
            <p:nvSpPr>
              <p:cNvPr id="86" name="눈물 방울 121">
                <a:extLst>
                  <a:ext uri="{FF2B5EF4-FFF2-40B4-BE49-F238E27FC236}">
                    <a16:creationId xmlns:a16="http://schemas.microsoft.com/office/drawing/2014/main" id="{3C84D021-0230-4368-8C0B-D5B3D71C64BC}"/>
                  </a:ext>
                </a:extLst>
              </p:cNvPr>
              <p:cNvSpPr/>
              <p:nvPr/>
            </p:nvSpPr>
            <p:spPr>
              <a:xfrm rot="8100000">
                <a:off x="8675547" y="3752503"/>
                <a:ext cx="914400" cy="914400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자유형: 도형 122">
                <a:extLst>
                  <a:ext uri="{FF2B5EF4-FFF2-40B4-BE49-F238E27FC236}">
                    <a16:creationId xmlns:a16="http://schemas.microsoft.com/office/drawing/2014/main" id="{BD0F494A-854B-4B64-A468-499EB5AF0F65}"/>
                  </a:ext>
                </a:extLst>
              </p:cNvPr>
              <p:cNvSpPr/>
              <p:nvPr/>
            </p:nvSpPr>
            <p:spPr>
              <a:xfrm>
                <a:off x="9014972" y="3185232"/>
                <a:ext cx="216234" cy="563148"/>
              </a:xfrm>
              <a:custGeom>
                <a:avLst/>
                <a:gdLst>
                  <a:gd name="connsiteX0" fmla="*/ 0 w 780836"/>
                  <a:gd name="connsiteY0" fmla="*/ 0 h 2352782"/>
                  <a:gd name="connsiteX1" fmla="*/ 780836 w 780836"/>
                  <a:gd name="connsiteY1" fmla="*/ 20548 h 2352782"/>
                  <a:gd name="connsiteX2" fmla="*/ 400692 w 780836"/>
                  <a:gd name="connsiteY2" fmla="*/ 2352782 h 2352782"/>
                  <a:gd name="connsiteX3" fmla="*/ 0 w 780836"/>
                  <a:gd name="connsiteY3" fmla="*/ 0 h 2352782"/>
                  <a:gd name="connsiteX0" fmla="*/ 0 w 780836"/>
                  <a:gd name="connsiteY0" fmla="*/ 107443 h 2460225"/>
                  <a:gd name="connsiteX1" fmla="*/ 780836 w 780836"/>
                  <a:gd name="connsiteY1" fmla="*/ 127991 h 2460225"/>
                  <a:gd name="connsiteX2" fmla="*/ 400692 w 780836"/>
                  <a:gd name="connsiteY2" fmla="*/ 2460225 h 2460225"/>
                  <a:gd name="connsiteX3" fmla="*/ 0 w 780836"/>
                  <a:gd name="connsiteY3" fmla="*/ 107443 h 2460225"/>
                  <a:gd name="connsiteX0" fmla="*/ 0 w 780836"/>
                  <a:gd name="connsiteY0" fmla="*/ 157453 h 2510235"/>
                  <a:gd name="connsiteX1" fmla="*/ 780836 w 780836"/>
                  <a:gd name="connsiteY1" fmla="*/ 178001 h 2510235"/>
                  <a:gd name="connsiteX2" fmla="*/ 400692 w 780836"/>
                  <a:gd name="connsiteY2" fmla="*/ 2510235 h 2510235"/>
                  <a:gd name="connsiteX3" fmla="*/ 0 w 780836"/>
                  <a:gd name="connsiteY3" fmla="*/ 157453 h 2510235"/>
                  <a:gd name="connsiteX0" fmla="*/ 0 w 780836"/>
                  <a:gd name="connsiteY0" fmla="*/ 171463 h 2524245"/>
                  <a:gd name="connsiteX1" fmla="*/ 780836 w 780836"/>
                  <a:gd name="connsiteY1" fmla="*/ 192011 h 2524245"/>
                  <a:gd name="connsiteX2" fmla="*/ 400692 w 780836"/>
                  <a:gd name="connsiteY2" fmla="*/ 2524245 h 2524245"/>
                  <a:gd name="connsiteX3" fmla="*/ 0 w 780836"/>
                  <a:gd name="connsiteY3" fmla="*/ 171463 h 2524245"/>
                  <a:gd name="connsiteX0" fmla="*/ 0 w 854731"/>
                  <a:gd name="connsiteY0" fmla="*/ 171463 h 2524245"/>
                  <a:gd name="connsiteX1" fmla="*/ 780836 w 854731"/>
                  <a:gd name="connsiteY1" fmla="*/ 192011 h 2524245"/>
                  <a:gd name="connsiteX2" fmla="*/ 400692 w 854731"/>
                  <a:gd name="connsiteY2" fmla="*/ 2524245 h 2524245"/>
                  <a:gd name="connsiteX3" fmla="*/ 0 w 854731"/>
                  <a:gd name="connsiteY3" fmla="*/ 171463 h 2524245"/>
                  <a:gd name="connsiteX0" fmla="*/ 97640 w 952371"/>
                  <a:gd name="connsiteY0" fmla="*/ 171463 h 2524245"/>
                  <a:gd name="connsiteX1" fmla="*/ 878476 w 952371"/>
                  <a:gd name="connsiteY1" fmla="*/ 192011 h 2524245"/>
                  <a:gd name="connsiteX2" fmla="*/ 498332 w 952371"/>
                  <a:gd name="connsiteY2" fmla="*/ 2524245 h 2524245"/>
                  <a:gd name="connsiteX3" fmla="*/ 97640 w 952371"/>
                  <a:gd name="connsiteY3" fmla="*/ 171463 h 2524245"/>
                  <a:gd name="connsiteX0" fmla="*/ 97640 w 964286"/>
                  <a:gd name="connsiteY0" fmla="*/ 171463 h 2524245"/>
                  <a:gd name="connsiteX1" fmla="*/ 878476 w 964286"/>
                  <a:gd name="connsiteY1" fmla="*/ 192011 h 2524245"/>
                  <a:gd name="connsiteX2" fmla="*/ 498332 w 964286"/>
                  <a:gd name="connsiteY2" fmla="*/ 2524245 h 2524245"/>
                  <a:gd name="connsiteX3" fmla="*/ 97640 w 964286"/>
                  <a:gd name="connsiteY3" fmla="*/ 171463 h 2524245"/>
                  <a:gd name="connsiteX0" fmla="*/ 97640 w 940731"/>
                  <a:gd name="connsiteY0" fmla="*/ 171463 h 2524245"/>
                  <a:gd name="connsiteX1" fmla="*/ 878476 w 940731"/>
                  <a:gd name="connsiteY1" fmla="*/ 192011 h 2524245"/>
                  <a:gd name="connsiteX2" fmla="*/ 498332 w 940731"/>
                  <a:gd name="connsiteY2" fmla="*/ 2524245 h 2524245"/>
                  <a:gd name="connsiteX3" fmla="*/ 97640 w 940731"/>
                  <a:gd name="connsiteY3" fmla="*/ 171463 h 2524245"/>
                  <a:gd name="connsiteX0" fmla="*/ 97640 w 940731"/>
                  <a:gd name="connsiteY0" fmla="*/ 190080 h 2542862"/>
                  <a:gd name="connsiteX1" fmla="*/ 878476 w 940731"/>
                  <a:gd name="connsiteY1" fmla="*/ 210628 h 2542862"/>
                  <a:gd name="connsiteX2" fmla="*/ 498332 w 940731"/>
                  <a:gd name="connsiteY2" fmla="*/ 2542862 h 2542862"/>
                  <a:gd name="connsiteX3" fmla="*/ 97640 w 940731"/>
                  <a:gd name="connsiteY3" fmla="*/ 190080 h 2542862"/>
                  <a:gd name="connsiteX0" fmla="*/ 97640 w 976424"/>
                  <a:gd name="connsiteY0" fmla="*/ 190080 h 2542862"/>
                  <a:gd name="connsiteX1" fmla="*/ 878476 w 976424"/>
                  <a:gd name="connsiteY1" fmla="*/ 210628 h 2542862"/>
                  <a:gd name="connsiteX2" fmla="*/ 498332 w 976424"/>
                  <a:gd name="connsiteY2" fmla="*/ 2542862 h 2542862"/>
                  <a:gd name="connsiteX3" fmla="*/ 97640 w 976424"/>
                  <a:gd name="connsiteY3" fmla="*/ 190080 h 2542862"/>
                  <a:gd name="connsiteX0" fmla="*/ 108311 w 987095"/>
                  <a:gd name="connsiteY0" fmla="*/ 190080 h 2542862"/>
                  <a:gd name="connsiteX1" fmla="*/ 889147 w 987095"/>
                  <a:gd name="connsiteY1" fmla="*/ 210628 h 2542862"/>
                  <a:gd name="connsiteX2" fmla="*/ 509003 w 987095"/>
                  <a:gd name="connsiteY2" fmla="*/ 2542862 h 2542862"/>
                  <a:gd name="connsiteX3" fmla="*/ 108311 w 987095"/>
                  <a:gd name="connsiteY3" fmla="*/ 190080 h 2542862"/>
                  <a:gd name="connsiteX0" fmla="*/ 108311 w 995452"/>
                  <a:gd name="connsiteY0" fmla="*/ 190080 h 2542862"/>
                  <a:gd name="connsiteX1" fmla="*/ 889147 w 995452"/>
                  <a:gd name="connsiteY1" fmla="*/ 210628 h 2542862"/>
                  <a:gd name="connsiteX2" fmla="*/ 509003 w 995452"/>
                  <a:gd name="connsiteY2" fmla="*/ 2542862 h 2542862"/>
                  <a:gd name="connsiteX3" fmla="*/ 108311 w 995452"/>
                  <a:gd name="connsiteY3" fmla="*/ 190080 h 2542862"/>
                  <a:gd name="connsiteX0" fmla="*/ 99853 w 986994"/>
                  <a:gd name="connsiteY0" fmla="*/ 190080 h 2542862"/>
                  <a:gd name="connsiteX1" fmla="*/ 880689 w 986994"/>
                  <a:gd name="connsiteY1" fmla="*/ 210628 h 2542862"/>
                  <a:gd name="connsiteX2" fmla="*/ 500545 w 986994"/>
                  <a:gd name="connsiteY2" fmla="*/ 2542862 h 2542862"/>
                  <a:gd name="connsiteX3" fmla="*/ 99853 w 986994"/>
                  <a:gd name="connsiteY3" fmla="*/ 190080 h 2542862"/>
                  <a:gd name="connsiteX0" fmla="*/ 99853 w 985728"/>
                  <a:gd name="connsiteY0" fmla="*/ 190080 h 2542862"/>
                  <a:gd name="connsiteX1" fmla="*/ 880689 w 985728"/>
                  <a:gd name="connsiteY1" fmla="*/ 210628 h 2542862"/>
                  <a:gd name="connsiteX2" fmla="*/ 500545 w 985728"/>
                  <a:gd name="connsiteY2" fmla="*/ 2542862 h 2542862"/>
                  <a:gd name="connsiteX3" fmla="*/ 99853 w 985728"/>
                  <a:gd name="connsiteY3" fmla="*/ 190080 h 2542862"/>
                  <a:gd name="connsiteX0" fmla="*/ 103955 w 989830"/>
                  <a:gd name="connsiteY0" fmla="*/ 190080 h 2542862"/>
                  <a:gd name="connsiteX1" fmla="*/ 884791 w 989830"/>
                  <a:gd name="connsiteY1" fmla="*/ 210628 h 2542862"/>
                  <a:gd name="connsiteX2" fmla="*/ 504647 w 989830"/>
                  <a:gd name="connsiteY2" fmla="*/ 2542862 h 2542862"/>
                  <a:gd name="connsiteX3" fmla="*/ 103955 w 989830"/>
                  <a:gd name="connsiteY3" fmla="*/ 190080 h 2542862"/>
                  <a:gd name="connsiteX0" fmla="*/ 103955 w 960876"/>
                  <a:gd name="connsiteY0" fmla="*/ 190080 h 2542862"/>
                  <a:gd name="connsiteX1" fmla="*/ 884791 w 960876"/>
                  <a:gd name="connsiteY1" fmla="*/ 210628 h 2542862"/>
                  <a:gd name="connsiteX2" fmla="*/ 504647 w 960876"/>
                  <a:gd name="connsiteY2" fmla="*/ 2542862 h 2542862"/>
                  <a:gd name="connsiteX3" fmla="*/ 103955 w 960876"/>
                  <a:gd name="connsiteY3" fmla="*/ 190080 h 2542862"/>
                  <a:gd name="connsiteX0" fmla="*/ 103955 w 977301"/>
                  <a:gd name="connsiteY0" fmla="*/ 190080 h 2542862"/>
                  <a:gd name="connsiteX1" fmla="*/ 884791 w 977301"/>
                  <a:gd name="connsiteY1" fmla="*/ 210628 h 2542862"/>
                  <a:gd name="connsiteX2" fmla="*/ 504647 w 977301"/>
                  <a:gd name="connsiteY2" fmla="*/ 2542862 h 2542862"/>
                  <a:gd name="connsiteX3" fmla="*/ 103955 w 977301"/>
                  <a:gd name="connsiteY3" fmla="*/ 190080 h 2542862"/>
                  <a:gd name="connsiteX0" fmla="*/ 99854 w 973200"/>
                  <a:gd name="connsiteY0" fmla="*/ 190080 h 2542862"/>
                  <a:gd name="connsiteX1" fmla="*/ 880690 w 973200"/>
                  <a:gd name="connsiteY1" fmla="*/ 210628 h 2542862"/>
                  <a:gd name="connsiteX2" fmla="*/ 500546 w 973200"/>
                  <a:gd name="connsiteY2" fmla="*/ 2542862 h 2542862"/>
                  <a:gd name="connsiteX3" fmla="*/ 99854 w 973200"/>
                  <a:gd name="connsiteY3" fmla="*/ 190080 h 2542862"/>
                  <a:gd name="connsiteX0" fmla="*/ 99854 w 973200"/>
                  <a:gd name="connsiteY0" fmla="*/ 193975 h 2546757"/>
                  <a:gd name="connsiteX1" fmla="*/ 880690 w 973200"/>
                  <a:gd name="connsiteY1" fmla="*/ 214523 h 2546757"/>
                  <a:gd name="connsiteX2" fmla="*/ 500546 w 973200"/>
                  <a:gd name="connsiteY2" fmla="*/ 2546757 h 2546757"/>
                  <a:gd name="connsiteX3" fmla="*/ 99854 w 97320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90" h="2546757">
                    <a:moveTo>
                      <a:pt x="104544" y="193975"/>
                    </a:moveTo>
                    <a:cubicBezTo>
                      <a:pt x="364823" y="-66304"/>
                      <a:pt x="666198" y="-69729"/>
                      <a:pt x="885380" y="214523"/>
                    </a:cubicBezTo>
                    <a:cubicBezTo>
                      <a:pt x="1179906" y="632340"/>
                      <a:pt x="693596" y="2539908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자유형: 도형 123">
                <a:extLst>
                  <a:ext uri="{FF2B5EF4-FFF2-40B4-BE49-F238E27FC236}">
                    <a16:creationId xmlns:a16="http://schemas.microsoft.com/office/drawing/2014/main" id="{6A76A548-79C7-40BD-AD26-EB017E862504}"/>
                  </a:ext>
                </a:extLst>
              </p:cNvPr>
              <p:cNvSpPr/>
              <p:nvPr/>
            </p:nvSpPr>
            <p:spPr>
              <a:xfrm rot="3314848">
                <a:off x="9297740" y="3340683"/>
                <a:ext cx="190927" cy="497240"/>
              </a:xfrm>
              <a:custGeom>
                <a:avLst/>
                <a:gdLst>
                  <a:gd name="connsiteX0" fmla="*/ 0 w 780836"/>
                  <a:gd name="connsiteY0" fmla="*/ 0 h 2352782"/>
                  <a:gd name="connsiteX1" fmla="*/ 780836 w 780836"/>
                  <a:gd name="connsiteY1" fmla="*/ 20548 h 2352782"/>
                  <a:gd name="connsiteX2" fmla="*/ 400692 w 780836"/>
                  <a:gd name="connsiteY2" fmla="*/ 2352782 h 2352782"/>
                  <a:gd name="connsiteX3" fmla="*/ 0 w 780836"/>
                  <a:gd name="connsiteY3" fmla="*/ 0 h 2352782"/>
                  <a:gd name="connsiteX0" fmla="*/ 0 w 780836"/>
                  <a:gd name="connsiteY0" fmla="*/ 107443 h 2460225"/>
                  <a:gd name="connsiteX1" fmla="*/ 780836 w 780836"/>
                  <a:gd name="connsiteY1" fmla="*/ 127991 h 2460225"/>
                  <a:gd name="connsiteX2" fmla="*/ 400692 w 780836"/>
                  <a:gd name="connsiteY2" fmla="*/ 2460225 h 2460225"/>
                  <a:gd name="connsiteX3" fmla="*/ 0 w 780836"/>
                  <a:gd name="connsiteY3" fmla="*/ 107443 h 2460225"/>
                  <a:gd name="connsiteX0" fmla="*/ 0 w 780836"/>
                  <a:gd name="connsiteY0" fmla="*/ 157453 h 2510235"/>
                  <a:gd name="connsiteX1" fmla="*/ 780836 w 780836"/>
                  <a:gd name="connsiteY1" fmla="*/ 178001 h 2510235"/>
                  <a:gd name="connsiteX2" fmla="*/ 400692 w 780836"/>
                  <a:gd name="connsiteY2" fmla="*/ 2510235 h 2510235"/>
                  <a:gd name="connsiteX3" fmla="*/ 0 w 780836"/>
                  <a:gd name="connsiteY3" fmla="*/ 157453 h 2510235"/>
                  <a:gd name="connsiteX0" fmla="*/ 0 w 780836"/>
                  <a:gd name="connsiteY0" fmla="*/ 171463 h 2524245"/>
                  <a:gd name="connsiteX1" fmla="*/ 780836 w 780836"/>
                  <a:gd name="connsiteY1" fmla="*/ 192011 h 2524245"/>
                  <a:gd name="connsiteX2" fmla="*/ 400692 w 780836"/>
                  <a:gd name="connsiteY2" fmla="*/ 2524245 h 2524245"/>
                  <a:gd name="connsiteX3" fmla="*/ 0 w 780836"/>
                  <a:gd name="connsiteY3" fmla="*/ 171463 h 2524245"/>
                  <a:gd name="connsiteX0" fmla="*/ 0 w 854731"/>
                  <a:gd name="connsiteY0" fmla="*/ 171463 h 2524245"/>
                  <a:gd name="connsiteX1" fmla="*/ 780836 w 854731"/>
                  <a:gd name="connsiteY1" fmla="*/ 192011 h 2524245"/>
                  <a:gd name="connsiteX2" fmla="*/ 400692 w 854731"/>
                  <a:gd name="connsiteY2" fmla="*/ 2524245 h 2524245"/>
                  <a:gd name="connsiteX3" fmla="*/ 0 w 854731"/>
                  <a:gd name="connsiteY3" fmla="*/ 171463 h 2524245"/>
                  <a:gd name="connsiteX0" fmla="*/ 97640 w 952371"/>
                  <a:gd name="connsiteY0" fmla="*/ 171463 h 2524245"/>
                  <a:gd name="connsiteX1" fmla="*/ 878476 w 952371"/>
                  <a:gd name="connsiteY1" fmla="*/ 192011 h 2524245"/>
                  <a:gd name="connsiteX2" fmla="*/ 498332 w 952371"/>
                  <a:gd name="connsiteY2" fmla="*/ 2524245 h 2524245"/>
                  <a:gd name="connsiteX3" fmla="*/ 97640 w 952371"/>
                  <a:gd name="connsiteY3" fmla="*/ 171463 h 2524245"/>
                  <a:gd name="connsiteX0" fmla="*/ 97640 w 964286"/>
                  <a:gd name="connsiteY0" fmla="*/ 171463 h 2524245"/>
                  <a:gd name="connsiteX1" fmla="*/ 878476 w 964286"/>
                  <a:gd name="connsiteY1" fmla="*/ 192011 h 2524245"/>
                  <a:gd name="connsiteX2" fmla="*/ 498332 w 964286"/>
                  <a:gd name="connsiteY2" fmla="*/ 2524245 h 2524245"/>
                  <a:gd name="connsiteX3" fmla="*/ 97640 w 964286"/>
                  <a:gd name="connsiteY3" fmla="*/ 171463 h 2524245"/>
                  <a:gd name="connsiteX0" fmla="*/ 97640 w 940731"/>
                  <a:gd name="connsiteY0" fmla="*/ 171463 h 2524245"/>
                  <a:gd name="connsiteX1" fmla="*/ 878476 w 940731"/>
                  <a:gd name="connsiteY1" fmla="*/ 192011 h 2524245"/>
                  <a:gd name="connsiteX2" fmla="*/ 498332 w 940731"/>
                  <a:gd name="connsiteY2" fmla="*/ 2524245 h 2524245"/>
                  <a:gd name="connsiteX3" fmla="*/ 97640 w 940731"/>
                  <a:gd name="connsiteY3" fmla="*/ 171463 h 2524245"/>
                  <a:gd name="connsiteX0" fmla="*/ 97640 w 940731"/>
                  <a:gd name="connsiteY0" fmla="*/ 190080 h 2542862"/>
                  <a:gd name="connsiteX1" fmla="*/ 878476 w 940731"/>
                  <a:gd name="connsiteY1" fmla="*/ 210628 h 2542862"/>
                  <a:gd name="connsiteX2" fmla="*/ 498332 w 940731"/>
                  <a:gd name="connsiteY2" fmla="*/ 2542862 h 2542862"/>
                  <a:gd name="connsiteX3" fmla="*/ 97640 w 940731"/>
                  <a:gd name="connsiteY3" fmla="*/ 190080 h 2542862"/>
                  <a:gd name="connsiteX0" fmla="*/ 97640 w 976424"/>
                  <a:gd name="connsiteY0" fmla="*/ 190080 h 2542862"/>
                  <a:gd name="connsiteX1" fmla="*/ 878476 w 976424"/>
                  <a:gd name="connsiteY1" fmla="*/ 210628 h 2542862"/>
                  <a:gd name="connsiteX2" fmla="*/ 498332 w 976424"/>
                  <a:gd name="connsiteY2" fmla="*/ 2542862 h 2542862"/>
                  <a:gd name="connsiteX3" fmla="*/ 97640 w 976424"/>
                  <a:gd name="connsiteY3" fmla="*/ 190080 h 2542862"/>
                  <a:gd name="connsiteX0" fmla="*/ 108311 w 987095"/>
                  <a:gd name="connsiteY0" fmla="*/ 190080 h 2542862"/>
                  <a:gd name="connsiteX1" fmla="*/ 889147 w 987095"/>
                  <a:gd name="connsiteY1" fmla="*/ 210628 h 2542862"/>
                  <a:gd name="connsiteX2" fmla="*/ 509003 w 987095"/>
                  <a:gd name="connsiteY2" fmla="*/ 2542862 h 2542862"/>
                  <a:gd name="connsiteX3" fmla="*/ 108311 w 987095"/>
                  <a:gd name="connsiteY3" fmla="*/ 190080 h 2542862"/>
                  <a:gd name="connsiteX0" fmla="*/ 108311 w 995452"/>
                  <a:gd name="connsiteY0" fmla="*/ 190080 h 2542862"/>
                  <a:gd name="connsiteX1" fmla="*/ 889147 w 995452"/>
                  <a:gd name="connsiteY1" fmla="*/ 210628 h 2542862"/>
                  <a:gd name="connsiteX2" fmla="*/ 509003 w 995452"/>
                  <a:gd name="connsiteY2" fmla="*/ 2542862 h 2542862"/>
                  <a:gd name="connsiteX3" fmla="*/ 108311 w 995452"/>
                  <a:gd name="connsiteY3" fmla="*/ 190080 h 2542862"/>
                  <a:gd name="connsiteX0" fmla="*/ 99853 w 986994"/>
                  <a:gd name="connsiteY0" fmla="*/ 190080 h 2542862"/>
                  <a:gd name="connsiteX1" fmla="*/ 880689 w 986994"/>
                  <a:gd name="connsiteY1" fmla="*/ 210628 h 2542862"/>
                  <a:gd name="connsiteX2" fmla="*/ 500545 w 986994"/>
                  <a:gd name="connsiteY2" fmla="*/ 2542862 h 2542862"/>
                  <a:gd name="connsiteX3" fmla="*/ 99853 w 986994"/>
                  <a:gd name="connsiteY3" fmla="*/ 190080 h 2542862"/>
                  <a:gd name="connsiteX0" fmla="*/ 99853 w 985728"/>
                  <a:gd name="connsiteY0" fmla="*/ 190080 h 2542862"/>
                  <a:gd name="connsiteX1" fmla="*/ 880689 w 985728"/>
                  <a:gd name="connsiteY1" fmla="*/ 210628 h 2542862"/>
                  <a:gd name="connsiteX2" fmla="*/ 500545 w 985728"/>
                  <a:gd name="connsiteY2" fmla="*/ 2542862 h 2542862"/>
                  <a:gd name="connsiteX3" fmla="*/ 99853 w 985728"/>
                  <a:gd name="connsiteY3" fmla="*/ 190080 h 2542862"/>
                  <a:gd name="connsiteX0" fmla="*/ 103955 w 989830"/>
                  <a:gd name="connsiteY0" fmla="*/ 190080 h 2542862"/>
                  <a:gd name="connsiteX1" fmla="*/ 884791 w 989830"/>
                  <a:gd name="connsiteY1" fmla="*/ 210628 h 2542862"/>
                  <a:gd name="connsiteX2" fmla="*/ 504647 w 989830"/>
                  <a:gd name="connsiteY2" fmla="*/ 2542862 h 2542862"/>
                  <a:gd name="connsiteX3" fmla="*/ 103955 w 989830"/>
                  <a:gd name="connsiteY3" fmla="*/ 190080 h 2542862"/>
                  <a:gd name="connsiteX0" fmla="*/ 103955 w 960876"/>
                  <a:gd name="connsiteY0" fmla="*/ 190080 h 2542862"/>
                  <a:gd name="connsiteX1" fmla="*/ 884791 w 960876"/>
                  <a:gd name="connsiteY1" fmla="*/ 210628 h 2542862"/>
                  <a:gd name="connsiteX2" fmla="*/ 504647 w 960876"/>
                  <a:gd name="connsiteY2" fmla="*/ 2542862 h 2542862"/>
                  <a:gd name="connsiteX3" fmla="*/ 103955 w 960876"/>
                  <a:gd name="connsiteY3" fmla="*/ 190080 h 2542862"/>
                  <a:gd name="connsiteX0" fmla="*/ 103955 w 977301"/>
                  <a:gd name="connsiteY0" fmla="*/ 190080 h 2542862"/>
                  <a:gd name="connsiteX1" fmla="*/ 884791 w 977301"/>
                  <a:gd name="connsiteY1" fmla="*/ 210628 h 2542862"/>
                  <a:gd name="connsiteX2" fmla="*/ 504647 w 977301"/>
                  <a:gd name="connsiteY2" fmla="*/ 2542862 h 2542862"/>
                  <a:gd name="connsiteX3" fmla="*/ 103955 w 977301"/>
                  <a:gd name="connsiteY3" fmla="*/ 190080 h 2542862"/>
                  <a:gd name="connsiteX0" fmla="*/ 99854 w 973200"/>
                  <a:gd name="connsiteY0" fmla="*/ 190080 h 2542862"/>
                  <a:gd name="connsiteX1" fmla="*/ 880690 w 973200"/>
                  <a:gd name="connsiteY1" fmla="*/ 210628 h 2542862"/>
                  <a:gd name="connsiteX2" fmla="*/ 500546 w 973200"/>
                  <a:gd name="connsiteY2" fmla="*/ 2542862 h 2542862"/>
                  <a:gd name="connsiteX3" fmla="*/ 99854 w 973200"/>
                  <a:gd name="connsiteY3" fmla="*/ 190080 h 2542862"/>
                  <a:gd name="connsiteX0" fmla="*/ 99854 w 973200"/>
                  <a:gd name="connsiteY0" fmla="*/ 193975 h 2546757"/>
                  <a:gd name="connsiteX1" fmla="*/ 880690 w 973200"/>
                  <a:gd name="connsiteY1" fmla="*/ 214523 h 2546757"/>
                  <a:gd name="connsiteX2" fmla="*/ 500546 w 973200"/>
                  <a:gd name="connsiteY2" fmla="*/ 2546757 h 2546757"/>
                  <a:gd name="connsiteX3" fmla="*/ 99854 w 97320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90" h="2546757">
                    <a:moveTo>
                      <a:pt x="104544" y="193975"/>
                    </a:moveTo>
                    <a:cubicBezTo>
                      <a:pt x="364823" y="-66304"/>
                      <a:pt x="666198" y="-69729"/>
                      <a:pt x="885380" y="214523"/>
                    </a:cubicBezTo>
                    <a:cubicBezTo>
                      <a:pt x="1179906" y="632340"/>
                      <a:pt x="693596" y="2539908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자유형: 도형 124">
                <a:extLst>
                  <a:ext uri="{FF2B5EF4-FFF2-40B4-BE49-F238E27FC236}">
                    <a16:creationId xmlns:a16="http://schemas.microsoft.com/office/drawing/2014/main" id="{C979EF60-A927-452D-8AD2-7AF69FE81620}"/>
                  </a:ext>
                </a:extLst>
              </p:cNvPr>
              <p:cNvSpPr/>
              <p:nvPr/>
            </p:nvSpPr>
            <p:spPr>
              <a:xfrm rot="18285152" flipH="1">
                <a:off x="8768936" y="3335788"/>
                <a:ext cx="190927" cy="497240"/>
              </a:xfrm>
              <a:custGeom>
                <a:avLst/>
                <a:gdLst>
                  <a:gd name="connsiteX0" fmla="*/ 0 w 780836"/>
                  <a:gd name="connsiteY0" fmla="*/ 0 h 2352782"/>
                  <a:gd name="connsiteX1" fmla="*/ 780836 w 780836"/>
                  <a:gd name="connsiteY1" fmla="*/ 20548 h 2352782"/>
                  <a:gd name="connsiteX2" fmla="*/ 400692 w 780836"/>
                  <a:gd name="connsiteY2" fmla="*/ 2352782 h 2352782"/>
                  <a:gd name="connsiteX3" fmla="*/ 0 w 780836"/>
                  <a:gd name="connsiteY3" fmla="*/ 0 h 2352782"/>
                  <a:gd name="connsiteX0" fmla="*/ 0 w 780836"/>
                  <a:gd name="connsiteY0" fmla="*/ 107443 h 2460225"/>
                  <a:gd name="connsiteX1" fmla="*/ 780836 w 780836"/>
                  <a:gd name="connsiteY1" fmla="*/ 127991 h 2460225"/>
                  <a:gd name="connsiteX2" fmla="*/ 400692 w 780836"/>
                  <a:gd name="connsiteY2" fmla="*/ 2460225 h 2460225"/>
                  <a:gd name="connsiteX3" fmla="*/ 0 w 780836"/>
                  <a:gd name="connsiteY3" fmla="*/ 107443 h 2460225"/>
                  <a:gd name="connsiteX0" fmla="*/ 0 w 780836"/>
                  <a:gd name="connsiteY0" fmla="*/ 157453 h 2510235"/>
                  <a:gd name="connsiteX1" fmla="*/ 780836 w 780836"/>
                  <a:gd name="connsiteY1" fmla="*/ 178001 h 2510235"/>
                  <a:gd name="connsiteX2" fmla="*/ 400692 w 780836"/>
                  <a:gd name="connsiteY2" fmla="*/ 2510235 h 2510235"/>
                  <a:gd name="connsiteX3" fmla="*/ 0 w 780836"/>
                  <a:gd name="connsiteY3" fmla="*/ 157453 h 2510235"/>
                  <a:gd name="connsiteX0" fmla="*/ 0 w 780836"/>
                  <a:gd name="connsiteY0" fmla="*/ 171463 h 2524245"/>
                  <a:gd name="connsiteX1" fmla="*/ 780836 w 780836"/>
                  <a:gd name="connsiteY1" fmla="*/ 192011 h 2524245"/>
                  <a:gd name="connsiteX2" fmla="*/ 400692 w 780836"/>
                  <a:gd name="connsiteY2" fmla="*/ 2524245 h 2524245"/>
                  <a:gd name="connsiteX3" fmla="*/ 0 w 780836"/>
                  <a:gd name="connsiteY3" fmla="*/ 171463 h 2524245"/>
                  <a:gd name="connsiteX0" fmla="*/ 0 w 854731"/>
                  <a:gd name="connsiteY0" fmla="*/ 171463 h 2524245"/>
                  <a:gd name="connsiteX1" fmla="*/ 780836 w 854731"/>
                  <a:gd name="connsiteY1" fmla="*/ 192011 h 2524245"/>
                  <a:gd name="connsiteX2" fmla="*/ 400692 w 854731"/>
                  <a:gd name="connsiteY2" fmla="*/ 2524245 h 2524245"/>
                  <a:gd name="connsiteX3" fmla="*/ 0 w 854731"/>
                  <a:gd name="connsiteY3" fmla="*/ 171463 h 2524245"/>
                  <a:gd name="connsiteX0" fmla="*/ 97640 w 952371"/>
                  <a:gd name="connsiteY0" fmla="*/ 171463 h 2524245"/>
                  <a:gd name="connsiteX1" fmla="*/ 878476 w 952371"/>
                  <a:gd name="connsiteY1" fmla="*/ 192011 h 2524245"/>
                  <a:gd name="connsiteX2" fmla="*/ 498332 w 952371"/>
                  <a:gd name="connsiteY2" fmla="*/ 2524245 h 2524245"/>
                  <a:gd name="connsiteX3" fmla="*/ 97640 w 952371"/>
                  <a:gd name="connsiteY3" fmla="*/ 171463 h 2524245"/>
                  <a:gd name="connsiteX0" fmla="*/ 97640 w 964286"/>
                  <a:gd name="connsiteY0" fmla="*/ 171463 h 2524245"/>
                  <a:gd name="connsiteX1" fmla="*/ 878476 w 964286"/>
                  <a:gd name="connsiteY1" fmla="*/ 192011 h 2524245"/>
                  <a:gd name="connsiteX2" fmla="*/ 498332 w 964286"/>
                  <a:gd name="connsiteY2" fmla="*/ 2524245 h 2524245"/>
                  <a:gd name="connsiteX3" fmla="*/ 97640 w 964286"/>
                  <a:gd name="connsiteY3" fmla="*/ 171463 h 2524245"/>
                  <a:gd name="connsiteX0" fmla="*/ 97640 w 940731"/>
                  <a:gd name="connsiteY0" fmla="*/ 171463 h 2524245"/>
                  <a:gd name="connsiteX1" fmla="*/ 878476 w 940731"/>
                  <a:gd name="connsiteY1" fmla="*/ 192011 h 2524245"/>
                  <a:gd name="connsiteX2" fmla="*/ 498332 w 940731"/>
                  <a:gd name="connsiteY2" fmla="*/ 2524245 h 2524245"/>
                  <a:gd name="connsiteX3" fmla="*/ 97640 w 940731"/>
                  <a:gd name="connsiteY3" fmla="*/ 171463 h 2524245"/>
                  <a:gd name="connsiteX0" fmla="*/ 97640 w 940731"/>
                  <a:gd name="connsiteY0" fmla="*/ 190080 h 2542862"/>
                  <a:gd name="connsiteX1" fmla="*/ 878476 w 940731"/>
                  <a:gd name="connsiteY1" fmla="*/ 210628 h 2542862"/>
                  <a:gd name="connsiteX2" fmla="*/ 498332 w 940731"/>
                  <a:gd name="connsiteY2" fmla="*/ 2542862 h 2542862"/>
                  <a:gd name="connsiteX3" fmla="*/ 97640 w 940731"/>
                  <a:gd name="connsiteY3" fmla="*/ 190080 h 2542862"/>
                  <a:gd name="connsiteX0" fmla="*/ 97640 w 976424"/>
                  <a:gd name="connsiteY0" fmla="*/ 190080 h 2542862"/>
                  <a:gd name="connsiteX1" fmla="*/ 878476 w 976424"/>
                  <a:gd name="connsiteY1" fmla="*/ 210628 h 2542862"/>
                  <a:gd name="connsiteX2" fmla="*/ 498332 w 976424"/>
                  <a:gd name="connsiteY2" fmla="*/ 2542862 h 2542862"/>
                  <a:gd name="connsiteX3" fmla="*/ 97640 w 976424"/>
                  <a:gd name="connsiteY3" fmla="*/ 190080 h 2542862"/>
                  <a:gd name="connsiteX0" fmla="*/ 108311 w 987095"/>
                  <a:gd name="connsiteY0" fmla="*/ 190080 h 2542862"/>
                  <a:gd name="connsiteX1" fmla="*/ 889147 w 987095"/>
                  <a:gd name="connsiteY1" fmla="*/ 210628 h 2542862"/>
                  <a:gd name="connsiteX2" fmla="*/ 509003 w 987095"/>
                  <a:gd name="connsiteY2" fmla="*/ 2542862 h 2542862"/>
                  <a:gd name="connsiteX3" fmla="*/ 108311 w 987095"/>
                  <a:gd name="connsiteY3" fmla="*/ 190080 h 2542862"/>
                  <a:gd name="connsiteX0" fmla="*/ 108311 w 995452"/>
                  <a:gd name="connsiteY0" fmla="*/ 190080 h 2542862"/>
                  <a:gd name="connsiteX1" fmla="*/ 889147 w 995452"/>
                  <a:gd name="connsiteY1" fmla="*/ 210628 h 2542862"/>
                  <a:gd name="connsiteX2" fmla="*/ 509003 w 995452"/>
                  <a:gd name="connsiteY2" fmla="*/ 2542862 h 2542862"/>
                  <a:gd name="connsiteX3" fmla="*/ 108311 w 995452"/>
                  <a:gd name="connsiteY3" fmla="*/ 190080 h 2542862"/>
                  <a:gd name="connsiteX0" fmla="*/ 99853 w 986994"/>
                  <a:gd name="connsiteY0" fmla="*/ 190080 h 2542862"/>
                  <a:gd name="connsiteX1" fmla="*/ 880689 w 986994"/>
                  <a:gd name="connsiteY1" fmla="*/ 210628 h 2542862"/>
                  <a:gd name="connsiteX2" fmla="*/ 500545 w 986994"/>
                  <a:gd name="connsiteY2" fmla="*/ 2542862 h 2542862"/>
                  <a:gd name="connsiteX3" fmla="*/ 99853 w 986994"/>
                  <a:gd name="connsiteY3" fmla="*/ 190080 h 2542862"/>
                  <a:gd name="connsiteX0" fmla="*/ 99853 w 985728"/>
                  <a:gd name="connsiteY0" fmla="*/ 190080 h 2542862"/>
                  <a:gd name="connsiteX1" fmla="*/ 880689 w 985728"/>
                  <a:gd name="connsiteY1" fmla="*/ 210628 h 2542862"/>
                  <a:gd name="connsiteX2" fmla="*/ 500545 w 985728"/>
                  <a:gd name="connsiteY2" fmla="*/ 2542862 h 2542862"/>
                  <a:gd name="connsiteX3" fmla="*/ 99853 w 985728"/>
                  <a:gd name="connsiteY3" fmla="*/ 190080 h 2542862"/>
                  <a:gd name="connsiteX0" fmla="*/ 103955 w 989830"/>
                  <a:gd name="connsiteY0" fmla="*/ 190080 h 2542862"/>
                  <a:gd name="connsiteX1" fmla="*/ 884791 w 989830"/>
                  <a:gd name="connsiteY1" fmla="*/ 210628 h 2542862"/>
                  <a:gd name="connsiteX2" fmla="*/ 504647 w 989830"/>
                  <a:gd name="connsiteY2" fmla="*/ 2542862 h 2542862"/>
                  <a:gd name="connsiteX3" fmla="*/ 103955 w 989830"/>
                  <a:gd name="connsiteY3" fmla="*/ 190080 h 2542862"/>
                  <a:gd name="connsiteX0" fmla="*/ 103955 w 960876"/>
                  <a:gd name="connsiteY0" fmla="*/ 190080 h 2542862"/>
                  <a:gd name="connsiteX1" fmla="*/ 884791 w 960876"/>
                  <a:gd name="connsiteY1" fmla="*/ 210628 h 2542862"/>
                  <a:gd name="connsiteX2" fmla="*/ 504647 w 960876"/>
                  <a:gd name="connsiteY2" fmla="*/ 2542862 h 2542862"/>
                  <a:gd name="connsiteX3" fmla="*/ 103955 w 960876"/>
                  <a:gd name="connsiteY3" fmla="*/ 190080 h 2542862"/>
                  <a:gd name="connsiteX0" fmla="*/ 103955 w 977301"/>
                  <a:gd name="connsiteY0" fmla="*/ 190080 h 2542862"/>
                  <a:gd name="connsiteX1" fmla="*/ 884791 w 977301"/>
                  <a:gd name="connsiteY1" fmla="*/ 210628 h 2542862"/>
                  <a:gd name="connsiteX2" fmla="*/ 504647 w 977301"/>
                  <a:gd name="connsiteY2" fmla="*/ 2542862 h 2542862"/>
                  <a:gd name="connsiteX3" fmla="*/ 103955 w 977301"/>
                  <a:gd name="connsiteY3" fmla="*/ 190080 h 2542862"/>
                  <a:gd name="connsiteX0" fmla="*/ 99854 w 973200"/>
                  <a:gd name="connsiteY0" fmla="*/ 190080 h 2542862"/>
                  <a:gd name="connsiteX1" fmla="*/ 880690 w 973200"/>
                  <a:gd name="connsiteY1" fmla="*/ 210628 h 2542862"/>
                  <a:gd name="connsiteX2" fmla="*/ 500546 w 973200"/>
                  <a:gd name="connsiteY2" fmla="*/ 2542862 h 2542862"/>
                  <a:gd name="connsiteX3" fmla="*/ 99854 w 973200"/>
                  <a:gd name="connsiteY3" fmla="*/ 190080 h 2542862"/>
                  <a:gd name="connsiteX0" fmla="*/ 99854 w 973200"/>
                  <a:gd name="connsiteY0" fmla="*/ 193975 h 2546757"/>
                  <a:gd name="connsiteX1" fmla="*/ 880690 w 973200"/>
                  <a:gd name="connsiteY1" fmla="*/ 214523 h 2546757"/>
                  <a:gd name="connsiteX2" fmla="*/ 500546 w 973200"/>
                  <a:gd name="connsiteY2" fmla="*/ 2546757 h 2546757"/>
                  <a:gd name="connsiteX3" fmla="*/ 99854 w 97320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90" h="2546757">
                    <a:moveTo>
                      <a:pt x="104544" y="193975"/>
                    </a:moveTo>
                    <a:cubicBezTo>
                      <a:pt x="364823" y="-66304"/>
                      <a:pt x="666198" y="-69729"/>
                      <a:pt x="885380" y="214523"/>
                    </a:cubicBezTo>
                    <a:cubicBezTo>
                      <a:pt x="1179906" y="632340"/>
                      <a:pt x="693596" y="2539908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0" name="그룹 125">
              <a:extLst>
                <a:ext uri="{FF2B5EF4-FFF2-40B4-BE49-F238E27FC236}">
                  <a16:creationId xmlns:a16="http://schemas.microsoft.com/office/drawing/2014/main" id="{CF7D3119-D93F-49CB-B392-874E58049A60}"/>
                </a:ext>
              </a:extLst>
            </p:cNvPr>
            <p:cNvGrpSpPr/>
            <p:nvPr/>
          </p:nvGrpSpPr>
          <p:grpSpPr>
            <a:xfrm>
              <a:off x="9342520" y="4599450"/>
              <a:ext cx="525173" cy="734608"/>
              <a:chOff x="1019786" y="3002376"/>
              <a:chExt cx="2531613" cy="3541196"/>
            </a:xfrm>
            <a:solidFill>
              <a:schemeClr val="accent2"/>
            </a:solidFill>
          </p:grpSpPr>
          <p:sp>
            <p:nvSpPr>
              <p:cNvPr id="91" name="사각형: 둥근 모서리 132">
                <a:extLst>
                  <a:ext uri="{FF2B5EF4-FFF2-40B4-BE49-F238E27FC236}">
                    <a16:creationId xmlns:a16="http://schemas.microsoft.com/office/drawing/2014/main" id="{D6B021D2-31D1-467E-92A4-02A22859512F}"/>
                  </a:ext>
                </a:extLst>
              </p:cNvPr>
              <p:cNvSpPr/>
              <p:nvPr/>
            </p:nvSpPr>
            <p:spPr>
              <a:xfrm>
                <a:off x="1719599" y="3938796"/>
                <a:ext cx="1084494" cy="2604776"/>
              </a:xfrm>
              <a:custGeom>
                <a:avLst/>
                <a:gdLst>
                  <a:gd name="connsiteX0" fmla="*/ 0 w 626166"/>
                  <a:gd name="connsiteY0" fmla="*/ 293202 h 1175728"/>
                  <a:gd name="connsiteX1" fmla="*/ 293202 w 626166"/>
                  <a:gd name="connsiteY1" fmla="*/ 0 h 1175728"/>
                  <a:gd name="connsiteX2" fmla="*/ 332964 w 626166"/>
                  <a:gd name="connsiteY2" fmla="*/ 0 h 1175728"/>
                  <a:gd name="connsiteX3" fmla="*/ 626166 w 626166"/>
                  <a:gd name="connsiteY3" fmla="*/ 293202 h 1175728"/>
                  <a:gd name="connsiteX4" fmla="*/ 626166 w 626166"/>
                  <a:gd name="connsiteY4" fmla="*/ 882526 h 1175728"/>
                  <a:gd name="connsiteX5" fmla="*/ 332964 w 626166"/>
                  <a:gd name="connsiteY5" fmla="*/ 1175728 h 1175728"/>
                  <a:gd name="connsiteX6" fmla="*/ 293202 w 626166"/>
                  <a:gd name="connsiteY6" fmla="*/ 1175728 h 1175728"/>
                  <a:gd name="connsiteX7" fmla="*/ 0 w 626166"/>
                  <a:gd name="connsiteY7" fmla="*/ 882526 h 1175728"/>
                  <a:gd name="connsiteX8" fmla="*/ 0 w 626166"/>
                  <a:gd name="connsiteY8" fmla="*/ 293202 h 1175728"/>
                  <a:gd name="connsiteX0" fmla="*/ 0 w 626166"/>
                  <a:gd name="connsiteY0" fmla="*/ 303142 h 1185668"/>
                  <a:gd name="connsiteX1" fmla="*/ 293202 w 626166"/>
                  <a:gd name="connsiteY1" fmla="*/ 9940 h 1185668"/>
                  <a:gd name="connsiteX2" fmla="*/ 382660 w 626166"/>
                  <a:gd name="connsiteY2" fmla="*/ 0 h 1185668"/>
                  <a:gd name="connsiteX3" fmla="*/ 626166 w 626166"/>
                  <a:gd name="connsiteY3" fmla="*/ 303142 h 1185668"/>
                  <a:gd name="connsiteX4" fmla="*/ 626166 w 626166"/>
                  <a:gd name="connsiteY4" fmla="*/ 892466 h 1185668"/>
                  <a:gd name="connsiteX5" fmla="*/ 332964 w 626166"/>
                  <a:gd name="connsiteY5" fmla="*/ 1185668 h 1185668"/>
                  <a:gd name="connsiteX6" fmla="*/ 293202 w 626166"/>
                  <a:gd name="connsiteY6" fmla="*/ 1185668 h 1185668"/>
                  <a:gd name="connsiteX7" fmla="*/ 0 w 626166"/>
                  <a:gd name="connsiteY7" fmla="*/ 892466 h 1185668"/>
                  <a:gd name="connsiteX8" fmla="*/ 0 w 626166"/>
                  <a:gd name="connsiteY8" fmla="*/ 303142 h 1185668"/>
                  <a:gd name="connsiteX0" fmla="*/ 0 w 626166"/>
                  <a:gd name="connsiteY0" fmla="*/ 303142 h 1185668"/>
                  <a:gd name="connsiteX1" fmla="*/ 233567 w 626166"/>
                  <a:gd name="connsiteY1" fmla="*/ 1 h 1185668"/>
                  <a:gd name="connsiteX2" fmla="*/ 382660 w 626166"/>
                  <a:gd name="connsiteY2" fmla="*/ 0 h 1185668"/>
                  <a:gd name="connsiteX3" fmla="*/ 626166 w 626166"/>
                  <a:gd name="connsiteY3" fmla="*/ 303142 h 1185668"/>
                  <a:gd name="connsiteX4" fmla="*/ 626166 w 626166"/>
                  <a:gd name="connsiteY4" fmla="*/ 892466 h 1185668"/>
                  <a:gd name="connsiteX5" fmla="*/ 332964 w 626166"/>
                  <a:gd name="connsiteY5" fmla="*/ 1185668 h 1185668"/>
                  <a:gd name="connsiteX6" fmla="*/ 293202 w 626166"/>
                  <a:gd name="connsiteY6" fmla="*/ 1185668 h 1185668"/>
                  <a:gd name="connsiteX7" fmla="*/ 0 w 626166"/>
                  <a:gd name="connsiteY7" fmla="*/ 892466 h 1185668"/>
                  <a:gd name="connsiteX8" fmla="*/ 0 w 626166"/>
                  <a:gd name="connsiteY8" fmla="*/ 303142 h 1185668"/>
                  <a:gd name="connsiteX0" fmla="*/ 0 w 626166"/>
                  <a:gd name="connsiteY0" fmla="*/ 323020 h 1205546"/>
                  <a:gd name="connsiteX1" fmla="*/ 233567 w 626166"/>
                  <a:gd name="connsiteY1" fmla="*/ 19879 h 1205546"/>
                  <a:gd name="connsiteX2" fmla="*/ 432356 w 626166"/>
                  <a:gd name="connsiteY2" fmla="*/ 0 h 1205546"/>
                  <a:gd name="connsiteX3" fmla="*/ 626166 w 626166"/>
                  <a:gd name="connsiteY3" fmla="*/ 323020 h 1205546"/>
                  <a:gd name="connsiteX4" fmla="*/ 626166 w 626166"/>
                  <a:gd name="connsiteY4" fmla="*/ 912344 h 1205546"/>
                  <a:gd name="connsiteX5" fmla="*/ 332964 w 626166"/>
                  <a:gd name="connsiteY5" fmla="*/ 1205546 h 1205546"/>
                  <a:gd name="connsiteX6" fmla="*/ 293202 w 626166"/>
                  <a:gd name="connsiteY6" fmla="*/ 1205546 h 1205546"/>
                  <a:gd name="connsiteX7" fmla="*/ 0 w 626166"/>
                  <a:gd name="connsiteY7" fmla="*/ 912344 h 1205546"/>
                  <a:gd name="connsiteX8" fmla="*/ 0 w 626166"/>
                  <a:gd name="connsiteY8" fmla="*/ 323020 h 1205546"/>
                  <a:gd name="connsiteX0" fmla="*/ 0 w 626166"/>
                  <a:gd name="connsiteY0" fmla="*/ 323020 h 1205546"/>
                  <a:gd name="connsiteX1" fmla="*/ 233567 w 626166"/>
                  <a:gd name="connsiteY1" fmla="*/ 19879 h 1205546"/>
                  <a:gd name="connsiteX2" fmla="*/ 432356 w 626166"/>
                  <a:gd name="connsiteY2" fmla="*/ 0 h 1205546"/>
                  <a:gd name="connsiteX3" fmla="*/ 626166 w 626166"/>
                  <a:gd name="connsiteY3" fmla="*/ 323020 h 1205546"/>
                  <a:gd name="connsiteX4" fmla="*/ 626166 w 626166"/>
                  <a:gd name="connsiteY4" fmla="*/ 912344 h 1205546"/>
                  <a:gd name="connsiteX5" fmla="*/ 332964 w 626166"/>
                  <a:gd name="connsiteY5" fmla="*/ 1205546 h 1205546"/>
                  <a:gd name="connsiteX6" fmla="*/ 253446 w 626166"/>
                  <a:gd name="connsiteY6" fmla="*/ 1195607 h 1205546"/>
                  <a:gd name="connsiteX7" fmla="*/ 0 w 626166"/>
                  <a:gd name="connsiteY7" fmla="*/ 912344 h 1205546"/>
                  <a:gd name="connsiteX8" fmla="*/ 0 w 626166"/>
                  <a:gd name="connsiteY8" fmla="*/ 323020 h 1205546"/>
                  <a:gd name="connsiteX0" fmla="*/ 0 w 626166"/>
                  <a:gd name="connsiteY0" fmla="*/ 323020 h 1205546"/>
                  <a:gd name="connsiteX1" fmla="*/ 233567 w 626166"/>
                  <a:gd name="connsiteY1" fmla="*/ 19879 h 1205546"/>
                  <a:gd name="connsiteX2" fmla="*/ 432356 w 626166"/>
                  <a:gd name="connsiteY2" fmla="*/ 0 h 1205546"/>
                  <a:gd name="connsiteX3" fmla="*/ 626166 w 626166"/>
                  <a:gd name="connsiteY3" fmla="*/ 323020 h 1205546"/>
                  <a:gd name="connsiteX4" fmla="*/ 626166 w 626166"/>
                  <a:gd name="connsiteY4" fmla="*/ 912344 h 1205546"/>
                  <a:gd name="connsiteX5" fmla="*/ 332964 w 626166"/>
                  <a:gd name="connsiteY5" fmla="*/ 1205546 h 1205546"/>
                  <a:gd name="connsiteX6" fmla="*/ 332959 w 626166"/>
                  <a:gd name="connsiteY6" fmla="*/ 1195607 h 1205546"/>
                  <a:gd name="connsiteX7" fmla="*/ 0 w 626166"/>
                  <a:gd name="connsiteY7" fmla="*/ 912344 h 1205546"/>
                  <a:gd name="connsiteX8" fmla="*/ 0 w 626166"/>
                  <a:gd name="connsiteY8" fmla="*/ 323020 h 1205546"/>
                  <a:gd name="connsiteX0" fmla="*/ 0 w 626166"/>
                  <a:gd name="connsiteY0" fmla="*/ 323020 h 1205546"/>
                  <a:gd name="connsiteX1" fmla="*/ 233567 w 626166"/>
                  <a:gd name="connsiteY1" fmla="*/ 19879 h 1205546"/>
                  <a:gd name="connsiteX2" fmla="*/ 432356 w 626166"/>
                  <a:gd name="connsiteY2" fmla="*/ 0 h 1205546"/>
                  <a:gd name="connsiteX3" fmla="*/ 626166 w 626166"/>
                  <a:gd name="connsiteY3" fmla="*/ 323020 h 1205546"/>
                  <a:gd name="connsiteX4" fmla="*/ 626166 w 626166"/>
                  <a:gd name="connsiteY4" fmla="*/ 912344 h 1205546"/>
                  <a:gd name="connsiteX5" fmla="*/ 332964 w 626166"/>
                  <a:gd name="connsiteY5" fmla="*/ 1205546 h 1205546"/>
                  <a:gd name="connsiteX6" fmla="*/ 303142 w 626166"/>
                  <a:gd name="connsiteY6" fmla="*/ 1185668 h 1205546"/>
                  <a:gd name="connsiteX7" fmla="*/ 0 w 626166"/>
                  <a:gd name="connsiteY7" fmla="*/ 912344 h 1205546"/>
                  <a:gd name="connsiteX8" fmla="*/ 0 w 626166"/>
                  <a:gd name="connsiteY8" fmla="*/ 323020 h 1205546"/>
                  <a:gd name="connsiteX0" fmla="*/ 0 w 626166"/>
                  <a:gd name="connsiteY0" fmla="*/ 323020 h 1225711"/>
                  <a:gd name="connsiteX1" fmla="*/ 233567 w 626166"/>
                  <a:gd name="connsiteY1" fmla="*/ 19879 h 1225711"/>
                  <a:gd name="connsiteX2" fmla="*/ 432356 w 626166"/>
                  <a:gd name="connsiteY2" fmla="*/ 0 h 1225711"/>
                  <a:gd name="connsiteX3" fmla="*/ 626166 w 626166"/>
                  <a:gd name="connsiteY3" fmla="*/ 323020 h 1225711"/>
                  <a:gd name="connsiteX4" fmla="*/ 626166 w 626166"/>
                  <a:gd name="connsiteY4" fmla="*/ 912344 h 1225711"/>
                  <a:gd name="connsiteX5" fmla="*/ 332964 w 626166"/>
                  <a:gd name="connsiteY5" fmla="*/ 1205546 h 1225711"/>
                  <a:gd name="connsiteX6" fmla="*/ 332960 w 626166"/>
                  <a:gd name="connsiteY6" fmla="*/ 1225424 h 1225711"/>
                  <a:gd name="connsiteX7" fmla="*/ 0 w 626166"/>
                  <a:gd name="connsiteY7" fmla="*/ 912344 h 1225711"/>
                  <a:gd name="connsiteX8" fmla="*/ 0 w 626166"/>
                  <a:gd name="connsiteY8" fmla="*/ 323020 h 1225711"/>
                  <a:gd name="connsiteX0" fmla="*/ 0 w 626166"/>
                  <a:gd name="connsiteY0" fmla="*/ 303142 h 1205833"/>
                  <a:gd name="connsiteX1" fmla="*/ 233567 w 626166"/>
                  <a:gd name="connsiteY1" fmla="*/ 1 h 1205833"/>
                  <a:gd name="connsiteX2" fmla="*/ 412478 w 626166"/>
                  <a:gd name="connsiteY2" fmla="*/ 0 h 1205833"/>
                  <a:gd name="connsiteX3" fmla="*/ 626166 w 626166"/>
                  <a:gd name="connsiteY3" fmla="*/ 303142 h 1205833"/>
                  <a:gd name="connsiteX4" fmla="*/ 626166 w 626166"/>
                  <a:gd name="connsiteY4" fmla="*/ 892466 h 1205833"/>
                  <a:gd name="connsiteX5" fmla="*/ 332964 w 626166"/>
                  <a:gd name="connsiteY5" fmla="*/ 1185668 h 1205833"/>
                  <a:gd name="connsiteX6" fmla="*/ 332960 w 626166"/>
                  <a:gd name="connsiteY6" fmla="*/ 1205546 h 1205833"/>
                  <a:gd name="connsiteX7" fmla="*/ 0 w 626166"/>
                  <a:gd name="connsiteY7" fmla="*/ 892466 h 1205833"/>
                  <a:gd name="connsiteX8" fmla="*/ 0 w 626166"/>
                  <a:gd name="connsiteY8" fmla="*/ 303142 h 1205833"/>
                  <a:gd name="connsiteX0" fmla="*/ 0 w 626166"/>
                  <a:gd name="connsiteY0" fmla="*/ 303142 h 1206318"/>
                  <a:gd name="connsiteX1" fmla="*/ 233567 w 626166"/>
                  <a:gd name="connsiteY1" fmla="*/ 1 h 1206318"/>
                  <a:gd name="connsiteX2" fmla="*/ 412478 w 626166"/>
                  <a:gd name="connsiteY2" fmla="*/ 0 h 1206318"/>
                  <a:gd name="connsiteX3" fmla="*/ 626166 w 626166"/>
                  <a:gd name="connsiteY3" fmla="*/ 303142 h 1206318"/>
                  <a:gd name="connsiteX4" fmla="*/ 626166 w 626166"/>
                  <a:gd name="connsiteY4" fmla="*/ 892466 h 1206318"/>
                  <a:gd name="connsiteX5" fmla="*/ 345672 w 626166"/>
                  <a:gd name="connsiteY5" fmla="*/ 1203547 h 1206318"/>
                  <a:gd name="connsiteX6" fmla="*/ 332960 w 626166"/>
                  <a:gd name="connsiteY6" fmla="*/ 1205546 h 1206318"/>
                  <a:gd name="connsiteX7" fmla="*/ 0 w 626166"/>
                  <a:gd name="connsiteY7" fmla="*/ 892466 h 1206318"/>
                  <a:gd name="connsiteX8" fmla="*/ 0 w 626166"/>
                  <a:gd name="connsiteY8" fmla="*/ 303142 h 1206318"/>
                  <a:gd name="connsiteX0" fmla="*/ 0 w 626166"/>
                  <a:gd name="connsiteY0" fmla="*/ 303142 h 1206318"/>
                  <a:gd name="connsiteX1" fmla="*/ 233567 w 626166"/>
                  <a:gd name="connsiteY1" fmla="*/ 1 h 1206318"/>
                  <a:gd name="connsiteX2" fmla="*/ 412478 w 626166"/>
                  <a:gd name="connsiteY2" fmla="*/ 0 h 1206318"/>
                  <a:gd name="connsiteX3" fmla="*/ 626166 w 626166"/>
                  <a:gd name="connsiteY3" fmla="*/ 303142 h 1206318"/>
                  <a:gd name="connsiteX4" fmla="*/ 626166 w 626166"/>
                  <a:gd name="connsiteY4" fmla="*/ 892466 h 1206318"/>
                  <a:gd name="connsiteX5" fmla="*/ 345672 w 626166"/>
                  <a:gd name="connsiteY5" fmla="*/ 1203547 h 1206318"/>
                  <a:gd name="connsiteX6" fmla="*/ 323429 w 626166"/>
                  <a:gd name="connsiteY6" fmla="*/ 1205546 h 1206318"/>
                  <a:gd name="connsiteX7" fmla="*/ 0 w 626166"/>
                  <a:gd name="connsiteY7" fmla="*/ 892466 h 1206318"/>
                  <a:gd name="connsiteX8" fmla="*/ 0 w 626166"/>
                  <a:gd name="connsiteY8" fmla="*/ 303142 h 1206318"/>
                  <a:gd name="connsiteX0" fmla="*/ 0 w 626166"/>
                  <a:gd name="connsiteY0" fmla="*/ 303142 h 1208656"/>
                  <a:gd name="connsiteX1" fmla="*/ 233567 w 626166"/>
                  <a:gd name="connsiteY1" fmla="*/ 1 h 1208656"/>
                  <a:gd name="connsiteX2" fmla="*/ 412478 w 626166"/>
                  <a:gd name="connsiteY2" fmla="*/ 0 h 1208656"/>
                  <a:gd name="connsiteX3" fmla="*/ 626166 w 626166"/>
                  <a:gd name="connsiteY3" fmla="*/ 303142 h 1208656"/>
                  <a:gd name="connsiteX4" fmla="*/ 626166 w 626166"/>
                  <a:gd name="connsiteY4" fmla="*/ 892466 h 1208656"/>
                  <a:gd name="connsiteX5" fmla="*/ 345672 w 626166"/>
                  <a:gd name="connsiteY5" fmla="*/ 1208656 h 1208656"/>
                  <a:gd name="connsiteX6" fmla="*/ 323429 w 626166"/>
                  <a:gd name="connsiteY6" fmla="*/ 1205546 h 1208656"/>
                  <a:gd name="connsiteX7" fmla="*/ 0 w 626166"/>
                  <a:gd name="connsiteY7" fmla="*/ 892466 h 1208656"/>
                  <a:gd name="connsiteX8" fmla="*/ 0 w 626166"/>
                  <a:gd name="connsiteY8" fmla="*/ 303142 h 1208656"/>
                  <a:gd name="connsiteX0" fmla="*/ 0 w 626166"/>
                  <a:gd name="connsiteY0" fmla="*/ 303142 h 1208656"/>
                  <a:gd name="connsiteX1" fmla="*/ 233567 w 626166"/>
                  <a:gd name="connsiteY1" fmla="*/ 1 h 1208656"/>
                  <a:gd name="connsiteX2" fmla="*/ 412478 w 626166"/>
                  <a:gd name="connsiteY2" fmla="*/ 0 h 1208656"/>
                  <a:gd name="connsiteX3" fmla="*/ 626166 w 626166"/>
                  <a:gd name="connsiteY3" fmla="*/ 303142 h 1208656"/>
                  <a:gd name="connsiteX4" fmla="*/ 626166 w 626166"/>
                  <a:gd name="connsiteY4" fmla="*/ 892466 h 1208656"/>
                  <a:gd name="connsiteX5" fmla="*/ 345672 w 626166"/>
                  <a:gd name="connsiteY5" fmla="*/ 1208656 h 1208656"/>
                  <a:gd name="connsiteX6" fmla="*/ 320252 w 626166"/>
                  <a:gd name="connsiteY6" fmla="*/ 1200437 h 1208656"/>
                  <a:gd name="connsiteX7" fmla="*/ 0 w 626166"/>
                  <a:gd name="connsiteY7" fmla="*/ 892466 h 1208656"/>
                  <a:gd name="connsiteX8" fmla="*/ 0 w 626166"/>
                  <a:gd name="connsiteY8" fmla="*/ 303142 h 1208656"/>
                  <a:gd name="connsiteX0" fmla="*/ 0 w 626166"/>
                  <a:gd name="connsiteY0" fmla="*/ 303142 h 1209124"/>
                  <a:gd name="connsiteX1" fmla="*/ 233567 w 626166"/>
                  <a:gd name="connsiteY1" fmla="*/ 1 h 1209124"/>
                  <a:gd name="connsiteX2" fmla="*/ 412478 w 626166"/>
                  <a:gd name="connsiteY2" fmla="*/ 0 h 1209124"/>
                  <a:gd name="connsiteX3" fmla="*/ 626166 w 626166"/>
                  <a:gd name="connsiteY3" fmla="*/ 303142 h 1209124"/>
                  <a:gd name="connsiteX4" fmla="*/ 626166 w 626166"/>
                  <a:gd name="connsiteY4" fmla="*/ 892466 h 1209124"/>
                  <a:gd name="connsiteX5" fmla="*/ 345672 w 626166"/>
                  <a:gd name="connsiteY5" fmla="*/ 1208656 h 1209124"/>
                  <a:gd name="connsiteX6" fmla="*/ 313898 w 626166"/>
                  <a:gd name="connsiteY6" fmla="*/ 1208099 h 1209124"/>
                  <a:gd name="connsiteX7" fmla="*/ 0 w 626166"/>
                  <a:gd name="connsiteY7" fmla="*/ 892466 h 1209124"/>
                  <a:gd name="connsiteX8" fmla="*/ 0 w 626166"/>
                  <a:gd name="connsiteY8" fmla="*/ 303142 h 120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6166" h="1209124">
                    <a:moveTo>
                      <a:pt x="0" y="303142"/>
                    </a:moveTo>
                    <a:cubicBezTo>
                      <a:pt x="0" y="141211"/>
                      <a:pt x="71636" y="1"/>
                      <a:pt x="233567" y="1"/>
                    </a:cubicBezTo>
                    <a:lnTo>
                      <a:pt x="412478" y="0"/>
                    </a:lnTo>
                    <a:cubicBezTo>
                      <a:pt x="574409" y="0"/>
                      <a:pt x="626166" y="141211"/>
                      <a:pt x="626166" y="303142"/>
                    </a:cubicBezTo>
                    <a:lnTo>
                      <a:pt x="626166" y="892466"/>
                    </a:lnTo>
                    <a:cubicBezTo>
                      <a:pt x="626166" y="1054397"/>
                      <a:pt x="507603" y="1208656"/>
                      <a:pt x="345672" y="1208656"/>
                    </a:cubicBezTo>
                    <a:cubicBezTo>
                      <a:pt x="345670" y="1205343"/>
                      <a:pt x="313900" y="1211412"/>
                      <a:pt x="313898" y="1208099"/>
                    </a:cubicBezTo>
                    <a:cubicBezTo>
                      <a:pt x="151967" y="1208099"/>
                      <a:pt x="0" y="1054397"/>
                      <a:pt x="0" y="892466"/>
                    </a:cubicBezTo>
                    <a:lnTo>
                      <a:pt x="0" y="303142"/>
                    </a:lnTo>
                    <a:close/>
                  </a:path>
                </a:pathLst>
              </a:custGeom>
              <a:grpFill/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막힌 원호 135">
                <a:extLst>
                  <a:ext uri="{FF2B5EF4-FFF2-40B4-BE49-F238E27FC236}">
                    <a16:creationId xmlns:a16="http://schemas.microsoft.com/office/drawing/2014/main" id="{CF5D96EE-909A-495B-9F06-2BB06C938CE2}"/>
                  </a:ext>
                </a:extLst>
              </p:cNvPr>
              <p:cNvSpPr/>
              <p:nvPr/>
            </p:nvSpPr>
            <p:spPr>
              <a:xfrm>
                <a:off x="2103734" y="3002376"/>
                <a:ext cx="861381" cy="963974"/>
              </a:xfrm>
              <a:custGeom>
                <a:avLst/>
                <a:gdLst>
                  <a:gd name="connsiteX0" fmla="*/ 6421 w 1188673"/>
                  <a:gd name="connsiteY0" fmla="*/ 681464 h 1188673"/>
                  <a:gd name="connsiteX1" fmla="*/ 149811 w 1188673"/>
                  <a:gd name="connsiteY1" fmla="*/ 199833 h 1188673"/>
                  <a:gd name="connsiteX2" fmla="*/ 610993 w 1188673"/>
                  <a:gd name="connsiteY2" fmla="*/ 233 h 1188673"/>
                  <a:gd name="connsiteX3" fmla="*/ 605291 w 1188673"/>
                  <a:gd name="connsiteY3" fmla="*/ 203607 h 1188673"/>
                  <a:gd name="connsiteX4" fmla="*/ 301981 w 1188673"/>
                  <a:gd name="connsiteY4" fmla="*/ 334880 h 1188673"/>
                  <a:gd name="connsiteX5" fmla="*/ 207676 w 1188673"/>
                  <a:gd name="connsiteY5" fmla="*/ 651639 h 1188673"/>
                  <a:gd name="connsiteX6" fmla="*/ 6421 w 1188673"/>
                  <a:gd name="connsiteY6" fmla="*/ 681464 h 1188673"/>
                  <a:gd name="connsiteX0" fmla="*/ 6425 w 610997"/>
                  <a:gd name="connsiteY0" fmla="*/ 681464 h 683767"/>
                  <a:gd name="connsiteX1" fmla="*/ 149815 w 610997"/>
                  <a:gd name="connsiteY1" fmla="*/ 199833 h 683767"/>
                  <a:gd name="connsiteX2" fmla="*/ 610997 w 610997"/>
                  <a:gd name="connsiteY2" fmla="*/ 233 h 683767"/>
                  <a:gd name="connsiteX3" fmla="*/ 605295 w 610997"/>
                  <a:gd name="connsiteY3" fmla="*/ 203607 h 683767"/>
                  <a:gd name="connsiteX4" fmla="*/ 301985 w 610997"/>
                  <a:gd name="connsiteY4" fmla="*/ 334880 h 683767"/>
                  <a:gd name="connsiteX5" fmla="*/ 275773 w 610997"/>
                  <a:gd name="connsiteY5" fmla="*/ 680822 h 683767"/>
                  <a:gd name="connsiteX6" fmla="*/ 6425 w 610997"/>
                  <a:gd name="connsiteY6" fmla="*/ 681464 h 683767"/>
                  <a:gd name="connsiteX0" fmla="*/ 6425 w 610997"/>
                  <a:gd name="connsiteY0" fmla="*/ 681464 h 683767"/>
                  <a:gd name="connsiteX1" fmla="*/ 149815 w 610997"/>
                  <a:gd name="connsiteY1" fmla="*/ 199833 h 683767"/>
                  <a:gd name="connsiteX2" fmla="*/ 610997 w 610997"/>
                  <a:gd name="connsiteY2" fmla="*/ 233 h 683767"/>
                  <a:gd name="connsiteX3" fmla="*/ 595567 w 610997"/>
                  <a:gd name="connsiteY3" fmla="*/ 154969 h 683767"/>
                  <a:gd name="connsiteX4" fmla="*/ 301985 w 610997"/>
                  <a:gd name="connsiteY4" fmla="*/ 334880 h 683767"/>
                  <a:gd name="connsiteX5" fmla="*/ 275773 w 610997"/>
                  <a:gd name="connsiteY5" fmla="*/ 680822 h 683767"/>
                  <a:gd name="connsiteX6" fmla="*/ 6425 w 610997"/>
                  <a:gd name="connsiteY6" fmla="*/ 681464 h 68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0997" h="683767">
                    <a:moveTo>
                      <a:pt x="6425" y="681464"/>
                    </a:moveTo>
                    <a:cubicBezTo>
                      <a:pt x="-19339" y="507616"/>
                      <a:pt x="33160" y="331280"/>
                      <a:pt x="149815" y="199833"/>
                    </a:cubicBezTo>
                    <a:cubicBezTo>
                      <a:pt x="266470" y="68386"/>
                      <a:pt x="435320" y="-4692"/>
                      <a:pt x="610997" y="233"/>
                    </a:cubicBezTo>
                    <a:lnTo>
                      <a:pt x="595567" y="154969"/>
                    </a:lnTo>
                    <a:cubicBezTo>
                      <a:pt x="480028" y="151730"/>
                      <a:pt x="378707" y="248430"/>
                      <a:pt x="301985" y="334880"/>
                    </a:cubicBezTo>
                    <a:cubicBezTo>
                      <a:pt x="225263" y="421330"/>
                      <a:pt x="258829" y="566486"/>
                      <a:pt x="275773" y="680822"/>
                    </a:cubicBezTo>
                    <a:cubicBezTo>
                      <a:pt x="208688" y="690764"/>
                      <a:pt x="73510" y="671522"/>
                      <a:pt x="6425" y="6814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자유형: 도형 128">
                <a:extLst>
                  <a:ext uri="{FF2B5EF4-FFF2-40B4-BE49-F238E27FC236}">
                    <a16:creationId xmlns:a16="http://schemas.microsoft.com/office/drawing/2014/main" id="{FF919A6D-EB2D-4C7F-8E0F-94F5EA4DA314}"/>
                  </a:ext>
                </a:extLst>
              </p:cNvPr>
              <p:cNvSpPr/>
              <p:nvPr/>
            </p:nvSpPr>
            <p:spPr>
              <a:xfrm rot="21000000">
                <a:off x="1019786" y="4024649"/>
                <a:ext cx="948277" cy="2492473"/>
              </a:xfrm>
              <a:custGeom>
                <a:avLst/>
                <a:gdLst>
                  <a:gd name="connsiteX0" fmla="*/ 810820 w 948279"/>
                  <a:gd name="connsiteY0" fmla="*/ 13176 h 2492471"/>
                  <a:gd name="connsiteX1" fmla="*/ 890541 w 948279"/>
                  <a:gd name="connsiteY1" fmla="*/ 50763 h 2492471"/>
                  <a:gd name="connsiteX2" fmla="*/ 948279 w 948279"/>
                  <a:gd name="connsiteY2" fmla="*/ 103894 h 2492471"/>
                  <a:gd name="connsiteX3" fmla="*/ 938298 w 948279"/>
                  <a:gd name="connsiteY3" fmla="*/ 110009 h 2492471"/>
                  <a:gd name="connsiteX4" fmla="*/ 693849 w 948279"/>
                  <a:gd name="connsiteY4" fmla="*/ 613610 h 2492471"/>
                  <a:gd name="connsiteX5" fmla="*/ 473392 w 948279"/>
                  <a:gd name="connsiteY5" fmla="*/ 1863884 h 2492471"/>
                  <a:gd name="connsiteX6" fmla="*/ 621326 w 948279"/>
                  <a:gd name="connsiteY6" fmla="*/ 2455353 h 2492471"/>
                  <a:gd name="connsiteX7" fmla="*/ 654526 w 948279"/>
                  <a:gd name="connsiteY7" fmla="*/ 2489310 h 2492471"/>
                  <a:gd name="connsiteX8" fmla="*/ 632338 w 948279"/>
                  <a:gd name="connsiteY8" fmla="*/ 2492471 h 2492471"/>
                  <a:gd name="connsiteX9" fmla="*/ 576673 w 948279"/>
                  <a:gd name="connsiteY9" fmla="*/ 2488230 h 2492471"/>
                  <a:gd name="connsiteX10" fmla="*/ 0 w 948279"/>
                  <a:gd name="connsiteY10" fmla="*/ 1842037 h 2492471"/>
                  <a:gd name="connsiteX11" fmla="*/ 0 w 948279"/>
                  <a:gd name="connsiteY11" fmla="*/ 625681 h 2492471"/>
                  <a:gd name="connsiteX12" fmla="*/ 404528 w 948279"/>
                  <a:gd name="connsiteY12" fmla="*/ 2 h 2492471"/>
                  <a:gd name="connsiteX13" fmla="*/ 714395 w 948279"/>
                  <a:gd name="connsiteY13" fmla="*/ 0 h 2492471"/>
                  <a:gd name="connsiteX14" fmla="*/ 810820 w 948279"/>
                  <a:gd name="connsiteY14" fmla="*/ 13176 h 2492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48279" h="2492471">
                    <a:moveTo>
                      <a:pt x="810820" y="13176"/>
                    </a:moveTo>
                    <a:cubicBezTo>
                      <a:pt x="840111" y="21799"/>
                      <a:pt x="866619" y="34490"/>
                      <a:pt x="890541" y="50763"/>
                    </a:cubicBezTo>
                    <a:lnTo>
                      <a:pt x="948279" y="103894"/>
                    </a:lnTo>
                    <a:lnTo>
                      <a:pt x="938298" y="110009"/>
                    </a:lnTo>
                    <a:cubicBezTo>
                      <a:pt x="814270" y="209770"/>
                      <a:pt x="731709" y="398896"/>
                      <a:pt x="693849" y="613610"/>
                    </a:cubicBezTo>
                    <a:lnTo>
                      <a:pt x="473392" y="1863884"/>
                    </a:lnTo>
                    <a:cubicBezTo>
                      <a:pt x="435532" y="2078599"/>
                      <a:pt x="500125" y="2304347"/>
                      <a:pt x="621326" y="2455353"/>
                    </a:cubicBezTo>
                    <a:lnTo>
                      <a:pt x="654526" y="2489310"/>
                    </a:lnTo>
                    <a:lnTo>
                      <a:pt x="632338" y="2492471"/>
                    </a:lnTo>
                    <a:cubicBezTo>
                      <a:pt x="632335" y="2485633"/>
                      <a:pt x="576677" y="2495068"/>
                      <a:pt x="576673" y="2488230"/>
                    </a:cubicBezTo>
                    <a:cubicBezTo>
                      <a:pt x="296215" y="2488230"/>
                      <a:pt x="0" y="2176260"/>
                      <a:pt x="0" y="1842037"/>
                    </a:cubicBezTo>
                    <a:lnTo>
                      <a:pt x="0" y="625681"/>
                    </a:lnTo>
                    <a:cubicBezTo>
                      <a:pt x="0" y="291458"/>
                      <a:pt x="124071" y="2"/>
                      <a:pt x="404528" y="2"/>
                    </a:cubicBezTo>
                    <a:lnTo>
                      <a:pt x="714395" y="0"/>
                    </a:lnTo>
                    <a:cubicBezTo>
                      <a:pt x="749452" y="0"/>
                      <a:pt x="781528" y="4554"/>
                      <a:pt x="810820" y="13176"/>
                    </a:cubicBezTo>
                    <a:close/>
                  </a:path>
                </a:pathLst>
              </a:custGeom>
              <a:grpFill/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자유형: 도형 129">
                <a:extLst>
                  <a:ext uri="{FF2B5EF4-FFF2-40B4-BE49-F238E27FC236}">
                    <a16:creationId xmlns:a16="http://schemas.microsoft.com/office/drawing/2014/main" id="{C25C0AB1-600E-4B02-9DF4-515528B0033A}"/>
                  </a:ext>
                </a:extLst>
              </p:cNvPr>
              <p:cNvSpPr/>
              <p:nvPr/>
            </p:nvSpPr>
            <p:spPr>
              <a:xfrm rot="638553" flipH="1">
                <a:off x="2580804" y="4025901"/>
                <a:ext cx="970595" cy="2486379"/>
              </a:xfrm>
              <a:custGeom>
                <a:avLst/>
                <a:gdLst>
                  <a:gd name="connsiteX0" fmla="*/ 810820 w 970595"/>
                  <a:gd name="connsiteY0" fmla="*/ 13176 h 2486380"/>
                  <a:gd name="connsiteX1" fmla="*/ 714395 w 970595"/>
                  <a:gd name="connsiteY1" fmla="*/ 0 h 2486380"/>
                  <a:gd name="connsiteX2" fmla="*/ 404528 w 970595"/>
                  <a:gd name="connsiteY2" fmla="*/ 2 h 2486380"/>
                  <a:gd name="connsiteX3" fmla="*/ 0 w 970595"/>
                  <a:gd name="connsiteY3" fmla="*/ 625681 h 2486380"/>
                  <a:gd name="connsiteX4" fmla="*/ 0 w 970595"/>
                  <a:gd name="connsiteY4" fmla="*/ 1842037 h 2486380"/>
                  <a:gd name="connsiteX5" fmla="*/ 560449 w 970595"/>
                  <a:gd name="connsiteY5" fmla="*/ 2485181 h 2486380"/>
                  <a:gd name="connsiteX6" fmla="*/ 599656 w 970595"/>
                  <a:gd name="connsiteY6" fmla="*/ 2473913 h 2486380"/>
                  <a:gd name="connsiteX7" fmla="*/ 663413 w 970595"/>
                  <a:gd name="connsiteY7" fmla="*/ 2465457 h 2486380"/>
                  <a:gd name="connsiteX8" fmla="*/ 641917 w 970595"/>
                  <a:gd name="connsiteY8" fmla="*/ 2440471 h 2486380"/>
                  <a:gd name="connsiteX9" fmla="*/ 539647 w 970595"/>
                  <a:gd name="connsiteY9" fmla="*/ 1853878 h 2486380"/>
                  <a:gd name="connsiteX10" fmla="*/ 774111 w 970595"/>
                  <a:gd name="connsiteY10" fmla="*/ 606155 h 2486380"/>
                  <a:gd name="connsiteX11" fmla="*/ 937077 w 970595"/>
                  <a:gd name="connsiteY11" fmla="*/ 171433 h 2486380"/>
                  <a:gd name="connsiteX12" fmla="*/ 970595 w 970595"/>
                  <a:gd name="connsiteY12" fmla="*/ 134526 h 2486380"/>
                  <a:gd name="connsiteX13" fmla="*/ 954745 w 970595"/>
                  <a:gd name="connsiteY13" fmla="*/ 109844 h 2486380"/>
                  <a:gd name="connsiteX14" fmla="*/ 810820 w 970595"/>
                  <a:gd name="connsiteY14" fmla="*/ 13176 h 248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70595" h="2486380">
                    <a:moveTo>
                      <a:pt x="810820" y="13176"/>
                    </a:moveTo>
                    <a:cubicBezTo>
                      <a:pt x="781528" y="4554"/>
                      <a:pt x="749452" y="0"/>
                      <a:pt x="714395" y="0"/>
                    </a:cubicBezTo>
                    <a:lnTo>
                      <a:pt x="404528" y="2"/>
                    </a:lnTo>
                    <a:cubicBezTo>
                      <a:pt x="124071" y="2"/>
                      <a:pt x="0" y="291457"/>
                      <a:pt x="0" y="625681"/>
                    </a:cubicBezTo>
                    <a:lnTo>
                      <a:pt x="0" y="1842037"/>
                    </a:lnTo>
                    <a:cubicBezTo>
                      <a:pt x="0" y="2176260"/>
                      <a:pt x="279992" y="2485181"/>
                      <a:pt x="560449" y="2485181"/>
                    </a:cubicBezTo>
                    <a:cubicBezTo>
                      <a:pt x="560454" y="2492019"/>
                      <a:pt x="599653" y="2467075"/>
                      <a:pt x="599656" y="2473913"/>
                    </a:cubicBezTo>
                    <a:lnTo>
                      <a:pt x="663413" y="2465457"/>
                    </a:lnTo>
                    <a:lnTo>
                      <a:pt x="641917" y="2440471"/>
                    </a:lnTo>
                    <a:cubicBezTo>
                      <a:pt x="539141" y="2290899"/>
                      <a:pt x="499381" y="2068154"/>
                      <a:pt x="539647" y="1853878"/>
                    </a:cubicBezTo>
                    <a:lnTo>
                      <a:pt x="774111" y="606155"/>
                    </a:lnTo>
                    <a:cubicBezTo>
                      <a:pt x="806323" y="434734"/>
                      <a:pt x="858499" y="278419"/>
                      <a:pt x="937077" y="171433"/>
                    </a:cubicBezTo>
                    <a:lnTo>
                      <a:pt x="970595" y="134526"/>
                    </a:lnTo>
                    <a:lnTo>
                      <a:pt x="954745" y="109844"/>
                    </a:lnTo>
                    <a:cubicBezTo>
                      <a:pt x="916851" y="63939"/>
                      <a:pt x="869403" y="30421"/>
                      <a:pt x="810820" y="13176"/>
                    </a:cubicBezTo>
                    <a:close/>
                  </a:path>
                </a:pathLst>
              </a:custGeom>
              <a:grpFill/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95" name="그룹 103">
              <a:extLst>
                <a:ext uri="{FF2B5EF4-FFF2-40B4-BE49-F238E27FC236}">
                  <a16:creationId xmlns:a16="http://schemas.microsoft.com/office/drawing/2014/main" id="{F3B214BB-0DE4-4F08-BAD0-2651D836A072}"/>
                </a:ext>
              </a:extLst>
            </p:cNvPr>
            <p:cNvGrpSpPr/>
            <p:nvPr/>
          </p:nvGrpSpPr>
          <p:grpSpPr>
            <a:xfrm rot="1945561">
              <a:off x="10180226" y="4331073"/>
              <a:ext cx="518813" cy="1099354"/>
              <a:chOff x="-287118" y="4952296"/>
              <a:chExt cx="1609427" cy="3410347"/>
            </a:xfrm>
            <a:solidFill>
              <a:schemeClr val="accent2"/>
            </a:solidFill>
          </p:grpSpPr>
          <p:sp>
            <p:nvSpPr>
              <p:cNvPr id="96" name="자유형: 도형 104">
                <a:extLst>
                  <a:ext uri="{FF2B5EF4-FFF2-40B4-BE49-F238E27FC236}">
                    <a16:creationId xmlns:a16="http://schemas.microsoft.com/office/drawing/2014/main" id="{655BCFC0-9676-4955-BD7B-7EC382599101}"/>
                  </a:ext>
                </a:extLst>
              </p:cNvPr>
              <p:cNvSpPr/>
              <p:nvPr/>
            </p:nvSpPr>
            <p:spPr>
              <a:xfrm>
                <a:off x="-16779" y="5815886"/>
                <a:ext cx="976601" cy="2546757"/>
              </a:xfrm>
              <a:custGeom>
                <a:avLst/>
                <a:gdLst>
                  <a:gd name="connsiteX0" fmla="*/ 245997 w 976601"/>
                  <a:gd name="connsiteY0" fmla="*/ 1541896 h 2546757"/>
                  <a:gd name="connsiteX1" fmla="*/ 191997 w 976601"/>
                  <a:gd name="connsiteY1" fmla="*/ 1595896 h 2546757"/>
                  <a:gd name="connsiteX2" fmla="*/ 245997 w 976601"/>
                  <a:gd name="connsiteY2" fmla="*/ 1649896 h 2546757"/>
                  <a:gd name="connsiteX3" fmla="*/ 353997 w 976601"/>
                  <a:gd name="connsiteY3" fmla="*/ 1649896 h 2546757"/>
                  <a:gd name="connsiteX4" fmla="*/ 407997 w 976601"/>
                  <a:gd name="connsiteY4" fmla="*/ 1595896 h 2546757"/>
                  <a:gd name="connsiteX5" fmla="*/ 353997 w 976601"/>
                  <a:gd name="connsiteY5" fmla="*/ 1541896 h 2546757"/>
                  <a:gd name="connsiteX6" fmla="*/ 510373 w 976601"/>
                  <a:gd name="connsiteY6" fmla="*/ 50 h 2546757"/>
                  <a:gd name="connsiteX7" fmla="*/ 885380 w 976601"/>
                  <a:gd name="connsiteY7" fmla="*/ 214523 h 2546757"/>
                  <a:gd name="connsiteX8" fmla="*/ 975808 w 976601"/>
                  <a:gd name="connsiteY8" fmla="*/ 584318 h 2546757"/>
                  <a:gd name="connsiteX9" fmla="*/ 976601 w 976601"/>
                  <a:gd name="connsiteY9" fmla="*/ 731372 h 2546757"/>
                  <a:gd name="connsiteX10" fmla="*/ 948804 w 976601"/>
                  <a:gd name="connsiteY10" fmla="*/ 719858 h 2546757"/>
                  <a:gd name="connsiteX11" fmla="*/ 696804 w 976601"/>
                  <a:gd name="connsiteY11" fmla="*/ 719858 h 2546757"/>
                  <a:gd name="connsiteX12" fmla="*/ 642804 w 976601"/>
                  <a:gd name="connsiteY12" fmla="*/ 773858 h 2546757"/>
                  <a:gd name="connsiteX13" fmla="*/ 696804 w 976601"/>
                  <a:gd name="connsiteY13" fmla="*/ 827858 h 2546757"/>
                  <a:gd name="connsiteX14" fmla="*/ 948804 w 976601"/>
                  <a:gd name="connsiteY14" fmla="*/ 827858 h 2546757"/>
                  <a:gd name="connsiteX15" fmla="*/ 972918 w 976601"/>
                  <a:gd name="connsiteY15" fmla="*/ 817870 h 2546757"/>
                  <a:gd name="connsiteX16" fmla="*/ 966749 w 976601"/>
                  <a:gd name="connsiteY16" fmla="*/ 921008 h 2546757"/>
                  <a:gd name="connsiteX17" fmla="*/ 806380 w 976601"/>
                  <a:gd name="connsiteY17" fmla="*/ 921008 h 2546757"/>
                  <a:gd name="connsiteX18" fmla="*/ 752380 w 976601"/>
                  <a:gd name="connsiteY18" fmla="*/ 975008 h 2546757"/>
                  <a:gd name="connsiteX19" fmla="*/ 806380 w 976601"/>
                  <a:gd name="connsiteY19" fmla="*/ 1029008 h 2546757"/>
                  <a:gd name="connsiteX20" fmla="*/ 955051 w 976601"/>
                  <a:gd name="connsiteY20" fmla="*/ 1029008 h 2546757"/>
                  <a:gd name="connsiteX21" fmla="*/ 933789 w 976601"/>
                  <a:gd name="connsiteY21" fmla="*/ 1208993 h 2546757"/>
                  <a:gd name="connsiteX22" fmla="*/ 843059 w 976601"/>
                  <a:gd name="connsiteY22" fmla="*/ 1688156 h 2546757"/>
                  <a:gd name="connsiteX23" fmla="*/ 810682 w 976601"/>
                  <a:gd name="connsiteY23" fmla="*/ 1817456 h 2546757"/>
                  <a:gd name="connsiteX24" fmla="*/ 806987 w 976601"/>
                  <a:gd name="connsiteY24" fmla="*/ 1811976 h 2546757"/>
                  <a:gd name="connsiteX25" fmla="*/ 768803 w 976601"/>
                  <a:gd name="connsiteY25" fmla="*/ 1796159 h 2546757"/>
                  <a:gd name="connsiteX26" fmla="*/ 660803 w 976601"/>
                  <a:gd name="connsiteY26" fmla="*/ 1796159 h 2546757"/>
                  <a:gd name="connsiteX27" fmla="*/ 606803 w 976601"/>
                  <a:gd name="connsiteY27" fmla="*/ 1850159 h 2546757"/>
                  <a:gd name="connsiteX28" fmla="*/ 660803 w 976601"/>
                  <a:gd name="connsiteY28" fmla="*/ 1904159 h 2546757"/>
                  <a:gd name="connsiteX29" fmla="*/ 768803 w 976601"/>
                  <a:gd name="connsiteY29" fmla="*/ 1904159 h 2546757"/>
                  <a:gd name="connsiteX30" fmla="*/ 791304 w 976601"/>
                  <a:gd name="connsiteY30" fmla="*/ 1894839 h 2546757"/>
                  <a:gd name="connsiteX31" fmla="*/ 786712 w 976601"/>
                  <a:gd name="connsiteY31" fmla="*/ 1913180 h 2546757"/>
                  <a:gd name="connsiteX32" fmla="*/ 505236 w 976601"/>
                  <a:gd name="connsiteY32" fmla="*/ 2546757 h 2546757"/>
                  <a:gd name="connsiteX33" fmla="*/ 104544 w 976601"/>
                  <a:gd name="connsiteY33" fmla="*/ 193975 h 2546757"/>
                  <a:gd name="connsiteX34" fmla="*/ 510373 w 976601"/>
                  <a:gd name="connsiteY34" fmla="*/ 50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76601" h="2546757">
                    <a:moveTo>
                      <a:pt x="245997" y="1541896"/>
                    </a:moveTo>
                    <a:cubicBezTo>
                      <a:pt x="216174" y="1541896"/>
                      <a:pt x="191997" y="1566073"/>
                      <a:pt x="191997" y="1595896"/>
                    </a:cubicBezTo>
                    <a:cubicBezTo>
                      <a:pt x="191997" y="1625719"/>
                      <a:pt x="216174" y="1649896"/>
                      <a:pt x="245997" y="1649896"/>
                    </a:cubicBezTo>
                    <a:lnTo>
                      <a:pt x="353997" y="1649896"/>
                    </a:lnTo>
                    <a:cubicBezTo>
                      <a:pt x="383820" y="1649896"/>
                      <a:pt x="407997" y="1625719"/>
                      <a:pt x="407997" y="1595896"/>
                    </a:cubicBezTo>
                    <a:cubicBezTo>
                      <a:pt x="407997" y="1566073"/>
                      <a:pt x="383820" y="1541896"/>
                      <a:pt x="353997" y="1541896"/>
                    </a:cubicBezTo>
                    <a:close/>
                    <a:moveTo>
                      <a:pt x="510373" y="50"/>
                    </a:moveTo>
                    <a:cubicBezTo>
                      <a:pt x="645650" y="2191"/>
                      <a:pt x="775789" y="72397"/>
                      <a:pt x="885380" y="214523"/>
                    </a:cubicBezTo>
                    <a:cubicBezTo>
                      <a:pt x="940604" y="292864"/>
                      <a:pt x="968376" y="423579"/>
                      <a:pt x="975808" y="584318"/>
                    </a:cubicBezTo>
                    <a:lnTo>
                      <a:pt x="976601" y="731372"/>
                    </a:lnTo>
                    <a:lnTo>
                      <a:pt x="948804" y="719858"/>
                    </a:lnTo>
                    <a:lnTo>
                      <a:pt x="696804" y="719858"/>
                    </a:lnTo>
                    <a:cubicBezTo>
                      <a:pt x="666981" y="719858"/>
                      <a:pt x="642804" y="744035"/>
                      <a:pt x="642804" y="773858"/>
                    </a:cubicBezTo>
                    <a:cubicBezTo>
                      <a:pt x="642804" y="803681"/>
                      <a:pt x="666981" y="827858"/>
                      <a:pt x="696804" y="827858"/>
                    </a:cubicBezTo>
                    <a:lnTo>
                      <a:pt x="948804" y="827858"/>
                    </a:lnTo>
                    <a:lnTo>
                      <a:pt x="972918" y="817870"/>
                    </a:lnTo>
                    <a:lnTo>
                      <a:pt x="966749" y="921008"/>
                    </a:lnTo>
                    <a:lnTo>
                      <a:pt x="806380" y="921008"/>
                    </a:lnTo>
                    <a:cubicBezTo>
                      <a:pt x="776557" y="921008"/>
                      <a:pt x="752380" y="945185"/>
                      <a:pt x="752380" y="975008"/>
                    </a:cubicBezTo>
                    <a:cubicBezTo>
                      <a:pt x="752380" y="1004831"/>
                      <a:pt x="776557" y="1029008"/>
                      <a:pt x="806380" y="1029008"/>
                    </a:cubicBezTo>
                    <a:lnTo>
                      <a:pt x="955051" y="1029008"/>
                    </a:lnTo>
                    <a:lnTo>
                      <a:pt x="933789" y="1208993"/>
                    </a:lnTo>
                    <a:cubicBezTo>
                      <a:pt x="910261" y="1369418"/>
                      <a:pt x="878795" y="1532982"/>
                      <a:pt x="843059" y="1688156"/>
                    </a:cubicBezTo>
                    <a:lnTo>
                      <a:pt x="810682" y="1817456"/>
                    </a:lnTo>
                    <a:lnTo>
                      <a:pt x="806987" y="1811976"/>
                    </a:lnTo>
                    <a:cubicBezTo>
                      <a:pt x="797215" y="1802204"/>
                      <a:pt x="783715" y="1796159"/>
                      <a:pt x="768803" y="1796159"/>
                    </a:cubicBezTo>
                    <a:lnTo>
                      <a:pt x="660803" y="1796159"/>
                    </a:lnTo>
                    <a:cubicBezTo>
                      <a:pt x="630980" y="1796159"/>
                      <a:pt x="606803" y="1820336"/>
                      <a:pt x="606803" y="1850159"/>
                    </a:cubicBezTo>
                    <a:cubicBezTo>
                      <a:pt x="606803" y="1879982"/>
                      <a:pt x="630980" y="1904159"/>
                      <a:pt x="660803" y="1904159"/>
                    </a:cubicBezTo>
                    <a:lnTo>
                      <a:pt x="768803" y="1904159"/>
                    </a:lnTo>
                    <a:lnTo>
                      <a:pt x="791304" y="1894839"/>
                    </a:lnTo>
                    <a:lnTo>
                      <a:pt x="786712" y="1913180"/>
                    </a:lnTo>
                    <a:cubicBezTo>
                      <a:pt x="688992" y="2272925"/>
                      <a:pt x="576055" y="2544183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ubicBezTo>
                      <a:pt x="234684" y="63836"/>
                      <a:pt x="375097" y="-2091"/>
                      <a:pt x="510373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자유형: 도형 105">
                <a:extLst>
                  <a:ext uri="{FF2B5EF4-FFF2-40B4-BE49-F238E27FC236}">
                    <a16:creationId xmlns:a16="http://schemas.microsoft.com/office/drawing/2014/main" id="{148A7324-516E-4C91-A7EC-99782458C49A}"/>
                  </a:ext>
                </a:extLst>
              </p:cNvPr>
              <p:cNvSpPr/>
              <p:nvPr/>
            </p:nvSpPr>
            <p:spPr>
              <a:xfrm>
                <a:off x="339044" y="4952296"/>
                <a:ext cx="339180" cy="883340"/>
              </a:xfrm>
              <a:custGeom>
                <a:avLst/>
                <a:gdLst>
                  <a:gd name="connsiteX0" fmla="*/ 0 w 780836"/>
                  <a:gd name="connsiteY0" fmla="*/ 0 h 2352782"/>
                  <a:gd name="connsiteX1" fmla="*/ 780836 w 780836"/>
                  <a:gd name="connsiteY1" fmla="*/ 20548 h 2352782"/>
                  <a:gd name="connsiteX2" fmla="*/ 400692 w 780836"/>
                  <a:gd name="connsiteY2" fmla="*/ 2352782 h 2352782"/>
                  <a:gd name="connsiteX3" fmla="*/ 0 w 780836"/>
                  <a:gd name="connsiteY3" fmla="*/ 0 h 2352782"/>
                  <a:gd name="connsiteX0" fmla="*/ 0 w 780836"/>
                  <a:gd name="connsiteY0" fmla="*/ 107443 h 2460225"/>
                  <a:gd name="connsiteX1" fmla="*/ 780836 w 780836"/>
                  <a:gd name="connsiteY1" fmla="*/ 127991 h 2460225"/>
                  <a:gd name="connsiteX2" fmla="*/ 400692 w 780836"/>
                  <a:gd name="connsiteY2" fmla="*/ 2460225 h 2460225"/>
                  <a:gd name="connsiteX3" fmla="*/ 0 w 780836"/>
                  <a:gd name="connsiteY3" fmla="*/ 107443 h 2460225"/>
                  <a:gd name="connsiteX0" fmla="*/ 0 w 780836"/>
                  <a:gd name="connsiteY0" fmla="*/ 157453 h 2510235"/>
                  <a:gd name="connsiteX1" fmla="*/ 780836 w 780836"/>
                  <a:gd name="connsiteY1" fmla="*/ 178001 h 2510235"/>
                  <a:gd name="connsiteX2" fmla="*/ 400692 w 780836"/>
                  <a:gd name="connsiteY2" fmla="*/ 2510235 h 2510235"/>
                  <a:gd name="connsiteX3" fmla="*/ 0 w 780836"/>
                  <a:gd name="connsiteY3" fmla="*/ 157453 h 2510235"/>
                  <a:gd name="connsiteX0" fmla="*/ 0 w 780836"/>
                  <a:gd name="connsiteY0" fmla="*/ 171463 h 2524245"/>
                  <a:gd name="connsiteX1" fmla="*/ 780836 w 780836"/>
                  <a:gd name="connsiteY1" fmla="*/ 192011 h 2524245"/>
                  <a:gd name="connsiteX2" fmla="*/ 400692 w 780836"/>
                  <a:gd name="connsiteY2" fmla="*/ 2524245 h 2524245"/>
                  <a:gd name="connsiteX3" fmla="*/ 0 w 780836"/>
                  <a:gd name="connsiteY3" fmla="*/ 171463 h 2524245"/>
                  <a:gd name="connsiteX0" fmla="*/ 0 w 854731"/>
                  <a:gd name="connsiteY0" fmla="*/ 171463 h 2524245"/>
                  <a:gd name="connsiteX1" fmla="*/ 780836 w 854731"/>
                  <a:gd name="connsiteY1" fmla="*/ 192011 h 2524245"/>
                  <a:gd name="connsiteX2" fmla="*/ 400692 w 854731"/>
                  <a:gd name="connsiteY2" fmla="*/ 2524245 h 2524245"/>
                  <a:gd name="connsiteX3" fmla="*/ 0 w 854731"/>
                  <a:gd name="connsiteY3" fmla="*/ 171463 h 2524245"/>
                  <a:gd name="connsiteX0" fmla="*/ 97640 w 952371"/>
                  <a:gd name="connsiteY0" fmla="*/ 171463 h 2524245"/>
                  <a:gd name="connsiteX1" fmla="*/ 878476 w 952371"/>
                  <a:gd name="connsiteY1" fmla="*/ 192011 h 2524245"/>
                  <a:gd name="connsiteX2" fmla="*/ 498332 w 952371"/>
                  <a:gd name="connsiteY2" fmla="*/ 2524245 h 2524245"/>
                  <a:gd name="connsiteX3" fmla="*/ 97640 w 952371"/>
                  <a:gd name="connsiteY3" fmla="*/ 171463 h 2524245"/>
                  <a:gd name="connsiteX0" fmla="*/ 97640 w 964286"/>
                  <a:gd name="connsiteY0" fmla="*/ 171463 h 2524245"/>
                  <a:gd name="connsiteX1" fmla="*/ 878476 w 964286"/>
                  <a:gd name="connsiteY1" fmla="*/ 192011 h 2524245"/>
                  <a:gd name="connsiteX2" fmla="*/ 498332 w 964286"/>
                  <a:gd name="connsiteY2" fmla="*/ 2524245 h 2524245"/>
                  <a:gd name="connsiteX3" fmla="*/ 97640 w 964286"/>
                  <a:gd name="connsiteY3" fmla="*/ 171463 h 2524245"/>
                  <a:gd name="connsiteX0" fmla="*/ 97640 w 940731"/>
                  <a:gd name="connsiteY0" fmla="*/ 171463 h 2524245"/>
                  <a:gd name="connsiteX1" fmla="*/ 878476 w 940731"/>
                  <a:gd name="connsiteY1" fmla="*/ 192011 h 2524245"/>
                  <a:gd name="connsiteX2" fmla="*/ 498332 w 940731"/>
                  <a:gd name="connsiteY2" fmla="*/ 2524245 h 2524245"/>
                  <a:gd name="connsiteX3" fmla="*/ 97640 w 940731"/>
                  <a:gd name="connsiteY3" fmla="*/ 171463 h 2524245"/>
                  <a:gd name="connsiteX0" fmla="*/ 97640 w 940731"/>
                  <a:gd name="connsiteY0" fmla="*/ 190080 h 2542862"/>
                  <a:gd name="connsiteX1" fmla="*/ 878476 w 940731"/>
                  <a:gd name="connsiteY1" fmla="*/ 210628 h 2542862"/>
                  <a:gd name="connsiteX2" fmla="*/ 498332 w 940731"/>
                  <a:gd name="connsiteY2" fmla="*/ 2542862 h 2542862"/>
                  <a:gd name="connsiteX3" fmla="*/ 97640 w 940731"/>
                  <a:gd name="connsiteY3" fmla="*/ 190080 h 2542862"/>
                  <a:gd name="connsiteX0" fmla="*/ 97640 w 976424"/>
                  <a:gd name="connsiteY0" fmla="*/ 190080 h 2542862"/>
                  <a:gd name="connsiteX1" fmla="*/ 878476 w 976424"/>
                  <a:gd name="connsiteY1" fmla="*/ 210628 h 2542862"/>
                  <a:gd name="connsiteX2" fmla="*/ 498332 w 976424"/>
                  <a:gd name="connsiteY2" fmla="*/ 2542862 h 2542862"/>
                  <a:gd name="connsiteX3" fmla="*/ 97640 w 976424"/>
                  <a:gd name="connsiteY3" fmla="*/ 190080 h 2542862"/>
                  <a:gd name="connsiteX0" fmla="*/ 108311 w 987095"/>
                  <a:gd name="connsiteY0" fmla="*/ 190080 h 2542862"/>
                  <a:gd name="connsiteX1" fmla="*/ 889147 w 987095"/>
                  <a:gd name="connsiteY1" fmla="*/ 210628 h 2542862"/>
                  <a:gd name="connsiteX2" fmla="*/ 509003 w 987095"/>
                  <a:gd name="connsiteY2" fmla="*/ 2542862 h 2542862"/>
                  <a:gd name="connsiteX3" fmla="*/ 108311 w 987095"/>
                  <a:gd name="connsiteY3" fmla="*/ 190080 h 2542862"/>
                  <a:gd name="connsiteX0" fmla="*/ 108311 w 995452"/>
                  <a:gd name="connsiteY0" fmla="*/ 190080 h 2542862"/>
                  <a:gd name="connsiteX1" fmla="*/ 889147 w 995452"/>
                  <a:gd name="connsiteY1" fmla="*/ 210628 h 2542862"/>
                  <a:gd name="connsiteX2" fmla="*/ 509003 w 995452"/>
                  <a:gd name="connsiteY2" fmla="*/ 2542862 h 2542862"/>
                  <a:gd name="connsiteX3" fmla="*/ 108311 w 995452"/>
                  <a:gd name="connsiteY3" fmla="*/ 190080 h 2542862"/>
                  <a:gd name="connsiteX0" fmla="*/ 99853 w 986994"/>
                  <a:gd name="connsiteY0" fmla="*/ 190080 h 2542862"/>
                  <a:gd name="connsiteX1" fmla="*/ 880689 w 986994"/>
                  <a:gd name="connsiteY1" fmla="*/ 210628 h 2542862"/>
                  <a:gd name="connsiteX2" fmla="*/ 500545 w 986994"/>
                  <a:gd name="connsiteY2" fmla="*/ 2542862 h 2542862"/>
                  <a:gd name="connsiteX3" fmla="*/ 99853 w 986994"/>
                  <a:gd name="connsiteY3" fmla="*/ 190080 h 2542862"/>
                  <a:gd name="connsiteX0" fmla="*/ 99853 w 985728"/>
                  <a:gd name="connsiteY0" fmla="*/ 190080 h 2542862"/>
                  <a:gd name="connsiteX1" fmla="*/ 880689 w 985728"/>
                  <a:gd name="connsiteY1" fmla="*/ 210628 h 2542862"/>
                  <a:gd name="connsiteX2" fmla="*/ 500545 w 985728"/>
                  <a:gd name="connsiteY2" fmla="*/ 2542862 h 2542862"/>
                  <a:gd name="connsiteX3" fmla="*/ 99853 w 985728"/>
                  <a:gd name="connsiteY3" fmla="*/ 190080 h 2542862"/>
                  <a:gd name="connsiteX0" fmla="*/ 103955 w 989830"/>
                  <a:gd name="connsiteY0" fmla="*/ 190080 h 2542862"/>
                  <a:gd name="connsiteX1" fmla="*/ 884791 w 989830"/>
                  <a:gd name="connsiteY1" fmla="*/ 210628 h 2542862"/>
                  <a:gd name="connsiteX2" fmla="*/ 504647 w 989830"/>
                  <a:gd name="connsiteY2" fmla="*/ 2542862 h 2542862"/>
                  <a:gd name="connsiteX3" fmla="*/ 103955 w 989830"/>
                  <a:gd name="connsiteY3" fmla="*/ 190080 h 2542862"/>
                  <a:gd name="connsiteX0" fmla="*/ 103955 w 960876"/>
                  <a:gd name="connsiteY0" fmla="*/ 190080 h 2542862"/>
                  <a:gd name="connsiteX1" fmla="*/ 884791 w 960876"/>
                  <a:gd name="connsiteY1" fmla="*/ 210628 h 2542862"/>
                  <a:gd name="connsiteX2" fmla="*/ 504647 w 960876"/>
                  <a:gd name="connsiteY2" fmla="*/ 2542862 h 2542862"/>
                  <a:gd name="connsiteX3" fmla="*/ 103955 w 960876"/>
                  <a:gd name="connsiteY3" fmla="*/ 190080 h 2542862"/>
                  <a:gd name="connsiteX0" fmla="*/ 103955 w 977301"/>
                  <a:gd name="connsiteY0" fmla="*/ 190080 h 2542862"/>
                  <a:gd name="connsiteX1" fmla="*/ 884791 w 977301"/>
                  <a:gd name="connsiteY1" fmla="*/ 210628 h 2542862"/>
                  <a:gd name="connsiteX2" fmla="*/ 504647 w 977301"/>
                  <a:gd name="connsiteY2" fmla="*/ 2542862 h 2542862"/>
                  <a:gd name="connsiteX3" fmla="*/ 103955 w 977301"/>
                  <a:gd name="connsiteY3" fmla="*/ 190080 h 2542862"/>
                  <a:gd name="connsiteX0" fmla="*/ 99854 w 973200"/>
                  <a:gd name="connsiteY0" fmla="*/ 190080 h 2542862"/>
                  <a:gd name="connsiteX1" fmla="*/ 880690 w 973200"/>
                  <a:gd name="connsiteY1" fmla="*/ 210628 h 2542862"/>
                  <a:gd name="connsiteX2" fmla="*/ 500546 w 973200"/>
                  <a:gd name="connsiteY2" fmla="*/ 2542862 h 2542862"/>
                  <a:gd name="connsiteX3" fmla="*/ 99854 w 973200"/>
                  <a:gd name="connsiteY3" fmla="*/ 190080 h 2542862"/>
                  <a:gd name="connsiteX0" fmla="*/ 99854 w 973200"/>
                  <a:gd name="connsiteY0" fmla="*/ 193975 h 2546757"/>
                  <a:gd name="connsiteX1" fmla="*/ 880690 w 973200"/>
                  <a:gd name="connsiteY1" fmla="*/ 214523 h 2546757"/>
                  <a:gd name="connsiteX2" fmla="*/ 500546 w 973200"/>
                  <a:gd name="connsiteY2" fmla="*/ 2546757 h 2546757"/>
                  <a:gd name="connsiteX3" fmla="*/ 99854 w 97320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90" h="2546757">
                    <a:moveTo>
                      <a:pt x="104544" y="193975"/>
                    </a:moveTo>
                    <a:cubicBezTo>
                      <a:pt x="364823" y="-66304"/>
                      <a:pt x="666198" y="-69729"/>
                      <a:pt x="885380" y="214523"/>
                    </a:cubicBezTo>
                    <a:cubicBezTo>
                      <a:pt x="1179906" y="632340"/>
                      <a:pt x="693596" y="2539908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자유형: 도형 106">
                <a:extLst>
                  <a:ext uri="{FF2B5EF4-FFF2-40B4-BE49-F238E27FC236}">
                    <a16:creationId xmlns:a16="http://schemas.microsoft.com/office/drawing/2014/main" id="{FBE5F4B9-819A-4D80-8DE5-D8D3B22D14BD}"/>
                  </a:ext>
                </a:extLst>
              </p:cNvPr>
              <p:cNvSpPr/>
              <p:nvPr/>
            </p:nvSpPr>
            <p:spPr>
              <a:xfrm rot="3314848">
                <a:off x="782588" y="5196133"/>
                <a:ext cx="299484" cy="779958"/>
              </a:xfrm>
              <a:custGeom>
                <a:avLst/>
                <a:gdLst>
                  <a:gd name="connsiteX0" fmla="*/ 0 w 780836"/>
                  <a:gd name="connsiteY0" fmla="*/ 0 h 2352782"/>
                  <a:gd name="connsiteX1" fmla="*/ 780836 w 780836"/>
                  <a:gd name="connsiteY1" fmla="*/ 20548 h 2352782"/>
                  <a:gd name="connsiteX2" fmla="*/ 400692 w 780836"/>
                  <a:gd name="connsiteY2" fmla="*/ 2352782 h 2352782"/>
                  <a:gd name="connsiteX3" fmla="*/ 0 w 780836"/>
                  <a:gd name="connsiteY3" fmla="*/ 0 h 2352782"/>
                  <a:gd name="connsiteX0" fmla="*/ 0 w 780836"/>
                  <a:gd name="connsiteY0" fmla="*/ 107443 h 2460225"/>
                  <a:gd name="connsiteX1" fmla="*/ 780836 w 780836"/>
                  <a:gd name="connsiteY1" fmla="*/ 127991 h 2460225"/>
                  <a:gd name="connsiteX2" fmla="*/ 400692 w 780836"/>
                  <a:gd name="connsiteY2" fmla="*/ 2460225 h 2460225"/>
                  <a:gd name="connsiteX3" fmla="*/ 0 w 780836"/>
                  <a:gd name="connsiteY3" fmla="*/ 107443 h 2460225"/>
                  <a:gd name="connsiteX0" fmla="*/ 0 w 780836"/>
                  <a:gd name="connsiteY0" fmla="*/ 157453 h 2510235"/>
                  <a:gd name="connsiteX1" fmla="*/ 780836 w 780836"/>
                  <a:gd name="connsiteY1" fmla="*/ 178001 h 2510235"/>
                  <a:gd name="connsiteX2" fmla="*/ 400692 w 780836"/>
                  <a:gd name="connsiteY2" fmla="*/ 2510235 h 2510235"/>
                  <a:gd name="connsiteX3" fmla="*/ 0 w 780836"/>
                  <a:gd name="connsiteY3" fmla="*/ 157453 h 2510235"/>
                  <a:gd name="connsiteX0" fmla="*/ 0 w 780836"/>
                  <a:gd name="connsiteY0" fmla="*/ 171463 h 2524245"/>
                  <a:gd name="connsiteX1" fmla="*/ 780836 w 780836"/>
                  <a:gd name="connsiteY1" fmla="*/ 192011 h 2524245"/>
                  <a:gd name="connsiteX2" fmla="*/ 400692 w 780836"/>
                  <a:gd name="connsiteY2" fmla="*/ 2524245 h 2524245"/>
                  <a:gd name="connsiteX3" fmla="*/ 0 w 780836"/>
                  <a:gd name="connsiteY3" fmla="*/ 171463 h 2524245"/>
                  <a:gd name="connsiteX0" fmla="*/ 0 w 854731"/>
                  <a:gd name="connsiteY0" fmla="*/ 171463 h 2524245"/>
                  <a:gd name="connsiteX1" fmla="*/ 780836 w 854731"/>
                  <a:gd name="connsiteY1" fmla="*/ 192011 h 2524245"/>
                  <a:gd name="connsiteX2" fmla="*/ 400692 w 854731"/>
                  <a:gd name="connsiteY2" fmla="*/ 2524245 h 2524245"/>
                  <a:gd name="connsiteX3" fmla="*/ 0 w 854731"/>
                  <a:gd name="connsiteY3" fmla="*/ 171463 h 2524245"/>
                  <a:gd name="connsiteX0" fmla="*/ 97640 w 952371"/>
                  <a:gd name="connsiteY0" fmla="*/ 171463 h 2524245"/>
                  <a:gd name="connsiteX1" fmla="*/ 878476 w 952371"/>
                  <a:gd name="connsiteY1" fmla="*/ 192011 h 2524245"/>
                  <a:gd name="connsiteX2" fmla="*/ 498332 w 952371"/>
                  <a:gd name="connsiteY2" fmla="*/ 2524245 h 2524245"/>
                  <a:gd name="connsiteX3" fmla="*/ 97640 w 952371"/>
                  <a:gd name="connsiteY3" fmla="*/ 171463 h 2524245"/>
                  <a:gd name="connsiteX0" fmla="*/ 97640 w 964286"/>
                  <a:gd name="connsiteY0" fmla="*/ 171463 h 2524245"/>
                  <a:gd name="connsiteX1" fmla="*/ 878476 w 964286"/>
                  <a:gd name="connsiteY1" fmla="*/ 192011 h 2524245"/>
                  <a:gd name="connsiteX2" fmla="*/ 498332 w 964286"/>
                  <a:gd name="connsiteY2" fmla="*/ 2524245 h 2524245"/>
                  <a:gd name="connsiteX3" fmla="*/ 97640 w 964286"/>
                  <a:gd name="connsiteY3" fmla="*/ 171463 h 2524245"/>
                  <a:gd name="connsiteX0" fmla="*/ 97640 w 940731"/>
                  <a:gd name="connsiteY0" fmla="*/ 171463 h 2524245"/>
                  <a:gd name="connsiteX1" fmla="*/ 878476 w 940731"/>
                  <a:gd name="connsiteY1" fmla="*/ 192011 h 2524245"/>
                  <a:gd name="connsiteX2" fmla="*/ 498332 w 940731"/>
                  <a:gd name="connsiteY2" fmla="*/ 2524245 h 2524245"/>
                  <a:gd name="connsiteX3" fmla="*/ 97640 w 940731"/>
                  <a:gd name="connsiteY3" fmla="*/ 171463 h 2524245"/>
                  <a:gd name="connsiteX0" fmla="*/ 97640 w 940731"/>
                  <a:gd name="connsiteY0" fmla="*/ 190080 h 2542862"/>
                  <a:gd name="connsiteX1" fmla="*/ 878476 w 940731"/>
                  <a:gd name="connsiteY1" fmla="*/ 210628 h 2542862"/>
                  <a:gd name="connsiteX2" fmla="*/ 498332 w 940731"/>
                  <a:gd name="connsiteY2" fmla="*/ 2542862 h 2542862"/>
                  <a:gd name="connsiteX3" fmla="*/ 97640 w 940731"/>
                  <a:gd name="connsiteY3" fmla="*/ 190080 h 2542862"/>
                  <a:gd name="connsiteX0" fmla="*/ 97640 w 976424"/>
                  <a:gd name="connsiteY0" fmla="*/ 190080 h 2542862"/>
                  <a:gd name="connsiteX1" fmla="*/ 878476 w 976424"/>
                  <a:gd name="connsiteY1" fmla="*/ 210628 h 2542862"/>
                  <a:gd name="connsiteX2" fmla="*/ 498332 w 976424"/>
                  <a:gd name="connsiteY2" fmla="*/ 2542862 h 2542862"/>
                  <a:gd name="connsiteX3" fmla="*/ 97640 w 976424"/>
                  <a:gd name="connsiteY3" fmla="*/ 190080 h 2542862"/>
                  <a:gd name="connsiteX0" fmla="*/ 108311 w 987095"/>
                  <a:gd name="connsiteY0" fmla="*/ 190080 h 2542862"/>
                  <a:gd name="connsiteX1" fmla="*/ 889147 w 987095"/>
                  <a:gd name="connsiteY1" fmla="*/ 210628 h 2542862"/>
                  <a:gd name="connsiteX2" fmla="*/ 509003 w 987095"/>
                  <a:gd name="connsiteY2" fmla="*/ 2542862 h 2542862"/>
                  <a:gd name="connsiteX3" fmla="*/ 108311 w 987095"/>
                  <a:gd name="connsiteY3" fmla="*/ 190080 h 2542862"/>
                  <a:gd name="connsiteX0" fmla="*/ 108311 w 995452"/>
                  <a:gd name="connsiteY0" fmla="*/ 190080 h 2542862"/>
                  <a:gd name="connsiteX1" fmla="*/ 889147 w 995452"/>
                  <a:gd name="connsiteY1" fmla="*/ 210628 h 2542862"/>
                  <a:gd name="connsiteX2" fmla="*/ 509003 w 995452"/>
                  <a:gd name="connsiteY2" fmla="*/ 2542862 h 2542862"/>
                  <a:gd name="connsiteX3" fmla="*/ 108311 w 995452"/>
                  <a:gd name="connsiteY3" fmla="*/ 190080 h 2542862"/>
                  <a:gd name="connsiteX0" fmla="*/ 99853 w 986994"/>
                  <a:gd name="connsiteY0" fmla="*/ 190080 h 2542862"/>
                  <a:gd name="connsiteX1" fmla="*/ 880689 w 986994"/>
                  <a:gd name="connsiteY1" fmla="*/ 210628 h 2542862"/>
                  <a:gd name="connsiteX2" fmla="*/ 500545 w 986994"/>
                  <a:gd name="connsiteY2" fmla="*/ 2542862 h 2542862"/>
                  <a:gd name="connsiteX3" fmla="*/ 99853 w 986994"/>
                  <a:gd name="connsiteY3" fmla="*/ 190080 h 2542862"/>
                  <a:gd name="connsiteX0" fmla="*/ 99853 w 985728"/>
                  <a:gd name="connsiteY0" fmla="*/ 190080 h 2542862"/>
                  <a:gd name="connsiteX1" fmla="*/ 880689 w 985728"/>
                  <a:gd name="connsiteY1" fmla="*/ 210628 h 2542862"/>
                  <a:gd name="connsiteX2" fmla="*/ 500545 w 985728"/>
                  <a:gd name="connsiteY2" fmla="*/ 2542862 h 2542862"/>
                  <a:gd name="connsiteX3" fmla="*/ 99853 w 985728"/>
                  <a:gd name="connsiteY3" fmla="*/ 190080 h 2542862"/>
                  <a:gd name="connsiteX0" fmla="*/ 103955 w 989830"/>
                  <a:gd name="connsiteY0" fmla="*/ 190080 h 2542862"/>
                  <a:gd name="connsiteX1" fmla="*/ 884791 w 989830"/>
                  <a:gd name="connsiteY1" fmla="*/ 210628 h 2542862"/>
                  <a:gd name="connsiteX2" fmla="*/ 504647 w 989830"/>
                  <a:gd name="connsiteY2" fmla="*/ 2542862 h 2542862"/>
                  <a:gd name="connsiteX3" fmla="*/ 103955 w 989830"/>
                  <a:gd name="connsiteY3" fmla="*/ 190080 h 2542862"/>
                  <a:gd name="connsiteX0" fmla="*/ 103955 w 960876"/>
                  <a:gd name="connsiteY0" fmla="*/ 190080 h 2542862"/>
                  <a:gd name="connsiteX1" fmla="*/ 884791 w 960876"/>
                  <a:gd name="connsiteY1" fmla="*/ 210628 h 2542862"/>
                  <a:gd name="connsiteX2" fmla="*/ 504647 w 960876"/>
                  <a:gd name="connsiteY2" fmla="*/ 2542862 h 2542862"/>
                  <a:gd name="connsiteX3" fmla="*/ 103955 w 960876"/>
                  <a:gd name="connsiteY3" fmla="*/ 190080 h 2542862"/>
                  <a:gd name="connsiteX0" fmla="*/ 103955 w 977301"/>
                  <a:gd name="connsiteY0" fmla="*/ 190080 h 2542862"/>
                  <a:gd name="connsiteX1" fmla="*/ 884791 w 977301"/>
                  <a:gd name="connsiteY1" fmla="*/ 210628 h 2542862"/>
                  <a:gd name="connsiteX2" fmla="*/ 504647 w 977301"/>
                  <a:gd name="connsiteY2" fmla="*/ 2542862 h 2542862"/>
                  <a:gd name="connsiteX3" fmla="*/ 103955 w 977301"/>
                  <a:gd name="connsiteY3" fmla="*/ 190080 h 2542862"/>
                  <a:gd name="connsiteX0" fmla="*/ 99854 w 973200"/>
                  <a:gd name="connsiteY0" fmla="*/ 190080 h 2542862"/>
                  <a:gd name="connsiteX1" fmla="*/ 880690 w 973200"/>
                  <a:gd name="connsiteY1" fmla="*/ 210628 h 2542862"/>
                  <a:gd name="connsiteX2" fmla="*/ 500546 w 973200"/>
                  <a:gd name="connsiteY2" fmla="*/ 2542862 h 2542862"/>
                  <a:gd name="connsiteX3" fmla="*/ 99854 w 973200"/>
                  <a:gd name="connsiteY3" fmla="*/ 190080 h 2542862"/>
                  <a:gd name="connsiteX0" fmla="*/ 99854 w 973200"/>
                  <a:gd name="connsiteY0" fmla="*/ 193975 h 2546757"/>
                  <a:gd name="connsiteX1" fmla="*/ 880690 w 973200"/>
                  <a:gd name="connsiteY1" fmla="*/ 214523 h 2546757"/>
                  <a:gd name="connsiteX2" fmla="*/ 500546 w 973200"/>
                  <a:gd name="connsiteY2" fmla="*/ 2546757 h 2546757"/>
                  <a:gd name="connsiteX3" fmla="*/ 99854 w 97320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90" h="2546757">
                    <a:moveTo>
                      <a:pt x="104544" y="193975"/>
                    </a:moveTo>
                    <a:cubicBezTo>
                      <a:pt x="364823" y="-66304"/>
                      <a:pt x="666198" y="-69729"/>
                      <a:pt x="885380" y="214523"/>
                    </a:cubicBezTo>
                    <a:cubicBezTo>
                      <a:pt x="1179906" y="632340"/>
                      <a:pt x="693596" y="2539908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자유형: 도형 107">
                <a:extLst>
                  <a:ext uri="{FF2B5EF4-FFF2-40B4-BE49-F238E27FC236}">
                    <a16:creationId xmlns:a16="http://schemas.microsoft.com/office/drawing/2014/main" id="{3F869CD1-31B4-46DA-B478-135E617387BB}"/>
                  </a:ext>
                </a:extLst>
              </p:cNvPr>
              <p:cNvSpPr/>
              <p:nvPr/>
            </p:nvSpPr>
            <p:spPr>
              <a:xfrm rot="18285152" flipH="1">
                <a:off x="-46881" y="5188454"/>
                <a:ext cx="299484" cy="779958"/>
              </a:xfrm>
              <a:custGeom>
                <a:avLst/>
                <a:gdLst>
                  <a:gd name="connsiteX0" fmla="*/ 0 w 780836"/>
                  <a:gd name="connsiteY0" fmla="*/ 0 h 2352782"/>
                  <a:gd name="connsiteX1" fmla="*/ 780836 w 780836"/>
                  <a:gd name="connsiteY1" fmla="*/ 20548 h 2352782"/>
                  <a:gd name="connsiteX2" fmla="*/ 400692 w 780836"/>
                  <a:gd name="connsiteY2" fmla="*/ 2352782 h 2352782"/>
                  <a:gd name="connsiteX3" fmla="*/ 0 w 780836"/>
                  <a:gd name="connsiteY3" fmla="*/ 0 h 2352782"/>
                  <a:gd name="connsiteX0" fmla="*/ 0 w 780836"/>
                  <a:gd name="connsiteY0" fmla="*/ 107443 h 2460225"/>
                  <a:gd name="connsiteX1" fmla="*/ 780836 w 780836"/>
                  <a:gd name="connsiteY1" fmla="*/ 127991 h 2460225"/>
                  <a:gd name="connsiteX2" fmla="*/ 400692 w 780836"/>
                  <a:gd name="connsiteY2" fmla="*/ 2460225 h 2460225"/>
                  <a:gd name="connsiteX3" fmla="*/ 0 w 780836"/>
                  <a:gd name="connsiteY3" fmla="*/ 107443 h 2460225"/>
                  <a:gd name="connsiteX0" fmla="*/ 0 w 780836"/>
                  <a:gd name="connsiteY0" fmla="*/ 157453 h 2510235"/>
                  <a:gd name="connsiteX1" fmla="*/ 780836 w 780836"/>
                  <a:gd name="connsiteY1" fmla="*/ 178001 h 2510235"/>
                  <a:gd name="connsiteX2" fmla="*/ 400692 w 780836"/>
                  <a:gd name="connsiteY2" fmla="*/ 2510235 h 2510235"/>
                  <a:gd name="connsiteX3" fmla="*/ 0 w 780836"/>
                  <a:gd name="connsiteY3" fmla="*/ 157453 h 2510235"/>
                  <a:gd name="connsiteX0" fmla="*/ 0 w 780836"/>
                  <a:gd name="connsiteY0" fmla="*/ 171463 h 2524245"/>
                  <a:gd name="connsiteX1" fmla="*/ 780836 w 780836"/>
                  <a:gd name="connsiteY1" fmla="*/ 192011 h 2524245"/>
                  <a:gd name="connsiteX2" fmla="*/ 400692 w 780836"/>
                  <a:gd name="connsiteY2" fmla="*/ 2524245 h 2524245"/>
                  <a:gd name="connsiteX3" fmla="*/ 0 w 780836"/>
                  <a:gd name="connsiteY3" fmla="*/ 171463 h 2524245"/>
                  <a:gd name="connsiteX0" fmla="*/ 0 w 854731"/>
                  <a:gd name="connsiteY0" fmla="*/ 171463 h 2524245"/>
                  <a:gd name="connsiteX1" fmla="*/ 780836 w 854731"/>
                  <a:gd name="connsiteY1" fmla="*/ 192011 h 2524245"/>
                  <a:gd name="connsiteX2" fmla="*/ 400692 w 854731"/>
                  <a:gd name="connsiteY2" fmla="*/ 2524245 h 2524245"/>
                  <a:gd name="connsiteX3" fmla="*/ 0 w 854731"/>
                  <a:gd name="connsiteY3" fmla="*/ 171463 h 2524245"/>
                  <a:gd name="connsiteX0" fmla="*/ 97640 w 952371"/>
                  <a:gd name="connsiteY0" fmla="*/ 171463 h 2524245"/>
                  <a:gd name="connsiteX1" fmla="*/ 878476 w 952371"/>
                  <a:gd name="connsiteY1" fmla="*/ 192011 h 2524245"/>
                  <a:gd name="connsiteX2" fmla="*/ 498332 w 952371"/>
                  <a:gd name="connsiteY2" fmla="*/ 2524245 h 2524245"/>
                  <a:gd name="connsiteX3" fmla="*/ 97640 w 952371"/>
                  <a:gd name="connsiteY3" fmla="*/ 171463 h 2524245"/>
                  <a:gd name="connsiteX0" fmla="*/ 97640 w 964286"/>
                  <a:gd name="connsiteY0" fmla="*/ 171463 h 2524245"/>
                  <a:gd name="connsiteX1" fmla="*/ 878476 w 964286"/>
                  <a:gd name="connsiteY1" fmla="*/ 192011 h 2524245"/>
                  <a:gd name="connsiteX2" fmla="*/ 498332 w 964286"/>
                  <a:gd name="connsiteY2" fmla="*/ 2524245 h 2524245"/>
                  <a:gd name="connsiteX3" fmla="*/ 97640 w 964286"/>
                  <a:gd name="connsiteY3" fmla="*/ 171463 h 2524245"/>
                  <a:gd name="connsiteX0" fmla="*/ 97640 w 940731"/>
                  <a:gd name="connsiteY0" fmla="*/ 171463 h 2524245"/>
                  <a:gd name="connsiteX1" fmla="*/ 878476 w 940731"/>
                  <a:gd name="connsiteY1" fmla="*/ 192011 h 2524245"/>
                  <a:gd name="connsiteX2" fmla="*/ 498332 w 940731"/>
                  <a:gd name="connsiteY2" fmla="*/ 2524245 h 2524245"/>
                  <a:gd name="connsiteX3" fmla="*/ 97640 w 940731"/>
                  <a:gd name="connsiteY3" fmla="*/ 171463 h 2524245"/>
                  <a:gd name="connsiteX0" fmla="*/ 97640 w 940731"/>
                  <a:gd name="connsiteY0" fmla="*/ 190080 h 2542862"/>
                  <a:gd name="connsiteX1" fmla="*/ 878476 w 940731"/>
                  <a:gd name="connsiteY1" fmla="*/ 210628 h 2542862"/>
                  <a:gd name="connsiteX2" fmla="*/ 498332 w 940731"/>
                  <a:gd name="connsiteY2" fmla="*/ 2542862 h 2542862"/>
                  <a:gd name="connsiteX3" fmla="*/ 97640 w 940731"/>
                  <a:gd name="connsiteY3" fmla="*/ 190080 h 2542862"/>
                  <a:gd name="connsiteX0" fmla="*/ 97640 w 976424"/>
                  <a:gd name="connsiteY0" fmla="*/ 190080 h 2542862"/>
                  <a:gd name="connsiteX1" fmla="*/ 878476 w 976424"/>
                  <a:gd name="connsiteY1" fmla="*/ 210628 h 2542862"/>
                  <a:gd name="connsiteX2" fmla="*/ 498332 w 976424"/>
                  <a:gd name="connsiteY2" fmla="*/ 2542862 h 2542862"/>
                  <a:gd name="connsiteX3" fmla="*/ 97640 w 976424"/>
                  <a:gd name="connsiteY3" fmla="*/ 190080 h 2542862"/>
                  <a:gd name="connsiteX0" fmla="*/ 108311 w 987095"/>
                  <a:gd name="connsiteY0" fmla="*/ 190080 h 2542862"/>
                  <a:gd name="connsiteX1" fmla="*/ 889147 w 987095"/>
                  <a:gd name="connsiteY1" fmla="*/ 210628 h 2542862"/>
                  <a:gd name="connsiteX2" fmla="*/ 509003 w 987095"/>
                  <a:gd name="connsiteY2" fmla="*/ 2542862 h 2542862"/>
                  <a:gd name="connsiteX3" fmla="*/ 108311 w 987095"/>
                  <a:gd name="connsiteY3" fmla="*/ 190080 h 2542862"/>
                  <a:gd name="connsiteX0" fmla="*/ 108311 w 995452"/>
                  <a:gd name="connsiteY0" fmla="*/ 190080 h 2542862"/>
                  <a:gd name="connsiteX1" fmla="*/ 889147 w 995452"/>
                  <a:gd name="connsiteY1" fmla="*/ 210628 h 2542862"/>
                  <a:gd name="connsiteX2" fmla="*/ 509003 w 995452"/>
                  <a:gd name="connsiteY2" fmla="*/ 2542862 h 2542862"/>
                  <a:gd name="connsiteX3" fmla="*/ 108311 w 995452"/>
                  <a:gd name="connsiteY3" fmla="*/ 190080 h 2542862"/>
                  <a:gd name="connsiteX0" fmla="*/ 99853 w 986994"/>
                  <a:gd name="connsiteY0" fmla="*/ 190080 h 2542862"/>
                  <a:gd name="connsiteX1" fmla="*/ 880689 w 986994"/>
                  <a:gd name="connsiteY1" fmla="*/ 210628 h 2542862"/>
                  <a:gd name="connsiteX2" fmla="*/ 500545 w 986994"/>
                  <a:gd name="connsiteY2" fmla="*/ 2542862 h 2542862"/>
                  <a:gd name="connsiteX3" fmla="*/ 99853 w 986994"/>
                  <a:gd name="connsiteY3" fmla="*/ 190080 h 2542862"/>
                  <a:gd name="connsiteX0" fmla="*/ 99853 w 985728"/>
                  <a:gd name="connsiteY0" fmla="*/ 190080 h 2542862"/>
                  <a:gd name="connsiteX1" fmla="*/ 880689 w 985728"/>
                  <a:gd name="connsiteY1" fmla="*/ 210628 h 2542862"/>
                  <a:gd name="connsiteX2" fmla="*/ 500545 w 985728"/>
                  <a:gd name="connsiteY2" fmla="*/ 2542862 h 2542862"/>
                  <a:gd name="connsiteX3" fmla="*/ 99853 w 985728"/>
                  <a:gd name="connsiteY3" fmla="*/ 190080 h 2542862"/>
                  <a:gd name="connsiteX0" fmla="*/ 103955 w 989830"/>
                  <a:gd name="connsiteY0" fmla="*/ 190080 h 2542862"/>
                  <a:gd name="connsiteX1" fmla="*/ 884791 w 989830"/>
                  <a:gd name="connsiteY1" fmla="*/ 210628 h 2542862"/>
                  <a:gd name="connsiteX2" fmla="*/ 504647 w 989830"/>
                  <a:gd name="connsiteY2" fmla="*/ 2542862 h 2542862"/>
                  <a:gd name="connsiteX3" fmla="*/ 103955 w 989830"/>
                  <a:gd name="connsiteY3" fmla="*/ 190080 h 2542862"/>
                  <a:gd name="connsiteX0" fmla="*/ 103955 w 960876"/>
                  <a:gd name="connsiteY0" fmla="*/ 190080 h 2542862"/>
                  <a:gd name="connsiteX1" fmla="*/ 884791 w 960876"/>
                  <a:gd name="connsiteY1" fmla="*/ 210628 h 2542862"/>
                  <a:gd name="connsiteX2" fmla="*/ 504647 w 960876"/>
                  <a:gd name="connsiteY2" fmla="*/ 2542862 h 2542862"/>
                  <a:gd name="connsiteX3" fmla="*/ 103955 w 960876"/>
                  <a:gd name="connsiteY3" fmla="*/ 190080 h 2542862"/>
                  <a:gd name="connsiteX0" fmla="*/ 103955 w 977301"/>
                  <a:gd name="connsiteY0" fmla="*/ 190080 h 2542862"/>
                  <a:gd name="connsiteX1" fmla="*/ 884791 w 977301"/>
                  <a:gd name="connsiteY1" fmla="*/ 210628 h 2542862"/>
                  <a:gd name="connsiteX2" fmla="*/ 504647 w 977301"/>
                  <a:gd name="connsiteY2" fmla="*/ 2542862 h 2542862"/>
                  <a:gd name="connsiteX3" fmla="*/ 103955 w 977301"/>
                  <a:gd name="connsiteY3" fmla="*/ 190080 h 2542862"/>
                  <a:gd name="connsiteX0" fmla="*/ 99854 w 973200"/>
                  <a:gd name="connsiteY0" fmla="*/ 190080 h 2542862"/>
                  <a:gd name="connsiteX1" fmla="*/ 880690 w 973200"/>
                  <a:gd name="connsiteY1" fmla="*/ 210628 h 2542862"/>
                  <a:gd name="connsiteX2" fmla="*/ 500546 w 973200"/>
                  <a:gd name="connsiteY2" fmla="*/ 2542862 h 2542862"/>
                  <a:gd name="connsiteX3" fmla="*/ 99854 w 973200"/>
                  <a:gd name="connsiteY3" fmla="*/ 190080 h 2542862"/>
                  <a:gd name="connsiteX0" fmla="*/ 99854 w 973200"/>
                  <a:gd name="connsiteY0" fmla="*/ 193975 h 2546757"/>
                  <a:gd name="connsiteX1" fmla="*/ 880690 w 973200"/>
                  <a:gd name="connsiteY1" fmla="*/ 214523 h 2546757"/>
                  <a:gd name="connsiteX2" fmla="*/ 500546 w 973200"/>
                  <a:gd name="connsiteY2" fmla="*/ 2546757 h 2546757"/>
                  <a:gd name="connsiteX3" fmla="*/ 99854 w 97320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  <a:gd name="connsiteX0" fmla="*/ 104544 w 977890"/>
                  <a:gd name="connsiteY0" fmla="*/ 193975 h 2546757"/>
                  <a:gd name="connsiteX1" fmla="*/ 885380 w 977890"/>
                  <a:gd name="connsiteY1" fmla="*/ 214523 h 2546757"/>
                  <a:gd name="connsiteX2" fmla="*/ 505236 w 977890"/>
                  <a:gd name="connsiteY2" fmla="*/ 2546757 h 2546757"/>
                  <a:gd name="connsiteX3" fmla="*/ 104544 w 977890"/>
                  <a:gd name="connsiteY3" fmla="*/ 193975 h 2546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7890" h="2546757">
                    <a:moveTo>
                      <a:pt x="104544" y="193975"/>
                    </a:moveTo>
                    <a:cubicBezTo>
                      <a:pt x="364823" y="-66304"/>
                      <a:pt x="666198" y="-69729"/>
                      <a:pt x="885380" y="214523"/>
                    </a:cubicBezTo>
                    <a:cubicBezTo>
                      <a:pt x="1179906" y="632340"/>
                      <a:pt x="693596" y="2539908"/>
                      <a:pt x="505236" y="2546757"/>
                    </a:cubicBezTo>
                    <a:cubicBezTo>
                      <a:pt x="310027" y="2543332"/>
                      <a:pt x="-224230" y="639190"/>
                      <a:pt x="104544" y="1939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4" name="그룹 69">
              <a:extLst>
                <a:ext uri="{FF2B5EF4-FFF2-40B4-BE49-F238E27FC236}">
                  <a16:creationId xmlns:a16="http://schemas.microsoft.com/office/drawing/2014/main" id="{C3E02C48-1BB0-467B-9073-CC8ED632179D}"/>
                </a:ext>
              </a:extLst>
            </p:cNvPr>
            <p:cNvGrpSpPr/>
            <p:nvPr/>
          </p:nvGrpSpPr>
          <p:grpSpPr>
            <a:xfrm>
              <a:off x="7549869" y="4593903"/>
              <a:ext cx="648770" cy="740155"/>
              <a:chOff x="3434152" y="428041"/>
              <a:chExt cx="4718078" cy="5382655"/>
            </a:xfrm>
            <a:solidFill>
              <a:schemeClr val="accent2"/>
            </a:solidFill>
          </p:grpSpPr>
          <p:sp>
            <p:nvSpPr>
              <p:cNvPr id="115" name="자유형: 도형 70">
                <a:extLst>
                  <a:ext uri="{FF2B5EF4-FFF2-40B4-BE49-F238E27FC236}">
                    <a16:creationId xmlns:a16="http://schemas.microsoft.com/office/drawing/2014/main" id="{C1B59B78-4C04-45C4-AFAE-5EA68E4B1A36}"/>
                  </a:ext>
                </a:extLst>
              </p:cNvPr>
              <p:cNvSpPr/>
              <p:nvPr/>
            </p:nvSpPr>
            <p:spPr>
              <a:xfrm>
                <a:off x="3434152" y="3168165"/>
                <a:ext cx="2828668" cy="2642531"/>
              </a:xfrm>
              <a:custGeom>
                <a:avLst/>
                <a:gdLst>
                  <a:gd name="connsiteX0" fmla="*/ 712436 w 2824318"/>
                  <a:gd name="connsiteY0" fmla="*/ 0 h 2637716"/>
                  <a:gd name="connsiteX1" fmla="*/ 713966 w 2824318"/>
                  <a:gd name="connsiteY1" fmla="*/ 10020 h 2637716"/>
                  <a:gd name="connsiteX2" fmla="*/ 1669770 w 2824318"/>
                  <a:gd name="connsiteY2" fmla="*/ 789023 h 2637716"/>
                  <a:gd name="connsiteX3" fmla="*/ 2478775 w 2824318"/>
                  <a:gd name="connsiteY3" fmla="*/ 358879 h 2637716"/>
                  <a:gd name="connsiteX4" fmla="*/ 2499521 w 2824318"/>
                  <a:gd name="connsiteY4" fmla="*/ 324730 h 2637716"/>
                  <a:gd name="connsiteX5" fmla="*/ 2501850 w 2824318"/>
                  <a:gd name="connsiteY5" fmla="*/ 327293 h 2637716"/>
                  <a:gd name="connsiteX6" fmla="*/ 2824318 w 2824318"/>
                  <a:gd name="connsiteY6" fmla="*/ 1225557 h 2637716"/>
                  <a:gd name="connsiteX7" fmla="*/ 1412159 w 2824318"/>
                  <a:gd name="connsiteY7" fmla="*/ 2637716 h 2637716"/>
                  <a:gd name="connsiteX8" fmla="*/ 0 w 2824318"/>
                  <a:gd name="connsiteY8" fmla="*/ 1225557 h 2637716"/>
                  <a:gd name="connsiteX9" fmla="*/ 622608 w 2824318"/>
                  <a:gd name="connsiteY9" fmla="*/ 54573 h 2637716"/>
                  <a:gd name="connsiteX0" fmla="*/ 622608 w 2824318"/>
                  <a:gd name="connsiteY0" fmla="*/ 44553 h 2627696"/>
                  <a:gd name="connsiteX1" fmla="*/ 713966 w 2824318"/>
                  <a:gd name="connsiteY1" fmla="*/ 0 h 2627696"/>
                  <a:gd name="connsiteX2" fmla="*/ 1669770 w 2824318"/>
                  <a:gd name="connsiteY2" fmla="*/ 779003 h 2627696"/>
                  <a:gd name="connsiteX3" fmla="*/ 2478775 w 2824318"/>
                  <a:gd name="connsiteY3" fmla="*/ 348859 h 2627696"/>
                  <a:gd name="connsiteX4" fmla="*/ 2499521 w 2824318"/>
                  <a:gd name="connsiteY4" fmla="*/ 314710 h 2627696"/>
                  <a:gd name="connsiteX5" fmla="*/ 2501850 w 2824318"/>
                  <a:gd name="connsiteY5" fmla="*/ 317273 h 2627696"/>
                  <a:gd name="connsiteX6" fmla="*/ 2824318 w 2824318"/>
                  <a:gd name="connsiteY6" fmla="*/ 1215537 h 2627696"/>
                  <a:gd name="connsiteX7" fmla="*/ 1412159 w 2824318"/>
                  <a:gd name="connsiteY7" fmla="*/ 2627696 h 2627696"/>
                  <a:gd name="connsiteX8" fmla="*/ 0 w 2824318"/>
                  <a:gd name="connsiteY8" fmla="*/ 1215537 h 2627696"/>
                  <a:gd name="connsiteX9" fmla="*/ 622608 w 2824318"/>
                  <a:gd name="connsiteY9" fmla="*/ 44553 h 2627696"/>
                  <a:gd name="connsiteX0" fmla="*/ 622608 w 2824318"/>
                  <a:gd name="connsiteY0" fmla="*/ 0 h 2583143"/>
                  <a:gd name="connsiteX1" fmla="*/ 1669770 w 2824318"/>
                  <a:gd name="connsiteY1" fmla="*/ 734450 h 2583143"/>
                  <a:gd name="connsiteX2" fmla="*/ 2478775 w 2824318"/>
                  <a:gd name="connsiteY2" fmla="*/ 304306 h 2583143"/>
                  <a:gd name="connsiteX3" fmla="*/ 2499521 w 2824318"/>
                  <a:gd name="connsiteY3" fmla="*/ 270157 h 2583143"/>
                  <a:gd name="connsiteX4" fmla="*/ 2501850 w 2824318"/>
                  <a:gd name="connsiteY4" fmla="*/ 272720 h 2583143"/>
                  <a:gd name="connsiteX5" fmla="*/ 2824318 w 2824318"/>
                  <a:gd name="connsiteY5" fmla="*/ 1170984 h 2583143"/>
                  <a:gd name="connsiteX6" fmla="*/ 1412159 w 2824318"/>
                  <a:gd name="connsiteY6" fmla="*/ 2583143 h 2583143"/>
                  <a:gd name="connsiteX7" fmla="*/ 0 w 2824318"/>
                  <a:gd name="connsiteY7" fmla="*/ 1170984 h 2583143"/>
                  <a:gd name="connsiteX8" fmla="*/ 622608 w 2824318"/>
                  <a:gd name="connsiteY8" fmla="*/ 0 h 2583143"/>
                  <a:gd name="connsiteX0" fmla="*/ 622608 w 2824318"/>
                  <a:gd name="connsiteY0" fmla="*/ 0 h 2583143"/>
                  <a:gd name="connsiteX1" fmla="*/ 1669770 w 2824318"/>
                  <a:gd name="connsiteY1" fmla="*/ 734450 h 2583143"/>
                  <a:gd name="connsiteX2" fmla="*/ 2499521 w 2824318"/>
                  <a:gd name="connsiteY2" fmla="*/ 270157 h 2583143"/>
                  <a:gd name="connsiteX3" fmla="*/ 2501850 w 2824318"/>
                  <a:gd name="connsiteY3" fmla="*/ 272720 h 2583143"/>
                  <a:gd name="connsiteX4" fmla="*/ 2824318 w 2824318"/>
                  <a:gd name="connsiteY4" fmla="*/ 1170984 h 2583143"/>
                  <a:gd name="connsiteX5" fmla="*/ 1412159 w 2824318"/>
                  <a:gd name="connsiteY5" fmla="*/ 2583143 h 2583143"/>
                  <a:gd name="connsiteX6" fmla="*/ 0 w 2824318"/>
                  <a:gd name="connsiteY6" fmla="*/ 1170984 h 2583143"/>
                  <a:gd name="connsiteX7" fmla="*/ 622608 w 2824318"/>
                  <a:gd name="connsiteY7" fmla="*/ 0 h 2583143"/>
                  <a:gd name="connsiteX0" fmla="*/ 622608 w 2824318"/>
                  <a:gd name="connsiteY0" fmla="*/ 0 h 2583143"/>
                  <a:gd name="connsiteX1" fmla="*/ 1611404 w 2824318"/>
                  <a:gd name="connsiteY1" fmla="*/ 209157 h 2583143"/>
                  <a:gd name="connsiteX2" fmla="*/ 2499521 w 2824318"/>
                  <a:gd name="connsiteY2" fmla="*/ 270157 h 2583143"/>
                  <a:gd name="connsiteX3" fmla="*/ 2501850 w 2824318"/>
                  <a:gd name="connsiteY3" fmla="*/ 272720 h 2583143"/>
                  <a:gd name="connsiteX4" fmla="*/ 2824318 w 2824318"/>
                  <a:gd name="connsiteY4" fmla="*/ 1170984 h 2583143"/>
                  <a:gd name="connsiteX5" fmla="*/ 1412159 w 2824318"/>
                  <a:gd name="connsiteY5" fmla="*/ 2583143 h 2583143"/>
                  <a:gd name="connsiteX6" fmla="*/ 0 w 2824318"/>
                  <a:gd name="connsiteY6" fmla="*/ 1170984 h 2583143"/>
                  <a:gd name="connsiteX7" fmla="*/ 622608 w 2824318"/>
                  <a:gd name="connsiteY7" fmla="*/ 0 h 2583143"/>
                  <a:gd name="connsiteX0" fmla="*/ 622608 w 2824318"/>
                  <a:gd name="connsiteY0" fmla="*/ 0 h 2583143"/>
                  <a:gd name="connsiteX1" fmla="*/ 1611404 w 2824318"/>
                  <a:gd name="connsiteY1" fmla="*/ 209157 h 2583143"/>
                  <a:gd name="connsiteX2" fmla="*/ 2499521 w 2824318"/>
                  <a:gd name="connsiteY2" fmla="*/ 270157 h 2583143"/>
                  <a:gd name="connsiteX3" fmla="*/ 2501850 w 2824318"/>
                  <a:gd name="connsiteY3" fmla="*/ 272720 h 2583143"/>
                  <a:gd name="connsiteX4" fmla="*/ 2824318 w 2824318"/>
                  <a:gd name="connsiteY4" fmla="*/ 1170984 h 2583143"/>
                  <a:gd name="connsiteX5" fmla="*/ 1412159 w 2824318"/>
                  <a:gd name="connsiteY5" fmla="*/ 2583143 h 2583143"/>
                  <a:gd name="connsiteX6" fmla="*/ 0 w 2824318"/>
                  <a:gd name="connsiteY6" fmla="*/ 1170984 h 2583143"/>
                  <a:gd name="connsiteX7" fmla="*/ 622608 w 2824318"/>
                  <a:gd name="connsiteY7" fmla="*/ 0 h 2583143"/>
                  <a:gd name="connsiteX0" fmla="*/ 622608 w 2824318"/>
                  <a:gd name="connsiteY0" fmla="*/ 62490 h 2645633"/>
                  <a:gd name="connsiteX1" fmla="*/ 1611404 w 2824318"/>
                  <a:gd name="connsiteY1" fmla="*/ 271647 h 2645633"/>
                  <a:gd name="connsiteX2" fmla="*/ 2499521 w 2824318"/>
                  <a:gd name="connsiteY2" fmla="*/ 332647 h 2645633"/>
                  <a:gd name="connsiteX3" fmla="*/ 2501850 w 2824318"/>
                  <a:gd name="connsiteY3" fmla="*/ 335210 h 2645633"/>
                  <a:gd name="connsiteX4" fmla="*/ 2824318 w 2824318"/>
                  <a:gd name="connsiteY4" fmla="*/ 1233474 h 2645633"/>
                  <a:gd name="connsiteX5" fmla="*/ 1412159 w 2824318"/>
                  <a:gd name="connsiteY5" fmla="*/ 2645633 h 2645633"/>
                  <a:gd name="connsiteX6" fmla="*/ 0 w 2824318"/>
                  <a:gd name="connsiteY6" fmla="*/ 1233474 h 2645633"/>
                  <a:gd name="connsiteX7" fmla="*/ 622608 w 2824318"/>
                  <a:gd name="connsiteY7" fmla="*/ 62490 h 2645633"/>
                  <a:gd name="connsiteX0" fmla="*/ 622608 w 2824318"/>
                  <a:gd name="connsiteY0" fmla="*/ 44328 h 2627471"/>
                  <a:gd name="connsiteX1" fmla="*/ 1611404 w 2824318"/>
                  <a:gd name="connsiteY1" fmla="*/ 253485 h 2627471"/>
                  <a:gd name="connsiteX2" fmla="*/ 2499521 w 2824318"/>
                  <a:gd name="connsiteY2" fmla="*/ 314485 h 2627471"/>
                  <a:gd name="connsiteX3" fmla="*/ 2501850 w 2824318"/>
                  <a:gd name="connsiteY3" fmla="*/ 317048 h 2627471"/>
                  <a:gd name="connsiteX4" fmla="*/ 2824318 w 2824318"/>
                  <a:gd name="connsiteY4" fmla="*/ 1215312 h 2627471"/>
                  <a:gd name="connsiteX5" fmla="*/ 1412159 w 2824318"/>
                  <a:gd name="connsiteY5" fmla="*/ 2627471 h 2627471"/>
                  <a:gd name="connsiteX6" fmla="*/ 0 w 2824318"/>
                  <a:gd name="connsiteY6" fmla="*/ 1215312 h 2627471"/>
                  <a:gd name="connsiteX7" fmla="*/ 622608 w 2824318"/>
                  <a:gd name="connsiteY7" fmla="*/ 44328 h 2627471"/>
                  <a:gd name="connsiteX0" fmla="*/ 622608 w 2889940"/>
                  <a:gd name="connsiteY0" fmla="*/ 44328 h 2627471"/>
                  <a:gd name="connsiteX1" fmla="*/ 1611404 w 2889940"/>
                  <a:gd name="connsiteY1" fmla="*/ 253485 h 2627471"/>
                  <a:gd name="connsiteX2" fmla="*/ 2499521 w 2889940"/>
                  <a:gd name="connsiteY2" fmla="*/ 314485 h 2627471"/>
                  <a:gd name="connsiteX3" fmla="*/ 2550488 w 2889940"/>
                  <a:gd name="connsiteY3" fmla="*/ 394869 h 2627471"/>
                  <a:gd name="connsiteX4" fmla="*/ 2824318 w 2889940"/>
                  <a:gd name="connsiteY4" fmla="*/ 1215312 h 2627471"/>
                  <a:gd name="connsiteX5" fmla="*/ 1412159 w 2889940"/>
                  <a:gd name="connsiteY5" fmla="*/ 2627471 h 2627471"/>
                  <a:gd name="connsiteX6" fmla="*/ 0 w 2889940"/>
                  <a:gd name="connsiteY6" fmla="*/ 1215312 h 2627471"/>
                  <a:gd name="connsiteX7" fmla="*/ 622608 w 2889940"/>
                  <a:gd name="connsiteY7" fmla="*/ 44328 h 2627471"/>
                  <a:gd name="connsiteX0" fmla="*/ 622608 w 2890034"/>
                  <a:gd name="connsiteY0" fmla="*/ 45414 h 2628557"/>
                  <a:gd name="connsiteX1" fmla="*/ 1611404 w 2890034"/>
                  <a:gd name="connsiteY1" fmla="*/ 254571 h 2628557"/>
                  <a:gd name="connsiteX2" fmla="*/ 2550488 w 2890034"/>
                  <a:gd name="connsiteY2" fmla="*/ 395955 h 2628557"/>
                  <a:gd name="connsiteX3" fmla="*/ 2824318 w 2890034"/>
                  <a:gd name="connsiteY3" fmla="*/ 1216398 h 2628557"/>
                  <a:gd name="connsiteX4" fmla="*/ 1412159 w 2890034"/>
                  <a:gd name="connsiteY4" fmla="*/ 2628557 h 2628557"/>
                  <a:gd name="connsiteX5" fmla="*/ 0 w 2890034"/>
                  <a:gd name="connsiteY5" fmla="*/ 1216398 h 2628557"/>
                  <a:gd name="connsiteX6" fmla="*/ 622608 w 2890034"/>
                  <a:gd name="connsiteY6" fmla="*/ 45414 h 2628557"/>
                  <a:gd name="connsiteX0" fmla="*/ 622608 w 2825835"/>
                  <a:gd name="connsiteY0" fmla="*/ 45414 h 2628557"/>
                  <a:gd name="connsiteX1" fmla="*/ 1611404 w 2825835"/>
                  <a:gd name="connsiteY1" fmla="*/ 254571 h 2628557"/>
                  <a:gd name="connsiteX2" fmla="*/ 2550488 w 2825835"/>
                  <a:gd name="connsiteY2" fmla="*/ 395955 h 2628557"/>
                  <a:gd name="connsiteX3" fmla="*/ 2824318 w 2825835"/>
                  <a:gd name="connsiteY3" fmla="*/ 1216398 h 2628557"/>
                  <a:gd name="connsiteX4" fmla="*/ 1412159 w 2825835"/>
                  <a:gd name="connsiteY4" fmla="*/ 2628557 h 2628557"/>
                  <a:gd name="connsiteX5" fmla="*/ 0 w 2825835"/>
                  <a:gd name="connsiteY5" fmla="*/ 1216398 h 2628557"/>
                  <a:gd name="connsiteX6" fmla="*/ 622608 w 2825835"/>
                  <a:gd name="connsiteY6" fmla="*/ 45414 h 2628557"/>
                  <a:gd name="connsiteX0" fmla="*/ 622608 w 2831364"/>
                  <a:gd name="connsiteY0" fmla="*/ 45414 h 2628557"/>
                  <a:gd name="connsiteX1" fmla="*/ 1611404 w 2831364"/>
                  <a:gd name="connsiteY1" fmla="*/ 254571 h 2628557"/>
                  <a:gd name="connsiteX2" fmla="*/ 2550488 w 2831364"/>
                  <a:gd name="connsiteY2" fmla="*/ 395955 h 2628557"/>
                  <a:gd name="connsiteX3" fmla="*/ 2824318 w 2831364"/>
                  <a:gd name="connsiteY3" fmla="*/ 1216398 h 2628557"/>
                  <a:gd name="connsiteX4" fmla="*/ 1412159 w 2831364"/>
                  <a:gd name="connsiteY4" fmla="*/ 2628557 h 2628557"/>
                  <a:gd name="connsiteX5" fmla="*/ 0 w 2831364"/>
                  <a:gd name="connsiteY5" fmla="*/ 1216398 h 2628557"/>
                  <a:gd name="connsiteX6" fmla="*/ 622608 w 2831364"/>
                  <a:gd name="connsiteY6" fmla="*/ 45414 h 2628557"/>
                  <a:gd name="connsiteX0" fmla="*/ 622608 w 2828668"/>
                  <a:gd name="connsiteY0" fmla="*/ 45414 h 2628557"/>
                  <a:gd name="connsiteX1" fmla="*/ 1611404 w 2828668"/>
                  <a:gd name="connsiteY1" fmla="*/ 254571 h 2628557"/>
                  <a:gd name="connsiteX2" fmla="*/ 2550488 w 2828668"/>
                  <a:gd name="connsiteY2" fmla="*/ 395955 h 2628557"/>
                  <a:gd name="connsiteX3" fmla="*/ 2824318 w 2828668"/>
                  <a:gd name="connsiteY3" fmla="*/ 1216398 h 2628557"/>
                  <a:gd name="connsiteX4" fmla="*/ 1412159 w 2828668"/>
                  <a:gd name="connsiteY4" fmla="*/ 2628557 h 2628557"/>
                  <a:gd name="connsiteX5" fmla="*/ 0 w 2828668"/>
                  <a:gd name="connsiteY5" fmla="*/ 1216398 h 2628557"/>
                  <a:gd name="connsiteX6" fmla="*/ 622608 w 2828668"/>
                  <a:gd name="connsiteY6" fmla="*/ 45414 h 2628557"/>
                  <a:gd name="connsiteX0" fmla="*/ 622608 w 2828668"/>
                  <a:gd name="connsiteY0" fmla="*/ 45414 h 2628557"/>
                  <a:gd name="connsiteX1" fmla="*/ 1611404 w 2828668"/>
                  <a:gd name="connsiteY1" fmla="*/ 254571 h 2628557"/>
                  <a:gd name="connsiteX2" fmla="*/ 2550488 w 2828668"/>
                  <a:gd name="connsiteY2" fmla="*/ 395955 h 2628557"/>
                  <a:gd name="connsiteX3" fmla="*/ 2824318 w 2828668"/>
                  <a:gd name="connsiteY3" fmla="*/ 1216398 h 2628557"/>
                  <a:gd name="connsiteX4" fmla="*/ 1412159 w 2828668"/>
                  <a:gd name="connsiteY4" fmla="*/ 2628557 h 2628557"/>
                  <a:gd name="connsiteX5" fmla="*/ 0 w 2828668"/>
                  <a:gd name="connsiteY5" fmla="*/ 1216398 h 2628557"/>
                  <a:gd name="connsiteX6" fmla="*/ 622608 w 2828668"/>
                  <a:gd name="connsiteY6" fmla="*/ 45414 h 2628557"/>
                  <a:gd name="connsiteX0" fmla="*/ 622608 w 2828668"/>
                  <a:gd name="connsiteY0" fmla="*/ 40000 h 2623143"/>
                  <a:gd name="connsiteX1" fmla="*/ 1611404 w 2828668"/>
                  <a:gd name="connsiteY1" fmla="*/ 307523 h 2623143"/>
                  <a:gd name="connsiteX2" fmla="*/ 2550488 w 2828668"/>
                  <a:gd name="connsiteY2" fmla="*/ 390541 h 2623143"/>
                  <a:gd name="connsiteX3" fmla="*/ 2824318 w 2828668"/>
                  <a:gd name="connsiteY3" fmla="*/ 1210984 h 2623143"/>
                  <a:gd name="connsiteX4" fmla="*/ 1412159 w 2828668"/>
                  <a:gd name="connsiteY4" fmla="*/ 2623143 h 2623143"/>
                  <a:gd name="connsiteX5" fmla="*/ 0 w 2828668"/>
                  <a:gd name="connsiteY5" fmla="*/ 1210984 h 2623143"/>
                  <a:gd name="connsiteX6" fmla="*/ 622608 w 2828668"/>
                  <a:gd name="connsiteY6" fmla="*/ 40000 h 2623143"/>
                  <a:gd name="connsiteX0" fmla="*/ 622608 w 2828668"/>
                  <a:gd name="connsiteY0" fmla="*/ 41537 h 2624680"/>
                  <a:gd name="connsiteX1" fmla="*/ 1611404 w 2828668"/>
                  <a:gd name="connsiteY1" fmla="*/ 309060 h 2624680"/>
                  <a:gd name="connsiteX2" fmla="*/ 2550488 w 2828668"/>
                  <a:gd name="connsiteY2" fmla="*/ 392078 h 2624680"/>
                  <a:gd name="connsiteX3" fmla="*/ 2824318 w 2828668"/>
                  <a:gd name="connsiteY3" fmla="*/ 1212521 h 2624680"/>
                  <a:gd name="connsiteX4" fmla="*/ 1412159 w 2828668"/>
                  <a:gd name="connsiteY4" fmla="*/ 2624680 h 2624680"/>
                  <a:gd name="connsiteX5" fmla="*/ 0 w 2828668"/>
                  <a:gd name="connsiteY5" fmla="*/ 1212521 h 2624680"/>
                  <a:gd name="connsiteX6" fmla="*/ 622608 w 2828668"/>
                  <a:gd name="connsiteY6" fmla="*/ 41537 h 2624680"/>
                  <a:gd name="connsiteX0" fmla="*/ 622608 w 2828668"/>
                  <a:gd name="connsiteY0" fmla="*/ 41537 h 2624680"/>
                  <a:gd name="connsiteX1" fmla="*/ 1611404 w 2828668"/>
                  <a:gd name="connsiteY1" fmla="*/ 309060 h 2624680"/>
                  <a:gd name="connsiteX2" fmla="*/ 2550488 w 2828668"/>
                  <a:gd name="connsiteY2" fmla="*/ 392078 h 2624680"/>
                  <a:gd name="connsiteX3" fmla="*/ 2824318 w 2828668"/>
                  <a:gd name="connsiteY3" fmla="*/ 1212521 h 2624680"/>
                  <a:gd name="connsiteX4" fmla="*/ 1412159 w 2828668"/>
                  <a:gd name="connsiteY4" fmla="*/ 2624680 h 2624680"/>
                  <a:gd name="connsiteX5" fmla="*/ 0 w 2828668"/>
                  <a:gd name="connsiteY5" fmla="*/ 1212521 h 2624680"/>
                  <a:gd name="connsiteX6" fmla="*/ 622608 w 2828668"/>
                  <a:gd name="connsiteY6" fmla="*/ 41537 h 2624680"/>
                  <a:gd name="connsiteX0" fmla="*/ 622608 w 2828668"/>
                  <a:gd name="connsiteY0" fmla="*/ 40000 h 2623143"/>
                  <a:gd name="connsiteX1" fmla="*/ 1611404 w 2828668"/>
                  <a:gd name="connsiteY1" fmla="*/ 307523 h 2623143"/>
                  <a:gd name="connsiteX2" fmla="*/ 2550488 w 2828668"/>
                  <a:gd name="connsiteY2" fmla="*/ 390541 h 2623143"/>
                  <a:gd name="connsiteX3" fmla="*/ 2824318 w 2828668"/>
                  <a:gd name="connsiteY3" fmla="*/ 1210984 h 2623143"/>
                  <a:gd name="connsiteX4" fmla="*/ 1412159 w 2828668"/>
                  <a:gd name="connsiteY4" fmla="*/ 2623143 h 2623143"/>
                  <a:gd name="connsiteX5" fmla="*/ 0 w 2828668"/>
                  <a:gd name="connsiteY5" fmla="*/ 1210984 h 2623143"/>
                  <a:gd name="connsiteX6" fmla="*/ 622608 w 2828668"/>
                  <a:gd name="connsiteY6" fmla="*/ 40000 h 2623143"/>
                  <a:gd name="connsiteX0" fmla="*/ 700429 w 2828668"/>
                  <a:gd name="connsiteY0" fmla="*/ 40684 h 2614100"/>
                  <a:gd name="connsiteX1" fmla="*/ 1611404 w 2828668"/>
                  <a:gd name="connsiteY1" fmla="*/ 298480 h 2614100"/>
                  <a:gd name="connsiteX2" fmla="*/ 2550488 w 2828668"/>
                  <a:gd name="connsiteY2" fmla="*/ 381498 h 2614100"/>
                  <a:gd name="connsiteX3" fmla="*/ 2824318 w 2828668"/>
                  <a:gd name="connsiteY3" fmla="*/ 1201941 h 2614100"/>
                  <a:gd name="connsiteX4" fmla="*/ 1412159 w 2828668"/>
                  <a:gd name="connsiteY4" fmla="*/ 2614100 h 2614100"/>
                  <a:gd name="connsiteX5" fmla="*/ 0 w 2828668"/>
                  <a:gd name="connsiteY5" fmla="*/ 1201941 h 2614100"/>
                  <a:gd name="connsiteX6" fmla="*/ 700429 w 2828668"/>
                  <a:gd name="connsiteY6" fmla="*/ 40684 h 2614100"/>
                  <a:gd name="connsiteX0" fmla="*/ 700429 w 2828668"/>
                  <a:gd name="connsiteY0" fmla="*/ 40684 h 2614100"/>
                  <a:gd name="connsiteX1" fmla="*/ 1611404 w 2828668"/>
                  <a:gd name="connsiteY1" fmla="*/ 298480 h 2614100"/>
                  <a:gd name="connsiteX2" fmla="*/ 2550488 w 2828668"/>
                  <a:gd name="connsiteY2" fmla="*/ 381498 h 2614100"/>
                  <a:gd name="connsiteX3" fmla="*/ 2824318 w 2828668"/>
                  <a:gd name="connsiteY3" fmla="*/ 1201941 h 2614100"/>
                  <a:gd name="connsiteX4" fmla="*/ 1412159 w 2828668"/>
                  <a:gd name="connsiteY4" fmla="*/ 2614100 h 2614100"/>
                  <a:gd name="connsiteX5" fmla="*/ 0 w 2828668"/>
                  <a:gd name="connsiteY5" fmla="*/ 1201941 h 2614100"/>
                  <a:gd name="connsiteX6" fmla="*/ 700429 w 2828668"/>
                  <a:gd name="connsiteY6" fmla="*/ 40684 h 2614100"/>
                  <a:gd name="connsiteX0" fmla="*/ 700429 w 2828668"/>
                  <a:gd name="connsiteY0" fmla="*/ 58876 h 2632292"/>
                  <a:gd name="connsiteX1" fmla="*/ 1611404 w 2828668"/>
                  <a:gd name="connsiteY1" fmla="*/ 316672 h 2632292"/>
                  <a:gd name="connsiteX2" fmla="*/ 2550488 w 2828668"/>
                  <a:gd name="connsiteY2" fmla="*/ 399690 h 2632292"/>
                  <a:gd name="connsiteX3" fmla="*/ 2824318 w 2828668"/>
                  <a:gd name="connsiteY3" fmla="*/ 1220133 h 2632292"/>
                  <a:gd name="connsiteX4" fmla="*/ 1412159 w 2828668"/>
                  <a:gd name="connsiteY4" fmla="*/ 2632292 h 2632292"/>
                  <a:gd name="connsiteX5" fmla="*/ 0 w 2828668"/>
                  <a:gd name="connsiteY5" fmla="*/ 1220133 h 2632292"/>
                  <a:gd name="connsiteX6" fmla="*/ 700429 w 2828668"/>
                  <a:gd name="connsiteY6" fmla="*/ 58876 h 2632292"/>
                  <a:gd name="connsiteX0" fmla="*/ 700429 w 2828668"/>
                  <a:gd name="connsiteY0" fmla="*/ 62842 h 2636258"/>
                  <a:gd name="connsiteX1" fmla="*/ 1611404 w 2828668"/>
                  <a:gd name="connsiteY1" fmla="*/ 320638 h 2636258"/>
                  <a:gd name="connsiteX2" fmla="*/ 2550488 w 2828668"/>
                  <a:gd name="connsiteY2" fmla="*/ 403656 h 2636258"/>
                  <a:gd name="connsiteX3" fmla="*/ 2824318 w 2828668"/>
                  <a:gd name="connsiteY3" fmla="*/ 1224099 h 2636258"/>
                  <a:gd name="connsiteX4" fmla="*/ 1412159 w 2828668"/>
                  <a:gd name="connsiteY4" fmla="*/ 2636258 h 2636258"/>
                  <a:gd name="connsiteX5" fmla="*/ 0 w 2828668"/>
                  <a:gd name="connsiteY5" fmla="*/ 1224099 h 2636258"/>
                  <a:gd name="connsiteX6" fmla="*/ 700429 w 2828668"/>
                  <a:gd name="connsiteY6" fmla="*/ 62842 h 2636258"/>
                  <a:gd name="connsiteX0" fmla="*/ 700429 w 2828668"/>
                  <a:gd name="connsiteY0" fmla="*/ 69115 h 2642531"/>
                  <a:gd name="connsiteX1" fmla="*/ 1591949 w 2828668"/>
                  <a:gd name="connsiteY1" fmla="*/ 278273 h 2642531"/>
                  <a:gd name="connsiteX2" fmla="*/ 2550488 w 2828668"/>
                  <a:gd name="connsiteY2" fmla="*/ 409929 h 2642531"/>
                  <a:gd name="connsiteX3" fmla="*/ 2824318 w 2828668"/>
                  <a:gd name="connsiteY3" fmla="*/ 1230372 h 2642531"/>
                  <a:gd name="connsiteX4" fmla="*/ 1412159 w 2828668"/>
                  <a:gd name="connsiteY4" fmla="*/ 2642531 h 2642531"/>
                  <a:gd name="connsiteX5" fmla="*/ 0 w 2828668"/>
                  <a:gd name="connsiteY5" fmla="*/ 1230372 h 2642531"/>
                  <a:gd name="connsiteX6" fmla="*/ 700429 w 2828668"/>
                  <a:gd name="connsiteY6" fmla="*/ 69115 h 26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28668" h="2642531">
                    <a:moveTo>
                      <a:pt x="700429" y="69115"/>
                    </a:moveTo>
                    <a:cubicBezTo>
                      <a:pt x="1280281" y="-139827"/>
                      <a:pt x="1186329" y="182560"/>
                      <a:pt x="1591949" y="278273"/>
                    </a:cubicBezTo>
                    <a:cubicBezTo>
                      <a:pt x="1997569" y="373986"/>
                      <a:pt x="2085689" y="113438"/>
                      <a:pt x="2550488" y="409929"/>
                    </a:cubicBezTo>
                    <a:cubicBezTo>
                      <a:pt x="2752640" y="570233"/>
                      <a:pt x="2851209" y="775394"/>
                      <a:pt x="2824318" y="1230372"/>
                    </a:cubicBezTo>
                    <a:cubicBezTo>
                      <a:pt x="2775199" y="2061427"/>
                      <a:pt x="2192073" y="2642531"/>
                      <a:pt x="1412159" y="2642531"/>
                    </a:cubicBezTo>
                    <a:cubicBezTo>
                      <a:pt x="632245" y="2642531"/>
                      <a:pt x="0" y="2010286"/>
                      <a:pt x="0" y="1230372"/>
                    </a:cubicBezTo>
                    <a:cubicBezTo>
                      <a:pt x="0" y="742926"/>
                      <a:pt x="217788" y="303435"/>
                      <a:pt x="700429" y="691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6" name="자유형: 도형 71">
                <a:extLst>
                  <a:ext uri="{FF2B5EF4-FFF2-40B4-BE49-F238E27FC236}">
                    <a16:creationId xmlns:a16="http://schemas.microsoft.com/office/drawing/2014/main" id="{8C9BE2A5-3DA4-4C0D-B952-B02DF27BA503}"/>
                  </a:ext>
                </a:extLst>
              </p:cNvPr>
              <p:cNvSpPr/>
              <p:nvPr/>
            </p:nvSpPr>
            <p:spPr>
              <a:xfrm rot="15300000" flipH="1">
                <a:off x="4697268" y="953004"/>
                <a:ext cx="2262873" cy="2437350"/>
              </a:xfrm>
              <a:custGeom>
                <a:avLst/>
                <a:gdLst>
                  <a:gd name="connsiteX0" fmla="*/ 18398 w 2152544"/>
                  <a:gd name="connsiteY0" fmla="*/ 2085292 h 2318514"/>
                  <a:gd name="connsiteX1" fmla="*/ 346522 w 2152544"/>
                  <a:gd name="connsiteY1" fmla="*/ 2116479 h 2318514"/>
                  <a:gd name="connsiteX2" fmla="*/ 746650 w 2152544"/>
                  <a:gd name="connsiteY2" fmla="*/ 695365 h 2318514"/>
                  <a:gd name="connsiteX3" fmla="*/ 2106464 w 2152544"/>
                  <a:gd name="connsiteY3" fmla="*/ 160079 h 2318514"/>
                  <a:gd name="connsiteX4" fmla="*/ 2152544 w 2152544"/>
                  <a:gd name="connsiteY4" fmla="*/ 155773 h 2318514"/>
                  <a:gd name="connsiteX5" fmla="*/ 2110805 w 2152544"/>
                  <a:gd name="connsiteY5" fmla="*/ 0 h 2318514"/>
                  <a:gd name="connsiteX6" fmla="*/ 2000422 w 2152544"/>
                  <a:gd name="connsiteY6" fmla="*/ 2084 h 2318514"/>
                  <a:gd name="connsiteX7" fmla="*/ 557372 w 2152544"/>
                  <a:gd name="connsiteY7" fmla="*/ 530750 h 2318514"/>
                  <a:gd name="connsiteX8" fmla="*/ 18398 w 2152544"/>
                  <a:gd name="connsiteY8" fmla="*/ 2085292 h 231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2544" h="2318514">
                    <a:moveTo>
                      <a:pt x="18398" y="2085292"/>
                    </a:moveTo>
                    <a:cubicBezTo>
                      <a:pt x="132841" y="2454215"/>
                      <a:pt x="372442" y="2323705"/>
                      <a:pt x="346522" y="2116479"/>
                    </a:cubicBezTo>
                    <a:cubicBezTo>
                      <a:pt x="242056" y="1512450"/>
                      <a:pt x="474156" y="950854"/>
                      <a:pt x="746650" y="695365"/>
                    </a:cubicBezTo>
                    <a:cubicBezTo>
                      <a:pt x="985082" y="471813"/>
                      <a:pt x="1665240" y="214502"/>
                      <a:pt x="2106464" y="160079"/>
                    </a:cubicBezTo>
                    <a:lnTo>
                      <a:pt x="2152544" y="155773"/>
                    </a:lnTo>
                    <a:lnTo>
                      <a:pt x="2110805" y="0"/>
                    </a:lnTo>
                    <a:lnTo>
                      <a:pt x="2000422" y="2084"/>
                    </a:lnTo>
                    <a:cubicBezTo>
                      <a:pt x="1446152" y="35321"/>
                      <a:pt x="880854" y="226300"/>
                      <a:pt x="557372" y="530750"/>
                    </a:cubicBezTo>
                    <a:cubicBezTo>
                      <a:pt x="187679" y="878694"/>
                      <a:pt x="-73108" y="1571513"/>
                      <a:pt x="18398" y="20852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7" name="자유형: 도형 72">
                <a:extLst>
                  <a:ext uri="{FF2B5EF4-FFF2-40B4-BE49-F238E27FC236}">
                    <a16:creationId xmlns:a16="http://schemas.microsoft.com/office/drawing/2014/main" id="{7933C3D4-14E0-469A-9CC7-57C567E37F30}"/>
                  </a:ext>
                </a:extLst>
              </p:cNvPr>
              <p:cNvSpPr/>
              <p:nvPr/>
            </p:nvSpPr>
            <p:spPr>
              <a:xfrm rot="20281495">
                <a:off x="5538768" y="3059101"/>
                <a:ext cx="2613462" cy="2642532"/>
              </a:xfrm>
              <a:custGeom>
                <a:avLst/>
                <a:gdLst>
                  <a:gd name="connsiteX0" fmla="*/ 2177283 w 2613462"/>
                  <a:gd name="connsiteY0" fmla="*/ 323073 h 2642532"/>
                  <a:gd name="connsiteX1" fmla="*/ 2335282 w 2613462"/>
                  <a:gd name="connsiteY1" fmla="*/ 409930 h 2642532"/>
                  <a:gd name="connsiteX2" fmla="*/ 2609112 w 2613462"/>
                  <a:gd name="connsiteY2" fmla="*/ 1230373 h 2642532"/>
                  <a:gd name="connsiteX3" fmla="*/ 1196953 w 2613462"/>
                  <a:gd name="connsiteY3" fmla="*/ 2642532 h 2642532"/>
                  <a:gd name="connsiteX4" fmla="*/ 25969 w 2613462"/>
                  <a:gd name="connsiteY4" fmla="*/ 2019925 h 2642532"/>
                  <a:gd name="connsiteX5" fmla="*/ 0 w 2613462"/>
                  <a:gd name="connsiteY5" fmla="*/ 1977178 h 2642532"/>
                  <a:gd name="connsiteX6" fmla="*/ 52970 w 2613462"/>
                  <a:gd name="connsiteY6" fmla="*/ 1957707 h 2642532"/>
                  <a:gd name="connsiteX7" fmla="*/ 878304 w 2613462"/>
                  <a:gd name="connsiteY7" fmla="*/ 1131700 h 2642532"/>
                  <a:gd name="connsiteX8" fmla="*/ 934359 w 2613462"/>
                  <a:gd name="connsiteY8" fmla="*/ 219950 h 2642532"/>
                  <a:gd name="connsiteX9" fmla="*/ 757798 w 2613462"/>
                  <a:gd name="connsiteY9" fmla="*/ 18822 h 2642532"/>
                  <a:gd name="connsiteX10" fmla="*/ 738979 w 2613462"/>
                  <a:gd name="connsiteY10" fmla="*/ 4034 h 2642532"/>
                  <a:gd name="connsiteX11" fmla="*/ 748059 w 2613462"/>
                  <a:gd name="connsiteY11" fmla="*/ 2628 h 2642532"/>
                  <a:gd name="connsiteX12" fmla="*/ 1376743 w 2613462"/>
                  <a:gd name="connsiteY12" fmla="*/ 278274 h 2642532"/>
                  <a:gd name="connsiteX13" fmla="*/ 2177283 w 2613462"/>
                  <a:gd name="connsiteY13" fmla="*/ 323073 h 264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13462" h="2642532">
                    <a:moveTo>
                      <a:pt x="2177283" y="323073"/>
                    </a:moveTo>
                    <a:cubicBezTo>
                      <a:pt x="2224968" y="344511"/>
                      <a:pt x="2277182" y="372869"/>
                      <a:pt x="2335282" y="409930"/>
                    </a:cubicBezTo>
                    <a:cubicBezTo>
                      <a:pt x="2537434" y="570234"/>
                      <a:pt x="2636003" y="775395"/>
                      <a:pt x="2609112" y="1230373"/>
                    </a:cubicBezTo>
                    <a:cubicBezTo>
                      <a:pt x="2559993" y="2061428"/>
                      <a:pt x="1976867" y="2642532"/>
                      <a:pt x="1196953" y="2642532"/>
                    </a:cubicBezTo>
                    <a:cubicBezTo>
                      <a:pt x="709507" y="2642532"/>
                      <a:pt x="279744" y="2395561"/>
                      <a:pt x="25969" y="2019925"/>
                    </a:cubicBezTo>
                    <a:lnTo>
                      <a:pt x="0" y="1977178"/>
                    </a:lnTo>
                    <a:lnTo>
                      <a:pt x="52970" y="1957707"/>
                    </a:lnTo>
                    <a:cubicBezTo>
                      <a:pt x="395707" y="1812253"/>
                      <a:pt x="690033" y="1528956"/>
                      <a:pt x="878304" y="1131700"/>
                    </a:cubicBezTo>
                    <a:cubicBezTo>
                      <a:pt x="1084449" y="696728"/>
                      <a:pt x="1068992" y="456841"/>
                      <a:pt x="934359" y="219950"/>
                    </a:cubicBezTo>
                    <a:cubicBezTo>
                      <a:pt x="870975" y="131062"/>
                      <a:pt x="812823" y="66588"/>
                      <a:pt x="757798" y="18822"/>
                    </a:cubicBezTo>
                    <a:lnTo>
                      <a:pt x="738979" y="4034"/>
                    </a:lnTo>
                    <a:lnTo>
                      <a:pt x="748059" y="2628"/>
                    </a:lnTo>
                    <a:cubicBezTo>
                      <a:pt x="1047406" y="-26900"/>
                      <a:pt x="1047177" y="200507"/>
                      <a:pt x="1376743" y="278274"/>
                    </a:cubicBezTo>
                    <a:cubicBezTo>
                      <a:pt x="1731660" y="362023"/>
                      <a:pt x="1843492" y="173009"/>
                      <a:pt x="2177283" y="3230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8" name="자유형: 도형 73">
                <a:extLst>
                  <a:ext uri="{FF2B5EF4-FFF2-40B4-BE49-F238E27FC236}">
                    <a16:creationId xmlns:a16="http://schemas.microsoft.com/office/drawing/2014/main" id="{9881ABE5-35E6-4BF0-896B-AF9C985ACDE8}"/>
                  </a:ext>
                </a:extLst>
              </p:cNvPr>
              <p:cNvSpPr/>
              <p:nvPr/>
            </p:nvSpPr>
            <p:spPr>
              <a:xfrm rot="12600000" flipH="1">
                <a:off x="5404406" y="1307417"/>
                <a:ext cx="1728031" cy="1861269"/>
              </a:xfrm>
              <a:custGeom>
                <a:avLst/>
                <a:gdLst>
                  <a:gd name="connsiteX0" fmla="*/ 18398 w 2152544"/>
                  <a:gd name="connsiteY0" fmla="*/ 2085292 h 2318514"/>
                  <a:gd name="connsiteX1" fmla="*/ 346522 w 2152544"/>
                  <a:gd name="connsiteY1" fmla="*/ 2116479 h 2318514"/>
                  <a:gd name="connsiteX2" fmla="*/ 746650 w 2152544"/>
                  <a:gd name="connsiteY2" fmla="*/ 695365 h 2318514"/>
                  <a:gd name="connsiteX3" fmla="*/ 2106464 w 2152544"/>
                  <a:gd name="connsiteY3" fmla="*/ 160079 h 2318514"/>
                  <a:gd name="connsiteX4" fmla="*/ 2152544 w 2152544"/>
                  <a:gd name="connsiteY4" fmla="*/ 155773 h 2318514"/>
                  <a:gd name="connsiteX5" fmla="*/ 2110805 w 2152544"/>
                  <a:gd name="connsiteY5" fmla="*/ 0 h 2318514"/>
                  <a:gd name="connsiteX6" fmla="*/ 2000422 w 2152544"/>
                  <a:gd name="connsiteY6" fmla="*/ 2084 h 2318514"/>
                  <a:gd name="connsiteX7" fmla="*/ 557372 w 2152544"/>
                  <a:gd name="connsiteY7" fmla="*/ 530750 h 2318514"/>
                  <a:gd name="connsiteX8" fmla="*/ 18398 w 2152544"/>
                  <a:gd name="connsiteY8" fmla="*/ 2085292 h 2318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2544" h="2318514">
                    <a:moveTo>
                      <a:pt x="18398" y="2085292"/>
                    </a:moveTo>
                    <a:cubicBezTo>
                      <a:pt x="132841" y="2454215"/>
                      <a:pt x="372442" y="2323705"/>
                      <a:pt x="346522" y="2116479"/>
                    </a:cubicBezTo>
                    <a:cubicBezTo>
                      <a:pt x="242056" y="1512450"/>
                      <a:pt x="474156" y="950854"/>
                      <a:pt x="746650" y="695365"/>
                    </a:cubicBezTo>
                    <a:cubicBezTo>
                      <a:pt x="985082" y="471813"/>
                      <a:pt x="1665240" y="214502"/>
                      <a:pt x="2106464" y="160079"/>
                    </a:cubicBezTo>
                    <a:lnTo>
                      <a:pt x="2152544" y="155773"/>
                    </a:lnTo>
                    <a:lnTo>
                      <a:pt x="2110805" y="0"/>
                    </a:lnTo>
                    <a:lnTo>
                      <a:pt x="2000422" y="2084"/>
                    </a:lnTo>
                    <a:cubicBezTo>
                      <a:pt x="1446152" y="35321"/>
                      <a:pt x="880854" y="226300"/>
                      <a:pt x="557372" y="530750"/>
                    </a:cubicBezTo>
                    <a:cubicBezTo>
                      <a:pt x="187679" y="878694"/>
                      <a:pt x="-73108" y="1571513"/>
                      <a:pt x="18398" y="20852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9" name="Teardrop 3">
                <a:extLst>
                  <a:ext uri="{FF2B5EF4-FFF2-40B4-BE49-F238E27FC236}">
                    <a16:creationId xmlns:a16="http://schemas.microsoft.com/office/drawing/2014/main" id="{484663AE-EE4D-4793-9D81-D44CC352DEEF}"/>
                  </a:ext>
                </a:extLst>
              </p:cNvPr>
              <p:cNvSpPr/>
              <p:nvPr/>
            </p:nvSpPr>
            <p:spPr>
              <a:xfrm rot="20810195" flipH="1">
                <a:off x="3922253" y="428041"/>
                <a:ext cx="1852466" cy="1002062"/>
              </a:xfrm>
              <a:custGeom>
                <a:avLst/>
                <a:gdLst/>
                <a:ahLst/>
                <a:cxnLst/>
                <a:rect l="l" t="t" r="r" b="b"/>
                <a:pathLst>
                  <a:path w="1490464" h="1490465">
                    <a:moveTo>
                      <a:pt x="745232" y="0"/>
                    </a:moveTo>
                    <a:lnTo>
                      <a:pt x="1490464" y="0"/>
                    </a:lnTo>
                    <a:lnTo>
                      <a:pt x="1490464" y="745232"/>
                    </a:lnTo>
                    <a:lnTo>
                      <a:pt x="1490464" y="745233"/>
                    </a:lnTo>
                    <a:lnTo>
                      <a:pt x="1490464" y="745233"/>
                    </a:lnTo>
                    <a:cubicBezTo>
                      <a:pt x="1490464" y="1156813"/>
                      <a:pt x="1156812" y="1490465"/>
                      <a:pt x="745232" y="1490465"/>
                    </a:cubicBezTo>
                    <a:lnTo>
                      <a:pt x="0" y="1490465"/>
                    </a:lnTo>
                    <a:lnTo>
                      <a:pt x="0" y="745233"/>
                    </a:lnTo>
                    <a:lnTo>
                      <a:pt x="0" y="745233"/>
                    </a:lnTo>
                    <a:cubicBezTo>
                      <a:pt x="0" y="333652"/>
                      <a:pt x="333652" y="0"/>
                      <a:pt x="74523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2ADBC39B-5748-4C9F-8149-0C67224D1082}"/>
              </a:ext>
            </a:extLst>
          </p:cNvPr>
          <p:cNvGrpSpPr/>
          <p:nvPr/>
        </p:nvGrpSpPr>
        <p:grpSpPr>
          <a:xfrm>
            <a:off x="7486679" y="2917177"/>
            <a:ext cx="4023802" cy="1009902"/>
            <a:chOff x="7549869" y="5539892"/>
            <a:chExt cx="4023802" cy="1009902"/>
          </a:xfrm>
        </p:grpSpPr>
        <p:grpSp>
          <p:nvGrpSpPr>
            <p:cNvPr id="102" name="그룹 52">
              <a:extLst>
                <a:ext uri="{FF2B5EF4-FFF2-40B4-BE49-F238E27FC236}">
                  <a16:creationId xmlns:a16="http://schemas.microsoft.com/office/drawing/2014/main" id="{5EB8239E-698D-4A6D-80CF-7288400171D6}"/>
                </a:ext>
              </a:extLst>
            </p:cNvPr>
            <p:cNvGrpSpPr/>
            <p:nvPr/>
          </p:nvGrpSpPr>
          <p:grpSpPr>
            <a:xfrm>
              <a:off x="8545863" y="5662030"/>
              <a:ext cx="829216" cy="865743"/>
              <a:chOff x="-2765399" y="4983810"/>
              <a:chExt cx="2559184" cy="2671920"/>
            </a:xfrm>
            <a:solidFill>
              <a:schemeClr val="accent1"/>
            </a:solidFill>
          </p:grpSpPr>
          <p:sp>
            <p:nvSpPr>
              <p:cNvPr id="103" name="Freeform 18">
                <a:extLst>
                  <a:ext uri="{FF2B5EF4-FFF2-40B4-BE49-F238E27FC236}">
                    <a16:creationId xmlns:a16="http://schemas.microsoft.com/office/drawing/2014/main" id="{4F72E287-CE25-4783-840E-D0676B81EEB0}"/>
                  </a:ext>
                </a:extLst>
              </p:cNvPr>
              <p:cNvSpPr/>
              <p:nvPr/>
            </p:nvSpPr>
            <p:spPr>
              <a:xfrm rot="2641289">
                <a:off x="-1645446" y="4983810"/>
                <a:ext cx="1439231" cy="1391912"/>
              </a:xfrm>
              <a:custGeom>
                <a:avLst/>
                <a:gdLst/>
                <a:ahLst/>
                <a:cxnLst/>
                <a:rect l="l" t="t" r="r" b="b"/>
                <a:pathLst>
                  <a:path w="4563041" h="4413028">
                    <a:moveTo>
                      <a:pt x="1658854" y="700255"/>
                    </a:moveTo>
                    <a:cubicBezTo>
                      <a:pt x="1197696" y="1371211"/>
                      <a:pt x="1496559" y="2059981"/>
                      <a:pt x="1623229" y="2469679"/>
                    </a:cubicBezTo>
                    <a:cubicBezTo>
                      <a:pt x="1245198" y="2398427"/>
                      <a:pt x="843415" y="2327174"/>
                      <a:pt x="465384" y="1964977"/>
                    </a:cubicBezTo>
                    <a:cubicBezTo>
                      <a:pt x="774143" y="2501345"/>
                      <a:pt x="1255093" y="2515201"/>
                      <a:pt x="1587603" y="2594369"/>
                    </a:cubicBezTo>
                    <a:cubicBezTo>
                      <a:pt x="1409473" y="3039693"/>
                      <a:pt x="1563852" y="3455330"/>
                      <a:pt x="1730106" y="3859091"/>
                    </a:cubicBezTo>
                    <a:cubicBezTo>
                      <a:pt x="1595519" y="3465226"/>
                      <a:pt x="1544059" y="2970421"/>
                      <a:pt x="1736043" y="2600307"/>
                    </a:cubicBezTo>
                    <a:cubicBezTo>
                      <a:pt x="2044802" y="3130738"/>
                      <a:pt x="2810761" y="3298972"/>
                      <a:pt x="3339213" y="3354390"/>
                    </a:cubicBezTo>
                    <a:cubicBezTo>
                      <a:pt x="2751385" y="3245533"/>
                      <a:pt x="2092304" y="2952608"/>
                      <a:pt x="1825109" y="2511242"/>
                    </a:cubicBezTo>
                    <a:lnTo>
                      <a:pt x="3612345" y="1383086"/>
                    </a:lnTo>
                    <a:lnTo>
                      <a:pt x="1736044" y="2434053"/>
                    </a:lnTo>
                    <a:cubicBezTo>
                      <a:pt x="1411452" y="1798723"/>
                      <a:pt x="1419368" y="1199019"/>
                      <a:pt x="1658854" y="700255"/>
                    </a:cubicBezTo>
                    <a:close/>
                    <a:moveTo>
                      <a:pt x="2233909" y="0"/>
                    </a:moveTo>
                    <a:cubicBezTo>
                      <a:pt x="2467233" y="1806805"/>
                      <a:pt x="2077102" y="1155417"/>
                      <a:pt x="1882914" y="1893443"/>
                    </a:cubicBezTo>
                    <a:cubicBezTo>
                      <a:pt x="2512642" y="1924327"/>
                      <a:pt x="2322974" y="945807"/>
                      <a:pt x="2887388" y="733246"/>
                    </a:cubicBezTo>
                    <a:cubicBezTo>
                      <a:pt x="2830028" y="877206"/>
                      <a:pt x="2808293" y="1015229"/>
                      <a:pt x="2816247" y="1135439"/>
                    </a:cubicBezTo>
                    <a:cubicBezTo>
                      <a:pt x="3129337" y="625471"/>
                      <a:pt x="3460241" y="928965"/>
                      <a:pt x="4563041" y="810883"/>
                    </a:cubicBezTo>
                    <a:cubicBezTo>
                      <a:pt x="3889322" y="1343144"/>
                      <a:pt x="4278444" y="2112912"/>
                      <a:pt x="3343467" y="2140472"/>
                    </a:cubicBezTo>
                    <a:cubicBezTo>
                      <a:pt x="3501618" y="2209483"/>
                      <a:pt x="3618205" y="2266620"/>
                      <a:pt x="3829795" y="2311880"/>
                    </a:cubicBezTo>
                    <a:cubicBezTo>
                      <a:pt x="3569732" y="2557453"/>
                      <a:pt x="3262169" y="2512080"/>
                      <a:pt x="2622097" y="2389517"/>
                    </a:cubicBezTo>
                    <a:cubicBezTo>
                      <a:pt x="2509767" y="2369650"/>
                      <a:pt x="2397436" y="2415097"/>
                      <a:pt x="2302920" y="2579299"/>
                    </a:cubicBezTo>
                    <a:cubicBezTo>
                      <a:pt x="2487884" y="2842647"/>
                      <a:pt x="3266614" y="2209409"/>
                      <a:pt x="4140346" y="3262466"/>
                    </a:cubicBezTo>
                    <a:cubicBezTo>
                      <a:pt x="3752157" y="3403364"/>
                      <a:pt x="3785543" y="4007399"/>
                      <a:pt x="2975780" y="3631721"/>
                    </a:cubicBezTo>
                    <a:cubicBezTo>
                      <a:pt x="2895976" y="3835245"/>
                      <a:pt x="3071493" y="3943766"/>
                      <a:pt x="3217320" y="4028536"/>
                    </a:cubicBezTo>
                    <a:cubicBezTo>
                      <a:pt x="2958527" y="3996906"/>
                      <a:pt x="2693797" y="4250284"/>
                      <a:pt x="2440942" y="3933646"/>
                    </a:cubicBezTo>
                    <a:cubicBezTo>
                      <a:pt x="2297169" y="3720861"/>
                      <a:pt x="2384964" y="3258694"/>
                      <a:pt x="2009622" y="3295291"/>
                    </a:cubicBezTo>
                    <a:cubicBezTo>
                      <a:pt x="1754582" y="3405624"/>
                      <a:pt x="1937083" y="3548389"/>
                      <a:pt x="2121990" y="3770304"/>
                    </a:cubicBezTo>
                    <a:cubicBezTo>
                      <a:pt x="2200019" y="3867528"/>
                      <a:pt x="2192774" y="4111028"/>
                      <a:pt x="2299671" y="4413028"/>
                    </a:cubicBezTo>
                    <a:lnTo>
                      <a:pt x="1837093" y="4270076"/>
                    </a:lnTo>
                    <a:cubicBezTo>
                      <a:pt x="1555484" y="4205994"/>
                      <a:pt x="982929" y="3963783"/>
                      <a:pt x="974452" y="3490002"/>
                    </a:cubicBezTo>
                    <a:cubicBezTo>
                      <a:pt x="982406" y="3259218"/>
                      <a:pt x="1376307" y="3123434"/>
                      <a:pt x="1336761" y="2803585"/>
                    </a:cubicBezTo>
                    <a:cubicBezTo>
                      <a:pt x="985954" y="3102746"/>
                      <a:pt x="688585" y="3247528"/>
                      <a:pt x="284339" y="3416061"/>
                    </a:cubicBezTo>
                    <a:lnTo>
                      <a:pt x="90189" y="3296411"/>
                    </a:lnTo>
                    <a:cubicBezTo>
                      <a:pt x="514191" y="3104128"/>
                      <a:pt x="837251" y="3048411"/>
                      <a:pt x="1219689" y="2642372"/>
                    </a:cubicBezTo>
                    <a:cubicBezTo>
                      <a:pt x="937892" y="2487993"/>
                      <a:pt x="632345" y="2719562"/>
                      <a:pt x="457427" y="2677998"/>
                    </a:cubicBezTo>
                    <a:cubicBezTo>
                      <a:pt x="266151" y="2640019"/>
                      <a:pt x="-55751" y="2435786"/>
                      <a:pt x="8293" y="1768416"/>
                    </a:cubicBezTo>
                    <a:cubicBezTo>
                      <a:pt x="86864" y="1822004"/>
                      <a:pt x="171373" y="1810278"/>
                      <a:pt x="244007" y="1929180"/>
                    </a:cubicBezTo>
                    <a:cubicBezTo>
                      <a:pt x="144075" y="1584945"/>
                      <a:pt x="192584" y="1353526"/>
                      <a:pt x="336097" y="1009291"/>
                    </a:cubicBezTo>
                    <a:cubicBezTo>
                      <a:pt x="954398" y="1360733"/>
                      <a:pt x="866117" y="1991245"/>
                      <a:pt x="1086595" y="1885488"/>
                    </a:cubicBezTo>
                    <a:cubicBezTo>
                      <a:pt x="1316035" y="1763150"/>
                      <a:pt x="1171404" y="1474556"/>
                      <a:pt x="1008958" y="1328468"/>
                    </a:cubicBezTo>
                    <a:cubicBezTo>
                      <a:pt x="800580" y="1156986"/>
                      <a:pt x="687203" y="860812"/>
                      <a:pt x="1060716" y="439948"/>
                    </a:cubicBezTo>
                    <a:cubicBezTo>
                      <a:pt x="1126292" y="558925"/>
                      <a:pt x="1114678" y="844158"/>
                      <a:pt x="1257443" y="796880"/>
                    </a:cubicBezTo>
                    <a:cubicBezTo>
                      <a:pt x="1422615" y="505524"/>
                      <a:pt x="1338404" y="166665"/>
                      <a:pt x="22339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accent1"/>
                  </a:solidFill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4" name="타원 54">
                <a:extLst>
                  <a:ext uri="{FF2B5EF4-FFF2-40B4-BE49-F238E27FC236}">
                    <a16:creationId xmlns:a16="http://schemas.microsoft.com/office/drawing/2014/main" id="{97661017-1B86-482D-B23A-9FF723920CA7}"/>
                  </a:ext>
                </a:extLst>
              </p:cNvPr>
              <p:cNvSpPr/>
              <p:nvPr/>
            </p:nvSpPr>
            <p:spPr>
              <a:xfrm>
                <a:off x="-2765399" y="5763559"/>
                <a:ext cx="620128" cy="6201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타원 55">
                <a:extLst>
                  <a:ext uri="{FF2B5EF4-FFF2-40B4-BE49-F238E27FC236}">
                    <a16:creationId xmlns:a16="http://schemas.microsoft.com/office/drawing/2014/main" id="{E21E50CC-A3E5-4778-BE54-8B5BB0E05F0A}"/>
                  </a:ext>
                </a:extLst>
              </p:cNvPr>
              <p:cNvSpPr/>
              <p:nvPr/>
            </p:nvSpPr>
            <p:spPr>
              <a:xfrm>
                <a:off x="-2087475" y="5763559"/>
                <a:ext cx="620128" cy="6201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6" name="타원 56">
                <a:extLst>
                  <a:ext uri="{FF2B5EF4-FFF2-40B4-BE49-F238E27FC236}">
                    <a16:creationId xmlns:a16="http://schemas.microsoft.com/office/drawing/2014/main" id="{98FC58FA-F86B-4268-8694-CC5BC539ABD8}"/>
                  </a:ext>
                </a:extLst>
              </p:cNvPr>
              <p:cNvSpPr/>
              <p:nvPr/>
            </p:nvSpPr>
            <p:spPr>
              <a:xfrm>
                <a:off x="-2426437" y="6399581"/>
                <a:ext cx="620128" cy="6201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7" name="타원 57">
                <a:extLst>
                  <a:ext uri="{FF2B5EF4-FFF2-40B4-BE49-F238E27FC236}">
                    <a16:creationId xmlns:a16="http://schemas.microsoft.com/office/drawing/2014/main" id="{B8E5CD7A-9FE1-4ACE-B6F7-994AD2F97D73}"/>
                  </a:ext>
                </a:extLst>
              </p:cNvPr>
              <p:cNvSpPr/>
              <p:nvPr/>
            </p:nvSpPr>
            <p:spPr>
              <a:xfrm>
                <a:off x="-1748513" y="6399581"/>
                <a:ext cx="620128" cy="6201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8" name="타원 58">
                <a:extLst>
                  <a:ext uri="{FF2B5EF4-FFF2-40B4-BE49-F238E27FC236}">
                    <a16:creationId xmlns:a16="http://schemas.microsoft.com/office/drawing/2014/main" id="{D3D341B9-2070-4E01-BCE9-74E13FA78720}"/>
                  </a:ext>
                </a:extLst>
              </p:cNvPr>
              <p:cNvSpPr/>
              <p:nvPr/>
            </p:nvSpPr>
            <p:spPr>
              <a:xfrm>
                <a:off x="-2091459" y="7035602"/>
                <a:ext cx="620128" cy="62012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9" name="사각형: 둥근 모서리 59">
                <a:extLst>
                  <a:ext uri="{FF2B5EF4-FFF2-40B4-BE49-F238E27FC236}">
                    <a16:creationId xmlns:a16="http://schemas.microsoft.com/office/drawing/2014/main" id="{ACDBEDE7-BF65-4268-B930-2D8AFBFA7D60}"/>
                  </a:ext>
                </a:extLst>
              </p:cNvPr>
              <p:cNvSpPr/>
              <p:nvPr/>
            </p:nvSpPr>
            <p:spPr>
              <a:xfrm rot="20679848">
                <a:off x="-2235846" y="5444190"/>
                <a:ext cx="828000" cy="135552"/>
              </a:xfrm>
              <a:prstGeom prst="roundRect">
                <a:avLst>
                  <a:gd name="adj" fmla="val 4917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0" name="사각형: 둥근 모서리 60">
                <a:extLst>
                  <a:ext uri="{FF2B5EF4-FFF2-40B4-BE49-F238E27FC236}">
                    <a16:creationId xmlns:a16="http://schemas.microsoft.com/office/drawing/2014/main" id="{CB1477FA-FDA4-4E83-826C-FF30E7D3CCBD}"/>
                  </a:ext>
                </a:extLst>
              </p:cNvPr>
              <p:cNvSpPr/>
              <p:nvPr/>
            </p:nvSpPr>
            <p:spPr>
              <a:xfrm>
                <a:off x="-1843268" y="5499851"/>
                <a:ext cx="156344" cy="316035"/>
              </a:xfrm>
              <a:prstGeom prst="roundRect">
                <a:avLst>
                  <a:gd name="adj" fmla="val 2002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11" name="그룹 63">
              <a:extLst>
                <a:ext uri="{FF2B5EF4-FFF2-40B4-BE49-F238E27FC236}">
                  <a16:creationId xmlns:a16="http://schemas.microsoft.com/office/drawing/2014/main" id="{FA1CF366-9652-46C0-94B4-6114414D6EE0}"/>
                </a:ext>
              </a:extLst>
            </p:cNvPr>
            <p:cNvGrpSpPr/>
            <p:nvPr/>
          </p:nvGrpSpPr>
          <p:grpSpPr>
            <a:xfrm>
              <a:off x="7549869" y="5769382"/>
              <a:ext cx="742072" cy="742072"/>
              <a:chOff x="7307544" y="897913"/>
              <a:chExt cx="716146" cy="716146"/>
            </a:xfrm>
          </p:grpSpPr>
          <p:sp>
            <p:nvSpPr>
              <p:cNvPr id="112" name="타원 53">
                <a:extLst>
                  <a:ext uri="{FF2B5EF4-FFF2-40B4-BE49-F238E27FC236}">
                    <a16:creationId xmlns:a16="http://schemas.microsoft.com/office/drawing/2014/main" id="{48672CE8-ADD2-4CC1-BE2F-39CB7C7BC152}"/>
                  </a:ext>
                </a:extLst>
              </p:cNvPr>
              <p:cNvSpPr/>
              <p:nvPr/>
            </p:nvSpPr>
            <p:spPr>
              <a:xfrm>
                <a:off x="7307544" y="897913"/>
                <a:ext cx="716146" cy="716146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13" name="자유형: 도형 62">
                <a:extLst>
                  <a:ext uri="{FF2B5EF4-FFF2-40B4-BE49-F238E27FC236}">
                    <a16:creationId xmlns:a16="http://schemas.microsoft.com/office/drawing/2014/main" id="{E18E12C0-7EC2-4F75-A792-7B9C898F6BC4}"/>
                  </a:ext>
                </a:extLst>
              </p:cNvPr>
              <p:cNvSpPr/>
              <p:nvPr/>
            </p:nvSpPr>
            <p:spPr>
              <a:xfrm>
                <a:off x="7374499" y="966015"/>
                <a:ext cx="582234" cy="578236"/>
              </a:xfrm>
              <a:custGeom>
                <a:avLst/>
                <a:gdLst>
                  <a:gd name="connsiteX0" fmla="*/ 291118 w 582234"/>
                  <a:gd name="connsiteY0" fmla="*/ 305844 h 578236"/>
                  <a:gd name="connsiteX1" fmla="*/ 381915 w 582234"/>
                  <a:gd name="connsiteY1" fmla="*/ 578236 h 578236"/>
                  <a:gd name="connsiteX2" fmla="*/ 200320 w 582234"/>
                  <a:gd name="connsiteY2" fmla="*/ 578236 h 578236"/>
                  <a:gd name="connsiteX3" fmla="*/ 305933 w 582234"/>
                  <a:gd name="connsiteY3" fmla="*/ 299149 h 578236"/>
                  <a:gd name="connsiteX4" fmla="*/ 559295 w 582234"/>
                  <a:gd name="connsiteY4" fmla="*/ 434239 h 578236"/>
                  <a:gd name="connsiteX5" fmla="*/ 427568 w 582234"/>
                  <a:gd name="connsiteY5" fmla="*/ 559239 h 578236"/>
                  <a:gd name="connsiteX6" fmla="*/ 276907 w 582234"/>
                  <a:gd name="connsiteY6" fmla="*/ 299149 h 578236"/>
                  <a:gd name="connsiteX7" fmla="*/ 155272 w 582234"/>
                  <a:gd name="connsiteY7" fmla="*/ 559239 h 578236"/>
                  <a:gd name="connsiteX8" fmla="*/ 23545 w 582234"/>
                  <a:gd name="connsiteY8" fmla="*/ 434239 h 578236"/>
                  <a:gd name="connsiteX9" fmla="*/ 582234 w 582234"/>
                  <a:gd name="connsiteY9" fmla="*/ 199173 h 578236"/>
                  <a:gd name="connsiteX10" fmla="*/ 582234 w 582234"/>
                  <a:gd name="connsiteY10" fmla="*/ 380769 h 578236"/>
                  <a:gd name="connsiteX11" fmla="*/ 309842 w 582234"/>
                  <a:gd name="connsiteY11" fmla="*/ 289971 h 578236"/>
                  <a:gd name="connsiteX12" fmla="*/ 0 w 582234"/>
                  <a:gd name="connsiteY12" fmla="*/ 199173 h 578236"/>
                  <a:gd name="connsiteX13" fmla="*/ 272393 w 582234"/>
                  <a:gd name="connsiteY13" fmla="*/ 289971 h 578236"/>
                  <a:gd name="connsiteX14" fmla="*/ 0 w 582234"/>
                  <a:gd name="connsiteY14" fmla="*/ 380769 h 578236"/>
                  <a:gd name="connsiteX15" fmla="*/ 433794 w 582234"/>
                  <a:gd name="connsiteY15" fmla="*/ 23136 h 578236"/>
                  <a:gd name="connsiteX16" fmla="*/ 561454 w 582234"/>
                  <a:gd name="connsiteY16" fmla="*/ 152286 h 578236"/>
                  <a:gd name="connsiteX17" fmla="*/ 303900 w 582234"/>
                  <a:gd name="connsiteY17" fmla="*/ 279201 h 578236"/>
                  <a:gd name="connsiteX18" fmla="*/ 149045 w 582234"/>
                  <a:gd name="connsiteY18" fmla="*/ 23136 h 578236"/>
                  <a:gd name="connsiteX19" fmla="*/ 278940 w 582234"/>
                  <a:gd name="connsiteY19" fmla="*/ 279201 h 578236"/>
                  <a:gd name="connsiteX20" fmla="*/ 21385 w 582234"/>
                  <a:gd name="connsiteY20" fmla="*/ 152286 h 578236"/>
                  <a:gd name="connsiteX21" fmla="*/ 200320 w 582234"/>
                  <a:gd name="connsiteY21" fmla="*/ 0 h 578236"/>
                  <a:gd name="connsiteX22" fmla="*/ 381915 w 582234"/>
                  <a:gd name="connsiteY22" fmla="*/ 0 h 578236"/>
                  <a:gd name="connsiteX23" fmla="*/ 291117 w 582234"/>
                  <a:gd name="connsiteY23" fmla="*/ 272392 h 57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2234" h="578236">
                    <a:moveTo>
                      <a:pt x="291118" y="305844"/>
                    </a:moveTo>
                    <a:lnTo>
                      <a:pt x="381915" y="578236"/>
                    </a:lnTo>
                    <a:lnTo>
                      <a:pt x="200320" y="578236"/>
                    </a:lnTo>
                    <a:close/>
                    <a:moveTo>
                      <a:pt x="305933" y="299149"/>
                    </a:moveTo>
                    <a:lnTo>
                      <a:pt x="559295" y="434239"/>
                    </a:lnTo>
                    <a:lnTo>
                      <a:pt x="427568" y="559239"/>
                    </a:lnTo>
                    <a:close/>
                    <a:moveTo>
                      <a:pt x="276907" y="299149"/>
                    </a:moveTo>
                    <a:lnTo>
                      <a:pt x="155272" y="559239"/>
                    </a:lnTo>
                    <a:lnTo>
                      <a:pt x="23545" y="434239"/>
                    </a:lnTo>
                    <a:close/>
                    <a:moveTo>
                      <a:pt x="582234" y="199173"/>
                    </a:moveTo>
                    <a:lnTo>
                      <a:pt x="582234" y="380769"/>
                    </a:lnTo>
                    <a:lnTo>
                      <a:pt x="309842" y="289971"/>
                    </a:lnTo>
                    <a:close/>
                    <a:moveTo>
                      <a:pt x="0" y="199173"/>
                    </a:moveTo>
                    <a:lnTo>
                      <a:pt x="272393" y="289971"/>
                    </a:lnTo>
                    <a:lnTo>
                      <a:pt x="0" y="380769"/>
                    </a:lnTo>
                    <a:close/>
                    <a:moveTo>
                      <a:pt x="433794" y="23136"/>
                    </a:moveTo>
                    <a:lnTo>
                      <a:pt x="561454" y="152286"/>
                    </a:lnTo>
                    <a:lnTo>
                      <a:pt x="303900" y="279201"/>
                    </a:lnTo>
                    <a:close/>
                    <a:moveTo>
                      <a:pt x="149045" y="23136"/>
                    </a:moveTo>
                    <a:lnTo>
                      <a:pt x="278940" y="279201"/>
                    </a:lnTo>
                    <a:lnTo>
                      <a:pt x="21385" y="152286"/>
                    </a:lnTo>
                    <a:close/>
                    <a:moveTo>
                      <a:pt x="200320" y="0"/>
                    </a:moveTo>
                    <a:lnTo>
                      <a:pt x="381915" y="0"/>
                    </a:lnTo>
                    <a:lnTo>
                      <a:pt x="291117" y="272392"/>
                    </a:lnTo>
                    <a:close/>
                  </a:path>
                </a:pathLst>
              </a:custGeom>
              <a:solidFill>
                <a:schemeClr val="accent1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F1CF86F-19FF-4176-9211-E3E8049474C2}"/>
                </a:ext>
              </a:extLst>
            </p:cNvPr>
            <p:cNvGrpSpPr/>
            <p:nvPr/>
          </p:nvGrpSpPr>
          <p:grpSpPr>
            <a:xfrm>
              <a:off x="10384986" y="5691983"/>
              <a:ext cx="539461" cy="765815"/>
              <a:chOff x="3805328" y="4061908"/>
              <a:chExt cx="310118" cy="440241"/>
            </a:xfrm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28B02EB6-1983-4DAB-994E-91100E628B95}"/>
                  </a:ext>
                </a:extLst>
              </p:cNvPr>
              <p:cNvSpPr/>
              <p:nvPr/>
            </p:nvSpPr>
            <p:spPr>
              <a:xfrm>
                <a:off x="3805328" y="4199702"/>
                <a:ext cx="308525" cy="301890"/>
              </a:xfrm>
              <a:custGeom>
                <a:avLst/>
                <a:gdLst>
                  <a:gd name="connsiteX0" fmla="*/ 309455 w 308524"/>
                  <a:gd name="connsiteY0" fmla="*/ 104725 h 301889"/>
                  <a:gd name="connsiteX1" fmla="*/ 242110 w 308524"/>
                  <a:gd name="connsiteY1" fmla="*/ 20793 h 301889"/>
                  <a:gd name="connsiteX2" fmla="*/ 236138 w 308524"/>
                  <a:gd name="connsiteY2" fmla="*/ 16812 h 301889"/>
                  <a:gd name="connsiteX3" fmla="*/ 170784 w 308524"/>
                  <a:gd name="connsiteY3" fmla="*/ 2215 h 301889"/>
                  <a:gd name="connsiteX4" fmla="*/ 143913 w 308524"/>
                  <a:gd name="connsiteY4" fmla="*/ 225 h 301889"/>
                  <a:gd name="connsiteX5" fmla="*/ 74246 w 308524"/>
                  <a:gd name="connsiteY5" fmla="*/ 11504 h 301889"/>
                  <a:gd name="connsiteX6" fmla="*/ 14863 w 308524"/>
                  <a:gd name="connsiteY6" fmla="*/ 58612 h 301889"/>
                  <a:gd name="connsiteX7" fmla="*/ 598 w 308524"/>
                  <a:gd name="connsiteY7" fmla="*/ 111028 h 301889"/>
                  <a:gd name="connsiteX8" fmla="*/ 25811 w 308524"/>
                  <a:gd name="connsiteY8" fmla="*/ 228467 h 301889"/>
                  <a:gd name="connsiteX9" fmla="*/ 74577 w 308524"/>
                  <a:gd name="connsiteY9" fmla="*/ 280551 h 301889"/>
                  <a:gd name="connsiteX10" fmla="*/ 137609 w 308524"/>
                  <a:gd name="connsiteY10" fmla="*/ 303774 h 301889"/>
                  <a:gd name="connsiteX11" fmla="*/ 166803 w 308524"/>
                  <a:gd name="connsiteY11" fmla="*/ 303774 h 301889"/>
                  <a:gd name="connsiteX12" fmla="*/ 167135 w 308524"/>
                  <a:gd name="connsiteY12" fmla="*/ 303442 h 301889"/>
                  <a:gd name="connsiteX13" fmla="*/ 166803 w 308524"/>
                  <a:gd name="connsiteY13" fmla="*/ 303774 h 301889"/>
                  <a:gd name="connsiteX14" fmla="*/ 172443 w 308524"/>
                  <a:gd name="connsiteY14" fmla="*/ 303774 h 301889"/>
                  <a:gd name="connsiteX15" fmla="*/ 232157 w 308524"/>
                  <a:gd name="connsiteY15" fmla="*/ 284201 h 301889"/>
                  <a:gd name="connsiteX16" fmla="*/ 300166 w 308524"/>
                  <a:gd name="connsiteY16" fmla="*/ 199937 h 301889"/>
                  <a:gd name="connsiteX17" fmla="*/ 310781 w 308524"/>
                  <a:gd name="connsiteY17" fmla="*/ 150506 h 301889"/>
                  <a:gd name="connsiteX18" fmla="*/ 309455 w 308524"/>
                  <a:gd name="connsiteY18" fmla="*/ 104725 h 301889"/>
                  <a:gd name="connsiteX19" fmla="*/ 168462 w 308524"/>
                  <a:gd name="connsiteY19" fmla="*/ 301783 h 301889"/>
                  <a:gd name="connsiteX20" fmla="*/ 168462 w 308524"/>
                  <a:gd name="connsiteY20" fmla="*/ 301783 h 301889"/>
                  <a:gd name="connsiteX21" fmla="*/ 168462 w 308524"/>
                  <a:gd name="connsiteY21" fmla="*/ 301783 h 301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8524" h="301889">
                    <a:moveTo>
                      <a:pt x="309455" y="104725"/>
                    </a:moveTo>
                    <a:cubicBezTo>
                      <a:pt x="301493" y="64916"/>
                      <a:pt x="278270" y="37712"/>
                      <a:pt x="242110" y="20793"/>
                    </a:cubicBezTo>
                    <a:cubicBezTo>
                      <a:pt x="240783" y="18803"/>
                      <a:pt x="238461" y="17476"/>
                      <a:pt x="236138" y="16812"/>
                    </a:cubicBezTo>
                    <a:cubicBezTo>
                      <a:pt x="215238" y="7855"/>
                      <a:pt x="193675" y="1552"/>
                      <a:pt x="170784" y="2215"/>
                    </a:cubicBezTo>
                    <a:cubicBezTo>
                      <a:pt x="161827" y="3874"/>
                      <a:pt x="148225" y="225"/>
                      <a:pt x="143913" y="225"/>
                    </a:cubicBezTo>
                    <a:cubicBezTo>
                      <a:pt x="120027" y="-1102"/>
                      <a:pt x="96805" y="3542"/>
                      <a:pt x="74246" y="11504"/>
                    </a:cubicBezTo>
                    <a:cubicBezTo>
                      <a:pt x="49033" y="20462"/>
                      <a:pt x="29460" y="36385"/>
                      <a:pt x="14863" y="58612"/>
                    </a:cubicBezTo>
                    <a:cubicBezTo>
                      <a:pt x="4247" y="74536"/>
                      <a:pt x="1593" y="92451"/>
                      <a:pt x="598" y="111028"/>
                    </a:cubicBezTo>
                    <a:cubicBezTo>
                      <a:pt x="-1724" y="152497"/>
                      <a:pt x="1925" y="192638"/>
                      <a:pt x="25811" y="228467"/>
                    </a:cubicBezTo>
                    <a:cubicBezTo>
                      <a:pt x="39412" y="248704"/>
                      <a:pt x="54673" y="266286"/>
                      <a:pt x="74577" y="280551"/>
                    </a:cubicBezTo>
                    <a:cubicBezTo>
                      <a:pt x="93819" y="293821"/>
                      <a:pt x="114387" y="302447"/>
                      <a:pt x="137609" y="303774"/>
                    </a:cubicBezTo>
                    <a:cubicBezTo>
                      <a:pt x="147230" y="303774"/>
                      <a:pt x="157183" y="303774"/>
                      <a:pt x="166803" y="303774"/>
                    </a:cubicBezTo>
                    <a:cubicBezTo>
                      <a:pt x="166803" y="303774"/>
                      <a:pt x="166803" y="303442"/>
                      <a:pt x="167135" y="303442"/>
                    </a:cubicBezTo>
                    <a:cubicBezTo>
                      <a:pt x="167135" y="303442"/>
                      <a:pt x="167135" y="303774"/>
                      <a:pt x="166803" y="303774"/>
                    </a:cubicBezTo>
                    <a:cubicBezTo>
                      <a:pt x="168794" y="303774"/>
                      <a:pt x="170452" y="303774"/>
                      <a:pt x="172443" y="303774"/>
                    </a:cubicBezTo>
                    <a:cubicBezTo>
                      <a:pt x="194006" y="302115"/>
                      <a:pt x="214243" y="296807"/>
                      <a:pt x="232157" y="284201"/>
                    </a:cubicBezTo>
                    <a:cubicBezTo>
                      <a:pt x="262678" y="262637"/>
                      <a:pt x="284905" y="234107"/>
                      <a:pt x="300166" y="199937"/>
                    </a:cubicBezTo>
                    <a:cubicBezTo>
                      <a:pt x="307132" y="184013"/>
                      <a:pt x="307796" y="167094"/>
                      <a:pt x="310781" y="150506"/>
                    </a:cubicBezTo>
                    <a:cubicBezTo>
                      <a:pt x="311445" y="136573"/>
                      <a:pt x="309786" y="106384"/>
                      <a:pt x="309455" y="104725"/>
                    </a:cubicBezTo>
                    <a:close/>
                    <a:moveTo>
                      <a:pt x="168462" y="301783"/>
                    </a:moveTo>
                    <a:cubicBezTo>
                      <a:pt x="168130" y="302115"/>
                      <a:pt x="168130" y="302115"/>
                      <a:pt x="168462" y="301783"/>
                    </a:cubicBezTo>
                    <a:cubicBezTo>
                      <a:pt x="168130" y="302115"/>
                      <a:pt x="168130" y="302115"/>
                      <a:pt x="168462" y="3017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22C2D94-04D6-4EA0-B653-4A58DDC2616A}"/>
                  </a:ext>
                </a:extLst>
              </p:cNvPr>
              <p:cNvSpPr/>
              <p:nvPr/>
            </p:nvSpPr>
            <p:spPr>
              <a:xfrm>
                <a:off x="3972795" y="4220164"/>
                <a:ext cx="142651" cy="281985"/>
              </a:xfrm>
              <a:custGeom>
                <a:avLst/>
                <a:gdLst>
                  <a:gd name="connsiteX0" fmla="*/ 73980 w 142651"/>
                  <a:gd name="connsiteY0" fmla="*/ 0 h 281985"/>
                  <a:gd name="connsiteX1" fmla="*/ 141988 w 142651"/>
                  <a:gd name="connsiteY1" fmla="*/ 84264 h 281985"/>
                  <a:gd name="connsiteX2" fmla="*/ 143978 w 142651"/>
                  <a:gd name="connsiteY2" fmla="*/ 129713 h 281985"/>
                  <a:gd name="connsiteX3" fmla="*/ 133362 w 142651"/>
                  <a:gd name="connsiteY3" fmla="*/ 179143 h 281985"/>
                  <a:gd name="connsiteX4" fmla="*/ 65354 w 142651"/>
                  <a:gd name="connsiteY4" fmla="*/ 263407 h 281985"/>
                  <a:gd name="connsiteX5" fmla="*/ 5640 w 142651"/>
                  <a:gd name="connsiteY5" fmla="*/ 282980 h 281985"/>
                  <a:gd name="connsiteX6" fmla="*/ 0 w 142651"/>
                  <a:gd name="connsiteY6" fmla="*/ 282980 h 281985"/>
                  <a:gd name="connsiteX7" fmla="*/ 72321 w 142651"/>
                  <a:gd name="connsiteY7" fmla="*/ 182461 h 281985"/>
                  <a:gd name="connsiteX8" fmla="*/ 85591 w 142651"/>
                  <a:gd name="connsiteY8" fmla="*/ 69003 h 281985"/>
                  <a:gd name="connsiteX9" fmla="*/ 73980 w 142651"/>
                  <a:gd name="connsiteY9" fmla="*/ 0 h 28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651" h="281985">
                    <a:moveTo>
                      <a:pt x="73980" y="0"/>
                    </a:moveTo>
                    <a:cubicBezTo>
                      <a:pt x="110472" y="16919"/>
                      <a:pt x="134026" y="44454"/>
                      <a:pt x="141988" y="84264"/>
                    </a:cubicBezTo>
                    <a:cubicBezTo>
                      <a:pt x="142320" y="85923"/>
                      <a:pt x="143978" y="116112"/>
                      <a:pt x="143978" y="129713"/>
                    </a:cubicBezTo>
                    <a:cubicBezTo>
                      <a:pt x="140993" y="146300"/>
                      <a:pt x="140661" y="163220"/>
                      <a:pt x="133362" y="179143"/>
                    </a:cubicBezTo>
                    <a:cubicBezTo>
                      <a:pt x="118102" y="213313"/>
                      <a:pt x="95875" y="241844"/>
                      <a:pt x="65354" y="263407"/>
                    </a:cubicBezTo>
                    <a:cubicBezTo>
                      <a:pt x="47440" y="276014"/>
                      <a:pt x="27203" y="281322"/>
                      <a:pt x="5640" y="282980"/>
                    </a:cubicBezTo>
                    <a:cubicBezTo>
                      <a:pt x="3649" y="282980"/>
                      <a:pt x="1990" y="282980"/>
                      <a:pt x="0" y="282980"/>
                    </a:cubicBezTo>
                    <a:cubicBezTo>
                      <a:pt x="2986" y="276345"/>
                      <a:pt x="58719" y="220280"/>
                      <a:pt x="72321" y="182461"/>
                    </a:cubicBezTo>
                    <a:cubicBezTo>
                      <a:pt x="85259" y="145637"/>
                      <a:pt x="88908" y="107818"/>
                      <a:pt x="85591" y="69003"/>
                    </a:cubicBezTo>
                    <a:cubicBezTo>
                      <a:pt x="83600" y="45449"/>
                      <a:pt x="78624" y="22891"/>
                      <a:pt x="7398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AF599606-0B96-414D-93DE-DE45722882F9}"/>
                  </a:ext>
                </a:extLst>
              </p:cNvPr>
              <p:cNvSpPr/>
              <p:nvPr/>
            </p:nvSpPr>
            <p:spPr>
              <a:xfrm>
                <a:off x="3885014" y="4061908"/>
                <a:ext cx="185778" cy="182461"/>
              </a:xfrm>
              <a:custGeom>
                <a:avLst/>
                <a:gdLst>
                  <a:gd name="connsiteX0" fmla="*/ 176358 w 185778"/>
                  <a:gd name="connsiteY0" fmla="*/ 32524 h 182460"/>
                  <a:gd name="connsiteX1" fmla="*/ 105364 w 185778"/>
                  <a:gd name="connsiteY1" fmla="*/ 76646 h 182460"/>
                  <a:gd name="connsiteX2" fmla="*/ 95411 w 185778"/>
                  <a:gd name="connsiteY2" fmla="*/ 90579 h 182460"/>
                  <a:gd name="connsiteX3" fmla="*/ 93089 w 185778"/>
                  <a:gd name="connsiteY3" fmla="*/ 78968 h 182460"/>
                  <a:gd name="connsiteX4" fmla="*/ 11479 w 185778"/>
                  <a:gd name="connsiteY4" fmla="*/ 1671 h 182460"/>
                  <a:gd name="connsiteX5" fmla="*/ 532 w 185778"/>
                  <a:gd name="connsiteY5" fmla="*/ 10297 h 182460"/>
                  <a:gd name="connsiteX6" fmla="*/ 35697 w 185778"/>
                  <a:gd name="connsiteY6" fmla="*/ 74656 h 182460"/>
                  <a:gd name="connsiteX7" fmla="*/ 86454 w 185778"/>
                  <a:gd name="connsiteY7" fmla="*/ 95887 h 182460"/>
                  <a:gd name="connsiteX8" fmla="*/ 90435 w 185778"/>
                  <a:gd name="connsiteY8" fmla="*/ 103186 h 182460"/>
                  <a:gd name="connsiteX9" fmla="*/ 76502 w 185778"/>
                  <a:gd name="connsiteY9" fmla="*/ 141669 h 182460"/>
                  <a:gd name="connsiteX10" fmla="*/ 69867 w 185778"/>
                  <a:gd name="connsiteY10" fmla="*/ 174511 h 182460"/>
                  <a:gd name="connsiteX11" fmla="*/ 75838 w 185778"/>
                  <a:gd name="connsiteY11" fmla="*/ 182805 h 182460"/>
                  <a:gd name="connsiteX12" fmla="*/ 85127 w 185778"/>
                  <a:gd name="connsiteY12" fmla="*/ 176834 h 182460"/>
                  <a:gd name="connsiteX13" fmla="*/ 92757 w 185778"/>
                  <a:gd name="connsiteY13" fmla="*/ 142664 h 182460"/>
                  <a:gd name="connsiteX14" fmla="*/ 118302 w 185778"/>
                  <a:gd name="connsiteY14" fmla="*/ 85935 h 182460"/>
                  <a:gd name="connsiteX15" fmla="*/ 181334 w 185778"/>
                  <a:gd name="connsiteY15" fmla="*/ 47784 h 182460"/>
                  <a:gd name="connsiteX16" fmla="*/ 186642 w 185778"/>
                  <a:gd name="connsiteY16" fmla="*/ 42476 h 182460"/>
                  <a:gd name="connsiteX17" fmla="*/ 176358 w 185778"/>
                  <a:gd name="connsiteY17" fmla="*/ 32524 h 18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5778" h="182460">
                    <a:moveTo>
                      <a:pt x="176358" y="32524"/>
                    </a:moveTo>
                    <a:cubicBezTo>
                      <a:pt x="146500" y="37168"/>
                      <a:pt x="122615" y="51765"/>
                      <a:pt x="105364" y="76646"/>
                    </a:cubicBezTo>
                    <a:cubicBezTo>
                      <a:pt x="102046" y="81291"/>
                      <a:pt x="100056" y="86930"/>
                      <a:pt x="95411" y="90579"/>
                    </a:cubicBezTo>
                    <a:cubicBezTo>
                      <a:pt x="94748" y="86598"/>
                      <a:pt x="94084" y="82618"/>
                      <a:pt x="93089" y="78968"/>
                    </a:cubicBezTo>
                    <a:cubicBezTo>
                      <a:pt x="80151" y="38163"/>
                      <a:pt x="54938" y="9965"/>
                      <a:pt x="11479" y="1671"/>
                    </a:cubicBezTo>
                    <a:cubicBezTo>
                      <a:pt x="-464" y="-1315"/>
                      <a:pt x="-795" y="-1315"/>
                      <a:pt x="532" y="10297"/>
                    </a:cubicBezTo>
                    <a:cubicBezTo>
                      <a:pt x="3849" y="36173"/>
                      <a:pt x="14797" y="58400"/>
                      <a:pt x="35697" y="74656"/>
                    </a:cubicBezTo>
                    <a:cubicBezTo>
                      <a:pt x="50625" y="86267"/>
                      <a:pt x="67876" y="92570"/>
                      <a:pt x="86454" y="95887"/>
                    </a:cubicBezTo>
                    <a:cubicBezTo>
                      <a:pt x="91762" y="96883"/>
                      <a:pt x="93089" y="97878"/>
                      <a:pt x="90435" y="103186"/>
                    </a:cubicBezTo>
                    <a:cubicBezTo>
                      <a:pt x="84464" y="115460"/>
                      <a:pt x="80151" y="128399"/>
                      <a:pt x="76502" y="141669"/>
                    </a:cubicBezTo>
                    <a:cubicBezTo>
                      <a:pt x="74179" y="152616"/>
                      <a:pt x="71857" y="163564"/>
                      <a:pt x="69867" y="174511"/>
                    </a:cubicBezTo>
                    <a:cubicBezTo>
                      <a:pt x="68871" y="179488"/>
                      <a:pt x="69535" y="182473"/>
                      <a:pt x="75838" y="182805"/>
                    </a:cubicBezTo>
                    <a:cubicBezTo>
                      <a:pt x="80814" y="182805"/>
                      <a:pt x="84132" y="183469"/>
                      <a:pt x="85127" y="176834"/>
                    </a:cubicBezTo>
                    <a:cubicBezTo>
                      <a:pt x="86454" y="165223"/>
                      <a:pt x="89108" y="153611"/>
                      <a:pt x="92757" y="142664"/>
                    </a:cubicBezTo>
                    <a:cubicBezTo>
                      <a:pt x="98065" y="122427"/>
                      <a:pt x="106027" y="102854"/>
                      <a:pt x="118302" y="85935"/>
                    </a:cubicBezTo>
                    <a:cubicBezTo>
                      <a:pt x="133894" y="64371"/>
                      <a:pt x="154131" y="50438"/>
                      <a:pt x="181334" y="47784"/>
                    </a:cubicBezTo>
                    <a:cubicBezTo>
                      <a:pt x="184983" y="47452"/>
                      <a:pt x="186310" y="46457"/>
                      <a:pt x="186642" y="42476"/>
                    </a:cubicBezTo>
                    <a:cubicBezTo>
                      <a:pt x="187305" y="33851"/>
                      <a:pt x="184319" y="31197"/>
                      <a:pt x="176358" y="3252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9A56F482-2E9B-4528-A2E5-435AC78D2F7E}"/>
                </a:ext>
              </a:extLst>
            </p:cNvPr>
            <p:cNvGrpSpPr/>
            <p:nvPr/>
          </p:nvGrpSpPr>
          <p:grpSpPr>
            <a:xfrm>
              <a:off x="11178367" y="5674164"/>
              <a:ext cx="395304" cy="783635"/>
              <a:chOff x="4513211" y="4124289"/>
              <a:chExt cx="227247" cy="450485"/>
            </a:xfrm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959F8DAF-6B4A-4180-93A8-3F9CF5A0A1D8}"/>
                  </a:ext>
                </a:extLst>
              </p:cNvPr>
              <p:cNvSpPr/>
              <p:nvPr/>
            </p:nvSpPr>
            <p:spPr>
              <a:xfrm>
                <a:off x="4513211" y="4219805"/>
                <a:ext cx="225588" cy="354969"/>
              </a:xfrm>
              <a:custGeom>
                <a:avLst/>
                <a:gdLst>
                  <a:gd name="connsiteX0" fmla="*/ 211655 w 225588"/>
                  <a:gd name="connsiteY0" fmla="*/ 195758 h 354969"/>
                  <a:gd name="connsiteX1" fmla="*/ 184783 w 225588"/>
                  <a:gd name="connsiteY1" fmla="*/ 145332 h 354969"/>
                  <a:gd name="connsiteX2" fmla="*/ 140661 w 225588"/>
                  <a:gd name="connsiteY2" fmla="*/ 22586 h 354969"/>
                  <a:gd name="connsiteX3" fmla="*/ 117770 w 225588"/>
                  <a:gd name="connsiteY3" fmla="*/ 359 h 354969"/>
                  <a:gd name="connsiteX4" fmla="*/ 118434 w 225588"/>
                  <a:gd name="connsiteY4" fmla="*/ 10311 h 354969"/>
                  <a:gd name="connsiteX5" fmla="*/ 105164 w 225588"/>
                  <a:gd name="connsiteY5" fmla="*/ 27 h 354969"/>
                  <a:gd name="connsiteX6" fmla="*/ 83600 w 225588"/>
                  <a:gd name="connsiteY6" fmla="*/ 21259 h 354969"/>
                  <a:gd name="connsiteX7" fmla="*/ 57724 w 225588"/>
                  <a:gd name="connsiteY7" fmla="*/ 93580 h 354969"/>
                  <a:gd name="connsiteX8" fmla="*/ 21232 w 225588"/>
                  <a:gd name="connsiteY8" fmla="*/ 179171 h 354969"/>
                  <a:gd name="connsiteX9" fmla="*/ 0 w 225588"/>
                  <a:gd name="connsiteY9" fmla="*/ 239549 h 354969"/>
                  <a:gd name="connsiteX10" fmla="*/ 0 w 225588"/>
                  <a:gd name="connsiteY10" fmla="*/ 277036 h 354969"/>
                  <a:gd name="connsiteX11" fmla="*/ 42464 w 225588"/>
                  <a:gd name="connsiteY11" fmla="*/ 340732 h 354969"/>
                  <a:gd name="connsiteX12" fmla="*/ 120092 w 225588"/>
                  <a:gd name="connsiteY12" fmla="*/ 354001 h 354969"/>
                  <a:gd name="connsiteX13" fmla="*/ 120756 w 225588"/>
                  <a:gd name="connsiteY13" fmla="*/ 353670 h 354969"/>
                  <a:gd name="connsiteX14" fmla="*/ 210328 w 225588"/>
                  <a:gd name="connsiteY14" fmla="*/ 312533 h 354969"/>
                  <a:gd name="connsiteX15" fmla="*/ 211655 w 225588"/>
                  <a:gd name="connsiteY15" fmla="*/ 195758 h 35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5588" h="354969">
                    <a:moveTo>
                      <a:pt x="211655" y="195758"/>
                    </a:moveTo>
                    <a:cubicBezTo>
                      <a:pt x="201702" y="179502"/>
                      <a:pt x="191418" y="163579"/>
                      <a:pt x="184783" y="145332"/>
                    </a:cubicBezTo>
                    <a:cubicBezTo>
                      <a:pt x="169855" y="104528"/>
                      <a:pt x="155258" y="63391"/>
                      <a:pt x="140661" y="22586"/>
                    </a:cubicBezTo>
                    <a:cubicBezTo>
                      <a:pt x="136680" y="11307"/>
                      <a:pt x="131372" y="1686"/>
                      <a:pt x="117770" y="359"/>
                    </a:cubicBezTo>
                    <a:cubicBezTo>
                      <a:pt x="118102" y="3676"/>
                      <a:pt x="118102" y="6994"/>
                      <a:pt x="118434" y="10311"/>
                    </a:cubicBezTo>
                    <a:cubicBezTo>
                      <a:pt x="113126" y="7989"/>
                      <a:pt x="110140" y="2349"/>
                      <a:pt x="105164" y="27"/>
                    </a:cubicBezTo>
                    <a:cubicBezTo>
                      <a:pt x="90567" y="-636"/>
                      <a:pt x="87249" y="10975"/>
                      <a:pt x="83600" y="21259"/>
                    </a:cubicBezTo>
                    <a:cubicBezTo>
                      <a:pt x="74975" y="45145"/>
                      <a:pt x="66349" y="69362"/>
                      <a:pt x="57724" y="93580"/>
                    </a:cubicBezTo>
                    <a:cubicBezTo>
                      <a:pt x="47108" y="122774"/>
                      <a:pt x="38814" y="152963"/>
                      <a:pt x="21232" y="179171"/>
                    </a:cubicBezTo>
                    <a:cubicBezTo>
                      <a:pt x="8957" y="197748"/>
                      <a:pt x="663" y="217322"/>
                      <a:pt x="0" y="239549"/>
                    </a:cubicBezTo>
                    <a:cubicBezTo>
                      <a:pt x="0" y="252155"/>
                      <a:pt x="0" y="264430"/>
                      <a:pt x="0" y="277036"/>
                    </a:cubicBezTo>
                    <a:cubicBezTo>
                      <a:pt x="2654" y="305898"/>
                      <a:pt x="19573" y="325803"/>
                      <a:pt x="42464" y="340732"/>
                    </a:cubicBezTo>
                    <a:cubicBezTo>
                      <a:pt x="66349" y="356324"/>
                      <a:pt x="93221" y="355992"/>
                      <a:pt x="120092" y="354001"/>
                    </a:cubicBezTo>
                    <a:cubicBezTo>
                      <a:pt x="120424" y="354001"/>
                      <a:pt x="120424" y="353670"/>
                      <a:pt x="120756" y="353670"/>
                    </a:cubicBezTo>
                    <a:cubicBezTo>
                      <a:pt x="156253" y="352674"/>
                      <a:pt x="187769" y="341727"/>
                      <a:pt x="210328" y="312533"/>
                    </a:cubicBezTo>
                    <a:cubicBezTo>
                      <a:pt x="234545" y="280354"/>
                      <a:pt x="234877" y="233909"/>
                      <a:pt x="211655" y="19575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9999FB7D-026C-4380-A519-12B323CFC015}"/>
                  </a:ext>
                </a:extLst>
              </p:cNvPr>
              <p:cNvSpPr/>
              <p:nvPr/>
            </p:nvSpPr>
            <p:spPr>
              <a:xfrm>
                <a:off x="4630981" y="4220164"/>
                <a:ext cx="109477" cy="351652"/>
              </a:xfrm>
              <a:custGeom>
                <a:avLst/>
                <a:gdLst>
                  <a:gd name="connsiteX0" fmla="*/ 663 w 109476"/>
                  <a:gd name="connsiteY0" fmla="*/ 12275 h 351651"/>
                  <a:gd name="connsiteX1" fmla="*/ 0 w 109476"/>
                  <a:gd name="connsiteY1" fmla="*/ 0 h 351651"/>
                  <a:gd name="connsiteX2" fmla="*/ 22891 w 109476"/>
                  <a:gd name="connsiteY2" fmla="*/ 22227 h 351651"/>
                  <a:gd name="connsiteX3" fmla="*/ 67013 w 109476"/>
                  <a:gd name="connsiteY3" fmla="*/ 144974 h 351651"/>
                  <a:gd name="connsiteX4" fmla="*/ 93884 w 109476"/>
                  <a:gd name="connsiteY4" fmla="*/ 195399 h 351651"/>
                  <a:gd name="connsiteX5" fmla="*/ 92557 w 109476"/>
                  <a:gd name="connsiteY5" fmla="*/ 311511 h 351651"/>
                  <a:gd name="connsiteX6" fmla="*/ 663 w 109476"/>
                  <a:gd name="connsiteY6" fmla="*/ 352979 h 351651"/>
                  <a:gd name="connsiteX7" fmla="*/ 25544 w 109476"/>
                  <a:gd name="connsiteY7" fmla="*/ 278004 h 351651"/>
                  <a:gd name="connsiteX8" fmla="*/ 27535 w 109476"/>
                  <a:gd name="connsiteY8" fmla="*/ 218953 h 351651"/>
                  <a:gd name="connsiteX9" fmla="*/ 11943 w 109476"/>
                  <a:gd name="connsiteY9" fmla="*/ 60378 h 351651"/>
                  <a:gd name="connsiteX10" fmla="*/ 4976 w 109476"/>
                  <a:gd name="connsiteY10" fmla="*/ 21564 h 351651"/>
                  <a:gd name="connsiteX11" fmla="*/ 663 w 109476"/>
                  <a:gd name="connsiteY11" fmla="*/ 12275 h 351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476" h="351651">
                    <a:moveTo>
                      <a:pt x="663" y="12275"/>
                    </a:moveTo>
                    <a:cubicBezTo>
                      <a:pt x="332" y="8294"/>
                      <a:pt x="332" y="3981"/>
                      <a:pt x="0" y="0"/>
                    </a:cubicBezTo>
                    <a:cubicBezTo>
                      <a:pt x="13602" y="1327"/>
                      <a:pt x="18910" y="10948"/>
                      <a:pt x="22891" y="22227"/>
                    </a:cubicBezTo>
                    <a:cubicBezTo>
                      <a:pt x="37487" y="63364"/>
                      <a:pt x="52084" y="104169"/>
                      <a:pt x="67013" y="144974"/>
                    </a:cubicBezTo>
                    <a:cubicBezTo>
                      <a:pt x="73648" y="162888"/>
                      <a:pt x="83932" y="179143"/>
                      <a:pt x="93884" y="195399"/>
                    </a:cubicBezTo>
                    <a:cubicBezTo>
                      <a:pt x="117107" y="233550"/>
                      <a:pt x="116775" y="279995"/>
                      <a:pt x="92557" y="311511"/>
                    </a:cubicBezTo>
                    <a:cubicBezTo>
                      <a:pt x="69667" y="341700"/>
                      <a:pt x="37156" y="352316"/>
                      <a:pt x="663" y="352979"/>
                    </a:cubicBezTo>
                    <a:cubicBezTo>
                      <a:pt x="16587" y="330420"/>
                      <a:pt x="21564" y="304544"/>
                      <a:pt x="25544" y="278004"/>
                    </a:cubicBezTo>
                    <a:cubicBezTo>
                      <a:pt x="28199" y="258431"/>
                      <a:pt x="27535" y="238526"/>
                      <a:pt x="27535" y="218953"/>
                    </a:cubicBezTo>
                    <a:cubicBezTo>
                      <a:pt x="27867" y="165542"/>
                      <a:pt x="20568" y="112794"/>
                      <a:pt x="11943" y="60378"/>
                    </a:cubicBezTo>
                    <a:cubicBezTo>
                      <a:pt x="9952" y="47440"/>
                      <a:pt x="7298" y="34502"/>
                      <a:pt x="4976" y="21564"/>
                    </a:cubicBezTo>
                    <a:cubicBezTo>
                      <a:pt x="4313" y="17914"/>
                      <a:pt x="3981" y="14597"/>
                      <a:pt x="663" y="1227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CF12FE4A-55ED-4353-B273-1E94C46C45A5}"/>
                  </a:ext>
                </a:extLst>
              </p:cNvPr>
              <p:cNvSpPr/>
              <p:nvPr/>
            </p:nvSpPr>
            <p:spPr>
              <a:xfrm>
                <a:off x="4561893" y="4124289"/>
                <a:ext cx="109477" cy="109477"/>
              </a:xfrm>
              <a:custGeom>
                <a:avLst/>
                <a:gdLst>
                  <a:gd name="connsiteX0" fmla="*/ 63449 w 109476"/>
                  <a:gd name="connsiteY0" fmla="*/ 56397 h 109476"/>
                  <a:gd name="connsiteX1" fmla="*/ 111220 w 109476"/>
                  <a:gd name="connsiteY1" fmla="*/ 0 h 109476"/>
                  <a:gd name="connsiteX2" fmla="*/ 104917 w 109476"/>
                  <a:gd name="connsiteY2" fmla="*/ 0 h 109476"/>
                  <a:gd name="connsiteX3" fmla="*/ 104917 w 109476"/>
                  <a:gd name="connsiteY3" fmla="*/ 1659 h 109476"/>
                  <a:gd name="connsiteX4" fmla="*/ 94965 w 109476"/>
                  <a:gd name="connsiteY4" fmla="*/ 3649 h 109476"/>
                  <a:gd name="connsiteX5" fmla="*/ 52170 w 109476"/>
                  <a:gd name="connsiteY5" fmla="*/ 53743 h 109476"/>
                  <a:gd name="connsiteX6" fmla="*/ 7715 w 109476"/>
                  <a:gd name="connsiteY6" fmla="*/ 19905 h 109476"/>
                  <a:gd name="connsiteX7" fmla="*/ 85 w 109476"/>
                  <a:gd name="connsiteY7" fmla="*/ 23222 h 109476"/>
                  <a:gd name="connsiteX8" fmla="*/ 6388 w 109476"/>
                  <a:gd name="connsiteY8" fmla="*/ 29194 h 109476"/>
                  <a:gd name="connsiteX9" fmla="*/ 32265 w 109476"/>
                  <a:gd name="connsiteY9" fmla="*/ 42795 h 109476"/>
                  <a:gd name="connsiteX10" fmla="*/ 57146 w 109476"/>
                  <a:gd name="connsiteY10" fmla="*/ 97534 h 109476"/>
                  <a:gd name="connsiteX11" fmla="*/ 70084 w 109476"/>
                  <a:gd name="connsiteY11" fmla="*/ 108481 h 109476"/>
                  <a:gd name="connsiteX12" fmla="*/ 69420 w 109476"/>
                  <a:gd name="connsiteY12" fmla="*/ 96207 h 109476"/>
                  <a:gd name="connsiteX13" fmla="*/ 57477 w 109476"/>
                  <a:gd name="connsiteY13" fmla="*/ 67013 h 109476"/>
                  <a:gd name="connsiteX14" fmla="*/ 63449 w 109476"/>
                  <a:gd name="connsiteY14" fmla="*/ 56397 h 109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476" h="109476">
                    <a:moveTo>
                      <a:pt x="63449" y="56397"/>
                    </a:moveTo>
                    <a:cubicBezTo>
                      <a:pt x="91979" y="52084"/>
                      <a:pt x="110889" y="29526"/>
                      <a:pt x="111220" y="0"/>
                    </a:cubicBezTo>
                    <a:cubicBezTo>
                      <a:pt x="109230" y="0"/>
                      <a:pt x="106908" y="0"/>
                      <a:pt x="104917" y="0"/>
                    </a:cubicBezTo>
                    <a:cubicBezTo>
                      <a:pt x="104917" y="663"/>
                      <a:pt x="104917" y="1327"/>
                      <a:pt x="104917" y="1659"/>
                    </a:cubicBezTo>
                    <a:cubicBezTo>
                      <a:pt x="101600" y="1659"/>
                      <a:pt x="98282" y="2322"/>
                      <a:pt x="94965" y="3649"/>
                    </a:cubicBezTo>
                    <a:cubicBezTo>
                      <a:pt x="72406" y="13270"/>
                      <a:pt x="58141" y="29857"/>
                      <a:pt x="52170" y="53743"/>
                    </a:cubicBezTo>
                    <a:cubicBezTo>
                      <a:pt x="41554" y="36824"/>
                      <a:pt x="28615" y="23222"/>
                      <a:pt x="7715" y="19905"/>
                    </a:cubicBezTo>
                    <a:cubicBezTo>
                      <a:pt x="4398" y="19241"/>
                      <a:pt x="417" y="17583"/>
                      <a:pt x="85" y="23222"/>
                    </a:cubicBezTo>
                    <a:cubicBezTo>
                      <a:pt x="-578" y="28199"/>
                      <a:pt x="2739" y="28862"/>
                      <a:pt x="6388" y="29194"/>
                    </a:cubicBezTo>
                    <a:cubicBezTo>
                      <a:pt x="17004" y="30189"/>
                      <a:pt x="25298" y="35497"/>
                      <a:pt x="32265" y="42795"/>
                    </a:cubicBezTo>
                    <a:cubicBezTo>
                      <a:pt x="46530" y="58056"/>
                      <a:pt x="53828" y="76965"/>
                      <a:pt x="57146" y="97534"/>
                    </a:cubicBezTo>
                    <a:cubicBezTo>
                      <a:pt x="60131" y="102842"/>
                      <a:pt x="58141" y="113789"/>
                      <a:pt x="70084" y="108481"/>
                    </a:cubicBezTo>
                    <a:cubicBezTo>
                      <a:pt x="74728" y="104169"/>
                      <a:pt x="73401" y="100188"/>
                      <a:pt x="69420" y="96207"/>
                    </a:cubicBezTo>
                    <a:cubicBezTo>
                      <a:pt x="67430" y="85591"/>
                      <a:pt x="61790" y="76634"/>
                      <a:pt x="57477" y="67013"/>
                    </a:cubicBezTo>
                    <a:cubicBezTo>
                      <a:pt x="54160" y="59051"/>
                      <a:pt x="56482" y="57392"/>
                      <a:pt x="63449" y="5639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B3BDE994-75CD-488A-AA4F-60ED722069E1}"/>
                </a:ext>
              </a:extLst>
            </p:cNvPr>
            <p:cNvGrpSpPr/>
            <p:nvPr/>
          </p:nvGrpSpPr>
          <p:grpSpPr>
            <a:xfrm>
              <a:off x="9629001" y="5539892"/>
              <a:ext cx="502065" cy="1009902"/>
              <a:chOff x="3253539" y="3991723"/>
              <a:chExt cx="288620" cy="580558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965AC8B-C143-4135-813E-4D41CE5B001D}"/>
                  </a:ext>
                </a:extLst>
              </p:cNvPr>
              <p:cNvSpPr/>
              <p:nvPr/>
            </p:nvSpPr>
            <p:spPr>
              <a:xfrm>
                <a:off x="3253539" y="3991723"/>
                <a:ext cx="288620" cy="580558"/>
              </a:xfrm>
              <a:custGeom>
                <a:avLst/>
                <a:gdLst>
                  <a:gd name="connsiteX0" fmla="*/ 241208 w 288620"/>
                  <a:gd name="connsiteY0" fmla="*/ 327965 h 580557"/>
                  <a:gd name="connsiteX1" fmla="*/ 214668 w 288620"/>
                  <a:gd name="connsiteY1" fmla="*/ 286496 h 580557"/>
                  <a:gd name="connsiteX2" fmla="*/ 190119 w 288620"/>
                  <a:gd name="connsiteY2" fmla="*/ 214175 h 580557"/>
                  <a:gd name="connsiteX3" fmla="*/ 160925 w 288620"/>
                  <a:gd name="connsiteY3" fmla="*/ 131239 h 580557"/>
                  <a:gd name="connsiteX4" fmla="*/ 128414 w 288620"/>
                  <a:gd name="connsiteY4" fmla="*/ 83467 h 580557"/>
                  <a:gd name="connsiteX5" fmla="*/ 85287 w 288620"/>
                  <a:gd name="connsiteY5" fmla="*/ 69202 h 580557"/>
                  <a:gd name="connsiteX6" fmla="*/ 79316 w 288620"/>
                  <a:gd name="connsiteY6" fmla="*/ 62899 h 580557"/>
                  <a:gd name="connsiteX7" fmla="*/ 78984 w 288620"/>
                  <a:gd name="connsiteY7" fmla="*/ 40008 h 580557"/>
                  <a:gd name="connsiteX8" fmla="*/ 72349 w 288620"/>
                  <a:gd name="connsiteY8" fmla="*/ 3848 h 580557"/>
                  <a:gd name="connsiteX9" fmla="*/ 68036 w 288620"/>
                  <a:gd name="connsiteY9" fmla="*/ 199 h 580557"/>
                  <a:gd name="connsiteX10" fmla="*/ 58747 w 288620"/>
                  <a:gd name="connsiteY10" fmla="*/ 15459 h 580557"/>
                  <a:gd name="connsiteX11" fmla="*/ 61069 w 288620"/>
                  <a:gd name="connsiteY11" fmla="*/ 26407 h 580557"/>
                  <a:gd name="connsiteX12" fmla="*/ 63060 w 288620"/>
                  <a:gd name="connsiteY12" fmla="*/ 63562 h 580557"/>
                  <a:gd name="connsiteX13" fmla="*/ 56425 w 288620"/>
                  <a:gd name="connsiteY13" fmla="*/ 73515 h 580557"/>
                  <a:gd name="connsiteX14" fmla="*/ 40833 w 288620"/>
                  <a:gd name="connsiteY14" fmla="*/ 81145 h 580557"/>
                  <a:gd name="connsiteX15" fmla="*/ 3345 w 288620"/>
                  <a:gd name="connsiteY15" fmla="*/ 159105 h 580557"/>
                  <a:gd name="connsiteX16" fmla="*/ 3345 w 288620"/>
                  <a:gd name="connsiteY16" fmla="*/ 159105 h 580557"/>
                  <a:gd name="connsiteX17" fmla="*/ 3345 w 288620"/>
                  <a:gd name="connsiteY17" fmla="*/ 159105 h 580557"/>
                  <a:gd name="connsiteX18" fmla="*/ 28 w 288620"/>
                  <a:gd name="connsiteY18" fmla="*/ 203560 h 580557"/>
                  <a:gd name="connsiteX19" fmla="*/ 5999 w 288620"/>
                  <a:gd name="connsiteY19" fmla="*/ 298771 h 580557"/>
                  <a:gd name="connsiteX20" fmla="*/ 16947 w 288620"/>
                  <a:gd name="connsiteY20" fmla="*/ 392655 h 580557"/>
                  <a:gd name="connsiteX21" fmla="*/ 55762 w 288620"/>
                  <a:gd name="connsiteY21" fmla="*/ 509430 h 580557"/>
                  <a:gd name="connsiteX22" fmla="*/ 123106 w 288620"/>
                  <a:gd name="connsiteY22" fmla="*/ 573458 h 580557"/>
                  <a:gd name="connsiteX23" fmla="*/ 222962 w 288620"/>
                  <a:gd name="connsiteY23" fmla="*/ 565496 h 580557"/>
                  <a:gd name="connsiteX24" fmla="*/ 288980 w 288620"/>
                  <a:gd name="connsiteY24" fmla="*/ 462322 h 580557"/>
                  <a:gd name="connsiteX25" fmla="*/ 241208 w 288620"/>
                  <a:gd name="connsiteY25" fmla="*/ 327965 h 58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8620" h="580557">
                    <a:moveTo>
                      <a:pt x="241208" y="327965"/>
                    </a:moveTo>
                    <a:cubicBezTo>
                      <a:pt x="231588" y="314695"/>
                      <a:pt x="221635" y="301425"/>
                      <a:pt x="214668" y="286496"/>
                    </a:cubicBezTo>
                    <a:cubicBezTo>
                      <a:pt x="204053" y="263274"/>
                      <a:pt x="197418" y="238393"/>
                      <a:pt x="190119" y="214175"/>
                    </a:cubicBezTo>
                    <a:cubicBezTo>
                      <a:pt x="181494" y="186309"/>
                      <a:pt x="174195" y="157778"/>
                      <a:pt x="160925" y="131239"/>
                    </a:cubicBezTo>
                    <a:cubicBezTo>
                      <a:pt x="155286" y="111666"/>
                      <a:pt x="145002" y="95078"/>
                      <a:pt x="128414" y="83467"/>
                    </a:cubicBezTo>
                    <a:cubicBezTo>
                      <a:pt x="115476" y="74510"/>
                      <a:pt x="100879" y="70197"/>
                      <a:pt x="85287" y="69202"/>
                    </a:cubicBezTo>
                    <a:cubicBezTo>
                      <a:pt x="80311" y="68870"/>
                      <a:pt x="79316" y="67211"/>
                      <a:pt x="79316" y="62899"/>
                    </a:cubicBezTo>
                    <a:cubicBezTo>
                      <a:pt x="79647" y="55269"/>
                      <a:pt x="79647" y="47638"/>
                      <a:pt x="78984" y="40008"/>
                    </a:cubicBezTo>
                    <a:cubicBezTo>
                      <a:pt x="77989" y="27734"/>
                      <a:pt x="76662" y="15459"/>
                      <a:pt x="72349" y="3848"/>
                    </a:cubicBezTo>
                    <a:cubicBezTo>
                      <a:pt x="71685" y="2189"/>
                      <a:pt x="72017" y="-797"/>
                      <a:pt x="68036" y="199"/>
                    </a:cubicBezTo>
                    <a:cubicBezTo>
                      <a:pt x="58416" y="2521"/>
                      <a:pt x="56093" y="6170"/>
                      <a:pt x="58747" y="15459"/>
                    </a:cubicBezTo>
                    <a:cubicBezTo>
                      <a:pt x="59742" y="18776"/>
                      <a:pt x="60406" y="22757"/>
                      <a:pt x="61069" y="26407"/>
                    </a:cubicBezTo>
                    <a:cubicBezTo>
                      <a:pt x="63392" y="38681"/>
                      <a:pt x="61733" y="51288"/>
                      <a:pt x="63060" y="63562"/>
                    </a:cubicBezTo>
                    <a:cubicBezTo>
                      <a:pt x="63723" y="70197"/>
                      <a:pt x="62065" y="72188"/>
                      <a:pt x="56425" y="73515"/>
                    </a:cubicBezTo>
                    <a:cubicBezTo>
                      <a:pt x="50785" y="75173"/>
                      <a:pt x="45477" y="77496"/>
                      <a:pt x="40833" y="81145"/>
                    </a:cubicBezTo>
                    <a:cubicBezTo>
                      <a:pt x="15288" y="100718"/>
                      <a:pt x="5999" y="128253"/>
                      <a:pt x="3345" y="159105"/>
                    </a:cubicBezTo>
                    <a:cubicBezTo>
                      <a:pt x="3345" y="159105"/>
                      <a:pt x="3345" y="159105"/>
                      <a:pt x="3345" y="159105"/>
                    </a:cubicBezTo>
                    <a:cubicBezTo>
                      <a:pt x="3345" y="159105"/>
                      <a:pt x="3345" y="159105"/>
                      <a:pt x="3345" y="159105"/>
                    </a:cubicBezTo>
                    <a:cubicBezTo>
                      <a:pt x="1355" y="173702"/>
                      <a:pt x="28" y="188631"/>
                      <a:pt x="28" y="203560"/>
                    </a:cubicBezTo>
                    <a:cubicBezTo>
                      <a:pt x="-304" y="235407"/>
                      <a:pt x="2350" y="267255"/>
                      <a:pt x="5999" y="298771"/>
                    </a:cubicBezTo>
                    <a:cubicBezTo>
                      <a:pt x="9649" y="329955"/>
                      <a:pt x="10976" y="361803"/>
                      <a:pt x="16947" y="392655"/>
                    </a:cubicBezTo>
                    <a:cubicBezTo>
                      <a:pt x="24909" y="433129"/>
                      <a:pt x="35525" y="472938"/>
                      <a:pt x="55762" y="509430"/>
                    </a:cubicBezTo>
                    <a:cubicBezTo>
                      <a:pt x="71354" y="537629"/>
                      <a:pt x="91922" y="561515"/>
                      <a:pt x="123106" y="573458"/>
                    </a:cubicBezTo>
                    <a:cubicBezTo>
                      <a:pt x="157608" y="586728"/>
                      <a:pt x="190783" y="580093"/>
                      <a:pt x="222962" y="565496"/>
                    </a:cubicBezTo>
                    <a:cubicBezTo>
                      <a:pt x="267416" y="545591"/>
                      <a:pt x="289312" y="510426"/>
                      <a:pt x="288980" y="462322"/>
                    </a:cubicBezTo>
                    <a:cubicBezTo>
                      <a:pt x="288648" y="412229"/>
                      <a:pt x="270070" y="368106"/>
                      <a:pt x="241208" y="3279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8A698785-7EEA-490F-B1E8-85A2DD35DD82}"/>
                  </a:ext>
                </a:extLst>
              </p:cNvPr>
              <p:cNvSpPr/>
              <p:nvPr/>
            </p:nvSpPr>
            <p:spPr>
              <a:xfrm>
                <a:off x="3256884" y="3991723"/>
                <a:ext cx="155921" cy="155921"/>
              </a:xfrm>
              <a:custGeom>
                <a:avLst/>
                <a:gdLst>
                  <a:gd name="connsiteX0" fmla="*/ 157912 w 155921"/>
                  <a:gd name="connsiteY0" fmla="*/ 131239 h 155921"/>
                  <a:gd name="connsiteX1" fmla="*/ 109145 w 155921"/>
                  <a:gd name="connsiteY1" fmla="*/ 120291 h 155921"/>
                  <a:gd name="connsiteX2" fmla="*/ 98197 w 155921"/>
                  <a:gd name="connsiteY2" fmla="*/ 123940 h 155921"/>
                  <a:gd name="connsiteX3" fmla="*/ 75638 w 155921"/>
                  <a:gd name="connsiteY3" fmla="*/ 148490 h 155921"/>
                  <a:gd name="connsiteX4" fmla="*/ 67013 w 155921"/>
                  <a:gd name="connsiteY4" fmla="*/ 150148 h 155921"/>
                  <a:gd name="connsiteX5" fmla="*/ 36824 w 155921"/>
                  <a:gd name="connsiteY5" fmla="*/ 136215 h 155921"/>
                  <a:gd name="connsiteX6" fmla="*/ 27867 w 155921"/>
                  <a:gd name="connsiteY6" fmla="*/ 137210 h 155921"/>
                  <a:gd name="connsiteX7" fmla="*/ 0 w 155921"/>
                  <a:gd name="connsiteY7" fmla="*/ 159105 h 155921"/>
                  <a:gd name="connsiteX8" fmla="*/ 37487 w 155921"/>
                  <a:gd name="connsiteY8" fmla="*/ 81145 h 155921"/>
                  <a:gd name="connsiteX9" fmla="*/ 53080 w 155921"/>
                  <a:gd name="connsiteY9" fmla="*/ 73515 h 155921"/>
                  <a:gd name="connsiteX10" fmla="*/ 59715 w 155921"/>
                  <a:gd name="connsiteY10" fmla="*/ 63562 h 155921"/>
                  <a:gd name="connsiteX11" fmla="*/ 57724 w 155921"/>
                  <a:gd name="connsiteY11" fmla="*/ 26407 h 155921"/>
                  <a:gd name="connsiteX12" fmla="*/ 55734 w 155921"/>
                  <a:gd name="connsiteY12" fmla="*/ 15459 h 155921"/>
                  <a:gd name="connsiteX13" fmla="*/ 65022 w 155921"/>
                  <a:gd name="connsiteY13" fmla="*/ 199 h 155921"/>
                  <a:gd name="connsiteX14" fmla="*/ 69335 w 155921"/>
                  <a:gd name="connsiteY14" fmla="*/ 3848 h 155921"/>
                  <a:gd name="connsiteX15" fmla="*/ 75970 w 155921"/>
                  <a:gd name="connsiteY15" fmla="*/ 40008 h 155921"/>
                  <a:gd name="connsiteX16" fmla="*/ 76302 w 155921"/>
                  <a:gd name="connsiteY16" fmla="*/ 62899 h 155921"/>
                  <a:gd name="connsiteX17" fmla="*/ 82273 w 155921"/>
                  <a:gd name="connsiteY17" fmla="*/ 69202 h 155921"/>
                  <a:gd name="connsiteX18" fmla="*/ 125400 w 155921"/>
                  <a:gd name="connsiteY18" fmla="*/ 83467 h 155921"/>
                  <a:gd name="connsiteX19" fmla="*/ 157912 w 155921"/>
                  <a:gd name="connsiteY19" fmla="*/ 131239 h 15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5921" h="155921">
                    <a:moveTo>
                      <a:pt x="157912" y="131239"/>
                    </a:moveTo>
                    <a:cubicBezTo>
                      <a:pt x="141656" y="127589"/>
                      <a:pt x="125400" y="124272"/>
                      <a:pt x="109145" y="120291"/>
                    </a:cubicBezTo>
                    <a:cubicBezTo>
                      <a:pt x="103837" y="118964"/>
                      <a:pt x="101183" y="120623"/>
                      <a:pt x="98197" y="123940"/>
                    </a:cubicBezTo>
                    <a:cubicBezTo>
                      <a:pt x="90899" y="132234"/>
                      <a:pt x="82937" y="140196"/>
                      <a:pt x="75638" y="148490"/>
                    </a:cubicBezTo>
                    <a:cubicBezTo>
                      <a:pt x="72984" y="151475"/>
                      <a:pt x="70662" y="151807"/>
                      <a:pt x="67013" y="150148"/>
                    </a:cubicBezTo>
                    <a:cubicBezTo>
                      <a:pt x="57061" y="145504"/>
                      <a:pt x="46776" y="141191"/>
                      <a:pt x="36824" y="136215"/>
                    </a:cubicBezTo>
                    <a:cubicBezTo>
                      <a:pt x="33506" y="134556"/>
                      <a:pt x="31184" y="134556"/>
                      <a:pt x="27867" y="137210"/>
                    </a:cubicBezTo>
                    <a:cubicBezTo>
                      <a:pt x="18910" y="144509"/>
                      <a:pt x="9289" y="151807"/>
                      <a:pt x="0" y="159105"/>
                    </a:cubicBezTo>
                    <a:cubicBezTo>
                      <a:pt x="2654" y="128253"/>
                      <a:pt x="11943" y="100718"/>
                      <a:pt x="37487" y="81145"/>
                    </a:cubicBezTo>
                    <a:cubicBezTo>
                      <a:pt x="42132" y="77496"/>
                      <a:pt x="47440" y="75173"/>
                      <a:pt x="53080" y="73515"/>
                    </a:cubicBezTo>
                    <a:cubicBezTo>
                      <a:pt x="58388" y="71856"/>
                      <a:pt x="60378" y="69865"/>
                      <a:pt x="59715" y="63562"/>
                    </a:cubicBezTo>
                    <a:cubicBezTo>
                      <a:pt x="58056" y="51288"/>
                      <a:pt x="60046" y="38681"/>
                      <a:pt x="57724" y="26407"/>
                    </a:cubicBezTo>
                    <a:cubicBezTo>
                      <a:pt x="57061" y="22757"/>
                      <a:pt x="56729" y="18776"/>
                      <a:pt x="55734" y="15459"/>
                    </a:cubicBezTo>
                    <a:cubicBezTo>
                      <a:pt x="53411" y="6170"/>
                      <a:pt x="55734" y="2521"/>
                      <a:pt x="65022" y="199"/>
                    </a:cubicBezTo>
                    <a:cubicBezTo>
                      <a:pt x="69003" y="-797"/>
                      <a:pt x="68672" y="2189"/>
                      <a:pt x="69335" y="3848"/>
                    </a:cubicBezTo>
                    <a:cubicBezTo>
                      <a:pt x="73648" y="15459"/>
                      <a:pt x="74975" y="27734"/>
                      <a:pt x="75970" y="40008"/>
                    </a:cubicBezTo>
                    <a:cubicBezTo>
                      <a:pt x="76634" y="47638"/>
                      <a:pt x="76302" y="55269"/>
                      <a:pt x="76302" y="62899"/>
                    </a:cubicBezTo>
                    <a:cubicBezTo>
                      <a:pt x="76302" y="67211"/>
                      <a:pt x="77297" y="68870"/>
                      <a:pt x="82273" y="69202"/>
                    </a:cubicBezTo>
                    <a:cubicBezTo>
                      <a:pt x="97865" y="69865"/>
                      <a:pt x="112794" y="74178"/>
                      <a:pt x="125400" y="83467"/>
                    </a:cubicBezTo>
                    <a:cubicBezTo>
                      <a:pt x="141988" y="95078"/>
                      <a:pt x="151940" y="111666"/>
                      <a:pt x="157912" y="1312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latin typeface="Arial Rounded MT Bold" panose="020F0704030504030204" pitchFamily="34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092A1786-A5CE-4707-992A-F0FCD12B4969}"/>
              </a:ext>
            </a:extLst>
          </p:cNvPr>
          <p:cNvGrpSpPr/>
          <p:nvPr/>
        </p:nvGrpSpPr>
        <p:grpSpPr>
          <a:xfrm>
            <a:off x="10802049" y="1616138"/>
            <a:ext cx="1094677" cy="1142502"/>
            <a:chOff x="2782567" y="352219"/>
            <a:chExt cx="1434275" cy="1496937"/>
          </a:xfrm>
        </p:grpSpPr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59C73DD-5D10-4392-A1DC-F6DD6E6C21F4}"/>
                </a:ext>
              </a:extLst>
            </p:cNvPr>
            <p:cNvSpPr/>
            <p:nvPr/>
          </p:nvSpPr>
          <p:spPr>
            <a:xfrm>
              <a:off x="2782567" y="352219"/>
              <a:ext cx="1434275" cy="1496937"/>
            </a:xfrm>
            <a:custGeom>
              <a:avLst/>
              <a:gdLst>
                <a:gd name="connsiteX0" fmla="*/ 3929811 w 3924300"/>
                <a:gd name="connsiteY0" fmla="*/ 1288776 h 4095750"/>
                <a:gd name="connsiteX1" fmla="*/ 3929811 w 3924300"/>
                <a:gd name="connsiteY1" fmla="*/ 1491658 h 4095750"/>
                <a:gd name="connsiteX2" fmla="*/ 3728834 w 3924300"/>
                <a:gd name="connsiteY2" fmla="*/ 2112688 h 4095750"/>
                <a:gd name="connsiteX3" fmla="*/ 2990646 w 3924300"/>
                <a:gd name="connsiteY3" fmla="*/ 3125196 h 4095750"/>
                <a:gd name="connsiteX4" fmla="*/ 1449501 w 3924300"/>
                <a:gd name="connsiteY4" fmla="*/ 4044358 h 4095750"/>
                <a:gd name="connsiteX5" fmla="*/ 634161 w 3924300"/>
                <a:gd name="connsiteY5" fmla="*/ 4067218 h 4095750"/>
                <a:gd name="connsiteX6" fmla="*/ 80758 w 3924300"/>
                <a:gd name="connsiteY6" fmla="*/ 2915646 h 4095750"/>
                <a:gd name="connsiteX7" fmla="*/ 223633 w 3924300"/>
                <a:gd name="connsiteY7" fmla="*/ 2713716 h 4095750"/>
                <a:gd name="connsiteX8" fmla="*/ 942771 w 3924300"/>
                <a:gd name="connsiteY8" fmla="*/ 1723116 h 4095750"/>
                <a:gd name="connsiteX9" fmla="*/ 1302816 w 3924300"/>
                <a:gd name="connsiteY9" fmla="*/ 776331 h 4095750"/>
                <a:gd name="connsiteX10" fmla="*/ 1350441 w 3924300"/>
                <a:gd name="connsiteY10" fmla="*/ 655363 h 4095750"/>
                <a:gd name="connsiteX11" fmla="*/ 2846819 w 3924300"/>
                <a:gd name="connsiteY11" fmla="*/ 36238 h 4095750"/>
                <a:gd name="connsiteX12" fmla="*/ 3929811 w 3924300"/>
                <a:gd name="connsiteY12" fmla="*/ 128877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24300" h="4095750">
                  <a:moveTo>
                    <a:pt x="3929811" y="1288776"/>
                  </a:moveTo>
                  <a:cubicBezTo>
                    <a:pt x="3929811" y="1356403"/>
                    <a:pt x="3929811" y="1424031"/>
                    <a:pt x="3929811" y="1491658"/>
                  </a:cubicBezTo>
                  <a:cubicBezTo>
                    <a:pt x="3908856" y="1713591"/>
                    <a:pt x="3840276" y="1919331"/>
                    <a:pt x="3728834" y="2112688"/>
                  </a:cubicBezTo>
                  <a:cubicBezTo>
                    <a:pt x="3519284" y="2477496"/>
                    <a:pt x="3288778" y="2827063"/>
                    <a:pt x="2990646" y="3125196"/>
                  </a:cubicBezTo>
                  <a:cubicBezTo>
                    <a:pt x="2555353" y="3559536"/>
                    <a:pt x="2065768" y="3911008"/>
                    <a:pt x="1449501" y="4044358"/>
                  </a:cubicBezTo>
                  <a:cubicBezTo>
                    <a:pt x="1179943" y="4103413"/>
                    <a:pt x="906576" y="4129131"/>
                    <a:pt x="634161" y="4067218"/>
                  </a:cubicBezTo>
                  <a:cubicBezTo>
                    <a:pt x="125526" y="3951966"/>
                    <a:pt x="-145937" y="3385228"/>
                    <a:pt x="80758" y="2915646"/>
                  </a:cubicBezTo>
                  <a:cubicBezTo>
                    <a:pt x="116953" y="2840398"/>
                    <a:pt x="173151" y="2778486"/>
                    <a:pt x="223633" y="2713716"/>
                  </a:cubicBezTo>
                  <a:cubicBezTo>
                    <a:pt x="474141" y="2390818"/>
                    <a:pt x="729411" y="2073636"/>
                    <a:pt x="942771" y="1723116"/>
                  </a:cubicBezTo>
                  <a:cubicBezTo>
                    <a:pt x="1123746" y="1427841"/>
                    <a:pt x="1228521" y="1108753"/>
                    <a:pt x="1302816" y="776331"/>
                  </a:cubicBezTo>
                  <a:cubicBezTo>
                    <a:pt x="1312341" y="732516"/>
                    <a:pt x="1326628" y="692511"/>
                    <a:pt x="1350441" y="655363"/>
                  </a:cubicBezTo>
                  <a:cubicBezTo>
                    <a:pt x="1660003" y="152443"/>
                    <a:pt x="2265794" y="-99017"/>
                    <a:pt x="2846819" y="36238"/>
                  </a:cubicBezTo>
                  <a:cubicBezTo>
                    <a:pt x="3456419" y="178161"/>
                    <a:pt x="3861231" y="646791"/>
                    <a:pt x="3929811" y="128877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9EA39F27-2800-48C7-A828-CD0791F97C54}"/>
                </a:ext>
              </a:extLst>
            </p:cNvPr>
            <p:cNvSpPr/>
            <p:nvPr/>
          </p:nvSpPr>
          <p:spPr>
            <a:xfrm>
              <a:off x="2858097" y="474121"/>
              <a:ext cx="1263694" cy="1277618"/>
            </a:xfrm>
            <a:custGeom>
              <a:avLst/>
              <a:gdLst>
                <a:gd name="connsiteX0" fmla="*/ 3464073 w 3457575"/>
                <a:gd name="connsiteY0" fmla="*/ 1172412 h 3495675"/>
                <a:gd name="connsiteX1" fmla="*/ 3317388 w 3457575"/>
                <a:gd name="connsiteY1" fmla="*/ 1743912 h 3495675"/>
                <a:gd name="connsiteX2" fmla="*/ 2803038 w 3457575"/>
                <a:gd name="connsiteY2" fmla="*/ 2498292 h 3495675"/>
                <a:gd name="connsiteX3" fmla="*/ 1423818 w 3457575"/>
                <a:gd name="connsiteY3" fmla="*/ 3428885 h 3495675"/>
                <a:gd name="connsiteX4" fmla="*/ 601810 w 3457575"/>
                <a:gd name="connsiteY4" fmla="*/ 3474605 h 3495675"/>
                <a:gd name="connsiteX5" fmla="*/ 455125 w 3457575"/>
                <a:gd name="connsiteY5" fmla="*/ 3406025 h 3495675"/>
                <a:gd name="connsiteX6" fmla="*/ 66505 w 3457575"/>
                <a:gd name="connsiteY6" fmla="*/ 3025978 h 3495675"/>
                <a:gd name="connsiteX7" fmla="*/ 104605 w 3457575"/>
                <a:gd name="connsiteY7" fmla="*/ 2525915 h 3495675"/>
                <a:gd name="connsiteX8" fmla="*/ 738970 w 3457575"/>
                <a:gd name="connsiteY8" fmla="*/ 1676285 h 3495675"/>
                <a:gd name="connsiteX9" fmla="*/ 1224745 w 3457575"/>
                <a:gd name="connsiteY9" fmla="*/ 614247 h 3495675"/>
                <a:gd name="connsiteX10" fmla="*/ 1439058 w 3457575"/>
                <a:gd name="connsiteY10" fmla="*/ 278015 h 3495675"/>
                <a:gd name="connsiteX11" fmla="*/ 2737315 w 3457575"/>
                <a:gd name="connsiteY11" fmla="*/ 77037 h 3495675"/>
                <a:gd name="connsiteX12" fmla="*/ 3464073 w 3457575"/>
                <a:gd name="connsiteY12" fmla="*/ 1172412 h 34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7575" h="3495675">
                  <a:moveTo>
                    <a:pt x="3464073" y="1172412"/>
                  </a:moveTo>
                  <a:cubicBezTo>
                    <a:pt x="3465025" y="1376247"/>
                    <a:pt x="3415495" y="1566747"/>
                    <a:pt x="3317388" y="1743912"/>
                  </a:cubicBezTo>
                  <a:cubicBezTo>
                    <a:pt x="3169750" y="2011565"/>
                    <a:pt x="3007825" y="2271597"/>
                    <a:pt x="2803038" y="2498292"/>
                  </a:cubicBezTo>
                  <a:cubicBezTo>
                    <a:pt x="2421085" y="2922155"/>
                    <a:pt x="1990555" y="3276485"/>
                    <a:pt x="1423818" y="3428885"/>
                  </a:cubicBezTo>
                  <a:cubicBezTo>
                    <a:pt x="1152355" y="3502228"/>
                    <a:pt x="878988" y="3516515"/>
                    <a:pt x="601810" y="3474605"/>
                  </a:cubicBezTo>
                  <a:cubicBezTo>
                    <a:pt x="546565" y="3466032"/>
                    <a:pt x="501798" y="3432695"/>
                    <a:pt x="455125" y="3406025"/>
                  </a:cubicBezTo>
                  <a:cubicBezTo>
                    <a:pt x="293200" y="3312680"/>
                    <a:pt x="156040" y="3192665"/>
                    <a:pt x="66505" y="3025978"/>
                  </a:cubicBezTo>
                  <a:cubicBezTo>
                    <a:pt x="-26840" y="2852622"/>
                    <a:pt x="-28745" y="2673553"/>
                    <a:pt x="104605" y="2525915"/>
                  </a:cubicBezTo>
                  <a:cubicBezTo>
                    <a:pt x="342730" y="2262072"/>
                    <a:pt x="548470" y="1975370"/>
                    <a:pt x="738970" y="1676285"/>
                  </a:cubicBezTo>
                  <a:cubicBezTo>
                    <a:pt x="951378" y="1343862"/>
                    <a:pt x="1136163" y="1000010"/>
                    <a:pt x="1224745" y="614247"/>
                  </a:cubicBezTo>
                  <a:cubicBezTo>
                    <a:pt x="1258083" y="470420"/>
                    <a:pt x="1323805" y="358025"/>
                    <a:pt x="1439058" y="278015"/>
                  </a:cubicBezTo>
                  <a:cubicBezTo>
                    <a:pt x="1838155" y="1790"/>
                    <a:pt x="2276305" y="-75363"/>
                    <a:pt x="2737315" y="77037"/>
                  </a:cubicBezTo>
                  <a:cubicBezTo>
                    <a:pt x="3163083" y="218960"/>
                    <a:pt x="3465025" y="691400"/>
                    <a:pt x="3464073" y="117241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BF1156D6-53A4-4358-B5CC-8C6F73279D9C}"/>
                </a:ext>
              </a:extLst>
            </p:cNvPr>
            <p:cNvSpPr/>
            <p:nvPr/>
          </p:nvSpPr>
          <p:spPr>
            <a:xfrm>
              <a:off x="2998098" y="580348"/>
              <a:ext cx="1009562" cy="1086149"/>
            </a:xfrm>
            <a:custGeom>
              <a:avLst/>
              <a:gdLst>
                <a:gd name="connsiteX0" fmla="*/ 2764788 w 2762250"/>
                <a:gd name="connsiteY0" fmla="*/ 760797 h 2971800"/>
                <a:gd name="connsiteX1" fmla="*/ 2659061 w 2762250"/>
                <a:gd name="connsiteY1" fmla="*/ 1238953 h 2971800"/>
                <a:gd name="connsiteX2" fmla="*/ 2379978 w 2762250"/>
                <a:gd name="connsiteY2" fmla="*/ 1676150 h 2971800"/>
                <a:gd name="connsiteX3" fmla="*/ 779778 w 2762250"/>
                <a:gd name="connsiteY3" fmla="*/ 2902970 h 2971800"/>
                <a:gd name="connsiteX4" fmla="*/ 417828 w 2762250"/>
                <a:gd name="connsiteY4" fmla="*/ 2979170 h 2971800"/>
                <a:gd name="connsiteX5" fmla="*/ 18731 w 2762250"/>
                <a:gd name="connsiteY5" fmla="*/ 2677228 h 2971800"/>
                <a:gd name="connsiteX6" fmla="*/ 180656 w 2762250"/>
                <a:gd name="connsiteY6" fmla="*/ 2202882 h 2971800"/>
                <a:gd name="connsiteX7" fmla="*/ 510221 w 2762250"/>
                <a:gd name="connsiteY7" fmla="*/ 2033337 h 2971800"/>
                <a:gd name="connsiteX8" fmla="*/ 955038 w 2762250"/>
                <a:gd name="connsiteY8" fmla="*/ 1575185 h 2971800"/>
                <a:gd name="connsiteX9" fmla="*/ 1090293 w 2762250"/>
                <a:gd name="connsiteY9" fmla="*/ 884622 h 2971800"/>
                <a:gd name="connsiteX10" fmla="*/ 2266631 w 2762250"/>
                <a:gd name="connsiteY10" fmla="*/ 74997 h 2971800"/>
                <a:gd name="connsiteX11" fmla="*/ 2764788 w 2762250"/>
                <a:gd name="connsiteY11" fmla="*/ 760797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971800">
                  <a:moveTo>
                    <a:pt x="2764788" y="760797"/>
                  </a:moveTo>
                  <a:cubicBezTo>
                    <a:pt x="2766693" y="977015"/>
                    <a:pt x="2729546" y="1112270"/>
                    <a:pt x="2659061" y="1238953"/>
                  </a:cubicBezTo>
                  <a:cubicBezTo>
                    <a:pt x="2575241" y="1390400"/>
                    <a:pt x="2486658" y="1539942"/>
                    <a:pt x="2379978" y="1676150"/>
                  </a:cubicBezTo>
                  <a:cubicBezTo>
                    <a:pt x="1951353" y="2220980"/>
                    <a:pt x="1450338" y="2672465"/>
                    <a:pt x="779778" y="2902970"/>
                  </a:cubicBezTo>
                  <a:cubicBezTo>
                    <a:pt x="662621" y="2942975"/>
                    <a:pt x="544511" y="2982980"/>
                    <a:pt x="417828" y="2979170"/>
                  </a:cubicBezTo>
                  <a:cubicBezTo>
                    <a:pt x="230186" y="2973455"/>
                    <a:pt x="72071" y="2853440"/>
                    <a:pt x="18731" y="2677228"/>
                  </a:cubicBezTo>
                  <a:cubicBezTo>
                    <a:pt x="-35562" y="2500063"/>
                    <a:pt x="31113" y="2315278"/>
                    <a:pt x="180656" y="2202882"/>
                  </a:cubicBezTo>
                  <a:cubicBezTo>
                    <a:pt x="281621" y="2127635"/>
                    <a:pt x="396873" y="2081915"/>
                    <a:pt x="510221" y="2033337"/>
                  </a:cubicBezTo>
                  <a:cubicBezTo>
                    <a:pt x="722628" y="1939993"/>
                    <a:pt x="868361" y="1792355"/>
                    <a:pt x="955038" y="1575185"/>
                  </a:cubicBezTo>
                  <a:cubicBezTo>
                    <a:pt x="1044573" y="1351347"/>
                    <a:pt x="1105533" y="1131320"/>
                    <a:pt x="1090293" y="884622"/>
                  </a:cubicBezTo>
                  <a:cubicBezTo>
                    <a:pt x="1050288" y="247400"/>
                    <a:pt x="1682748" y="-180273"/>
                    <a:pt x="2266631" y="74997"/>
                  </a:cubicBezTo>
                  <a:cubicBezTo>
                    <a:pt x="2597149" y="220730"/>
                    <a:pt x="2743833" y="483620"/>
                    <a:pt x="2764788" y="76079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7A57783D-1855-4008-A316-88001D475EF0}"/>
                </a:ext>
              </a:extLst>
            </p:cNvPr>
            <p:cNvSpPr/>
            <p:nvPr/>
          </p:nvSpPr>
          <p:spPr>
            <a:xfrm>
              <a:off x="3582467" y="777990"/>
              <a:ext cx="219319" cy="219319"/>
            </a:xfrm>
            <a:custGeom>
              <a:avLst/>
              <a:gdLst>
                <a:gd name="connsiteX0" fmla="*/ 306750 w 600075"/>
                <a:gd name="connsiteY0" fmla="*/ 5 h 600075"/>
                <a:gd name="connsiteX1" fmla="*/ 603929 w 600075"/>
                <a:gd name="connsiteY1" fmla="*/ 303853 h 600075"/>
                <a:gd name="connsiteX2" fmla="*/ 301035 w 600075"/>
                <a:gd name="connsiteY2" fmla="*/ 603890 h 600075"/>
                <a:gd name="connsiteX3" fmla="*/ 44 w 600075"/>
                <a:gd name="connsiteY3" fmla="*/ 295280 h 600075"/>
                <a:gd name="connsiteX4" fmla="*/ 306750 w 600075"/>
                <a:gd name="connsiteY4" fmla="*/ 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600075">
                  <a:moveTo>
                    <a:pt x="306750" y="5"/>
                  </a:moveTo>
                  <a:cubicBezTo>
                    <a:pt x="472485" y="1910"/>
                    <a:pt x="605835" y="138118"/>
                    <a:pt x="603929" y="303853"/>
                  </a:cubicBezTo>
                  <a:cubicBezTo>
                    <a:pt x="602977" y="469588"/>
                    <a:pt x="466769" y="603890"/>
                    <a:pt x="301035" y="603890"/>
                  </a:cubicBezTo>
                  <a:cubicBezTo>
                    <a:pt x="132442" y="603890"/>
                    <a:pt x="-2813" y="464825"/>
                    <a:pt x="44" y="295280"/>
                  </a:cubicBezTo>
                  <a:cubicBezTo>
                    <a:pt x="2902" y="129545"/>
                    <a:pt x="139110" y="-947"/>
                    <a:pt x="306750" y="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AFEA1CC0-28D3-4419-BDA4-228F4EEB5E21}"/>
              </a:ext>
            </a:extLst>
          </p:cNvPr>
          <p:cNvSpPr/>
          <p:nvPr/>
        </p:nvSpPr>
        <p:spPr>
          <a:xfrm rot="5400000">
            <a:off x="4153146" y="4235026"/>
            <a:ext cx="1724025" cy="219075"/>
          </a:xfrm>
          <a:custGeom>
            <a:avLst/>
            <a:gdLst>
              <a:gd name="connsiteX0" fmla="*/ 1708547 w 1724025"/>
              <a:gd name="connsiteY0" fmla="*/ 62865 h 219075"/>
              <a:gd name="connsiteX1" fmla="*/ 1722834 w 1724025"/>
              <a:gd name="connsiteY1" fmla="*/ 143828 h 219075"/>
              <a:gd name="connsiteX2" fmla="*/ 1680924 w 1724025"/>
              <a:gd name="connsiteY2" fmla="*/ 160973 h 219075"/>
              <a:gd name="connsiteX3" fmla="*/ 1538049 w 1724025"/>
              <a:gd name="connsiteY3" fmla="*/ 160973 h 219075"/>
              <a:gd name="connsiteX4" fmla="*/ 1498044 w 1724025"/>
              <a:gd name="connsiteY4" fmla="*/ 148590 h 219075"/>
              <a:gd name="connsiteX5" fmla="*/ 1467564 w 1724025"/>
              <a:gd name="connsiteY5" fmla="*/ 148590 h 219075"/>
              <a:gd name="connsiteX6" fmla="*/ 1403747 w 1724025"/>
              <a:gd name="connsiteY6" fmla="*/ 162878 h 219075"/>
              <a:gd name="connsiteX7" fmla="*/ 1396127 w 1724025"/>
              <a:gd name="connsiteY7" fmla="*/ 179070 h 219075"/>
              <a:gd name="connsiteX8" fmla="*/ 1352312 w 1724025"/>
              <a:gd name="connsiteY8" fmla="*/ 222885 h 219075"/>
              <a:gd name="connsiteX9" fmla="*/ 1298972 w 1724025"/>
              <a:gd name="connsiteY9" fmla="*/ 223837 h 219075"/>
              <a:gd name="connsiteX10" fmla="*/ 408384 w 1724025"/>
              <a:gd name="connsiteY10" fmla="*/ 223837 h 219075"/>
              <a:gd name="connsiteX11" fmla="*/ 382667 w 1724025"/>
              <a:gd name="connsiteY11" fmla="*/ 222885 h 219075"/>
              <a:gd name="connsiteX12" fmla="*/ 338852 w 1724025"/>
              <a:gd name="connsiteY12" fmla="*/ 179070 h 219075"/>
              <a:gd name="connsiteX13" fmla="*/ 331232 w 1724025"/>
              <a:gd name="connsiteY13" fmla="*/ 162878 h 219075"/>
              <a:gd name="connsiteX14" fmla="*/ 267414 w 1724025"/>
              <a:gd name="connsiteY14" fmla="*/ 148590 h 219075"/>
              <a:gd name="connsiteX15" fmla="*/ 236934 w 1724025"/>
              <a:gd name="connsiteY15" fmla="*/ 153353 h 219075"/>
              <a:gd name="connsiteX16" fmla="*/ 41672 w 1724025"/>
              <a:gd name="connsiteY16" fmla="*/ 160973 h 219075"/>
              <a:gd name="connsiteX17" fmla="*/ 714 w 1724025"/>
              <a:gd name="connsiteY17" fmla="*/ 126682 h 219075"/>
              <a:gd name="connsiteX18" fmla="*/ 3572 w 1724025"/>
              <a:gd name="connsiteY18" fmla="*/ 80963 h 219075"/>
              <a:gd name="connsiteX19" fmla="*/ 26432 w 1724025"/>
              <a:gd name="connsiteY19" fmla="*/ 62865 h 219075"/>
              <a:gd name="connsiteX20" fmla="*/ 211217 w 1724025"/>
              <a:gd name="connsiteY20" fmla="*/ 63817 h 219075"/>
              <a:gd name="connsiteX21" fmla="*/ 327422 w 1724025"/>
              <a:gd name="connsiteY21" fmla="*/ 63817 h 219075"/>
              <a:gd name="connsiteX22" fmla="*/ 335042 w 1724025"/>
              <a:gd name="connsiteY22" fmla="*/ 51435 h 219075"/>
              <a:gd name="connsiteX23" fmla="*/ 397907 w 1724025"/>
              <a:gd name="connsiteY23" fmla="*/ 0 h 219075"/>
              <a:gd name="connsiteX24" fmla="*/ 1334214 w 1724025"/>
              <a:gd name="connsiteY24" fmla="*/ 0 h 219075"/>
              <a:gd name="connsiteX25" fmla="*/ 1393269 w 1724025"/>
              <a:gd name="connsiteY25" fmla="*/ 52388 h 219075"/>
              <a:gd name="connsiteX26" fmla="*/ 1400889 w 1724025"/>
              <a:gd name="connsiteY26" fmla="*/ 63817 h 219075"/>
              <a:gd name="connsiteX27" fmla="*/ 1521857 w 1724025"/>
              <a:gd name="connsiteY27" fmla="*/ 62865 h 219075"/>
              <a:gd name="connsiteX28" fmla="*/ 1545669 w 1724025"/>
              <a:gd name="connsiteY28" fmla="*/ 60007 h 219075"/>
              <a:gd name="connsiteX29" fmla="*/ 1544717 w 1724025"/>
              <a:gd name="connsiteY29" fmla="*/ 60007 h 219075"/>
              <a:gd name="connsiteX30" fmla="*/ 1660922 w 1724025"/>
              <a:gd name="connsiteY30" fmla="*/ 61913 h 219075"/>
              <a:gd name="connsiteX31" fmla="*/ 1708547 w 1724025"/>
              <a:gd name="connsiteY31" fmla="*/ 6286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24025" h="219075">
                <a:moveTo>
                  <a:pt x="1708547" y="62865"/>
                </a:moveTo>
                <a:cubicBezTo>
                  <a:pt x="1733312" y="79057"/>
                  <a:pt x="1733312" y="120967"/>
                  <a:pt x="1722834" y="143828"/>
                </a:cubicBezTo>
                <a:cubicBezTo>
                  <a:pt x="1717119" y="156210"/>
                  <a:pt x="1695212" y="161925"/>
                  <a:pt x="1680924" y="160973"/>
                </a:cubicBezTo>
                <a:cubicBezTo>
                  <a:pt x="1633299" y="160973"/>
                  <a:pt x="1585674" y="160973"/>
                  <a:pt x="1538049" y="160973"/>
                </a:cubicBezTo>
                <a:cubicBezTo>
                  <a:pt x="1524714" y="160973"/>
                  <a:pt x="1511380" y="150495"/>
                  <a:pt x="1498044" y="148590"/>
                </a:cubicBezTo>
                <a:cubicBezTo>
                  <a:pt x="1487567" y="144780"/>
                  <a:pt x="1478042" y="144780"/>
                  <a:pt x="1467564" y="148590"/>
                </a:cubicBezTo>
                <a:cubicBezTo>
                  <a:pt x="1445657" y="146685"/>
                  <a:pt x="1423749" y="154305"/>
                  <a:pt x="1403747" y="162878"/>
                </a:cubicBezTo>
                <a:cubicBezTo>
                  <a:pt x="1395174" y="165735"/>
                  <a:pt x="1398032" y="173355"/>
                  <a:pt x="1396127" y="179070"/>
                </a:cubicBezTo>
                <a:cubicBezTo>
                  <a:pt x="1389459" y="200978"/>
                  <a:pt x="1374219" y="215265"/>
                  <a:pt x="1352312" y="222885"/>
                </a:cubicBezTo>
                <a:cubicBezTo>
                  <a:pt x="1335167" y="226695"/>
                  <a:pt x="1317069" y="223837"/>
                  <a:pt x="1298972" y="223837"/>
                </a:cubicBezTo>
                <a:cubicBezTo>
                  <a:pt x="1001792" y="223837"/>
                  <a:pt x="705564" y="223837"/>
                  <a:pt x="408384" y="223837"/>
                </a:cubicBezTo>
                <a:cubicBezTo>
                  <a:pt x="399812" y="223837"/>
                  <a:pt x="391239" y="224790"/>
                  <a:pt x="382667" y="222885"/>
                </a:cubicBezTo>
                <a:cubicBezTo>
                  <a:pt x="358854" y="218123"/>
                  <a:pt x="344567" y="202883"/>
                  <a:pt x="338852" y="179070"/>
                </a:cubicBezTo>
                <a:cubicBezTo>
                  <a:pt x="336947" y="173355"/>
                  <a:pt x="339804" y="165735"/>
                  <a:pt x="331232" y="162878"/>
                </a:cubicBezTo>
                <a:cubicBezTo>
                  <a:pt x="310277" y="160020"/>
                  <a:pt x="289322" y="146685"/>
                  <a:pt x="267414" y="148590"/>
                </a:cubicBezTo>
                <a:cubicBezTo>
                  <a:pt x="256937" y="144780"/>
                  <a:pt x="247412" y="150495"/>
                  <a:pt x="236934" y="153353"/>
                </a:cubicBezTo>
                <a:cubicBezTo>
                  <a:pt x="175974" y="167640"/>
                  <a:pt x="103584" y="159067"/>
                  <a:pt x="41672" y="160973"/>
                </a:cubicBezTo>
                <a:cubicBezTo>
                  <a:pt x="17859" y="161925"/>
                  <a:pt x="1667" y="150495"/>
                  <a:pt x="714" y="126682"/>
                </a:cubicBezTo>
                <a:cubicBezTo>
                  <a:pt x="714" y="111442"/>
                  <a:pt x="-2143" y="96203"/>
                  <a:pt x="3572" y="80963"/>
                </a:cubicBezTo>
                <a:cubicBezTo>
                  <a:pt x="6429" y="70485"/>
                  <a:pt x="16907" y="65723"/>
                  <a:pt x="26432" y="62865"/>
                </a:cubicBezTo>
                <a:cubicBezTo>
                  <a:pt x="84534" y="60960"/>
                  <a:pt x="153114" y="60007"/>
                  <a:pt x="211217" y="63817"/>
                </a:cubicBezTo>
                <a:cubicBezTo>
                  <a:pt x="250269" y="80010"/>
                  <a:pt x="288369" y="75248"/>
                  <a:pt x="327422" y="63817"/>
                </a:cubicBezTo>
                <a:cubicBezTo>
                  <a:pt x="332184" y="61913"/>
                  <a:pt x="334089" y="57150"/>
                  <a:pt x="335042" y="51435"/>
                </a:cubicBezTo>
                <a:cubicBezTo>
                  <a:pt x="342662" y="14288"/>
                  <a:pt x="359807" y="0"/>
                  <a:pt x="397907" y="0"/>
                </a:cubicBezTo>
                <a:cubicBezTo>
                  <a:pt x="710327" y="0"/>
                  <a:pt x="1021794" y="0"/>
                  <a:pt x="1334214" y="0"/>
                </a:cubicBezTo>
                <a:cubicBezTo>
                  <a:pt x="1369457" y="0"/>
                  <a:pt x="1388507" y="17145"/>
                  <a:pt x="1393269" y="52388"/>
                </a:cubicBezTo>
                <a:cubicBezTo>
                  <a:pt x="1394222" y="58103"/>
                  <a:pt x="1394222" y="61913"/>
                  <a:pt x="1400889" y="63817"/>
                </a:cubicBezTo>
                <a:cubicBezTo>
                  <a:pt x="1441847" y="75248"/>
                  <a:pt x="1481852" y="80963"/>
                  <a:pt x="1521857" y="62865"/>
                </a:cubicBezTo>
                <a:cubicBezTo>
                  <a:pt x="1529477" y="60960"/>
                  <a:pt x="1538049" y="63817"/>
                  <a:pt x="1545669" y="60007"/>
                </a:cubicBezTo>
                <a:lnTo>
                  <a:pt x="1544717" y="60007"/>
                </a:lnTo>
                <a:cubicBezTo>
                  <a:pt x="1582817" y="64770"/>
                  <a:pt x="1621869" y="60960"/>
                  <a:pt x="1660922" y="61913"/>
                </a:cubicBezTo>
                <a:cubicBezTo>
                  <a:pt x="1674257" y="62865"/>
                  <a:pt x="1696164" y="60960"/>
                  <a:pt x="1708547" y="6286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8E102794-841A-4BD4-9F38-D631474448B2}"/>
              </a:ext>
            </a:extLst>
          </p:cNvPr>
          <p:cNvSpPr/>
          <p:nvPr/>
        </p:nvSpPr>
        <p:spPr>
          <a:xfrm>
            <a:off x="2239173" y="4598408"/>
            <a:ext cx="352425" cy="9525"/>
          </a:xfrm>
          <a:custGeom>
            <a:avLst/>
            <a:gdLst>
              <a:gd name="connsiteX0" fmla="*/ 0 w 352425"/>
              <a:gd name="connsiteY0" fmla="*/ 0 h 0"/>
              <a:gd name="connsiteX1" fmla="*/ 360998 w 352425"/>
              <a:gd name="connsiteY1" fmla="*/ 0 h 0"/>
              <a:gd name="connsiteX2" fmla="*/ 342900 w 352425"/>
              <a:gd name="connsiteY2" fmla="*/ 3810 h 0"/>
              <a:gd name="connsiteX3" fmla="*/ 19050 w 352425"/>
              <a:gd name="connsiteY3" fmla="*/ 3810 h 0"/>
              <a:gd name="connsiteX4" fmla="*/ 0 w 352425"/>
              <a:gd name="connsiteY4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">
                <a:moveTo>
                  <a:pt x="0" y="0"/>
                </a:moveTo>
                <a:cubicBezTo>
                  <a:pt x="120015" y="0"/>
                  <a:pt x="240983" y="0"/>
                  <a:pt x="360998" y="0"/>
                </a:cubicBezTo>
                <a:cubicBezTo>
                  <a:pt x="355283" y="5715"/>
                  <a:pt x="348615" y="3810"/>
                  <a:pt x="342900" y="3810"/>
                </a:cubicBezTo>
                <a:cubicBezTo>
                  <a:pt x="235267" y="3810"/>
                  <a:pt x="126683" y="3810"/>
                  <a:pt x="19050" y="3810"/>
                </a:cubicBezTo>
                <a:cubicBezTo>
                  <a:pt x="12383" y="2857"/>
                  <a:pt x="5715" y="4763"/>
                  <a:pt x="0" y="0"/>
                </a:cubicBezTo>
                <a:close/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4B0DCC32-ADF3-4287-B198-D94AB49DEBB7}"/>
              </a:ext>
            </a:extLst>
          </p:cNvPr>
          <p:cNvSpPr/>
          <p:nvPr/>
        </p:nvSpPr>
        <p:spPr>
          <a:xfrm>
            <a:off x="7820711" y="3817511"/>
            <a:ext cx="38100" cy="9525"/>
          </a:xfrm>
          <a:custGeom>
            <a:avLst/>
            <a:gdLst>
              <a:gd name="connsiteX0" fmla="*/ 45720 w 38100"/>
              <a:gd name="connsiteY0" fmla="*/ 1224 h 0"/>
              <a:gd name="connsiteX1" fmla="*/ 0 w 38100"/>
              <a:gd name="connsiteY1" fmla="*/ 5986 h 0"/>
              <a:gd name="connsiteX2" fmla="*/ 45720 w 38100"/>
              <a:gd name="connsiteY2" fmla="*/ 1224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">
                <a:moveTo>
                  <a:pt x="45720" y="1224"/>
                </a:moveTo>
                <a:cubicBezTo>
                  <a:pt x="30480" y="3129"/>
                  <a:pt x="15240" y="4081"/>
                  <a:pt x="0" y="5986"/>
                </a:cubicBezTo>
                <a:cubicBezTo>
                  <a:pt x="15240" y="-4491"/>
                  <a:pt x="30480" y="2176"/>
                  <a:pt x="45720" y="1224"/>
                </a:cubicBezTo>
                <a:close/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4CF242D2-9118-450B-BDC8-04B1FEA486BC}"/>
              </a:ext>
            </a:extLst>
          </p:cNvPr>
          <p:cNvSpPr/>
          <p:nvPr/>
        </p:nvSpPr>
        <p:spPr>
          <a:xfrm>
            <a:off x="2808769" y="3948326"/>
            <a:ext cx="28575" cy="9525"/>
          </a:xfrm>
          <a:custGeom>
            <a:avLst/>
            <a:gdLst>
              <a:gd name="connsiteX0" fmla="*/ 30480 w 28575"/>
              <a:gd name="connsiteY0" fmla="*/ 4286 h 0"/>
              <a:gd name="connsiteX1" fmla="*/ 0 w 28575"/>
              <a:gd name="connsiteY1" fmla="*/ 4286 h 0"/>
              <a:gd name="connsiteX2" fmla="*/ 30480 w 28575"/>
              <a:gd name="connsiteY2" fmla="*/ 4286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">
                <a:moveTo>
                  <a:pt x="30480" y="4286"/>
                </a:moveTo>
                <a:cubicBezTo>
                  <a:pt x="20003" y="4286"/>
                  <a:pt x="10478" y="4286"/>
                  <a:pt x="0" y="4286"/>
                </a:cubicBezTo>
                <a:cubicBezTo>
                  <a:pt x="10478" y="-1429"/>
                  <a:pt x="20955" y="-1429"/>
                  <a:pt x="30480" y="4286"/>
                </a:cubicBezTo>
                <a:close/>
              </a:path>
            </a:pathLst>
          </a:custGeom>
          <a:solidFill>
            <a:srgbClr val="EAEAE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BF9447E2-11B3-4DF9-AB43-497D07821DEE}"/>
              </a:ext>
            </a:extLst>
          </p:cNvPr>
          <p:cNvGrpSpPr/>
          <p:nvPr/>
        </p:nvGrpSpPr>
        <p:grpSpPr>
          <a:xfrm>
            <a:off x="3776077" y="4198981"/>
            <a:ext cx="962025" cy="803434"/>
            <a:chOff x="1720613" y="1882872"/>
            <a:chExt cx="962025" cy="803434"/>
          </a:xfrm>
          <a:solidFill>
            <a:schemeClr val="accent2"/>
          </a:solidFill>
        </p:grpSpPr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53E34A2-BD73-4882-91DD-3C138DB3C1EC}"/>
                </a:ext>
              </a:extLst>
            </p:cNvPr>
            <p:cNvSpPr/>
            <p:nvPr/>
          </p:nvSpPr>
          <p:spPr>
            <a:xfrm>
              <a:off x="1877062" y="1882872"/>
              <a:ext cx="409575" cy="161925"/>
            </a:xfrm>
            <a:custGeom>
              <a:avLst/>
              <a:gdLst>
                <a:gd name="connsiteX0" fmla="*/ 417195 w 409575"/>
                <a:gd name="connsiteY0" fmla="*/ 163830 h 161925"/>
                <a:gd name="connsiteX1" fmla="*/ 236220 w 409575"/>
                <a:gd name="connsiteY1" fmla="*/ 100965 h 161925"/>
                <a:gd name="connsiteX2" fmla="*/ 262890 w 409575"/>
                <a:gd name="connsiteY2" fmla="*/ 54293 h 161925"/>
                <a:gd name="connsiteX3" fmla="*/ 208597 w 409575"/>
                <a:gd name="connsiteY3" fmla="*/ 0 h 161925"/>
                <a:gd name="connsiteX4" fmla="*/ 154305 w 409575"/>
                <a:gd name="connsiteY4" fmla="*/ 54293 h 161925"/>
                <a:gd name="connsiteX5" fmla="*/ 180975 w 409575"/>
                <a:gd name="connsiteY5" fmla="*/ 100965 h 161925"/>
                <a:gd name="connsiteX6" fmla="*/ 0 w 409575"/>
                <a:gd name="connsiteY6" fmla="*/ 163830 h 161925"/>
                <a:gd name="connsiteX7" fmla="*/ 417195 w 409575"/>
                <a:gd name="connsiteY7" fmla="*/ 16383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5" h="161925">
                  <a:moveTo>
                    <a:pt x="417195" y="163830"/>
                  </a:moveTo>
                  <a:cubicBezTo>
                    <a:pt x="364807" y="128588"/>
                    <a:pt x="302895" y="105727"/>
                    <a:pt x="236220" y="100965"/>
                  </a:cubicBezTo>
                  <a:cubicBezTo>
                    <a:pt x="252413" y="91440"/>
                    <a:pt x="262890" y="74295"/>
                    <a:pt x="262890" y="54293"/>
                  </a:cubicBezTo>
                  <a:cubicBezTo>
                    <a:pt x="262890" y="24765"/>
                    <a:pt x="238125" y="0"/>
                    <a:pt x="208597" y="0"/>
                  </a:cubicBezTo>
                  <a:cubicBezTo>
                    <a:pt x="179070" y="0"/>
                    <a:pt x="154305" y="24765"/>
                    <a:pt x="154305" y="54293"/>
                  </a:cubicBezTo>
                  <a:cubicBezTo>
                    <a:pt x="154305" y="74295"/>
                    <a:pt x="164782" y="91440"/>
                    <a:pt x="180975" y="100965"/>
                  </a:cubicBezTo>
                  <a:cubicBezTo>
                    <a:pt x="114300" y="105727"/>
                    <a:pt x="52388" y="128588"/>
                    <a:pt x="0" y="163830"/>
                  </a:cubicBezTo>
                  <a:lnTo>
                    <a:pt x="41719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8EF33143-366E-47B0-A916-9A3816952872}"/>
                </a:ext>
              </a:extLst>
            </p:cNvPr>
            <p:cNvSpPr/>
            <p:nvPr/>
          </p:nvSpPr>
          <p:spPr>
            <a:xfrm>
              <a:off x="1720613" y="2038606"/>
              <a:ext cx="962025" cy="647700"/>
            </a:xfrm>
            <a:custGeom>
              <a:avLst/>
              <a:gdLst>
                <a:gd name="connsiteX0" fmla="*/ 967978 w 962025"/>
                <a:gd name="connsiteY0" fmla="*/ 229076 h 647700"/>
                <a:gd name="connsiteX1" fmla="*/ 963216 w 962025"/>
                <a:gd name="connsiteY1" fmla="*/ 204311 h 647700"/>
                <a:gd name="connsiteX2" fmla="*/ 794623 w 962025"/>
                <a:gd name="connsiteY2" fmla="*/ 1429 h 647700"/>
                <a:gd name="connsiteX3" fmla="*/ 764143 w 962025"/>
                <a:gd name="connsiteY3" fmla="*/ 1429 h 647700"/>
                <a:gd name="connsiteX4" fmla="*/ 635556 w 962025"/>
                <a:gd name="connsiteY4" fmla="*/ 59531 h 647700"/>
                <a:gd name="connsiteX5" fmla="*/ 606981 w 962025"/>
                <a:gd name="connsiteY5" fmla="*/ 58579 h 647700"/>
                <a:gd name="connsiteX6" fmla="*/ 523161 w 962025"/>
                <a:gd name="connsiteY6" fmla="*/ 28099 h 647700"/>
                <a:gd name="connsiteX7" fmla="*/ 189786 w 962025"/>
                <a:gd name="connsiteY7" fmla="*/ 28099 h 647700"/>
                <a:gd name="connsiteX8" fmla="*/ 27861 w 962025"/>
                <a:gd name="connsiteY8" fmla="*/ 26194 h 647700"/>
                <a:gd name="connsiteX9" fmla="*/ 52626 w 962025"/>
                <a:gd name="connsiteY9" fmla="*/ 52864 h 647700"/>
                <a:gd name="connsiteX10" fmla="*/ 72628 w 962025"/>
                <a:gd name="connsiteY10" fmla="*/ 63341 h 647700"/>
                <a:gd name="connsiteX11" fmla="*/ 83106 w 962025"/>
                <a:gd name="connsiteY11" fmla="*/ 108109 h 647700"/>
                <a:gd name="connsiteX12" fmla="*/ 2143 w 962025"/>
                <a:gd name="connsiteY12" fmla="*/ 285274 h 647700"/>
                <a:gd name="connsiteX13" fmla="*/ 2143 w 962025"/>
                <a:gd name="connsiteY13" fmla="*/ 385286 h 647700"/>
                <a:gd name="connsiteX14" fmla="*/ 28813 w 962025"/>
                <a:gd name="connsiteY14" fmla="*/ 478631 h 647700"/>
                <a:gd name="connsiteX15" fmla="*/ 36433 w 962025"/>
                <a:gd name="connsiteY15" fmla="*/ 494824 h 647700"/>
                <a:gd name="connsiteX16" fmla="*/ 193596 w 962025"/>
                <a:gd name="connsiteY16" fmla="*/ 648176 h 647700"/>
                <a:gd name="connsiteX17" fmla="*/ 217408 w 962025"/>
                <a:gd name="connsiteY17" fmla="*/ 649129 h 647700"/>
                <a:gd name="connsiteX18" fmla="*/ 487918 w 962025"/>
                <a:gd name="connsiteY18" fmla="*/ 649129 h 647700"/>
                <a:gd name="connsiteX19" fmla="*/ 554593 w 962025"/>
                <a:gd name="connsiteY19" fmla="*/ 648176 h 647700"/>
                <a:gd name="connsiteX20" fmla="*/ 614601 w 962025"/>
                <a:gd name="connsiteY20" fmla="*/ 608171 h 647700"/>
                <a:gd name="connsiteX21" fmla="*/ 680323 w 962025"/>
                <a:gd name="connsiteY21" fmla="*/ 538639 h 647700"/>
                <a:gd name="connsiteX22" fmla="*/ 686038 w 962025"/>
                <a:gd name="connsiteY22" fmla="*/ 536734 h 647700"/>
                <a:gd name="connsiteX23" fmla="*/ 935593 w 962025"/>
                <a:gd name="connsiteY23" fmla="*/ 408146 h 647700"/>
                <a:gd name="connsiteX24" fmla="*/ 963216 w 962025"/>
                <a:gd name="connsiteY24" fmla="*/ 312896 h 647700"/>
                <a:gd name="connsiteX25" fmla="*/ 967978 w 962025"/>
                <a:gd name="connsiteY25" fmla="*/ 229076 h 647700"/>
                <a:gd name="connsiteX26" fmla="*/ 900351 w 962025"/>
                <a:gd name="connsiteY26" fmla="*/ 348139 h 647700"/>
                <a:gd name="connsiteX27" fmla="*/ 764143 w 962025"/>
                <a:gd name="connsiteY27" fmla="*/ 480536 h 647700"/>
                <a:gd name="connsiteX28" fmla="*/ 711756 w 962025"/>
                <a:gd name="connsiteY28" fmla="*/ 485299 h 647700"/>
                <a:gd name="connsiteX29" fmla="*/ 660321 w 962025"/>
                <a:gd name="connsiteY29" fmla="*/ 109061 h 647700"/>
                <a:gd name="connsiteX30" fmla="*/ 900351 w 962025"/>
                <a:gd name="connsiteY30" fmla="*/ 191929 h 647700"/>
                <a:gd name="connsiteX31" fmla="*/ 900351 w 962025"/>
                <a:gd name="connsiteY31" fmla="*/ 348139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62025" h="647700">
                  <a:moveTo>
                    <a:pt x="967978" y="229076"/>
                  </a:moveTo>
                  <a:cubicBezTo>
                    <a:pt x="966073" y="220504"/>
                    <a:pt x="964168" y="212884"/>
                    <a:pt x="963216" y="204311"/>
                  </a:cubicBezTo>
                  <a:cubicBezTo>
                    <a:pt x="944166" y="111919"/>
                    <a:pt x="904161" y="14764"/>
                    <a:pt x="794623" y="1429"/>
                  </a:cubicBezTo>
                  <a:cubicBezTo>
                    <a:pt x="784146" y="-476"/>
                    <a:pt x="774621" y="-476"/>
                    <a:pt x="764143" y="1429"/>
                  </a:cubicBezTo>
                  <a:cubicBezTo>
                    <a:pt x="717471" y="7144"/>
                    <a:pt x="673656" y="29051"/>
                    <a:pt x="635556" y="59531"/>
                  </a:cubicBezTo>
                  <a:cubicBezTo>
                    <a:pt x="626983" y="66199"/>
                    <a:pt x="612696" y="68104"/>
                    <a:pt x="606981" y="58579"/>
                  </a:cubicBezTo>
                  <a:cubicBezTo>
                    <a:pt x="588883" y="25241"/>
                    <a:pt x="589836" y="28099"/>
                    <a:pt x="523161" y="28099"/>
                  </a:cubicBezTo>
                  <a:cubicBezTo>
                    <a:pt x="411718" y="28099"/>
                    <a:pt x="301228" y="28099"/>
                    <a:pt x="189786" y="28099"/>
                  </a:cubicBezTo>
                  <a:cubicBezTo>
                    <a:pt x="148828" y="26194"/>
                    <a:pt x="40243" y="20479"/>
                    <a:pt x="27861" y="26194"/>
                  </a:cubicBezTo>
                  <a:cubicBezTo>
                    <a:pt x="32623" y="35719"/>
                    <a:pt x="45006" y="48101"/>
                    <a:pt x="52626" y="52864"/>
                  </a:cubicBezTo>
                  <a:cubicBezTo>
                    <a:pt x="58341" y="56674"/>
                    <a:pt x="65961" y="59531"/>
                    <a:pt x="72628" y="63341"/>
                  </a:cubicBezTo>
                  <a:cubicBezTo>
                    <a:pt x="87868" y="72866"/>
                    <a:pt x="93583" y="95726"/>
                    <a:pt x="83106" y="108109"/>
                  </a:cubicBezTo>
                  <a:cubicBezTo>
                    <a:pt x="41196" y="160496"/>
                    <a:pt x="10716" y="217646"/>
                    <a:pt x="2143" y="285274"/>
                  </a:cubicBezTo>
                  <a:cubicBezTo>
                    <a:pt x="-714" y="291941"/>
                    <a:pt x="-714" y="377666"/>
                    <a:pt x="2143" y="385286"/>
                  </a:cubicBezTo>
                  <a:cubicBezTo>
                    <a:pt x="7858" y="417671"/>
                    <a:pt x="14526" y="449104"/>
                    <a:pt x="28813" y="478631"/>
                  </a:cubicBezTo>
                  <a:cubicBezTo>
                    <a:pt x="32623" y="483394"/>
                    <a:pt x="33576" y="489109"/>
                    <a:pt x="36433" y="494824"/>
                  </a:cubicBezTo>
                  <a:cubicBezTo>
                    <a:pt x="72628" y="562451"/>
                    <a:pt x="124063" y="614839"/>
                    <a:pt x="193596" y="648176"/>
                  </a:cubicBezTo>
                  <a:cubicBezTo>
                    <a:pt x="201216" y="650081"/>
                    <a:pt x="209788" y="649129"/>
                    <a:pt x="217408" y="649129"/>
                  </a:cubicBezTo>
                  <a:cubicBezTo>
                    <a:pt x="307896" y="649129"/>
                    <a:pt x="397431" y="649129"/>
                    <a:pt x="487918" y="649129"/>
                  </a:cubicBezTo>
                  <a:cubicBezTo>
                    <a:pt x="509826" y="649129"/>
                    <a:pt x="532686" y="651034"/>
                    <a:pt x="554593" y="648176"/>
                  </a:cubicBezTo>
                  <a:cubicBezTo>
                    <a:pt x="574596" y="633889"/>
                    <a:pt x="595551" y="622459"/>
                    <a:pt x="614601" y="608171"/>
                  </a:cubicBezTo>
                  <a:cubicBezTo>
                    <a:pt x="638413" y="590074"/>
                    <a:pt x="659368" y="565309"/>
                    <a:pt x="680323" y="538639"/>
                  </a:cubicBezTo>
                  <a:cubicBezTo>
                    <a:pt x="682228" y="537686"/>
                    <a:pt x="684133" y="536734"/>
                    <a:pt x="686038" y="536734"/>
                  </a:cubicBezTo>
                  <a:cubicBezTo>
                    <a:pt x="801291" y="537686"/>
                    <a:pt x="867013" y="531971"/>
                    <a:pt x="935593" y="408146"/>
                  </a:cubicBezTo>
                  <a:cubicBezTo>
                    <a:pt x="947023" y="377666"/>
                    <a:pt x="957501" y="345281"/>
                    <a:pt x="963216" y="312896"/>
                  </a:cubicBezTo>
                  <a:cubicBezTo>
                    <a:pt x="966073" y="284321"/>
                    <a:pt x="969883" y="256699"/>
                    <a:pt x="967978" y="229076"/>
                  </a:cubicBezTo>
                  <a:close/>
                  <a:moveTo>
                    <a:pt x="900351" y="348139"/>
                  </a:moveTo>
                  <a:cubicBezTo>
                    <a:pt x="869871" y="430054"/>
                    <a:pt x="845106" y="463391"/>
                    <a:pt x="764143" y="480536"/>
                  </a:cubicBezTo>
                  <a:cubicBezTo>
                    <a:pt x="746998" y="484346"/>
                    <a:pt x="729853" y="487204"/>
                    <a:pt x="711756" y="485299"/>
                  </a:cubicBezTo>
                  <a:cubicBezTo>
                    <a:pt x="776526" y="344329"/>
                    <a:pt x="758428" y="228124"/>
                    <a:pt x="660321" y="109061"/>
                  </a:cubicBezTo>
                  <a:cubicBezTo>
                    <a:pt x="772716" y="15716"/>
                    <a:pt x="857488" y="56674"/>
                    <a:pt x="900351" y="191929"/>
                  </a:cubicBezTo>
                  <a:cubicBezTo>
                    <a:pt x="916543" y="244316"/>
                    <a:pt x="919401" y="297656"/>
                    <a:pt x="900351" y="348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7E85523F-6D63-4895-A206-281D78CD959C}"/>
              </a:ext>
            </a:extLst>
          </p:cNvPr>
          <p:cNvGrpSpPr/>
          <p:nvPr/>
        </p:nvGrpSpPr>
        <p:grpSpPr>
          <a:xfrm>
            <a:off x="549520" y="3643577"/>
            <a:ext cx="771525" cy="1447800"/>
            <a:chOff x="588219" y="3643577"/>
            <a:chExt cx="771525" cy="1447800"/>
          </a:xfrm>
        </p:grpSpPr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22017F1-F485-4258-84C5-37477A98FB52}"/>
                </a:ext>
              </a:extLst>
            </p:cNvPr>
            <p:cNvSpPr/>
            <p:nvPr/>
          </p:nvSpPr>
          <p:spPr>
            <a:xfrm>
              <a:off x="588219" y="3643577"/>
              <a:ext cx="771525" cy="1447800"/>
            </a:xfrm>
            <a:custGeom>
              <a:avLst/>
              <a:gdLst>
                <a:gd name="connsiteX0" fmla="*/ 766547 w 771525"/>
                <a:gd name="connsiteY0" fmla="*/ 580073 h 1447800"/>
                <a:gd name="connsiteX1" fmla="*/ 708445 w 771525"/>
                <a:gd name="connsiteY1" fmla="*/ 503873 h 1447800"/>
                <a:gd name="connsiteX2" fmla="*/ 569380 w 771525"/>
                <a:gd name="connsiteY2" fmla="*/ 484823 h 1447800"/>
                <a:gd name="connsiteX3" fmla="*/ 489370 w 771525"/>
                <a:gd name="connsiteY3" fmla="*/ 417195 h 1447800"/>
                <a:gd name="connsiteX4" fmla="*/ 468415 w 771525"/>
                <a:gd name="connsiteY4" fmla="*/ 217170 h 1447800"/>
                <a:gd name="connsiteX5" fmla="*/ 488417 w 771525"/>
                <a:gd name="connsiteY5" fmla="*/ 87630 h 1447800"/>
                <a:gd name="connsiteX6" fmla="*/ 413170 w 771525"/>
                <a:gd name="connsiteY6" fmla="*/ 953 h 1447800"/>
                <a:gd name="connsiteX7" fmla="*/ 387452 w 771525"/>
                <a:gd name="connsiteY7" fmla="*/ 953 h 1447800"/>
                <a:gd name="connsiteX8" fmla="*/ 387452 w 771525"/>
                <a:gd name="connsiteY8" fmla="*/ 953 h 1447800"/>
                <a:gd name="connsiteX9" fmla="*/ 386500 w 771525"/>
                <a:gd name="connsiteY9" fmla="*/ 0 h 1447800"/>
                <a:gd name="connsiteX10" fmla="*/ 384595 w 771525"/>
                <a:gd name="connsiteY10" fmla="*/ 0 h 1447800"/>
                <a:gd name="connsiteX11" fmla="*/ 384595 w 771525"/>
                <a:gd name="connsiteY11" fmla="*/ 0 h 1447800"/>
                <a:gd name="connsiteX12" fmla="*/ 358877 w 771525"/>
                <a:gd name="connsiteY12" fmla="*/ 0 h 1447800"/>
                <a:gd name="connsiteX13" fmla="*/ 283630 w 771525"/>
                <a:gd name="connsiteY13" fmla="*/ 86678 h 1447800"/>
                <a:gd name="connsiteX14" fmla="*/ 303633 w 771525"/>
                <a:gd name="connsiteY14" fmla="*/ 216218 h 1447800"/>
                <a:gd name="connsiteX15" fmla="*/ 282677 w 771525"/>
                <a:gd name="connsiteY15" fmla="*/ 416243 h 1447800"/>
                <a:gd name="connsiteX16" fmla="*/ 202667 w 771525"/>
                <a:gd name="connsiteY16" fmla="*/ 483870 h 1447800"/>
                <a:gd name="connsiteX17" fmla="*/ 63602 w 771525"/>
                <a:gd name="connsiteY17" fmla="*/ 502920 h 1447800"/>
                <a:gd name="connsiteX18" fmla="*/ 5500 w 771525"/>
                <a:gd name="connsiteY18" fmla="*/ 579120 h 1447800"/>
                <a:gd name="connsiteX19" fmla="*/ 737 w 771525"/>
                <a:gd name="connsiteY19" fmla="*/ 1391603 h 1447800"/>
                <a:gd name="connsiteX20" fmla="*/ 67412 w 771525"/>
                <a:gd name="connsiteY20" fmla="*/ 1452563 h 1447800"/>
                <a:gd name="connsiteX21" fmla="*/ 77890 w 771525"/>
                <a:gd name="connsiteY21" fmla="*/ 1452563 h 1447800"/>
                <a:gd name="connsiteX22" fmla="*/ 383642 w 771525"/>
                <a:gd name="connsiteY22" fmla="*/ 1452563 h 1447800"/>
                <a:gd name="connsiteX23" fmla="*/ 383642 w 771525"/>
                <a:gd name="connsiteY23" fmla="*/ 1452563 h 1447800"/>
                <a:gd name="connsiteX24" fmla="*/ 385547 w 771525"/>
                <a:gd name="connsiteY24" fmla="*/ 1452563 h 1447800"/>
                <a:gd name="connsiteX25" fmla="*/ 387452 w 771525"/>
                <a:gd name="connsiteY25" fmla="*/ 1452563 h 1447800"/>
                <a:gd name="connsiteX26" fmla="*/ 387452 w 771525"/>
                <a:gd name="connsiteY26" fmla="*/ 1452563 h 1447800"/>
                <a:gd name="connsiteX27" fmla="*/ 693205 w 771525"/>
                <a:gd name="connsiteY27" fmla="*/ 1452563 h 1447800"/>
                <a:gd name="connsiteX28" fmla="*/ 703683 w 771525"/>
                <a:gd name="connsiteY28" fmla="*/ 1452563 h 1447800"/>
                <a:gd name="connsiteX29" fmla="*/ 770358 w 771525"/>
                <a:gd name="connsiteY29" fmla="*/ 1391603 h 1447800"/>
                <a:gd name="connsiteX30" fmla="*/ 766547 w 771525"/>
                <a:gd name="connsiteY30" fmla="*/ 580073 h 1447800"/>
                <a:gd name="connsiteX31" fmla="*/ 386500 w 771525"/>
                <a:gd name="connsiteY31" fmla="*/ 130493 h 1447800"/>
                <a:gd name="connsiteX32" fmla="*/ 346495 w 771525"/>
                <a:gd name="connsiteY32" fmla="*/ 90488 h 1447800"/>
                <a:gd name="connsiteX33" fmla="*/ 386500 w 771525"/>
                <a:gd name="connsiteY33" fmla="*/ 50483 h 1447800"/>
                <a:gd name="connsiteX34" fmla="*/ 426505 w 771525"/>
                <a:gd name="connsiteY34" fmla="*/ 90488 h 1447800"/>
                <a:gd name="connsiteX35" fmla="*/ 386500 w 771525"/>
                <a:gd name="connsiteY35" fmla="*/ 130493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71525" h="1447800">
                  <a:moveTo>
                    <a:pt x="766547" y="580073"/>
                  </a:moveTo>
                  <a:cubicBezTo>
                    <a:pt x="770358" y="539115"/>
                    <a:pt x="748450" y="510540"/>
                    <a:pt x="708445" y="503873"/>
                  </a:cubicBezTo>
                  <a:cubicBezTo>
                    <a:pt x="661773" y="496253"/>
                    <a:pt x="616052" y="489585"/>
                    <a:pt x="569380" y="484823"/>
                  </a:cubicBezTo>
                  <a:cubicBezTo>
                    <a:pt x="526517" y="480060"/>
                    <a:pt x="501752" y="456248"/>
                    <a:pt x="489370" y="417195"/>
                  </a:cubicBezTo>
                  <a:cubicBezTo>
                    <a:pt x="470320" y="358140"/>
                    <a:pt x="466510" y="277178"/>
                    <a:pt x="468415" y="217170"/>
                  </a:cubicBezTo>
                  <a:cubicBezTo>
                    <a:pt x="469367" y="173355"/>
                    <a:pt x="484608" y="130493"/>
                    <a:pt x="488417" y="87630"/>
                  </a:cubicBezTo>
                  <a:cubicBezTo>
                    <a:pt x="493180" y="38100"/>
                    <a:pt x="462700" y="2858"/>
                    <a:pt x="413170" y="953"/>
                  </a:cubicBezTo>
                  <a:cubicBezTo>
                    <a:pt x="404597" y="953"/>
                    <a:pt x="396025" y="953"/>
                    <a:pt x="387452" y="953"/>
                  </a:cubicBezTo>
                  <a:lnTo>
                    <a:pt x="387452" y="953"/>
                  </a:lnTo>
                  <a:cubicBezTo>
                    <a:pt x="387452" y="0"/>
                    <a:pt x="386500" y="0"/>
                    <a:pt x="386500" y="0"/>
                  </a:cubicBezTo>
                  <a:cubicBezTo>
                    <a:pt x="385547" y="0"/>
                    <a:pt x="385547" y="0"/>
                    <a:pt x="384595" y="0"/>
                  </a:cubicBezTo>
                  <a:lnTo>
                    <a:pt x="384595" y="0"/>
                  </a:lnTo>
                  <a:cubicBezTo>
                    <a:pt x="376022" y="0"/>
                    <a:pt x="367450" y="0"/>
                    <a:pt x="358877" y="0"/>
                  </a:cubicBezTo>
                  <a:cubicBezTo>
                    <a:pt x="309347" y="1905"/>
                    <a:pt x="278867" y="37148"/>
                    <a:pt x="283630" y="86678"/>
                  </a:cubicBezTo>
                  <a:cubicBezTo>
                    <a:pt x="287440" y="129540"/>
                    <a:pt x="302680" y="173355"/>
                    <a:pt x="303633" y="216218"/>
                  </a:cubicBezTo>
                  <a:cubicBezTo>
                    <a:pt x="304585" y="277178"/>
                    <a:pt x="301727" y="357188"/>
                    <a:pt x="282677" y="416243"/>
                  </a:cubicBezTo>
                  <a:cubicBezTo>
                    <a:pt x="270295" y="455295"/>
                    <a:pt x="245530" y="479108"/>
                    <a:pt x="202667" y="483870"/>
                  </a:cubicBezTo>
                  <a:cubicBezTo>
                    <a:pt x="155995" y="488633"/>
                    <a:pt x="109322" y="495300"/>
                    <a:pt x="63602" y="502920"/>
                  </a:cubicBezTo>
                  <a:cubicBezTo>
                    <a:pt x="23597" y="509588"/>
                    <a:pt x="2642" y="538163"/>
                    <a:pt x="5500" y="579120"/>
                  </a:cubicBezTo>
                  <a:cubicBezTo>
                    <a:pt x="9310" y="621983"/>
                    <a:pt x="-3073" y="1376363"/>
                    <a:pt x="737" y="1391603"/>
                  </a:cubicBezTo>
                  <a:cubicBezTo>
                    <a:pt x="9310" y="1427798"/>
                    <a:pt x="31217" y="1447800"/>
                    <a:pt x="67412" y="1452563"/>
                  </a:cubicBezTo>
                  <a:cubicBezTo>
                    <a:pt x="71222" y="1452563"/>
                    <a:pt x="74080" y="1452563"/>
                    <a:pt x="77890" y="1452563"/>
                  </a:cubicBezTo>
                  <a:cubicBezTo>
                    <a:pt x="179807" y="1452563"/>
                    <a:pt x="281725" y="1452563"/>
                    <a:pt x="383642" y="1452563"/>
                  </a:cubicBezTo>
                  <a:lnTo>
                    <a:pt x="383642" y="1452563"/>
                  </a:lnTo>
                  <a:cubicBezTo>
                    <a:pt x="384595" y="1452563"/>
                    <a:pt x="384595" y="1452563"/>
                    <a:pt x="385547" y="1452563"/>
                  </a:cubicBezTo>
                  <a:cubicBezTo>
                    <a:pt x="386500" y="1452563"/>
                    <a:pt x="386500" y="1452563"/>
                    <a:pt x="387452" y="1452563"/>
                  </a:cubicBezTo>
                  <a:lnTo>
                    <a:pt x="387452" y="1452563"/>
                  </a:lnTo>
                  <a:cubicBezTo>
                    <a:pt x="489370" y="1452563"/>
                    <a:pt x="591287" y="1452563"/>
                    <a:pt x="693205" y="1452563"/>
                  </a:cubicBezTo>
                  <a:cubicBezTo>
                    <a:pt x="697015" y="1452563"/>
                    <a:pt x="699873" y="1452563"/>
                    <a:pt x="703683" y="1452563"/>
                  </a:cubicBezTo>
                  <a:cubicBezTo>
                    <a:pt x="739878" y="1447800"/>
                    <a:pt x="761785" y="1427798"/>
                    <a:pt x="770358" y="1391603"/>
                  </a:cubicBezTo>
                  <a:cubicBezTo>
                    <a:pt x="775120" y="1377315"/>
                    <a:pt x="763690" y="623888"/>
                    <a:pt x="766547" y="580073"/>
                  </a:cubicBezTo>
                  <a:close/>
                  <a:moveTo>
                    <a:pt x="386500" y="130493"/>
                  </a:moveTo>
                  <a:cubicBezTo>
                    <a:pt x="364592" y="130493"/>
                    <a:pt x="346495" y="112395"/>
                    <a:pt x="346495" y="90488"/>
                  </a:cubicBezTo>
                  <a:cubicBezTo>
                    <a:pt x="346495" y="68580"/>
                    <a:pt x="364592" y="50483"/>
                    <a:pt x="386500" y="50483"/>
                  </a:cubicBezTo>
                  <a:cubicBezTo>
                    <a:pt x="408408" y="50483"/>
                    <a:pt x="426505" y="68580"/>
                    <a:pt x="426505" y="90488"/>
                  </a:cubicBezTo>
                  <a:cubicBezTo>
                    <a:pt x="426505" y="112395"/>
                    <a:pt x="408408" y="130493"/>
                    <a:pt x="386500" y="13049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FF031DF-31BB-445A-A61D-B0317767D16A}"/>
                </a:ext>
              </a:extLst>
            </p:cNvPr>
            <p:cNvSpPr/>
            <p:nvPr/>
          </p:nvSpPr>
          <p:spPr>
            <a:xfrm>
              <a:off x="656584" y="4210315"/>
              <a:ext cx="628650" cy="838200"/>
            </a:xfrm>
            <a:custGeom>
              <a:avLst/>
              <a:gdLst>
                <a:gd name="connsiteX0" fmla="*/ 566738 w 628650"/>
                <a:gd name="connsiteY0" fmla="*/ 839153 h 838200"/>
                <a:gd name="connsiteX1" fmla="*/ 68580 w 628650"/>
                <a:gd name="connsiteY1" fmla="*/ 839153 h 838200"/>
                <a:gd name="connsiteX2" fmla="*/ 0 w 628650"/>
                <a:gd name="connsiteY2" fmla="*/ 770572 h 838200"/>
                <a:gd name="connsiteX3" fmla="*/ 0 w 628650"/>
                <a:gd name="connsiteY3" fmla="*/ 68580 h 838200"/>
                <a:gd name="connsiteX4" fmla="*/ 68580 w 628650"/>
                <a:gd name="connsiteY4" fmla="*/ 0 h 838200"/>
                <a:gd name="connsiteX5" fmla="*/ 566738 w 628650"/>
                <a:gd name="connsiteY5" fmla="*/ 0 h 838200"/>
                <a:gd name="connsiteX6" fmla="*/ 635318 w 628650"/>
                <a:gd name="connsiteY6" fmla="*/ 68580 h 838200"/>
                <a:gd name="connsiteX7" fmla="*/ 635318 w 628650"/>
                <a:gd name="connsiteY7" fmla="*/ 770572 h 838200"/>
                <a:gd name="connsiteX8" fmla="*/ 566738 w 628650"/>
                <a:gd name="connsiteY8" fmla="*/ 839153 h 838200"/>
                <a:gd name="connsiteX9" fmla="*/ 68580 w 628650"/>
                <a:gd name="connsiteY9" fmla="*/ 20002 h 838200"/>
                <a:gd name="connsiteX10" fmla="*/ 19050 w 628650"/>
                <a:gd name="connsiteY10" fmla="*/ 69533 h 838200"/>
                <a:gd name="connsiteX11" fmla="*/ 19050 w 628650"/>
                <a:gd name="connsiteY11" fmla="*/ 771525 h 838200"/>
                <a:gd name="connsiteX12" fmla="*/ 68580 w 628650"/>
                <a:gd name="connsiteY12" fmla="*/ 821055 h 838200"/>
                <a:gd name="connsiteX13" fmla="*/ 566738 w 628650"/>
                <a:gd name="connsiteY13" fmla="*/ 821055 h 838200"/>
                <a:gd name="connsiteX14" fmla="*/ 616268 w 628650"/>
                <a:gd name="connsiteY14" fmla="*/ 771525 h 838200"/>
                <a:gd name="connsiteX15" fmla="*/ 616268 w 628650"/>
                <a:gd name="connsiteY15" fmla="*/ 68580 h 838200"/>
                <a:gd name="connsiteX16" fmla="*/ 566738 w 628650"/>
                <a:gd name="connsiteY16" fmla="*/ 19050 h 838200"/>
                <a:gd name="connsiteX17" fmla="*/ 68580 w 628650"/>
                <a:gd name="connsiteY17" fmla="*/ 1905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28650" h="838200">
                  <a:moveTo>
                    <a:pt x="566738" y="839153"/>
                  </a:moveTo>
                  <a:lnTo>
                    <a:pt x="68580" y="839153"/>
                  </a:lnTo>
                  <a:cubicBezTo>
                    <a:pt x="30480" y="839153"/>
                    <a:pt x="0" y="808672"/>
                    <a:pt x="0" y="770572"/>
                  </a:cubicBezTo>
                  <a:lnTo>
                    <a:pt x="0" y="68580"/>
                  </a:lnTo>
                  <a:cubicBezTo>
                    <a:pt x="0" y="30480"/>
                    <a:pt x="30480" y="0"/>
                    <a:pt x="68580" y="0"/>
                  </a:cubicBezTo>
                  <a:lnTo>
                    <a:pt x="566738" y="0"/>
                  </a:lnTo>
                  <a:cubicBezTo>
                    <a:pt x="604838" y="0"/>
                    <a:pt x="635318" y="30480"/>
                    <a:pt x="635318" y="68580"/>
                  </a:cubicBezTo>
                  <a:lnTo>
                    <a:pt x="635318" y="770572"/>
                  </a:lnTo>
                  <a:cubicBezTo>
                    <a:pt x="635318" y="807720"/>
                    <a:pt x="604838" y="839153"/>
                    <a:pt x="566738" y="839153"/>
                  </a:cubicBezTo>
                  <a:close/>
                  <a:moveTo>
                    <a:pt x="68580" y="20002"/>
                  </a:moveTo>
                  <a:cubicBezTo>
                    <a:pt x="41910" y="20002"/>
                    <a:pt x="19050" y="41910"/>
                    <a:pt x="19050" y="69533"/>
                  </a:cubicBezTo>
                  <a:lnTo>
                    <a:pt x="19050" y="771525"/>
                  </a:lnTo>
                  <a:cubicBezTo>
                    <a:pt x="19050" y="798195"/>
                    <a:pt x="40958" y="821055"/>
                    <a:pt x="68580" y="821055"/>
                  </a:cubicBezTo>
                  <a:lnTo>
                    <a:pt x="566738" y="821055"/>
                  </a:lnTo>
                  <a:cubicBezTo>
                    <a:pt x="593408" y="821055"/>
                    <a:pt x="616268" y="799147"/>
                    <a:pt x="616268" y="771525"/>
                  </a:cubicBezTo>
                  <a:lnTo>
                    <a:pt x="616268" y="68580"/>
                  </a:lnTo>
                  <a:cubicBezTo>
                    <a:pt x="616268" y="41910"/>
                    <a:pt x="594360" y="19050"/>
                    <a:pt x="566738" y="19050"/>
                  </a:cubicBezTo>
                  <a:lnTo>
                    <a:pt x="68580" y="190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52DF2890-6DC0-4AE2-91FD-F216FB090572}"/>
              </a:ext>
            </a:extLst>
          </p:cNvPr>
          <p:cNvGrpSpPr/>
          <p:nvPr/>
        </p:nvGrpSpPr>
        <p:grpSpPr>
          <a:xfrm>
            <a:off x="1576342" y="3690619"/>
            <a:ext cx="828375" cy="1442515"/>
            <a:chOff x="2755505" y="1879063"/>
            <a:chExt cx="552450" cy="962025"/>
          </a:xfrm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36EBD7D-EE6A-4388-AC53-79091539ECE0}"/>
                </a:ext>
              </a:extLst>
            </p:cNvPr>
            <p:cNvSpPr/>
            <p:nvPr/>
          </p:nvSpPr>
          <p:spPr>
            <a:xfrm>
              <a:off x="2755505" y="1879063"/>
              <a:ext cx="552450" cy="962025"/>
            </a:xfrm>
            <a:custGeom>
              <a:avLst/>
              <a:gdLst>
                <a:gd name="connsiteX0" fmla="*/ 407432 w 552450"/>
                <a:gd name="connsiteY0" fmla="*/ 33338 h 962025"/>
                <a:gd name="connsiteX1" fmla="*/ 281702 w 552450"/>
                <a:gd name="connsiteY1" fmla="*/ 0 h 962025"/>
                <a:gd name="connsiteX2" fmla="*/ 266462 w 552450"/>
                <a:gd name="connsiteY2" fmla="*/ 0 h 962025"/>
                <a:gd name="connsiteX3" fmla="*/ 246459 w 552450"/>
                <a:gd name="connsiteY3" fmla="*/ 1905 h 962025"/>
                <a:gd name="connsiteX4" fmla="*/ 714 w 552450"/>
                <a:gd name="connsiteY4" fmla="*/ 260985 h 962025"/>
                <a:gd name="connsiteX5" fmla="*/ 714 w 552450"/>
                <a:gd name="connsiteY5" fmla="*/ 294322 h 962025"/>
                <a:gd name="connsiteX6" fmla="*/ 28337 w 552450"/>
                <a:gd name="connsiteY6" fmla="*/ 401003 h 962025"/>
                <a:gd name="connsiteX7" fmla="*/ 114062 w 552450"/>
                <a:gd name="connsiteY7" fmla="*/ 502920 h 962025"/>
                <a:gd name="connsiteX8" fmla="*/ 233124 w 552450"/>
                <a:gd name="connsiteY8" fmla="*/ 552450 h 962025"/>
                <a:gd name="connsiteX9" fmla="*/ 234077 w 552450"/>
                <a:gd name="connsiteY9" fmla="*/ 553403 h 962025"/>
                <a:gd name="connsiteX10" fmla="*/ 238839 w 552450"/>
                <a:gd name="connsiteY10" fmla="*/ 553403 h 962025"/>
                <a:gd name="connsiteX11" fmla="*/ 241697 w 552450"/>
                <a:gd name="connsiteY11" fmla="*/ 556260 h 962025"/>
                <a:gd name="connsiteX12" fmla="*/ 237887 w 552450"/>
                <a:gd name="connsiteY12" fmla="*/ 581025 h 962025"/>
                <a:gd name="connsiteX13" fmla="*/ 233124 w 552450"/>
                <a:gd name="connsiteY13" fmla="*/ 622935 h 962025"/>
                <a:gd name="connsiteX14" fmla="*/ 255032 w 552450"/>
                <a:gd name="connsiteY14" fmla="*/ 700087 h 962025"/>
                <a:gd name="connsiteX15" fmla="*/ 241697 w 552450"/>
                <a:gd name="connsiteY15" fmla="*/ 794385 h 962025"/>
                <a:gd name="connsiteX16" fmla="*/ 242649 w 552450"/>
                <a:gd name="connsiteY16" fmla="*/ 933450 h 962025"/>
                <a:gd name="connsiteX17" fmla="*/ 257889 w 552450"/>
                <a:gd name="connsiteY17" fmla="*/ 962025 h 962025"/>
                <a:gd name="connsiteX18" fmla="*/ 279797 w 552450"/>
                <a:gd name="connsiteY18" fmla="*/ 967740 h 962025"/>
                <a:gd name="connsiteX19" fmla="*/ 301704 w 552450"/>
                <a:gd name="connsiteY19" fmla="*/ 962025 h 962025"/>
                <a:gd name="connsiteX20" fmla="*/ 316944 w 552450"/>
                <a:gd name="connsiteY20" fmla="*/ 933450 h 962025"/>
                <a:gd name="connsiteX21" fmla="*/ 317897 w 552450"/>
                <a:gd name="connsiteY21" fmla="*/ 794385 h 962025"/>
                <a:gd name="connsiteX22" fmla="*/ 304562 w 552450"/>
                <a:gd name="connsiteY22" fmla="*/ 700087 h 962025"/>
                <a:gd name="connsiteX23" fmla="*/ 326469 w 552450"/>
                <a:gd name="connsiteY23" fmla="*/ 622935 h 962025"/>
                <a:gd name="connsiteX24" fmla="*/ 321707 w 552450"/>
                <a:gd name="connsiteY24" fmla="*/ 581025 h 962025"/>
                <a:gd name="connsiteX25" fmla="*/ 317897 w 552450"/>
                <a:gd name="connsiteY25" fmla="*/ 556260 h 962025"/>
                <a:gd name="connsiteX26" fmla="*/ 320754 w 552450"/>
                <a:gd name="connsiteY26" fmla="*/ 553403 h 962025"/>
                <a:gd name="connsiteX27" fmla="*/ 322659 w 552450"/>
                <a:gd name="connsiteY27" fmla="*/ 553403 h 962025"/>
                <a:gd name="connsiteX28" fmla="*/ 333137 w 552450"/>
                <a:gd name="connsiteY28" fmla="*/ 550545 h 962025"/>
                <a:gd name="connsiteX29" fmla="*/ 556022 w 552450"/>
                <a:gd name="connsiteY29" fmla="*/ 316230 h 962025"/>
                <a:gd name="connsiteX30" fmla="*/ 407432 w 552450"/>
                <a:gd name="connsiteY30" fmla="*/ 33338 h 962025"/>
                <a:gd name="connsiteX31" fmla="*/ 277892 w 552450"/>
                <a:gd name="connsiteY31" fmla="*/ 939165 h 962025"/>
                <a:gd name="connsiteX32" fmla="*/ 263604 w 552450"/>
                <a:gd name="connsiteY32" fmla="*/ 924878 h 962025"/>
                <a:gd name="connsiteX33" fmla="*/ 277892 w 552450"/>
                <a:gd name="connsiteY33" fmla="*/ 910590 h 962025"/>
                <a:gd name="connsiteX34" fmla="*/ 292179 w 552450"/>
                <a:gd name="connsiteY34" fmla="*/ 924878 h 962025"/>
                <a:gd name="connsiteX35" fmla="*/ 277892 w 552450"/>
                <a:gd name="connsiteY35" fmla="*/ 93916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2450" h="962025">
                  <a:moveTo>
                    <a:pt x="407432" y="33338"/>
                  </a:moveTo>
                  <a:cubicBezTo>
                    <a:pt x="368379" y="12382"/>
                    <a:pt x="325517" y="2857"/>
                    <a:pt x="281702" y="0"/>
                  </a:cubicBezTo>
                  <a:cubicBezTo>
                    <a:pt x="276939" y="0"/>
                    <a:pt x="271224" y="0"/>
                    <a:pt x="266462" y="0"/>
                  </a:cubicBezTo>
                  <a:cubicBezTo>
                    <a:pt x="259794" y="2857"/>
                    <a:pt x="253127" y="0"/>
                    <a:pt x="246459" y="1905"/>
                  </a:cubicBezTo>
                  <a:cubicBezTo>
                    <a:pt x="110252" y="18097"/>
                    <a:pt x="9287" y="124778"/>
                    <a:pt x="714" y="260985"/>
                  </a:cubicBezTo>
                  <a:cubicBezTo>
                    <a:pt x="-238" y="271462"/>
                    <a:pt x="-238" y="282893"/>
                    <a:pt x="714" y="294322"/>
                  </a:cubicBezTo>
                  <a:cubicBezTo>
                    <a:pt x="714" y="332422"/>
                    <a:pt x="12144" y="367665"/>
                    <a:pt x="28337" y="401003"/>
                  </a:cubicBezTo>
                  <a:cubicBezTo>
                    <a:pt x="47387" y="441960"/>
                    <a:pt x="77867" y="475297"/>
                    <a:pt x="114062" y="502920"/>
                  </a:cubicBezTo>
                  <a:cubicBezTo>
                    <a:pt x="149304" y="529590"/>
                    <a:pt x="189309" y="544830"/>
                    <a:pt x="233124" y="552450"/>
                  </a:cubicBezTo>
                  <a:cubicBezTo>
                    <a:pt x="233124" y="552450"/>
                    <a:pt x="234077" y="553403"/>
                    <a:pt x="234077" y="553403"/>
                  </a:cubicBezTo>
                  <a:lnTo>
                    <a:pt x="238839" y="553403"/>
                  </a:lnTo>
                  <a:cubicBezTo>
                    <a:pt x="239792" y="554355"/>
                    <a:pt x="240744" y="555308"/>
                    <a:pt x="241697" y="556260"/>
                  </a:cubicBezTo>
                  <a:cubicBezTo>
                    <a:pt x="240744" y="566737"/>
                    <a:pt x="247412" y="575310"/>
                    <a:pt x="237887" y="581025"/>
                  </a:cubicBezTo>
                  <a:cubicBezTo>
                    <a:pt x="223599" y="590550"/>
                    <a:pt x="229314" y="612458"/>
                    <a:pt x="233124" y="622935"/>
                  </a:cubicBezTo>
                  <a:cubicBezTo>
                    <a:pt x="245507" y="652462"/>
                    <a:pt x="255984" y="666750"/>
                    <a:pt x="255032" y="700087"/>
                  </a:cubicBezTo>
                  <a:cubicBezTo>
                    <a:pt x="254079" y="721995"/>
                    <a:pt x="240744" y="772478"/>
                    <a:pt x="241697" y="794385"/>
                  </a:cubicBezTo>
                  <a:cubicBezTo>
                    <a:pt x="241697" y="841058"/>
                    <a:pt x="242649" y="886778"/>
                    <a:pt x="242649" y="933450"/>
                  </a:cubicBezTo>
                  <a:cubicBezTo>
                    <a:pt x="242649" y="945833"/>
                    <a:pt x="246459" y="956310"/>
                    <a:pt x="257889" y="962025"/>
                  </a:cubicBezTo>
                  <a:cubicBezTo>
                    <a:pt x="265509" y="965835"/>
                    <a:pt x="273129" y="967740"/>
                    <a:pt x="279797" y="967740"/>
                  </a:cubicBezTo>
                  <a:cubicBezTo>
                    <a:pt x="286464" y="967740"/>
                    <a:pt x="294084" y="965835"/>
                    <a:pt x="301704" y="962025"/>
                  </a:cubicBezTo>
                  <a:cubicBezTo>
                    <a:pt x="313134" y="956310"/>
                    <a:pt x="316944" y="945833"/>
                    <a:pt x="316944" y="933450"/>
                  </a:cubicBezTo>
                  <a:cubicBezTo>
                    <a:pt x="316944" y="886778"/>
                    <a:pt x="316944" y="841058"/>
                    <a:pt x="317897" y="794385"/>
                  </a:cubicBezTo>
                  <a:cubicBezTo>
                    <a:pt x="317897" y="772478"/>
                    <a:pt x="305514" y="721995"/>
                    <a:pt x="304562" y="700087"/>
                  </a:cubicBezTo>
                  <a:cubicBezTo>
                    <a:pt x="303609" y="666750"/>
                    <a:pt x="314087" y="653415"/>
                    <a:pt x="326469" y="622935"/>
                  </a:cubicBezTo>
                  <a:cubicBezTo>
                    <a:pt x="331232" y="612458"/>
                    <a:pt x="335994" y="590550"/>
                    <a:pt x="321707" y="581025"/>
                  </a:cubicBezTo>
                  <a:cubicBezTo>
                    <a:pt x="312182" y="574358"/>
                    <a:pt x="318849" y="565785"/>
                    <a:pt x="317897" y="556260"/>
                  </a:cubicBezTo>
                  <a:cubicBezTo>
                    <a:pt x="318849" y="555308"/>
                    <a:pt x="319802" y="554355"/>
                    <a:pt x="320754" y="553403"/>
                  </a:cubicBezTo>
                  <a:lnTo>
                    <a:pt x="322659" y="553403"/>
                  </a:lnTo>
                  <a:cubicBezTo>
                    <a:pt x="325517" y="551498"/>
                    <a:pt x="328374" y="550545"/>
                    <a:pt x="333137" y="550545"/>
                  </a:cubicBezTo>
                  <a:cubicBezTo>
                    <a:pt x="451247" y="527685"/>
                    <a:pt x="537924" y="435293"/>
                    <a:pt x="556022" y="316230"/>
                  </a:cubicBezTo>
                  <a:cubicBezTo>
                    <a:pt x="569357" y="202883"/>
                    <a:pt x="511254" y="89535"/>
                    <a:pt x="407432" y="33338"/>
                  </a:cubicBezTo>
                  <a:close/>
                  <a:moveTo>
                    <a:pt x="277892" y="939165"/>
                  </a:moveTo>
                  <a:cubicBezTo>
                    <a:pt x="269319" y="939165"/>
                    <a:pt x="263604" y="932498"/>
                    <a:pt x="263604" y="924878"/>
                  </a:cubicBezTo>
                  <a:cubicBezTo>
                    <a:pt x="263604" y="916305"/>
                    <a:pt x="270272" y="910590"/>
                    <a:pt x="277892" y="910590"/>
                  </a:cubicBezTo>
                  <a:cubicBezTo>
                    <a:pt x="286464" y="910590"/>
                    <a:pt x="292179" y="917258"/>
                    <a:pt x="292179" y="924878"/>
                  </a:cubicBezTo>
                  <a:cubicBezTo>
                    <a:pt x="292179" y="932498"/>
                    <a:pt x="285512" y="939165"/>
                    <a:pt x="277892" y="93916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FE262570-E9BB-40E9-BAA5-C43D7A6331D1}"/>
                </a:ext>
              </a:extLst>
            </p:cNvPr>
            <p:cNvSpPr/>
            <p:nvPr/>
          </p:nvSpPr>
          <p:spPr>
            <a:xfrm>
              <a:off x="2801939" y="1928593"/>
              <a:ext cx="457200" cy="457200"/>
            </a:xfrm>
            <a:custGeom>
              <a:avLst/>
              <a:gdLst>
                <a:gd name="connsiteX0" fmla="*/ 230505 w 457200"/>
                <a:gd name="connsiteY0" fmla="*/ 0 h 457200"/>
                <a:gd name="connsiteX1" fmla="*/ 0 w 457200"/>
                <a:gd name="connsiteY1" fmla="*/ 225742 h 457200"/>
                <a:gd name="connsiteX2" fmla="*/ 229552 w 457200"/>
                <a:gd name="connsiteY2" fmla="*/ 459105 h 457200"/>
                <a:gd name="connsiteX3" fmla="*/ 459105 w 457200"/>
                <a:gd name="connsiteY3" fmla="*/ 229552 h 457200"/>
                <a:gd name="connsiteX4" fmla="*/ 230505 w 457200"/>
                <a:gd name="connsiteY4" fmla="*/ 0 h 457200"/>
                <a:gd name="connsiteX5" fmla="*/ 230505 w 457200"/>
                <a:gd name="connsiteY5" fmla="*/ 442913 h 457200"/>
                <a:gd name="connsiteX6" fmla="*/ 16192 w 457200"/>
                <a:gd name="connsiteY6" fmla="*/ 225742 h 457200"/>
                <a:gd name="connsiteX7" fmla="*/ 230505 w 457200"/>
                <a:gd name="connsiteY7" fmla="*/ 16192 h 457200"/>
                <a:gd name="connsiteX8" fmla="*/ 443865 w 457200"/>
                <a:gd name="connsiteY8" fmla="*/ 229552 h 457200"/>
                <a:gd name="connsiteX9" fmla="*/ 230505 w 457200"/>
                <a:gd name="connsiteY9" fmla="*/ 442913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200" h="457200">
                  <a:moveTo>
                    <a:pt x="230505" y="0"/>
                  </a:moveTo>
                  <a:cubicBezTo>
                    <a:pt x="103822" y="0"/>
                    <a:pt x="0" y="100965"/>
                    <a:pt x="0" y="225742"/>
                  </a:cubicBezTo>
                  <a:cubicBezTo>
                    <a:pt x="0" y="356235"/>
                    <a:pt x="100965" y="459105"/>
                    <a:pt x="229552" y="459105"/>
                  </a:cubicBezTo>
                  <a:cubicBezTo>
                    <a:pt x="356235" y="459105"/>
                    <a:pt x="459105" y="356235"/>
                    <a:pt x="459105" y="229552"/>
                  </a:cubicBezTo>
                  <a:cubicBezTo>
                    <a:pt x="459105" y="102870"/>
                    <a:pt x="357188" y="0"/>
                    <a:pt x="230505" y="0"/>
                  </a:cubicBezTo>
                  <a:close/>
                  <a:moveTo>
                    <a:pt x="230505" y="442913"/>
                  </a:moveTo>
                  <a:cubicBezTo>
                    <a:pt x="110490" y="442913"/>
                    <a:pt x="16192" y="346710"/>
                    <a:pt x="16192" y="225742"/>
                  </a:cubicBezTo>
                  <a:cubicBezTo>
                    <a:pt x="16192" y="110490"/>
                    <a:pt x="113347" y="15240"/>
                    <a:pt x="230505" y="16192"/>
                  </a:cubicBezTo>
                  <a:cubicBezTo>
                    <a:pt x="347663" y="16192"/>
                    <a:pt x="442913" y="111442"/>
                    <a:pt x="443865" y="229552"/>
                  </a:cubicBezTo>
                  <a:cubicBezTo>
                    <a:pt x="444817" y="345757"/>
                    <a:pt x="347663" y="442913"/>
                    <a:pt x="230505" y="442913"/>
                  </a:cubicBezTo>
                  <a:close/>
                </a:path>
              </a:pathLst>
            </a:custGeom>
            <a:solidFill>
              <a:srgbClr val="FE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DEF577D2-8827-4BE1-A936-3DCE72395F8B}"/>
              </a:ext>
            </a:extLst>
          </p:cNvPr>
          <p:cNvGrpSpPr/>
          <p:nvPr/>
        </p:nvGrpSpPr>
        <p:grpSpPr>
          <a:xfrm>
            <a:off x="2633847" y="5688942"/>
            <a:ext cx="1014407" cy="562037"/>
            <a:chOff x="3293429" y="2401985"/>
            <a:chExt cx="704850" cy="390525"/>
          </a:xfrm>
          <a:solidFill>
            <a:schemeClr val="accent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4457D741-D2A1-4444-941A-ADF95D5C0C16}"/>
                </a:ext>
              </a:extLst>
            </p:cNvPr>
            <p:cNvSpPr/>
            <p:nvPr/>
          </p:nvSpPr>
          <p:spPr>
            <a:xfrm>
              <a:off x="3483843" y="2401985"/>
              <a:ext cx="419100" cy="314325"/>
            </a:xfrm>
            <a:custGeom>
              <a:avLst/>
              <a:gdLst>
                <a:gd name="connsiteX0" fmla="*/ 392516 w 419100"/>
                <a:gd name="connsiteY0" fmla="*/ 78105 h 314325"/>
                <a:gd name="connsiteX1" fmla="*/ 323936 w 419100"/>
                <a:gd name="connsiteY1" fmla="*/ 51435 h 314325"/>
                <a:gd name="connsiteX2" fmla="*/ 316316 w 419100"/>
                <a:gd name="connsiteY2" fmla="*/ 48577 h 314325"/>
                <a:gd name="connsiteX3" fmla="*/ 311553 w 419100"/>
                <a:gd name="connsiteY3" fmla="*/ 0 h 314325"/>
                <a:gd name="connsiteX4" fmla="*/ 9611 w 419100"/>
                <a:gd name="connsiteY4" fmla="*/ 0 h 314325"/>
                <a:gd name="connsiteX5" fmla="*/ 1038 w 419100"/>
                <a:gd name="connsiteY5" fmla="*/ 21908 h 314325"/>
                <a:gd name="connsiteX6" fmla="*/ 1991 w 419100"/>
                <a:gd name="connsiteY6" fmla="*/ 134302 h 314325"/>
                <a:gd name="connsiteX7" fmla="*/ 61046 w 419100"/>
                <a:gd name="connsiteY7" fmla="*/ 306705 h 314325"/>
                <a:gd name="connsiteX8" fmla="*/ 67713 w 419100"/>
                <a:gd name="connsiteY8" fmla="*/ 315278 h 314325"/>
                <a:gd name="connsiteX9" fmla="*/ 238211 w 419100"/>
                <a:gd name="connsiteY9" fmla="*/ 316230 h 314325"/>
                <a:gd name="connsiteX10" fmla="*/ 253451 w 419100"/>
                <a:gd name="connsiteY10" fmla="*/ 306705 h 314325"/>
                <a:gd name="connsiteX11" fmla="*/ 292503 w 419100"/>
                <a:gd name="connsiteY11" fmla="*/ 241935 h 314325"/>
                <a:gd name="connsiteX12" fmla="*/ 311553 w 419100"/>
                <a:gd name="connsiteY12" fmla="*/ 223838 h 314325"/>
                <a:gd name="connsiteX13" fmla="*/ 402041 w 419100"/>
                <a:gd name="connsiteY13" fmla="*/ 178118 h 314325"/>
                <a:gd name="connsiteX14" fmla="*/ 392516 w 419100"/>
                <a:gd name="connsiteY14" fmla="*/ 78105 h 314325"/>
                <a:gd name="connsiteX15" fmla="*/ 382038 w 419100"/>
                <a:gd name="connsiteY15" fmla="*/ 154305 h 314325"/>
                <a:gd name="connsiteX16" fmla="*/ 315363 w 419100"/>
                <a:gd name="connsiteY16" fmla="*/ 192405 h 314325"/>
                <a:gd name="connsiteX17" fmla="*/ 308696 w 419100"/>
                <a:gd name="connsiteY17" fmla="*/ 181927 h 314325"/>
                <a:gd name="connsiteX18" fmla="*/ 316316 w 419100"/>
                <a:gd name="connsiteY18" fmla="*/ 93345 h 314325"/>
                <a:gd name="connsiteX19" fmla="*/ 324888 w 419100"/>
                <a:gd name="connsiteY19" fmla="*/ 85725 h 314325"/>
                <a:gd name="connsiteX20" fmla="*/ 376323 w 419100"/>
                <a:gd name="connsiteY20" fmla="*/ 105727 h 314325"/>
                <a:gd name="connsiteX21" fmla="*/ 382038 w 419100"/>
                <a:gd name="connsiteY21" fmla="*/ 154305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19100" h="314325">
                  <a:moveTo>
                    <a:pt x="392516" y="78105"/>
                  </a:moveTo>
                  <a:cubicBezTo>
                    <a:pt x="377276" y="66675"/>
                    <a:pt x="353463" y="51435"/>
                    <a:pt x="323936" y="51435"/>
                  </a:cubicBezTo>
                  <a:cubicBezTo>
                    <a:pt x="321078" y="51435"/>
                    <a:pt x="317268" y="53340"/>
                    <a:pt x="316316" y="48577"/>
                  </a:cubicBezTo>
                  <a:cubicBezTo>
                    <a:pt x="311553" y="42863"/>
                    <a:pt x="318221" y="5715"/>
                    <a:pt x="311553" y="0"/>
                  </a:cubicBezTo>
                  <a:cubicBezTo>
                    <a:pt x="214398" y="0"/>
                    <a:pt x="106766" y="0"/>
                    <a:pt x="9611" y="0"/>
                  </a:cubicBezTo>
                  <a:cubicBezTo>
                    <a:pt x="86" y="0"/>
                    <a:pt x="86" y="19050"/>
                    <a:pt x="1038" y="21908"/>
                  </a:cubicBezTo>
                  <a:cubicBezTo>
                    <a:pt x="-867" y="37148"/>
                    <a:pt x="86" y="103823"/>
                    <a:pt x="1991" y="134302"/>
                  </a:cubicBezTo>
                  <a:cubicBezTo>
                    <a:pt x="8658" y="211455"/>
                    <a:pt x="31518" y="236220"/>
                    <a:pt x="61046" y="306705"/>
                  </a:cubicBezTo>
                  <a:cubicBezTo>
                    <a:pt x="61998" y="310515"/>
                    <a:pt x="63903" y="313373"/>
                    <a:pt x="67713" y="315278"/>
                  </a:cubicBezTo>
                  <a:cubicBezTo>
                    <a:pt x="124863" y="319088"/>
                    <a:pt x="181061" y="316230"/>
                    <a:pt x="238211" y="316230"/>
                  </a:cubicBezTo>
                  <a:cubicBezTo>
                    <a:pt x="244878" y="316230"/>
                    <a:pt x="251546" y="314325"/>
                    <a:pt x="253451" y="306705"/>
                  </a:cubicBezTo>
                  <a:cubicBezTo>
                    <a:pt x="275359" y="269557"/>
                    <a:pt x="280121" y="264795"/>
                    <a:pt x="292503" y="241935"/>
                  </a:cubicBezTo>
                  <a:cubicBezTo>
                    <a:pt x="297266" y="232410"/>
                    <a:pt x="302028" y="224790"/>
                    <a:pt x="311553" y="223838"/>
                  </a:cubicBezTo>
                  <a:cubicBezTo>
                    <a:pt x="347748" y="220980"/>
                    <a:pt x="378228" y="205740"/>
                    <a:pt x="402041" y="178118"/>
                  </a:cubicBezTo>
                  <a:cubicBezTo>
                    <a:pt x="430616" y="148590"/>
                    <a:pt x="424901" y="103823"/>
                    <a:pt x="392516" y="78105"/>
                  </a:cubicBezTo>
                  <a:close/>
                  <a:moveTo>
                    <a:pt x="382038" y="154305"/>
                  </a:moveTo>
                  <a:cubicBezTo>
                    <a:pt x="366798" y="178118"/>
                    <a:pt x="342034" y="187643"/>
                    <a:pt x="315363" y="192405"/>
                  </a:cubicBezTo>
                  <a:cubicBezTo>
                    <a:pt x="303934" y="194310"/>
                    <a:pt x="308696" y="186690"/>
                    <a:pt x="308696" y="181927"/>
                  </a:cubicBezTo>
                  <a:cubicBezTo>
                    <a:pt x="312506" y="152400"/>
                    <a:pt x="316316" y="122873"/>
                    <a:pt x="316316" y="93345"/>
                  </a:cubicBezTo>
                  <a:cubicBezTo>
                    <a:pt x="316316" y="86677"/>
                    <a:pt x="318221" y="84773"/>
                    <a:pt x="324888" y="85725"/>
                  </a:cubicBezTo>
                  <a:cubicBezTo>
                    <a:pt x="343938" y="87630"/>
                    <a:pt x="361084" y="92393"/>
                    <a:pt x="376323" y="105727"/>
                  </a:cubicBezTo>
                  <a:cubicBezTo>
                    <a:pt x="390611" y="118110"/>
                    <a:pt x="392516" y="138113"/>
                    <a:pt x="382038" y="154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240C9E8-E6F0-492E-B121-2565250C6A6F}"/>
                </a:ext>
              </a:extLst>
            </p:cNvPr>
            <p:cNvSpPr/>
            <p:nvPr/>
          </p:nvSpPr>
          <p:spPr>
            <a:xfrm>
              <a:off x="3293429" y="2725835"/>
              <a:ext cx="704850" cy="66675"/>
            </a:xfrm>
            <a:custGeom>
              <a:avLst/>
              <a:gdLst>
                <a:gd name="connsiteX0" fmla="*/ 0 w 704850"/>
                <a:gd name="connsiteY0" fmla="*/ 0 h 66675"/>
                <a:gd name="connsiteX1" fmla="*/ 352425 w 704850"/>
                <a:gd name="connsiteY1" fmla="*/ 73342 h 66675"/>
                <a:gd name="connsiteX2" fmla="*/ 704850 w 704850"/>
                <a:gd name="connsiteY2" fmla="*/ 0 h 66675"/>
                <a:gd name="connsiteX3" fmla="*/ 0 w 704850"/>
                <a:gd name="connsiteY3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850" h="66675">
                  <a:moveTo>
                    <a:pt x="0" y="0"/>
                  </a:moveTo>
                  <a:cubicBezTo>
                    <a:pt x="107633" y="46672"/>
                    <a:pt x="226695" y="73342"/>
                    <a:pt x="352425" y="73342"/>
                  </a:cubicBezTo>
                  <a:cubicBezTo>
                    <a:pt x="478155" y="73342"/>
                    <a:pt x="597218" y="47625"/>
                    <a:pt x="70485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4791CBA4-01D5-41A4-89D8-1BAE7C60A919}"/>
              </a:ext>
            </a:extLst>
          </p:cNvPr>
          <p:cNvGrpSpPr/>
          <p:nvPr/>
        </p:nvGrpSpPr>
        <p:grpSpPr>
          <a:xfrm>
            <a:off x="3705725" y="5542012"/>
            <a:ext cx="829090" cy="736731"/>
            <a:chOff x="4077337" y="2420423"/>
            <a:chExt cx="447675" cy="397805"/>
          </a:xfrm>
          <a:solidFill>
            <a:schemeClr val="accent2"/>
          </a:solidFill>
        </p:grpSpPr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F7634C38-44D4-4C68-A6FD-FD267A11972D}"/>
                </a:ext>
              </a:extLst>
            </p:cNvPr>
            <p:cNvSpPr/>
            <p:nvPr/>
          </p:nvSpPr>
          <p:spPr>
            <a:xfrm>
              <a:off x="4101954" y="2630585"/>
              <a:ext cx="390525" cy="161925"/>
            </a:xfrm>
            <a:custGeom>
              <a:avLst/>
              <a:gdLst>
                <a:gd name="connsiteX0" fmla="*/ 392577 w 390525"/>
                <a:gd name="connsiteY0" fmla="*/ 22860 h 161925"/>
                <a:gd name="connsiteX1" fmla="*/ 334475 w 390525"/>
                <a:gd name="connsiteY1" fmla="*/ 126682 h 161925"/>
                <a:gd name="connsiteX2" fmla="*/ 270657 w 390525"/>
                <a:gd name="connsiteY2" fmla="*/ 166688 h 161925"/>
                <a:gd name="connsiteX3" fmla="*/ 254465 w 390525"/>
                <a:gd name="connsiteY3" fmla="*/ 170497 h 161925"/>
                <a:gd name="connsiteX4" fmla="*/ 136355 w 390525"/>
                <a:gd name="connsiteY4" fmla="*/ 170497 h 161925"/>
                <a:gd name="connsiteX5" fmla="*/ 120162 w 390525"/>
                <a:gd name="connsiteY5" fmla="*/ 166688 h 161925"/>
                <a:gd name="connsiteX6" fmla="*/ 74442 w 390525"/>
                <a:gd name="connsiteY6" fmla="*/ 143827 h 161925"/>
                <a:gd name="connsiteX7" fmla="*/ 7767 w 390525"/>
                <a:gd name="connsiteY7" fmla="*/ 53340 h 161925"/>
                <a:gd name="connsiteX8" fmla="*/ 1100 w 390525"/>
                <a:gd name="connsiteY8" fmla="*/ 22860 h 161925"/>
                <a:gd name="connsiteX9" fmla="*/ 1100 w 390525"/>
                <a:gd name="connsiteY9" fmla="*/ 0 h 161925"/>
                <a:gd name="connsiteX10" fmla="*/ 390672 w 390525"/>
                <a:gd name="connsiteY10" fmla="*/ 0 h 161925"/>
                <a:gd name="connsiteX11" fmla="*/ 392577 w 390525"/>
                <a:gd name="connsiteY11" fmla="*/ 2286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0525" h="161925">
                  <a:moveTo>
                    <a:pt x="392577" y="22860"/>
                  </a:moveTo>
                  <a:cubicBezTo>
                    <a:pt x="384957" y="62865"/>
                    <a:pt x="364955" y="98107"/>
                    <a:pt x="334475" y="126682"/>
                  </a:cubicBezTo>
                  <a:cubicBezTo>
                    <a:pt x="315425" y="143827"/>
                    <a:pt x="294470" y="157163"/>
                    <a:pt x="270657" y="166688"/>
                  </a:cubicBezTo>
                  <a:cubicBezTo>
                    <a:pt x="265895" y="171450"/>
                    <a:pt x="260180" y="170497"/>
                    <a:pt x="254465" y="170497"/>
                  </a:cubicBezTo>
                  <a:cubicBezTo>
                    <a:pt x="215412" y="170497"/>
                    <a:pt x="176360" y="170497"/>
                    <a:pt x="136355" y="170497"/>
                  </a:cubicBezTo>
                  <a:cubicBezTo>
                    <a:pt x="130640" y="170497"/>
                    <a:pt x="124925" y="171450"/>
                    <a:pt x="120162" y="166688"/>
                  </a:cubicBezTo>
                  <a:cubicBezTo>
                    <a:pt x="103017" y="162877"/>
                    <a:pt x="88730" y="153352"/>
                    <a:pt x="74442" y="143827"/>
                  </a:cubicBezTo>
                  <a:cubicBezTo>
                    <a:pt x="42057" y="120967"/>
                    <a:pt x="20150" y="90488"/>
                    <a:pt x="7767" y="53340"/>
                  </a:cubicBezTo>
                  <a:cubicBezTo>
                    <a:pt x="4910" y="43815"/>
                    <a:pt x="2052" y="33338"/>
                    <a:pt x="1100" y="22860"/>
                  </a:cubicBezTo>
                  <a:cubicBezTo>
                    <a:pt x="147" y="15240"/>
                    <a:pt x="-805" y="7620"/>
                    <a:pt x="1100" y="0"/>
                  </a:cubicBezTo>
                  <a:cubicBezTo>
                    <a:pt x="129687" y="0"/>
                    <a:pt x="261132" y="0"/>
                    <a:pt x="390672" y="0"/>
                  </a:cubicBezTo>
                  <a:cubicBezTo>
                    <a:pt x="394482" y="7620"/>
                    <a:pt x="393530" y="15240"/>
                    <a:pt x="392577" y="228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4182620E-F1A1-4911-9A82-B74884F1A5B5}"/>
                </a:ext>
              </a:extLst>
            </p:cNvPr>
            <p:cNvSpPr/>
            <p:nvPr/>
          </p:nvSpPr>
          <p:spPr>
            <a:xfrm>
              <a:off x="4077337" y="2420423"/>
              <a:ext cx="447675" cy="200025"/>
            </a:xfrm>
            <a:custGeom>
              <a:avLst/>
              <a:gdLst>
                <a:gd name="connsiteX0" fmla="*/ 360045 w 447675"/>
                <a:gd name="connsiteY0" fmla="*/ 16804 h 200025"/>
                <a:gd name="connsiteX1" fmla="*/ 395288 w 447675"/>
                <a:gd name="connsiteY1" fmla="*/ 6326 h 200025"/>
                <a:gd name="connsiteX2" fmla="*/ 444817 w 447675"/>
                <a:gd name="connsiteY2" fmla="*/ 35854 h 200025"/>
                <a:gd name="connsiteX3" fmla="*/ 454342 w 447675"/>
                <a:gd name="connsiteY3" fmla="*/ 53951 h 200025"/>
                <a:gd name="connsiteX4" fmla="*/ 432435 w 447675"/>
                <a:gd name="connsiteY4" fmla="*/ 74907 h 200025"/>
                <a:gd name="connsiteX5" fmla="*/ 414338 w 447675"/>
                <a:gd name="connsiteY5" fmla="*/ 87289 h 200025"/>
                <a:gd name="connsiteX6" fmla="*/ 360045 w 447675"/>
                <a:gd name="connsiteY6" fmla="*/ 174919 h 200025"/>
                <a:gd name="connsiteX7" fmla="*/ 412432 w 447675"/>
                <a:gd name="connsiteY7" fmla="*/ 174919 h 200025"/>
                <a:gd name="connsiteX8" fmla="*/ 423863 w 447675"/>
                <a:gd name="connsiteY8" fmla="*/ 174919 h 200025"/>
                <a:gd name="connsiteX9" fmla="*/ 441007 w 447675"/>
                <a:gd name="connsiteY9" fmla="*/ 189206 h 200025"/>
                <a:gd name="connsiteX10" fmla="*/ 423863 w 447675"/>
                <a:gd name="connsiteY10" fmla="*/ 202542 h 200025"/>
                <a:gd name="connsiteX11" fmla="*/ 264795 w 447675"/>
                <a:gd name="connsiteY11" fmla="*/ 202542 h 200025"/>
                <a:gd name="connsiteX12" fmla="*/ 17145 w 447675"/>
                <a:gd name="connsiteY12" fmla="*/ 202542 h 200025"/>
                <a:gd name="connsiteX13" fmla="*/ 0 w 447675"/>
                <a:gd name="connsiteY13" fmla="*/ 188254 h 200025"/>
                <a:gd name="connsiteX14" fmla="*/ 16192 w 447675"/>
                <a:gd name="connsiteY14" fmla="*/ 174919 h 200025"/>
                <a:gd name="connsiteX15" fmla="*/ 254317 w 447675"/>
                <a:gd name="connsiteY15" fmla="*/ 174919 h 200025"/>
                <a:gd name="connsiteX16" fmla="*/ 279082 w 447675"/>
                <a:gd name="connsiteY16" fmla="*/ 161584 h 200025"/>
                <a:gd name="connsiteX17" fmla="*/ 359092 w 447675"/>
                <a:gd name="connsiteY17" fmla="*/ 45379 h 200025"/>
                <a:gd name="connsiteX18" fmla="*/ 360045 w 447675"/>
                <a:gd name="connsiteY18" fmla="*/ 30139 h 200025"/>
                <a:gd name="connsiteX19" fmla="*/ 360045 w 447675"/>
                <a:gd name="connsiteY19" fmla="*/ 1680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47675" h="200025">
                  <a:moveTo>
                    <a:pt x="360045" y="16804"/>
                  </a:moveTo>
                  <a:cubicBezTo>
                    <a:pt x="369570" y="-2246"/>
                    <a:pt x="378142" y="-4151"/>
                    <a:pt x="395288" y="6326"/>
                  </a:cubicBezTo>
                  <a:cubicBezTo>
                    <a:pt x="411480" y="15851"/>
                    <a:pt x="429578" y="26329"/>
                    <a:pt x="444817" y="35854"/>
                  </a:cubicBezTo>
                  <a:cubicBezTo>
                    <a:pt x="451485" y="39664"/>
                    <a:pt x="458153" y="45379"/>
                    <a:pt x="454342" y="53951"/>
                  </a:cubicBezTo>
                  <a:cubicBezTo>
                    <a:pt x="450532" y="63476"/>
                    <a:pt x="443865" y="73954"/>
                    <a:pt x="432435" y="74907"/>
                  </a:cubicBezTo>
                  <a:cubicBezTo>
                    <a:pt x="422910" y="74907"/>
                    <a:pt x="419100" y="79669"/>
                    <a:pt x="414338" y="87289"/>
                  </a:cubicBezTo>
                  <a:cubicBezTo>
                    <a:pt x="396240" y="118722"/>
                    <a:pt x="380047" y="141582"/>
                    <a:pt x="360045" y="174919"/>
                  </a:cubicBezTo>
                  <a:cubicBezTo>
                    <a:pt x="381953" y="174919"/>
                    <a:pt x="392430" y="174919"/>
                    <a:pt x="412432" y="174919"/>
                  </a:cubicBezTo>
                  <a:cubicBezTo>
                    <a:pt x="416242" y="174919"/>
                    <a:pt x="420053" y="174919"/>
                    <a:pt x="423863" y="174919"/>
                  </a:cubicBezTo>
                  <a:cubicBezTo>
                    <a:pt x="432435" y="175872"/>
                    <a:pt x="441007" y="178729"/>
                    <a:pt x="441007" y="189206"/>
                  </a:cubicBezTo>
                  <a:cubicBezTo>
                    <a:pt x="441007" y="199684"/>
                    <a:pt x="433388" y="202542"/>
                    <a:pt x="423863" y="202542"/>
                  </a:cubicBezTo>
                  <a:cubicBezTo>
                    <a:pt x="370522" y="202542"/>
                    <a:pt x="318135" y="202542"/>
                    <a:pt x="264795" y="202542"/>
                  </a:cubicBezTo>
                  <a:cubicBezTo>
                    <a:pt x="181928" y="202542"/>
                    <a:pt x="100013" y="202542"/>
                    <a:pt x="17145" y="202542"/>
                  </a:cubicBezTo>
                  <a:cubicBezTo>
                    <a:pt x="6667" y="202542"/>
                    <a:pt x="0" y="199684"/>
                    <a:pt x="0" y="188254"/>
                  </a:cubicBezTo>
                  <a:cubicBezTo>
                    <a:pt x="0" y="176824"/>
                    <a:pt x="6667" y="174919"/>
                    <a:pt x="16192" y="174919"/>
                  </a:cubicBezTo>
                  <a:cubicBezTo>
                    <a:pt x="92392" y="174919"/>
                    <a:pt x="177165" y="174919"/>
                    <a:pt x="254317" y="174919"/>
                  </a:cubicBezTo>
                  <a:cubicBezTo>
                    <a:pt x="265747" y="174919"/>
                    <a:pt x="272415" y="172062"/>
                    <a:pt x="279082" y="161584"/>
                  </a:cubicBezTo>
                  <a:cubicBezTo>
                    <a:pt x="306705" y="119674"/>
                    <a:pt x="329565" y="86336"/>
                    <a:pt x="359092" y="45379"/>
                  </a:cubicBezTo>
                  <a:cubicBezTo>
                    <a:pt x="362903" y="39664"/>
                    <a:pt x="362903" y="35854"/>
                    <a:pt x="360045" y="30139"/>
                  </a:cubicBezTo>
                  <a:cubicBezTo>
                    <a:pt x="359092" y="26329"/>
                    <a:pt x="359092" y="21567"/>
                    <a:pt x="360045" y="168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C469289A-91E6-4E36-9F65-FCC105355494}"/>
                </a:ext>
              </a:extLst>
            </p:cNvPr>
            <p:cNvSpPr/>
            <p:nvPr/>
          </p:nvSpPr>
          <p:spPr>
            <a:xfrm>
              <a:off x="4102102" y="2631537"/>
              <a:ext cx="9525" cy="19050"/>
            </a:xfrm>
            <a:custGeom>
              <a:avLst/>
              <a:gdLst>
                <a:gd name="connsiteX0" fmla="*/ 2857 w 0"/>
                <a:gd name="connsiteY0" fmla="*/ 0 h 19050"/>
                <a:gd name="connsiteX1" fmla="*/ 2857 w 0"/>
                <a:gd name="connsiteY1" fmla="*/ 22860 h 19050"/>
                <a:gd name="connsiteX2" fmla="*/ 2857 w 0"/>
                <a:gd name="connsiteY2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19050">
                  <a:moveTo>
                    <a:pt x="2857" y="0"/>
                  </a:moveTo>
                  <a:cubicBezTo>
                    <a:pt x="0" y="7620"/>
                    <a:pt x="2857" y="15240"/>
                    <a:pt x="2857" y="22860"/>
                  </a:cubicBezTo>
                  <a:cubicBezTo>
                    <a:pt x="-952" y="14288"/>
                    <a:pt x="-952" y="6667"/>
                    <a:pt x="285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25F41C39-0BD3-4EA9-B847-0BDEC3F5318D}"/>
                </a:ext>
              </a:extLst>
            </p:cNvPr>
            <p:cNvSpPr/>
            <p:nvPr/>
          </p:nvSpPr>
          <p:spPr>
            <a:xfrm>
              <a:off x="4218306" y="2808703"/>
              <a:ext cx="161925" cy="9525"/>
            </a:xfrm>
            <a:custGeom>
              <a:avLst/>
              <a:gdLst>
                <a:gd name="connsiteX0" fmla="*/ 153353 w 161925"/>
                <a:gd name="connsiteY0" fmla="*/ 17145 h 9525"/>
                <a:gd name="connsiteX1" fmla="*/ 8572 w 161925"/>
                <a:gd name="connsiteY1" fmla="*/ 17145 h 9525"/>
                <a:gd name="connsiteX2" fmla="*/ 0 w 161925"/>
                <a:gd name="connsiteY2" fmla="*/ 8572 h 9525"/>
                <a:gd name="connsiteX3" fmla="*/ 0 w 161925"/>
                <a:gd name="connsiteY3" fmla="*/ 8572 h 9525"/>
                <a:gd name="connsiteX4" fmla="*/ 8572 w 161925"/>
                <a:gd name="connsiteY4" fmla="*/ 0 h 9525"/>
                <a:gd name="connsiteX5" fmla="*/ 153353 w 161925"/>
                <a:gd name="connsiteY5" fmla="*/ 0 h 9525"/>
                <a:gd name="connsiteX6" fmla="*/ 161925 w 161925"/>
                <a:gd name="connsiteY6" fmla="*/ 8572 h 9525"/>
                <a:gd name="connsiteX7" fmla="*/ 161925 w 161925"/>
                <a:gd name="connsiteY7" fmla="*/ 8572 h 9525"/>
                <a:gd name="connsiteX8" fmla="*/ 153353 w 161925"/>
                <a:gd name="connsiteY8" fmla="*/ 171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925" h="9525">
                  <a:moveTo>
                    <a:pt x="153353" y="17145"/>
                  </a:moveTo>
                  <a:lnTo>
                    <a:pt x="8572" y="17145"/>
                  </a:lnTo>
                  <a:cubicBezTo>
                    <a:pt x="3810" y="17145"/>
                    <a:pt x="0" y="13335"/>
                    <a:pt x="0" y="8572"/>
                  </a:cubicBezTo>
                  <a:lnTo>
                    <a:pt x="0" y="8572"/>
                  </a:lnTo>
                  <a:cubicBezTo>
                    <a:pt x="0" y="3810"/>
                    <a:pt x="3810" y="0"/>
                    <a:pt x="8572" y="0"/>
                  </a:cubicBezTo>
                  <a:lnTo>
                    <a:pt x="153353" y="0"/>
                  </a:lnTo>
                  <a:cubicBezTo>
                    <a:pt x="158115" y="0"/>
                    <a:pt x="161925" y="3810"/>
                    <a:pt x="161925" y="8572"/>
                  </a:cubicBezTo>
                  <a:lnTo>
                    <a:pt x="161925" y="8572"/>
                  </a:lnTo>
                  <a:cubicBezTo>
                    <a:pt x="161925" y="14288"/>
                    <a:pt x="158115" y="17145"/>
                    <a:pt x="153353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D40467F3-9C6D-420A-9CB2-06B6FA96DC98}"/>
              </a:ext>
            </a:extLst>
          </p:cNvPr>
          <p:cNvGrpSpPr/>
          <p:nvPr/>
        </p:nvGrpSpPr>
        <p:grpSpPr>
          <a:xfrm>
            <a:off x="5477296" y="3332422"/>
            <a:ext cx="1628775" cy="1819275"/>
            <a:chOff x="6066786" y="3142040"/>
            <a:chExt cx="1628775" cy="1819275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CF632028-A3B9-4C2A-8991-93BF4515D4B8}"/>
                </a:ext>
              </a:extLst>
            </p:cNvPr>
            <p:cNvSpPr/>
            <p:nvPr/>
          </p:nvSpPr>
          <p:spPr>
            <a:xfrm>
              <a:off x="6740469" y="3296730"/>
              <a:ext cx="19050" cy="9525"/>
            </a:xfrm>
            <a:custGeom>
              <a:avLst/>
              <a:gdLst>
                <a:gd name="connsiteX0" fmla="*/ 23813 w 19050"/>
                <a:gd name="connsiteY0" fmla="*/ 714 h 0"/>
                <a:gd name="connsiteX1" fmla="*/ 0 w 19050"/>
                <a:gd name="connsiteY1" fmla="*/ 3572 h 0"/>
                <a:gd name="connsiteX2" fmla="*/ 23813 w 19050"/>
                <a:gd name="connsiteY2" fmla="*/ 71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>
                  <a:moveTo>
                    <a:pt x="23813" y="714"/>
                  </a:moveTo>
                  <a:cubicBezTo>
                    <a:pt x="16192" y="3572"/>
                    <a:pt x="8572" y="3572"/>
                    <a:pt x="0" y="3572"/>
                  </a:cubicBezTo>
                  <a:cubicBezTo>
                    <a:pt x="6667" y="-2143"/>
                    <a:pt x="15240" y="714"/>
                    <a:pt x="23813" y="714"/>
                  </a:cubicBezTo>
                  <a:close/>
                </a:path>
              </a:pathLst>
            </a:custGeom>
            <a:solidFill>
              <a:srgbClr val="EAEAE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203AE724-9BA3-41A7-B721-8F6AC6EE64C7}"/>
                </a:ext>
              </a:extLst>
            </p:cNvPr>
            <p:cNvSpPr/>
            <p:nvPr/>
          </p:nvSpPr>
          <p:spPr>
            <a:xfrm>
              <a:off x="6066786" y="3142040"/>
              <a:ext cx="1628775" cy="1819275"/>
            </a:xfrm>
            <a:custGeom>
              <a:avLst/>
              <a:gdLst>
                <a:gd name="connsiteX0" fmla="*/ 1629993 w 1628775"/>
                <a:gd name="connsiteY0" fmla="*/ 1447948 h 1819275"/>
                <a:gd name="connsiteX1" fmla="*/ 1604275 w 1628775"/>
                <a:gd name="connsiteY1" fmla="*/ 1428898 h 1819275"/>
                <a:gd name="connsiteX2" fmla="*/ 1429968 w 1628775"/>
                <a:gd name="connsiteY2" fmla="*/ 1346982 h 1819275"/>
                <a:gd name="connsiteX3" fmla="*/ 1492833 w 1628775"/>
                <a:gd name="connsiteY3" fmla="*/ 1188867 h 1819275"/>
                <a:gd name="connsiteX4" fmla="*/ 1526170 w 1628775"/>
                <a:gd name="connsiteY4" fmla="*/ 939312 h 1819275"/>
                <a:gd name="connsiteX5" fmla="*/ 1417585 w 1628775"/>
                <a:gd name="connsiteY5" fmla="*/ 909785 h 1819275"/>
                <a:gd name="connsiteX6" fmla="*/ 1324240 w 1628775"/>
                <a:gd name="connsiteY6" fmla="*/ 998367 h 1819275"/>
                <a:gd name="connsiteX7" fmla="*/ 1151838 w 1628775"/>
                <a:gd name="connsiteY7" fmla="*/ 892640 h 1819275"/>
                <a:gd name="connsiteX8" fmla="*/ 1059445 w 1628775"/>
                <a:gd name="connsiteY8" fmla="*/ 659277 h 1819275"/>
                <a:gd name="connsiteX9" fmla="*/ 1026108 w 1628775"/>
                <a:gd name="connsiteY9" fmla="*/ 499257 h 1819275"/>
                <a:gd name="connsiteX10" fmla="*/ 1023250 w 1628775"/>
                <a:gd name="connsiteY10" fmla="*/ 192552 h 1819275"/>
                <a:gd name="connsiteX11" fmla="*/ 846085 w 1628775"/>
                <a:gd name="connsiteY11" fmla="*/ 1100 h 1819275"/>
                <a:gd name="connsiteX12" fmla="*/ 795603 w 1628775"/>
                <a:gd name="connsiteY12" fmla="*/ 1100 h 1819275"/>
                <a:gd name="connsiteX13" fmla="*/ 622248 w 1628775"/>
                <a:gd name="connsiteY13" fmla="*/ 178265 h 1819275"/>
                <a:gd name="connsiteX14" fmla="*/ 619390 w 1628775"/>
                <a:gd name="connsiteY14" fmla="*/ 495447 h 1819275"/>
                <a:gd name="connsiteX15" fmla="*/ 558430 w 1628775"/>
                <a:gd name="connsiteY15" fmla="*/ 771672 h 1819275"/>
                <a:gd name="connsiteX16" fmla="*/ 437463 w 1628775"/>
                <a:gd name="connsiteY16" fmla="*/ 955505 h 1819275"/>
                <a:gd name="connsiteX17" fmla="*/ 291730 w 1628775"/>
                <a:gd name="connsiteY17" fmla="*/ 998367 h 1819275"/>
                <a:gd name="connsiteX18" fmla="*/ 288873 w 1628775"/>
                <a:gd name="connsiteY18" fmla="*/ 997415 h 1819275"/>
                <a:gd name="connsiteX19" fmla="*/ 212673 w 1628775"/>
                <a:gd name="connsiteY19" fmla="*/ 937407 h 1819275"/>
                <a:gd name="connsiteX20" fmla="*/ 104088 w 1628775"/>
                <a:gd name="connsiteY20" fmla="*/ 966935 h 1819275"/>
                <a:gd name="connsiteX21" fmla="*/ 137425 w 1628775"/>
                <a:gd name="connsiteY21" fmla="*/ 1216490 h 1819275"/>
                <a:gd name="connsiteX22" fmla="*/ 200290 w 1628775"/>
                <a:gd name="connsiteY22" fmla="*/ 1374605 h 1819275"/>
                <a:gd name="connsiteX23" fmla="*/ 25983 w 1628775"/>
                <a:gd name="connsiteY23" fmla="*/ 1456520 h 1819275"/>
                <a:gd name="connsiteX24" fmla="*/ 265 w 1628775"/>
                <a:gd name="connsiteY24" fmla="*/ 1475570 h 1819275"/>
                <a:gd name="connsiteX25" fmla="*/ 19315 w 1628775"/>
                <a:gd name="connsiteY25" fmla="*/ 1501287 h 1819275"/>
                <a:gd name="connsiteX26" fmla="*/ 50748 w 1628775"/>
                <a:gd name="connsiteY26" fmla="*/ 1503192 h 1819275"/>
                <a:gd name="connsiteX27" fmla="*/ 242200 w 1628775"/>
                <a:gd name="connsiteY27" fmla="*/ 1392702 h 1819275"/>
                <a:gd name="connsiteX28" fmla="*/ 174573 w 1628775"/>
                <a:gd name="connsiteY28" fmla="*/ 1190773 h 1819275"/>
                <a:gd name="connsiteX29" fmla="*/ 131710 w 1628775"/>
                <a:gd name="connsiteY29" fmla="*/ 1003130 h 1819275"/>
                <a:gd name="connsiteX30" fmla="*/ 198385 w 1628775"/>
                <a:gd name="connsiteY30" fmla="*/ 982175 h 1819275"/>
                <a:gd name="connsiteX31" fmla="*/ 278395 w 1628775"/>
                <a:gd name="connsiteY31" fmla="*/ 1078377 h 1819275"/>
                <a:gd name="connsiteX32" fmla="*/ 277443 w 1628775"/>
                <a:gd name="connsiteY32" fmla="*/ 1650830 h 1819275"/>
                <a:gd name="connsiteX33" fmla="*/ 281253 w 1628775"/>
                <a:gd name="connsiteY33" fmla="*/ 1678452 h 1819275"/>
                <a:gd name="connsiteX34" fmla="*/ 491755 w 1628775"/>
                <a:gd name="connsiteY34" fmla="*/ 1824185 h 1819275"/>
                <a:gd name="connsiteX35" fmla="*/ 1138503 w 1628775"/>
                <a:gd name="connsiteY35" fmla="*/ 1823232 h 1819275"/>
                <a:gd name="connsiteX36" fmla="*/ 1288045 w 1628775"/>
                <a:gd name="connsiteY36" fmla="*/ 1794657 h 1819275"/>
                <a:gd name="connsiteX37" fmla="*/ 1307095 w 1628775"/>
                <a:gd name="connsiteY37" fmla="*/ 1779417 h 1819275"/>
                <a:gd name="connsiteX38" fmla="*/ 1359483 w 1628775"/>
                <a:gd name="connsiteY38" fmla="*/ 1689882 h 1819275"/>
                <a:gd name="connsiteX39" fmla="*/ 1360435 w 1628775"/>
                <a:gd name="connsiteY39" fmla="*/ 1664165 h 1819275"/>
                <a:gd name="connsiteX40" fmla="*/ 1362340 w 1628775"/>
                <a:gd name="connsiteY40" fmla="*/ 1023132 h 1819275"/>
                <a:gd name="connsiteX41" fmla="*/ 1427110 w 1628775"/>
                <a:gd name="connsiteY41" fmla="*/ 953600 h 1819275"/>
                <a:gd name="connsiteX42" fmla="*/ 1493785 w 1628775"/>
                <a:gd name="connsiteY42" fmla="*/ 974555 h 1819275"/>
                <a:gd name="connsiteX43" fmla="*/ 1450923 w 1628775"/>
                <a:gd name="connsiteY43" fmla="*/ 1162198 h 1819275"/>
                <a:gd name="connsiteX44" fmla="*/ 1383295 w 1628775"/>
                <a:gd name="connsiteY44" fmla="*/ 1364127 h 1819275"/>
                <a:gd name="connsiteX45" fmla="*/ 1574748 w 1628775"/>
                <a:gd name="connsiteY45" fmla="*/ 1474617 h 1819275"/>
                <a:gd name="connsiteX46" fmla="*/ 1606180 w 1628775"/>
                <a:gd name="connsiteY46" fmla="*/ 1472712 h 1819275"/>
                <a:gd name="connsiteX47" fmla="*/ 1629993 w 1628775"/>
                <a:gd name="connsiteY47" fmla="*/ 1447948 h 1819275"/>
                <a:gd name="connsiteX48" fmla="*/ 994675 w 1628775"/>
                <a:gd name="connsiteY48" fmla="*/ 460205 h 1819275"/>
                <a:gd name="connsiteX49" fmla="*/ 977530 w 1628775"/>
                <a:gd name="connsiteY49" fmla="*/ 476397 h 1819275"/>
                <a:gd name="connsiteX50" fmla="*/ 822273 w 1628775"/>
                <a:gd name="connsiteY50" fmla="*/ 476397 h 1819275"/>
                <a:gd name="connsiteX51" fmla="*/ 671778 w 1628775"/>
                <a:gd name="connsiteY51" fmla="*/ 476397 h 1819275"/>
                <a:gd name="connsiteX52" fmla="*/ 651775 w 1628775"/>
                <a:gd name="connsiteY52" fmla="*/ 455442 h 1819275"/>
                <a:gd name="connsiteX53" fmla="*/ 651775 w 1628775"/>
                <a:gd name="connsiteY53" fmla="*/ 203030 h 1819275"/>
                <a:gd name="connsiteX54" fmla="*/ 820368 w 1628775"/>
                <a:gd name="connsiteY54" fmla="*/ 29675 h 1819275"/>
                <a:gd name="connsiteX55" fmla="*/ 993723 w 1628775"/>
                <a:gd name="connsiteY55" fmla="*/ 198267 h 1819275"/>
                <a:gd name="connsiteX56" fmla="*/ 994675 w 1628775"/>
                <a:gd name="connsiteY56" fmla="*/ 460205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28775" h="1819275">
                  <a:moveTo>
                    <a:pt x="1629993" y="1447948"/>
                  </a:moveTo>
                  <a:cubicBezTo>
                    <a:pt x="1628088" y="1435565"/>
                    <a:pt x="1616658" y="1426992"/>
                    <a:pt x="1604275" y="1428898"/>
                  </a:cubicBezTo>
                  <a:cubicBezTo>
                    <a:pt x="1603323" y="1428898"/>
                    <a:pt x="1472830" y="1446995"/>
                    <a:pt x="1429968" y="1346982"/>
                  </a:cubicBezTo>
                  <a:cubicBezTo>
                    <a:pt x="1412823" y="1306977"/>
                    <a:pt x="1453780" y="1246970"/>
                    <a:pt x="1492833" y="1188867"/>
                  </a:cubicBezTo>
                  <a:cubicBezTo>
                    <a:pt x="1547125" y="1109810"/>
                    <a:pt x="1614753" y="1011702"/>
                    <a:pt x="1526170" y="939312"/>
                  </a:cubicBezTo>
                  <a:cubicBezTo>
                    <a:pt x="1489975" y="909785"/>
                    <a:pt x="1452828" y="899307"/>
                    <a:pt x="1417585" y="909785"/>
                  </a:cubicBezTo>
                  <a:cubicBezTo>
                    <a:pt x="1372818" y="922167"/>
                    <a:pt x="1341385" y="965982"/>
                    <a:pt x="1324240" y="998367"/>
                  </a:cubicBezTo>
                  <a:cubicBezTo>
                    <a:pt x="1317573" y="997415"/>
                    <a:pt x="1185175" y="941217"/>
                    <a:pt x="1151838" y="892640"/>
                  </a:cubicBezTo>
                  <a:cubicBezTo>
                    <a:pt x="1103260" y="822155"/>
                    <a:pt x="1080400" y="741192"/>
                    <a:pt x="1059445" y="659277"/>
                  </a:cubicBezTo>
                  <a:cubicBezTo>
                    <a:pt x="1046110" y="606890"/>
                    <a:pt x="1032775" y="553550"/>
                    <a:pt x="1026108" y="499257"/>
                  </a:cubicBezTo>
                  <a:cubicBezTo>
                    <a:pt x="1022298" y="490685"/>
                    <a:pt x="1026108" y="278277"/>
                    <a:pt x="1023250" y="192552"/>
                  </a:cubicBezTo>
                  <a:cubicBezTo>
                    <a:pt x="1013725" y="88730"/>
                    <a:pt x="950860" y="22055"/>
                    <a:pt x="846085" y="1100"/>
                  </a:cubicBezTo>
                  <a:cubicBezTo>
                    <a:pt x="828940" y="147"/>
                    <a:pt x="811795" y="-805"/>
                    <a:pt x="795603" y="1100"/>
                  </a:cubicBezTo>
                  <a:cubicBezTo>
                    <a:pt x="697495" y="15387"/>
                    <a:pt x="634630" y="84920"/>
                    <a:pt x="622248" y="178265"/>
                  </a:cubicBezTo>
                  <a:cubicBezTo>
                    <a:pt x="620343" y="256370"/>
                    <a:pt x="623200" y="475445"/>
                    <a:pt x="619390" y="495447"/>
                  </a:cubicBezTo>
                  <a:cubicBezTo>
                    <a:pt x="614628" y="525927"/>
                    <a:pt x="581290" y="711665"/>
                    <a:pt x="558430" y="771672"/>
                  </a:cubicBezTo>
                  <a:cubicBezTo>
                    <a:pt x="532713" y="842157"/>
                    <a:pt x="501280" y="909785"/>
                    <a:pt x="437463" y="955505"/>
                  </a:cubicBezTo>
                  <a:cubicBezTo>
                    <a:pt x="408888" y="975507"/>
                    <a:pt x="300303" y="1001225"/>
                    <a:pt x="291730" y="998367"/>
                  </a:cubicBezTo>
                  <a:cubicBezTo>
                    <a:pt x="290778" y="998367"/>
                    <a:pt x="289825" y="997415"/>
                    <a:pt x="288873" y="997415"/>
                  </a:cubicBezTo>
                  <a:cubicBezTo>
                    <a:pt x="270775" y="971697"/>
                    <a:pt x="245058" y="946932"/>
                    <a:pt x="212673" y="937407"/>
                  </a:cubicBezTo>
                  <a:cubicBezTo>
                    <a:pt x="177430" y="927882"/>
                    <a:pt x="141235" y="937407"/>
                    <a:pt x="104088" y="966935"/>
                  </a:cubicBezTo>
                  <a:cubicBezTo>
                    <a:pt x="16458" y="1038372"/>
                    <a:pt x="83133" y="1137432"/>
                    <a:pt x="137425" y="1216490"/>
                  </a:cubicBezTo>
                  <a:cubicBezTo>
                    <a:pt x="177430" y="1274592"/>
                    <a:pt x="218388" y="1333648"/>
                    <a:pt x="200290" y="1374605"/>
                  </a:cubicBezTo>
                  <a:cubicBezTo>
                    <a:pt x="157428" y="1473665"/>
                    <a:pt x="26935" y="1456520"/>
                    <a:pt x="25983" y="1456520"/>
                  </a:cubicBezTo>
                  <a:cubicBezTo>
                    <a:pt x="13600" y="1454615"/>
                    <a:pt x="2170" y="1463187"/>
                    <a:pt x="265" y="1475570"/>
                  </a:cubicBezTo>
                  <a:cubicBezTo>
                    <a:pt x="-1640" y="1487952"/>
                    <a:pt x="6933" y="1499382"/>
                    <a:pt x="19315" y="1501287"/>
                  </a:cubicBezTo>
                  <a:cubicBezTo>
                    <a:pt x="28840" y="1502240"/>
                    <a:pt x="39318" y="1503192"/>
                    <a:pt x="50748" y="1503192"/>
                  </a:cubicBezTo>
                  <a:cubicBezTo>
                    <a:pt x="112660" y="1503192"/>
                    <a:pt x="204100" y="1480332"/>
                    <a:pt x="242200" y="1392702"/>
                  </a:cubicBezTo>
                  <a:cubicBezTo>
                    <a:pt x="269823" y="1328885"/>
                    <a:pt x="221245" y="1258400"/>
                    <a:pt x="174573" y="1190773"/>
                  </a:cubicBezTo>
                  <a:cubicBezTo>
                    <a:pt x="113613" y="1102190"/>
                    <a:pt x="80275" y="1045040"/>
                    <a:pt x="131710" y="1003130"/>
                  </a:cubicBezTo>
                  <a:cubicBezTo>
                    <a:pt x="156475" y="983127"/>
                    <a:pt x="178383" y="976460"/>
                    <a:pt x="198385" y="982175"/>
                  </a:cubicBezTo>
                  <a:cubicBezTo>
                    <a:pt x="240295" y="993605"/>
                    <a:pt x="269823" y="1055517"/>
                    <a:pt x="278395" y="1078377"/>
                  </a:cubicBezTo>
                  <a:cubicBezTo>
                    <a:pt x="278395" y="1261257"/>
                    <a:pt x="277443" y="1466998"/>
                    <a:pt x="277443" y="1650830"/>
                  </a:cubicBezTo>
                  <a:cubicBezTo>
                    <a:pt x="283158" y="1659402"/>
                    <a:pt x="277443" y="1669880"/>
                    <a:pt x="281253" y="1678452"/>
                  </a:cubicBezTo>
                  <a:cubicBezTo>
                    <a:pt x="298398" y="1779417"/>
                    <a:pt x="386980" y="1825137"/>
                    <a:pt x="491755" y="1824185"/>
                  </a:cubicBezTo>
                  <a:cubicBezTo>
                    <a:pt x="707020" y="1821327"/>
                    <a:pt x="923238" y="1823232"/>
                    <a:pt x="1138503" y="1823232"/>
                  </a:cubicBezTo>
                  <a:cubicBezTo>
                    <a:pt x="1190890" y="1823232"/>
                    <a:pt x="1242325" y="1825137"/>
                    <a:pt x="1288045" y="1794657"/>
                  </a:cubicBezTo>
                  <a:cubicBezTo>
                    <a:pt x="1295665" y="1791800"/>
                    <a:pt x="1302333" y="1786085"/>
                    <a:pt x="1307095" y="1779417"/>
                  </a:cubicBezTo>
                  <a:cubicBezTo>
                    <a:pt x="1332813" y="1749890"/>
                    <a:pt x="1351863" y="1728935"/>
                    <a:pt x="1359483" y="1689882"/>
                  </a:cubicBezTo>
                  <a:cubicBezTo>
                    <a:pt x="1362340" y="1681310"/>
                    <a:pt x="1360435" y="1672737"/>
                    <a:pt x="1360435" y="1664165"/>
                  </a:cubicBezTo>
                  <a:cubicBezTo>
                    <a:pt x="1360435" y="1462235"/>
                    <a:pt x="1358530" y="1030752"/>
                    <a:pt x="1362340" y="1023132"/>
                  </a:cubicBezTo>
                  <a:cubicBezTo>
                    <a:pt x="1365198" y="1019322"/>
                    <a:pt x="1404250" y="960267"/>
                    <a:pt x="1427110" y="953600"/>
                  </a:cubicBezTo>
                  <a:cubicBezTo>
                    <a:pt x="1448065" y="947885"/>
                    <a:pt x="1469020" y="954552"/>
                    <a:pt x="1493785" y="974555"/>
                  </a:cubicBezTo>
                  <a:cubicBezTo>
                    <a:pt x="1545220" y="1016465"/>
                    <a:pt x="1511883" y="1073615"/>
                    <a:pt x="1450923" y="1162198"/>
                  </a:cubicBezTo>
                  <a:cubicBezTo>
                    <a:pt x="1404250" y="1229825"/>
                    <a:pt x="1355673" y="1300310"/>
                    <a:pt x="1383295" y="1364127"/>
                  </a:cubicBezTo>
                  <a:cubicBezTo>
                    <a:pt x="1421395" y="1452710"/>
                    <a:pt x="1511883" y="1474617"/>
                    <a:pt x="1574748" y="1474617"/>
                  </a:cubicBezTo>
                  <a:cubicBezTo>
                    <a:pt x="1586178" y="1474617"/>
                    <a:pt x="1597608" y="1473665"/>
                    <a:pt x="1606180" y="1472712"/>
                  </a:cubicBezTo>
                  <a:cubicBezTo>
                    <a:pt x="1623325" y="1471760"/>
                    <a:pt x="1631898" y="1460330"/>
                    <a:pt x="1629993" y="1447948"/>
                  </a:cubicBezTo>
                  <a:close/>
                  <a:moveTo>
                    <a:pt x="994675" y="460205"/>
                  </a:moveTo>
                  <a:cubicBezTo>
                    <a:pt x="994675" y="474492"/>
                    <a:pt x="988960" y="476397"/>
                    <a:pt x="977530" y="476397"/>
                  </a:cubicBezTo>
                  <a:cubicBezTo>
                    <a:pt x="926095" y="475445"/>
                    <a:pt x="873708" y="476397"/>
                    <a:pt x="822273" y="476397"/>
                  </a:cubicBezTo>
                  <a:cubicBezTo>
                    <a:pt x="771790" y="476397"/>
                    <a:pt x="722260" y="475445"/>
                    <a:pt x="671778" y="476397"/>
                  </a:cubicBezTo>
                  <a:cubicBezTo>
                    <a:pt x="654633" y="476397"/>
                    <a:pt x="651775" y="471635"/>
                    <a:pt x="651775" y="455442"/>
                  </a:cubicBezTo>
                  <a:cubicBezTo>
                    <a:pt x="652728" y="379242"/>
                    <a:pt x="651775" y="279230"/>
                    <a:pt x="651775" y="203030"/>
                  </a:cubicBezTo>
                  <a:cubicBezTo>
                    <a:pt x="651775" y="107780"/>
                    <a:pt x="727975" y="30627"/>
                    <a:pt x="820368" y="29675"/>
                  </a:cubicBezTo>
                  <a:cubicBezTo>
                    <a:pt x="913713" y="28722"/>
                    <a:pt x="991818" y="103017"/>
                    <a:pt x="993723" y="198267"/>
                  </a:cubicBezTo>
                  <a:cubicBezTo>
                    <a:pt x="995628" y="278277"/>
                    <a:pt x="993723" y="381147"/>
                    <a:pt x="994675" y="46020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1F193E9D-EA1A-44A5-B54B-F96BEE5B62EE}"/>
                </a:ext>
              </a:extLst>
            </p:cNvPr>
            <p:cNvSpPr/>
            <p:nvPr/>
          </p:nvSpPr>
          <p:spPr>
            <a:xfrm>
              <a:off x="6662363" y="4215264"/>
              <a:ext cx="447675" cy="419100"/>
            </a:xfrm>
            <a:custGeom>
              <a:avLst/>
              <a:gdLst>
                <a:gd name="connsiteX0" fmla="*/ 227648 w 447675"/>
                <a:gd name="connsiteY0" fmla="*/ 390 h 419100"/>
                <a:gd name="connsiteX1" fmla="*/ 434340 w 447675"/>
                <a:gd name="connsiteY1" fmla="*/ 390 h 419100"/>
                <a:gd name="connsiteX2" fmla="*/ 453390 w 447675"/>
                <a:gd name="connsiteY2" fmla="*/ 12773 h 419100"/>
                <a:gd name="connsiteX3" fmla="*/ 450533 w 447675"/>
                <a:gd name="connsiteY3" fmla="*/ 284235 h 419100"/>
                <a:gd name="connsiteX4" fmla="*/ 300990 w 447675"/>
                <a:gd name="connsiteY4" fmla="*/ 420443 h 419100"/>
                <a:gd name="connsiteX5" fmla="*/ 175260 w 447675"/>
                <a:gd name="connsiteY5" fmla="*/ 420443 h 419100"/>
                <a:gd name="connsiteX6" fmla="*/ 953 w 447675"/>
                <a:gd name="connsiteY6" fmla="*/ 249945 h 419100"/>
                <a:gd name="connsiteX7" fmla="*/ 0 w 447675"/>
                <a:gd name="connsiteY7" fmla="*/ 17535 h 419100"/>
                <a:gd name="connsiteX8" fmla="*/ 19050 w 447675"/>
                <a:gd name="connsiteY8" fmla="*/ 390 h 419100"/>
                <a:gd name="connsiteX9" fmla="*/ 227648 w 447675"/>
                <a:gd name="connsiteY9" fmla="*/ 39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7675" h="419100">
                  <a:moveTo>
                    <a:pt x="227648" y="390"/>
                  </a:moveTo>
                  <a:cubicBezTo>
                    <a:pt x="296228" y="390"/>
                    <a:pt x="364808" y="390"/>
                    <a:pt x="434340" y="390"/>
                  </a:cubicBezTo>
                  <a:cubicBezTo>
                    <a:pt x="442913" y="390"/>
                    <a:pt x="453390" y="-3420"/>
                    <a:pt x="453390" y="12773"/>
                  </a:cubicBezTo>
                  <a:cubicBezTo>
                    <a:pt x="452438" y="103260"/>
                    <a:pt x="455295" y="193748"/>
                    <a:pt x="450533" y="284235"/>
                  </a:cubicBezTo>
                  <a:cubicBezTo>
                    <a:pt x="446723" y="361388"/>
                    <a:pt x="379095" y="419490"/>
                    <a:pt x="300990" y="420443"/>
                  </a:cubicBezTo>
                  <a:cubicBezTo>
                    <a:pt x="259080" y="420443"/>
                    <a:pt x="217170" y="420443"/>
                    <a:pt x="175260" y="420443"/>
                  </a:cubicBezTo>
                  <a:cubicBezTo>
                    <a:pt x="74295" y="420443"/>
                    <a:pt x="1905" y="349958"/>
                    <a:pt x="953" y="249945"/>
                  </a:cubicBezTo>
                  <a:cubicBezTo>
                    <a:pt x="0" y="172793"/>
                    <a:pt x="953" y="95640"/>
                    <a:pt x="0" y="17535"/>
                  </a:cubicBezTo>
                  <a:cubicBezTo>
                    <a:pt x="0" y="2295"/>
                    <a:pt x="4763" y="-562"/>
                    <a:pt x="19050" y="390"/>
                  </a:cubicBezTo>
                  <a:cubicBezTo>
                    <a:pt x="88583" y="1343"/>
                    <a:pt x="158115" y="390"/>
                    <a:pt x="227648" y="390"/>
                  </a:cubicBezTo>
                  <a:close/>
                </a:path>
              </a:pathLst>
            </a:custGeom>
            <a:solidFill>
              <a:srgbClr val="FE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3EE2F3D5-7367-4401-95D6-7BE4A6A72C7A}"/>
                </a:ext>
              </a:extLst>
            </p:cNvPr>
            <p:cNvSpPr/>
            <p:nvPr/>
          </p:nvSpPr>
          <p:spPr>
            <a:xfrm>
              <a:off x="6687129" y="4236376"/>
              <a:ext cx="400050" cy="371475"/>
            </a:xfrm>
            <a:custGeom>
              <a:avLst/>
              <a:gdLst>
                <a:gd name="connsiteX0" fmla="*/ 235267 w 400050"/>
                <a:gd name="connsiteY0" fmla="*/ 376471 h 371475"/>
                <a:gd name="connsiteX1" fmla="*/ 225742 w 400050"/>
                <a:gd name="connsiteY1" fmla="*/ 366946 h 371475"/>
                <a:gd name="connsiteX2" fmla="*/ 235267 w 400050"/>
                <a:gd name="connsiteY2" fmla="*/ 357421 h 371475"/>
                <a:gd name="connsiteX3" fmla="*/ 264795 w 400050"/>
                <a:gd name="connsiteY3" fmla="*/ 357421 h 371475"/>
                <a:gd name="connsiteX4" fmla="*/ 273367 w 400050"/>
                <a:gd name="connsiteY4" fmla="*/ 357421 h 371475"/>
                <a:gd name="connsiteX5" fmla="*/ 283845 w 400050"/>
                <a:gd name="connsiteY5" fmla="*/ 365994 h 371475"/>
                <a:gd name="connsiteX6" fmla="*/ 275272 w 400050"/>
                <a:gd name="connsiteY6" fmla="*/ 376471 h 371475"/>
                <a:gd name="connsiteX7" fmla="*/ 265747 w 400050"/>
                <a:gd name="connsiteY7" fmla="*/ 376471 h 371475"/>
                <a:gd name="connsiteX8" fmla="*/ 235267 w 400050"/>
                <a:gd name="connsiteY8" fmla="*/ 376471 h 371475"/>
                <a:gd name="connsiteX9" fmla="*/ 235267 w 400050"/>
                <a:gd name="connsiteY9" fmla="*/ 376471 h 371475"/>
                <a:gd name="connsiteX10" fmla="*/ 197167 w 400050"/>
                <a:gd name="connsiteY10" fmla="*/ 376471 h 371475"/>
                <a:gd name="connsiteX11" fmla="*/ 197167 w 400050"/>
                <a:gd name="connsiteY11" fmla="*/ 376471 h 371475"/>
                <a:gd name="connsiteX12" fmla="*/ 159067 w 400050"/>
                <a:gd name="connsiteY12" fmla="*/ 376471 h 371475"/>
                <a:gd name="connsiteX13" fmla="*/ 149542 w 400050"/>
                <a:gd name="connsiteY13" fmla="*/ 366946 h 371475"/>
                <a:gd name="connsiteX14" fmla="*/ 159067 w 400050"/>
                <a:gd name="connsiteY14" fmla="*/ 357421 h 371475"/>
                <a:gd name="connsiteX15" fmla="*/ 159067 w 400050"/>
                <a:gd name="connsiteY15" fmla="*/ 357421 h 371475"/>
                <a:gd name="connsiteX16" fmla="*/ 197167 w 400050"/>
                <a:gd name="connsiteY16" fmla="*/ 357421 h 371475"/>
                <a:gd name="connsiteX17" fmla="*/ 206692 w 400050"/>
                <a:gd name="connsiteY17" fmla="*/ 366946 h 371475"/>
                <a:gd name="connsiteX18" fmla="*/ 197167 w 400050"/>
                <a:gd name="connsiteY18" fmla="*/ 376471 h 371475"/>
                <a:gd name="connsiteX19" fmla="*/ 121920 w 400050"/>
                <a:gd name="connsiteY19" fmla="*/ 372661 h 371475"/>
                <a:gd name="connsiteX20" fmla="*/ 120015 w 400050"/>
                <a:gd name="connsiteY20" fmla="*/ 372661 h 371475"/>
                <a:gd name="connsiteX21" fmla="*/ 81915 w 400050"/>
                <a:gd name="connsiteY21" fmla="*/ 359326 h 371475"/>
                <a:gd name="connsiteX22" fmla="*/ 78105 w 400050"/>
                <a:gd name="connsiteY22" fmla="*/ 346944 h 371475"/>
                <a:gd name="connsiteX23" fmla="*/ 90488 w 400050"/>
                <a:gd name="connsiteY23" fmla="*/ 343134 h 371475"/>
                <a:gd name="connsiteX24" fmla="*/ 123825 w 400050"/>
                <a:gd name="connsiteY24" fmla="*/ 355516 h 371475"/>
                <a:gd name="connsiteX25" fmla="*/ 131445 w 400050"/>
                <a:gd name="connsiteY25" fmla="*/ 366946 h 371475"/>
                <a:gd name="connsiteX26" fmla="*/ 121920 w 400050"/>
                <a:gd name="connsiteY26" fmla="*/ 372661 h 371475"/>
                <a:gd name="connsiteX27" fmla="*/ 310515 w 400050"/>
                <a:gd name="connsiteY27" fmla="*/ 367899 h 371475"/>
                <a:gd name="connsiteX28" fmla="*/ 301942 w 400050"/>
                <a:gd name="connsiteY28" fmla="*/ 361231 h 371475"/>
                <a:gd name="connsiteX29" fmla="*/ 307658 w 400050"/>
                <a:gd name="connsiteY29" fmla="*/ 348849 h 371475"/>
                <a:gd name="connsiteX30" fmla="*/ 338138 w 400050"/>
                <a:gd name="connsiteY30" fmla="*/ 331704 h 371475"/>
                <a:gd name="connsiteX31" fmla="*/ 351472 w 400050"/>
                <a:gd name="connsiteY31" fmla="*/ 333609 h 371475"/>
                <a:gd name="connsiteX32" fmla="*/ 349567 w 400050"/>
                <a:gd name="connsiteY32" fmla="*/ 346944 h 371475"/>
                <a:gd name="connsiteX33" fmla="*/ 314325 w 400050"/>
                <a:gd name="connsiteY33" fmla="*/ 366946 h 371475"/>
                <a:gd name="connsiteX34" fmla="*/ 310515 w 400050"/>
                <a:gd name="connsiteY34" fmla="*/ 367899 h 371475"/>
                <a:gd name="connsiteX35" fmla="*/ 54292 w 400050"/>
                <a:gd name="connsiteY35" fmla="*/ 338371 h 371475"/>
                <a:gd name="connsiteX36" fmla="*/ 47625 w 400050"/>
                <a:gd name="connsiteY36" fmla="*/ 335514 h 371475"/>
                <a:gd name="connsiteX37" fmla="*/ 21908 w 400050"/>
                <a:gd name="connsiteY37" fmla="*/ 304081 h 371475"/>
                <a:gd name="connsiteX38" fmla="*/ 24765 w 400050"/>
                <a:gd name="connsiteY38" fmla="*/ 290746 h 371475"/>
                <a:gd name="connsiteX39" fmla="*/ 38100 w 400050"/>
                <a:gd name="connsiteY39" fmla="*/ 293604 h 371475"/>
                <a:gd name="connsiteX40" fmla="*/ 60008 w 400050"/>
                <a:gd name="connsiteY40" fmla="*/ 321226 h 371475"/>
                <a:gd name="connsiteX41" fmla="*/ 60008 w 400050"/>
                <a:gd name="connsiteY41" fmla="*/ 334561 h 371475"/>
                <a:gd name="connsiteX42" fmla="*/ 54292 w 400050"/>
                <a:gd name="connsiteY42" fmla="*/ 338371 h 371475"/>
                <a:gd name="connsiteX43" fmla="*/ 370522 w 400050"/>
                <a:gd name="connsiteY43" fmla="*/ 322179 h 371475"/>
                <a:gd name="connsiteX44" fmla="*/ 364808 w 400050"/>
                <a:gd name="connsiteY44" fmla="*/ 320274 h 371475"/>
                <a:gd name="connsiteX45" fmla="*/ 362903 w 400050"/>
                <a:gd name="connsiteY45" fmla="*/ 306939 h 371475"/>
                <a:gd name="connsiteX46" fmla="*/ 378142 w 400050"/>
                <a:gd name="connsiteY46" fmla="*/ 275506 h 371475"/>
                <a:gd name="connsiteX47" fmla="*/ 389572 w 400050"/>
                <a:gd name="connsiteY47" fmla="*/ 268839 h 371475"/>
                <a:gd name="connsiteX48" fmla="*/ 396240 w 400050"/>
                <a:gd name="connsiteY48" fmla="*/ 280269 h 371475"/>
                <a:gd name="connsiteX49" fmla="*/ 378142 w 400050"/>
                <a:gd name="connsiteY49" fmla="*/ 317416 h 371475"/>
                <a:gd name="connsiteX50" fmla="*/ 370522 w 400050"/>
                <a:gd name="connsiteY50" fmla="*/ 322179 h 371475"/>
                <a:gd name="connsiteX51" fmla="*/ 16192 w 400050"/>
                <a:gd name="connsiteY51" fmla="*/ 273601 h 371475"/>
                <a:gd name="connsiteX52" fmla="*/ 6667 w 400050"/>
                <a:gd name="connsiteY52" fmla="*/ 266934 h 371475"/>
                <a:gd name="connsiteX53" fmla="*/ 953 w 400050"/>
                <a:gd name="connsiteY53" fmla="*/ 226929 h 371475"/>
                <a:gd name="connsiteX54" fmla="*/ 10478 w 400050"/>
                <a:gd name="connsiteY54" fmla="*/ 217404 h 371475"/>
                <a:gd name="connsiteX55" fmla="*/ 20003 w 400050"/>
                <a:gd name="connsiteY55" fmla="*/ 226929 h 371475"/>
                <a:gd name="connsiteX56" fmla="*/ 25717 w 400050"/>
                <a:gd name="connsiteY56" fmla="*/ 262171 h 371475"/>
                <a:gd name="connsiteX57" fmla="*/ 19050 w 400050"/>
                <a:gd name="connsiteY57" fmla="*/ 273601 h 371475"/>
                <a:gd name="connsiteX58" fmla="*/ 16192 w 400050"/>
                <a:gd name="connsiteY58" fmla="*/ 273601 h 371475"/>
                <a:gd name="connsiteX59" fmla="*/ 392430 w 400050"/>
                <a:gd name="connsiteY59" fmla="*/ 250741 h 371475"/>
                <a:gd name="connsiteX60" fmla="*/ 392430 w 400050"/>
                <a:gd name="connsiteY60" fmla="*/ 250741 h 371475"/>
                <a:gd name="connsiteX61" fmla="*/ 382905 w 400050"/>
                <a:gd name="connsiteY61" fmla="*/ 241216 h 371475"/>
                <a:gd name="connsiteX62" fmla="*/ 383858 w 400050"/>
                <a:gd name="connsiteY62" fmla="*/ 203116 h 371475"/>
                <a:gd name="connsiteX63" fmla="*/ 393383 w 400050"/>
                <a:gd name="connsiteY63" fmla="*/ 193591 h 371475"/>
                <a:gd name="connsiteX64" fmla="*/ 393383 w 400050"/>
                <a:gd name="connsiteY64" fmla="*/ 193591 h 371475"/>
                <a:gd name="connsiteX65" fmla="*/ 402908 w 400050"/>
                <a:gd name="connsiteY65" fmla="*/ 203116 h 371475"/>
                <a:gd name="connsiteX66" fmla="*/ 401955 w 400050"/>
                <a:gd name="connsiteY66" fmla="*/ 241216 h 371475"/>
                <a:gd name="connsiteX67" fmla="*/ 392430 w 400050"/>
                <a:gd name="connsiteY67" fmla="*/ 250741 h 371475"/>
                <a:gd name="connsiteX68" fmla="*/ 9525 w 400050"/>
                <a:gd name="connsiteY68" fmla="*/ 197401 h 371475"/>
                <a:gd name="connsiteX69" fmla="*/ 0 w 400050"/>
                <a:gd name="connsiteY69" fmla="*/ 187876 h 371475"/>
                <a:gd name="connsiteX70" fmla="*/ 0 w 400050"/>
                <a:gd name="connsiteY70" fmla="*/ 158349 h 371475"/>
                <a:gd name="connsiteX71" fmla="*/ 0 w 400050"/>
                <a:gd name="connsiteY71" fmla="*/ 149776 h 371475"/>
                <a:gd name="connsiteX72" fmla="*/ 9525 w 400050"/>
                <a:gd name="connsiteY72" fmla="*/ 140251 h 371475"/>
                <a:gd name="connsiteX73" fmla="*/ 19050 w 400050"/>
                <a:gd name="connsiteY73" fmla="*/ 149776 h 371475"/>
                <a:gd name="connsiteX74" fmla="*/ 19050 w 400050"/>
                <a:gd name="connsiteY74" fmla="*/ 158349 h 371475"/>
                <a:gd name="connsiteX75" fmla="*/ 19050 w 400050"/>
                <a:gd name="connsiteY75" fmla="*/ 187876 h 371475"/>
                <a:gd name="connsiteX76" fmla="*/ 9525 w 400050"/>
                <a:gd name="connsiteY76" fmla="*/ 197401 h 371475"/>
                <a:gd name="connsiteX77" fmla="*/ 9525 w 400050"/>
                <a:gd name="connsiteY77" fmla="*/ 197401 h 371475"/>
                <a:gd name="connsiteX78" fmla="*/ 394335 w 400050"/>
                <a:gd name="connsiteY78" fmla="*/ 174541 h 371475"/>
                <a:gd name="connsiteX79" fmla="*/ 394335 w 400050"/>
                <a:gd name="connsiteY79" fmla="*/ 174541 h 371475"/>
                <a:gd name="connsiteX80" fmla="*/ 384810 w 400050"/>
                <a:gd name="connsiteY80" fmla="*/ 165016 h 371475"/>
                <a:gd name="connsiteX81" fmla="*/ 384810 w 400050"/>
                <a:gd name="connsiteY81" fmla="*/ 131679 h 371475"/>
                <a:gd name="connsiteX82" fmla="*/ 384810 w 400050"/>
                <a:gd name="connsiteY82" fmla="*/ 126916 h 371475"/>
                <a:gd name="connsiteX83" fmla="*/ 394335 w 400050"/>
                <a:gd name="connsiteY83" fmla="*/ 117391 h 371475"/>
                <a:gd name="connsiteX84" fmla="*/ 403860 w 400050"/>
                <a:gd name="connsiteY84" fmla="*/ 126916 h 371475"/>
                <a:gd name="connsiteX85" fmla="*/ 403860 w 400050"/>
                <a:gd name="connsiteY85" fmla="*/ 131679 h 371475"/>
                <a:gd name="connsiteX86" fmla="*/ 403860 w 400050"/>
                <a:gd name="connsiteY86" fmla="*/ 165016 h 371475"/>
                <a:gd name="connsiteX87" fmla="*/ 394335 w 400050"/>
                <a:gd name="connsiteY87" fmla="*/ 174541 h 371475"/>
                <a:gd name="connsiteX88" fmla="*/ 9525 w 400050"/>
                <a:gd name="connsiteY88" fmla="*/ 121201 h 371475"/>
                <a:gd name="connsiteX89" fmla="*/ 9525 w 400050"/>
                <a:gd name="connsiteY89" fmla="*/ 121201 h 371475"/>
                <a:gd name="connsiteX90" fmla="*/ 0 w 400050"/>
                <a:gd name="connsiteY90" fmla="*/ 111676 h 371475"/>
                <a:gd name="connsiteX91" fmla="*/ 0 w 400050"/>
                <a:gd name="connsiteY91" fmla="*/ 73576 h 371475"/>
                <a:gd name="connsiteX92" fmla="*/ 9525 w 400050"/>
                <a:gd name="connsiteY92" fmla="*/ 64051 h 371475"/>
                <a:gd name="connsiteX93" fmla="*/ 19050 w 400050"/>
                <a:gd name="connsiteY93" fmla="*/ 73576 h 371475"/>
                <a:gd name="connsiteX94" fmla="*/ 19050 w 400050"/>
                <a:gd name="connsiteY94" fmla="*/ 111676 h 371475"/>
                <a:gd name="connsiteX95" fmla="*/ 9525 w 400050"/>
                <a:gd name="connsiteY95" fmla="*/ 121201 h 371475"/>
                <a:gd name="connsiteX96" fmla="*/ 394335 w 400050"/>
                <a:gd name="connsiteY96" fmla="*/ 98341 h 371475"/>
                <a:gd name="connsiteX97" fmla="*/ 384810 w 400050"/>
                <a:gd name="connsiteY97" fmla="*/ 88816 h 371475"/>
                <a:gd name="connsiteX98" fmla="*/ 384810 w 400050"/>
                <a:gd name="connsiteY98" fmla="*/ 65956 h 371475"/>
                <a:gd name="connsiteX99" fmla="*/ 384810 w 400050"/>
                <a:gd name="connsiteY99" fmla="*/ 50716 h 371475"/>
                <a:gd name="connsiteX100" fmla="*/ 394335 w 400050"/>
                <a:gd name="connsiteY100" fmla="*/ 41191 h 371475"/>
                <a:gd name="connsiteX101" fmla="*/ 394335 w 400050"/>
                <a:gd name="connsiteY101" fmla="*/ 41191 h 371475"/>
                <a:gd name="connsiteX102" fmla="*/ 403860 w 400050"/>
                <a:gd name="connsiteY102" fmla="*/ 50716 h 371475"/>
                <a:gd name="connsiteX103" fmla="*/ 403860 w 400050"/>
                <a:gd name="connsiteY103" fmla="*/ 65956 h 371475"/>
                <a:gd name="connsiteX104" fmla="*/ 403860 w 400050"/>
                <a:gd name="connsiteY104" fmla="*/ 88816 h 371475"/>
                <a:gd name="connsiteX105" fmla="*/ 394335 w 400050"/>
                <a:gd name="connsiteY105" fmla="*/ 98341 h 371475"/>
                <a:gd name="connsiteX106" fmla="*/ 394335 w 400050"/>
                <a:gd name="connsiteY106" fmla="*/ 98341 h 371475"/>
                <a:gd name="connsiteX107" fmla="*/ 9525 w 400050"/>
                <a:gd name="connsiteY107" fmla="*/ 45001 h 371475"/>
                <a:gd name="connsiteX108" fmla="*/ 0 w 400050"/>
                <a:gd name="connsiteY108" fmla="*/ 35476 h 371475"/>
                <a:gd name="connsiteX109" fmla="*/ 0 w 400050"/>
                <a:gd name="connsiteY109" fmla="*/ 24999 h 371475"/>
                <a:gd name="connsiteX110" fmla="*/ 24765 w 400050"/>
                <a:gd name="connsiteY110" fmla="*/ 234 h 371475"/>
                <a:gd name="connsiteX111" fmla="*/ 26670 w 400050"/>
                <a:gd name="connsiteY111" fmla="*/ 234 h 371475"/>
                <a:gd name="connsiteX112" fmla="*/ 36195 w 400050"/>
                <a:gd name="connsiteY112" fmla="*/ 9759 h 371475"/>
                <a:gd name="connsiteX113" fmla="*/ 26670 w 400050"/>
                <a:gd name="connsiteY113" fmla="*/ 19284 h 371475"/>
                <a:gd name="connsiteX114" fmla="*/ 25717 w 400050"/>
                <a:gd name="connsiteY114" fmla="*/ 19284 h 371475"/>
                <a:gd name="connsiteX115" fmla="*/ 20003 w 400050"/>
                <a:gd name="connsiteY115" fmla="*/ 19284 h 371475"/>
                <a:gd name="connsiteX116" fmla="*/ 20003 w 400050"/>
                <a:gd name="connsiteY116" fmla="*/ 24046 h 371475"/>
                <a:gd name="connsiteX117" fmla="*/ 20003 w 400050"/>
                <a:gd name="connsiteY117" fmla="*/ 35476 h 371475"/>
                <a:gd name="connsiteX118" fmla="*/ 9525 w 400050"/>
                <a:gd name="connsiteY118" fmla="*/ 45001 h 371475"/>
                <a:gd name="connsiteX119" fmla="*/ 9525 w 400050"/>
                <a:gd name="connsiteY119" fmla="*/ 45001 h 371475"/>
                <a:gd name="connsiteX120" fmla="*/ 392430 w 400050"/>
                <a:gd name="connsiteY120" fmla="*/ 22141 h 371475"/>
                <a:gd name="connsiteX121" fmla="*/ 385763 w 400050"/>
                <a:gd name="connsiteY121" fmla="*/ 19284 h 371475"/>
                <a:gd name="connsiteX122" fmla="*/ 382905 w 400050"/>
                <a:gd name="connsiteY122" fmla="*/ 19284 h 371475"/>
                <a:gd name="connsiteX123" fmla="*/ 379095 w 400050"/>
                <a:gd name="connsiteY123" fmla="*/ 19284 h 371475"/>
                <a:gd name="connsiteX124" fmla="*/ 356235 w 400050"/>
                <a:gd name="connsiteY124" fmla="*/ 19284 h 371475"/>
                <a:gd name="connsiteX125" fmla="*/ 346710 w 400050"/>
                <a:gd name="connsiteY125" fmla="*/ 9759 h 371475"/>
                <a:gd name="connsiteX126" fmla="*/ 356235 w 400050"/>
                <a:gd name="connsiteY126" fmla="*/ 234 h 371475"/>
                <a:gd name="connsiteX127" fmla="*/ 356235 w 400050"/>
                <a:gd name="connsiteY127" fmla="*/ 234 h 371475"/>
                <a:gd name="connsiteX128" fmla="*/ 379095 w 400050"/>
                <a:gd name="connsiteY128" fmla="*/ 234 h 371475"/>
                <a:gd name="connsiteX129" fmla="*/ 381953 w 400050"/>
                <a:gd name="connsiteY129" fmla="*/ 234 h 371475"/>
                <a:gd name="connsiteX130" fmla="*/ 401003 w 400050"/>
                <a:gd name="connsiteY130" fmla="*/ 6901 h 371475"/>
                <a:gd name="connsiteX131" fmla="*/ 398145 w 400050"/>
                <a:gd name="connsiteY131" fmla="*/ 20236 h 371475"/>
                <a:gd name="connsiteX132" fmla="*/ 392430 w 400050"/>
                <a:gd name="connsiteY132" fmla="*/ 22141 h 371475"/>
                <a:gd name="connsiteX133" fmla="*/ 102870 w 400050"/>
                <a:gd name="connsiteY133" fmla="*/ 20236 h 371475"/>
                <a:gd name="connsiteX134" fmla="*/ 102870 w 400050"/>
                <a:gd name="connsiteY134" fmla="*/ 20236 h 371475"/>
                <a:gd name="connsiteX135" fmla="*/ 64770 w 400050"/>
                <a:gd name="connsiteY135" fmla="*/ 20236 h 371475"/>
                <a:gd name="connsiteX136" fmla="*/ 55245 w 400050"/>
                <a:gd name="connsiteY136" fmla="*/ 10711 h 371475"/>
                <a:gd name="connsiteX137" fmla="*/ 64770 w 400050"/>
                <a:gd name="connsiteY137" fmla="*/ 1186 h 371475"/>
                <a:gd name="connsiteX138" fmla="*/ 64770 w 400050"/>
                <a:gd name="connsiteY138" fmla="*/ 1186 h 371475"/>
                <a:gd name="connsiteX139" fmla="*/ 102870 w 400050"/>
                <a:gd name="connsiteY139" fmla="*/ 1186 h 371475"/>
                <a:gd name="connsiteX140" fmla="*/ 112395 w 400050"/>
                <a:gd name="connsiteY140" fmla="*/ 10711 h 371475"/>
                <a:gd name="connsiteX141" fmla="*/ 102870 w 400050"/>
                <a:gd name="connsiteY141" fmla="*/ 20236 h 371475"/>
                <a:gd name="connsiteX142" fmla="*/ 140970 w 400050"/>
                <a:gd name="connsiteY142" fmla="*/ 20236 h 371475"/>
                <a:gd name="connsiteX143" fmla="*/ 131445 w 400050"/>
                <a:gd name="connsiteY143" fmla="*/ 10711 h 371475"/>
                <a:gd name="connsiteX144" fmla="*/ 140970 w 400050"/>
                <a:gd name="connsiteY144" fmla="*/ 1186 h 371475"/>
                <a:gd name="connsiteX145" fmla="*/ 179070 w 400050"/>
                <a:gd name="connsiteY145" fmla="*/ 1186 h 371475"/>
                <a:gd name="connsiteX146" fmla="*/ 179070 w 400050"/>
                <a:gd name="connsiteY146" fmla="*/ 1186 h 371475"/>
                <a:gd name="connsiteX147" fmla="*/ 188595 w 400050"/>
                <a:gd name="connsiteY147" fmla="*/ 10711 h 371475"/>
                <a:gd name="connsiteX148" fmla="*/ 179070 w 400050"/>
                <a:gd name="connsiteY148" fmla="*/ 20236 h 371475"/>
                <a:gd name="connsiteX149" fmla="*/ 140970 w 400050"/>
                <a:gd name="connsiteY149" fmla="*/ 20236 h 371475"/>
                <a:gd name="connsiteX150" fmla="*/ 140970 w 400050"/>
                <a:gd name="connsiteY150" fmla="*/ 20236 h 371475"/>
                <a:gd name="connsiteX151" fmla="*/ 202883 w 400050"/>
                <a:gd name="connsiteY151" fmla="*/ 20236 h 371475"/>
                <a:gd name="connsiteX152" fmla="*/ 193358 w 400050"/>
                <a:gd name="connsiteY152" fmla="*/ 10711 h 371475"/>
                <a:gd name="connsiteX153" fmla="*/ 202883 w 400050"/>
                <a:gd name="connsiteY153" fmla="*/ 1186 h 371475"/>
                <a:gd name="connsiteX154" fmla="*/ 240983 w 400050"/>
                <a:gd name="connsiteY154" fmla="*/ 1186 h 371475"/>
                <a:gd name="connsiteX155" fmla="*/ 240983 w 400050"/>
                <a:gd name="connsiteY155" fmla="*/ 1186 h 371475"/>
                <a:gd name="connsiteX156" fmla="*/ 250508 w 400050"/>
                <a:gd name="connsiteY156" fmla="*/ 10711 h 371475"/>
                <a:gd name="connsiteX157" fmla="*/ 240983 w 400050"/>
                <a:gd name="connsiteY157" fmla="*/ 20236 h 371475"/>
                <a:gd name="connsiteX158" fmla="*/ 202883 w 400050"/>
                <a:gd name="connsiteY158" fmla="*/ 20236 h 371475"/>
                <a:gd name="connsiteX159" fmla="*/ 317183 w 400050"/>
                <a:gd name="connsiteY159" fmla="*/ 20236 h 371475"/>
                <a:gd name="connsiteX160" fmla="*/ 279083 w 400050"/>
                <a:gd name="connsiteY160" fmla="*/ 20236 h 371475"/>
                <a:gd name="connsiteX161" fmla="*/ 269558 w 400050"/>
                <a:gd name="connsiteY161" fmla="*/ 10711 h 371475"/>
                <a:gd name="connsiteX162" fmla="*/ 279083 w 400050"/>
                <a:gd name="connsiteY162" fmla="*/ 1186 h 371475"/>
                <a:gd name="connsiteX163" fmla="*/ 317183 w 400050"/>
                <a:gd name="connsiteY163" fmla="*/ 1186 h 371475"/>
                <a:gd name="connsiteX164" fmla="*/ 326708 w 400050"/>
                <a:gd name="connsiteY164" fmla="*/ 10711 h 371475"/>
                <a:gd name="connsiteX165" fmla="*/ 317183 w 400050"/>
                <a:gd name="connsiteY165" fmla="*/ 20236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400050" h="371475">
                  <a:moveTo>
                    <a:pt x="235267" y="376471"/>
                  </a:moveTo>
                  <a:cubicBezTo>
                    <a:pt x="229553" y="376471"/>
                    <a:pt x="225742" y="372661"/>
                    <a:pt x="225742" y="366946"/>
                  </a:cubicBezTo>
                  <a:cubicBezTo>
                    <a:pt x="225742" y="361231"/>
                    <a:pt x="229553" y="357421"/>
                    <a:pt x="235267" y="357421"/>
                  </a:cubicBezTo>
                  <a:cubicBezTo>
                    <a:pt x="244792" y="357421"/>
                    <a:pt x="254317" y="357421"/>
                    <a:pt x="264795" y="357421"/>
                  </a:cubicBezTo>
                  <a:cubicBezTo>
                    <a:pt x="267653" y="357421"/>
                    <a:pt x="270510" y="357421"/>
                    <a:pt x="273367" y="357421"/>
                  </a:cubicBezTo>
                  <a:cubicBezTo>
                    <a:pt x="278130" y="357421"/>
                    <a:pt x="282892" y="361231"/>
                    <a:pt x="283845" y="365994"/>
                  </a:cubicBezTo>
                  <a:cubicBezTo>
                    <a:pt x="283845" y="371709"/>
                    <a:pt x="280035" y="375519"/>
                    <a:pt x="275272" y="376471"/>
                  </a:cubicBezTo>
                  <a:cubicBezTo>
                    <a:pt x="272415" y="376471"/>
                    <a:pt x="268605" y="376471"/>
                    <a:pt x="265747" y="376471"/>
                  </a:cubicBezTo>
                  <a:cubicBezTo>
                    <a:pt x="255270" y="376471"/>
                    <a:pt x="244792" y="376471"/>
                    <a:pt x="235267" y="376471"/>
                  </a:cubicBezTo>
                  <a:lnTo>
                    <a:pt x="235267" y="376471"/>
                  </a:lnTo>
                  <a:close/>
                  <a:moveTo>
                    <a:pt x="197167" y="376471"/>
                  </a:moveTo>
                  <a:lnTo>
                    <a:pt x="197167" y="376471"/>
                  </a:lnTo>
                  <a:lnTo>
                    <a:pt x="159067" y="376471"/>
                  </a:lnTo>
                  <a:cubicBezTo>
                    <a:pt x="153353" y="376471"/>
                    <a:pt x="149542" y="372661"/>
                    <a:pt x="149542" y="366946"/>
                  </a:cubicBezTo>
                  <a:cubicBezTo>
                    <a:pt x="149542" y="361231"/>
                    <a:pt x="153353" y="357421"/>
                    <a:pt x="159067" y="357421"/>
                  </a:cubicBezTo>
                  <a:cubicBezTo>
                    <a:pt x="159067" y="357421"/>
                    <a:pt x="159067" y="357421"/>
                    <a:pt x="159067" y="357421"/>
                  </a:cubicBezTo>
                  <a:lnTo>
                    <a:pt x="197167" y="357421"/>
                  </a:lnTo>
                  <a:cubicBezTo>
                    <a:pt x="202883" y="357421"/>
                    <a:pt x="206692" y="361231"/>
                    <a:pt x="206692" y="366946"/>
                  </a:cubicBezTo>
                  <a:cubicBezTo>
                    <a:pt x="206692" y="371709"/>
                    <a:pt x="202883" y="376471"/>
                    <a:pt x="197167" y="376471"/>
                  </a:cubicBezTo>
                  <a:close/>
                  <a:moveTo>
                    <a:pt x="121920" y="372661"/>
                  </a:moveTo>
                  <a:cubicBezTo>
                    <a:pt x="120967" y="372661"/>
                    <a:pt x="120967" y="372661"/>
                    <a:pt x="120015" y="372661"/>
                  </a:cubicBezTo>
                  <a:cubicBezTo>
                    <a:pt x="106680" y="369804"/>
                    <a:pt x="93345" y="365041"/>
                    <a:pt x="81915" y="359326"/>
                  </a:cubicBezTo>
                  <a:cubicBezTo>
                    <a:pt x="77153" y="356469"/>
                    <a:pt x="75247" y="350754"/>
                    <a:pt x="78105" y="346944"/>
                  </a:cubicBezTo>
                  <a:cubicBezTo>
                    <a:pt x="80963" y="342181"/>
                    <a:pt x="86678" y="340276"/>
                    <a:pt x="90488" y="343134"/>
                  </a:cubicBezTo>
                  <a:cubicBezTo>
                    <a:pt x="100965" y="348849"/>
                    <a:pt x="112395" y="352659"/>
                    <a:pt x="123825" y="355516"/>
                  </a:cubicBezTo>
                  <a:cubicBezTo>
                    <a:pt x="128588" y="356469"/>
                    <a:pt x="132397" y="362184"/>
                    <a:pt x="131445" y="366946"/>
                  </a:cubicBezTo>
                  <a:cubicBezTo>
                    <a:pt x="129540" y="369804"/>
                    <a:pt x="125730" y="372661"/>
                    <a:pt x="121920" y="372661"/>
                  </a:cubicBezTo>
                  <a:close/>
                  <a:moveTo>
                    <a:pt x="310515" y="367899"/>
                  </a:moveTo>
                  <a:cubicBezTo>
                    <a:pt x="306705" y="367899"/>
                    <a:pt x="302895" y="365994"/>
                    <a:pt x="301942" y="361231"/>
                  </a:cubicBezTo>
                  <a:cubicBezTo>
                    <a:pt x="300038" y="356469"/>
                    <a:pt x="302895" y="350754"/>
                    <a:pt x="307658" y="348849"/>
                  </a:cubicBezTo>
                  <a:cubicBezTo>
                    <a:pt x="319088" y="345039"/>
                    <a:pt x="329565" y="339324"/>
                    <a:pt x="338138" y="331704"/>
                  </a:cubicBezTo>
                  <a:cubicBezTo>
                    <a:pt x="341947" y="328846"/>
                    <a:pt x="348615" y="329799"/>
                    <a:pt x="351472" y="333609"/>
                  </a:cubicBezTo>
                  <a:cubicBezTo>
                    <a:pt x="354330" y="337419"/>
                    <a:pt x="353378" y="344086"/>
                    <a:pt x="349567" y="346944"/>
                  </a:cubicBezTo>
                  <a:cubicBezTo>
                    <a:pt x="339090" y="355516"/>
                    <a:pt x="326708" y="362184"/>
                    <a:pt x="314325" y="366946"/>
                  </a:cubicBezTo>
                  <a:cubicBezTo>
                    <a:pt x="313372" y="367899"/>
                    <a:pt x="311467" y="367899"/>
                    <a:pt x="310515" y="367899"/>
                  </a:cubicBezTo>
                  <a:close/>
                  <a:moveTo>
                    <a:pt x="54292" y="338371"/>
                  </a:moveTo>
                  <a:cubicBezTo>
                    <a:pt x="52388" y="338371"/>
                    <a:pt x="49530" y="337419"/>
                    <a:pt x="47625" y="335514"/>
                  </a:cubicBezTo>
                  <a:cubicBezTo>
                    <a:pt x="38100" y="325989"/>
                    <a:pt x="29528" y="315511"/>
                    <a:pt x="21908" y="304081"/>
                  </a:cubicBezTo>
                  <a:cubicBezTo>
                    <a:pt x="19050" y="299319"/>
                    <a:pt x="20955" y="293604"/>
                    <a:pt x="24765" y="290746"/>
                  </a:cubicBezTo>
                  <a:cubicBezTo>
                    <a:pt x="29528" y="287889"/>
                    <a:pt x="35242" y="289794"/>
                    <a:pt x="38100" y="293604"/>
                  </a:cubicBezTo>
                  <a:cubicBezTo>
                    <a:pt x="43815" y="304081"/>
                    <a:pt x="51435" y="312654"/>
                    <a:pt x="60008" y="321226"/>
                  </a:cubicBezTo>
                  <a:cubicBezTo>
                    <a:pt x="63817" y="325036"/>
                    <a:pt x="63817" y="330751"/>
                    <a:pt x="60008" y="334561"/>
                  </a:cubicBezTo>
                  <a:cubicBezTo>
                    <a:pt x="60008" y="337419"/>
                    <a:pt x="57150" y="338371"/>
                    <a:pt x="54292" y="338371"/>
                  </a:cubicBezTo>
                  <a:close/>
                  <a:moveTo>
                    <a:pt x="370522" y="322179"/>
                  </a:moveTo>
                  <a:cubicBezTo>
                    <a:pt x="368617" y="322179"/>
                    <a:pt x="366713" y="321226"/>
                    <a:pt x="364808" y="320274"/>
                  </a:cubicBezTo>
                  <a:cubicBezTo>
                    <a:pt x="360045" y="317416"/>
                    <a:pt x="359092" y="311701"/>
                    <a:pt x="362903" y="306939"/>
                  </a:cubicBezTo>
                  <a:cubicBezTo>
                    <a:pt x="369570" y="297414"/>
                    <a:pt x="375285" y="286936"/>
                    <a:pt x="378142" y="275506"/>
                  </a:cubicBezTo>
                  <a:cubicBezTo>
                    <a:pt x="380047" y="270744"/>
                    <a:pt x="384810" y="267886"/>
                    <a:pt x="389572" y="268839"/>
                  </a:cubicBezTo>
                  <a:cubicBezTo>
                    <a:pt x="394335" y="270744"/>
                    <a:pt x="397192" y="275506"/>
                    <a:pt x="396240" y="280269"/>
                  </a:cubicBezTo>
                  <a:cubicBezTo>
                    <a:pt x="392430" y="293604"/>
                    <a:pt x="386715" y="305986"/>
                    <a:pt x="378142" y="317416"/>
                  </a:cubicBezTo>
                  <a:cubicBezTo>
                    <a:pt x="376238" y="321226"/>
                    <a:pt x="373380" y="322179"/>
                    <a:pt x="370522" y="322179"/>
                  </a:cubicBezTo>
                  <a:close/>
                  <a:moveTo>
                    <a:pt x="16192" y="273601"/>
                  </a:moveTo>
                  <a:cubicBezTo>
                    <a:pt x="12383" y="273601"/>
                    <a:pt x="8572" y="270744"/>
                    <a:pt x="6667" y="266934"/>
                  </a:cubicBezTo>
                  <a:cubicBezTo>
                    <a:pt x="2858" y="254551"/>
                    <a:pt x="953" y="241216"/>
                    <a:pt x="953" y="226929"/>
                  </a:cubicBezTo>
                  <a:cubicBezTo>
                    <a:pt x="953" y="221214"/>
                    <a:pt x="4763" y="217404"/>
                    <a:pt x="10478" y="217404"/>
                  </a:cubicBezTo>
                  <a:cubicBezTo>
                    <a:pt x="15240" y="217404"/>
                    <a:pt x="20003" y="221214"/>
                    <a:pt x="20003" y="226929"/>
                  </a:cubicBezTo>
                  <a:cubicBezTo>
                    <a:pt x="20003" y="239311"/>
                    <a:pt x="21908" y="250741"/>
                    <a:pt x="25717" y="262171"/>
                  </a:cubicBezTo>
                  <a:cubicBezTo>
                    <a:pt x="26670" y="266934"/>
                    <a:pt x="23813" y="272649"/>
                    <a:pt x="19050" y="273601"/>
                  </a:cubicBezTo>
                  <a:cubicBezTo>
                    <a:pt x="17145" y="273601"/>
                    <a:pt x="17145" y="273601"/>
                    <a:pt x="16192" y="273601"/>
                  </a:cubicBezTo>
                  <a:close/>
                  <a:moveTo>
                    <a:pt x="392430" y="250741"/>
                  </a:moveTo>
                  <a:cubicBezTo>
                    <a:pt x="392430" y="250741"/>
                    <a:pt x="392430" y="250741"/>
                    <a:pt x="392430" y="250741"/>
                  </a:cubicBezTo>
                  <a:cubicBezTo>
                    <a:pt x="386715" y="250741"/>
                    <a:pt x="382905" y="245979"/>
                    <a:pt x="382905" y="241216"/>
                  </a:cubicBezTo>
                  <a:cubicBezTo>
                    <a:pt x="383858" y="228834"/>
                    <a:pt x="383858" y="215499"/>
                    <a:pt x="383858" y="203116"/>
                  </a:cubicBezTo>
                  <a:cubicBezTo>
                    <a:pt x="383858" y="198354"/>
                    <a:pt x="388620" y="193591"/>
                    <a:pt x="393383" y="193591"/>
                  </a:cubicBezTo>
                  <a:cubicBezTo>
                    <a:pt x="393383" y="193591"/>
                    <a:pt x="393383" y="193591"/>
                    <a:pt x="393383" y="193591"/>
                  </a:cubicBezTo>
                  <a:cubicBezTo>
                    <a:pt x="399097" y="193591"/>
                    <a:pt x="402908" y="198354"/>
                    <a:pt x="402908" y="203116"/>
                  </a:cubicBezTo>
                  <a:cubicBezTo>
                    <a:pt x="402908" y="215499"/>
                    <a:pt x="401955" y="228834"/>
                    <a:pt x="401955" y="241216"/>
                  </a:cubicBezTo>
                  <a:cubicBezTo>
                    <a:pt x="401955" y="246931"/>
                    <a:pt x="397192" y="250741"/>
                    <a:pt x="392430" y="250741"/>
                  </a:cubicBezTo>
                  <a:close/>
                  <a:moveTo>
                    <a:pt x="9525" y="197401"/>
                  </a:moveTo>
                  <a:cubicBezTo>
                    <a:pt x="4763" y="197401"/>
                    <a:pt x="0" y="193591"/>
                    <a:pt x="0" y="187876"/>
                  </a:cubicBezTo>
                  <a:cubicBezTo>
                    <a:pt x="0" y="178351"/>
                    <a:pt x="0" y="167874"/>
                    <a:pt x="0" y="158349"/>
                  </a:cubicBezTo>
                  <a:lnTo>
                    <a:pt x="0" y="149776"/>
                  </a:lnTo>
                  <a:cubicBezTo>
                    <a:pt x="0" y="144061"/>
                    <a:pt x="3810" y="140251"/>
                    <a:pt x="9525" y="140251"/>
                  </a:cubicBezTo>
                  <a:cubicBezTo>
                    <a:pt x="15240" y="140251"/>
                    <a:pt x="19050" y="144061"/>
                    <a:pt x="19050" y="149776"/>
                  </a:cubicBezTo>
                  <a:lnTo>
                    <a:pt x="19050" y="158349"/>
                  </a:lnTo>
                  <a:cubicBezTo>
                    <a:pt x="19050" y="167874"/>
                    <a:pt x="19050" y="178351"/>
                    <a:pt x="19050" y="187876"/>
                  </a:cubicBezTo>
                  <a:cubicBezTo>
                    <a:pt x="19050" y="193591"/>
                    <a:pt x="15240" y="197401"/>
                    <a:pt x="9525" y="197401"/>
                  </a:cubicBezTo>
                  <a:cubicBezTo>
                    <a:pt x="9525" y="197401"/>
                    <a:pt x="9525" y="197401"/>
                    <a:pt x="9525" y="197401"/>
                  </a:cubicBezTo>
                  <a:close/>
                  <a:moveTo>
                    <a:pt x="394335" y="174541"/>
                  </a:moveTo>
                  <a:cubicBezTo>
                    <a:pt x="394335" y="174541"/>
                    <a:pt x="393383" y="174541"/>
                    <a:pt x="394335" y="174541"/>
                  </a:cubicBezTo>
                  <a:cubicBezTo>
                    <a:pt x="388620" y="174541"/>
                    <a:pt x="384810" y="169779"/>
                    <a:pt x="384810" y="165016"/>
                  </a:cubicBezTo>
                  <a:cubicBezTo>
                    <a:pt x="384810" y="153586"/>
                    <a:pt x="384810" y="143109"/>
                    <a:pt x="384810" y="131679"/>
                  </a:cubicBezTo>
                  <a:lnTo>
                    <a:pt x="384810" y="126916"/>
                  </a:lnTo>
                  <a:cubicBezTo>
                    <a:pt x="384810" y="121201"/>
                    <a:pt x="388620" y="117391"/>
                    <a:pt x="394335" y="117391"/>
                  </a:cubicBezTo>
                  <a:cubicBezTo>
                    <a:pt x="400050" y="117391"/>
                    <a:pt x="403860" y="121201"/>
                    <a:pt x="403860" y="126916"/>
                  </a:cubicBezTo>
                  <a:lnTo>
                    <a:pt x="403860" y="131679"/>
                  </a:lnTo>
                  <a:cubicBezTo>
                    <a:pt x="403860" y="143109"/>
                    <a:pt x="403860" y="153586"/>
                    <a:pt x="403860" y="165016"/>
                  </a:cubicBezTo>
                  <a:cubicBezTo>
                    <a:pt x="402908" y="170731"/>
                    <a:pt x="399097" y="174541"/>
                    <a:pt x="394335" y="174541"/>
                  </a:cubicBezTo>
                  <a:close/>
                  <a:moveTo>
                    <a:pt x="9525" y="121201"/>
                  </a:moveTo>
                  <a:cubicBezTo>
                    <a:pt x="9525" y="121201"/>
                    <a:pt x="9525" y="121201"/>
                    <a:pt x="9525" y="121201"/>
                  </a:cubicBezTo>
                  <a:cubicBezTo>
                    <a:pt x="3810" y="121201"/>
                    <a:pt x="0" y="117391"/>
                    <a:pt x="0" y="111676"/>
                  </a:cubicBezTo>
                  <a:lnTo>
                    <a:pt x="0" y="73576"/>
                  </a:lnTo>
                  <a:cubicBezTo>
                    <a:pt x="0" y="67861"/>
                    <a:pt x="3810" y="64051"/>
                    <a:pt x="9525" y="64051"/>
                  </a:cubicBezTo>
                  <a:cubicBezTo>
                    <a:pt x="15240" y="64051"/>
                    <a:pt x="19050" y="67861"/>
                    <a:pt x="19050" y="73576"/>
                  </a:cubicBezTo>
                  <a:lnTo>
                    <a:pt x="19050" y="111676"/>
                  </a:lnTo>
                  <a:cubicBezTo>
                    <a:pt x="19050" y="117391"/>
                    <a:pt x="15240" y="121201"/>
                    <a:pt x="9525" y="121201"/>
                  </a:cubicBezTo>
                  <a:close/>
                  <a:moveTo>
                    <a:pt x="394335" y="98341"/>
                  </a:moveTo>
                  <a:cubicBezTo>
                    <a:pt x="388620" y="98341"/>
                    <a:pt x="384810" y="94531"/>
                    <a:pt x="384810" y="88816"/>
                  </a:cubicBezTo>
                  <a:lnTo>
                    <a:pt x="384810" y="65956"/>
                  </a:lnTo>
                  <a:lnTo>
                    <a:pt x="384810" y="50716"/>
                  </a:lnTo>
                  <a:cubicBezTo>
                    <a:pt x="384810" y="45001"/>
                    <a:pt x="388620" y="41191"/>
                    <a:pt x="394335" y="41191"/>
                  </a:cubicBezTo>
                  <a:cubicBezTo>
                    <a:pt x="394335" y="41191"/>
                    <a:pt x="394335" y="41191"/>
                    <a:pt x="394335" y="41191"/>
                  </a:cubicBezTo>
                  <a:cubicBezTo>
                    <a:pt x="400050" y="41191"/>
                    <a:pt x="403860" y="45001"/>
                    <a:pt x="403860" y="50716"/>
                  </a:cubicBezTo>
                  <a:lnTo>
                    <a:pt x="403860" y="65956"/>
                  </a:lnTo>
                  <a:lnTo>
                    <a:pt x="403860" y="88816"/>
                  </a:lnTo>
                  <a:cubicBezTo>
                    <a:pt x="403860" y="94531"/>
                    <a:pt x="399097" y="98341"/>
                    <a:pt x="394335" y="98341"/>
                  </a:cubicBezTo>
                  <a:cubicBezTo>
                    <a:pt x="394335" y="98341"/>
                    <a:pt x="394335" y="98341"/>
                    <a:pt x="394335" y="98341"/>
                  </a:cubicBezTo>
                  <a:close/>
                  <a:moveTo>
                    <a:pt x="9525" y="45001"/>
                  </a:moveTo>
                  <a:cubicBezTo>
                    <a:pt x="4763" y="45001"/>
                    <a:pt x="0" y="41191"/>
                    <a:pt x="0" y="35476"/>
                  </a:cubicBezTo>
                  <a:lnTo>
                    <a:pt x="0" y="24999"/>
                  </a:lnTo>
                  <a:cubicBezTo>
                    <a:pt x="0" y="3091"/>
                    <a:pt x="13335" y="234"/>
                    <a:pt x="24765" y="234"/>
                  </a:cubicBezTo>
                  <a:lnTo>
                    <a:pt x="26670" y="234"/>
                  </a:lnTo>
                  <a:cubicBezTo>
                    <a:pt x="32385" y="234"/>
                    <a:pt x="36195" y="4996"/>
                    <a:pt x="36195" y="9759"/>
                  </a:cubicBezTo>
                  <a:cubicBezTo>
                    <a:pt x="36195" y="15474"/>
                    <a:pt x="31433" y="19284"/>
                    <a:pt x="26670" y="19284"/>
                  </a:cubicBezTo>
                  <a:lnTo>
                    <a:pt x="25717" y="19284"/>
                  </a:lnTo>
                  <a:cubicBezTo>
                    <a:pt x="21908" y="19284"/>
                    <a:pt x="20003" y="19284"/>
                    <a:pt x="20003" y="19284"/>
                  </a:cubicBezTo>
                  <a:cubicBezTo>
                    <a:pt x="20003" y="19284"/>
                    <a:pt x="20003" y="21189"/>
                    <a:pt x="20003" y="24046"/>
                  </a:cubicBezTo>
                  <a:lnTo>
                    <a:pt x="20003" y="35476"/>
                  </a:lnTo>
                  <a:cubicBezTo>
                    <a:pt x="19050" y="41191"/>
                    <a:pt x="15240" y="45001"/>
                    <a:pt x="9525" y="45001"/>
                  </a:cubicBezTo>
                  <a:cubicBezTo>
                    <a:pt x="9525" y="45001"/>
                    <a:pt x="9525" y="45001"/>
                    <a:pt x="9525" y="45001"/>
                  </a:cubicBezTo>
                  <a:close/>
                  <a:moveTo>
                    <a:pt x="392430" y="22141"/>
                  </a:moveTo>
                  <a:cubicBezTo>
                    <a:pt x="389572" y="22141"/>
                    <a:pt x="387667" y="21189"/>
                    <a:pt x="385763" y="19284"/>
                  </a:cubicBezTo>
                  <a:cubicBezTo>
                    <a:pt x="384810" y="19284"/>
                    <a:pt x="383858" y="19284"/>
                    <a:pt x="382905" y="19284"/>
                  </a:cubicBezTo>
                  <a:cubicBezTo>
                    <a:pt x="381953" y="19284"/>
                    <a:pt x="380047" y="19284"/>
                    <a:pt x="379095" y="19284"/>
                  </a:cubicBezTo>
                  <a:lnTo>
                    <a:pt x="356235" y="19284"/>
                  </a:lnTo>
                  <a:cubicBezTo>
                    <a:pt x="350520" y="19284"/>
                    <a:pt x="346710" y="15474"/>
                    <a:pt x="346710" y="9759"/>
                  </a:cubicBezTo>
                  <a:cubicBezTo>
                    <a:pt x="346710" y="4044"/>
                    <a:pt x="350520" y="234"/>
                    <a:pt x="356235" y="234"/>
                  </a:cubicBezTo>
                  <a:lnTo>
                    <a:pt x="356235" y="234"/>
                  </a:lnTo>
                  <a:lnTo>
                    <a:pt x="379095" y="234"/>
                  </a:lnTo>
                  <a:cubicBezTo>
                    <a:pt x="380047" y="234"/>
                    <a:pt x="381000" y="234"/>
                    <a:pt x="381953" y="234"/>
                  </a:cubicBezTo>
                  <a:cubicBezTo>
                    <a:pt x="390525" y="-719"/>
                    <a:pt x="397192" y="1186"/>
                    <a:pt x="401003" y="6901"/>
                  </a:cubicBezTo>
                  <a:cubicBezTo>
                    <a:pt x="403860" y="11664"/>
                    <a:pt x="402908" y="17379"/>
                    <a:pt x="398145" y="20236"/>
                  </a:cubicBezTo>
                  <a:cubicBezTo>
                    <a:pt x="396240" y="22141"/>
                    <a:pt x="394335" y="22141"/>
                    <a:pt x="392430" y="22141"/>
                  </a:cubicBezTo>
                  <a:close/>
                  <a:moveTo>
                    <a:pt x="102870" y="20236"/>
                  </a:moveTo>
                  <a:cubicBezTo>
                    <a:pt x="102870" y="20236"/>
                    <a:pt x="102870" y="20236"/>
                    <a:pt x="102870" y="20236"/>
                  </a:cubicBezTo>
                  <a:cubicBezTo>
                    <a:pt x="90488" y="20236"/>
                    <a:pt x="77153" y="20236"/>
                    <a:pt x="64770" y="20236"/>
                  </a:cubicBezTo>
                  <a:cubicBezTo>
                    <a:pt x="59055" y="20236"/>
                    <a:pt x="55245" y="15474"/>
                    <a:pt x="55245" y="10711"/>
                  </a:cubicBezTo>
                  <a:cubicBezTo>
                    <a:pt x="55245" y="4996"/>
                    <a:pt x="59055" y="1186"/>
                    <a:pt x="64770" y="1186"/>
                  </a:cubicBezTo>
                  <a:cubicBezTo>
                    <a:pt x="64770" y="1186"/>
                    <a:pt x="64770" y="1186"/>
                    <a:pt x="64770" y="1186"/>
                  </a:cubicBezTo>
                  <a:cubicBezTo>
                    <a:pt x="77153" y="1186"/>
                    <a:pt x="90488" y="1186"/>
                    <a:pt x="102870" y="1186"/>
                  </a:cubicBezTo>
                  <a:cubicBezTo>
                    <a:pt x="108585" y="1186"/>
                    <a:pt x="112395" y="4996"/>
                    <a:pt x="112395" y="10711"/>
                  </a:cubicBezTo>
                  <a:cubicBezTo>
                    <a:pt x="112395" y="15474"/>
                    <a:pt x="107633" y="20236"/>
                    <a:pt x="102870" y="20236"/>
                  </a:cubicBezTo>
                  <a:close/>
                  <a:moveTo>
                    <a:pt x="140970" y="20236"/>
                  </a:moveTo>
                  <a:cubicBezTo>
                    <a:pt x="135255" y="20236"/>
                    <a:pt x="131445" y="16426"/>
                    <a:pt x="131445" y="10711"/>
                  </a:cubicBezTo>
                  <a:cubicBezTo>
                    <a:pt x="131445" y="4996"/>
                    <a:pt x="135255" y="1186"/>
                    <a:pt x="140970" y="1186"/>
                  </a:cubicBezTo>
                  <a:lnTo>
                    <a:pt x="179070" y="1186"/>
                  </a:lnTo>
                  <a:lnTo>
                    <a:pt x="179070" y="1186"/>
                  </a:lnTo>
                  <a:cubicBezTo>
                    <a:pt x="184785" y="1186"/>
                    <a:pt x="188595" y="4996"/>
                    <a:pt x="188595" y="10711"/>
                  </a:cubicBezTo>
                  <a:cubicBezTo>
                    <a:pt x="188595" y="16426"/>
                    <a:pt x="184785" y="20236"/>
                    <a:pt x="179070" y="20236"/>
                  </a:cubicBezTo>
                  <a:lnTo>
                    <a:pt x="140970" y="20236"/>
                  </a:lnTo>
                  <a:lnTo>
                    <a:pt x="140970" y="20236"/>
                  </a:lnTo>
                  <a:close/>
                  <a:moveTo>
                    <a:pt x="202883" y="20236"/>
                  </a:moveTo>
                  <a:cubicBezTo>
                    <a:pt x="197167" y="20236"/>
                    <a:pt x="193358" y="16426"/>
                    <a:pt x="193358" y="10711"/>
                  </a:cubicBezTo>
                  <a:cubicBezTo>
                    <a:pt x="193358" y="4996"/>
                    <a:pt x="197167" y="1186"/>
                    <a:pt x="202883" y="1186"/>
                  </a:cubicBezTo>
                  <a:lnTo>
                    <a:pt x="240983" y="1186"/>
                  </a:lnTo>
                  <a:lnTo>
                    <a:pt x="240983" y="1186"/>
                  </a:lnTo>
                  <a:cubicBezTo>
                    <a:pt x="246697" y="1186"/>
                    <a:pt x="250508" y="4996"/>
                    <a:pt x="250508" y="10711"/>
                  </a:cubicBezTo>
                  <a:cubicBezTo>
                    <a:pt x="250508" y="16426"/>
                    <a:pt x="246697" y="20236"/>
                    <a:pt x="240983" y="20236"/>
                  </a:cubicBezTo>
                  <a:lnTo>
                    <a:pt x="202883" y="20236"/>
                  </a:lnTo>
                  <a:close/>
                  <a:moveTo>
                    <a:pt x="317183" y="20236"/>
                  </a:moveTo>
                  <a:lnTo>
                    <a:pt x="279083" y="20236"/>
                  </a:lnTo>
                  <a:cubicBezTo>
                    <a:pt x="273367" y="20236"/>
                    <a:pt x="269558" y="16426"/>
                    <a:pt x="269558" y="10711"/>
                  </a:cubicBezTo>
                  <a:cubicBezTo>
                    <a:pt x="269558" y="4996"/>
                    <a:pt x="273367" y="1186"/>
                    <a:pt x="279083" y="1186"/>
                  </a:cubicBezTo>
                  <a:lnTo>
                    <a:pt x="317183" y="1186"/>
                  </a:lnTo>
                  <a:cubicBezTo>
                    <a:pt x="322897" y="1186"/>
                    <a:pt x="326708" y="4996"/>
                    <a:pt x="326708" y="10711"/>
                  </a:cubicBezTo>
                  <a:cubicBezTo>
                    <a:pt x="326708" y="16426"/>
                    <a:pt x="321945" y="20236"/>
                    <a:pt x="317183" y="2023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6E7A565B-5049-4994-B513-F855CACFA68A}"/>
              </a:ext>
            </a:extLst>
          </p:cNvPr>
          <p:cNvGrpSpPr/>
          <p:nvPr/>
        </p:nvGrpSpPr>
        <p:grpSpPr>
          <a:xfrm>
            <a:off x="1654683" y="5651349"/>
            <a:ext cx="900052" cy="580534"/>
            <a:chOff x="651351" y="4796527"/>
            <a:chExt cx="952500" cy="614363"/>
          </a:xfrm>
          <a:solidFill>
            <a:schemeClr val="accent1"/>
          </a:solidFill>
        </p:grpSpPr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DB6C0219-9E91-4F38-A2B6-E002758CE7FB}"/>
                </a:ext>
              </a:extLst>
            </p:cNvPr>
            <p:cNvSpPr/>
            <p:nvPr/>
          </p:nvSpPr>
          <p:spPr>
            <a:xfrm>
              <a:off x="651351" y="4963215"/>
              <a:ext cx="952500" cy="447675"/>
            </a:xfrm>
            <a:custGeom>
              <a:avLst/>
              <a:gdLst>
                <a:gd name="connsiteX0" fmla="*/ 950600 w 952500"/>
                <a:gd name="connsiteY0" fmla="*/ 103823 h 447675"/>
                <a:gd name="connsiteX1" fmla="*/ 897260 w 952500"/>
                <a:gd name="connsiteY1" fmla="*/ 71438 h 447675"/>
                <a:gd name="connsiteX2" fmla="*/ 877257 w 952500"/>
                <a:gd name="connsiteY2" fmla="*/ 71438 h 447675"/>
                <a:gd name="connsiteX3" fmla="*/ 881068 w 952500"/>
                <a:gd name="connsiteY3" fmla="*/ 54293 h 447675"/>
                <a:gd name="connsiteX4" fmla="*/ 844872 w 952500"/>
                <a:gd name="connsiteY4" fmla="*/ 0 h 447675"/>
                <a:gd name="connsiteX5" fmla="*/ 479112 w 952500"/>
                <a:gd name="connsiteY5" fmla="*/ 0 h 447675"/>
                <a:gd name="connsiteX6" fmla="*/ 479112 w 952500"/>
                <a:gd name="connsiteY6" fmla="*/ 0 h 447675"/>
                <a:gd name="connsiteX7" fmla="*/ 478160 w 952500"/>
                <a:gd name="connsiteY7" fmla="*/ 0 h 447675"/>
                <a:gd name="connsiteX8" fmla="*/ 477207 w 952500"/>
                <a:gd name="connsiteY8" fmla="*/ 0 h 447675"/>
                <a:gd name="connsiteX9" fmla="*/ 477207 w 952500"/>
                <a:gd name="connsiteY9" fmla="*/ 0 h 447675"/>
                <a:gd name="connsiteX10" fmla="*/ 111447 w 952500"/>
                <a:gd name="connsiteY10" fmla="*/ 0 h 447675"/>
                <a:gd name="connsiteX11" fmla="*/ 75252 w 952500"/>
                <a:gd name="connsiteY11" fmla="*/ 54293 h 447675"/>
                <a:gd name="connsiteX12" fmla="*/ 79062 w 952500"/>
                <a:gd name="connsiteY12" fmla="*/ 71438 h 447675"/>
                <a:gd name="connsiteX13" fmla="*/ 59060 w 952500"/>
                <a:gd name="connsiteY13" fmla="*/ 71438 h 447675"/>
                <a:gd name="connsiteX14" fmla="*/ 5720 w 952500"/>
                <a:gd name="connsiteY14" fmla="*/ 103823 h 447675"/>
                <a:gd name="connsiteX15" fmla="*/ 17150 w 952500"/>
                <a:gd name="connsiteY15" fmla="*/ 217170 h 447675"/>
                <a:gd name="connsiteX16" fmla="*/ 86682 w 952500"/>
                <a:gd name="connsiteY16" fmla="*/ 232410 h 447675"/>
                <a:gd name="connsiteX17" fmla="*/ 107637 w 952500"/>
                <a:gd name="connsiteY17" fmla="*/ 253365 h 447675"/>
                <a:gd name="connsiteX18" fmla="*/ 106685 w 952500"/>
                <a:gd name="connsiteY18" fmla="*/ 387668 h 447675"/>
                <a:gd name="connsiteX19" fmla="*/ 167645 w 952500"/>
                <a:gd name="connsiteY19" fmla="*/ 453390 h 447675"/>
                <a:gd name="connsiteX20" fmla="*/ 182885 w 952500"/>
                <a:gd name="connsiteY20" fmla="*/ 454343 h 447675"/>
                <a:gd name="connsiteX21" fmla="*/ 478160 w 952500"/>
                <a:gd name="connsiteY21" fmla="*/ 454343 h 447675"/>
                <a:gd name="connsiteX22" fmla="*/ 773435 w 952500"/>
                <a:gd name="connsiteY22" fmla="*/ 454343 h 447675"/>
                <a:gd name="connsiteX23" fmla="*/ 788675 w 952500"/>
                <a:gd name="connsiteY23" fmla="*/ 453390 h 447675"/>
                <a:gd name="connsiteX24" fmla="*/ 849635 w 952500"/>
                <a:gd name="connsiteY24" fmla="*/ 387668 h 447675"/>
                <a:gd name="connsiteX25" fmla="*/ 848682 w 952500"/>
                <a:gd name="connsiteY25" fmla="*/ 253365 h 447675"/>
                <a:gd name="connsiteX26" fmla="*/ 869638 w 952500"/>
                <a:gd name="connsiteY26" fmla="*/ 232410 h 447675"/>
                <a:gd name="connsiteX27" fmla="*/ 939170 w 952500"/>
                <a:gd name="connsiteY27" fmla="*/ 217170 h 447675"/>
                <a:gd name="connsiteX28" fmla="*/ 950600 w 952500"/>
                <a:gd name="connsiteY28" fmla="*/ 103823 h 447675"/>
                <a:gd name="connsiteX29" fmla="*/ 75252 w 952500"/>
                <a:gd name="connsiteY29" fmla="*/ 207645 h 447675"/>
                <a:gd name="connsiteX30" fmla="*/ 52392 w 952500"/>
                <a:gd name="connsiteY30" fmla="*/ 207645 h 447675"/>
                <a:gd name="connsiteX31" fmla="*/ 31437 w 952500"/>
                <a:gd name="connsiteY31" fmla="*/ 110490 h 447675"/>
                <a:gd name="connsiteX32" fmla="*/ 89540 w 952500"/>
                <a:gd name="connsiteY32" fmla="*/ 97155 h 447675"/>
                <a:gd name="connsiteX33" fmla="*/ 104780 w 952500"/>
                <a:gd name="connsiteY33" fmla="*/ 170498 h 447675"/>
                <a:gd name="connsiteX34" fmla="*/ 75252 w 952500"/>
                <a:gd name="connsiteY34" fmla="*/ 207645 h 447675"/>
                <a:gd name="connsiteX35" fmla="*/ 903928 w 952500"/>
                <a:gd name="connsiteY35" fmla="*/ 207645 h 447675"/>
                <a:gd name="connsiteX36" fmla="*/ 881068 w 952500"/>
                <a:gd name="connsiteY36" fmla="*/ 207645 h 447675"/>
                <a:gd name="connsiteX37" fmla="*/ 850588 w 952500"/>
                <a:gd name="connsiteY37" fmla="*/ 170498 h 447675"/>
                <a:gd name="connsiteX38" fmla="*/ 865828 w 952500"/>
                <a:gd name="connsiteY38" fmla="*/ 97155 h 447675"/>
                <a:gd name="connsiteX39" fmla="*/ 923930 w 952500"/>
                <a:gd name="connsiteY39" fmla="*/ 110490 h 447675"/>
                <a:gd name="connsiteX40" fmla="*/ 903928 w 952500"/>
                <a:gd name="connsiteY40" fmla="*/ 20764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952500" h="447675">
                  <a:moveTo>
                    <a:pt x="950600" y="103823"/>
                  </a:moveTo>
                  <a:cubicBezTo>
                    <a:pt x="940122" y="82868"/>
                    <a:pt x="922978" y="69533"/>
                    <a:pt x="897260" y="71438"/>
                  </a:cubicBezTo>
                  <a:cubicBezTo>
                    <a:pt x="890593" y="72390"/>
                    <a:pt x="883925" y="71438"/>
                    <a:pt x="877257" y="71438"/>
                  </a:cubicBezTo>
                  <a:cubicBezTo>
                    <a:pt x="875353" y="63818"/>
                    <a:pt x="879163" y="60008"/>
                    <a:pt x="881068" y="54293"/>
                  </a:cubicBezTo>
                  <a:cubicBezTo>
                    <a:pt x="895355" y="18098"/>
                    <a:pt x="882972" y="0"/>
                    <a:pt x="844872" y="0"/>
                  </a:cubicBezTo>
                  <a:cubicBezTo>
                    <a:pt x="722953" y="0"/>
                    <a:pt x="601032" y="0"/>
                    <a:pt x="479112" y="0"/>
                  </a:cubicBezTo>
                  <a:lnTo>
                    <a:pt x="479112" y="0"/>
                  </a:lnTo>
                  <a:cubicBezTo>
                    <a:pt x="479112" y="0"/>
                    <a:pt x="478160" y="0"/>
                    <a:pt x="478160" y="0"/>
                  </a:cubicBezTo>
                  <a:cubicBezTo>
                    <a:pt x="478160" y="0"/>
                    <a:pt x="477207" y="0"/>
                    <a:pt x="477207" y="0"/>
                  </a:cubicBezTo>
                  <a:lnTo>
                    <a:pt x="477207" y="0"/>
                  </a:lnTo>
                  <a:cubicBezTo>
                    <a:pt x="355287" y="0"/>
                    <a:pt x="233367" y="0"/>
                    <a:pt x="111447" y="0"/>
                  </a:cubicBezTo>
                  <a:cubicBezTo>
                    <a:pt x="73347" y="0"/>
                    <a:pt x="60965" y="18098"/>
                    <a:pt x="75252" y="54293"/>
                  </a:cubicBezTo>
                  <a:cubicBezTo>
                    <a:pt x="77157" y="59055"/>
                    <a:pt x="81920" y="63818"/>
                    <a:pt x="79062" y="71438"/>
                  </a:cubicBezTo>
                  <a:cubicBezTo>
                    <a:pt x="72395" y="71438"/>
                    <a:pt x="65727" y="71438"/>
                    <a:pt x="59060" y="71438"/>
                  </a:cubicBezTo>
                  <a:cubicBezTo>
                    <a:pt x="33342" y="69533"/>
                    <a:pt x="16197" y="82868"/>
                    <a:pt x="5720" y="103823"/>
                  </a:cubicBezTo>
                  <a:cubicBezTo>
                    <a:pt x="-5710" y="125730"/>
                    <a:pt x="957" y="198120"/>
                    <a:pt x="17150" y="217170"/>
                  </a:cubicBezTo>
                  <a:cubicBezTo>
                    <a:pt x="37152" y="240983"/>
                    <a:pt x="62870" y="231458"/>
                    <a:pt x="86682" y="232410"/>
                  </a:cubicBezTo>
                  <a:cubicBezTo>
                    <a:pt x="102875" y="233363"/>
                    <a:pt x="108590" y="236220"/>
                    <a:pt x="107637" y="253365"/>
                  </a:cubicBezTo>
                  <a:cubicBezTo>
                    <a:pt x="106685" y="313373"/>
                    <a:pt x="107637" y="327660"/>
                    <a:pt x="106685" y="387668"/>
                  </a:cubicBezTo>
                  <a:cubicBezTo>
                    <a:pt x="106685" y="421958"/>
                    <a:pt x="126687" y="452438"/>
                    <a:pt x="167645" y="453390"/>
                  </a:cubicBezTo>
                  <a:cubicBezTo>
                    <a:pt x="172407" y="455295"/>
                    <a:pt x="178122" y="454343"/>
                    <a:pt x="182885" y="454343"/>
                  </a:cubicBezTo>
                  <a:cubicBezTo>
                    <a:pt x="280992" y="454343"/>
                    <a:pt x="379100" y="454343"/>
                    <a:pt x="478160" y="454343"/>
                  </a:cubicBezTo>
                  <a:cubicBezTo>
                    <a:pt x="576268" y="454343"/>
                    <a:pt x="674375" y="454343"/>
                    <a:pt x="773435" y="454343"/>
                  </a:cubicBezTo>
                  <a:cubicBezTo>
                    <a:pt x="778197" y="454343"/>
                    <a:pt x="783913" y="454343"/>
                    <a:pt x="788675" y="453390"/>
                  </a:cubicBezTo>
                  <a:cubicBezTo>
                    <a:pt x="828680" y="452438"/>
                    <a:pt x="849635" y="421958"/>
                    <a:pt x="849635" y="387668"/>
                  </a:cubicBezTo>
                  <a:cubicBezTo>
                    <a:pt x="848682" y="327660"/>
                    <a:pt x="850588" y="313373"/>
                    <a:pt x="848682" y="253365"/>
                  </a:cubicBezTo>
                  <a:cubicBezTo>
                    <a:pt x="848682" y="236220"/>
                    <a:pt x="854397" y="233363"/>
                    <a:pt x="869638" y="232410"/>
                  </a:cubicBezTo>
                  <a:cubicBezTo>
                    <a:pt x="893450" y="231458"/>
                    <a:pt x="919168" y="240983"/>
                    <a:pt x="939170" y="217170"/>
                  </a:cubicBezTo>
                  <a:cubicBezTo>
                    <a:pt x="955363" y="197168"/>
                    <a:pt x="962982" y="125730"/>
                    <a:pt x="950600" y="103823"/>
                  </a:cubicBezTo>
                  <a:close/>
                  <a:moveTo>
                    <a:pt x="75252" y="207645"/>
                  </a:moveTo>
                  <a:cubicBezTo>
                    <a:pt x="67632" y="207645"/>
                    <a:pt x="60012" y="208598"/>
                    <a:pt x="52392" y="207645"/>
                  </a:cubicBezTo>
                  <a:cubicBezTo>
                    <a:pt x="28580" y="202883"/>
                    <a:pt x="18102" y="129540"/>
                    <a:pt x="31437" y="110490"/>
                  </a:cubicBezTo>
                  <a:cubicBezTo>
                    <a:pt x="46677" y="89535"/>
                    <a:pt x="69537" y="96203"/>
                    <a:pt x="89540" y="97155"/>
                  </a:cubicBezTo>
                  <a:cubicBezTo>
                    <a:pt x="106685" y="97155"/>
                    <a:pt x="102875" y="160973"/>
                    <a:pt x="104780" y="170498"/>
                  </a:cubicBezTo>
                  <a:cubicBezTo>
                    <a:pt x="114305" y="206693"/>
                    <a:pt x="112400" y="208598"/>
                    <a:pt x="75252" y="207645"/>
                  </a:cubicBezTo>
                  <a:close/>
                  <a:moveTo>
                    <a:pt x="903928" y="207645"/>
                  </a:moveTo>
                  <a:cubicBezTo>
                    <a:pt x="896307" y="209550"/>
                    <a:pt x="888688" y="207645"/>
                    <a:pt x="881068" y="207645"/>
                  </a:cubicBezTo>
                  <a:cubicBezTo>
                    <a:pt x="843920" y="208598"/>
                    <a:pt x="842015" y="206693"/>
                    <a:pt x="850588" y="170498"/>
                  </a:cubicBezTo>
                  <a:cubicBezTo>
                    <a:pt x="852493" y="160973"/>
                    <a:pt x="848682" y="97155"/>
                    <a:pt x="865828" y="97155"/>
                  </a:cubicBezTo>
                  <a:cubicBezTo>
                    <a:pt x="885830" y="97155"/>
                    <a:pt x="908690" y="89535"/>
                    <a:pt x="923930" y="110490"/>
                  </a:cubicBezTo>
                  <a:cubicBezTo>
                    <a:pt x="939170" y="129540"/>
                    <a:pt x="927740" y="202883"/>
                    <a:pt x="903928" y="207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AAA25FC6-AEBB-4BE8-85E0-6C6CC6FE1F70}"/>
                </a:ext>
              </a:extLst>
            </p:cNvPr>
            <p:cNvSpPr/>
            <p:nvPr/>
          </p:nvSpPr>
          <p:spPr>
            <a:xfrm>
              <a:off x="728509" y="4796527"/>
              <a:ext cx="800100" cy="142875"/>
            </a:xfrm>
            <a:custGeom>
              <a:avLst/>
              <a:gdLst>
                <a:gd name="connsiteX0" fmla="*/ 753427 w 800100"/>
                <a:gd name="connsiteY0" fmla="*/ 89535 h 142875"/>
                <a:gd name="connsiteX1" fmla="*/ 443865 w 800100"/>
                <a:gd name="connsiteY1" fmla="*/ 89535 h 142875"/>
                <a:gd name="connsiteX2" fmla="*/ 443865 w 800100"/>
                <a:gd name="connsiteY2" fmla="*/ 60960 h 142875"/>
                <a:gd name="connsiteX3" fmla="*/ 459105 w 800100"/>
                <a:gd name="connsiteY3" fmla="*/ 60960 h 142875"/>
                <a:gd name="connsiteX4" fmla="*/ 489585 w 800100"/>
                <a:gd name="connsiteY4" fmla="*/ 30480 h 142875"/>
                <a:gd name="connsiteX5" fmla="*/ 489585 w 800100"/>
                <a:gd name="connsiteY5" fmla="*/ 30480 h 142875"/>
                <a:gd name="connsiteX6" fmla="*/ 459105 w 800100"/>
                <a:gd name="connsiteY6" fmla="*/ 0 h 142875"/>
                <a:gd name="connsiteX7" fmla="*/ 342900 w 800100"/>
                <a:gd name="connsiteY7" fmla="*/ 0 h 142875"/>
                <a:gd name="connsiteX8" fmla="*/ 312420 w 800100"/>
                <a:gd name="connsiteY8" fmla="*/ 30480 h 142875"/>
                <a:gd name="connsiteX9" fmla="*/ 312420 w 800100"/>
                <a:gd name="connsiteY9" fmla="*/ 30480 h 142875"/>
                <a:gd name="connsiteX10" fmla="*/ 342900 w 800100"/>
                <a:gd name="connsiteY10" fmla="*/ 60960 h 142875"/>
                <a:gd name="connsiteX11" fmla="*/ 358140 w 800100"/>
                <a:gd name="connsiteY11" fmla="*/ 60960 h 142875"/>
                <a:gd name="connsiteX12" fmla="*/ 358140 w 800100"/>
                <a:gd name="connsiteY12" fmla="*/ 89535 h 142875"/>
                <a:gd name="connsiteX13" fmla="*/ 49530 w 800100"/>
                <a:gd name="connsiteY13" fmla="*/ 89535 h 142875"/>
                <a:gd name="connsiteX14" fmla="*/ 0 w 800100"/>
                <a:gd name="connsiteY14" fmla="*/ 139065 h 142875"/>
                <a:gd name="connsiteX15" fmla="*/ 952 w 800100"/>
                <a:gd name="connsiteY15" fmla="*/ 150495 h 142875"/>
                <a:gd name="connsiteX16" fmla="*/ 801052 w 800100"/>
                <a:gd name="connsiteY16" fmla="*/ 150495 h 142875"/>
                <a:gd name="connsiteX17" fmla="*/ 802005 w 800100"/>
                <a:gd name="connsiteY17" fmla="*/ 139065 h 142875"/>
                <a:gd name="connsiteX18" fmla="*/ 753427 w 800100"/>
                <a:gd name="connsiteY18" fmla="*/ 8953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0100" h="142875">
                  <a:moveTo>
                    <a:pt x="753427" y="89535"/>
                  </a:moveTo>
                  <a:lnTo>
                    <a:pt x="443865" y="89535"/>
                  </a:lnTo>
                  <a:lnTo>
                    <a:pt x="443865" y="60960"/>
                  </a:lnTo>
                  <a:lnTo>
                    <a:pt x="459105" y="60960"/>
                  </a:lnTo>
                  <a:cubicBezTo>
                    <a:pt x="476250" y="60960"/>
                    <a:pt x="489585" y="46673"/>
                    <a:pt x="489585" y="30480"/>
                  </a:cubicBezTo>
                  <a:lnTo>
                    <a:pt x="489585" y="30480"/>
                  </a:lnTo>
                  <a:cubicBezTo>
                    <a:pt x="489585" y="13335"/>
                    <a:pt x="475298" y="0"/>
                    <a:pt x="459105" y="0"/>
                  </a:cubicBezTo>
                  <a:lnTo>
                    <a:pt x="342900" y="0"/>
                  </a:lnTo>
                  <a:cubicBezTo>
                    <a:pt x="325755" y="0"/>
                    <a:pt x="312420" y="14288"/>
                    <a:pt x="312420" y="30480"/>
                  </a:cubicBezTo>
                  <a:lnTo>
                    <a:pt x="312420" y="30480"/>
                  </a:lnTo>
                  <a:cubicBezTo>
                    <a:pt x="312420" y="47625"/>
                    <a:pt x="326708" y="60960"/>
                    <a:pt x="342900" y="60960"/>
                  </a:cubicBezTo>
                  <a:lnTo>
                    <a:pt x="358140" y="60960"/>
                  </a:lnTo>
                  <a:lnTo>
                    <a:pt x="358140" y="89535"/>
                  </a:lnTo>
                  <a:lnTo>
                    <a:pt x="49530" y="89535"/>
                  </a:lnTo>
                  <a:cubicBezTo>
                    <a:pt x="21907" y="89535"/>
                    <a:pt x="0" y="111443"/>
                    <a:pt x="0" y="139065"/>
                  </a:cubicBezTo>
                  <a:cubicBezTo>
                    <a:pt x="0" y="142875"/>
                    <a:pt x="952" y="146685"/>
                    <a:pt x="952" y="150495"/>
                  </a:cubicBezTo>
                  <a:lnTo>
                    <a:pt x="801052" y="150495"/>
                  </a:lnTo>
                  <a:cubicBezTo>
                    <a:pt x="802005" y="146685"/>
                    <a:pt x="802005" y="142875"/>
                    <a:pt x="802005" y="139065"/>
                  </a:cubicBezTo>
                  <a:cubicBezTo>
                    <a:pt x="802005" y="112395"/>
                    <a:pt x="780098" y="89535"/>
                    <a:pt x="753427" y="89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32A0FC6C-3577-45A9-81E4-BBFBCFF24646}"/>
              </a:ext>
            </a:extLst>
          </p:cNvPr>
          <p:cNvGrpSpPr/>
          <p:nvPr/>
        </p:nvGrpSpPr>
        <p:grpSpPr>
          <a:xfrm>
            <a:off x="449513" y="5600338"/>
            <a:ext cx="1046409" cy="631545"/>
            <a:chOff x="1429386" y="2788700"/>
            <a:chExt cx="942975" cy="569119"/>
          </a:xfrm>
          <a:solidFill>
            <a:schemeClr val="accent1"/>
          </a:solidFill>
        </p:grpSpPr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1FB2826-F1DE-403A-BA2F-23B4E1FE906A}"/>
                </a:ext>
              </a:extLst>
            </p:cNvPr>
            <p:cNvSpPr/>
            <p:nvPr/>
          </p:nvSpPr>
          <p:spPr>
            <a:xfrm>
              <a:off x="1429386" y="2948244"/>
              <a:ext cx="942975" cy="409575"/>
            </a:xfrm>
            <a:custGeom>
              <a:avLst/>
              <a:gdLst>
                <a:gd name="connsiteX0" fmla="*/ 935355 w 942975"/>
                <a:gd name="connsiteY0" fmla="*/ 42386 h 409575"/>
                <a:gd name="connsiteX1" fmla="*/ 879157 w 942975"/>
                <a:gd name="connsiteY1" fmla="*/ 10954 h 409575"/>
                <a:gd name="connsiteX2" fmla="*/ 816293 w 942975"/>
                <a:gd name="connsiteY2" fmla="*/ 10954 h 409575"/>
                <a:gd name="connsiteX3" fmla="*/ 807720 w 942975"/>
                <a:gd name="connsiteY3" fmla="*/ 2381 h 409575"/>
                <a:gd name="connsiteX4" fmla="*/ 793432 w 942975"/>
                <a:gd name="connsiteY4" fmla="*/ 476 h 409575"/>
                <a:gd name="connsiteX5" fmla="*/ 497205 w 942975"/>
                <a:gd name="connsiteY5" fmla="*/ 476 h 409575"/>
                <a:gd name="connsiteX6" fmla="*/ 147638 w 942975"/>
                <a:gd name="connsiteY6" fmla="*/ 476 h 409575"/>
                <a:gd name="connsiteX7" fmla="*/ 132398 w 942975"/>
                <a:gd name="connsiteY7" fmla="*/ 10001 h 409575"/>
                <a:gd name="connsiteX8" fmla="*/ 60008 w 942975"/>
                <a:gd name="connsiteY8" fmla="*/ 10954 h 409575"/>
                <a:gd name="connsiteX9" fmla="*/ 35243 w 942975"/>
                <a:gd name="connsiteY9" fmla="*/ 15716 h 409575"/>
                <a:gd name="connsiteX10" fmla="*/ 0 w 942975"/>
                <a:gd name="connsiteY10" fmla="*/ 86201 h 409575"/>
                <a:gd name="connsiteX11" fmla="*/ 38100 w 942975"/>
                <a:gd name="connsiteY11" fmla="*/ 150019 h 409575"/>
                <a:gd name="connsiteX12" fmla="*/ 64770 w 942975"/>
                <a:gd name="connsiteY12" fmla="*/ 153829 h 409575"/>
                <a:gd name="connsiteX13" fmla="*/ 132398 w 942975"/>
                <a:gd name="connsiteY13" fmla="*/ 153829 h 409575"/>
                <a:gd name="connsiteX14" fmla="*/ 132398 w 942975"/>
                <a:gd name="connsiteY14" fmla="*/ 153829 h 409575"/>
                <a:gd name="connsiteX15" fmla="*/ 133350 w 942975"/>
                <a:gd name="connsiteY15" fmla="*/ 169069 h 409575"/>
                <a:gd name="connsiteX16" fmla="*/ 133350 w 942975"/>
                <a:gd name="connsiteY16" fmla="*/ 288131 h 409575"/>
                <a:gd name="connsiteX17" fmla="*/ 134302 w 942975"/>
                <a:gd name="connsiteY17" fmla="*/ 368141 h 409575"/>
                <a:gd name="connsiteX18" fmla="*/ 188595 w 942975"/>
                <a:gd name="connsiteY18" fmla="*/ 411956 h 409575"/>
                <a:gd name="connsiteX19" fmla="*/ 743903 w 942975"/>
                <a:gd name="connsiteY19" fmla="*/ 411956 h 409575"/>
                <a:gd name="connsiteX20" fmla="*/ 773430 w 942975"/>
                <a:gd name="connsiteY20" fmla="*/ 406241 h 409575"/>
                <a:gd name="connsiteX21" fmla="*/ 808673 w 942975"/>
                <a:gd name="connsiteY21" fmla="*/ 350044 h 409575"/>
                <a:gd name="connsiteX22" fmla="*/ 808673 w 942975"/>
                <a:gd name="connsiteY22" fmla="*/ 170021 h 409575"/>
                <a:gd name="connsiteX23" fmla="*/ 809625 w 942975"/>
                <a:gd name="connsiteY23" fmla="*/ 154781 h 409575"/>
                <a:gd name="connsiteX24" fmla="*/ 823913 w 942975"/>
                <a:gd name="connsiteY24" fmla="*/ 153829 h 409575"/>
                <a:gd name="connsiteX25" fmla="*/ 896303 w 942975"/>
                <a:gd name="connsiteY25" fmla="*/ 152876 h 409575"/>
                <a:gd name="connsiteX26" fmla="*/ 935355 w 942975"/>
                <a:gd name="connsiteY26" fmla="*/ 42386 h 409575"/>
                <a:gd name="connsiteX27" fmla="*/ 135255 w 942975"/>
                <a:gd name="connsiteY27" fmla="*/ 111919 h 409575"/>
                <a:gd name="connsiteX28" fmla="*/ 125730 w 942975"/>
                <a:gd name="connsiteY28" fmla="*/ 128111 h 409575"/>
                <a:gd name="connsiteX29" fmla="*/ 57150 w 942975"/>
                <a:gd name="connsiteY29" fmla="*/ 128111 h 409575"/>
                <a:gd name="connsiteX30" fmla="*/ 23813 w 942975"/>
                <a:gd name="connsiteY30" fmla="*/ 81439 h 409575"/>
                <a:gd name="connsiteX31" fmla="*/ 55245 w 942975"/>
                <a:gd name="connsiteY31" fmla="*/ 34766 h 409575"/>
                <a:gd name="connsiteX32" fmla="*/ 59055 w 942975"/>
                <a:gd name="connsiteY32" fmla="*/ 34766 h 409575"/>
                <a:gd name="connsiteX33" fmla="*/ 92393 w 942975"/>
                <a:gd name="connsiteY33" fmla="*/ 34766 h 409575"/>
                <a:gd name="connsiteX34" fmla="*/ 125730 w 942975"/>
                <a:gd name="connsiteY34" fmla="*/ 34766 h 409575"/>
                <a:gd name="connsiteX35" fmla="*/ 135255 w 942975"/>
                <a:gd name="connsiteY35" fmla="*/ 44291 h 409575"/>
                <a:gd name="connsiteX36" fmla="*/ 135255 w 942975"/>
                <a:gd name="connsiteY36" fmla="*/ 111919 h 409575"/>
                <a:gd name="connsiteX37" fmla="*/ 886778 w 942975"/>
                <a:gd name="connsiteY37" fmla="*/ 128111 h 409575"/>
                <a:gd name="connsiteX38" fmla="*/ 816293 w 942975"/>
                <a:gd name="connsiteY38" fmla="*/ 128111 h 409575"/>
                <a:gd name="connsiteX39" fmla="*/ 807720 w 942975"/>
                <a:gd name="connsiteY39" fmla="*/ 112871 h 409575"/>
                <a:gd name="connsiteX40" fmla="*/ 807720 w 942975"/>
                <a:gd name="connsiteY40" fmla="*/ 43339 h 409575"/>
                <a:gd name="connsiteX41" fmla="*/ 816293 w 942975"/>
                <a:gd name="connsiteY41" fmla="*/ 34766 h 409575"/>
                <a:gd name="connsiteX42" fmla="*/ 852488 w 942975"/>
                <a:gd name="connsiteY42" fmla="*/ 34766 h 409575"/>
                <a:gd name="connsiteX43" fmla="*/ 852488 w 942975"/>
                <a:gd name="connsiteY43" fmla="*/ 34766 h 409575"/>
                <a:gd name="connsiteX44" fmla="*/ 886778 w 942975"/>
                <a:gd name="connsiteY44" fmla="*/ 34766 h 409575"/>
                <a:gd name="connsiteX45" fmla="*/ 919163 w 942975"/>
                <a:gd name="connsiteY45" fmla="*/ 81439 h 409575"/>
                <a:gd name="connsiteX46" fmla="*/ 886778 w 942975"/>
                <a:gd name="connsiteY46" fmla="*/ 128111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42975" h="409575">
                  <a:moveTo>
                    <a:pt x="935355" y="42386"/>
                  </a:moveTo>
                  <a:cubicBezTo>
                    <a:pt x="923925" y="18574"/>
                    <a:pt x="902970" y="11906"/>
                    <a:pt x="879157" y="10954"/>
                  </a:cubicBezTo>
                  <a:cubicBezTo>
                    <a:pt x="858203" y="10001"/>
                    <a:pt x="837248" y="10954"/>
                    <a:pt x="816293" y="10954"/>
                  </a:cubicBezTo>
                  <a:cubicBezTo>
                    <a:pt x="810578" y="10954"/>
                    <a:pt x="806768" y="10001"/>
                    <a:pt x="807720" y="2381"/>
                  </a:cubicBezTo>
                  <a:cubicBezTo>
                    <a:pt x="802957" y="-1429"/>
                    <a:pt x="798195" y="476"/>
                    <a:pt x="793432" y="476"/>
                  </a:cubicBezTo>
                  <a:cubicBezTo>
                    <a:pt x="694373" y="476"/>
                    <a:pt x="596265" y="476"/>
                    <a:pt x="497205" y="476"/>
                  </a:cubicBezTo>
                  <a:cubicBezTo>
                    <a:pt x="381000" y="476"/>
                    <a:pt x="263843" y="476"/>
                    <a:pt x="147638" y="476"/>
                  </a:cubicBezTo>
                  <a:cubicBezTo>
                    <a:pt x="140018" y="476"/>
                    <a:pt x="134302" y="476"/>
                    <a:pt x="132398" y="10001"/>
                  </a:cubicBezTo>
                  <a:cubicBezTo>
                    <a:pt x="108585" y="10001"/>
                    <a:pt x="83820" y="10954"/>
                    <a:pt x="60008" y="10954"/>
                  </a:cubicBezTo>
                  <a:cubicBezTo>
                    <a:pt x="51435" y="10954"/>
                    <a:pt x="43815" y="11906"/>
                    <a:pt x="35243" y="15716"/>
                  </a:cubicBezTo>
                  <a:cubicBezTo>
                    <a:pt x="10477" y="25241"/>
                    <a:pt x="0" y="56674"/>
                    <a:pt x="0" y="86201"/>
                  </a:cubicBezTo>
                  <a:cubicBezTo>
                    <a:pt x="0" y="108109"/>
                    <a:pt x="16193" y="144304"/>
                    <a:pt x="38100" y="150019"/>
                  </a:cubicBezTo>
                  <a:cubicBezTo>
                    <a:pt x="46673" y="152876"/>
                    <a:pt x="56198" y="150971"/>
                    <a:pt x="64770" y="153829"/>
                  </a:cubicBezTo>
                  <a:cubicBezTo>
                    <a:pt x="87630" y="151924"/>
                    <a:pt x="109538" y="151924"/>
                    <a:pt x="132398" y="153829"/>
                  </a:cubicBezTo>
                  <a:lnTo>
                    <a:pt x="132398" y="153829"/>
                  </a:lnTo>
                  <a:cubicBezTo>
                    <a:pt x="135255" y="158591"/>
                    <a:pt x="133350" y="163354"/>
                    <a:pt x="133350" y="169069"/>
                  </a:cubicBezTo>
                  <a:cubicBezTo>
                    <a:pt x="133350" y="227171"/>
                    <a:pt x="133350" y="230029"/>
                    <a:pt x="133350" y="288131"/>
                  </a:cubicBezTo>
                  <a:cubicBezTo>
                    <a:pt x="133350" y="314801"/>
                    <a:pt x="132398" y="341471"/>
                    <a:pt x="134302" y="368141"/>
                  </a:cubicBezTo>
                  <a:cubicBezTo>
                    <a:pt x="140970" y="399574"/>
                    <a:pt x="155257" y="411956"/>
                    <a:pt x="188595" y="411956"/>
                  </a:cubicBezTo>
                  <a:cubicBezTo>
                    <a:pt x="373380" y="411956"/>
                    <a:pt x="558165" y="411956"/>
                    <a:pt x="743903" y="411956"/>
                  </a:cubicBezTo>
                  <a:cubicBezTo>
                    <a:pt x="754380" y="411956"/>
                    <a:pt x="763905" y="411004"/>
                    <a:pt x="773430" y="406241"/>
                  </a:cubicBezTo>
                  <a:cubicBezTo>
                    <a:pt x="797243" y="394811"/>
                    <a:pt x="808673" y="375761"/>
                    <a:pt x="808673" y="350044"/>
                  </a:cubicBezTo>
                  <a:cubicBezTo>
                    <a:pt x="808673" y="271939"/>
                    <a:pt x="808673" y="248126"/>
                    <a:pt x="808673" y="170021"/>
                  </a:cubicBezTo>
                  <a:cubicBezTo>
                    <a:pt x="808673" y="165259"/>
                    <a:pt x="807720" y="159544"/>
                    <a:pt x="809625" y="154781"/>
                  </a:cubicBezTo>
                  <a:cubicBezTo>
                    <a:pt x="814388" y="151924"/>
                    <a:pt x="819150" y="153829"/>
                    <a:pt x="823913" y="153829"/>
                  </a:cubicBezTo>
                  <a:cubicBezTo>
                    <a:pt x="847725" y="152876"/>
                    <a:pt x="872490" y="154781"/>
                    <a:pt x="896303" y="152876"/>
                  </a:cubicBezTo>
                  <a:cubicBezTo>
                    <a:pt x="913448" y="147161"/>
                    <a:pt x="970598" y="114776"/>
                    <a:pt x="935355" y="42386"/>
                  </a:cubicBezTo>
                  <a:close/>
                  <a:moveTo>
                    <a:pt x="135255" y="111919"/>
                  </a:moveTo>
                  <a:cubicBezTo>
                    <a:pt x="135255" y="119539"/>
                    <a:pt x="133350" y="128111"/>
                    <a:pt x="125730" y="128111"/>
                  </a:cubicBezTo>
                  <a:cubicBezTo>
                    <a:pt x="102870" y="128111"/>
                    <a:pt x="80010" y="128111"/>
                    <a:pt x="57150" y="128111"/>
                  </a:cubicBezTo>
                  <a:cubicBezTo>
                    <a:pt x="38100" y="128111"/>
                    <a:pt x="23813" y="99536"/>
                    <a:pt x="23813" y="81439"/>
                  </a:cubicBezTo>
                  <a:cubicBezTo>
                    <a:pt x="23813" y="63341"/>
                    <a:pt x="37148" y="36671"/>
                    <a:pt x="55245" y="34766"/>
                  </a:cubicBezTo>
                  <a:cubicBezTo>
                    <a:pt x="56198" y="34766"/>
                    <a:pt x="58102" y="34766"/>
                    <a:pt x="59055" y="34766"/>
                  </a:cubicBezTo>
                  <a:cubicBezTo>
                    <a:pt x="70485" y="34766"/>
                    <a:pt x="80963" y="34766"/>
                    <a:pt x="92393" y="34766"/>
                  </a:cubicBezTo>
                  <a:cubicBezTo>
                    <a:pt x="103823" y="34766"/>
                    <a:pt x="114300" y="34766"/>
                    <a:pt x="125730" y="34766"/>
                  </a:cubicBezTo>
                  <a:cubicBezTo>
                    <a:pt x="132398" y="34766"/>
                    <a:pt x="135255" y="36671"/>
                    <a:pt x="135255" y="44291"/>
                  </a:cubicBezTo>
                  <a:cubicBezTo>
                    <a:pt x="135255" y="59531"/>
                    <a:pt x="135255" y="95726"/>
                    <a:pt x="135255" y="111919"/>
                  </a:cubicBezTo>
                  <a:close/>
                  <a:moveTo>
                    <a:pt x="886778" y="128111"/>
                  </a:moveTo>
                  <a:cubicBezTo>
                    <a:pt x="862965" y="129064"/>
                    <a:pt x="840105" y="128111"/>
                    <a:pt x="816293" y="128111"/>
                  </a:cubicBezTo>
                  <a:cubicBezTo>
                    <a:pt x="809625" y="128111"/>
                    <a:pt x="807720" y="119539"/>
                    <a:pt x="807720" y="112871"/>
                  </a:cubicBezTo>
                  <a:cubicBezTo>
                    <a:pt x="807720" y="96679"/>
                    <a:pt x="807720" y="59531"/>
                    <a:pt x="807720" y="43339"/>
                  </a:cubicBezTo>
                  <a:cubicBezTo>
                    <a:pt x="807720" y="36671"/>
                    <a:pt x="810578" y="34766"/>
                    <a:pt x="816293" y="34766"/>
                  </a:cubicBezTo>
                  <a:cubicBezTo>
                    <a:pt x="828675" y="34766"/>
                    <a:pt x="840105" y="34766"/>
                    <a:pt x="852488" y="34766"/>
                  </a:cubicBezTo>
                  <a:cubicBezTo>
                    <a:pt x="852488" y="34766"/>
                    <a:pt x="852488" y="34766"/>
                    <a:pt x="852488" y="34766"/>
                  </a:cubicBezTo>
                  <a:cubicBezTo>
                    <a:pt x="863918" y="34766"/>
                    <a:pt x="875348" y="33814"/>
                    <a:pt x="886778" y="34766"/>
                  </a:cubicBezTo>
                  <a:cubicBezTo>
                    <a:pt x="905828" y="35719"/>
                    <a:pt x="919163" y="63341"/>
                    <a:pt x="919163" y="81439"/>
                  </a:cubicBezTo>
                  <a:cubicBezTo>
                    <a:pt x="919163" y="99536"/>
                    <a:pt x="904875" y="127159"/>
                    <a:pt x="886778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E169809-C1B1-4066-82F8-468EAFAF59CF}"/>
                </a:ext>
              </a:extLst>
            </p:cNvPr>
            <p:cNvSpPr/>
            <p:nvPr/>
          </p:nvSpPr>
          <p:spPr>
            <a:xfrm>
              <a:off x="1541207" y="2788700"/>
              <a:ext cx="714375" cy="142875"/>
            </a:xfrm>
            <a:custGeom>
              <a:avLst/>
              <a:gdLst>
                <a:gd name="connsiteX0" fmla="*/ 714949 w 714375"/>
                <a:gd name="connsiteY0" fmla="*/ 132398 h 142875"/>
                <a:gd name="connsiteX1" fmla="*/ 704472 w 714375"/>
                <a:gd name="connsiteY1" fmla="*/ 122873 h 142875"/>
                <a:gd name="connsiteX2" fmla="*/ 619699 w 714375"/>
                <a:gd name="connsiteY2" fmla="*/ 107633 h 142875"/>
                <a:gd name="connsiteX3" fmla="*/ 505399 w 714375"/>
                <a:gd name="connsiteY3" fmla="*/ 95250 h 142875"/>
                <a:gd name="connsiteX4" fmla="*/ 488254 w 714375"/>
                <a:gd name="connsiteY4" fmla="*/ 79058 h 142875"/>
                <a:gd name="connsiteX5" fmla="*/ 482539 w 714375"/>
                <a:gd name="connsiteY5" fmla="*/ 40005 h 142875"/>
                <a:gd name="connsiteX6" fmla="*/ 428247 w 714375"/>
                <a:gd name="connsiteY6" fmla="*/ 953 h 142875"/>
                <a:gd name="connsiteX7" fmla="*/ 357762 w 714375"/>
                <a:gd name="connsiteY7" fmla="*/ 0 h 142875"/>
                <a:gd name="connsiteX8" fmla="*/ 287277 w 714375"/>
                <a:gd name="connsiteY8" fmla="*/ 953 h 142875"/>
                <a:gd name="connsiteX9" fmla="*/ 232984 w 714375"/>
                <a:gd name="connsiteY9" fmla="*/ 40005 h 142875"/>
                <a:gd name="connsiteX10" fmla="*/ 227269 w 714375"/>
                <a:gd name="connsiteY10" fmla="*/ 79058 h 142875"/>
                <a:gd name="connsiteX11" fmla="*/ 210124 w 714375"/>
                <a:gd name="connsiteY11" fmla="*/ 95250 h 142875"/>
                <a:gd name="connsiteX12" fmla="*/ 95824 w 714375"/>
                <a:gd name="connsiteY12" fmla="*/ 107633 h 142875"/>
                <a:gd name="connsiteX13" fmla="*/ 11052 w 714375"/>
                <a:gd name="connsiteY13" fmla="*/ 122873 h 142875"/>
                <a:gd name="connsiteX14" fmla="*/ 574 w 714375"/>
                <a:gd name="connsiteY14" fmla="*/ 132398 h 142875"/>
                <a:gd name="connsiteX15" fmla="*/ 8194 w 714375"/>
                <a:gd name="connsiteY15" fmla="*/ 147638 h 142875"/>
                <a:gd name="connsiteX16" fmla="*/ 18672 w 714375"/>
                <a:gd name="connsiteY16" fmla="*/ 148590 h 142875"/>
                <a:gd name="connsiteX17" fmla="*/ 355857 w 714375"/>
                <a:gd name="connsiteY17" fmla="*/ 148590 h 142875"/>
                <a:gd name="connsiteX18" fmla="*/ 693042 w 714375"/>
                <a:gd name="connsiteY18" fmla="*/ 148590 h 142875"/>
                <a:gd name="connsiteX19" fmla="*/ 703519 w 714375"/>
                <a:gd name="connsiteY19" fmla="*/ 147638 h 142875"/>
                <a:gd name="connsiteX20" fmla="*/ 714949 w 714375"/>
                <a:gd name="connsiteY20" fmla="*/ 132398 h 142875"/>
                <a:gd name="connsiteX21" fmla="*/ 453964 w 714375"/>
                <a:gd name="connsiteY21" fmla="*/ 93345 h 142875"/>
                <a:gd name="connsiteX22" fmla="*/ 264417 w 714375"/>
                <a:gd name="connsiteY22" fmla="*/ 93345 h 142875"/>
                <a:gd name="connsiteX23" fmla="*/ 252034 w 714375"/>
                <a:gd name="connsiteY23" fmla="*/ 81915 h 142875"/>
                <a:gd name="connsiteX24" fmla="*/ 309184 w 714375"/>
                <a:gd name="connsiteY24" fmla="*/ 24765 h 142875"/>
                <a:gd name="connsiteX25" fmla="*/ 409197 w 714375"/>
                <a:gd name="connsiteY25" fmla="*/ 24765 h 142875"/>
                <a:gd name="connsiteX26" fmla="*/ 466347 w 714375"/>
                <a:gd name="connsiteY26" fmla="*/ 81915 h 142875"/>
                <a:gd name="connsiteX27" fmla="*/ 453964 w 714375"/>
                <a:gd name="connsiteY27" fmla="*/ 9334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4375" h="142875">
                  <a:moveTo>
                    <a:pt x="714949" y="132398"/>
                  </a:moveTo>
                  <a:cubicBezTo>
                    <a:pt x="713997" y="126683"/>
                    <a:pt x="711139" y="122873"/>
                    <a:pt x="704472" y="122873"/>
                  </a:cubicBezTo>
                  <a:cubicBezTo>
                    <a:pt x="674944" y="124778"/>
                    <a:pt x="648274" y="111442"/>
                    <a:pt x="619699" y="107633"/>
                  </a:cubicBezTo>
                  <a:cubicBezTo>
                    <a:pt x="600649" y="105728"/>
                    <a:pt x="519687" y="97155"/>
                    <a:pt x="505399" y="95250"/>
                  </a:cubicBezTo>
                  <a:cubicBezTo>
                    <a:pt x="496827" y="96203"/>
                    <a:pt x="487302" y="93345"/>
                    <a:pt x="488254" y="79058"/>
                  </a:cubicBezTo>
                  <a:cubicBezTo>
                    <a:pt x="489207" y="65723"/>
                    <a:pt x="489207" y="53340"/>
                    <a:pt x="482539" y="40005"/>
                  </a:cubicBezTo>
                  <a:cubicBezTo>
                    <a:pt x="472062" y="16192"/>
                    <a:pt x="452059" y="4763"/>
                    <a:pt x="428247" y="953"/>
                  </a:cubicBezTo>
                  <a:cubicBezTo>
                    <a:pt x="400624" y="0"/>
                    <a:pt x="379669" y="0"/>
                    <a:pt x="357762" y="0"/>
                  </a:cubicBezTo>
                  <a:cubicBezTo>
                    <a:pt x="336807" y="0"/>
                    <a:pt x="314899" y="0"/>
                    <a:pt x="287277" y="953"/>
                  </a:cubicBezTo>
                  <a:cubicBezTo>
                    <a:pt x="262512" y="4763"/>
                    <a:pt x="243462" y="16192"/>
                    <a:pt x="232984" y="40005"/>
                  </a:cubicBezTo>
                  <a:cubicBezTo>
                    <a:pt x="227269" y="53340"/>
                    <a:pt x="226317" y="65723"/>
                    <a:pt x="227269" y="79058"/>
                  </a:cubicBezTo>
                  <a:cubicBezTo>
                    <a:pt x="229174" y="93345"/>
                    <a:pt x="218697" y="96203"/>
                    <a:pt x="210124" y="95250"/>
                  </a:cubicBezTo>
                  <a:cubicBezTo>
                    <a:pt x="195837" y="98108"/>
                    <a:pt x="114874" y="105728"/>
                    <a:pt x="95824" y="107633"/>
                  </a:cubicBezTo>
                  <a:cubicBezTo>
                    <a:pt x="67249" y="111442"/>
                    <a:pt x="40579" y="124778"/>
                    <a:pt x="11052" y="122873"/>
                  </a:cubicBezTo>
                  <a:cubicBezTo>
                    <a:pt x="4384" y="122873"/>
                    <a:pt x="574" y="126683"/>
                    <a:pt x="574" y="132398"/>
                  </a:cubicBezTo>
                  <a:cubicBezTo>
                    <a:pt x="-378" y="139065"/>
                    <a:pt x="-1331" y="146685"/>
                    <a:pt x="8194" y="147638"/>
                  </a:cubicBezTo>
                  <a:cubicBezTo>
                    <a:pt x="12004" y="148590"/>
                    <a:pt x="15814" y="148590"/>
                    <a:pt x="18672" y="148590"/>
                  </a:cubicBezTo>
                  <a:cubicBezTo>
                    <a:pt x="131067" y="148590"/>
                    <a:pt x="243462" y="148590"/>
                    <a:pt x="355857" y="148590"/>
                  </a:cubicBezTo>
                  <a:cubicBezTo>
                    <a:pt x="468252" y="148590"/>
                    <a:pt x="580647" y="148590"/>
                    <a:pt x="693042" y="148590"/>
                  </a:cubicBezTo>
                  <a:cubicBezTo>
                    <a:pt x="696852" y="148590"/>
                    <a:pt x="700662" y="148590"/>
                    <a:pt x="703519" y="147638"/>
                  </a:cubicBezTo>
                  <a:cubicBezTo>
                    <a:pt x="716854" y="146685"/>
                    <a:pt x="715902" y="139065"/>
                    <a:pt x="714949" y="132398"/>
                  </a:cubicBezTo>
                  <a:close/>
                  <a:moveTo>
                    <a:pt x="453964" y="93345"/>
                  </a:moveTo>
                  <a:cubicBezTo>
                    <a:pt x="398719" y="94298"/>
                    <a:pt x="309184" y="95250"/>
                    <a:pt x="264417" y="93345"/>
                  </a:cubicBezTo>
                  <a:cubicBezTo>
                    <a:pt x="254892" y="93345"/>
                    <a:pt x="252034" y="91440"/>
                    <a:pt x="252034" y="81915"/>
                  </a:cubicBezTo>
                  <a:cubicBezTo>
                    <a:pt x="252034" y="40958"/>
                    <a:pt x="268227" y="24765"/>
                    <a:pt x="309184" y="24765"/>
                  </a:cubicBezTo>
                  <a:cubicBezTo>
                    <a:pt x="330139" y="24765"/>
                    <a:pt x="388242" y="24765"/>
                    <a:pt x="409197" y="24765"/>
                  </a:cubicBezTo>
                  <a:cubicBezTo>
                    <a:pt x="450154" y="24765"/>
                    <a:pt x="466347" y="40958"/>
                    <a:pt x="466347" y="81915"/>
                  </a:cubicBezTo>
                  <a:cubicBezTo>
                    <a:pt x="466347" y="91440"/>
                    <a:pt x="463489" y="93345"/>
                    <a:pt x="453964" y="9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172" name="Freeform: Shape 171">
            <a:extLst>
              <a:ext uri="{FF2B5EF4-FFF2-40B4-BE49-F238E27FC236}">
                <a16:creationId xmlns:a16="http://schemas.microsoft.com/office/drawing/2014/main" id="{3E5325F2-9FF8-4CBE-9652-773540F62628}"/>
              </a:ext>
            </a:extLst>
          </p:cNvPr>
          <p:cNvSpPr/>
          <p:nvPr/>
        </p:nvSpPr>
        <p:spPr>
          <a:xfrm rot="5400000">
            <a:off x="4504175" y="5536287"/>
            <a:ext cx="1116733" cy="658285"/>
          </a:xfrm>
          <a:custGeom>
            <a:avLst/>
            <a:gdLst>
              <a:gd name="connsiteX0" fmla="*/ 868939 w 904875"/>
              <a:gd name="connsiteY0" fmla="*/ 28667 h 533400"/>
              <a:gd name="connsiteX1" fmla="*/ 444124 w 904875"/>
              <a:gd name="connsiteY1" fmla="*/ 5807 h 533400"/>
              <a:gd name="connsiteX2" fmla="*/ 179329 w 904875"/>
              <a:gd name="connsiteY2" fmla="*/ 1997 h 533400"/>
              <a:gd name="connsiteX3" fmla="*/ 259 w 904875"/>
              <a:gd name="connsiteY3" fmla="*/ 147730 h 533400"/>
              <a:gd name="connsiteX4" fmla="*/ 100272 w 904875"/>
              <a:gd name="connsiteY4" fmla="*/ 314417 h 533400"/>
              <a:gd name="connsiteX5" fmla="*/ 284104 w 904875"/>
              <a:gd name="connsiteY5" fmla="*/ 344897 h 533400"/>
              <a:gd name="connsiteX6" fmla="*/ 311727 w 904875"/>
              <a:gd name="connsiteY6" fmla="*/ 366805 h 533400"/>
              <a:gd name="connsiteX7" fmla="*/ 233622 w 904875"/>
              <a:gd name="connsiteY7" fmla="*/ 422050 h 533400"/>
              <a:gd name="connsiteX8" fmla="*/ 207904 w 904875"/>
              <a:gd name="connsiteY8" fmla="*/ 511585 h 533400"/>
              <a:gd name="connsiteX9" fmla="*/ 279342 w 904875"/>
              <a:gd name="connsiteY9" fmla="*/ 532540 h 533400"/>
              <a:gd name="connsiteX10" fmla="*/ 465079 w 904875"/>
              <a:gd name="connsiteY10" fmla="*/ 459197 h 533400"/>
              <a:gd name="connsiteX11" fmla="*/ 817504 w 904875"/>
              <a:gd name="connsiteY11" fmla="*/ 433480 h 533400"/>
              <a:gd name="connsiteX12" fmla="*/ 831792 w 904875"/>
              <a:gd name="connsiteY12" fmla="*/ 407762 h 533400"/>
              <a:gd name="connsiteX13" fmla="*/ 831792 w 904875"/>
              <a:gd name="connsiteY13" fmla="*/ 103915 h 533400"/>
              <a:gd name="connsiteX14" fmla="*/ 835602 w 904875"/>
              <a:gd name="connsiteY14" fmla="*/ 94390 h 533400"/>
              <a:gd name="connsiteX15" fmla="*/ 869892 w 904875"/>
              <a:gd name="connsiteY15" fmla="*/ 94390 h 533400"/>
              <a:gd name="connsiteX16" fmla="*/ 912754 w 904875"/>
              <a:gd name="connsiteY16" fmla="*/ 62005 h 533400"/>
              <a:gd name="connsiteX17" fmla="*/ 868939 w 904875"/>
              <a:gd name="connsiteY17" fmla="*/ 28667 h 533400"/>
              <a:gd name="connsiteX18" fmla="*/ 875607 w 904875"/>
              <a:gd name="connsiteY18" fmla="*/ 80102 h 533400"/>
              <a:gd name="connsiteX19" fmla="*/ 832744 w 904875"/>
              <a:gd name="connsiteY19" fmla="*/ 80102 h 533400"/>
              <a:gd name="connsiteX20" fmla="*/ 832744 w 904875"/>
              <a:gd name="connsiteY20" fmla="*/ 42955 h 533400"/>
              <a:gd name="connsiteX21" fmla="*/ 875607 w 904875"/>
              <a:gd name="connsiteY21" fmla="*/ 42955 h 533400"/>
              <a:gd name="connsiteX22" fmla="*/ 896562 w 904875"/>
              <a:gd name="connsiteY22" fmla="*/ 62005 h 533400"/>
              <a:gd name="connsiteX23" fmla="*/ 875607 w 904875"/>
              <a:gd name="connsiteY23" fmla="*/ 8010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04875" h="533400">
                <a:moveTo>
                  <a:pt x="868939" y="28667"/>
                </a:moveTo>
                <a:cubicBezTo>
                  <a:pt x="868939" y="28667"/>
                  <a:pt x="507942" y="9617"/>
                  <a:pt x="444124" y="5807"/>
                </a:cubicBezTo>
                <a:cubicBezTo>
                  <a:pt x="384117" y="1997"/>
                  <a:pt x="230764" y="-2765"/>
                  <a:pt x="179329" y="1997"/>
                </a:cubicBezTo>
                <a:cubicBezTo>
                  <a:pt x="126942" y="7712"/>
                  <a:pt x="4069" y="61052"/>
                  <a:pt x="259" y="147730"/>
                </a:cubicBezTo>
                <a:cubicBezTo>
                  <a:pt x="-4503" y="252505"/>
                  <a:pt x="57409" y="303940"/>
                  <a:pt x="100272" y="314417"/>
                </a:cubicBezTo>
                <a:cubicBezTo>
                  <a:pt x="126942" y="321085"/>
                  <a:pt x="275532" y="341087"/>
                  <a:pt x="284104" y="344897"/>
                </a:cubicBezTo>
                <a:cubicBezTo>
                  <a:pt x="292677" y="348707"/>
                  <a:pt x="310774" y="355375"/>
                  <a:pt x="311727" y="366805"/>
                </a:cubicBezTo>
                <a:cubicBezTo>
                  <a:pt x="312679" y="378235"/>
                  <a:pt x="253624" y="402047"/>
                  <a:pt x="233622" y="422050"/>
                </a:cubicBezTo>
                <a:cubicBezTo>
                  <a:pt x="213619" y="441100"/>
                  <a:pt x="195522" y="480152"/>
                  <a:pt x="207904" y="511585"/>
                </a:cubicBezTo>
                <a:cubicBezTo>
                  <a:pt x="214572" y="528730"/>
                  <a:pt x="251719" y="537302"/>
                  <a:pt x="279342" y="532540"/>
                </a:cubicBezTo>
                <a:cubicBezTo>
                  <a:pt x="306964" y="527777"/>
                  <a:pt x="418407" y="479200"/>
                  <a:pt x="465079" y="459197"/>
                </a:cubicBezTo>
                <a:cubicBezTo>
                  <a:pt x="509847" y="440147"/>
                  <a:pt x="653674" y="419192"/>
                  <a:pt x="817504" y="433480"/>
                </a:cubicBezTo>
                <a:cubicBezTo>
                  <a:pt x="831792" y="434432"/>
                  <a:pt x="831792" y="407762"/>
                  <a:pt x="831792" y="407762"/>
                </a:cubicBezTo>
                <a:lnTo>
                  <a:pt x="831792" y="103915"/>
                </a:lnTo>
                <a:cubicBezTo>
                  <a:pt x="831792" y="103915"/>
                  <a:pt x="830839" y="97247"/>
                  <a:pt x="835602" y="94390"/>
                </a:cubicBezTo>
                <a:lnTo>
                  <a:pt x="869892" y="94390"/>
                </a:lnTo>
                <a:cubicBezTo>
                  <a:pt x="893704" y="94390"/>
                  <a:pt x="912754" y="85817"/>
                  <a:pt x="912754" y="62005"/>
                </a:cubicBezTo>
                <a:cubicBezTo>
                  <a:pt x="911802" y="37240"/>
                  <a:pt x="892752" y="28667"/>
                  <a:pt x="868939" y="28667"/>
                </a:cubicBezTo>
                <a:close/>
                <a:moveTo>
                  <a:pt x="875607" y="80102"/>
                </a:moveTo>
                <a:cubicBezTo>
                  <a:pt x="875607" y="80102"/>
                  <a:pt x="832744" y="80102"/>
                  <a:pt x="832744" y="80102"/>
                </a:cubicBezTo>
                <a:lnTo>
                  <a:pt x="832744" y="42955"/>
                </a:lnTo>
                <a:cubicBezTo>
                  <a:pt x="832744" y="42955"/>
                  <a:pt x="875607" y="42955"/>
                  <a:pt x="875607" y="42955"/>
                </a:cubicBezTo>
                <a:cubicBezTo>
                  <a:pt x="887037" y="42955"/>
                  <a:pt x="896562" y="51527"/>
                  <a:pt x="896562" y="62005"/>
                </a:cubicBezTo>
                <a:cubicBezTo>
                  <a:pt x="896562" y="71530"/>
                  <a:pt x="887037" y="80102"/>
                  <a:pt x="875607" y="8010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 Rounded MT Bold" panose="020F0704030504030204" pitchFamily="34" charset="0"/>
              <a:cs typeface="B Nazanin" panose="00000700000000000000" pitchFamily="2" charset="-78"/>
            </a:endParaRPr>
          </a:p>
        </p:txBody>
      </p: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AE32DE90-1513-4A67-8733-74E909143265}"/>
              </a:ext>
            </a:extLst>
          </p:cNvPr>
          <p:cNvGrpSpPr/>
          <p:nvPr/>
        </p:nvGrpSpPr>
        <p:grpSpPr>
          <a:xfrm>
            <a:off x="2495932" y="3776224"/>
            <a:ext cx="1078242" cy="1293142"/>
            <a:chOff x="6761163" y="2984500"/>
            <a:chExt cx="915988" cy="1098550"/>
          </a:xfrm>
          <a:solidFill>
            <a:schemeClr val="accent2"/>
          </a:solidFill>
        </p:grpSpPr>
        <p:sp>
          <p:nvSpPr>
            <p:cNvPr id="174" name="Freeform 14">
              <a:extLst>
                <a:ext uri="{FF2B5EF4-FFF2-40B4-BE49-F238E27FC236}">
                  <a16:creationId xmlns:a16="http://schemas.microsoft.com/office/drawing/2014/main" id="{2F88F7D2-1ED1-4243-8204-7DC61A319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13" y="2984500"/>
              <a:ext cx="361950" cy="239713"/>
            </a:xfrm>
            <a:custGeom>
              <a:avLst/>
              <a:gdLst>
                <a:gd name="T0" fmla="*/ 434 w 741"/>
                <a:gd name="T1" fmla="*/ 127 h 492"/>
                <a:gd name="T2" fmla="*/ 434 w 741"/>
                <a:gd name="T3" fmla="*/ 74 h 492"/>
                <a:gd name="T4" fmla="*/ 462 w 741"/>
                <a:gd name="T5" fmla="*/ 38 h 492"/>
                <a:gd name="T6" fmla="*/ 424 w 741"/>
                <a:gd name="T7" fmla="*/ 0 h 492"/>
                <a:gd name="T8" fmla="*/ 317 w 741"/>
                <a:gd name="T9" fmla="*/ 0 h 492"/>
                <a:gd name="T10" fmla="*/ 279 w 741"/>
                <a:gd name="T11" fmla="*/ 38 h 492"/>
                <a:gd name="T12" fmla="*/ 307 w 741"/>
                <a:gd name="T13" fmla="*/ 74 h 492"/>
                <a:gd name="T14" fmla="*/ 307 w 741"/>
                <a:gd name="T15" fmla="*/ 127 h 492"/>
                <a:gd name="T16" fmla="*/ 0 w 741"/>
                <a:gd name="T17" fmla="*/ 492 h 492"/>
                <a:gd name="T18" fmla="*/ 741 w 741"/>
                <a:gd name="T19" fmla="*/ 492 h 492"/>
                <a:gd name="T20" fmla="*/ 434 w 741"/>
                <a:gd name="T21" fmla="*/ 127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1" h="492">
                  <a:moveTo>
                    <a:pt x="434" y="127"/>
                  </a:moveTo>
                  <a:lnTo>
                    <a:pt x="434" y="74"/>
                  </a:lnTo>
                  <a:cubicBezTo>
                    <a:pt x="450" y="70"/>
                    <a:pt x="462" y="55"/>
                    <a:pt x="462" y="38"/>
                  </a:cubicBezTo>
                  <a:cubicBezTo>
                    <a:pt x="462" y="17"/>
                    <a:pt x="445" y="0"/>
                    <a:pt x="424" y="0"/>
                  </a:cubicBezTo>
                  <a:lnTo>
                    <a:pt x="317" y="0"/>
                  </a:lnTo>
                  <a:cubicBezTo>
                    <a:pt x="296" y="0"/>
                    <a:pt x="279" y="17"/>
                    <a:pt x="279" y="38"/>
                  </a:cubicBezTo>
                  <a:cubicBezTo>
                    <a:pt x="279" y="55"/>
                    <a:pt x="291" y="70"/>
                    <a:pt x="307" y="74"/>
                  </a:cubicBezTo>
                  <a:lnTo>
                    <a:pt x="307" y="127"/>
                  </a:lnTo>
                  <a:cubicBezTo>
                    <a:pt x="133" y="157"/>
                    <a:pt x="0" y="309"/>
                    <a:pt x="0" y="492"/>
                  </a:cubicBezTo>
                  <a:lnTo>
                    <a:pt x="741" y="492"/>
                  </a:lnTo>
                  <a:cubicBezTo>
                    <a:pt x="741" y="309"/>
                    <a:pt x="608" y="157"/>
                    <a:pt x="434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75" name="Freeform 15">
              <a:extLst>
                <a:ext uri="{FF2B5EF4-FFF2-40B4-BE49-F238E27FC236}">
                  <a16:creationId xmlns:a16="http://schemas.microsoft.com/office/drawing/2014/main" id="{8064C427-40B5-4C98-9F5D-914E50BEB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1163" y="3238500"/>
              <a:ext cx="915988" cy="844550"/>
            </a:xfrm>
            <a:custGeom>
              <a:avLst/>
              <a:gdLst>
                <a:gd name="T0" fmla="*/ 343 w 1880"/>
                <a:gd name="T1" fmla="*/ 832 h 1735"/>
                <a:gd name="T2" fmla="*/ 150 w 1880"/>
                <a:gd name="T3" fmla="*/ 493 h 1735"/>
                <a:gd name="T4" fmla="*/ 537 w 1880"/>
                <a:gd name="T5" fmla="*/ 506 h 1735"/>
                <a:gd name="T6" fmla="*/ 462 w 1880"/>
                <a:gd name="T7" fmla="*/ 944 h 1735"/>
                <a:gd name="T8" fmla="*/ 1862 w 1880"/>
                <a:gd name="T9" fmla="*/ 248 h 1735"/>
                <a:gd name="T10" fmla="*/ 1765 w 1880"/>
                <a:gd name="T11" fmla="*/ 238 h 1735"/>
                <a:gd name="T12" fmla="*/ 1733 w 1880"/>
                <a:gd name="T13" fmla="*/ 262 h 1735"/>
                <a:gd name="T14" fmla="*/ 1694 w 1880"/>
                <a:gd name="T15" fmla="*/ 294 h 1735"/>
                <a:gd name="T16" fmla="*/ 1551 w 1880"/>
                <a:gd name="T17" fmla="*/ 397 h 1735"/>
                <a:gd name="T18" fmla="*/ 1396 w 1880"/>
                <a:gd name="T19" fmla="*/ 573 h 1735"/>
                <a:gd name="T20" fmla="*/ 1387 w 1880"/>
                <a:gd name="T21" fmla="*/ 584 h 1735"/>
                <a:gd name="T22" fmla="*/ 1334 w 1880"/>
                <a:gd name="T23" fmla="*/ 108 h 1735"/>
                <a:gd name="T24" fmla="*/ 1334 w 1880"/>
                <a:gd name="T25" fmla="*/ 0 h 1735"/>
                <a:gd name="T26" fmla="*/ 522 w 1880"/>
                <a:gd name="T27" fmla="*/ 54 h 1735"/>
                <a:gd name="T28" fmla="*/ 588 w 1880"/>
                <a:gd name="T29" fmla="*/ 108 h 1735"/>
                <a:gd name="T30" fmla="*/ 595 w 1880"/>
                <a:gd name="T31" fmla="*/ 134 h 1735"/>
                <a:gd name="T32" fmla="*/ 594 w 1880"/>
                <a:gd name="T33" fmla="*/ 322 h 1735"/>
                <a:gd name="T34" fmla="*/ 294 w 1880"/>
                <a:gd name="T35" fmla="*/ 243 h 1735"/>
                <a:gd name="T36" fmla="*/ 16 w 1880"/>
                <a:gd name="T37" fmla="*/ 492 h 1735"/>
                <a:gd name="T38" fmla="*/ 308 w 1880"/>
                <a:gd name="T39" fmla="*/ 960 h 1735"/>
                <a:gd name="T40" fmla="*/ 298 w 1880"/>
                <a:gd name="T41" fmla="*/ 1179 h 1735"/>
                <a:gd name="T42" fmla="*/ 416 w 1880"/>
                <a:gd name="T43" fmla="*/ 1226 h 1735"/>
                <a:gd name="T44" fmla="*/ 423 w 1880"/>
                <a:gd name="T45" fmla="*/ 1385 h 1735"/>
                <a:gd name="T46" fmla="*/ 518 w 1880"/>
                <a:gd name="T47" fmla="*/ 1606 h 1735"/>
                <a:gd name="T48" fmla="*/ 496 w 1880"/>
                <a:gd name="T49" fmla="*/ 1637 h 1735"/>
                <a:gd name="T50" fmla="*/ 430 w 1880"/>
                <a:gd name="T51" fmla="*/ 1735 h 1735"/>
                <a:gd name="T52" fmla="*/ 470 w 1880"/>
                <a:gd name="T53" fmla="*/ 1735 h 1735"/>
                <a:gd name="T54" fmla="*/ 597 w 1880"/>
                <a:gd name="T55" fmla="*/ 1735 h 1735"/>
                <a:gd name="T56" fmla="*/ 619 w 1880"/>
                <a:gd name="T57" fmla="*/ 1735 h 1735"/>
                <a:gd name="T58" fmla="*/ 635 w 1880"/>
                <a:gd name="T59" fmla="*/ 1735 h 1735"/>
                <a:gd name="T60" fmla="*/ 1444 w 1880"/>
                <a:gd name="T61" fmla="*/ 1735 h 1735"/>
                <a:gd name="T62" fmla="*/ 1517 w 1880"/>
                <a:gd name="T63" fmla="*/ 1704 h 1735"/>
                <a:gd name="T64" fmla="*/ 1404 w 1880"/>
                <a:gd name="T65" fmla="*/ 1637 h 1735"/>
                <a:gd name="T66" fmla="*/ 1549 w 1880"/>
                <a:gd name="T67" fmla="*/ 1063 h 1735"/>
                <a:gd name="T68" fmla="*/ 1551 w 1880"/>
                <a:gd name="T69" fmla="*/ 1011 h 1735"/>
                <a:gd name="T70" fmla="*/ 1700 w 1880"/>
                <a:gd name="T71" fmla="*/ 765 h 1735"/>
                <a:gd name="T72" fmla="*/ 1699 w 1880"/>
                <a:gd name="T73" fmla="*/ 716 h 1735"/>
                <a:gd name="T74" fmla="*/ 1686 w 1880"/>
                <a:gd name="T75" fmla="*/ 604 h 1735"/>
                <a:gd name="T76" fmla="*/ 1683 w 1880"/>
                <a:gd name="T77" fmla="*/ 559 h 1735"/>
                <a:gd name="T78" fmla="*/ 1744 w 1880"/>
                <a:gd name="T79" fmla="*/ 369 h 1735"/>
                <a:gd name="T80" fmla="*/ 1762 w 1880"/>
                <a:gd name="T81" fmla="*/ 345 h 1735"/>
                <a:gd name="T82" fmla="*/ 1797 w 1880"/>
                <a:gd name="T83" fmla="*/ 309 h 1735"/>
                <a:gd name="T84" fmla="*/ 1872 w 1880"/>
                <a:gd name="T85" fmla="*/ 255 h 1735"/>
                <a:gd name="T86" fmla="*/ 1871 w 1880"/>
                <a:gd name="T87" fmla="*/ 249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80" h="1735">
                  <a:moveTo>
                    <a:pt x="462" y="944"/>
                  </a:moveTo>
                  <a:cubicBezTo>
                    <a:pt x="425" y="904"/>
                    <a:pt x="383" y="868"/>
                    <a:pt x="343" y="832"/>
                  </a:cubicBezTo>
                  <a:cubicBezTo>
                    <a:pt x="271" y="769"/>
                    <a:pt x="181" y="706"/>
                    <a:pt x="148" y="612"/>
                  </a:cubicBezTo>
                  <a:cubicBezTo>
                    <a:pt x="134" y="574"/>
                    <a:pt x="135" y="531"/>
                    <a:pt x="150" y="493"/>
                  </a:cubicBezTo>
                  <a:cubicBezTo>
                    <a:pt x="178" y="416"/>
                    <a:pt x="261" y="365"/>
                    <a:pt x="343" y="373"/>
                  </a:cubicBezTo>
                  <a:cubicBezTo>
                    <a:pt x="424" y="381"/>
                    <a:pt x="494" y="438"/>
                    <a:pt x="537" y="506"/>
                  </a:cubicBezTo>
                  <a:cubicBezTo>
                    <a:pt x="545" y="520"/>
                    <a:pt x="552" y="532"/>
                    <a:pt x="557" y="542"/>
                  </a:cubicBezTo>
                  <a:cubicBezTo>
                    <a:pt x="532" y="678"/>
                    <a:pt x="502" y="813"/>
                    <a:pt x="462" y="944"/>
                  </a:cubicBezTo>
                  <a:close/>
                  <a:moveTo>
                    <a:pt x="1871" y="249"/>
                  </a:moveTo>
                  <a:cubicBezTo>
                    <a:pt x="1868" y="248"/>
                    <a:pt x="1865" y="248"/>
                    <a:pt x="1862" y="248"/>
                  </a:cubicBezTo>
                  <a:cubicBezTo>
                    <a:pt x="1836" y="247"/>
                    <a:pt x="1809" y="244"/>
                    <a:pt x="1780" y="240"/>
                  </a:cubicBezTo>
                  <a:cubicBezTo>
                    <a:pt x="1775" y="240"/>
                    <a:pt x="1770" y="239"/>
                    <a:pt x="1765" y="238"/>
                  </a:cubicBezTo>
                  <a:cubicBezTo>
                    <a:pt x="1764" y="239"/>
                    <a:pt x="1764" y="239"/>
                    <a:pt x="1763" y="239"/>
                  </a:cubicBezTo>
                  <a:cubicBezTo>
                    <a:pt x="1753" y="246"/>
                    <a:pt x="1743" y="254"/>
                    <a:pt x="1733" y="262"/>
                  </a:cubicBezTo>
                  <a:cubicBezTo>
                    <a:pt x="1731" y="263"/>
                    <a:pt x="1728" y="265"/>
                    <a:pt x="1725" y="266"/>
                  </a:cubicBezTo>
                  <a:cubicBezTo>
                    <a:pt x="1714" y="277"/>
                    <a:pt x="1699" y="282"/>
                    <a:pt x="1694" y="294"/>
                  </a:cubicBezTo>
                  <a:cubicBezTo>
                    <a:pt x="1691" y="296"/>
                    <a:pt x="1688" y="299"/>
                    <a:pt x="1685" y="301"/>
                  </a:cubicBezTo>
                  <a:cubicBezTo>
                    <a:pt x="1641" y="334"/>
                    <a:pt x="1592" y="360"/>
                    <a:pt x="1551" y="397"/>
                  </a:cubicBezTo>
                  <a:cubicBezTo>
                    <a:pt x="1548" y="400"/>
                    <a:pt x="1545" y="402"/>
                    <a:pt x="1542" y="405"/>
                  </a:cubicBezTo>
                  <a:cubicBezTo>
                    <a:pt x="1485" y="455"/>
                    <a:pt x="1433" y="511"/>
                    <a:pt x="1396" y="573"/>
                  </a:cubicBezTo>
                  <a:cubicBezTo>
                    <a:pt x="1394" y="575"/>
                    <a:pt x="1393" y="577"/>
                    <a:pt x="1391" y="579"/>
                  </a:cubicBezTo>
                  <a:cubicBezTo>
                    <a:pt x="1390" y="580"/>
                    <a:pt x="1388" y="582"/>
                    <a:pt x="1387" y="584"/>
                  </a:cubicBezTo>
                  <a:cubicBezTo>
                    <a:pt x="1275" y="439"/>
                    <a:pt x="1310" y="179"/>
                    <a:pt x="1322" y="108"/>
                  </a:cubicBezTo>
                  <a:lnTo>
                    <a:pt x="1334" y="108"/>
                  </a:lnTo>
                  <a:cubicBezTo>
                    <a:pt x="1363" y="108"/>
                    <a:pt x="1387" y="84"/>
                    <a:pt x="1387" y="54"/>
                  </a:cubicBezTo>
                  <a:cubicBezTo>
                    <a:pt x="1387" y="24"/>
                    <a:pt x="1363" y="0"/>
                    <a:pt x="1334" y="0"/>
                  </a:cubicBezTo>
                  <a:lnTo>
                    <a:pt x="576" y="0"/>
                  </a:lnTo>
                  <a:cubicBezTo>
                    <a:pt x="546" y="0"/>
                    <a:pt x="522" y="24"/>
                    <a:pt x="522" y="54"/>
                  </a:cubicBezTo>
                  <a:cubicBezTo>
                    <a:pt x="522" y="84"/>
                    <a:pt x="546" y="108"/>
                    <a:pt x="576" y="108"/>
                  </a:cubicBezTo>
                  <a:lnTo>
                    <a:pt x="588" y="108"/>
                  </a:lnTo>
                  <a:cubicBezTo>
                    <a:pt x="589" y="111"/>
                    <a:pt x="590" y="115"/>
                    <a:pt x="591" y="119"/>
                  </a:cubicBezTo>
                  <a:cubicBezTo>
                    <a:pt x="592" y="124"/>
                    <a:pt x="593" y="129"/>
                    <a:pt x="595" y="134"/>
                  </a:cubicBezTo>
                  <a:cubicBezTo>
                    <a:pt x="608" y="192"/>
                    <a:pt x="603" y="249"/>
                    <a:pt x="597" y="307"/>
                  </a:cubicBezTo>
                  <a:cubicBezTo>
                    <a:pt x="596" y="312"/>
                    <a:pt x="595" y="317"/>
                    <a:pt x="594" y="322"/>
                  </a:cubicBezTo>
                  <a:cubicBezTo>
                    <a:pt x="593" y="332"/>
                    <a:pt x="591" y="343"/>
                    <a:pt x="589" y="353"/>
                  </a:cubicBezTo>
                  <a:cubicBezTo>
                    <a:pt x="511" y="278"/>
                    <a:pt x="406" y="232"/>
                    <a:pt x="294" y="243"/>
                  </a:cubicBezTo>
                  <a:cubicBezTo>
                    <a:pt x="204" y="251"/>
                    <a:pt x="118" y="298"/>
                    <a:pt x="66" y="369"/>
                  </a:cubicBezTo>
                  <a:cubicBezTo>
                    <a:pt x="40" y="405"/>
                    <a:pt x="22" y="446"/>
                    <a:pt x="16" y="492"/>
                  </a:cubicBezTo>
                  <a:cubicBezTo>
                    <a:pt x="0" y="619"/>
                    <a:pt x="68" y="750"/>
                    <a:pt x="160" y="834"/>
                  </a:cubicBezTo>
                  <a:cubicBezTo>
                    <a:pt x="218" y="887"/>
                    <a:pt x="251" y="911"/>
                    <a:pt x="308" y="960"/>
                  </a:cubicBezTo>
                  <a:cubicBezTo>
                    <a:pt x="411" y="1049"/>
                    <a:pt x="393" y="1090"/>
                    <a:pt x="345" y="1094"/>
                  </a:cubicBezTo>
                  <a:cubicBezTo>
                    <a:pt x="309" y="1098"/>
                    <a:pt x="278" y="1128"/>
                    <a:pt x="298" y="1179"/>
                  </a:cubicBezTo>
                  <a:cubicBezTo>
                    <a:pt x="312" y="1214"/>
                    <a:pt x="353" y="1224"/>
                    <a:pt x="389" y="1228"/>
                  </a:cubicBezTo>
                  <a:cubicBezTo>
                    <a:pt x="398" y="1228"/>
                    <a:pt x="407" y="1228"/>
                    <a:pt x="416" y="1226"/>
                  </a:cubicBezTo>
                  <a:cubicBezTo>
                    <a:pt x="413" y="1271"/>
                    <a:pt x="413" y="1317"/>
                    <a:pt x="421" y="1364"/>
                  </a:cubicBezTo>
                  <a:cubicBezTo>
                    <a:pt x="422" y="1371"/>
                    <a:pt x="422" y="1378"/>
                    <a:pt x="423" y="1385"/>
                  </a:cubicBezTo>
                  <a:cubicBezTo>
                    <a:pt x="434" y="1466"/>
                    <a:pt x="469" y="1546"/>
                    <a:pt x="522" y="1610"/>
                  </a:cubicBezTo>
                  <a:lnTo>
                    <a:pt x="518" y="1606"/>
                  </a:lnTo>
                  <a:cubicBezTo>
                    <a:pt x="526" y="1616"/>
                    <a:pt x="533" y="1627"/>
                    <a:pt x="541" y="1637"/>
                  </a:cubicBezTo>
                  <a:lnTo>
                    <a:pt x="496" y="1637"/>
                  </a:lnTo>
                  <a:cubicBezTo>
                    <a:pt x="460" y="1637"/>
                    <a:pt x="430" y="1667"/>
                    <a:pt x="430" y="1704"/>
                  </a:cubicBezTo>
                  <a:lnTo>
                    <a:pt x="430" y="1735"/>
                  </a:lnTo>
                  <a:lnTo>
                    <a:pt x="452" y="1735"/>
                  </a:lnTo>
                  <a:lnTo>
                    <a:pt x="470" y="1735"/>
                  </a:lnTo>
                  <a:lnTo>
                    <a:pt x="574" y="1735"/>
                  </a:lnTo>
                  <a:cubicBezTo>
                    <a:pt x="582" y="1735"/>
                    <a:pt x="589" y="1735"/>
                    <a:pt x="597" y="1735"/>
                  </a:cubicBezTo>
                  <a:cubicBezTo>
                    <a:pt x="598" y="1735"/>
                    <a:pt x="599" y="1735"/>
                    <a:pt x="600" y="1735"/>
                  </a:cubicBezTo>
                  <a:lnTo>
                    <a:pt x="619" y="1735"/>
                  </a:lnTo>
                  <a:cubicBezTo>
                    <a:pt x="620" y="1735"/>
                    <a:pt x="621" y="1735"/>
                    <a:pt x="622" y="1735"/>
                  </a:cubicBezTo>
                  <a:cubicBezTo>
                    <a:pt x="626" y="1735"/>
                    <a:pt x="631" y="1735"/>
                    <a:pt x="635" y="1735"/>
                  </a:cubicBezTo>
                  <a:lnTo>
                    <a:pt x="690" y="1735"/>
                  </a:lnTo>
                  <a:lnTo>
                    <a:pt x="1444" y="1735"/>
                  </a:lnTo>
                  <a:lnTo>
                    <a:pt x="1517" y="1735"/>
                  </a:lnTo>
                  <a:lnTo>
                    <a:pt x="1517" y="1704"/>
                  </a:lnTo>
                  <a:cubicBezTo>
                    <a:pt x="1517" y="1667"/>
                    <a:pt x="1487" y="1637"/>
                    <a:pt x="1450" y="1637"/>
                  </a:cubicBezTo>
                  <a:lnTo>
                    <a:pt x="1404" y="1637"/>
                  </a:lnTo>
                  <a:cubicBezTo>
                    <a:pt x="1461" y="1537"/>
                    <a:pt x="1516" y="1441"/>
                    <a:pt x="1539" y="1325"/>
                  </a:cubicBezTo>
                  <a:cubicBezTo>
                    <a:pt x="1556" y="1239"/>
                    <a:pt x="1558" y="1150"/>
                    <a:pt x="1549" y="1063"/>
                  </a:cubicBezTo>
                  <a:cubicBezTo>
                    <a:pt x="1548" y="1056"/>
                    <a:pt x="1547" y="1049"/>
                    <a:pt x="1547" y="1043"/>
                  </a:cubicBezTo>
                  <a:cubicBezTo>
                    <a:pt x="1557" y="1032"/>
                    <a:pt x="1538" y="1022"/>
                    <a:pt x="1551" y="1011"/>
                  </a:cubicBezTo>
                  <a:cubicBezTo>
                    <a:pt x="1559" y="1010"/>
                    <a:pt x="1566" y="1009"/>
                    <a:pt x="1573" y="1007"/>
                  </a:cubicBezTo>
                  <a:cubicBezTo>
                    <a:pt x="1679" y="979"/>
                    <a:pt x="1700" y="872"/>
                    <a:pt x="1700" y="765"/>
                  </a:cubicBezTo>
                  <a:cubicBezTo>
                    <a:pt x="1700" y="763"/>
                    <a:pt x="1700" y="761"/>
                    <a:pt x="1700" y="759"/>
                  </a:cubicBezTo>
                  <a:cubicBezTo>
                    <a:pt x="1699" y="747"/>
                    <a:pt x="1699" y="733"/>
                    <a:pt x="1699" y="716"/>
                  </a:cubicBezTo>
                  <a:cubicBezTo>
                    <a:pt x="1699" y="714"/>
                    <a:pt x="1699" y="712"/>
                    <a:pt x="1699" y="710"/>
                  </a:cubicBezTo>
                  <a:cubicBezTo>
                    <a:pt x="1695" y="676"/>
                    <a:pt x="1690" y="638"/>
                    <a:pt x="1686" y="604"/>
                  </a:cubicBezTo>
                  <a:cubicBezTo>
                    <a:pt x="1685" y="601"/>
                    <a:pt x="1685" y="598"/>
                    <a:pt x="1685" y="595"/>
                  </a:cubicBezTo>
                  <a:cubicBezTo>
                    <a:pt x="1683" y="583"/>
                    <a:pt x="1683" y="571"/>
                    <a:pt x="1683" y="559"/>
                  </a:cubicBezTo>
                  <a:cubicBezTo>
                    <a:pt x="1683" y="491"/>
                    <a:pt x="1703" y="428"/>
                    <a:pt x="1738" y="377"/>
                  </a:cubicBezTo>
                  <a:cubicBezTo>
                    <a:pt x="1740" y="374"/>
                    <a:pt x="1742" y="371"/>
                    <a:pt x="1744" y="369"/>
                  </a:cubicBezTo>
                  <a:cubicBezTo>
                    <a:pt x="1748" y="363"/>
                    <a:pt x="1751" y="357"/>
                    <a:pt x="1755" y="352"/>
                  </a:cubicBezTo>
                  <a:cubicBezTo>
                    <a:pt x="1757" y="349"/>
                    <a:pt x="1760" y="347"/>
                    <a:pt x="1762" y="345"/>
                  </a:cubicBezTo>
                  <a:cubicBezTo>
                    <a:pt x="1770" y="334"/>
                    <a:pt x="1780" y="325"/>
                    <a:pt x="1790" y="315"/>
                  </a:cubicBezTo>
                  <a:cubicBezTo>
                    <a:pt x="1792" y="313"/>
                    <a:pt x="1795" y="311"/>
                    <a:pt x="1797" y="309"/>
                  </a:cubicBezTo>
                  <a:cubicBezTo>
                    <a:pt x="1818" y="292"/>
                    <a:pt x="1841" y="277"/>
                    <a:pt x="1863" y="261"/>
                  </a:cubicBezTo>
                  <a:cubicBezTo>
                    <a:pt x="1866" y="259"/>
                    <a:pt x="1869" y="257"/>
                    <a:pt x="1872" y="255"/>
                  </a:cubicBezTo>
                  <a:cubicBezTo>
                    <a:pt x="1871" y="254"/>
                    <a:pt x="1877" y="253"/>
                    <a:pt x="1880" y="252"/>
                  </a:cubicBezTo>
                  <a:cubicBezTo>
                    <a:pt x="1880" y="244"/>
                    <a:pt x="1875" y="249"/>
                    <a:pt x="1871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Arial Rounded MT Bold" panose="020F0704030504030204" pitchFamily="34" charset="0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84091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501545"/>
            <a:ext cx="11573197" cy="724247"/>
          </a:xfrm>
        </p:spPr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93047D7-F617-4853-A487-403D902BCC9A}"/>
              </a:ext>
            </a:extLst>
          </p:cNvPr>
          <p:cNvGrpSpPr/>
          <p:nvPr/>
        </p:nvGrpSpPr>
        <p:grpSpPr>
          <a:xfrm>
            <a:off x="295274" y="1225792"/>
            <a:ext cx="3203975" cy="2734590"/>
            <a:chOff x="3703721" y="1693521"/>
            <a:chExt cx="4784558" cy="408361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50814C6-20BA-494C-92BC-D647B88953C2}"/>
                </a:ext>
              </a:extLst>
            </p:cNvPr>
            <p:cNvSpPr/>
            <p:nvPr/>
          </p:nvSpPr>
          <p:spPr>
            <a:xfrm rot="10800000">
              <a:off x="5245982" y="3779082"/>
              <a:ext cx="318709" cy="1998054"/>
            </a:xfrm>
            <a:custGeom>
              <a:avLst/>
              <a:gdLst>
                <a:gd name="connsiteX0" fmla="*/ 247650 w 247650"/>
                <a:gd name="connsiteY0" fmla="*/ 1469035 h 1552575"/>
                <a:gd name="connsiteX1" fmla="*/ 230505 w 247650"/>
                <a:gd name="connsiteY1" fmla="*/ 614642 h 1552575"/>
                <a:gd name="connsiteX2" fmla="*/ 219075 w 247650"/>
                <a:gd name="connsiteY2" fmla="*/ 285077 h 1552575"/>
                <a:gd name="connsiteX3" fmla="*/ 104775 w 247650"/>
                <a:gd name="connsiteY3" fmla="*/ 31712 h 1552575"/>
                <a:gd name="connsiteX4" fmla="*/ 67627 w 247650"/>
                <a:gd name="connsiteY4" fmla="*/ 4090 h 1552575"/>
                <a:gd name="connsiteX5" fmla="*/ 0 w 247650"/>
                <a:gd name="connsiteY5" fmla="*/ 867055 h 1552575"/>
                <a:gd name="connsiteX6" fmla="*/ 89535 w 247650"/>
                <a:gd name="connsiteY6" fmla="*/ 982307 h 1552575"/>
                <a:gd name="connsiteX7" fmla="*/ 151448 w 247650"/>
                <a:gd name="connsiteY7" fmla="*/ 1058507 h 1552575"/>
                <a:gd name="connsiteX8" fmla="*/ 137160 w 247650"/>
                <a:gd name="connsiteY8" fmla="*/ 1173760 h 1552575"/>
                <a:gd name="connsiteX9" fmla="*/ 133350 w 247650"/>
                <a:gd name="connsiteY9" fmla="*/ 1442365 h 1552575"/>
                <a:gd name="connsiteX10" fmla="*/ 108585 w 247650"/>
                <a:gd name="connsiteY10" fmla="*/ 1493800 h 1552575"/>
                <a:gd name="connsiteX11" fmla="*/ 175260 w 247650"/>
                <a:gd name="connsiteY11" fmla="*/ 1560475 h 1552575"/>
                <a:gd name="connsiteX12" fmla="*/ 196215 w 247650"/>
                <a:gd name="connsiteY12" fmla="*/ 1556665 h 1552575"/>
                <a:gd name="connsiteX13" fmla="*/ 239077 w 247650"/>
                <a:gd name="connsiteY13" fmla="*/ 1527137 h 1552575"/>
                <a:gd name="connsiteX14" fmla="*/ 240983 w 247650"/>
                <a:gd name="connsiteY14" fmla="*/ 1524280 h 1552575"/>
                <a:gd name="connsiteX15" fmla="*/ 247650 w 247650"/>
                <a:gd name="connsiteY15" fmla="*/ 1469035 h 1552575"/>
                <a:gd name="connsiteX16" fmla="*/ 205740 w 247650"/>
                <a:gd name="connsiteY16" fmla="*/ 1431887 h 1552575"/>
                <a:gd name="connsiteX17" fmla="*/ 175260 w 247650"/>
                <a:gd name="connsiteY17" fmla="*/ 1429030 h 1552575"/>
                <a:gd name="connsiteX18" fmla="*/ 178117 w 247650"/>
                <a:gd name="connsiteY18" fmla="*/ 1398550 h 1552575"/>
                <a:gd name="connsiteX19" fmla="*/ 208598 w 247650"/>
                <a:gd name="connsiteY19" fmla="*/ 1401407 h 1552575"/>
                <a:gd name="connsiteX20" fmla="*/ 205740 w 247650"/>
                <a:gd name="connsiteY20" fmla="*/ 1431887 h 1552575"/>
                <a:gd name="connsiteX21" fmla="*/ 205740 w 247650"/>
                <a:gd name="connsiteY21" fmla="*/ 1269962 h 1552575"/>
                <a:gd name="connsiteX22" fmla="*/ 175260 w 247650"/>
                <a:gd name="connsiteY22" fmla="*/ 1267105 h 1552575"/>
                <a:gd name="connsiteX23" fmla="*/ 178117 w 247650"/>
                <a:gd name="connsiteY23" fmla="*/ 1236625 h 1552575"/>
                <a:gd name="connsiteX24" fmla="*/ 208598 w 247650"/>
                <a:gd name="connsiteY24" fmla="*/ 1239482 h 1552575"/>
                <a:gd name="connsiteX25" fmla="*/ 205740 w 247650"/>
                <a:gd name="connsiteY25" fmla="*/ 1269962 h 1552575"/>
                <a:gd name="connsiteX26" fmla="*/ 205740 w 247650"/>
                <a:gd name="connsiteY26" fmla="*/ 1108037 h 1552575"/>
                <a:gd name="connsiteX27" fmla="*/ 175260 w 247650"/>
                <a:gd name="connsiteY27" fmla="*/ 1105180 h 1552575"/>
                <a:gd name="connsiteX28" fmla="*/ 178117 w 247650"/>
                <a:gd name="connsiteY28" fmla="*/ 1074700 h 1552575"/>
                <a:gd name="connsiteX29" fmla="*/ 208598 w 247650"/>
                <a:gd name="connsiteY29" fmla="*/ 1077557 h 1552575"/>
                <a:gd name="connsiteX30" fmla="*/ 205740 w 247650"/>
                <a:gd name="connsiteY30" fmla="*/ 1108037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650" h="1552575">
                  <a:moveTo>
                    <a:pt x="247650" y="1469035"/>
                  </a:moveTo>
                  <a:cubicBezTo>
                    <a:pt x="241935" y="1179475"/>
                    <a:pt x="234315" y="905155"/>
                    <a:pt x="230505" y="614642"/>
                  </a:cubicBezTo>
                  <a:cubicBezTo>
                    <a:pt x="228600" y="504152"/>
                    <a:pt x="231458" y="394615"/>
                    <a:pt x="219075" y="285077"/>
                  </a:cubicBezTo>
                  <a:cubicBezTo>
                    <a:pt x="215265" y="186970"/>
                    <a:pt x="170498" y="103150"/>
                    <a:pt x="104775" y="31712"/>
                  </a:cubicBezTo>
                  <a:cubicBezTo>
                    <a:pt x="94298" y="20282"/>
                    <a:pt x="72390" y="-11150"/>
                    <a:pt x="67627" y="4090"/>
                  </a:cubicBezTo>
                  <a:cubicBezTo>
                    <a:pt x="36195" y="104102"/>
                    <a:pt x="0" y="592735"/>
                    <a:pt x="0" y="867055"/>
                  </a:cubicBezTo>
                  <a:cubicBezTo>
                    <a:pt x="0" y="959447"/>
                    <a:pt x="0" y="961352"/>
                    <a:pt x="89535" y="982307"/>
                  </a:cubicBezTo>
                  <a:cubicBezTo>
                    <a:pt x="133350" y="992785"/>
                    <a:pt x="160020" y="1014692"/>
                    <a:pt x="151448" y="1058507"/>
                  </a:cubicBezTo>
                  <a:cubicBezTo>
                    <a:pt x="144780" y="1096607"/>
                    <a:pt x="141923" y="1135660"/>
                    <a:pt x="137160" y="1173760"/>
                  </a:cubicBezTo>
                  <a:cubicBezTo>
                    <a:pt x="124777" y="1269010"/>
                    <a:pt x="138113" y="1348067"/>
                    <a:pt x="133350" y="1442365"/>
                  </a:cubicBezTo>
                  <a:cubicBezTo>
                    <a:pt x="118110" y="1454747"/>
                    <a:pt x="108585" y="1472845"/>
                    <a:pt x="108585" y="1493800"/>
                  </a:cubicBezTo>
                  <a:cubicBezTo>
                    <a:pt x="108585" y="1530947"/>
                    <a:pt x="138113" y="1560475"/>
                    <a:pt x="175260" y="1560475"/>
                  </a:cubicBezTo>
                  <a:cubicBezTo>
                    <a:pt x="182880" y="1560475"/>
                    <a:pt x="189548" y="1559522"/>
                    <a:pt x="196215" y="1556665"/>
                  </a:cubicBezTo>
                  <a:cubicBezTo>
                    <a:pt x="212408" y="1551902"/>
                    <a:pt x="227648" y="1542377"/>
                    <a:pt x="239077" y="1527137"/>
                  </a:cubicBezTo>
                  <a:cubicBezTo>
                    <a:pt x="240030" y="1526185"/>
                    <a:pt x="240983" y="1525232"/>
                    <a:pt x="240983" y="1524280"/>
                  </a:cubicBezTo>
                  <a:cubicBezTo>
                    <a:pt x="251460" y="1507135"/>
                    <a:pt x="247650" y="1488085"/>
                    <a:pt x="247650" y="1469035"/>
                  </a:cubicBezTo>
                  <a:close/>
                  <a:moveTo>
                    <a:pt x="205740" y="1431887"/>
                  </a:moveTo>
                  <a:cubicBezTo>
                    <a:pt x="196215" y="1439507"/>
                    <a:pt x="182880" y="1438555"/>
                    <a:pt x="175260" y="1429030"/>
                  </a:cubicBezTo>
                  <a:cubicBezTo>
                    <a:pt x="167640" y="1419505"/>
                    <a:pt x="168592" y="1406170"/>
                    <a:pt x="178117" y="1398550"/>
                  </a:cubicBezTo>
                  <a:cubicBezTo>
                    <a:pt x="187642" y="1390930"/>
                    <a:pt x="200977" y="1391882"/>
                    <a:pt x="208598" y="1401407"/>
                  </a:cubicBezTo>
                  <a:cubicBezTo>
                    <a:pt x="216217" y="1409980"/>
                    <a:pt x="215265" y="1424267"/>
                    <a:pt x="205740" y="1431887"/>
                  </a:cubicBezTo>
                  <a:close/>
                  <a:moveTo>
                    <a:pt x="205740" y="1269962"/>
                  </a:moveTo>
                  <a:cubicBezTo>
                    <a:pt x="196215" y="1277582"/>
                    <a:pt x="182880" y="1276630"/>
                    <a:pt x="175260" y="1267105"/>
                  </a:cubicBezTo>
                  <a:cubicBezTo>
                    <a:pt x="167640" y="1257580"/>
                    <a:pt x="168592" y="1244245"/>
                    <a:pt x="178117" y="1236625"/>
                  </a:cubicBezTo>
                  <a:cubicBezTo>
                    <a:pt x="187642" y="1229005"/>
                    <a:pt x="200977" y="1229957"/>
                    <a:pt x="208598" y="1239482"/>
                  </a:cubicBezTo>
                  <a:cubicBezTo>
                    <a:pt x="216217" y="1248055"/>
                    <a:pt x="215265" y="1262342"/>
                    <a:pt x="205740" y="1269962"/>
                  </a:cubicBezTo>
                  <a:close/>
                  <a:moveTo>
                    <a:pt x="205740" y="1108037"/>
                  </a:moveTo>
                  <a:cubicBezTo>
                    <a:pt x="196215" y="1115657"/>
                    <a:pt x="182880" y="1114705"/>
                    <a:pt x="175260" y="1105180"/>
                  </a:cubicBezTo>
                  <a:cubicBezTo>
                    <a:pt x="167640" y="1095655"/>
                    <a:pt x="168592" y="1082320"/>
                    <a:pt x="178117" y="1074700"/>
                  </a:cubicBezTo>
                  <a:cubicBezTo>
                    <a:pt x="187642" y="1067080"/>
                    <a:pt x="200977" y="1068032"/>
                    <a:pt x="208598" y="1077557"/>
                  </a:cubicBezTo>
                  <a:cubicBezTo>
                    <a:pt x="216217" y="1086130"/>
                    <a:pt x="215265" y="1100417"/>
                    <a:pt x="205740" y="1108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E6D07FF-AF81-4961-AA9B-EE3001FA9E8B}"/>
                </a:ext>
              </a:extLst>
            </p:cNvPr>
            <p:cNvSpPr/>
            <p:nvPr/>
          </p:nvSpPr>
          <p:spPr>
            <a:xfrm rot="10800000">
              <a:off x="5745093" y="3765944"/>
              <a:ext cx="728346" cy="2011194"/>
            </a:xfrm>
            <a:custGeom>
              <a:avLst/>
              <a:gdLst>
                <a:gd name="connsiteX0" fmla="*/ 144874 w 728345"/>
                <a:gd name="connsiteY0" fmla="*/ 806768 h 2011193"/>
                <a:gd name="connsiteX1" fmla="*/ 173449 w 728345"/>
                <a:gd name="connsiteY1" fmla="*/ 782955 h 2011193"/>
                <a:gd name="connsiteX2" fmla="*/ 173449 w 728345"/>
                <a:gd name="connsiteY2" fmla="*/ 165735 h 2011193"/>
                <a:gd name="connsiteX3" fmla="*/ 144874 w 728345"/>
                <a:gd name="connsiteY3" fmla="*/ 141923 h 2011193"/>
                <a:gd name="connsiteX4" fmla="*/ 116299 w 728345"/>
                <a:gd name="connsiteY4" fmla="*/ 165735 h 2011193"/>
                <a:gd name="connsiteX5" fmla="*/ 116299 w 728345"/>
                <a:gd name="connsiteY5" fmla="*/ 782955 h 2011193"/>
                <a:gd name="connsiteX6" fmla="*/ 144874 w 728345"/>
                <a:gd name="connsiteY6" fmla="*/ 806768 h 2011193"/>
                <a:gd name="connsiteX7" fmla="*/ 256316 w 728345"/>
                <a:gd name="connsiteY7" fmla="*/ 806768 h 2011193"/>
                <a:gd name="connsiteX8" fmla="*/ 284891 w 728345"/>
                <a:gd name="connsiteY8" fmla="*/ 782955 h 2011193"/>
                <a:gd name="connsiteX9" fmla="*/ 284891 w 728345"/>
                <a:gd name="connsiteY9" fmla="*/ 165735 h 2011193"/>
                <a:gd name="connsiteX10" fmla="*/ 256316 w 728345"/>
                <a:gd name="connsiteY10" fmla="*/ 141923 h 2011193"/>
                <a:gd name="connsiteX11" fmla="*/ 227741 w 728345"/>
                <a:gd name="connsiteY11" fmla="*/ 165735 h 2011193"/>
                <a:gd name="connsiteX12" fmla="*/ 227741 w 728345"/>
                <a:gd name="connsiteY12" fmla="*/ 782955 h 2011193"/>
                <a:gd name="connsiteX13" fmla="*/ 256316 w 728345"/>
                <a:gd name="connsiteY13" fmla="*/ 806768 h 2011193"/>
                <a:gd name="connsiteX14" fmla="*/ 367759 w 728345"/>
                <a:gd name="connsiteY14" fmla="*/ 806768 h 2011193"/>
                <a:gd name="connsiteX15" fmla="*/ 396334 w 728345"/>
                <a:gd name="connsiteY15" fmla="*/ 782955 h 2011193"/>
                <a:gd name="connsiteX16" fmla="*/ 396334 w 728345"/>
                <a:gd name="connsiteY16" fmla="*/ 165735 h 2011193"/>
                <a:gd name="connsiteX17" fmla="*/ 367759 w 728345"/>
                <a:gd name="connsiteY17" fmla="*/ 141923 h 2011193"/>
                <a:gd name="connsiteX18" fmla="*/ 339184 w 728345"/>
                <a:gd name="connsiteY18" fmla="*/ 165735 h 2011193"/>
                <a:gd name="connsiteX19" fmla="*/ 339184 w 728345"/>
                <a:gd name="connsiteY19" fmla="*/ 782955 h 2011193"/>
                <a:gd name="connsiteX20" fmla="*/ 367759 w 728345"/>
                <a:gd name="connsiteY20" fmla="*/ 806768 h 2011193"/>
                <a:gd name="connsiteX21" fmla="*/ 479202 w 728345"/>
                <a:gd name="connsiteY21" fmla="*/ 806768 h 2011193"/>
                <a:gd name="connsiteX22" fmla="*/ 507777 w 728345"/>
                <a:gd name="connsiteY22" fmla="*/ 782955 h 2011193"/>
                <a:gd name="connsiteX23" fmla="*/ 507777 w 728345"/>
                <a:gd name="connsiteY23" fmla="*/ 165735 h 2011193"/>
                <a:gd name="connsiteX24" fmla="*/ 479202 w 728345"/>
                <a:gd name="connsiteY24" fmla="*/ 141923 h 2011193"/>
                <a:gd name="connsiteX25" fmla="*/ 450627 w 728345"/>
                <a:gd name="connsiteY25" fmla="*/ 165735 h 2011193"/>
                <a:gd name="connsiteX26" fmla="*/ 450627 w 728345"/>
                <a:gd name="connsiteY26" fmla="*/ 782955 h 2011193"/>
                <a:gd name="connsiteX27" fmla="*/ 479202 w 728345"/>
                <a:gd name="connsiteY27" fmla="*/ 806768 h 2011193"/>
                <a:gd name="connsiteX28" fmla="*/ 590644 w 728345"/>
                <a:gd name="connsiteY28" fmla="*/ 806768 h 2011193"/>
                <a:gd name="connsiteX29" fmla="*/ 619219 w 728345"/>
                <a:gd name="connsiteY29" fmla="*/ 782955 h 2011193"/>
                <a:gd name="connsiteX30" fmla="*/ 619219 w 728345"/>
                <a:gd name="connsiteY30" fmla="*/ 165735 h 2011193"/>
                <a:gd name="connsiteX31" fmla="*/ 590644 w 728345"/>
                <a:gd name="connsiteY31" fmla="*/ 141923 h 2011193"/>
                <a:gd name="connsiteX32" fmla="*/ 562069 w 728345"/>
                <a:gd name="connsiteY32" fmla="*/ 165735 h 2011193"/>
                <a:gd name="connsiteX33" fmla="*/ 562069 w 728345"/>
                <a:gd name="connsiteY33" fmla="*/ 782955 h 2011193"/>
                <a:gd name="connsiteX34" fmla="*/ 590644 w 728345"/>
                <a:gd name="connsiteY34" fmla="*/ 806768 h 2011193"/>
                <a:gd name="connsiteX35" fmla="*/ 466876 w 728345"/>
                <a:gd name="connsiteY35" fmla="*/ 2011193 h 2011193"/>
                <a:gd name="connsiteX36" fmla="*/ 278033 w 728345"/>
                <a:gd name="connsiteY36" fmla="*/ 2011193 h 2011193"/>
                <a:gd name="connsiteX37" fmla="*/ 278033 w 728345"/>
                <a:gd name="connsiteY37" fmla="*/ 1370582 h 2011193"/>
                <a:gd name="connsiteX38" fmla="*/ 322039 w 728345"/>
                <a:gd name="connsiteY38" fmla="*/ 1370582 h 2011193"/>
                <a:gd name="connsiteX39" fmla="*/ 322039 w 728345"/>
                <a:gd name="connsiteY39" fmla="*/ 888683 h 2011193"/>
                <a:gd name="connsiteX40" fmla="*/ 143922 w 728345"/>
                <a:gd name="connsiteY40" fmla="*/ 888683 h 2011193"/>
                <a:gd name="connsiteX41" fmla="*/ 39147 w 728345"/>
                <a:gd name="connsiteY41" fmla="*/ 783908 h 2011193"/>
                <a:gd name="connsiteX42" fmla="*/ 1047 w 728345"/>
                <a:gd name="connsiteY42" fmla="*/ 228600 h 2011193"/>
                <a:gd name="connsiteX43" fmla="*/ 229647 w 728345"/>
                <a:gd name="connsiteY43" fmla="*/ 0 h 2011193"/>
                <a:gd name="connsiteX44" fmla="*/ 499204 w 728345"/>
                <a:gd name="connsiteY44" fmla="*/ 0 h 2011193"/>
                <a:gd name="connsiteX45" fmla="*/ 726852 w 728345"/>
                <a:gd name="connsiteY45" fmla="*/ 228600 h 2011193"/>
                <a:gd name="connsiteX46" fmla="*/ 688752 w 728345"/>
                <a:gd name="connsiteY46" fmla="*/ 783908 h 2011193"/>
                <a:gd name="connsiteX47" fmla="*/ 583977 w 728345"/>
                <a:gd name="connsiteY47" fmla="*/ 888683 h 2011193"/>
                <a:gd name="connsiteX48" fmla="*/ 412527 w 728345"/>
                <a:gd name="connsiteY48" fmla="*/ 888683 h 2011193"/>
                <a:gd name="connsiteX49" fmla="*/ 412527 w 728345"/>
                <a:gd name="connsiteY49" fmla="*/ 1370582 h 2011193"/>
                <a:gd name="connsiteX50" fmla="*/ 466876 w 728345"/>
                <a:gd name="connsiteY50" fmla="*/ 1370582 h 201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28345" h="2011193">
                  <a:moveTo>
                    <a:pt x="144874" y="806768"/>
                  </a:moveTo>
                  <a:cubicBezTo>
                    <a:pt x="160114" y="806768"/>
                    <a:pt x="173449" y="796290"/>
                    <a:pt x="173449" y="782955"/>
                  </a:cubicBezTo>
                  <a:lnTo>
                    <a:pt x="173449" y="165735"/>
                  </a:lnTo>
                  <a:cubicBezTo>
                    <a:pt x="173449" y="152400"/>
                    <a:pt x="161066" y="141923"/>
                    <a:pt x="144874" y="141923"/>
                  </a:cubicBezTo>
                  <a:cubicBezTo>
                    <a:pt x="129634" y="141923"/>
                    <a:pt x="116299" y="152400"/>
                    <a:pt x="116299" y="165735"/>
                  </a:cubicBezTo>
                  <a:lnTo>
                    <a:pt x="116299" y="782955"/>
                  </a:lnTo>
                  <a:cubicBezTo>
                    <a:pt x="116299" y="796290"/>
                    <a:pt x="128681" y="806768"/>
                    <a:pt x="144874" y="806768"/>
                  </a:cubicBezTo>
                  <a:close/>
                  <a:moveTo>
                    <a:pt x="256316" y="806768"/>
                  </a:moveTo>
                  <a:cubicBezTo>
                    <a:pt x="271556" y="806768"/>
                    <a:pt x="284891" y="796290"/>
                    <a:pt x="284891" y="782955"/>
                  </a:cubicBezTo>
                  <a:lnTo>
                    <a:pt x="284891" y="165735"/>
                  </a:lnTo>
                  <a:cubicBezTo>
                    <a:pt x="284891" y="152400"/>
                    <a:pt x="272509" y="141923"/>
                    <a:pt x="256316" y="141923"/>
                  </a:cubicBezTo>
                  <a:cubicBezTo>
                    <a:pt x="241077" y="141923"/>
                    <a:pt x="227741" y="152400"/>
                    <a:pt x="227741" y="165735"/>
                  </a:cubicBezTo>
                  <a:lnTo>
                    <a:pt x="227741" y="782955"/>
                  </a:lnTo>
                  <a:cubicBezTo>
                    <a:pt x="227741" y="796290"/>
                    <a:pt x="240124" y="806768"/>
                    <a:pt x="256316" y="806768"/>
                  </a:cubicBezTo>
                  <a:close/>
                  <a:moveTo>
                    <a:pt x="367759" y="806768"/>
                  </a:moveTo>
                  <a:cubicBezTo>
                    <a:pt x="382999" y="806768"/>
                    <a:pt x="396334" y="796290"/>
                    <a:pt x="396334" y="782955"/>
                  </a:cubicBezTo>
                  <a:lnTo>
                    <a:pt x="396334" y="165735"/>
                  </a:lnTo>
                  <a:cubicBezTo>
                    <a:pt x="396334" y="152400"/>
                    <a:pt x="383952" y="141923"/>
                    <a:pt x="367759" y="141923"/>
                  </a:cubicBezTo>
                  <a:cubicBezTo>
                    <a:pt x="352519" y="141923"/>
                    <a:pt x="339184" y="152400"/>
                    <a:pt x="339184" y="165735"/>
                  </a:cubicBezTo>
                  <a:lnTo>
                    <a:pt x="339184" y="782955"/>
                  </a:lnTo>
                  <a:cubicBezTo>
                    <a:pt x="339184" y="796290"/>
                    <a:pt x="351566" y="806768"/>
                    <a:pt x="367759" y="806768"/>
                  </a:cubicBezTo>
                  <a:close/>
                  <a:moveTo>
                    <a:pt x="479202" y="806768"/>
                  </a:moveTo>
                  <a:cubicBezTo>
                    <a:pt x="494441" y="806768"/>
                    <a:pt x="507777" y="796290"/>
                    <a:pt x="507777" y="782955"/>
                  </a:cubicBezTo>
                  <a:lnTo>
                    <a:pt x="507777" y="165735"/>
                  </a:lnTo>
                  <a:cubicBezTo>
                    <a:pt x="507777" y="152400"/>
                    <a:pt x="495394" y="141923"/>
                    <a:pt x="479202" y="141923"/>
                  </a:cubicBezTo>
                  <a:cubicBezTo>
                    <a:pt x="463961" y="141923"/>
                    <a:pt x="450627" y="152400"/>
                    <a:pt x="450627" y="165735"/>
                  </a:cubicBezTo>
                  <a:lnTo>
                    <a:pt x="450627" y="782955"/>
                  </a:lnTo>
                  <a:cubicBezTo>
                    <a:pt x="450627" y="796290"/>
                    <a:pt x="463009" y="806768"/>
                    <a:pt x="479202" y="806768"/>
                  </a:cubicBezTo>
                  <a:close/>
                  <a:moveTo>
                    <a:pt x="590644" y="806768"/>
                  </a:moveTo>
                  <a:cubicBezTo>
                    <a:pt x="605884" y="806768"/>
                    <a:pt x="619219" y="796290"/>
                    <a:pt x="619219" y="782955"/>
                  </a:cubicBezTo>
                  <a:lnTo>
                    <a:pt x="619219" y="165735"/>
                  </a:lnTo>
                  <a:cubicBezTo>
                    <a:pt x="619219" y="152400"/>
                    <a:pt x="606836" y="141923"/>
                    <a:pt x="590644" y="141923"/>
                  </a:cubicBezTo>
                  <a:cubicBezTo>
                    <a:pt x="575404" y="141923"/>
                    <a:pt x="562069" y="152400"/>
                    <a:pt x="562069" y="165735"/>
                  </a:cubicBezTo>
                  <a:lnTo>
                    <a:pt x="562069" y="782955"/>
                  </a:lnTo>
                  <a:cubicBezTo>
                    <a:pt x="562069" y="796290"/>
                    <a:pt x="574452" y="806768"/>
                    <a:pt x="590644" y="806768"/>
                  </a:cubicBezTo>
                  <a:close/>
                  <a:moveTo>
                    <a:pt x="466876" y="2011193"/>
                  </a:moveTo>
                  <a:lnTo>
                    <a:pt x="278033" y="2011193"/>
                  </a:lnTo>
                  <a:lnTo>
                    <a:pt x="278033" y="1370582"/>
                  </a:lnTo>
                  <a:lnTo>
                    <a:pt x="322039" y="1370582"/>
                  </a:lnTo>
                  <a:lnTo>
                    <a:pt x="322039" y="888683"/>
                  </a:lnTo>
                  <a:lnTo>
                    <a:pt x="143922" y="888683"/>
                  </a:lnTo>
                  <a:cubicBezTo>
                    <a:pt x="86772" y="888683"/>
                    <a:pt x="39147" y="842010"/>
                    <a:pt x="39147" y="783908"/>
                  </a:cubicBezTo>
                  <a:lnTo>
                    <a:pt x="1047" y="228600"/>
                  </a:lnTo>
                  <a:cubicBezTo>
                    <a:pt x="-12289" y="34290"/>
                    <a:pt x="103916" y="0"/>
                    <a:pt x="229647" y="0"/>
                  </a:cubicBezTo>
                  <a:lnTo>
                    <a:pt x="499204" y="0"/>
                  </a:lnTo>
                  <a:cubicBezTo>
                    <a:pt x="624934" y="0"/>
                    <a:pt x="743044" y="36195"/>
                    <a:pt x="726852" y="228600"/>
                  </a:cubicBezTo>
                  <a:lnTo>
                    <a:pt x="688752" y="783908"/>
                  </a:lnTo>
                  <a:cubicBezTo>
                    <a:pt x="688752" y="841058"/>
                    <a:pt x="642079" y="888683"/>
                    <a:pt x="583977" y="888683"/>
                  </a:cubicBezTo>
                  <a:lnTo>
                    <a:pt x="412527" y="888683"/>
                  </a:lnTo>
                  <a:lnTo>
                    <a:pt x="412527" y="1370582"/>
                  </a:lnTo>
                  <a:lnTo>
                    <a:pt x="466876" y="137058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2CACC61-B10E-4A52-8788-A3F3FB93E21E}"/>
                </a:ext>
              </a:extLst>
            </p:cNvPr>
            <p:cNvSpPr/>
            <p:nvPr/>
          </p:nvSpPr>
          <p:spPr>
            <a:xfrm rot="10800000">
              <a:off x="6653842" y="3765946"/>
              <a:ext cx="513143" cy="2011192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B8FB14F-938C-47FC-8E7E-E85FFFC969D4}"/>
                </a:ext>
              </a:extLst>
            </p:cNvPr>
            <p:cNvSpPr/>
            <p:nvPr/>
          </p:nvSpPr>
          <p:spPr>
            <a:xfrm>
              <a:off x="4994315" y="1693521"/>
              <a:ext cx="2203369" cy="1806039"/>
            </a:xfrm>
            <a:custGeom>
              <a:avLst/>
              <a:gdLst>
                <a:gd name="connsiteX0" fmla="*/ 1169670 w 1162050"/>
                <a:gd name="connsiteY0" fmla="*/ 316230 h 952500"/>
                <a:gd name="connsiteX1" fmla="*/ 853440 w 1162050"/>
                <a:gd name="connsiteY1" fmla="*/ 0 h 952500"/>
                <a:gd name="connsiteX2" fmla="*/ 687705 w 1162050"/>
                <a:gd name="connsiteY2" fmla="*/ 46672 h 952500"/>
                <a:gd name="connsiteX3" fmla="*/ 537210 w 1162050"/>
                <a:gd name="connsiteY3" fmla="*/ 0 h 952500"/>
                <a:gd name="connsiteX4" fmla="*/ 312420 w 1162050"/>
                <a:gd name="connsiteY4" fmla="*/ 124777 h 952500"/>
                <a:gd name="connsiteX5" fmla="*/ 229552 w 1162050"/>
                <a:gd name="connsiteY5" fmla="*/ 109538 h 952500"/>
                <a:gd name="connsiteX6" fmla="*/ 0 w 1162050"/>
                <a:gd name="connsiteY6" fmla="*/ 339090 h 952500"/>
                <a:gd name="connsiteX7" fmla="*/ 229552 w 1162050"/>
                <a:gd name="connsiteY7" fmla="*/ 568643 h 952500"/>
                <a:gd name="connsiteX8" fmla="*/ 242888 w 1162050"/>
                <a:gd name="connsiteY8" fmla="*/ 568643 h 952500"/>
                <a:gd name="connsiteX9" fmla="*/ 220980 w 1162050"/>
                <a:gd name="connsiteY9" fmla="*/ 911543 h 952500"/>
                <a:gd name="connsiteX10" fmla="*/ 270510 w 1162050"/>
                <a:gd name="connsiteY10" fmla="*/ 958215 h 952500"/>
                <a:gd name="connsiteX11" fmla="*/ 699135 w 1162050"/>
                <a:gd name="connsiteY11" fmla="*/ 934403 h 952500"/>
                <a:gd name="connsiteX12" fmla="*/ 741997 w 1162050"/>
                <a:gd name="connsiteY12" fmla="*/ 937260 h 952500"/>
                <a:gd name="connsiteX13" fmla="*/ 765810 w 1162050"/>
                <a:gd name="connsiteY13" fmla="*/ 943928 h 952500"/>
                <a:gd name="connsiteX14" fmla="*/ 771525 w 1162050"/>
                <a:gd name="connsiteY14" fmla="*/ 943928 h 952500"/>
                <a:gd name="connsiteX15" fmla="*/ 849630 w 1162050"/>
                <a:gd name="connsiteY15" fmla="*/ 959168 h 952500"/>
                <a:gd name="connsiteX16" fmla="*/ 898207 w 1162050"/>
                <a:gd name="connsiteY16" fmla="*/ 911543 h 952500"/>
                <a:gd name="connsiteX17" fmla="*/ 878205 w 1162050"/>
                <a:gd name="connsiteY17" fmla="*/ 632460 h 952500"/>
                <a:gd name="connsiteX18" fmla="*/ 1169670 w 1162050"/>
                <a:gd name="connsiteY18" fmla="*/ 31623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2050" h="952500">
                  <a:moveTo>
                    <a:pt x="1169670" y="316230"/>
                  </a:moveTo>
                  <a:cubicBezTo>
                    <a:pt x="1169670" y="141922"/>
                    <a:pt x="1027747" y="0"/>
                    <a:pt x="853440" y="0"/>
                  </a:cubicBezTo>
                  <a:cubicBezTo>
                    <a:pt x="792480" y="0"/>
                    <a:pt x="736282" y="17145"/>
                    <a:pt x="687705" y="46672"/>
                  </a:cubicBezTo>
                  <a:cubicBezTo>
                    <a:pt x="644843" y="17145"/>
                    <a:pt x="593407" y="0"/>
                    <a:pt x="537210" y="0"/>
                  </a:cubicBezTo>
                  <a:cubicBezTo>
                    <a:pt x="442913" y="0"/>
                    <a:pt x="360045" y="49530"/>
                    <a:pt x="312420" y="124777"/>
                  </a:cubicBezTo>
                  <a:cubicBezTo>
                    <a:pt x="286702" y="114300"/>
                    <a:pt x="258127" y="109538"/>
                    <a:pt x="229552" y="109538"/>
                  </a:cubicBezTo>
                  <a:cubicBezTo>
                    <a:pt x="102870" y="109538"/>
                    <a:pt x="0" y="212408"/>
                    <a:pt x="0" y="339090"/>
                  </a:cubicBezTo>
                  <a:cubicBezTo>
                    <a:pt x="0" y="465773"/>
                    <a:pt x="102870" y="568643"/>
                    <a:pt x="229552" y="568643"/>
                  </a:cubicBezTo>
                  <a:cubicBezTo>
                    <a:pt x="234315" y="568643"/>
                    <a:pt x="238125" y="568643"/>
                    <a:pt x="242888" y="568643"/>
                  </a:cubicBezTo>
                  <a:cubicBezTo>
                    <a:pt x="234315" y="682943"/>
                    <a:pt x="227647" y="797243"/>
                    <a:pt x="220980" y="911543"/>
                  </a:cubicBezTo>
                  <a:cubicBezTo>
                    <a:pt x="218122" y="958215"/>
                    <a:pt x="226695" y="965835"/>
                    <a:pt x="270510" y="958215"/>
                  </a:cubicBezTo>
                  <a:cubicBezTo>
                    <a:pt x="412432" y="933450"/>
                    <a:pt x="555307" y="915353"/>
                    <a:pt x="699135" y="934403"/>
                  </a:cubicBezTo>
                  <a:cubicBezTo>
                    <a:pt x="713422" y="933450"/>
                    <a:pt x="727710" y="934403"/>
                    <a:pt x="741997" y="937260"/>
                  </a:cubicBezTo>
                  <a:cubicBezTo>
                    <a:pt x="750570" y="939165"/>
                    <a:pt x="759142" y="941070"/>
                    <a:pt x="765810" y="943928"/>
                  </a:cubicBezTo>
                  <a:cubicBezTo>
                    <a:pt x="767715" y="943928"/>
                    <a:pt x="769620" y="943928"/>
                    <a:pt x="771525" y="943928"/>
                  </a:cubicBezTo>
                  <a:cubicBezTo>
                    <a:pt x="797242" y="950595"/>
                    <a:pt x="822960" y="957262"/>
                    <a:pt x="849630" y="959168"/>
                  </a:cubicBezTo>
                  <a:cubicBezTo>
                    <a:pt x="893445" y="962025"/>
                    <a:pt x="901065" y="958215"/>
                    <a:pt x="898207" y="911543"/>
                  </a:cubicBezTo>
                  <a:cubicBezTo>
                    <a:pt x="891540" y="818198"/>
                    <a:pt x="885825" y="725805"/>
                    <a:pt x="878205" y="632460"/>
                  </a:cubicBezTo>
                  <a:cubicBezTo>
                    <a:pt x="1041082" y="618173"/>
                    <a:pt x="1169670" y="481965"/>
                    <a:pt x="1169670" y="31623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2687951-FEEA-4777-8116-C01C51D5B156}"/>
                </a:ext>
              </a:extLst>
            </p:cNvPr>
            <p:cNvSpPr/>
            <p:nvPr/>
          </p:nvSpPr>
          <p:spPr>
            <a:xfrm flipH="1">
              <a:off x="3703721" y="3286765"/>
              <a:ext cx="4784558" cy="622090"/>
            </a:xfrm>
            <a:custGeom>
              <a:avLst/>
              <a:gdLst>
                <a:gd name="connsiteX0" fmla="*/ 6792279 w 8822004"/>
                <a:gd name="connsiteY0" fmla="*/ 0 h 1147040"/>
                <a:gd name="connsiteX1" fmla="*/ 4411002 w 8822004"/>
                <a:gd name="connsiteY1" fmla="*/ 0 h 1147040"/>
                <a:gd name="connsiteX2" fmla="*/ 2029725 w 8822004"/>
                <a:gd name="connsiteY2" fmla="*/ 0 h 1147040"/>
                <a:gd name="connsiteX3" fmla="*/ 1709050 w 8822004"/>
                <a:gd name="connsiteY3" fmla="*/ 262370 h 1147040"/>
                <a:gd name="connsiteX4" fmla="*/ 1670181 w 8822004"/>
                <a:gd name="connsiteY4" fmla="*/ 325531 h 1147040"/>
                <a:gd name="connsiteX5" fmla="*/ 1077419 w 8822004"/>
                <a:gd name="connsiteY5" fmla="*/ 325531 h 1147040"/>
                <a:gd name="connsiteX6" fmla="*/ 134830 w 8822004"/>
                <a:gd name="connsiteY6" fmla="*/ 320675 h 1147040"/>
                <a:gd name="connsiteX7" fmla="*/ 18221 w 8822004"/>
                <a:gd name="connsiteY7" fmla="*/ 412993 h 1147040"/>
                <a:gd name="connsiteX8" fmla="*/ 0 w 8822004"/>
                <a:gd name="connsiteY8" fmla="*/ 529599 h 1147040"/>
                <a:gd name="connsiteX9" fmla="*/ 1372 w 8822004"/>
                <a:gd name="connsiteY9" fmla="*/ 573520 h 1147040"/>
                <a:gd name="connsiteX10" fmla="*/ 0 w 8822004"/>
                <a:gd name="connsiteY10" fmla="*/ 617441 h 1147040"/>
                <a:gd name="connsiteX11" fmla="*/ 18221 w 8822004"/>
                <a:gd name="connsiteY11" fmla="*/ 734047 h 1147040"/>
                <a:gd name="connsiteX12" fmla="*/ 134830 w 8822004"/>
                <a:gd name="connsiteY12" fmla="*/ 826365 h 1147040"/>
                <a:gd name="connsiteX13" fmla="*/ 1077419 w 8822004"/>
                <a:gd name="connsiteY13" fmla="*/ 821509 h 1147040"/>
                <a:gd name="connsiteX14" fmla="*/ 1670181 w 8822004"/>
                <a:gd name="connsiteY14" fmla="*/ 821509 h 1147040"/>
                <a:gd name="connsiteX15" fmla="*/ 1709050 w 8822004"/>
                <a:gd name="connsiteY15" fmla="*/ 884670 h 1147040"/>
                <a:gd name="connsiteX16" fmla="*/ 2029725 w 8822004"/>
                <a:gd name="connsiteY16" fmla="*/ 1147040 h 1147040"/>
                <a:gd name="connsiteX17" fmla="*/ 4411002 w 8822004"/>
                <a:gd name="connsiteY17" fmla="*/ 1147040 h 1147040"/>
                <a:gd name="connsiteX18" fmla="*/ 6792279 w 8822004"/>
                <a:gd name="connsiteY18" fmla="*/ 1147040 h 1147040"/>
                <a:gd name="connsiteX19" fmla="*/ 7112954 w 8822004"/>
                <a:gd name="connsiteY19" fmla="*/ 884670 h 1147040"/>
                <a:gd name="connsiteX20" fmla="*/ 7151823 w 8822004"/>
                <a:gd name="connsiteY20" fmla="*/ 821509 h 1147040"/>
                <a:gd name="connsiteX21" fmla="*/ 7744585 w 8822004"/>
                <a:gd name="connsiteY21" fmla="*/ 821509 h 1147040"/>
                <a:gd name="connsiteX22" fmla="*/ 8687174 w 8822004"/>
                <a:gd name="connsiteY22" fmla="*/ 826365 h 1147040"/>
                <a:gd name="connsiteX23" fmla="*/ 8803783 w 8822004"/>
                <a:gd name="connsiteY23" fmla="*/ 734047 h 1147040"/>
                <a:gd name="connsiteX24" fmla="*/ 8822004 w 8822004"/>
                <a:gd name="connsiteY24" fmla="*/ 617441 h 1147040"/>
                <a:gd name="connsiteX25" fmla="*/ 8820632 w 8822004"/>
                <a:gd name="connsiteY25" fmla="*/ 573520 h 1147040"/>
                <a:gd name="connsiteX26" fmla="*/ 8822004 w 8822004"/>
                <a:gd name="connsiteY26" fmla="*/ 529599 h 1147040"/>
                <a:gd name="connsiteX27" fmla="*/ 8803783 w 8822004"/>
                <a:gd name="connsiteY27" fmla="*/ 412993 h 1147040"/>
                <a:gd name="connsiteX28" fmla="*/ 8687174 w 8822004"/>
                <a:gd name="connsiteY28" fmla="*/ 320675 h 1147040"/>
                <a:gd name="connsiteX29" fmla="*/ 7744585 w 8822004"/>
                <a:gd name="connsiteY29" fmla="*/ 325531 h 1147040"/>
                <a:gd name="connsiteX30" fmla="*/ 7151823 w 8822004"/>
                <a:gd name="connsiteY30" fmla="*/ 325531 h 1147040"/>
                <a:gd name="connsiteX31" fmla="*/ 7112954 w 8822004"/>
                <a:gd name="connsiteY31" fmla="*/ 262370 h 1147040"/>
                <a:gd name="connsiteX32" fmla="*/ 6792279 w 8822004"/>
                <a:gd name="connsiteY32" fmla="*/ 0 h 11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822004" h="1147040">
                  <a:moveTo>
                    <a:pt x="6792279" y="0"/>
                  </a:moveTo>
                  <a:lnTo>
                    <a:pt x="4411002" y="0"/>
                  </a:lnTo>
                  <a:lnTo>
                    <a:pt x="2029725" y="0"/>
                  </a:lnTo>
                  <a:cubicBezTo>
                    <a:pt x="1835376" y="0"/>
                    <a:pt x="1747920" y="72883"/>
                    <a:pt x="1709050" y="262370"/>
                  </a:cubicBezTo>
                  <a:cubicBezTo>
                    <a:pt x="1704189" y="291522"/>
                    <a:pt x="1694471" y="315819"/>
                    <a:pt x="1670181" y="325531"/>
                  </a:cubicBezTo>
                  <a:cubicBezTo>
                    <a:pt x="1470971" y="383840"/>
                    <a:pt x="1276623" y="408131"/>
                    <a:pt x="1077419" y="325531"/>
                  </a:cubicBezTo>
                  <a:cubicBezTo>
                    <a:pt x="781035" y="306096"/>
                    <a:pt x="431208" y="310957"/>
                    <a:pt x="134830" y="320675"/>
                  </a:cubicBezTo>
                  <a:cubicBezTo>
                    <a:pt x="86243" y="335253"/>
                    <a:pt x="32795" y="359544"/>
                    <a:pt x="18221" y="412993"/>
                  </a:cubicBezTo>
                  <a:cubicBezTo>
                    <a:pt x="3645" y="451863"/>
                    <a:pt x="0" y="490731"/>
                    <a:pt x="0" y="529599"/>
                  </a:cubicBezTo>
                  <a:lnTo>
                    <a:pt x="1372" y="573520"/>
                  </a:lnTo>
                  <a:lnTo>
                    <a:pt x="0" y="617441"/>
                  </a:lnTo>
                  <a:cubicBezTo>
                    <a:pt x="0" y="656309"/>
                    <a:pt x="3645" y="695177"/>
                    <a:pt x="18221" y="734047"/>
                  </a:cubicBezTo>
                  <a:cubicBezTo>
                    <a:pt x="32795" y="787496"/>
                    <a:pt x="86243" y="811787"/>
                    <a:pt x="134830" y="826365"/>
                  </a:cubicBezTo>
                  <a:cubicBezTo>
                    <a:pt x="431208" y="836083"/>
                    <a:pt x="781035" y="840944"/>
                    <a:pt x="1077419" y="821509"/>
                  </a:cubicBezTo>
                  <a:cubicBezTo>
                    <a:pt x="1276623" y="738909"/>
                    <a:pt x="1470971" y="763200"/>
                    <a:pt x="1670181" y="821509"/>
                  </a:cubicBezTo>
                  <a:cubicBezTo>
                    <a:pt x="1694471" y="831221"/>
                    <a:pt x="1704189" y="855518"/>
                    <a:pt x="1709050" y="884670"/>
                  </a:cubicBezTo>
                  <a:cubicBezTo>
                    <a:pt x="1747920" y="1074157"/>
                    <a:pt x="1835376" y="1147040"/>
                    <a:pt x="2029725" y="1147040"/>
                  </a:cubicBezTo>
                  <a:lnTo>
                    <a:pt x="4411002" y="1147040"/>
                  </a:lnTo>
                  <a:lnTo>
                    <a:pt x="6792279" y="1147040"/>
                  </a:lnTo>
                  <a:cubicBezTo>
                    <a:pt x="6986628" y="1147040"/>
                    <a:pt x="7074084" y="1074157"/>
                    <a:pt x="7112954" y="884670"/>
                  </a:cubicBezTo>
                  <a:cubicBezTo>
                    <a:pt x="7117815" y="855518"/>
                    <a:pt x="7127533" y="831221"/>
                    <a:pt x="7151823" y="821509"/>
                  </a:cubicBezTo>
                  <a:cubicBezTo>
                    <a:pt x="7351033" y="763200"/>
                    <a:pt x="7545381" y="738909"/>
                    <a:pt x="7744585" y="821509"/>
                  </a:cubicBezTo>
                  <a:cubicBezTo>
                    <a:pt x="8040969" y="840944"/>
                    <a:pt x="8390796" y="836083"/>
                    <a:pt x="8687174" y="826365"/>
                  </a:cubicBezTo>
                  <a:cubicBezTo>
                    <a:pt x="8735761" y="811787"/>
                    <a:pt x="8789209" y="787496"/>
                    <a:pt x="8803783" y="734047"/>
                  </a:cubicBezTo>
                  <a:cubicBezTo>
                    <a:pt x="8818359" y="695177"/>
                    <a:pt x="8822004" y="656309"/>
                    <a:pt x="8822004" y="617441"/>
                  </a:cubicBezTo>
                  <a:lnTo>
                    <a:pt x="8820632" y="573520"/>
                  </a:lnTo>
                  <a:lnTo>
                    <a:pt x="8822004" y="529599"/>
                  </a:lnTo>
                  <a:cubicBezTo>
                    <a:pt x="8822004" y="490731"/>
                    <a:pt x="8818359" y="451863"/>
                    <a:pt x="8803783" y="412993"/>
                  </a:cubicBezTo>
                  <a:cubicBezTo>
                    <a:pt x="8789209" y="359544"/>
                    <a:pt x="8735761" y="335253"/>
                    <a:pt x="8687174" y="320675"/>
                  </a:cubicBezTo>
                  <a:cubicBezTo>
                    <a:pt x="8390796" y="310957"/>
                    <a:pt x="8040969" y="306096"/>
                    <a:pt x="7744585" y="325531"/>
                  </a:cubicBezTo>
                  <a:cubicBezTo>
                    <a:pt x="7545381" y="408131"/>
                    <a:pt x="7351033" y="383840"/>
                    <a:pt x="7151823" y="325531"/>
                  </a:cubicBezTo>
                  <a:cubicBezTo>
                    <a:pt x="7127533" y="315819"/>
                    <a:pt x="7117815" y="291522"/>
                    <a:pt x="7112954" y="262370"/>
                  </a:cubicBezTo>
                  <a:cubicBezTo>
                    <a:pt x="7074084" y="72883"/>
                    <a:pt x="6986628" y="0"/>
                    <a:pt x="6792279" y="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F73C6-7B3C-4F9F-944F-081B60AD036B}"/>
              </a:ext>
            </a:extLst>
          </p:cNvPr>
          <p:cNvGrpSpPr/>
          <p:nvPr/>
        </p:nvGrpSpPr>
        <p:grpSpPr>
          <a:xfrm>
            <a:off x="3783847" y="1286965"/>
            <a:ext cx="1887192" cy="1298091"/>
            <a:chOff x="5327019" y="1709568"/>
            <a:chExt cx="2893768" cy="1990456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69D0A9B-7664-4B46-B1A1-99F62189F189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3B2D9B1-AF7C-4B81-8C1B-3D806162FBA9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15" name="Graphic 1">
            <a:extLst>
              <a:ext uri="{FF2B5EF4-FFF2-40B4-BE49-F238E27FC236}">
                <a16:creationId xmlns:a16="http://schemas.microsoft.com/office/drawing/2014/main" id="{B799D6AB-981B-4720-9791-8BC2E7A371CD}"/>
              </a:ext>
            </a:extLst>
          </p:cNvPr>
          <p:cNvSpPr/>
          <p:nvPr/>
        </p:nvSpPr>
        <p:spPr>
          <a:xfrm>
            <a:off x="592557" y="4147563"/>
            <a:ext cx="2381846" cy="2303585"/>
          </a:xfrm>
          <a:custGeom>
            <a:avLst/>
            <a:gdLst>
              <a:gd name="connsiteX0" fmla="*/ 2885485 w 2971219"/>
              <a:gd name="connsiteY0" fmla="*/ 602211 h 2873593"/>
              <a:gd name="connsiteX1" fmla="*/ 2333687 w 2971219"/>
              <a:gd name="connsiteY1" fmla="*/ 267312 h 2873593"/>
              <a:gd name="connsiteX2" fmla="*/ 2077313 w 2971219"/>
              <a:gd name="connsiteY2" fmla="*/ 338621 h 2873593"/>
              <a:gd name="connsiteX3" fmla="*/ 2048026 w 2971219"/>
              <a:gd name="connsiteY3" fmla="*/ 354326 h 2873593"/>
              <a:gd name="connsiteX4" fmla="*/ 2015767 w 2971219"/>
              <a:gd name="connsiteY4" fmla="*/ 384463 h 2873593"/>
              <a:gd name="connsiteX5" fmla="*/ 2042083 w 2971219"/>
              <a:gd name="connsiteY5" fmla="*/ 384463 h 2873593"/>
              <a:gd name="connsiteX6" fmla="*/ 2440651 w 2971219"/>
              <a:gd name="connsiteY6" fmla="*/ 552549 h 2873593"/>
              <a:gd name="connsiteX7" fmla="*/ 2448291 w 2971219"/>
              <a:gd name="connsiteY7" fmla="*/ 628952 h 2873593"/>
              <a:gd name="connsiteX8" fmla="*/ 2342601 w 2971219"/>
              <a:gd name="connsiteY8" fmla="*/ 698139 h 2873593"/>
              <a:gd name="connsiteX9" fmla="*/ 2234788 w 2971219"/>
              <a:gd name="connsiteY9" fmla="*/ 684132 h 2873593"/>
              <a:gd name="connsiteX10" fmla="*/ 1970350 w 2971219"/>
              <a:gd name="connsiteY10" fmla="*/ 539815 h 2873593"/>
              <a:gd name="connsiteX11" fmla="*/ 1708033 w 2971219"/>
              <a:gd name="connsiteY11" fmla="*/ 350082 h 2873593"/>
              <a:gd name="connsiteX12" fmla="*/ 1280178 w 2971219"/>
              <a:gd name="connsiteY12" fmla="*/ 101773 h 2873593"/>
              <a:gd name="connsiteX13" fmla="*/ 844258 w 2971219"/>
              <a:gd name="connsiteY13" fmla="*/ 327 h 2873593"/>
              <a:gd name="connsiteX14" fmla="*/ 489834 w 2971219"/>
              <a:gd name="connsiteY14" fmla="*/ 63996 h 2873593"/>
              <a:gd name="connsiteX15" fmla="*/ 59431 w 2971219"/>
              <a:gd name="connsiteY15" fmla="*/ 514772 h 2873593"/>
              <a:gd name="connsiteX16" fmla="*/ 33539 w 2971219"/>
              <a:gd name="connsiteY16" fmla="*/ 999505 h 2873593"/>
              <a:gd name="connsiteX17" fmla="*/ 528035 w 2971219"/>
              <a:gd name="connsiteY17" fmla="*/ 1489757 h 2873593"/>
              <a:gd name="connsiteX18" fmla="*/ 820912 w 2971219"/>
              <a:gd name="connsiteY18" fmla="*/ 1535598 h 2873593"/>
              <a:gd name="connsiteX19" fmla="*/ 833222 w 2971219"/>
              <a:gd name="connsiteY19" fmla="*/ 1544087 h 2873593"/>
              <a:gd name="connsiteX20" fmla="*/ 828977 w 2971219"/>
              <a:gd name="connsiteY20" fmla="*/ 1720663 h 2873593"/>
              <a:gd name="connsiteX21" fmla="*/ 828977 w 2971219"/>
              <a:gd name="connsiteY21" fmla="*/ 1843332 h 2873593"/>
              <a:gd name="connsiteX22" fmla="*/ 832373 w 2971219"/>
              <a:gd name="connsiteY22" fmla="*/ 1842483 h 2873593"/>
              <a:gd name="connsiteX23" fmla="*/ 1172789 w 2971219"/>
              <a:gd name="connsiteY23" fmla="*/ 1740188 h 2873593"/>
              <a:gd name="connsiteX24" fmla="*/ 1456329 w 2971219"/>
              <a:gd name="connsiteY24" fmla="*/ 1731274 h 2873593"/>
              <a:gd name="connsiteX25" fmla="*/ 1744961 w 2971219"/>
              <a:gd name="connsiteY25" fmla="*/ 1778814 h 2873593"/>
              <a:gd name="connsiteX26" fmla="*/ 2103630 w 2971219"/>
              <a:gd name="connsiteY26" fmla="*/ 1831022 h 2873593"/>
              <a:gd name="connsiteX27" fmla="*/ 2123155 w 2971219"/>
              <a:gd name="connsiteY27" fmla="*/ 1849699 h 2873593"/>
              <a:gd name="connsiteX28" fmla="*/ 2057788 w 2971219"/>
              <a:gd name="connsiteY28" fmla="*/ 2387914 h 2873593"/>
              <a:gd name="connsiteX29" fmla="*/ 2042508 w 2971219"/>
              <a:gd name="connsiteY29" fmla="*/ 2393007 h 2873593"/>
              <a:gd name="connsiteX30" fmla="*/ 1887155 w 2971219"/>
              <a:gd name="connsiteY30" fmla="*/ 2266518 h 2873593"/>
              <a:gd name="connsiteX31" fmla="*/ 1681292 w 2971219"/>
              <a:gd name="connsiteY31" fmla="*/ 2241900 h 2873593"/>
              <a:gd name="connsiteX32" fmla="*/ 1544192 w 2971219"/>
              <a:gd name="connsiteY32" fmla="*/ 2345468 h 2873593"/>
              <a:gd name="connsiteX33" fmla="*/ 1448688 w 2971219"/>
              <a:gd name="connsiteY33" fmla="*/ 2256331 h 2873593"/>
              <a:gd name="connsiteX34" fmla="*/ 1212689 w 2971219"/>
              <a:gd name="connsiteY34" fmla="*/ 2257605 h 2873593"/>
              <a:gd name="connsiteX35" fmla="*/ 1008524 w 2971219"/>
              <a:gd name="connsiteY35" fmla="*/ 2416353 h 2873593"/>
              <a:gd name="connsiteX36" fmla="*/ 987725 w 2971219"/>
              <a:gd name="connsiteY36" fmla="*/ 2431633 h 2873593"/>
              <a:gd name="connsiteX37" fmla="*/ 788229 w 2971219"/>
              <a:gd name="connsiteY37" fmla="*/ 2255058 h 2873593"/>
              <a:gd name="connsiteX38" fmla="*/ 610380 w 2971219"/>
              <a:gd name="connsiteY38" fmla="*/ 2334007 h 2873593"/>
              <a:gd name="connsiteX39" fmla="*/ 492805 w 2971219"/>
              <a:gd name="connsiteY39" fmla="*/ 2486813 h 2873593"/>
              <a:gd name="connsiteX40" fmla="*/ 534402 w 2971219"/>
              <a:gd name="connsiteY40" fmla="*/ 2685885 h 2873593"/>
              <a:gd name="connsiteX41" fmla="*/ 700790 w 2971219"/>
              <a:gd name="connsiteY41" fmla="*/ 2731726 h 2873593"/>
              <a:gd name="connsiteX42" fmla="*/ 851049 w 2971219"/>
              <a:gd name="connsiteY42" fmla="*/ 2678244 h 2873593"/>
              <a:gd name="connsiteX43" fmla="*/ 953344 w 2971219"/>
              <a:gd name="connsiteY43" fmla="*/ 2631978 h 2873593"/>
              <a:gd name="connsiteX44" fmla="*/ 1047574 w 2971219"/>
              <a:gd name="connsiteY44" fmla="*/ 2660417 h 2873593"/>
              <a:gd name="connsiteX45" fmla="*/ 1179156 w 2971219"/>
              <a:gd name="connsiteY45" fmla="*/ 2784359 h 2873593"/>
              <a:gd name="connsiteX46" fmla="*/ 1665163 w 2971219"/>
              <a:gd name="connsiteY46" fmla="*/ 2856093 h 2873593"/>
              <a:gd name="connsiteX47" fmla="*/ 2038688 w 2971219"/>
              <a:gd name="connsiteY47" fmla="*/ 2630280 h 2873593"/>
              <a:gd name="connsiteX48" fmla="*/ 2097688 w 2971219"/>
              <a:gd name="connsiteY48" fmla="*/ 2616698 h 2873593"/>
              <a:gd name="connsiteX49" fmla="*/ 2139285 w 2971219"/>
              <a:gd name="connsiteY49" fmla="*/ 2647259 h 2873593"/>
              <a:gd name="connsiteX50" fmla="*/ 2235637 w 2971219"/>
              <a:gd name="connsiteY50" fmla="*/ 2702439 h 2873593"/>
              <a:gd name="connsiteX51" fmla="*/ 2432586 w 2971219"/>
              <a:gd name="connsiteY51" fmla="*/ 2741489 h 2873593"/>
              <a:gd name="connsiteX52" fmla="*/ 2603219 w 2971219"/>
              <a:gd name="connsiteY52" fmla="*/ 2615424 h 2873593"/>
              <a:gd name="connsiteX53" fmla="*/ 2522148 w 2971219"/>
              <a:gd name="connsiteY53" fmla="*/ 2373907 h 2873593"/>
              <a:gd name="connsiteX54" fmla="*/ 2230544 w 2971219"/>
              <a:gd name="connsiteY54" fmla="*/ 2332734 h 2873593"/>
              <a:gd name="connsiteX55" fmla="*/ 2386320 w 2971219"/>
              <a:gd name="connsiteY55" fmla="*/ 2363720 h 2873593"/>
              <a:gd name="connsiteX56" fmla="*/ 2472486 w 2971219"/>
              <a:gd name="connsiteY56" fmla="*/ 2430360 h 2873593"/>
              <a:gd name="connsiteX57" fmla="*/ 2505593 w 2971219"/>
              <a:gd name="connsiteY57" fmla="*/ 2547935 h 2873593"/>
              <a:gd name="connsiteX58" fmla="*/ 2438529 w 2971219"/>
              <a:gd name="connsiteY58" fmla="*/ 2607784 h 2873593"/>
              <a:gd name="connsiteX59" fmla="*/ 2392263 w 2971219"/>
              <a:gd name="connsiteY59" fmla="*/ 2605662 h 2873593"/>
              <a:gd name="connsiteX60" fmla="*/ 2133342 w 2971219"/>
              <a:gd name="connsiteY60" fmla="*/ 2457525 h 2873593"/>
              <a:gd name="connsiteX61" fmla="*/ 2129947 w 2971219"/>
              <a:gd name="connsiteY61" fmla="*/ 2440122 h 2873593"/>
              <a:gd name="connsiteX62" fmla="*/ 2196587 w 2971219"/>
              <a:gd name="connsiteY62" fmla="*/ 2033065 h 2873593"/>
              <a:gd name="connsiteX63" fmla="*/ 2205500 w 2971219"/>
              <a:gd name="connsiteY63" fmla="*/ 1867950 h 2873593"/>
              <a:gd name="connsiteX64" fmla="*/ 2284450 w 2971219"/>
              <a:gd name="connsiteY64" fmla="*/ 1738490 h 2873593"/>
              <a:gd name="connsiteX65" fmla="*/ 2328169 w 2971219"/>
              <a:gd name="connsiteY65" fmla="*/ 1645109 h 2873593"/>
              <a:gd name="connsiteX66" fmla="*/ 2272141 w 2971219"/>
              <a:gd name="connsiteY66" fmla="*/ 1575073 h 2873593"/>
              <a:gd name="connsiteX67" fmla="*/ 2157536 w 2971219"/>
              <a:gd name="connsiteY67" fmla="*/ 1663361 h 2873593"/>
              <a:gd name="connsiteX68" fmla="*/ 2081983 w 2971219"/>
              <a:gd name="connsiteY68" fmla="*/ 1765656 h 2873593"/>
              <a:gd name="connsiteX69" fmla="*/ 1975019 w 2971219"/>
              <a:gd name="connsiteY69" fmla="*/ 1766504 h 2873593"/>
              <a:gd name="connsiteX70" fmla="*/ 1752177 w 2971219"/>
              <a:gd name="connsiteY70" fmla="*/ 1705382 h 2873593"/>
              <a:gd name="connsiteX71" fmla="*/ 1302250 w 2971219"/>
              <a:gd name="connsiteY71" fmla="*/ 1617519 h 2873593"/>
              <a:gd name="connsiteX72" fmla="*/ 970322 w 2971219"/>
              <a:gd name="connsiteY72" fmla="*/ 1671850 h 2873593"/>
              <a:gd name="connsiteX73" fmla="*/ 950373 w 2971219"/>
              <a:gd name="connsiteY73" fmla="*/ 1664210 h 2873593"/>
              <a:gd name="connsiteX74" fmla="*/ 947826 w 2971219"/>
              <a:gd name="connsiteY74" fmla="*/ 1585685 h 2873593"/>
              <a:gd name="connsiteX75" fmla="*/ 992394 w 2971219"/>
              <a:gd name="connsiteY75" fmla="*/ 1488908 h 2873593"/>
              <a:gd name="connsiteX76" fmla="*/ 1223725 w 2971219"/>
              <a:gd name="connsiteY76" fmla="*/ 1374728 h 2873593"/>
              <a:gd name="connsiteX77" fmla="*/ 1207171 w 2971219"/>
              <a:gd name="connsiteY77" fmla="*/ 1359447 h 2873593"/>
              <a:gd name="connsiteX78" fmla="*/ 980934 w 2971219"/>
              <a:gd name="connsiteY78" fmla="*/ 1439670 h 2873593"/>
              <a:gd name="connsiteX79" fmla="*/ 935941 w 2971219"/>
              <a:gd name="connsiteY79" fmla="*/ 1411656 h 2873593"/>
              <a:gd name="connsiteX80" fmla="*/ 881610 w 2971219"/>
              <a:gd name="connsiteY80" fmla="*/ 1016059 h 2873593"/>
              <a:gd name="connsiteX81" fmla="*/ 889250 w 2971219"/>
              <a:gd name="connsiteY81" fmla="*/ 1004599 h 2873593"/>
              <a:gd name="connsiteX82" fmla="*/ 1030595 w 2971219"/>
              <a:gd name="connsiteY82" fmla="*/ 982103 h 2873593"/>
              <a:gd name="connsiteX83" fmla="*/ 1670681 w 2971219"/>
              <a:gd name="connsiteY83" fmla="*/ 1216829 h 2873593"/>
              <a:gd name="connsiteX84" fmla="*/ 2008127 w 2971219"/>
              <a:gd name="connsiteY84" fmla="*/ 1354778 h 2873593"/>
              <a:gd name="connsiteX85" fmla="*/ 2478004 w 2971219"/>
              <a:gd name="connsiteY85" fmla="*/ 1456649 h 2873593"/>
              <a:gd name="connsiteX86" fmla="*/ 2755600 w 2971219"/>
              <a:gd name="connsiteY86" fmla="*/ 1364541 h 2873593"/>
              <a:gd name="connsiteX87" fmla="*/ 2885485 w 2971219"/>
              <a:gd name="connsiteY87" fmla="*/ 602211 h 2873593"/>
              <a:gd name="connsiteX88" fmla="*/ 899013 w 2971219"/>
              <a:gd name="connsiteY88" fmla="*/ 2515252 h 2873593"/>
              <a:gd name="connsiteX89" fmla="*/ 834071 w 2971219"/>
              <a:gd name="connsiteY89" fmla="*/ 2575950 h 2873593"/>
              <a:gd name="connsiteX90" fmla="*/ 739416 w 2971219"/>
              <a:gd name="connsiteY90" fmla="*/ 2623914 h 2873593"/>
              <a:gd name="connsiteX91" fmla="*/ 655373 w 2971219"/>
              <a:gd name="connsiteY91" fmla="*/ 2643014 h 2873593"/>
              <a:gd name="connsiteX92" fmla="*/ 581092 w 2971219"/>
              <a:gd name="connsiteY92" fmla="*/ 2510583 h 2873593"/>
              <a:gd name="connsiteX93" fmla="*/ 647308 w 2971219"/>
              <a:gd name="connsiteY93" fmla="*/ 2407439 h 2873593"/>
              <a:gd name="connsiteX94" fmla="*/ 780589 w 2971219"/>
              <a:gd name="connsiteY94" fmla="*/ 2339525 h 2873593"/>
              <a:gd name="connsiteX95" fmla="*/ 865905 w 2971219"/>
              <a:gd name="connsiteY95" fmla="*/ 2349712 h 2873593"/>
              <a:gd name="connsiteX96" fmla="*/ 918538 w 2971219"/>
              <a:gd name="connsiteY96" fmla="*/ 2458374 h 2873593"/>
              <a:gd name="connsiteX97" fmla="*/ 899013 w 2971219"/>
              <a:gd name="connsiteY97" fmla="*/ 2515252 h 2873593"/>
              <a:gd name="connsiteX98" fmla="*/ 1958040 w 2971219"/>
              <a:gd name="connsiteY98" fmla="*/ 2570431 h 2873593"/>
              <a:gd name="connsiteX99" fmla="*/ 1940637 w 2971219"/>
              <a:gd name="connsiteY99" fmla="*/ 2600568 h 2873593"/>
              <a:gd name="connsiteX100" fmla="*/ 1627810 w 2971219"/>
              <a:gd name="connsiteY100" fmla="*/ 2761014 h 2873593"/>
              <a:gd name="connsiteX101" fmla="*/ 1154113 w 2971219"/>
              <a:gd name="connsiteY101" fmla="*/ 2652777 h 2873593"/>
              <a:gd name="connsiteX102" fmla="*/ 1092991 w 2971219"/>
              <a:gd name="connsiteY102" fmla="*/ 2598446 h 2873593"/>
              <a:gd name="connsiteX103" fmla="*/ 1090869 w 2971219"/>
              <a:gd name="connsiteY103" fmla="*/ 2564913 h 2873593"/>
              <a:gd name="connsiteX104" fmla="*/ 1115487 w 2971219"/>
              <a:gd name="connsiteY104" fmla="*/ 2544964 h 2873593"/>
              <a:gd name="connsiteX105" fmla="*/ 1460573 w 2971219"/>
              <a:gd name="connsiteY105" fmla="*/ 2416777 h 2873593"/>
              <a:gd name="connsiteX106" fmla="*/ 1501322 w 2971219"/>
              <a:gd name="connsiteY106" fmla="*/ 2414230 h 2873593"/>
              <a:gd name="connsiteX107" fmla="*/ 1542494 w 2971219"/>
              <a:gd name="connsiteY107" fmla="*/ 2414230 h 2873593"/>
              <a:gd name="connsiteX108" fmla="*/ 1942760 w 2971219"/>
              <a:gd name="connsiteY108" fmla="*/ 2533928 h 2873593"/>
              <a:gd name="connsiteX109" fmla="*/ 1958040 w 2971219"/>
              <a:gd name="connsiteY109" fmla="*/ 2570431 h 2873593"/>
              <a:gd name="connsiteX110" fmla="*/ 2487766 w 2971219"/>
              <a:gd name="connsiteY110" fmla="*/ 1322944 h 2873593"/>
              <a:gd name="connsiteX111" fmla="*/ 2202105 w 2971219"/>
              <a:gd name="connsiteY111" fmla="*/ 1286440 h 2873593"/>
              <a:gd name="connsiteX112" fmla="*/ 1796745 w 2971219"/>
              <a:gd name="connsiteY112" fmla="*/ 1154009 h 2873593"/>
              <a:gd name="connsiteX113" fmla="*/ 1114214 w 2971219"/>
              <a:gd name="connsiteY113" fmla="*/ 935412 h 2873593"/>
              <a:gd name="connsiteX114" fmla="*/ 921509 w 2971219"/>
              <a:gd name="connsiteY114" fmla="*/ 919707 h 2873593"/>
              <a:gd name="connsiteX115" fmla="*/ 764884 w 2971219"/>
              <a:gd name="connsiteY115" fmla="*/ 817412 h 2873593"/>
              <a:gd name="connsiteX116" fmla="*/ 669805 w 2971219"/>
              <a:gd name="connsiteY116" fmla="*/ 780060 h 2873593"/>
              <a:gd name="connsiteX117" fmla="*/ 595100 w 2971219"/>
              <a:gd name="connsiteY117" fmla="*/ 842880 h 2873593"/>
              <a:gd name="connsiteX118" fmla="*/ 701215 w 2971219"/>
              <a:gd name="connsiteY118" fmla="*/ 962577 h 2873593"/>
              <a:gd name="connsiteX119" fmla="*/ 766157 w 2971219"/>
              <a:gd name="connsiteY119" fmla="*/ 986772 h 2873593"/>
              <a:gd name="connsiteX120" fmla="*/ 809876 w 2971219"/>
              <a:gd name="connsiteY120" fmla="*/ 1087369 h 2873593"/>
              <a:gd name="connsiteX121" fmla="*/ 833222 w 2971219"/>
              <a:gd name="connsiteY121" fmla="*/ 1455800 h 2873593"/>
              <a:gd name="connsiteX122" fmla="*/ 817092 w 2971219"/>
              <a:gd name="connsiteY122" fmla="*/ 1471929 h 2873593"/>
              <a:gd name="connsiteX123" fmla="*/ 426165 w 2971219"/>
              <a:gd name="connsiteY123" fmla="*/ 1302994 h 2873593"/>
              <a:gd name="connsiteX124" fmla="*/ 195683 w 2971219"/>
              <a:gd name="connsiteY124" fmla="*/ 953239 h 2873593"/>
              <a:gd name="connsiteX125" fmla="*/ 251287 w 2971219"/>
              <a:gd name="connsiteY125" fmla="*/ 521564 h 2873593"/>
              <a:gd name="connsiteX126" fmla="*/ 684236 w 2971219"/>
              <a:gd name="connsiteY126" fmla="*/ 165866 h 2873593"/>
              <a:gd name="connsiteX127" fmla="*/ 983905 w 2971219"/>
              <a:gd name="connsiteY127" fmla="*/ 156953 h 2873593"/>
              <a:gd name="connsiteX128" fmla="*/ 1495379 w 2971219"/>
              <a:gd name="connsiteY128" fmla="*/ 359844 h 2873593"/>
              <a:gd name="connsiteX129" fmla="*/ 1873573 w 2971219"/>
              <a:gd name="connsiteY129" fmla="*/ 582686 h 2873593"/>
              <a:gd name="connsiteX130" fmla="*/ 2137587 w 2971219"/>
              <a:gd name="connsiteY130" fmla="*/ 729973 h 2873593"/>
              <a:gd name="connsiteX131" fmla="*/ 2337083 w 2971219"/>
              <a:gd name="connsiteY131" fmla="*/ 763930 h 2873593"/>
              <a:gd name="connsiteX132" fmla="*/ 2481399 w 2971219"/>
              <a:gd name="connsiteY132" fmla="*/ 700261 h 2873593"/>
              <a:gd name="connsiteX133" fmla="*/ 2479277 w 2971219"/>
              <a:gd name="connsiteY133" fmla="*/ 502887 h 2873593"/>
              <a:gd name="connsiteX134" fmla="*/ 2175788 w 2971219"/>
              <a:gd name="connsiteY134" fmla="*/ 350506 h 2873593"/>
              <a:gd name="connsiteX135" fmla="*/ 2177062 w 2971219"/>
              <a:gd name="connsiteY135" fmla="*/ 342017 h 2873593"/>
              <a:gd name="connsiteX136" fmla="*/ 2655428 w 2971219"/>
              <a:gd name="connsiteY136" fmla="*/ 445585 h 2873593"/>
              <a:gd name="connsiteX137" fmla="*/ 2861291 w 2971219"/>
              <a:gd name="connsiteY137" fmla="*/ 774542 h 2873593"/>
              <a:gd name="connsiteX138" fmla="*/ 2487766 w 2971219"/>
              <a:gd name="connsiteY138" fmla="*/ 1322944 h 2873593"/>
              <a:gd name="connsiteX139" fmla="*/ 758092 w 2971219"/>
              <a:gd name="connsiteY139" fmla="*/ 919283 h 2873593"/>
              <a:gd name="connsiteX140" fmla="*/ 674898 w 2971219"/>
              <a:gd name="connsiteY140" fmla="*/ 891693 h 2873593"/>
              <a:gd name="connsiteX141" fmla="*/ 660042 w 2971219"/>
              <a:gd name="connsiteY141" fmla="*/ 856462 h 2873593"/>
              <a:gd name="connsiteX142" fmla="*/ 682538 w 2971219"/>
              <a:gd name="connsiteY142" fmla="*/ 839060 h 2873593"/>
              <a:gd name="connsiteX143" fmla="*/ 758092 w 2971219"/>
              <a:gd name="connsiteY143" fmla="*/ 919283 h 287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971219" h="2873593">
                <a:moveTo>
                  <a:pt x="2885485" y="602211"/>
                </a:moveTo>
                <a:cubicBezTo>
                  <a:pt x="2765363" y="381492"/>
                  <a:pt x="2543795" y="252456"/>
                  <a:pt x="2333687" y="267312"/>
                </a:cubicBezTo>
                <a:cubicBezTo>
                  <a:pt x="2230968" y="274528"/>
                  <a:pt x="2175788" y="291082"/>
                  <a:pt x="2077313" y="338621"/>
                </a:cubicBezTo>
                <a:cubicBezTo>
                  <a:pt x="2067126" y="343290"/>
                  <a:pt x="2056515" y="346686"/>
                  <a:pt x="2048026" y="354326"/>
                </a:cubicBezTo>
                <a:cubicBezTo>
                  <a:pt x="2037414" y="363664"/>
                  <a:pt x="2012371" y="370880"/>
                  <a:pt x="2015767" y="384463"/>
                </a:cubicBezTo>
                <a:cubicBezTo>
                  <a:pt x="2019163" y="398470"/>
                  <a:pt x="2028076" y="386161"/>
                  <a:pt x="2042083" y="384463"/>
                </a:cubicBezTo>
                <a:cubicBezTo>
                  <a:pt x="2294637" y="355175"/>
                  <a:pt x="2417730" y="507556"/>
                  <a:pt x="2440651" y="552549"/>
                </a:cubicBezTo>
                <a:cubicBezTo>
                  <a:pt x="2454658" y="580139"/>
                  <a:pt x="2452112" y="605182"/>
                  <a:pt x="2448291" y="628952"/>
                </a:cubicBezTo>
                <a:cubicBezTo>
                  <a:pt x="2441076" y="671398"/>
                  <a:pt x="2388443" y="691772"/>
                  <a:pt x="2342601" y="698139"/>
                </a:cubicBezTo>
                <a:cubicBezTo>
                  <a:pt x="2305248" y="703657"/>
                  <a:pt x="2269594" y="695592"/>
                  <a:pt x="2234788" y="684132"/>
                </a:cubicBezTo>
                <a:cubicBezTo>
                  <a:pt x="2138011" y="652297"/>
                  <a:pt x="2052270" y="599240"/>
                  <a:pt x="1970350" y="539815"/>
                </a:cubicBezTo>
                <a:cubicBezTo>
                  <a:pt x="1880364" y="474449"/>
                  <a:pt x="1796321" y="417995"/>
                  <a:pt x="1708033" y="350082"/>
                </a:cubicBezTo>
                <a:cubicBezTo>
                  <a:pt x="1573904" y="247362"/>
                  <a:pt x="1434681" y="168837"/>
                  <a:pt x="1280178" y="101773"/>
                </a:cubicBezTo>
                <a:cubicBezTo>
                  <a:pt x="1140955" y="41075"/>
                  <a:pt x="996214" y="4147"/>
                  <a:pt x="844258" y="327"/>
                </a:cubicBezTo>
                <a:cubicBezTo>
                  <a:pt x="722013" y="-2644"/>
                  <a:pt x="602740" y="14334"/>
                  <a:pt x="489834" y="63996"/>
                </a:cubicBezTo>
                <a:cubicBezTo>
                  <a:pt x="293309" y="149737"/>
                  <a:pt x="140928" y="318247"/>
                  <a:pt x="59431" y="514772"/>
                </a:cubicBezTo>
                <a:cubicBezTo>
                  <a:pt x="-6360" y="672671"/>
                  <a:pt x="-21216" y="836088"/>
                  <a:pt x="33539" y="999505"/>
                </a:cubicBezTo>
                <a:cubicBezTo>
                  <a:pt x="112913" y="1236354"/>
                  <a:pt x="295006" y="1407411"/>
                  <a:pt x="528035" y="1489757"/>
                </a:cubicBezTo>
                <a:cubicBezTo>
                  <a:pt x="622690" y="1523289"/>
                  <a:pt x="721164" y="1549605"/>
                  <a:pt x="820912" y="1535598"/>
                </a:cubicBezTo>
                <a:cubicBezTo>
                  <a:pt x="827704" y="1534749"/>
                  <a:pt x="833646" y="1532203"/>
                  <a:pt x="833222" y="1544087"/>
                </a:cubicBezTo>
                <a:cubicBezTo>
                  <a:pt x="831524" y="1608605"/>
                  <a:pt x="829826" y="1656145"/>
                  <a:pt x="828977" y="1720663"/>
                </a:cubicBezTo>
                <a:cubicBezTo>
                  <a:pt x="828553" y="1761411"/>
                  <a:pt x="828977" y="1802159"/>
                  <a:pt x="828977" y="1843332"/>
                </a:cubicBezTo>
                <a:cubicBezTo>
                  <a:pt x="829826" y="1842907"/>
                  <a:pt x="831099" y="1842907"/>
                  <a:pt x="832373" y="1842483"/>
                </a:cubicBezTo>
                <a:cubicBezTo>
                  <a:pt x="941034" y="1791972"/>
                  <a:pt x="1054365" y="1758015"/>
                  <a:pt x="1172789" y="1740188"/>
                </a:cubicBezTo>
                <a:cubicBezTo>
                  <a:pt x="1267020" y="1726181"/>
                  <a:pt x="1361250" y="1722785"/>
                  <a:pt x="1456329" y="1731274"/>
                </a:cubicBezTo>
                <a:cubicBezTo>
                  <a:pt x="1553530" y="1739763"/>
                  <a:pt x="1649458" y="1758864"/>
                  <a:pt x="1744961" y="1778814"/>
                </a:cubicBezTo>
                <a:cubicBezTo>
                  <a:pt x="1863386" y="1803008"/>
                  <a:pt x="1981810" y="1828051"/>
                  <a:pt x="2103630" y="1831022"/>
                </a:cubicBezTo>
                <a:cubicBezTo>
                  <a:pt x="2117637" y="1831447"/>
                  <a:pt x="2122306" y="1835691"/>
                  <a:pt x="2123155" y="1849699"/>
                </a:cubicBezTo>
                <a:cubicBezTo>
                  <a:pt x="2137162" y="2033490"/>
                  <a:pt x="2116364" y="2213036"/>
                  <a:pt x="2057788" y="2387914"/>
                </a:cubicBezTo>
                <a:cubicBezTo>
                  <a:pt x="2053968" y="2398950"/>
                  <a:pt x="2050997" y="2398525"/>
                  <a:pt x="2042508" y="2393007"/>
                </a:cubicBezTo>
                <a:cubicBezTo>
                  <a:pt x="1992421" y="2362022"/>
                  <a:pt x="1941911" y="2289439"/>
                  <a:pt x="1887155" y="2266518"/>
                </a:cubicBezTo>
                <a:cubicBezTo>
                  <a:pt x="1820940" y="2238928"/>
                  <a:pt x="1752602" y="2226619"/>
                  <a:pt x="1681292" y="2241900"/>
                </a:cubicBezTo>
                <a:cubicBezTo>
                  <a:pt x="1625688" y="2254209"/>
                  <a:pt x="1578573" y="2297079"/>
                  <a:pt x="1544192" y="2345468"/>
                </a:cubicBezTo>
                <a:cubicBezTo>
                  <a:pt x="1518300" y="2311936"/>
                  <a:pt x="1486890" y="2271187"/>
                  <a:pt x="1448688" y="2256331"/>
                </a:cubicBezTo>
                <a:cubicBezTo>
                  <a:pt x="1369739" y="2225770"/>
                  <a:pt x="1291214" y="2229166"/>
                  <a:pt x="1212689" y="2257605"/>
                </a:cubicBezTo>
                <a:cubicBezTo>
                  <a:pt x="1137984" y="2284346"/>
                  <a:pt x="1072617" y="2370511"/>
                  <a:pt x="1008524" y="2416353"/>
                </a:cubicBezTo>
                <a:cubicBezTo>
                  <a:pt x="997912" y="2423993"/>
                  <a:pt x="998761" y="2423568"/>
                  <a:pt x="987725" y="2431633"/>
                </a:cubicBezTo>
                <a:cubicBezTo>
                  <a:pt x="947826" y="2264820"/>
                  <a:pt x="883732" y="2246993"/>
                  <a:pt x="788229" y="2255058"/>
                </a:cubicBezTo>
                <a:cubicBezTo>
                  <a:pt x="720315" y="2260576"/>
                  <a:pt x="662589" y="2291986"/>
                  <a:pt x="610380" y="2334007"/>
                </a:cubicBezTo>
                <a:cubicBezTo>
                  <a:pt x="566661" y="2369238"/>
                  <a:pt x="509359" y="2432058"/>
                  <a:pt x="492805" y="2486813"/>
                </a:cubicBezTo>
                <a:cubicBezTo>
                  <a:pt x="470308" y="2560245"/>
                  <a:pt x="477100" y="2629856"/>
                  <a:pt x="534402" y="2685885"/>
                </a:cubicBezTo>
                <a:cubicBezTo>
                  <a:pt x="580668" y="2731302"/>
                  <a:pt x="639243" y="2738518"/>
                  <a:pt x="700790" y="2731726"/>
                </a:cubicBezTo>
                <a:cubicBezTo>
                  <a:pt x="754697" y="2725359"/>
                  <a:pt x="804358" y="2706259"/>
                  <a:pt x="851049" y="2678244"/>
                </a:cubicBezTo>
                <a:cubicBezTo>
                  <a:pt x="883308" y="2659144"/>
                  <a:pt x="916416" y="2641316"/>
                  <a:pt x="953344" y="2631978"/>
                </a:cubicBezTo>
                <a:cubicBezTo>
                  <a:pt x="990272" y="2622640"/>
                  <a:pt x="1022531" y="2627309"/>
                  <a:pt x="1047574" y="2660417"/>
                </a:cubicBezTo>
                <a:cubicBezTo>
                  <a:pt x="1084077" y="2709230"/>
                  <a:pt x="1128646" y="2750403"/>
                  <a:pt x="1179156" y="2784359"/>
                </a:cubicBezTo>
                <a:cubicBezTo>
                  <a:pt x="1327717" y="2884107"/>
                  <a:pt x="1489437" y="2896417"/>
                  <a:pt x="1665163" y="2856093"/>
                </a:cubicBezTo>
                <a:cubicBezTo>
                  <a:pt x="1821364" y="2820438"/>
                  <a:pt x="1946155" y="2761014"/>
                  <a:pt x="2038688" y="2630280"/>
                </a:cubicBezTo>
                <a:cubicBezTo>
                  <a:pt x="2055242" y="2606511"/>
                  <a:pt x="2073069" y="2600568"/>
                  <a:pt x="2097688" y="2616698"/>
                </a:cubicBezTo>
                <a:cubicBezTo>
                  <a:pt x="2110421" y="2625187"/>
                  <a:pt x="2126126" y="2639619"/>
                  <a:pt x="2139285" y="2647259"/>
                </a:cubicBezTo>
                <a:cubicBezTo>
                  <a:pt x="2171119" y="2666360"/>
                  <a:pt x="2202529" y="2685460"/>
                  <a:pt x="2235637" y="2702439"/>
                </a:cubicBezTo>
                <a:cubicBezTo>
                  <a:pt x="2292515" y="2731302"/>
                  <a:pt x="2367220" y="2738942"/>
                  <a:pt x="2432586" y="2741489"/>
                </a:cubicBezTo>
                <a:cubicBezTo>
                  <a:pt x="2513658" y="2744460"/>
                  <a:pt x="2578601" y="2692676"/>
                  <a:pt x="2603219" y="2615424"/>
                </a:cubicBezTo>
                <a:cubicBezTo>
                  <a:pt x="2631658" y="2527137"/>
                  <a:pt x="2594306" y="2434180"/>
                  <a:pt x="2522148" y="2373907"/>
                </a:cubicBezTo>
                <a:cubicBezTo>
                  <a:pt x="2439802" y="2305144"/>
                  <a:pt x="2358730" y="2284770"/>
                  <a:pt x="2230544" y="2332734"/>
                </a:cubicBezTo>
                <a:cubicBezTo>
                  <a:pt x="2319680" y="2329763"/>
                  <a:pt x="2340903" y="2338252"/>
                  <a:pt x="2386320" y="2363720"/>
                </a:cubicBezTo>
                <a:cubicBezTo>
                  <a:pt x="2417730" y="2381547"/>
                  <a:pt x="2447442" y="2403619"/>
                  <a:pt x="2472486" y="2430360"/>
                </a:cubicBezTo>
                <a:cubicBezTo>
                  <a:pt x="2511960" y="2471957"/>
                  <a:pt x="2510263" y="2505489"/>
                  <a:pt x="2505593" y="2547935"/>
                </a:cubicBezTo>
                <a:cubicBezTo>
                  <a:pt x="2501774" y="2584439"/>
                  <a:pt x="2471212" y="2602691"/>
                  <a:pt x="2438529" y="2607784"/>
                </a:cubicBezTo>
                <a:cubicBezTo>
                  <a:pt x="2422824" y="2610331"/>
                  <a:pt x="2407543" y="2609057"/>
                  <a:pt x="2392263" y="2605662"/>
                </a:cubicBezTo>
                <a:cubicBezTo>
                  <a:pt x="2294213" y="2581043"/>
                  <a:pt x="2208472" y="2525014"/>
                  <a:pt x="2133342" y="2457525"/>
                </a:cubicBezTo>
                <a:cubicBezTo>
                  <a:pt x="2126551" y="2451583"/>
                  <a:pt x="2127400" y="2446914"/>
                  <a:pt x="2129947" y="2440122"/>
                </a:cubicBezTo>
                <a:cubicBezTo>
                  <a:pt x="2177486" y="2312784"/>
                  <a:pt x="2199133" y="2168892"/>
                  <a:pt x="2196587" y="2033065"/>
                </a:cubicBezTo>
                <a:cubicBezTo>
                  <a:pt x="2195738" y="1977885"/>
                  <a:pt x="2194889" y="1922706"/>
                  <a:pt x="2205500" y="1867950"/>
                </a:cubicBezTo>
                <a:cubicBezTo>
                  <a:pt x="2216112" y="1815317"/>
                  <a:pt x="2236061" y="1767353"/>
                  <a:pt x="2284450" y="1738490"/>
                </a:cubicBezTo>
                <a:cubicBezTo>
                  <a:pt x="2320529" y="1716843"/>
                  <a:pt x="2331990" y="1684584"/>
                  <a:pt x="2328169" y="1645109"/>
                </a:cubicBezTo>
                <a:cubicBezTo>
                  <a:pt x="2324774" y="1611152"/>
                  <a:pt x="2301428" y="1583138"/>
                  <a:pt x="2272141" y="1575073"/>
                </a:cubicBezTo>
                <a:cubicBezTo>
                  <a:pt x="2217810" y="1560641"/>
                  <a:pt x="2157536" y="1606483"/>
                  <a:pt x="2157536" y="1663361"/>
                </a:cubicBezTo>
                <a:cubicBezTo>
                  <a:pt x="2157536" y="1713871"/>
                  <a:pt x="2130371" y="1750375"/>
                  <a:pt x="2081983" y="1765656"/>
                </a:cubicBezTo>
                <a:cubicBezTo>
                  <a:pt x="2046328" y="1776692"/>
                  <a:pt x="2010673" y="1774994"/>
                  <a:pt x="1975019" y="1766504"/>
                </a:cubicBezTo>
                <a:cubicBezTo>
                  <a:pt x="1899889" y="1749102"/>
                  <a:pt x="1826458" y="1725756"/>
                  <a:pt x="1752177" y="1705382"/>
                </a:cubicBezTo>
                <a:cubicBezTo>
                  <a:pt x="1604465" y="1664634"/>
                  <a:pt x="1456329" y="1625584"/>
                  <a:pt x="1302250" y="1617519"/>
                </a:cubicBezTo>
                <a:cubicBezTo>
                  <a:pt x="1191466" y="1611577"/>
                  <a:pt x="1074315" y="1631526"/>
                  <a:pt x="970322" y="1671850"/>
                </a:cubicBezTo>
                <a:cubicBezTo>
                  <a:pt x="959286" y="1676094"/>
                  <a:pt x="951221" y="1674821"/>
                  <a:pt x="950373" y="1664210"/>
                </a:cubicBezTo>
                <a:cubicBezTo>
                  <a:pt x="948250" y="1634922"/>
                  <a:pt x="950373" y="1616246"/>
                  <a:pt x="947826" y="1585685"/>
                </a:cubicBezTo>
                <a:cubicBezTo>
                  <a:pt x="942308" y="1524562"/>
                  <a:pt x="930423" y="1507584"/>
                  <a:pt x="992394" y="1488908"/>
                </a:cubicBezTo>
                <a:cubicBezTo>
                  <a:pt x="1011919" y="1482965"/>
                  <a:pt x="1218631" y="1400196"/>
                  <a:pt x="1223725" y="1374728"/>
                </a:cubicBezTo>
                <a:cubicBezTo>
                  <a:pt x="1226696" y="1358599"/>
                  <a:pt x="1222451" y="1355627"/>
                  <a:pt x="1207171" y="1359447"/>
                </a:cubicBezTo>
                <a:cubicBezTo>
                  <a:pt x="1148595" y="1374728"/>
                  <a:pt x="1039509" y="1427785"/>
                  <a:pt x="980934" y="1439670"/>
                </a:cubicBezTo>
                <a:cubicBezTo>
                  <a:pt x="932121" y="1449433"/>
                  <a:pt x="941034" y="1438821"/>
                  <a:pt x="935941" y="1411656"/>
                </a:cubicBezTo>
                <a:cubicBezTo>
                  <a:pt x="917689" y="1312332"/>
                  <a:pt x="899862" y="1115383"/>
                  <a:pt x="881610" y="1016059"/>
                </a:cubicBezTo>
                <a:cubicBezTo>
                  <a:pt x="879912" y="1007995"/>
                  <a:pt x="882459" y="1006297"/>
                  <a:pt x="889250" y="1004599"/>
                </a:cubicBezTo>
                <a:cubicBezTo>
                  <a:pt x="935516" y="991865"/>
                  <a:pt x="982631" y="979131"/>
                  <a:pt x="1030595" y="982103"/>
                </a:cubicBezTo>
                <a:cubicBezTo>
                  <a:pt x="1293761" y="998232"/>
                  <a:pt x="1555228" y="1165469"/>
                  <a:pt x="1670681" y="1216829"/>
                </a:cubicBezTo>
                <a:cubicBezTo>
                  <a:pt x="1782314" y="1266491"/>
                  <a:pt x="1893098" y="1312757"/>
                  <a:pt x="2008127" y="1354778"/>
                </a:cubicBezTo>
                <a:cubicBezTo>
                  <a:pt x="2159234" y="1409958"/>
                  <a:pt x="2315860" y="1475749"/>
                  <a:pt x="2478004" y="1456649"/>
                </a:cubicBezTo>
                <a:cubicBezTo>
                  <a:pt x="2580299" y="1444764"/>
                  <a:pt x="2671133" y="1425663"/>
                  <a:pt x="2755600" y="1364541"/>
                </a:cubicBezTo>
                <a:cubicBezTo>
                  <a:pt x="2950852" y="1223196"/>
                  <a:pt x="3058665" y="920131"/>
                  <a:pt x="2885485" y="602211"/>
                </a:cubicBezTo>
                <a:close/>
                <a:moveTo>
                  <a:pt x="899013" y="2515252"/>
                </a:moveTo>
                <a:cubicBezTo>
                  <a:pt x="890099" y="2525014"/>
                  <a:pt x="861236" y="2553453"/>
                  <a:pt x="834071" y="2575950"/>
                </a:cubicBezTo>
                <a:cubicBezTo>
                  <a:pt x="797991" y="2605662"/>
                  <a:pt x="782286" y="2604388"/>
                  <a:pt x="739416" y="2623914"/>
                </a:cubicBezTo>
                <a:cubicBezTo>
                  <a:pt x="719891" y="2632827"/>
                  <a:pt x="677445" y="2643439"/>
                  <a:pt x="655373" y="2643014"/>
                </a:cubicBezTo>
                <a:cubicBezTo>
                  <a:pt x="609107" y="2643014"/>
                  <a:pt x="566661" y="2599295"/>
                  <a:pt x="581092" y="2510583"/>
                </a:cubicBezTo>
                <a:cubicBezTo>
                  <a:pt x="587035" y="2474079"/>
                  <a:pt x="620143" y="2430360"/>
                  <a:pt x="647308" y="2407439"/>
                </a:cubicBezTo>
                <a:cubicBezTo>
                  <a:pt x="681265" y="2379000"/>
                  <a:pt x="740265" y="2356928"/>
                  <a:pt x="780589" y="2339525"/>
                </a:cubicBezTo>
                <a:cubicBezTo>
                  <a:pt x="796294" y="2332734"/>
                  <a:pt x="844258" y="2325943"/>
                  <a:pt x="865905" y="2349712"/>
                </a:cubicBezTo>
                <a:cubicBezTo>
                  <a:pt x="896466" y="2383669"/>
                  <a:pt x="916416" y="2435878"/>
                  <a:pt x="918538" y="2458374"/>
                </a:cubicBezTo>
                <a:cubicBezTo>
                  <a:pt x="921085" y="2476626"/>
                  <a:pt x="913445" y="2499122"/>
                  <a:pt x="899013" y="2515252"/>
                </a:cubicBezTo>
                <a:close/>
                <a:moveTo>
                  <a:pt x="1958040" y="2570431"/>
                </a:moveTo>
                <a:cubicBezTo>
                  <a:pt x="1954645" y="2581892"/>
                  <a:pt x="1947853" y="2591654"/>
                  <a:pt x="1940637" y="2600568"/>
                </a:cubicBezTo>
                <a:cubicBezTo>
                  <a:pt x="1859566" y="2701165"/>
                  <a:pt x="1753875" y="2739367"/>
                  <a:pt x="1627810" y="2761014"/>
                </a:cubicBezTo>
                <a:cubicBezTo>
                  <a:pt x="1450386" y="2791575"/>
                  <a:pt x="1294610" y="2759741"/>
                  <a:pt x="1154113" y="2652777"/>
                </a:cubicBezTo>
                <a:cubicBezTo>
                  <a:pt x="1132466" y="2636223"/>
                  <a:pt x="1112092" y="2617971"/>
                  <a:pt x="1092991" y="2598446"/>
                </a:cubicBezTo>
                <a:cubicBezTo>
                  <a:pt x="1081531" y="2586561"/>
                  <a:pt x="1081106" y="2578072"/>
                  <a:pt x="1090869" y="2564913"/>
                </a:cubicBezTo>
                <a:cubicBezTo>
                  <a:pt x="1097660" y="2556424"/>
                  <a:pt x="1106149" y="2550057"/>
                  <a:pt x="1115487" y="2544964"/>
                </a:cubicBezTo>
                <a:cubicBezTo>
                  <a:pt x="1223300" y="2486813"/>
                  <a:pt x="1338329" y="2426964"/>
                  <a:pt x="1460573" y="2416777"/>
                </a:cubicBezTo>
                <a:cubicBezTo>
                  <a:pt x="1474156" y="2415504"/>
                  <a:pt x="1487739" y="2414655"/>
                  <a:pt x="1501322" y="2414230"/>
                </a:cubicBezTo>
                <a:cubicBezTo>
                  <a:pt x="1514904" y="2413806"/>
                  <a:pt x="1528487" y="2414230"/>
                  <a:pt x="1542494" y="2414230"/>
                </a:cubicBezTo>
                <a:cubicBezTo>
                  <a:pt x="1683415" y="2413806"/>
                  <a:pt x="1817120" y="2469410"/>
                  <a:pt x="1942760" y="2533928"/>
                </a:cubicBezTo>
                <a:cubicBezTo>
                  <a:pt x="1960163" y="2542417"/>
                  <a:pt x="1963983" y="2551331"/>
                  <a:pt x="1958040" y="2570431"/>
                </a:cubicBezTo>
                <a:close/>
                <a:moveTo>
                  <a:pt x="2487766" y="1322944"/>
                </a:moveTo>
                <a:cubicBezTo>
                  <a:pt x="2382925" y="1334829"/>
                  <a:pt x="2303975" y="1309361"/>
                  <a:pt x="2202105" y="1286440"/>
                </a:cubicBezTo>
                <a:cubicBezTo>
                  <a:pt x="2063731" y="1255455"/>
                  <a:pt x="1929601" y="1201548"/>
                  <a:pt x="1796745" y="1154009"/>
                </a:cubicBezTo>
                <a:cubicBezTo>
                  <a:pt x="1681717" y="1112836"/>
                  <a:pt x="1255984" y="947297"/>
                  <a:pt x="1114214" y="935412"/>
                </a:cubicBezTo>
                <a:cubicBezTo>
                  <a:pt x="1056063" y="930743"/>
                  <a:pt x="979660" y="931592"/>
                  <a:pt x="921509" y="919707"/>
                </a:cubicBezTo>
                <a:cubicBezTo>
                  <a:pt x="855718" y="906549"/>
                  <a:pt x="801387" y="876837"/>
                  <a:pt x="764884" y="817412"/>
                </a:cubicBezTo>
                <a:cubicBezTo>
                  <a:pt x="743661" y="782606"/>
                  <a:pt x="708006" y="774542"/>
                  <a:pt x="669805" y="780060"/>
                </a:cubicBezTo>
                <a:cubicBezTo>
                  <a:pt x="632877" y="785578"/>
                  <a:pt x="605287" y="804678"/>
                  <a:pt x="595100" y="842880"/>
                </a:cubicBezTo>
                <a:cubicBezTo>
                  <a:pt x="578970" y="903577"/>
                  <a:pt x="639668" y="972764"/>
                  <a:pt x="701215" y="962577"/>
                </a:cubicBezTo>
                <a:cubicBezTo>
                  <a:pt x="728804" y="957908"/>
                  <a:pt x="749179" y="967246"/>
                  <a:pt x="766157" y="986772"/>
                </a:cubicBezTo>
                <a:cubicBezTo>
                  <a:pt x="791625" y="1015635"/>
                  <a:pt x="802236" y="1050865"/>
                  <a:pt x="809876" y="1087369"/>
                </a:cubicBezTo>
                <a:cubicBezTo>
                  <a:pt x="827704" y="1176930"/>
                  <a:pt x="835344" y="1364541"/>
                  <a:pt x="833222" y="1455800"/>
                </a:cubicBezTo>
                <a:cubicBezTo>
                  <a:pt x="832797" y="1467685"/>
                  <a:pt x="830675" y="1472354"/>
                  <a:pt x="817092" y="1471929"/>
                </a:cubicBezTo>
                <a:cubicBezTo>
                  <a:pt x="668956" y="1467260"/>
                  <a:pt x="539495" y="1397224"/>
                  <a:pt x="426165" y="1302994"/>
                </a:cubicBezTo>
                <a:cubicBezTo>
                  <a:pt x="320050" y="1214707"/>
                  <a:pt x="228791" y="1087793"/>
                  <a:pt x="195683" y="953239"/>
                </a:cubicBezTo>
                <a:cubicBezTo>
                  <a:pt x="158755" y="802556"/>
                  <a:pt x="181251" y="658240"/>
                  <a:pt x="251287" y="521564"/>
                </a:cubicBezTo>
                <a:cubicBezTo>
                  <a:pt x="339999" y="348808"/>
                  <a:pt x="493229" y="212132"/>
                  <a:pt x="684236" y="165866"/>
                </a:cubicBezTo>
                <a:cubicBezTo>
                  <a:pt x="783560" y="142096"/>
                  <a:pt x="883308" y="142096"/>
                  <a:pt x="983905" y="156953"/>
                </a:cubicBezTo>
                <a:cubicBezTo>
                  <a:pt x="1170243" y="184967"/>
                  <a:pt x="1336207" y="263067"/>
                  <a:pt x="1495379" y="359844"/>
                </a:cubicBezTo>
                <a:cubicBezTo>
                  <a:pt x="1625264" y="438794"/>
                  <a:pt x="1747508" y="498643"/>
                  <a:pt x="1873573" y="582686"/>
                </a:cubicBezTo>
                <a:cubicBezTo>
                  <a:pt x="1957191" y="638290"/>
                  <a:pt x="2043781" y="691772"/>
                  <a:pt x="2137587" y="729973"/>
                </a:cubicBezTo>
                <a:cubicBezTo>
                  <a:pt x="2199133" y="755016"/>
                  <a:pt x="2270018" y="766901"/>
                  <a:pt x="2337083" y="763930"/>
                </a:cubicBezTo>
                <a:cubicBezTo>
                  <a:pt x="2387169" y="761383"/>
                  <a:pt x="2446594" y="737614"/>
                  <a:pt x="2481399" y="700261"/>
                </a:cubicBezTo>
                <a:cubicBezTo>
                  <a:pt x="2537428" y="640412"/>
                  <a:pt x="2522148" y="553823"/>
                  <a:pt x="2479277" y="502887"/>
                </a:cubicBezTo>
                <a:cubicBezTo>
                  <a:pt x="2448716" y="466808"/>
                  <a:pt x="2383349" y="364938"/>
                  <a:pt x="2175788" y="350506"/>
                </a:cubicBezTo>
                <a:cubicBezTo>
                  <a:pt x="2171119" y="350082"/>
                  <a:pt x="2172817" y="343715"/>
                  <a:pt x="2177062" y="342017"/>
                </a:cubicBezTo>
                <a:cubicBezTo>
                  <a:pt x="2356184" y="277924"/>
                  <a:pt x="2559924" y="360693"/>
                  <a:pt x="2655428" y="445585"/>
                </a:cubicBezTo>
                <a:cubicBezTo>
                  <a:pt x="2738197" y="519017"/>
                  <a:pt x="2845161" y="663758"/>
                  <a:pt x="2861291" y="774542"/>
                </a:cubicBezTo>
                <a:cubicBezTo>
                  <a:pt x="2897370" y="1023275"/>
                  <a:pt x="2810356" y="1286440"/>
                  <a:pt x="2487766" y="1322944"/>
                </a:cubicBezTo>
                <a:close/>
                <a:moveTo>
                  <a:pt x="758092" y="919283"/>
                </a:moveTo>
                <a:cubicBezTo>
                  <a:pt x="725409" y="922254"/>
                  <a:pt x="697819" y="912916"/>
                  <a:pt x="674898" y="891693"/>
                </a:cubicBezTo>
                <a:cubicBezTo>
                  <a:pt x="664711" y="882354"/>
                  <a:pt x="659193" y="870470"/>
                  <a:pt x="660042" y="856462"/>
                </a:cubicBezTo>
                <a:cubicBezTo>
                  <a:pt x="660466" y="842880"/>
                  <a:pt x="668956" y="836513"/>
                  <a:pt x="682538" y="839060"/>
                </a:cubicBezTo>
                <a:cubicBezTo>
                  <a:pt x="716071" y="845851"/>
                  <a:pt x="751725" y="883628"/>
                  <a:pt x="758092" y="919283"/>
                </a:cubicBezTo>
                <a:close/>
              </a:path>
            </a:pathLst>
          </a:custGeom>
          <a:solidFill>
            <a:schemeClr val="accent4"/>
          </a:solidFill>
          <a:ln w="42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D61D74-923D-4937-BC3C-8389E88E205D}"/>
              </a:ext>
            </a:extLst>
          </p:cNvPr>
          <p:cNvGrpSpPr/>
          <p:nvPr/>
        </p:nvGrpSpPr>
        <p:grpSpPr>
          <a:xfrm>
            <a:off x="8930566" y="1175073"/>
            <a:ext cx="2674580" cy="5188479"/>
            <a:chOff x="3783847" y="2897827"/>
            <a:chExt cx="1868581" cy="3624903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98CBF4C-8393-408A-93F9-74C0D35D2EEC}"/>
                </a:ext>
              </a:extLst>
            </p:cNvPr>
            <p:cNvSpPr/>
            <p:nvPr/>
          </p:nvSpPr>
          <p:spPr>
            <a:xfrm>
              <a:off x="3783847" y="2897827"/>
              <a:ext cx="1868581" cy="3624903"/>
            </a:xfrm>
            <a:custGeom>
              <a:avLst/>
              <a:gdLst>
                <a:gd name="connsiteX0" fmla="*/ 430125 w 1868581"/>
                <a:gd name="connsiteY0" fmla="*/ 1118822 h 3624903"/>
                <a:gd name="connsiteX1" fmla="*/ 225384 w 1868581"/>
                <a:gd name="connsiteY1" fmla="*/ 1280440 h 3624903"/>
                <a:gd name="connsiteX2" fmla="*/ 548760 w 1868581"/>
                <a:gd name="connsiteY2" fmla="*/ 1428850 h 3624903"/>
                <a:gd name="connsiteX3" fmla="*/ 456591 w 1868581"/>
                <a:gd name="connsiteY3" fmla="*/ 1128907 h 3624903"/>
                <a:gd name="connsiteX4" fmla="*/ 430125 w 1868581"/>
                <a:gd name="connsiteY4" fmla="*/ 1118822 h 3624903"/>
                <a:gd name="connsiteX5" fmla="*/ 1586325 w 1868581"/>
                <a:gd name="connsiteY5" fmla="*/ 890191 h 3624903"/>
                <a:gd name="connsiteX6" fmla="*/ 1603946 w 1868581"/>
                <a:gd name="connsiteY6" fmla="*/ 890191 h 3624903"/>
                <a:gd name="connsiteX7" fmla="*/ 1621801 w 1868581"/>
                <a:gd name="connsiteY7" fmla="*/ 908046 h 3624903"/>
                <a:gd name="connsiteX8" fmla="*/ 1621801 w 1868581"/>
                <a:gd name="connsiteY8" fmla="*/ 933490 h 3624903"/>
                <a:gd name="connsiteX9" fmla="*/ 1647679 w 1868581"/>
                <a:gd name="connsiteY9" fmla="*/ 936098 h 3624903"/>
                <a:gd name="connsiteX10" fmla="*/ 1855850 w 1868581"/>
                <a:gd name="connsiteY10" fmla="*/ 1191516 h 3624903"/>
                <a:gd name="connsiteX11" fmla="*/ 1854000 w 1868581"/>
                <a:gd name="connsiteY11" fmla="*/ 1209876 h 3624903"/>
                <a:gd name="connsiteX12" fmla="*/ 1336272 w 1868581"/>
                <a:gd name="connsiteY12" fmla="*/ 1209876 h 3624903"/>
                <a:gd name="connsiteX13" fmla="*/ 1334421 w 1868581"/>
                <a:gd name="connsiteY13" fmla="*/ 1191516 h 3624903"/>
                <a:gd name="connsiteX14" fmla="*/ 1542593 w 1868581"/>
                <a:gd name="connsiteY14" fmla="*/ 936098 h 3624903"/>
                <a:gd name="connsiteX15" fmla="*/ 1568470 w 1868581"/>
                <a:gd name="connsiteY15" fmla="*/ 933490 h 3624903"/>
                <a:gd name="connsiteX16" fmla="*/ 1568470 w 1868581"/>
                <a:gd name="connsiteY16" fmla="*/ 908046 h 3624903"/>
                <a:gd name="connsiteX17" fmla="*/ 1586325 w 1868581"/>
                <a:gd name="connsiteY17" fmla="*/ 890191 h 3624903"/>
                <a:gd name="connsiteX18" fmla="*/ 811141 w 1868581"/>
                <a:gd name="connsiteY18" fmla="*/ 527 h 3624903"/>
                <a:gd name="connsiteX19" fmla="*/ 945560 w 1868581"/>
                <a:gd name="connsiteY19" fmla="*/ 43173 h 3624903"/>
                <a:gd name="connsiteX20" fmla="*/ 978368 w 1868581"/>
                <a:gd name="connsiteY20" fmla="*/ 90039 h 3624903"/>
                <a:gd name="connsiteX21" fmla="*/ 959621 w 1868581"/>
                <a:gd name="connsiteY21" fmla="*/ 522771 h 3624903"/>
                <a:gd name="connsiteX22" fmla="*/ 929938 w 1868581"/>
                <a:gd name="connsiteY22" fmla="*/ 629001 h 3624903"/>
                <a:gd name="connsiteX23" fmla="*/ 915879 w 1868581"/>
                <a:gd name="connsiteY23" fmla="*/ 649309 h 3624903"/>
                <a:gd name="connsiteX24" fmla="*/ 858077 w 1868581"/>
                <a:gd name="connsiteY24" fmla="*/ 725857 h 3624903"/>
                <a:gd name="connsiteX25" fmla="*/ 856515 w 1868581"/>
                <a:gd name="connsiteY25" fmla="*/ 725857 h 3624903"/>
                <a:gd name="connsiteX26" fmla="*/ 961182 w 1868581"/>
                <a:gd name="connsiteY26" fmla="*/ 858644 h 3624903"/>
                <a:gd name="connsiteX27" fmla="*/ 1054915 w 1868581"/>
                <a:gd name="connsiteY27" fmla="*/ 1202329 h 3624903"/>
                <a:gd name="connsiteX28" fmla="*/ 1281435 w 1868581"/>
                <a:gd name="connsiteY28" fmla="*/ 1364799 h 3624903"/>
                <a:gd name="connsiteX29" fmla="*/ 1447029 w 1868581"/>
                <a:gd name="connsiteY29" fmla="*/ 1311684 h 3624903"/>
                <a:gd name="connsiteX30" fmla="*/ 1322053 w 1868581"/>
                <a:gd name="connsiteY30" fmla="*/ 1236698 h 3624903"/>
                <a:gd name="connsiteX31" fmla="*/ 1820396 w 1868581"/>
                <a:gd name="connsiteY31" fmla="*/ 1230449 h 3624903"/>
                <a:gd name="connsiteX32" fmla="*/ 1829769 w 1868581"/>
                <a:gd name="connsiteY32" fmla="*/ 1280440 h 3624903"/>
                <a:gd name="connsiteX33" fmla="*/ 1737600 w 1868581"/>
                <a:gd name="connsiteY33" fmla="*/ 1313247 h 3624903"/>
                <a:gd name="connsiteX34" fmla="*/ 1656365 w 1868581"/>
                <a:gd name="connsiteY34" fmla="*/ 1336679 h 3624903"/>
                <a:gd name="connsiteX35" fmla="*/ 1133025 w 1868581"/>
                <a:gd name="connsiteY35" fmla="*/ 1522582 h 3624903"/>
                <a:gd name="connsiteX36" fmla="*/ 1040856 w 1868581"/>
                <a:gd name="connsiteY36" fmla="*/ 1678803 h 3624903"/>
                <a:gd name="connsiteX37" fmla="*/ 1092408 w 1868581"/>
                <a:gd name="connsiteY37" fmla="*/ 2541140 h 3624903"/>
                <a:gd name="connsiteX38" fmla="*/ 1026795 w 1868581"/>
                <a:gd name="connsiteY38" fmla="*/ 2613002 h 3624903"/>
                <a:gd name="connsiteX39" fmla="*/ 1008049 w 1868581"/>
                <a:gd name="connsiteY39" fmla="*/ 2675490 h 3624903"/>
                <a:gd name="connsiteX40" fmla="*/ 986178 w 1868581"/>
                <a:gd name="connsiteY40" fmla="*/ 3028548 h 3624903"/>
                <a:gd name="connsiteX41" fmla="*/ 1111154 w 1868581"/>
                <a:gd name="connsiteY41" fmla="*/ 3467527 h 3624903"/>
                <a:gd name="connsiteX42" fmla="*/ 1154896 w 1868581"/>
                <a:gd name="connsiteY42" fmla="*/ 3540952 h 3624903"/>
                <a:gd name="connsiteX43" fmla="*/ 1073661 w 1868581"/>
                <a:gd name="connsiteY43" fmla="*/ 3561260 h 3624903"/>
                <a:gd name="connsiteX44" fmla="*/ 875262 w 1868581"/>
                <a:gd name="connsiteY44" fmla="*/ 3484713 h 3624903"/>
                <a:gd name="connsiteX45" fmla="*/ 790903 w 1868581"/>
                <a:gd name="connsiteY45" fmla="*/ 3422224 h 3624903"/>
                <a:gd name="connsiteX46" fmla="*/ 790903 w 1868581"/>
                <a:gd name="connsiteY46" fmla="*/ 3365985 h 3624903"/>
                <a:gd name="connsiteX47" fmla="*/ 786215 w 1868581"/>
                <a:gd name="connsiteY47" fmla="*/ 3161335 h 3624903"/>
                <a:gd name="connsiteX48" fmla="*/ 776842 w 1868581"/>
                <a:gd name="connsiteY48" fmla="*/ 3036359 h 3624903"/>
                <a:gd name="connsiteX49" fmla="*/ 773718 w 1868581"/>
                <a:gd name="connsiteY49" fmla="*/ 2637997 h 3624903"/>
                <a:gd name="connsiteX50" fmla="*/ 775281 w 1868581"/>
                <a:gd name="connsiteY50" fmla="*/ 2641122 h 3624903"/>
                <a:gd name="connsiteX51" fmla="*/ 772156 w 1868581"/>
                <a:gd name="connsiteY51" fmla="*/ 2630185 h 3624903"/>
                <a:gd name="connsiteX52" fmla="*/ 690922 w 1868581"/>
                <a:gd name="connsiteY52" fmla="*/ 2630185 h 3624903"/>
                <a:gd name="connsiteX53" fmla="*/ 656553 w 1868581"/>
                <a:gd name="connsiteY53" fmla="*/ 2980119 h 3624903"/>
                <a:gd name="connsiteX54" fmla="*/ 661239 w 1868581"/>
                <a:gd name="connsiteY54" fmla="*/ 3151962 h 3624903"/>
                <a:gd name="connsiteX55" fmla="*/ 651866 w 1868581"/>
                <a:gd name="connsiteY55" fmla="*/ 3426910 h 3624903"/>
                <a:gd name="connsiteX56" fmla="*/ 694046 w 1868581"/>
                <a:gd name="connsiteY56" fmla="*/ 3590943 h 3624903"/>
                <a:gd name="connsiteX57" fmla="*/ 536262 w 1868581"/>
                <a:gd name="connsiteY57" fmla="*/ 3597191 h 3624903"/>
                <a:gd name="connsiteX58" fmla="*/ 475337 w 1868581"/>
                <a:gd name="connsiteY58" fmla="*/ 3434722 h 3624903"/>
                <a:gd name="connsiteX59" fmla="*/ 458152 w 1868581"/>
                <a:gd name="connsiteY59" fmla="*/ 3142589 h 3624903"/>
                <a:gd name="connsiteX60" fmla="*/ 451903 w 1868581"/>
                <a:gd name="connsiteY60" fmla="*/ 3048856 h 3624903"/>
                <a:gd name="connsiteX61" fmla="*/ 445655 w 1868581"/>
                <a:gd name="connsiteY61" fmla="*/ 2628624 h 3624903"/>
                <a:gd name="connsiteX62" fmla="*/ 403476 w 1868581"/>
                <a:gd name="connsiteY62" fmla="*/ 2628624 h 3624903"/>
                <a:gd name="connsiteX63" fmla="*/ 406600 w 1868581"/>
                <a:gd name="connsiteY63" fmla="*/ 2583319 h 3624903"/>
                <a:gd name="connsiteX64" fmla="*/ 459715 w 1868581"/>
                <a:gd name="connsiteY64" fmla="*/ 1899073 h 3624903"/>
                <a:gd name="connsiteX65" fmla="*/ 505018 w 1868581"/>
                <a:gd name="connsiteY65" fmla="*/ 1697549 h 3624903"/>
                <a:gd name="connsiteX66" fmla="*/ 451903 w 1868581"/>
                <a:gd name="connsiteY66" fmla="*/ 1541329 h 3624903"/>
                <a:gd name="connsiteX67" fmla="*/ 44168 w 1868581"/>
                <a:gd name="connsiteY67" fmla="*/ 1361674 h 3624903"/>
                <a:gd name="connsiteX68" fmla="*/ 33232 w 1868581"/>
                <a:gd name="connsiteY68" fmla="*/ 1230449 h 3624903"/>
                <a:gd name="connsiteX69" fmla="*/ 525328 w 1868581"/>
                <a:gd name="connsiteY69" fmla="*/ 807092 h 3624903"/>
                <a:gd name="connsiteX70" fmla="*/ 658115 w 1868581"/>
                <a:gd name="connsiteY70" fmla="*/ 689926 h 3624903"/>
                <a:gd name="connsiteX71" fmla="*/ 609687 w 1868581"/>
                <a:gd name="connsiteY71" fmla="*/ 552452 h 3624903"/>
                <a:gd name="connsiteX72" fmla="*/ 664363 w 1868581"/>
                <a:gd name="connsiteY72" fmla="*/ 290001 h 3624903"/>
                <a:gd name="connsiteX73" fmla="*/ 711230 w 1868581"/>
                <a:gd name="connsiteY73" fmla="*/ 143154 h 3624903"/>
                <a:gd name="connsiteX74" fmla="*/ 811141 w 1868581"/>
                <a:gd name="connsiteY74" fmla="*/ 527 h 3624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868581" h="3624903">
                  <a:moveTo>
                    <a:pt x="430125" y="1118822"/>
                  </a:moveTo>
                  <a:cubicBezTo>
                    <a:pt x="365665" y="1112991"/>
                    <a:pt x="284161" y="1223029"/>
                    <a:pt x="225384" y="1280440"/>
                  </a:cubicBezTo>
                  <a:cubicBezTo>
                    <a:pt x="284748" y="1316371"/>
                    <a:pt x="514392" y="1471029"/>
                    <a:pt x="548760" y="1428850"/>
                  </a:cubicBezTo>
                  <a:cubicBezTo>
                    <a:pt x="597189" y="1369486"/>
                    <a:pt x="505018" y="1164836"/>
                    <a:pt x="456591" y="1128907"/>
                  </a:cubicBezTo>
                  <a:cubicBezTo>
                    <a:pt x="448194" y="1122853"/>
                    <a:pt x="439333" y="1119655"/>
                    <a:pt x="430125" y="1118822"/>
                  </a:cubicBezTo>
                  <a:close/>
                  <a:moveTo>
                    <a:pt x="1586325" y="890191"/>
                  </a:moveTo>
                  <a:lnTo>
                    <a:pt x="1603946" y="890191"/>
                  </a:lnTo>
                  <a:cubicBezTo>
                    <a:pt x="1613807" y="890191"/>
                    <a:pt x="1621801" y="898185"/>
                    <a:pt x="1621801" y="908046"/>
                  </a:cubicBezTo>
                  <a:lnTo>
                    <a:pt x="1621801" y="933490"/>
                  </a:lnTo>
                  <a:lnTo>
                    <a:pt x="1647679" y="936098"/>
                  </a:lnTo>
                  <a:cubicBezTo>
                    <a:pt x="1766482" y="960409"/>
                    <a:pt x="1855850" y="1065525"/>
                    <a:pt x="1855850" y="1191516"/>
                  </a:cubicBezTo>
                  <a:lnTo>
                    <a:pt x="1854000" y="1209876"/>
                  </a:lnTo>
                  <a:lnTo>
                    <a:pt x="1336272" y="1209876"/>
                  </a:lnTo>
                  <a:lnTo>
                    <a:pt x="1334421" y="1191516"/>
                  </a:lnTo>
                  <a:cubicBezTo>
                    <a:pt x="1334421" y="1065525"/>
                    <a:pt x="1423790" y="960409"/>
                    <a:pt x="1542593" y="936098"/>
                  </a:cubicBezTo>
                  <a:lnTo>
                    <a:pt x="1568470" y="933490"/>
                  </a:lnTo>
                  <a:lnTo>
                    <a:pt x="1568470" y="908046"/>
                  </a:lnTo>
                  <a:cubicBezTo>
                    <a:pt x="1568470" y="898185"/>
                    <a:pt x="1576463" y="890191"/>
                    <a:pt x="1586325" y="890191"/>
                  </a:cubicBezTo>
                  <a:close/>
                  <a:moveTo>
                    <a:pt x="811141" y="527"/>
                  </a:moveTo>
                  <a:cubicBezTo>
                    <a:pt x="843480" y="3703"/>
                    <a:pt x="886392" y="20911"/>
                    <a:pt x="945560" y="43173"/>
                  </a:cubicBezTo>
                  <a:cubicBezTo>
                    <a:pt x="968994" y="52546"/>
                    <a:pt x="981492" y="66607"/>
                    <a:pt x="978368" y="90039"/>
                  </a:cubicBezTo>
                  <a:cubicBezTo>
                    <a:pt x="961182" y="236886"/>
                    <a:pt x="1003363" y="352489"/>
                    <a:pt x="959621" y="522771"/>
                  </a:cubicBezTo>
                  <a:cubicBezTo>
                    <a:pt x="954934" y="558701"/>
                    <a:pt x="956497" y="594632"/>
                    <a:pt x="929938" y="629001"/>
                  </a:cubicBezTo>
                  <a:cubicBezTo>
                    <a:pt x="925253" y="635250"/>
                    <a:pt x="920565" y="643060"/>
                    <a:pt x="915879" y="649309"/>
                  </a:cubicBezTo>
                  <a:cubicBezTo>
                    <a:pt x="900257" y="678991"/>
                    <a:pt x="861201" y="703987"/>
                    <a:pt x="858077" y="725857"/>
                  </a:cubicBezTo>
                  <a:cubicBezTo>
                    <a:pt x="858077" y="725857"/>
                    <a:pt x="856515" y="725857"/>
                    <a:pt x="856515" y="725857"/>
                  </a:cubicBezTo>
                  <a:cubicBezTo>
                    <a:pt x="851828" y="778972"/>
                    <a:pt x="859640" y="832087"/>
                    <a:pt x="961182" y="858644"/>
                  </a:cubicBezTo>
                  <a:cubicBezTo>
                    <a:pt x="1120527" y="899261"/>
                    <a:pt x="1062727" y="1066418"/>
                    <a:pt x="1054915" y="1202329"/>
                  </a:cubicBezTo>
                  <a:cubicBezTo>
                    <a:pt x="1040856" y="1421038"/>
                    <a:pt x="1064288" y="1397606"/>
                    <a:pt x="1281435" y="1364799"/>
                  </a:cubicBezTo>
                  <a:cubicBezTo>
                    <a:pt x="1342361" y="1355426"/>
                    <a:pt x="1397039" y="1375735"/>
                    <a:pt x="1447029" y="1311684"/>
                  </a:cubicBezTo>
                  <a:cubicBezTo>
                    <a:pt x="1420471" y="1267942"/>
                    <a:pt x="1359546" y="1321057"/>
                    <a:pt x="1322053" y="1236698"/>
                  </a:cubicBezTo>
                  <a:cubicBezTo>
                    <a:pt x="1440780" y="1236698"/>
                    <a:pt x="1732912" y="1235137"/>
                    <a:pt x="1820396" y="1230449"/>
                  </a:cubicBezTo>
                  <a:cubicBezTo>
                    <a:pt x="1865700" y="1228888"/>
                    <a:pt x="1896945" y="1246071"/>
                    <a:pt x="1829769" y="1280440"/>
                  </a:cubicBezTo>
                  <a:cubicBezTo>
                    <a:pt x="1768844" y="1297625"/>
                    <a:pt x="1793839" y="1269505"/>
                    <a:pt x="1737600" y="1313247"/>
                  </a:cubicBezTo>
                  <a:cubicBezTo>
                    <a:pt x="1715729" y="1336679"/>
                    <a:pt x="1690733" y="1339803"/>
                    <a:pt x="1656365" y="1336679"/>
                  </a:cubicBezTo>
                  <a:cubicBezTo>
                    <a:pt x="1493895" y="1419477"/>
                    <a:pt x="1309555" y="1486651"/>
                    <a:pt x="1133025" y="1522582"/>
                  </a:cubicBezTo>
                  <a:cubicBezTo>
                    <a:pt x="1040856" y="1539766"/>
                    <a:pt x="1028358" y="1583508"/>
                    <a:pt x="1040856" y="1678803"/>
                  </a:cubicBezTo>
                  <a:cubicBezTo>
                    <a:pt x="1075224" y="1949064"/>
                    <a:pt x="1092408" y="2269317"/>
                    <a:pt x="1092408" y="2541140"/>
                  </a:cubicBezTo>
                  <a:cubicBezTo>
                    <a:pt x="1092408" y="2584882"/>
                    <a:pt x="1065851" y="2583319"/>
                    <a:pt x="1026795" y="2613002"/>
                  </a:cubicBezTo>
                  <a:cubicBezTo>
                    <a:pt x="1025234" y="2634873"/>
                    <a:pt x="1009612" y="2655181"/>
                    <a:pt x="1008049" y="2675490"/>
                  </a:cubicBezTo>
                  <a:cubicBezTo>
                    <a:pt x="1003363" y="2794218"/>
                    <a:pt x="998675" y="2911382"/>
                    <a:pt x="986178" y="3028548"/>
                  </a:cubicBezTo>
                  <a:cubicBezTo>
                    <a:pt x="965870" y="3211326"/>
                    <a:pt x="922128" y="3336302"/>
                    <a:pt x="1111154" y="3467527"/>
                  </a:cubicBezTo>
                  <a:cubicBezTo>
                    <a:pt x="1134588" y="3483150"/>
                    <a:pt x="1170518" y="3506583"/>
                    <a:pt x="1154896" y="3540952"/>
                  </a:cubicBezTo>
                  <a:cubicBezTo>
                    <a:pt x="1140837" y="3572196"/>
                    <a:pt x="1101781" y="3558137"/>
                    <a:pt x="1073661" y="3561260"/>
                  </a:cubicBezTo>
                  <a:cubicBezTo>
                    <a:pt x="978368" y="3569072"/>
                    <a:pt x="967431" y="3483150"/>
                    <a:pt x="875262" y="3484713"/>
                  </a:cubicBezTo>
                  <a:cubicBezTo>
                    <a:pt x="850267" y="3459717"/>
                    <a:pt x="792464" y="3486274"/>
                    <a:pt x="790903" y="3422224"/>
                  </a:cubicBezTo>
                  <a:cubicBezTo>
                    <a:pt x="790903" y="3408164"/>
                    <a:pt x="790903" y="3380044"/>
                    <a:pt x="790903" y="3365985"/>
                  </a:cubicBezTo>
                  <a:cubicBezTo>
                    <a:pt x="764345" y="3303497"/>
                    <a:pt x="811211" y="3223823"/>
                    <a:pt x="786215" y="3161335"/>
                  </a:cubicBezTo>
                  <a:cubicBezTo>
                    <a:pt x="747161" y="3122281"/>
                    <a:pt x="792464" y="3076976"/>
                    <a:pt x="776842" y="3036359"/>
                  </a:cubicBezTo>
                  <a:cubicBezTo>
                    <a:pt x="761220" y="2898885"/>
                    <a:pt x="806525" y="2775471"/>
                    <a:pt x="773718" y="2637997"/>
                  </a:cubicBezTo>
                  <a:lnTo>
                    <a:pt x="775281" y="2641122"/>
                  </a:lnTo>
                  <a:cubicBezTo>
                    <a:pt x="773718" y="2637997"/>
                    <a:pt x="773718" y="2633310"/>
                    <a:pt x="772156" y="2630185"/>
                  </a:cubicBezTo>
                  <a:lnTo>
                    <a:pt x="690922" y="2630185"/>
                  </a:lnTo>
                  <a:cubicBezTo>
                    <a:pt x="661239" y="2759849"/>
                    <a:pt x="640931" y="2844208"/>
                    <a:pt x="656553" y="2980119"/>
                  </a:cubicBezTo>
                  <a:cubicBezTo>
                    <a:pt x="651866" y="2986368"/>
                    <a:pt x="665926" y="3097286"/>
                    <a:pt x="661239" y="3151962"/>
                  </a:cubicBezTo>
                  <a:cubicBezTo>
                    <a:pt x="647180" y="3209764"/>
                    <a:pt x="637807" y="3376920"/>
                    <a:pt x="651866" y="3426910"/>
                  </a:cubicBezTo>
                  <a:cubicBezTo>
                    <a:pt x="661239" y="3481588"/>
                    <a:pt x="684673" y="3536264"/>
                    <a:pt x="694046" y="3590943"/>
                  </a:cubicBezTo>
                  <a:cubicBezTo>
                    <a:pt x="637807" y="3651869"/>
                    <a:pt x="594065" y="3615938"/>
                    <a:pt x="536262" y="3597191"/>
                  </a:cubicBezTo>
                  <a:cubicBezTo>
                    <a:pt x="483147" y="3555013"/>
                    <a:pt x="469088" y="3494086"/>
                    <a:pt x="475337" y="3434722"/>
                  </a:cubicBezTo>
                  <a:cubicBezTo>
                    <a:pt x="486272" y="3333178"/>
                    <a:pt x="506581" y="3236321"/>
                    <a:pt x="458152" y="3142589"/>
                  </a:cubicBezTo>
                  <a:cubicBezTo>
                    <a:pt x="445655" y="3117593"/>
                    <a:pt x="451903" y="3080100"/>
                    <a:pt x="451903" y="3048856"/>
                  </a:cubicBezTo>
                  <a:cubicBezTo>
                    <a:pt x="455028" y="2908258"/>
                    <a:pt x="442530" y="2769222"/>
                    <a:pt x="445655" y="2628624"/>
                  </a:cubicBezTo>
                  <a:lnTo>
                    <a:pt x="403476" y="2628624"/>
                  </a:lnTo>
                  <a:cubicBezTo>
                    <a:pt x="403476" y="2628624"/>
                    <a:pt x="408161" y="2583319"/>
                    <a:pt x="406600" y="2583319"/>
                  </a:cubicBezTo>
                  <a:cubicBezTo>
                    <a:pt x="434720" y="2341178"/>
                    <a:pt x="439406" y="2142777"/>
                    <a:pt x="459715" y="1899073"/>
                  </a:cubicBezTo>
                  <a:cubicBezTo>
                    <a:pt x="465964" y="1828775"/>
                    <a:pt x="481586" y="1763162"/>
                    <a:pt x="505018" y="1697549"/>
                  </a:cubicBezTo>
                  <a:cubicBezTo>
                    <a:pt x="551885" y="1566324"/>
                    <a:pt x="576880" y="1600693"/>
                    <a:pt x="451903" y="1541329"/>
                  </a:cubicBezTo>
                  <a:cubicBezTo>
                    <a:pt x="317554" y="1477278"/>
                    <a:pt x="189453" y="1453845"/>
                    <a:pt x="44168" y="1361674"/>
                  </a:cubicBezTo>
                  <a:cubicBezTo>
                    <a:pt x="-15196" y="1324181"/>
                    <a:pt x="-10510" y="1278878"/>
                    <a:pt x="33232" y="1230449"/>
                  </a:cubicBezTo>
                  <a:cubicBezTo>
                    <a:pt x="186328" y="1060169"/>
                    <a:pt x="292558" y="860207"/>
                    <a:pt x="525328" y="807092"/>
                  </a:cubicBezTo>
                  <a:cubicBezTo>
                    <a:pt x="679985" y="772724"/>
                    <a:pt x="650304" y="735231"/>
                    <a:pt x="658115" y="689926"/>
                  </a:cubicBezTo>
                  <a:cubicBezTo>
                    <a:pt x="650304" y="685240"/>
                    <a:pt x="626870" y="602442"/>
                    <a:pt x="609687" y="552452"/>
                  </a:cubicBezTo>
                  <a:cubicBezTo>
                    <a:pt x="576880" y="460282"/>
                    <a:pt x="653429" y="380609"/>
                    <a:pt x="664363" y="290001"/>
                  </a:cubicBezTo>
                  <a:cubicBezTo>
                    <a:pt x="672175" y="235325"/>
                    <a:pt x="700295" y="197832"/>
                    <a:pt x="711230" y="143154"/>
                  </a:cubicBezTo>
                  <a:cubicBezTo>
                    <a:pt x="732710" y="28918"/>
                    <a:pt x="757242" y="-4767"/>
                    <a:pt x="811141" y="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4D925B1-98C9-4AAA-85DF-C1568BAB9579}"/>
                </a:ext>
              </a:extLst>
            </p:cNvPr>
            <p:cNvSpPr/>
            <p:nvPr/>
          </p:nvSpPr>
          <p:spPr>
            <a:xfrm>
              <a:off x="4324538" y="3677860"/>
              <a:ext cx="551393" cy="1537213"/>
            </a:xfrm>
            <a:custGeom>
              <a:avLst/>
              <a:gdLst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17443 w 536713"/>
                <a:gd name="connsiteY4" fmla="*/ 99392 h 1530626"/>
                <a:gd name="connsiteX5" fmla="*/ 447260 w 536713"/>
                <a:gd name="connsiteY5" fmla="*/ 377687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09180 w 536713"/>
                <a:gd name="connsiteY4" fmla="*/ 77358 h 1530626"/>
                <a:gd name="connsiteX5" fmla="*/ 447260 w 536713"/>
                <a:gd name="connsiteY5" fmla="*/ 377687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09180 w 536713"/>
                <a:gd name="connsiteY4" fmla="*/ 77358 h 1530626"/>
                <a:gd name="connsiteX5" fmla="*/ 450015 w 536713"/>
                <a:gd name="connsiteY5" fmla="*/ 303323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36713"/>
                <a:gd name="connsiteY0" fmla="*/ 0 h 1530626"/>
                <a:gd name="connsiteX1" fmla="*/ 159026 w 536713"/>
                <a:gd name="connsiteY1" fmla="*/ 268357 h 1530626"/>
                <a:gd name="connsiteX2" fmla="*/ 387626 w 536713"/>
                <a:gd name="connsiteY2" fmla="*/ 268357 h 1530626"/>
                <a:gd name="connsiteX3" fmla="*/ 367747 w 536713"/>
                <a:gd name="connsiteY3" fmla="*/ 49696 h 1530626"/>
                <a:gd name="connsiteX4" fmla="*/ 409180 w 536713"/>
                <a:gd name="connsiteY4" fmla="*/ 77358 h 1530626"/>
                <a:gd name="connsiteX5" fmla="*/ 450015 w 536713"/>
                <a:gd name="connsiteY5" fmla="*/ 303323 h 1530626"/>
                <a:gd name="connsiteX6" fmla="*/ 536713 w 536713"/>
                <a:gd name="connsiteY6" fmla="*/ 1530626 h 1530626"/>
                <a:gd name="connsiteX7" fmla="*/ 79513 w 536713"/>
                <a:gd name="connsiteY7" fmla="*/ 1520687 h 1530626"/>
                <a:gd name="connsiteX8" fmla="*/ 139147 w 536713"/>
                <a:gd name="connsiteY8" fmla="*/ 695739 h 1530626"/>
                <a:gd name="connsiteX9" fmla="*/ 9939 w 536713"/>
                <a:gd name="connsiteY9" fmla="*/ 636105 h 1530626"/>
                <a:gd name="connsiteX10" fmla="*/ 0 w 536713"/>
                <a:gd name="connsiteY10" fmla="*/ 606287 h 1530626"/>
                <a:gd name="connsiteX11" fmla="*/ 109330 w 536713"/>
                <a:gd name="connsiteY11" fmla="*/ 636105 h 1530626"/>
                <a:gd name="connsiteX12" fmla="*/ 49695 w 536713"/>
                <a:gd name="connsiteY12" fmla="*/ 318052 h 1530626"/>
                <a:gd name="connsiteX13" fmla="*/ 39756 w 536713"/>
                <a:gd name="connsiteY13" fmla="*/ 0 h 1530626"/>
                <a:gd name="connsiteX0" fmla="*/ 39756 w 556835"/>
                <a:gd name="connsiteY0" fmla="*/ 0 h 1530626"/>
                <a:gd name="connsiteX1" fmla="*/ 159026 w 556835"/>
                <a:gd name="connsiteY1" fmla="*/ 268357 h 1530626"/>
                <a:gd name="connsiteX2" fmla="*/ 387626 w 556835"/>
                <a:gd name="connsiteY2" fmla="*/ 268357 h 1530626"/>
                <a:gd name="connsiteX3" fmla="*/ 367747 w 556835"/>
                <a:gd name="connsiteY3" fmla="*/ 49696 h 1530626"/>
                <a:gd name="connsiteX4" fmla="*/ 409180 w 556835"/>
                <a:gd name="connsiteY4" fmla="*/ 77358 h 1530626"/>
                <a:gd name="connsiteX5" fmla="*/ 450015 w 556835"/>
                <a:gd name="connsiteY5" fmla="*/ 303323 h 1530626"/>
                <a:gd name="connsiteX6" fmla="*/ 473246 w 556835"/>
                <a:gd name="connsiteY6" fmla="*/ 473486 h 1530626"/>
                <a:gd name="connsiteX7" fmla="*/ 536713 w 556835"/>
                <a:gd name="connsiteY7" fmla="*/ 1530626 h 1530626"/>
                <a:gd name="connsiteX8" fmla="*/ 79513 w 556835"/>
                <a:gd name="connsiteY8" fmla="*/ 1520687 h 1530626"/>
                <a:gd name="connsiteX9" fmla="*/ 139147 w 556835"/>
                <a:gd name="connsiteY9" fmla="*/ 695739 h 1530626"/>
                <a:gd name="connsiteX10" fmla="*/ 9939 w 556835"/>
                <a:gd name="connsiteY10" fmla="*/ 636105 h 1530626"/>
                <a:gd name="connsiteX11" fmla="*/ 0 w 556835"/>
                <a:gd name="connsiteY11" fmla="*/ 606287 h 1530626"/>
                <a:gd name="connsiteX12" fmla="*/ 109330 w 556835"/>
                <a:gd name="connsiteY12" fmla="*/ 636105 h 1530626"/>
                <a:gd name="connsiteX13" fmla="*/ 49695 w 556835"/>
                <a:gd name="connsiteY13" fmla="*/ 318052 h 1530626"/>
                <a:gd name="connsiteX14" fmla="*/ 39756 w 556835"/>
                <a:gd name="connsiteY14" fmla="*/ 0 h 1530626"/>
                <a:gd name="connsiteX0" fmla="*/ 39756 w 554175"/>
                <a:gd name="connsiteY0" fmla="*/ 0 h 1530626"/>
                <a:gd name="connsiteX1" fmla="*/ 159026 w 554175"/>
                <a:gd name="connsiteY1" fmla="*/ 268357 h 1530626"/>
                <a:gd name="connsiteX2" fmla="*/ 387626 w 554175"/>
                <a:gd name="connsiteY2" fmla="*/ 268357 h 1530626"/>
                <a:gd name="connsiteX3" fmla="*/ 367747 w 554175"/>
                <a:gd name="connsiteY3" fmla="*/ 49696 h 1530626"/>
                <a:gd name="connsiteX4" fmla="*/ 409180 w 554175"/>
                <a:gd name="connsiteY4" fmla="*/ 77358 h 1530626"/>
                <a:gd name="connsiteX5" fmla="*/ 450015 w 554175"/>
                <a:gd name="connsiteY5" fmla="*/ 303323 h 1530626"/>
                <a:gd name="connsiteX6" fmla="*/ 448458 w 554175"/>
                <a:gd name="connsiteY6" fmla="*/ 506536 h 1530626"/>
                <a:gd name="connsiteX7" fmla="*/ 536713 w 554175"/>
                <a:gd name="connsiteY7" fmla="*/ 1530626 h 1530626"/>
                <a:gd name="connsiteX8" fmla="*/ 79513 w 554175"/>
                <a:gd name="connsiteY8" fmla="*/ 1520687 h 1530626"/>
                <a:gd name="connsiteX9" fmla="*/ 139147 w 554175"/>
                <a:gd name="connsiteY9" fmla="*/ 695739 h 1530626"/>
                <a:gd name="connsiteX10" fmla="*/ 9939 w 554175"/>
                <a:gd name="connsiteY10" fmla="*/ 636105 h 1530626"/>
                <a:gd name="connsiteX11" fmla="*/ 0 w 554175"/>
                <a:gd name="connsiteY11" fmla="*/ 606287 h 1530626"/>
                <a:gd name="connsiteX12" fmla="*/ 109330 w 554175"/>
                <a:gd name="connsiteY12" fmla="*/ 636105 h 1530626"/>
                <a:gd name="connsiteX13" fmla="*/ 49695 w 554175"/>
                <a:gd name="connsiteY13" fmla="*/ 318052 h 1530626"/>
                <a:gd name="connsiteX14" fmla="*/ 39756 w 554175"/>
                <a:gd name="connsiteY14" fmla="*/ 0 h 1530626"/>
                <a:gd name="connsiteX0" fmla="*/ 39756 w 554175"/>
                <a:gd name="connsiteY0" fmla="*/ 0 h 1530626"/>
                <a:gd name="connsiteX1" fmla="*/ 159026 w 554175"/>
                <a:gd name="connsiteY1" fmla="*/ 268357 h 1530626"/>
                <a:gd name="connsiteX2" fmla="*/ 387626 w 554175"/>
                <a:gd name="connsiteY2" fmla="*/ 268357 h 1530626"/>
                <a:gd name="connsiteX3" fmla="*/ 367747 w 554175"/>
                <a:gd name="connsiteY3" fmla="*/ 49696 h 1530626"/>
                <a:gd name="connsiteX4" fmla="*/ 409180 w 554175"/>
                <a:gd name="connsiteY4" fmla="*/ 77358 h 1530626"/>
                <a:gd name="connsiteX5" fmla="*/ 450015 w 554175"/>
                <a:gd name="connsiteY5" fmla="*/ 303323 h 1530626"/>
                <a:gd name="connsiteX6" fmla="*/ 448458 w 554175"/>
                <a:gd name="connsiteY6" fmla="*/ 506536 h 1530626"/>
                <a:gd name="connsiteX7" fmla="*/ 536713 w 554175"/>
                <a:gd name="connsiteY7" fmla="*/ 1530626 h 1530626"/>
                <a:gd name="connsiteX8" fmla="*/ 79513 w 554175"/>
                <a:gd name="connsiteY8" fmla="*/ 1520687 h 1530626"/>
                <a:gd name="connsiteX9" fmla="*/ 139147 w 554175"/>
                <a:gd name="connsiteY9" fmla="*/ 695739 h 1530626"/>
                <a:gd name="connsiteX10" fmla="*/ 9939 w 554175"/>
                <a:gd name="connsiteY10" fmla="*/ 636105 h 1530626"/>
                <a:gd name="connsiteX11" fmla="*/ 0 w 554175"/>
                <a:gd name="connsiteY11" fmla="*/ 606287 h 1530626"/>
                <a:gd name="connsiteX12" fmla="*/ 109330 w 554175"/>
                <a:gd name="connsiteY12" fmla="*/ 636105 h 1530626"/>
                <a:gd name="connsiteX13" fmla="*/ 49695 w 554175"/>
                <a:gd name="connsiteY13" fmla="*/ 318052 h 1530626"/>
                <a:gd name="connsiteX14" fmla="*/ 39756 w 554175"/>
                <a:gd name="connsiteY14" fmla="*/ 0 h 1530626"/>
                <a:gd name="connsiteX0" fmla="*/ 39756 w 553436"/>
                <a:gd name="connsiteY0" fmla="*/ 0 h 1530626"/>
                <a:gd name="connsiteX1" fmla="*/ 159026 w 553436"/>
                <a:gd name="connsiteY1" fmla="*/ 268357 h 1530626"/>
                <a:gd name="connsiteX2" fmla="*/ 387626 w 553436"/>
                <a:gd name="connsiteY2" fmla="*/ 268357 h 1530626"/>
                <a:gd name="connsiteX3" fmla="*/ 367747 w 553436"/>
                <a:gd name="connsiteY3" fmla="*/ 49696 h 1530626"/>
                <a:gd name="connsiteX4" fmla="*/ 409180 w 553436"/>
                <a:gd name="connsiteY4" fmla="*/ 77358 h 1530626"/>
                <a:gd name="connsiteX5" fmla="*/ 450015 w 553436"/>
                <a:gd name="connsiteY5" fmla="*/ 303323 h 1530626"/>
                <a:gd name="connsiteX6" fmla="*/ 440195 w 553436"/>
                <a:gd name="connsiteY6" fmla="*/ 517553 h 1530626"/>
                <a:gd name="connsiteX7" fmla="*/ 536713 w 553436"/>
                <a:gd name="connsiteY7" fmla="*/ 1530626 h 1530626"/>
                <a:gd name="connsiteX8" fmla="*/ 79513 w 553436"/>
                <a:gd name="connsiteY8" fmla="*/ 1520687 h 1530626"/>
                <a:gd name="connsiteX9" fmla="*/ 139147 w 553436"/>
                <a:gd name="connsiteY9" fmla="*/ 695739 h 1530626"/>
                <a:gd name="connsiteX10" fmla="*/ 9939 w 553436"/>
                <a:gd name="connsiteY10" fmla="*/ 636105 h 1530626"/>
                <a:gd name="connsiteX11" fmla="*/ 0 w 553436"/>
                <a:gd name="connsiteY11" fmla="*/ 606287 h 1530626"/>
                <a:gd name="connsiteX12" fmla="*/ 109330 w 553436"/>
                <a:gd name="connsiteY12" fmla="*/ 636105 h 1530626"/>
                <a:gd name="connsiteX13" fmla="*/ 49695 w 553436"/>
                <a:gd name="connsiteY13" fmla="*/ 318052 h 1530626"/>
                <a:gd name="connsiteX14" fmla="*/ 39756 w 553436"/>
                <a:gd name="connsiteY14" fmla="*/ 0 h 1530626"/>
                <a:gd name="connsiteX0" fmla="*/ 39756 w 551130"/>
                <a:gd name="connsiteY0" fmla="*/ 0 h 1530626"/>
                <a:gd name="connsiteX1" fmla="*/ 159026 w 551130"/>
                <a:gd name="connsiteY1" fmla="*/ 268357 h 1530626"/>
                <a:gd name="connsiteX2" fmla="*/ 387626 w 551130"/>
                <a:gd name="connsiteY2" fmla="*/ 268357 h 1530626"/>
                <a:gd name="connsiteX3" fmla="*/ 367747 w 551130"/>
                <a:gd name="connsiteY3" fmla="*/ 49696 h 1530626"/>
                <a:gd name="connsiteX4" fmla="*/ 409180 w 551130"/>
                <a:gd name="connsiteY4" fmla="*/ 77358 h 1530626"/>
                <a:gd name="connsiteX5" fmla="*/ 450015 w 551130"/>
                <a:gd name="connsiteY5" fmla="*/ 303323 h 1530626"/>
                <a:gd name="connsiteX6" fmla="*/ 440195 w 551130"/>
                <a:gd name="connsiteY6" fmla="*/ 517553 h 1530626"/>
                <a:gd name="connsiteX7" fmla="*/ 536713 w 551130"/>
                <a:gd name="connsiteY7" fmla="*/ 1530626 h 1530626"/>
                <a:gd name="connsiteX8" fmla="*/ 79513 w 551130"/>
                <a:gd name="connsiteY8" fmla="*/ 1520687 h 1530626"/>
                <a:gd name="connsiteX9" fmla="*/ 139147 w 551130"/>
                <a:gd name="connsiteY9" fmla="*/ 695739 h 1530626"/>
                <a:gd name="connsiteX10" fmla="*/ 9939 w 551130"/>
                <a:gd name="connsiteY10" fmla="*/ 636105 h 1530626"/>
                <a:gd name="connsiteX11" fmla="*/ 0 w 551130"/>
                <a:gd name="connsiteY11" fmla="*/ 606287 h 1530626"/>
                <a:gd name="connsiteX12" fmla="*/ 109330 w 551130"/>
                <a:gd name="connsiteY12" fmla="*/ 636105 h 1530626"/>
                <a:gd name="connsiteX13" fmla="*/ 49695 w 551130"/>
                <a:gd name="connsiteY13" fmla="*/ 318052 h 1530626"/>
                <a:gd name="connsiteX14" fmla="*/ 39756 w 551130"/>
                <a:gd name="connsiteY14" fmla="*/ 0 h 1530626"/>
                <a:gd name="connsiteX0" fmla="*/ 39756 w 552204"/>
                <a:gd name="connsiteY0" fmla="*/ 0 h 1530626"/>
                <a:gd name="connsiteX1" fmla="*/ 159026 w 552204"/>
                <a:gd name="connsiteY1" fmla="*/ 268357 h 1530626"/>
                <a:gd name="connsiteX2" fmla="*/ 387626 w 552204"/>
                <a:gd name="connsiteY2" fmla="*/ 268357 h 1530626"/>
                <a:gd name="connsiteX3" fmla="*/ 367747 w 552204"/>
                <a:gd name="connsiteY3" fmla="*/ 49696 h 1530626"/>
                <a:gd name="connsiteX4" fmla="*/ 409180 w 552204"/>
                <a:gd name="connsiteY4" fmla="*/ 77358 h 1530626"/>
                <a:gd name="connsiteX5" fmla="*/ 450015 w 552204"/>
                <a:gd name="connsiteY5" fmla="*/ 303323 h 1530626"/>
                <a:gd name="connsiteX6" fmla="*/ 440195 w 552204"/>
                <a:gd name="connsiteY6" fmla="*/ 517553 h 1530626"/>
                <a:gd name="connsiteX7" fmla="*/ 536713 w 552204"/>
                <a:gd name="connsiteY7" fmla="*/ 1530626 h 1530626"/>
                <a:gd name="connsiteX8" fmla="*/ 79513 w 552204"/>
                <a:gd name="connsiteY8" fmla="*/ 1520687 h 1530626"/>
                <a:gd name="connsiteX9" fmla="*/ 139147 w 552204"/>
                <a:gd name="connsiteY9" fmla="*/ 695739 h 1530626"/>
                <a:gd name="connsiteX10" fmla="*/ 9939 w 552204"/>
                <a:gd name="connsiteY10" fmla="*/ 636105 h 1530626"/>
                <a:gd name="connsiteX11" fmla="*/ 0 w 552204"/>
                <a:gd name="connsiteY11" fmla="*/ 606287 h 1530626"/>
                <a:gd name="connsiteX12" fmla="*/ 109330 w 552204"/>
                <a:gd name="connsiteY12" fmla="*/ 636105 h 1530626"/>
                <a:gd name="connsiteX13" fmla="*/ 49695 w 552204"/>
                <a:gd name="connsiteY13" fmla="*/ 318052 h 1530626"/>
                <a:gd name="connsiteX14" fmla="*/ 39756 w 552204"/>
                <a:gd name="connsiteY14" fmla="*/ 0 h 1530626"/>
                <a:gd name="connsiteX0" fmla="*/ 39756 w 538253"/>
                <a:gd name="connsiteY0" fmla="*/ 0 h 1530626"/>
                <a:gd name="connsiteX1" fmla="*/ 159026 w 538253"/>
                <a:gd name="connsiteY1" fmla="*/ 268357 h 1530626"/>
                <a:gd name="connsiteX2" fmla="*/ 387626 w 538253"/>
                <a:gd name="connsiteY2" fmla="*/ 268357 h 1530626"/>
                <a:gd name="connsiteX3" fmla="*/ 367747 w 538253"/>
                <a:gd name="connsiteY3" fmla="*/ 49696 h 1530626"/>
                <a:gd name="connsiteX4" fmla="*/ 409180 w 538253"/>
                <a:gd name="connsiteY4" fmla="*/ 77358 h 1530626"/>
                <a:gd name="connsiteX5" fmla="*/ 450015 w 538253"/>
                <a:gd name="connsiteY5" fmla="*/ 303323 h 1530626"/>
                <a:gd name="connsiteX6" fmla="*/ 440195 w 538253"/>
                <a:gd name="connsiteY6" fmla="*/ 517553 h 1530626"/>
                <a:gd name="connsiteX7" fmla="*/ 536713 w 538253"/>
                <a:gd name="connsiteY7" fmla="*/ 1530626 h 1530626"/>
                <a:gd name="connsiteX8" fmla="*/ 79513 w 538253"/>
                <a:gd name="connsiteY8" fmla="*/ 1520687 h 1530626"/>
                <a:gd name="connsiteX9" fmla="*/ 139147 w 538253"/>
                <a:gd name="connsiteY9" fmla="*/ 695739 h 1530626"/>
                <a:gd name="connsiteX10" fmla="*/ 9939 w 538253"/>
                <a:gd name="connsiteY10" fmla="*/ 636105 h 1530626"/>
                <a:gd name="connsiteX11" fmla="*/ 0 w 538253"/>
                <a:gd name="connsiteY11" fmla="*/ 606287 h 1530626"/>
                <a:gd name="connsiteX12" fmla="*/ 109330 w 538253"/>
                <a:gd name="connsiteY12" fmla="*/ 636105 h 1530626"/>
                <a:gd name="connsiteX13" fmla="*/ 49695 w 538253"/>
                <a:gd name="connsiteY13" fmla="*/ 318052 h 1530626"/>
                <a:gd name="connsiteX14" fmla="*/ 39756 w 538253"/>
                <a:gd name="connsiteY14" fmla="*/ 0 h 1530626"/>
                <a:gd name="connsiteX0" fmla="*/ 39756 w 538401"/>
                <a:gd name="connsiteY0" fmla="*/ 0 h 1530626"/>
                <a:gd name="connsiteX1" fmla="*/ 159026 w 538401"/>
                <a:gd name="connsiteY1" fmla="*/ 268357 h 1530626"/>
                <a:gd name="connsiteX2" fmla="*/ 387626 w 538401"/>
                <a:gd name="connsiteY2" fmla="*/ 268357 h 1530626"/>
                <a:gd name="connsiteX3" fmla="*/ 367747 w 538401"/>
                <a:gd name="connsiteY3" fmla="*/ 49696 h 1530626"/>
                <a:gd name="connsiteX4" fmla="*/ 409180 w 538401"/>
                <a:gd name="connsiteY4" fmla="*/ 77358 h 1530626"/>
                <a:gd name="connsiteX5" fmla="*/ 450015 w 538401"/>
                <a:gd name="connsiteY5" fmla="*/ 303323 h 1530626"/>
                <a:gd name="connsiteX6" fmla="*/ 451211 w 538401"/>
                <a:gd name="connsiteY6" fmla="*/ 611197 h 1530626"/>
                <a:gd name="connsiteX7" fmla="*/ 536713 w 538401"/>
                <a:gd name="connsiteY7" fmla="*/ 1530626 h 1530626"/>
                <a:gd name="connsiteX8" fmla="*/ 79513 w 538401"/>
                <a:gd name="connsiteY8" fmla="*/ 1520687 h 1530626"/>
                <a:gd name="connsiteX9" fmla="*/ 139147 w 538401"/>
                <a:gd name="connsiteY9" fmla="*/ 695739 h 1530626"/>
                <a:gd name="connsiteX10" fmla="*/ 9939 w 538401"/>
                <a:gd name="connsiteY10" fmla="*/ 636105 h 1530626"/>
                <a:gd name="connsiteX11" fmla="*/ 0 w 538401"/>
                <a:gd name="connsiteY11" fmla="*/ 606287 h 1530626"/>
                <a:gd name="connsiteX12" fmla="*/ 109330 w 538401"/>
                <a:gd name="connsiteY12" fmla="*/ 636105 h 1530626"/>
                <a:gd name="connsiteX13" fmla="*/ 49695 w 538401"/>
                <a:gd name="connsiteY13" fmla="*/ 318052 h 1530626"/>
                <a:gd name="connsiteX14" fmla="*/ 39756 w 538401"/>
                <a:gd name="connsiteY14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49695 w 539298"/>
                <a:gd name="connsiteY13" fmla="*/ 318052 h 1530626"/>
                <a:gd name="connsiteX14" fmla="*/ 39756 w 539298"/>
                <a:gd name="connsiteY14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49695 w 539298"/>
                <a:gd name="connsiteY13" fmla="*/ 318052 h 1530626"/>
                <a:gd name="connsiteX14" fmla="*/ 43588 w 539298"/>
                <a:gd name="connsiteY14" fmla="*/ 126455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49695 w 539298"/>
                <a:gd name="connsiteY13" fmla="*/ 318052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387626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35076 w 539298"/>
                <a:gd name="connsiteY13" fmla="*/ 268476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35076 w 539298"/>
                <a:gd name="connsiteY13" fmla="*/ 268476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24059 w 539298"/>
                <a:gd name="connsiteY13" fmla="*/ 279493 h 1530626"/>
                <a:gd name="connsiteX14" fmla="*/ 21554 w 539298"/>
                <a:gd name="connsiteY14" fmla="*/ 13532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09330 w 539298"/>
                <a:gd name="connsiteY12" fmla="*/ 636105 h 1530626"/>
                <a:gd name="connsiteX13" fmla="*/ 124059 w 539298"/>
                <a:gd name="connsiteY13" fmla="*/ 279493 h 1530626"/>
                <a:gd name="connsiteX14" fmla="*/ 13292 w 539298"/>
                <a:gd name="connsiteY14" fmla="*/ 16286 h 1530626"/>
                <a:gd name="connsiteX15" fmla="*/ 39756 w 539298"/>
                <a:gd name="connsiteY15" fmla="*/ 0 h 1530626"/>
                <a:gd name="connsiteX0" fmla="*/ 39756 w 539298"/>
                <a:gd name="connsiteY0" fmla="*/ 0 h 1530626"/>
                <a:gd name="connsiteX1" fmla="*/ 159026 w 539298"/>
                <a:gd name="connsiteY1" fmla="*/ 268357 h 1530626"/>
                <a:gd name="connsiteX2" fmla="*/ 406905 w 539298"/>
                <a:gd name="connsiteY2" fmla="*/ 268357 h 1530626"/>
                <a:gd name="connsiteX3" fmla="*/ 367747 w 539298"/>
                <a:gd name="connsiteY3" fmla="*/ 49696 h 1530626"/>
                <a:gd name="connsiteX4" fmla="*/ 409180 w 539298"/>
                <a:gd name="connsiteY4" fmla="*/ 77358 h 1530626"/>
                <a:gd name="connsiteX5" fmla="*/ 450015 w 539298"/>
                <a:gd name="connsiteY5" fmla="*/ 303323 h 1530626"/>
                <a:gd name="connsiteX6" fmla="*/ 451211 w 539298"/>
                <a:gd name="connsiteY6" fmla="*/ 611197 h 1530626"/>
                <a:gd name="connsiteX7" fmla="*/ 536713 w 539298"/>
                <a:gd name="connsiteY7" fmla="*/ 1530626 h 1530626"/>
                <a:gd name="connsiteX8" fmla="*/ 79513 w 539298"/>
                <a:gd name="connsiteY8" fmla="*/ 1520687 h 1530626"/>
                <a:gd name="connsiteX9" fmla="*/ 139147 w 539298"/>
                <a:gd name="connsiteY9" fmla="*/ 695739 h 1530626"/>
                <a:gd name="connsiteX10" fmla="*/ 9939 w 539298"/>
                <a:gd name="connsiteY10" fmla="*/ 636105 h 1530626"/>
                <a:gd name="connsiteX11" fmla="*/ 0 w 539298"/>
                <a:gd name="connsiteY11" fmla="*/ 606287 h 1530626"/>
                <a:gd name="connsiteX12" fmla="*/ 123101 w 539298"/>
                <a:gd name="connsiteY12" fmla="*/ 649876 h 1530626"/>
                <a:gd name="connsiteX13" fmla="*/ 124059 w 539298"/>
                <a:gd name="connsiteY13" fmla="*/ 279493 h 1530626"/>
                <a:gd name="connsiteX14" fmla="*/ 13292 w 539298"/>
                <a:gd name="connsiteY14" fmla="*/ 16286 h 1530626"/>
                <a:gd name="connsiteX15" fmla="*/ 39756 w 539298"/>
                <a:gd name="connsiteY15" fmla="*/ 0 h 1530626"/>
                <a:gd name="connsiteX0" fmla="*/ 34248 w 533790"/>
                <a:gd name="connsiteY0" fmla="*/ 0 h 1530626"/>
                <a:gd name="connsiteX1" fmla="*/ 153518 w 533790"/>
                <a:gd name="connsiteY1" fmla="*/ 268357 h 1530626"/>
                <a:gd name="connsiteX2" fmla="*/ 401397 w 533790"/>
                <a:gd name="connsiteY2" fmla="*/ 268357 h 1530626"/>
                <a:gd name="connsiteX3" fmla="*/ 362239 w 533790"/>
                <a:gd name="connsiteY3" fmla="*/ 49696 h 1530626"/>
                <a:gd name="connsiteX4" fmla="*/ 403672 w 533790"/>
                <a:gd name="connsiteY4" fmla="*/ 77358 h 1530626"/>
                <a:gd name="connsiteX5" fmla="*/ 444507 w 533790"/>
                <a:gd name="connsiteY5" fmla="*/ 303323 h 1530626"/>
                <a:gd name="connsiteX6" fmla="*/ 445703 w 533790"/>
                <a:gd name="connsiteY6" fmla="*/ 611197 h 1530626"/>
                <a:gd name="connsiteX7" fmla="*/ 531205 w 533790"/>
                <a:gd name="connsiteY7" fmla="*/ 1530626 h 1530626"/>
                <a:gd name="connsiteX8" fmla="*/ 74005 w 533790"/>
                <a:gd name="connsiteY8" fmla="*/ 1520687 h 1530626"/>
                <a:gd name="connsiteX9" fmla="*/ 133639 w 533790"/>
                <a:gd name="connsiteY9" fmla="*/ 695739 h 1530626"/>
                <a:gd name="connsiteX10" fmla="*/ 4431 w 533790"/>
                <a:gd name="connsiteY10" fmla="*/ 636105 h 1530626"/>
                <a:gd name="connsiteX11" fmla="*/ 0 w 533790"/>
                <a:gd name="connsiteY11" fmla="*/ 683405 h 1530626"/>
                <a:gd name="connsiteX12" fmla="*/ 117593 w 533790"/>
                <a:gd name="connsiteY12" fmla="*/ 649876 h 1530626"/>
                <a:gd name="connsiteX13" fmla="*/ 118551 w 533790"/>
                <a:gd name="connsiteY13" fmla="*/ 279493 h 1530626"/>
                <a:gd name="connsiteX14" fmla="*/ 7784 w 533790"/>
                <a:gd name="connsiteY14" fmla="*/ 16286 h 1530626"/>
                <a:gd name="connsiteX15" fmla="*/ 34248 w 533790"/>
                <a:gd name="connsiteY15" fmla="*/ 0 h 1530626"/>
                <a:gd name="connsiteX0" fmla="*/ 43588 w 543130"/>
                <a:gd name="connsiteY0" fmla="*/ 0 h 1530626"/>
                <a:gd name="connsiteX1" fmla="*/ 162858 w 543130"/>
                <a:gd name="connsiteY1" fmla="*/ 268357 h 1530626"/>
                <a:gd name="connsiteX2" fmla="*/ 410737 w 543130"/>
                <a:gd name="connsiteY2" fmla="*/ 268357 h 1530626"/>
                <a:gd name="connsiteX3" fmla="*/ 371579 w 543130"/>
                <a:gd name="connsiteY3" fmla="*/ 49696 h 1530626"/>
                <a:gd name="connsiteX4" fmla="*/ 413012 w 543130"/>
                <a:gd name="connsiteY4" fmla="*/ 77358 h 1530626"/>
                <a:gd name="connsiteX5" fmla="*/ 453847 w 543130"/>
                <a:gd name="connsiteY5" fmla="*/ 303323 h 1530626"/>
                <a:gd name="connsiteX6" fmla="*/ 455043 w 543130"/>
                <a:gd name="connsiteY6" fmla="*/ 611197 h 1530626"/>
                <a:gd name="connsiteX7" fmla="*/ 540545 w 543130"/>
                <a:gd name="connsiteY7" fmla="*/ 1530626 h 1530626"/>
                <a:gd name="connsiteX8" fmla="*/ 83345 w 543130"/>
                <a:gd name="connsiteY8" fmla="*/ 1520687 h 1530626"/>
                <a:gd name="connsiteX9" fmla="*/ 142979 w 543130"/>
                <a:gd name="connsiteY9" fmla="*/ 695739 h 1530626"/>
                <a:gd name="connsiteX10" fmla="*/ 0 w 543130"/>
                <a:gd name="connsiteY10" fmla="*/ 721486 h 1530626"/>
                <a:gd name="connsiteX11" fmla="*/ 9340 w 543130"/>
                <a:gd name="connsiteY11" fmla="*/ 683405 h 1530626"/>
                <a:gd name="connsiteX12" fmla="*/ 126933 w 543130"/>
                <a:gd name="connsiteY12" fmla="*/ 649876 h 1530626"/>
                <a:gd name="connsiteX13" fmla="*/ 127891 w 543130"/>
                <a:gd name="connsiteY13" fmla="*/ 279493 h 1530626"/>
                <a:gd name="connsiteX14" fmla="*/ 17124 w 543130"/>
                <a:gd name="connsiteY14" fmla="*/ 16286 h 1530626"/>
                <a:gd name="connsiteX15" fmla="*/ 43588 w 543130"/>
                <a:gd name="connsiteY15" fmla="*/ 0 h 1530626"/>
                <a:gd name="connsiteX0" fmla="*/ 43588 w 543130"/>
                <a:gd name="connsiteY0" fmla="*/ 0 h 1530626"/>
                <a:gd name="connsiteX1" fmla="*/ 162858 w 543130"/>
                <a:gd name="connsiteY1" fmla="*/ 268357 h 1530626"/>
                <a:gd name="connsiteX2" fmla="*/ 410737 w 543130"/>
                <a:gd name="connsiteY2" fmla="*/ 268357 h 1530626"/>
                <a:gd name="connsiteX3" fmla="*/ 371579 w 543130"/>
                <a:gd name="connsiteY3" fmla="*/ 49696 h 1530626"/>
                <a:gd name="connsiteX4" fmla="*/ 413012 w 543130"/>
                <a:gd name="connsiteY4" fmla="*/ 77358 h 1530626"/>
                <a:gd name="connsiteX5" fmla="*/ 453847 w 543130"/>
                <a:gd name="connsiteY5" fmla="*/ 303323 h 1530626"/>
                <a:gd name="connsiteX6" fmla="*/ 455043 w 543130"/>
                <a:gd name="connsiteY6" fmla="*/ 611197 h 1530626"/>
                <a:gd name="connsiteX7" fmla="*/ 540545 w 543130"/>
                <a:gd name="connsiteY7" fmla="*/ 1530626 h 1530626"/>
                <a:gd name="connsiteX8" fmla="*/ 83345 w 543130"/>
                <a:gd name="connsiteY8" fmla="*/ 1520687 h 1530626"/>
                <a:gd name="connsiteX9" fmla="*/ 142979 w 543130"/>
                <a:gd name="connsiteY9" fmla="*/ 695739 h 1530626"/>
                <a:gd name="connsiteX10" fmla="*/ 0 w 543130"/>
                <a:gd name="connsiteY10" fmla="*/ 721486 h 1530626"/>
                <a:gd name="connsiteX11" fmla="*/ 6586 w 543130"/>
                <a:gd name="connsiteY11" fmla="*/ 661371 h 1530626"/>
                <a:gd name="connsiteX12" fmla="*/ 126933 w 543130"/>
                <a:gd name="connsiteY12" fmla="*/ 649876 h 1530626"/>
                <a:gd name="connsiteX13" fmla="*/ 127891 w 543130"/>
                <a:gd name="connsiteY13" fmla="*/ 279493 h 1530626"/>
                <a:gd name="connsiteX14" fmla="*/ 17124 w 543130"/>
                <a:gd name="connsiteY14" fmla="*/ 16286 h 1530626"/>
                <a:gd name="connsiteX15" fmla="*/ 43588 w 543130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79842 w 551393"/>
                <a:gd name="connsiteY3" fmla="*/ 49696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91608 w 551393"/>
                <a:gd name="connsiteY8" fmla="*/ 1520687 h 1530626"/>
                <a:gd name="connsiteX9" fmla="*/ 151242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79842 w 551393"/>
                <a:gd name="connsiteY3" fmla="*/ 49696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91608 w 551393"/>
                <a:gd name="connsiteY8" fmla="*/ 1520687 h 1530626"/>
                <a:gd name="connsiteX9" fmla="*/ 134717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79842 w 551393"/>
                <a:gd name="connsiteY3" fmla="*/ 49696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64066 w 551393"/>
                <a:gd name="connsiteY8" fmla="*/ 1520687 h 1530626"/>
                <a:gd name="connsiteX9" fmla="*/ 134717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0626"/>
                <a:gd name="connsiteX1" fmla="*/ 171121 w 551393"/>
                <a:gd name="connsiteY1" fmla="*/ 268357 h 1530626"/>
                <a:gd name="connsiteX2" fmla="*/ 419000 w 551393"/>
                <a:gd name="connsiteY2" fmla="*/ 268357 h 1530626"/>
                <a:gd name="connsiteX3" fmla="*/ 382596 w 551393"/>
                <a:gd name="connsiteY3" fmla="*/ 66221 h 1530626"/>
                <a:gd name="connsiteX4" fmla="*/ 421275 w 551393"/>
                <a:gd name="connsiteY4" fmla="*/ 77358 h 1530626"/>
                <a:gd name="connsiteX5" fmla="*/ 462110 w 551393"/>
                <a:gd name="connsiteY5" fmla="*/ 303323 h 1530626"/>
                <a:gd name="connsiteX6" fmla="*/ 463306 w 551393"/>
                <a:gd name="connsiteY6" fmla="*/ 611197 h 1530626"/>
                <a:gd name="connsiteX7" fmla="*/ 548808 w 551393"/>
                <a:gd name="connsiteY7" fmla="*/ 1530626 h 1530626"/>
                <a:gd name="connsiteX8" fmla="*/ 64066 w 551393"/>
                <a:gd name="connsiteY8" fmla="*/ 1520687 h 1530626"/>
                <a:gd name="connsiteX9" fmla="*/ 134717 w 551393"/>
                <a:gd name="connsiteY9" fmla="*/ 695739 h 1530626"/>
                <a:gd name="connsiteX10" fmla="*/ 0 w 551393"/>
                <a:gd name="connsiteY10" fmla="*/ 696698 h 1530626"/>
                <a:gd name="connsiteX11" fmla="*/ 14849 w 551393"/>
                <a:gd name="connsiteY11" fmla="*/ 661371 h 1530626"/>
                <a:gd name="connsiteX12" fmla="*/ 135196 w 551393"/>
                <a:gd name="connsiteY12" fmla="*/ 649876 h 1530626"/>
                <a:gd name="connsiteX13" fmla="*/ 136154 w 551393"/>
                <a:gd name="connsiteY13" fmla="*/ 279493 h 1530626"/>
                <a:gd name="connsiteX14" fmla="*/ 25387 w 551393"/>
                <a:gd name="connsiteY14" fmla="*/ 16286 h 1530626"/>
                <a:gd name="connsiteX15" fmla="*/ 51851 w 551393"/>
                <a:gd name="connsiteY15" fmla="*/ 0 h 1530626"/>
                <a:gd name="connsiteX0" fmla="*/ 51851 w 551393"/>
                <a:gd name="connsiteY0" fmla="*/ 0 h 1537213"/>
                <a:gd name="connsiteX1" fmla="*/ 171121 w 551393"/>
                <a:gd name="connsiteY1" fmla="*/ 268357 h 1537213"/>
                <a:gd name="connsiteX2" fmla="*/ 419000 w 551393"/>
                <a:gd name="connsiteY2" fmla="*/ 268357 h 1537213"/>
                <a:gd name="connsiteX3" fmla="*/ 382596 w 551393"/>
                <a:gd name="connsiteY3" fmla="*/ 66221 h 1537213"/>
                <a:gd name="connsiteX4" fmla="*/ 421275 w 551393"/>
                <a:gd name="connsiteY4" fmla="*/ 77358 h 1537213"/>
                <a:gd name="connsiteX5" fmla="*/ 462110 w 551393"/>
                <a:gd name="connsiteY5" fmla="*/ 303323 h 1537213"/>
                <a:gd name="connsiteX6" fmla="*/ 463306 w 551393"/>
                <a:gd name="connsiteY6" fmla="*/ 611197 h 1537213"/>
                <a:gd name="connsiteX7" fmla="*/ 548808 w 551393"/>
                <a:gd name="connsiteY7" fmla="*/ 1530626 h 1537213"/>
                <a:gd name="connsiteX8" fmla="*/ 64066 w 551393"/>
                <a:gd name="connsiteY8" fmla="*/ 1537213 h 1537213"/>
                <a:gd name="connsiteX9" fmla="*/ 134717 w 551393"/>
                <a:gd name="connsiteY9" fmla="*/ 695739 h 1537213"/>
                <a:gd name="connsiteX10" fmla="*/ 0 w 551393"/>
                <a:gd name="connsiteY10" fmla="*/ 696698 h 1537213"/>
                <a:gd name="connsiteX11" fmla="*/ 14849 w 551393"/>
                <a:gd name="connsiteY11" fmla="*/ 661371 h 1537213"/>
                <a:gd name="connsiteX12" fmla="*/ 135196 w 551393"/>
                <a:gd name="connsiteY12" fmla="*/ 649876 h 1537213"/>
                <a:gd name="connsiteX13" fmla="*/ 136154 w 551393"/>
                <a:gd name="connsiteY13" fmla="*/ 279493 h 1537213"/>
                <a:gd name="connsiteX14" fmla="*/ 25387 w 551393"/>
                <a:gd name="connsiteY14" fmla="*/ 16286 h 1537213"/>
                <a:gd name="connsiteX15" fmla="*/ 51851 w 551393"/>
                <a:gd name="connsiteY15" fmla="*/ 0 h 153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1393" h="1537213">
                  <a:moveTo>
                    <a:pt x="51851" y="0"/>
                  </a:moveTo>
                  <a:lnTo>
                    <a:pt x="171121" y="268357"/>
                  </a:lnTo>
                  <a:lnTo>
                    <a:pt x="419000" y="268357"/>
                  </a:lnTo>
                  <a:lnTo>
                    <a:pt x="382596" y="66221"/>
                  </a:lnTo>
                  <a:lnTo>
                    <a:pt x="421275" y="77358"/>
                  </a:lnTo>
                  <a:lnTo>
                    <a:pt x="462110" y="303323"/>
                  </a:lnTo>
                  <a:cubicBezTo>
                    <a:pt x="472788" y="369344"/>
                    <a:pt x="473644" y="522324"/>
                    <a:pt x="463306" y="611197"/>
                  </a:cubicBezTo>
                  <a:cubicBezTo>
                    <a:pt x="502543" y="961722"/>
                    <a:pt x="564854" y="1265204"/>
                    <a:pt x="548808" y="1530626"/>
                  </a:cubicBezTo>
                  <a:lnTo>
                    <a:pt x="64066" y="1537213"/>
                  </a:lnTo>
                  <a:lnTo>
                    <a:pt x="134717" y="695739"/>
                  </a:lnTo>
                  <a:lnTo>
                    <a:pt x="0" y="696698"/>
                  </a:lnTo>
                  <a:lnTo>
                    <a:pt x="14849" y="661371"/>
                  </a:lnTo>
                  <a:lnTo>
                    <a:pt x="135196" y="649876"/>
                  </a:lnTo>
                  <a:cubicBezTo>
                    <a:pt x="135515" y="526415"/>
                    <a:pt x="135835" y="402954"/>
                    <a:pt x="136154" y="279493"/>
                  </a:cubicBezTo>
                  <a:lnTo>
                    <a:pt x="25387" y="16286"/>
                  </a:lnTo>
                  <a:lnTo>
                    <a:pt x="518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aphic 1">
            <a:extLst>
              <a:ext uri="{FF2B5EF4-FFF2-40B4-BE49-F238E27FC236}">
                <a16:creationId xmlns:a16="http://schemas.microsoft.com/office/drawing/2014/main" id="{DBF5AD08-DA95-4EC2-BF1E-E67749C3B871}"/>
              </a:ext>
            </a:extLst>
          </p:cNvPr>
          <p:cNvGrpSpPr/>
          <p:nvPr/>
        </p:nvGrpSpPr>
        <p:grpSpPr>
          <a:xfrm>
            <a:off x="6482705" y="1296362"/>
            <a:ext cx="2247900" cy="4979964"/>
            <a:chOff x="9812203" y="1631958"/>
            <a:chExt cx="1857375" cy="411480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B9C6B2E-EA93-4015-8C1B-082EBCFFB2B8}"/>
                </a:ext>
              </a:extLst>
            </p:cNvPr>
            <p:cNvSpPr/>
            <p:nvPr/>
          </p:nvSpPr>
          <p:spPr>
            <a:xfrm>
              <a:off x="9811908" y="1863837"/>
              <a:ext cx="1181100" cy="3876675"/>
            </a:xfrm>
            <a:custGeom>
              <a:avLst/>
              <a:gdLst>
                <a:gd name="connsiteX0" fmla="*/ 1172823 w 1181100"/>
                <a:gd name="connsiteY0" fmla="*/ 1146388 h 3876675"/>
                <a:gd name="connsiteX1" fmla="*/ 937555 w 1181100"/>
                <a:gd name="connsiteY1" fmla="*/ 1054948 h 3876675"/>
                <a:gd name="connsiteX2" fmla="*/ 515598 w 1181100"/>
                <a:gd name="connsiteY2" fmla="*/ 1173058 h 3876675"/>
                <a:gd name="connsiteX3" fmla="*/ 494643 w 1181100"/>
                <a:gd name="connsiteY3" fmla="*/ 765388 h 3876675"/>
                <a:gd name="connsiteX4" fmla="*/ 431778 w 1181100"/>
                <a:gd name="connsiteY4" fmla="*/ 642516 h 3876675"/>
                <a:gd name="connsiteX5" fmla="*/ 526075 w 1181100"/>
                <a:gd name="connsiteY5" fmla="*/ 503451 h 3876675"/>
                <a:gd name="connsiteX6" fmla="*/ 573700 w 1181100"/>
                <a:gd name="connsiteY6" fmla="*/ 507261 h 3876675"/>
                <a:gd name="connsiteX7" fmla="*/ 591798 w 1181100"/>
                <a:gd name="connsiteY7" fmla="*/ 444396 h 3876675"/>
                <a:gd name="connsiteX8" fmla="*/ 583225 w 1181100"/>
                <a:gd name="connsiteY8" fmla="*/ 423441 h 3876675"/>
                <a:gd name="connsiteX9" fmla="*/ 625135 w 1181100"/>
                <a:gd name="connsiteY9" fmla="*/ 387246 h 3876675"/>
                <a:gd name="connsiteX10" fmla="*/ 684190 w 1181100"/>
                <a:gd name="connsiteY10" fmla="*/ 376768 h 3876675"/>
                <a:gd name="connsiteX11" fmla="*/ 662283 w 1181100"/>
                <a:gd name="connsiteY11" fmla="*/ 264373 h 3876675"/>
                <a:gd name="connsiteX12" fmla="*/ 681333 w 1181100"/>
                <a:gd name="connsiteY12" fmla="*/ 171028 h 3876675"/>
                <a:gd name="connsiteX13" fmla="*/ 276520 w 1181100"/>
                <a:gd name="connsiteY13" fmla="*/ 131976 h 3876675"/>
                <a:gd name="connsiteX14" fmla="*/ 275568 w 1181100"/>
                <a:gd name="connsiteY14" fmla="*/ 418678 h 3876675"/>
                <a:gd name="connsiteX15" fmla="*/ 244135 w 1181100"/>
                <a:gd name="connsiteY15" fmla="*/ 465351 h 3876675"/>
                <a:gd name="connsiteX16" fmla="*/ 215560 w 1181100"/>
                <a:gd name="connsiteY16" fmla="*/ 468208 h 3876675"/>
                <a:gd name="connsiteX17" fmla="*/ 15535 w 1181100"/>
                <a:gd name="connsiteY17" fmla="*/ 733003 h 3876675"/>
                <a:gd name="connsiteX18" fmla="*/ 33633 w 1181100"/>
                <a:gd name="connsiteY18" fmla="*/ 1037803 h 3876675"/>
                <a:gd name="connsiteX19" fmla="*/ 94593 w 1181100"/>
                <a:gd name="connsiteY19" fmla="*/ 1377846 h 3876675"/>
                <a:gd name="connsiteX20" fmla="*/ 97450 w 1181100"/>
                <a:gd name="connsiteY20" fmla="*/ 1392133 h 3876675"/>
                <a:gd name="connsiteX21" fmla="*/ 105070 w 1181100"/>
                <a:gd name="connsiteY21" fmla="*/ 1425471 h 3876675"/>
                <a:gd name="connsiteX22" fmla="*/ 108880 w 1181100"/>
                <a:gd name="connsiteY22" fmla="*/ 1445473 h 3876675"/>
                <a:gd name="connsiteX23" fmla="*/ 106975 w 1181100"/>
                <a:gd name="connsiteY23" fmla="*/ 1477858 h 3876675"/>
                <a:gd name="connsiteX24" fmla="*/ 75543 w 1181100"/>
                <a:gd name="connsiteY24" fmla="*/ 1863621 h 3876675"/>
                <a:gd name="connsiteX25" fmla="*/ 236515 w 1181100"/>
                <a:gd name="connsiteY25" fmla="*/ 2414166 h 3876675"/>
                <a:gd name="connsiteX26" fmla="*/ 246993 w 1181100"/>
                <a:gd name="connsiteY26" fmla="*/ 2647528 h 3876675"/>
                <a:gd name="connsiteX27" fmla="*/ 226990 w 1181100"/>
                <a:gd name="connsiteY27" fmla="*/ 3627651 h 3876675"/>
                <a:gd name="connsiteX28" fmla="*/ 264138 w 1181100"/>
                <a:gd name="connsiteY28" fmla="*/ 3871491 h 3876675"/>
                <a:gd name="connsiteX29" fmla="*/ 493690 w 1181100"/>
                <a:gd name="connsiteY29" fmla="*/ 3861966 h 3876675"/>
                <a:gd name="connsiteX30" fmla="*/ 762295 w 1181100"/>
                <a:gd name="connsiteY30" fmla="*/ 3870539 h 3876675"/>
                <a:gd name="connsiteX31" fmla="*/ 823255 w 1181100"/>
                <a:gd name="connsiteY31" fmla="*/ 3848631 h 3876675"/>
                <a:gd name="connsiteX32" fmla="*/ 880405 w 1181100"/>
                <a:gd name="connsiteY32" fmla="*/ 3768621 h 3876675"/>
                <a:gd name="connsiteX33" fmla="*/ 807063 w 1181100"/>
                <a:gd name="connsiteY33" fmla="*/ 3721948 h 3876675"/>
                <a:gd name="connsiteX34" fmla="*/ 726100 w 1181100"/>
                <a:gd name="connsiteY34" fmla="*/ 3718139 h 3876675"/>
                <a:gd name="connsiteX35" fmla="*/ 791823 w 1181100"/>
                <a:gd name="connsiteY35" fmla="*/ 3644796 h 3876675"/>
                <a:gd name="connsiteX36" fmla="*/ 662283 w 1181100"/>
                <a:gd name="connsiteY36" fmla="*/ 3598123 h 3876675"/>
                <a:gd name="connsiteX37" fmla="*/ 594655 w 1181100"/>
                <a:gd name="connsiteY37" fmla="*/ 3426673 h 3876675"/>
                <a:gd name="connsiteX38" fmla="*/ 636565 w 1181100"/>
                <a:gd name="connsiteY38" fmla="*/ 2896131 h 3876675"/>
                <a:gd name="connsiteX39" fmla="*/ 652758 w 1181100"/>
                <a:gd name="connsiteY39" fmla="*/ 2598951 h 3876675"/>
                <a:gd name="connsiteX40" fmla="*/ 635613 w 1181100"/>
                <a:gd name="connsiteY40" fmla="*/ 2478936 h 3876675"/>
                <a:gd name="connsiteX41" fmla="*/ 628945 w 1181100"/>
                <a:gd name="connsiteY41" fmla="*/ 2319868 h 3876675"/>
                <a:gd name="connsiteX42" fmla="*/ 578463 w 1181100"/>
                <a:gd name="connsiteY42" fmla="*/ 1615018 h 3876675"/>
                <a:gd name="connsiteX43" fmla="*/ 549888 w 1181100"/>
                <a:gd name="connsiteY43" fmla="*/ 1316886 h 3876675"/>
                <a:gd name="connsiteX44" fmla="*/ 683238 w 1181100"/>
                <a:gd name="connsiteY44" fmla="*/ 1259736 h 3876675"/>
                <a:gd name="connsiteX45" fmla="*/ 915648 w 1181100"/>
                <a:gd name="connsiteY45" fmla="*/ 1219731 h 3876675"/>
                <a:gd name="connsiteX46" fmla="*/ 1159488 w 1181100"/>
                <a:gd name="connsiteY46" fmla="*/ 1194966 h 3876675"/>
                <a:gd name="connsiteX47" fmla="*/ 1172823 w 1181100"/>
                <a:gd name="connsiteY47" fmla="*/ 1146388 h 387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81100" h="3876675">
                  <a:moveTo>
                    <a:pt x="1172823" y="1146388"/>
                  </a:moveTo>
                  <a:cubicBezTo>
                    <a:pt x="1055665" y="1125433"/>
                    <a:pt x="1019470" y="1063521"/>
                    <a:pt x="937555" y="1054948"/>
                  </a:cubicBezTo>
                  <a:cubicBezTo>
                    <a:pt x="807063" y="1082571"/>
                    <a:pt x="629898" y="1163533"/>
                    <a:pt x="515598" y="1173058"/>
                  </a:cubicBezTo>
                  <a:cubicBezTo>
                    <a:pt x="505120" y="1074951"/>
                    <a:pt x="541315" y="893976"/>
                    <a:pt x="494643" y="765388"/>
                  </a:cubicBezTo>
                  <a:cubicBezTo>
                    <a:pt x="481308" y="728241"/>
                    <a:pt x="456543" y="678711"/>
                    <a:pt x="431778" y="642516"/>
                  </a:cubicBezTo>
                  <a:cubicBezTo>
                    <a:pt x="431778" y="642516"/>
                    <a:pt x="432730" y="470113"/>
                    <a:pt x="526075" y="503451"/>
                  </a:cubicBezTo>
                  <a:cubicBezTo>
                    <a:pt x="541315" y="509166"/>
                    <a:pt x="563223" y="522501"/>
                    <a:pt x="573700" y="507261"/>
                  </a:cubicBezTo>
                  <a:cubicBezTo>
                    <a:pt x="579415" y="498688"/>
                    <a:pt x="578463" y="457731"/>
                    <a:pt x="591798" y="444396"/>
                  </a:cubicBezTo>
                  <a:cubicBezTo>
                    <a:pt x="603228" y="432966"/>
                    <a:pt x="592750" y="431061"/>
                    <a:pt x="583225" y="423441"/>
                  </a:cubicBezTo>
                  <a:cubicBezTo>
                    <a:pt x="612753" y="427251"/>
                    <a:pt x="617515" y="424393"/>
                    <a:pt x="625135" y="387246"/>
                  </a:cubicBezTo>
                  <a:cubicBezTo>
                    <a:pt x="642280" y="375816"/>
                    <a:pt x="670855" y="389151"/>
                    <a:pt x="684190" y="376768"/>
                  </a:cubicBezTo>
                  <a:cubicBezTo>
                    <a:pt x="683238" y="356766"/>
                    <a:pt x="660378" y="313903"/>
                    <a:pt x="662283" y="264373"/>
                  </a:cubicBezTo>
                  <a:cubicBezTo>
                    <a:pt x="669903" y="235798"/>
                    <a:pt x="688000" y="198651"/>
                    <a:pt x="681333" y="171028"/>
                  </a:cubicBezTo>
                  <a:cubicBezTo>
                    <a:pt x="640375" y="-33759"/>
                    <a:pt x="348910" y="-64239"/>
                    <a:pt x="276520" y="131976"/>
                  </a:cubicBezTo>
                  <a:cubicBezTo>
                    <a:pt x="240325" y="236751"/>
                    <a:pt x="334623" y="321523"/>
                    <a:pt x="275568" y="418678"/>
                  </a:cubicBezTo>
                  <a:cubicBezTo>
                    <a:pt x="275568" y="418678"/>
                    <a:pt x="245088" y="466303"/>
                    <a:pt x="244135" y="465351"/>
                  </a:cubicBezTo>
                  <a:cubicBezTo>
                    <a:pt x="223180" y="454873"/>
                    <a:pt x="231753" y="454873"/>
                    <a:pt x="215560" y="468208"/>
                  </a:cubicBezTo>
                  <a:cubicBezTo>
                    <a:pt x="126025" y="542503"/>
                    <a:pt x="66018" y="637753"/>
                    <a:pt x="15535" y="733003"/>
                  </a:cubicBezTo>
                  <a:cubicBezTo>
                    <a:pt x="-21612" y="834921"/>
                    <a:pt x="17440" y="930171"/>
                    <a:pt x="33633" y="1037803"/>
                  </a:cubicBezTo>
                  <a:cubicBezTo>
                    <a:pt x="57445" y="1164486"/>
                    <a:pt x="94593" y="1247353"/>
                    <a:pt x="94593" y="1377846"/>
                  </a:cubicBezTo>
                  <a:cubicBezTo>
                    <a:pt x="94593" y="1382608"/>
                    <a:pt x="95545" y="1387371"/>
                    <a:pt x="97450" y="1392133"/>
                  </a:cubicBezTo>
                  <a:cubicBezTo>
                    <a:pt x="101260" y="1400706"/>
                    <a:pt x="92688" y="1417851"/>
                    <a:pt x="105070" y="1425471"/>
                  </a:cubicBezTo>
                  <a:lnTo>
                    <a:pt x="108880" y="1445473"/>
                  </a:lnTo>
                  <a:cubicBezTo>
                    <a:pt x="104118" y="1447378"/>
                    <a:pt x="111738" y="1475953"/>
                    <a:pt x="106975" y="1477858"/>
                  </a:cubicBezTo>
                  <a:cubicBezTo>
                    <a:pt x="77448" y="1624543"/>
                    <a:pt x="33633" y="1714078"/>
                    <a:pt x="75543" y="1863621"/>
                  </a:cubicBezTo>
                  <a:cubicBezTo>
                    <a:pt x="116500" y="2007448"/>
                    <a:pt x="189843" y="2273196"/>
                    <a:pt x="236515" y="2414166"/>
                  </a:cubicBezTo>
                  <a:cubicBezTo>
                    <a:pt x="258423" y="2479889"/>
                    <a:pt x="258423" y="2578948"/>
                    <a:pt x="246993" y="2647528"/>
                  </a:cubicBezTo>
                  <a:cubicBezTo>
                    <a:pt x="186033" y="3006621"/>
                    <a:pt x="177460" y="3269511"/>
                    <a:pt x="226990" y="3627651"/>
                  </a:cubicBezTo>
                  <a:cubicBezTo>
                    <a:pt x="236515" y="3697183"/>
                    <a:pt x="162220" y="3837201"/>
                    <a:pt x="264138" y="3871491"/>
                  </a:cubicBezTo>
                  <a:cubicBezTo>
                    <a:pt x="291760" y="3881016"/>
                    <a:pt x="465115" y="3863871"/>
                    <a:pt x="493690" y="3861966"/>
                  </a:cubicBezTo>
                  <a:cubicBezTo>
                    <a:pt x="577510" y="3889589"/>
                    <a:pt x="677523" y="3885778"/>
                    <a:pt x="762295" y="3870539"/>
                  </a:cubicBezTo>
                  <a:cubicBezTo>
                    <a:pt x="776583" y="3862918"/>
                    <a:pt x="809920" y="3856251"/>
                    <a:pt x="823255" y="3848631"/>
                  </a:cubicBezTo>
                  <a:cubicBezTo>
                    <a:pt x="855640" y="3831486"/>
                    <a:pt x="885168" y="3813389"/>
                    <a:pt x="880405" y="3768621"/>
                  </a:cubicBezTo>
                  <a:cubicBezTo>
                    <a:pt x="874690" y="3720996"/>
                    <a:pt x="835638" y="3729568"/>
                    <a:pt x="807063" y="3721948"/>
                  </a:cubicBezTo>
                  <a:cubicBezTo>
                    <a:pt x="773725" y="3713376"/>
                    <a:pt x="761343" y="3729568"/>
                    <a:pt x="726100" y="3718139"/>
                  </a:cubicBezTo>
                  <a:cubicBezTo>
                    <a:pt x="752770" y="3688611"/>
                    <a:pt x="808015" y="3695278"/>
                    <a:pt x="791823" y="3644796"/>
                  </a:cubicBezTo>
                  <a:cubicBezTo>
                    <a:pt x="773725" y="3587646"/>
                    <a:pt x="701335" y="3596218"/>
                    <a:pt x="662283" y="3598123"/>
                  </a:cubicBezTo>
                  <a:cubicBezTo>
                    <a:pt x="558460" y="3603839"/>
                    <a:pt x="594655" y="3531448"/>
                    <a:pt x="594655" y="3426673"/>
                  </a:cubicBezTo>
                  <a:cubicBezTo>
                    <a:pt x="595608" y="3242841"/>
                    <a:pt x="614658" y="3076153"/>
                    <a:pt x="636565" y="2896131"/>
                  </a:cubicBezTo>
                  <a:cubicBezTo>
                    <a:pt x="657520" y="2771353"/>
                    <a:pt x="647995" y="2723728"/>
                    <a:pt x="652758" y="2598951"/>
                  </a:cubicBezTo>
                  <a:cubicBezTo>
                    <a:pt x="653710" y="2573233"/>
                    <a:pt x="643233" y="2502748"/>
                    <a:pt x="635613" y="2478936"/>
                  </a:cubicBezTo>
                  <a:cubicBezTo>
                    <a:pt x="619420" y="2427501"/>
                    <a:pt x="632755" y="2373208"/>
                    <a:pt x="628945" y="2319868"/>
                  </a:cubicBezTo>
                  <a:cubicBezTo>
                    <a:pt x="609895" y="2036976"/>
                    <a:pt x="633708" y="1896006"/>
                    <a:pt x="578463" y="1615018"/>
                  </a:cubicBezTo>
                  <a:cubicBezTo>
                    <a:pt x="573700" y="1590253"/>
                    <a:pt x="504168" y="1335936"/>
                    <a:pt x="549888" y="1316886"/>
                  </a:cubicBezTo>
                  <a:cubicBezTo>
                    <a:pt x="607038" y="1293073"/>
                    <a:pt x="615610" y="1277833"/>
                    <a:pt x="683238" y="1259736"/>
                  </a:cubicBezTo>
                  <a:cubicBezTo>
                    <a:pt x="761343" y="1237828"/>
                    <a:pt x="821350" y="1171153"/>
                    <a:pt x="915648" y="1219731"/>
                  </a:cubicBezTo>
                  <a:cubicBezTo>
                    <a:pt x="1008040" y="1267356"/>
                    <a:pt x="1075668" y="1186393"/>
                    <a:pt x="1159488" y="1194966"/>
                  </a:cubicBezTo>
                  <a:cubicBezTo>
                    <a:pt x="1179490" y="1198776"/>
                    <a:pt x="1208065" y="1153056"/>
                    <a:pt x="1172823" y="1146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AFB2F49-2996-48E9-8AC0-D44F685DC32A}"/>
                </a:ext>
              </a:extLst>
            </p:cNvPr>
            <p:cNvSpPr/>
            <p:nvPr/>
          </p:nvSpPr>
          <p:spPr>
            <a:xfrm>
              <a:off x="10033518" y="1631854"/>
              <a:ext cx="581025" cy="409575"/>
            </a:xfrm>
            <a:custGeom>
              <a:avLst/>
              <a:gdLst>
                <a:gd name="connsiteX0" fmla="*/ 54910 w 581025"/>
                <a:gd name="connsiteY0" fmla="*/ 363959 h 409575"/>
                <a:gd name="connsiteX1" fmla="*/ 13000 w 581025"/>
                <a:gd name="connsiteY1" fmla="*/ 176317 h 409575"/>
                <a:gd name="connsiteX2" fmla="*/ 136825 w 581025"/>
                <a:gd name="connsiteY2" fmla="*/ 2009 h 409575"/>
                <a:gd name="connsiteX3" fmla="*/ 342565 w 581025"/>
                <a:gd name="connsiteY3" fmla="*/ 36299 h 409575"/>
                <a:gd name="connsiteX4" fmla="*/ 485440 w 581025"/>
                <a:gd name="connsiteY4" fmla="*/ 74399 h 409575"/>
                <a:gd name="connsiteX5" fmla="*/ 582595 w 581025"/>
                <a:gd name="connsiteY5" fmla="*/ 143932 h 409575"/>
                <a:gd name="connsiteX6" fmla="*/ 528302 w 581025"/>
                <a:gd name="connsiteY6" fmla="*/ 289664 h 409575"/>
                <a:gd name="connsiteX7" fmla="*/ 460675 w 581025"/>
                <a:gd name="connsiteY7" fmla="*/ 417299 h 409575"/>
                <a:gd name="connsiteX8" fmla="*/ 393047 w 581025"/>
                <a:gd name="connsiteY8" fmla="*/ 409679 h 409575"/>
                <a:gd name="connsiteX9" fmla="*/ 54910 w 581025"/>
                <a:gd name="connsiteY9" fmla="*/ 36395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1025" h="409575">
                  <a:moveTo>
                    <a:pt x="54910" y="363959"/>
                  </a:moveTo>
                  <a:cubicBezTo>
                    <a:pt x="60625" y="282997"/>
                    <a:pt x="93962" y="247754"/>
                    <a:pt x="13000" y="176317"/>
                  </a:cubicBezTo>
                  <a:cubicBezTo>
                    <a:pt x="-31768" y="137264"/>
                    <a:pt x="46337" y="7724"/>
                    <a:pt x="136825" y="2009"/>
                  </a:cubicBezTo>
                  <a:cubicBezTo>
                    <a:pt x="207310" y="-2753"/>
                    <a:pt x="276842" y="-1801"/>
                    <a:pt x="342565" y="36299"/>
                  </a:cubicBezTo>
                  <a:cubicBezTo>
                    <a:pt x="389237" y="63922"/>
                    <a:pt x="433052" y="67732"/>
                    <a:pt x="485440" y="74399"/>
                  </a:cubicBezTo>
                  <a:cubicBezTo>
                    <a:pt x="535922" y="81067"/>
                    <a:pt x="572117" y="87734"/>
                    <a:pt x="582595" y="143932"/>
                  </a:cubicBezTo>
                  <a:cubicBezTo>
                    <a:pt x="593072" y="200129"/>
                    <a:pt x="572117" y="260137"/>
                    <a:pt x="528302" y="289664"/>
                  </a:cubicBezTo>
                  <a:cubicBezTo>
                    <a:pt x="484487" y="320144"/>
                    <a:pt x="454007" y="349672"/>
                    <a:pt x="460675" y="417299"/>
                  </a:cubicBezTo>
                  <a:cubicBezTo>
                    <a:pt x="438767" y="415394"/>
                    <a:pt x="409240" y="414442"/>
                    <a:pt x="393047" y="409679"/>
                  </a:cubicBezTo>
                  <a:cubicBezTo>
                    <a:pt x="276842" y="375389"/>
                    <a:pt x="176830" y="372532"/>
                    <a:pt x="54910" y="36395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0C49FA2-C9A0-49A0-9314-82BA95E8F85C}"/>
                </a:ext>
              </a:extLst>
            </p:cNvPr>
            <p:cNvSpPr/>
            <p:nvPr/>
          </p:nvSpPr>
          <p:spPr>
            <a:xfrm>
              <a:off x="10906626" y="2996891"/>
              <a:ext cx="762000" cy="161925"/>
            </a:xfrm>
            <a:custGeom>
              <a:avLst/>
              <a:gdLst>
                <a:gd name="connsiteX0" fmla="*/ 763905 w 762000"/>
                <a:gd name="connsiteY0" fmla="*/ 63817 h 161925"/>
                <a:gd name="connsiteX1" fmla="*/ 699135 w 762000"/>
                <a:gd name="connsiteY1" fmla="*/ 42863 h 161925"/>
                <a:gd name="connsiteX2" fmla="*/ 248602 w 762000"/>
                <a:gd name="connsiteY2" fmla="*/ 41910 h 161925"/>
                <a:gd name="connsiteX3" fmla="*/ 232410 w 762000"/>
                <a:gd name="connsiteY3" fmla="*/ 45720 h 161925"/>
                <a:gd name="connsiteX4" fmla="*/ 6667 w 762000"/>
                <a:gd name="connsiteY4" fmla="*/ 0 h 161925"/>
                <a:gd name="connsiteX5" fmla="*/ 0 w 762000"/>
                <a:gd name="connsiteY5" fmla="*/ 32385 h 161925"/>
                <a:gd name="connsiteX6" fmla="*/ 211455 w 762000"/>
                <a:gd name="connsiteY6" fmla="*/ 75247 h 161925"/>
                <a:gd name="connsiteX7" fmla="*/ 216218 w 762000"/>
                <a:gd name="connsiteY7" fmla="*/ 98108 h 161925"/>
                <a:gd name="connsiteX8" fmla="*/ 261937 w 762000"/>
                <a:gd name="connsiteY8" fmla="*/ 151447 h 161925"/>
                <a:gd name="connsiteX9" fmla="*/ 731520 w 762000"/>
                <a:gd name="connsiteY9" fmla="*/ 15335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0" h="161925">
                  <a:moveTo>
                    <a:pt x="763905" y="63817"/>
                  </a:moveTo>
                  <a:cubicBezTo>
                    <a:pt x="756285" y="27622"/>
                    <a:pt x="721043" y="42863"/>
                    <a:pt x="699135" y="42863"/>
                  </a:cubicBezTo>
                  <a:cubicBezTo>
                    <a:pt x="550545" y="41910"/>
                    <a:pt x="402907" y="41910"/>
                    <a:pt x="248602" y="41910"/>
                  </a:cubicBezTo>
                  <a:cubicBezTo>
                    <a:pt x="242887" y="41910"/>
                    <a:pt x="237173" y="42863"/>
                    <a:pt x="232410" y="45720"/>
                  </a:cubicBezTo>
                  <a:lnTo>
                    <a:pt x="6667" y="0"/>
                  </a:lnTo>
                  <a:lnTo>
                    <a:pt x="0" y="32385"/>
                  </a:lnTo>
                  <a:lnTo>
                    <a:pt x="211455" y="75247"/>
                  </a:lnTo>
                  <a:cubicBezTo>
                    <a:pt x="210502" y="82867"/>
                    <a:pt x="212407" y="90488"/>
                    <a:pt x="216218" y="98108"/>
                  </a:cubicBezTo>
                  <a:cubicBezTo>
                    <a:pt x="232410" y="124777"/>
                    <a:pt x="245745" y="129540"/>
                    <a:pt x="261937" y="151447"/>
                  </a:cubicBezTo>
                  <a:cubicBezTo>
                    <a:pt x="275273" y="170497"/>
                    <a:pt x="715328" y="171450"/>
                    <a:pt x="731520" y="153352"/>
                  </a:cubicBezTo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0C0D9F-2691-4F74-9AF7-250112BBE6CF}"/>
                </a:ext>
              </a:extLst>
            </p:cNvPr>
            <p:cNvSpPr/>
            <p:nvPr/>
          </p:nvSpPr>
          <p:spPr>
            <a:xfrm>
              <a:off x="10056043" y="2303471"/>
              <a:ext cx="342900" cy="733425"/>
            </a:xfrm>
            <a:custGeom>
              <a:avLst/>
              <a:gdLst>
                <a:gd name="connsiteX0" fmla="*/ 78105 w 342900"/>
                <a:gd name="connsiteY0" fmla="*/ 97155 h 733425"/>
                <a:gd name="connsiteX1" fmla="*/ 260033 w 342900"/>
                <a:gd name="connsiteY1" fmla="*/ 388620 h 733425"/>
                <a:gd name="connsiteX2" fmla="*/ 267653 w 342900"/>
                <a:gd name="connsiteY2" fmla="*/ 738188 h 733425"/>
                <a:gd name="connsiteX3" fmla="*/ 350520 w 342900"/>
                <a:gd name="connsiteY3" fmla="*/ 719138 h 733425"/>
                <a:gd name="connsiteX4" fmla="*/ 338137 w 342900"/>
                <a:gd name="connsiteY4" fmla="*/ 559118 h 733425"/>
                <a:gd name="connsiteX5" fmla="*/ 199073 w 342900"/>
                <a:gd name="connsiteY5" fmla="*/ 198120 h 733425"/>
                <a:gd name="connsiteX6" fmla="*/ 18097 w 342900"/>
                <a:gd name="connsiteY6" fmla="*/ 0 h 733425"/>
                <a:gd name="connsiteX7" fmla="*/ 0 w 342900"/>
                <a:gd name="connsiteY7" fmla="*/ 25717 h 733425"/>
                <a:gd name="connsiteX8" fmla="*/ 78105 w 342900"/>
                <a:gd name="connsiteY8" fmla="*/ 97155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733425">
                  <a:moveTo>
                    <a:pt x="78105" y="97155"/>
                  </a:moveTo>
                  <a:cubicBezTo>
                    <a:pt x="170498" y="200025"/>
                    <a:pt x="240983" y="327660"/>
                    <a:pt x="260033" y="388620"/>
                  </a:cubicBezTo>
                  <a:cubicBezTo>
                    <a:pt x="267653" y="412433"/>
                    <a:pt x="266700" y="595313"/>
                    <a:pt x="267653" y="738188"/>
                  </a:cubicBezTo>
                  <a:lnTo>
                    <a:pt x="350520" y="719138"/>
                  </a:lnTo>
                  <a:cubicBezTo>
                    <a:pt x="345758" y="633413"/>
                    <a:pt x="343853" y="578168"/>
                    <a:pt x="338137" y="559118"/>
                  </a:cubicBezTo>
                  <a:cubicBezTo>
                    <a:pt x="325755" y="517208"/>
                    <a:pt x="283845" y="329565"/>
                    <a:pt x="199073" y="198120"/>
                  </a:cubicBezTo>
                  <a:cubicBezTo>
                    <a:pt x="145733" y="123825"/>
                    <a:pt x="92392" y="67627"/>
                    <a:pt x="18097" y="0"/>
                  </a:cubicBezTo>
                  <a:cubicBezTo>
                    <a:pt x="10478" y="7620"/>
                    <a:pt x="7620" y="18098"/>
                    <a:pt x="0" y="25717"/>
                  </a:cubicBezTo>
                  <a:cubicBezTo>
                    <a:pt x="13335" y="39052"/>
                    <a:pt x="66675" y="82867"/>
                    <a:pt x="78105" y="971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362989E-0706-4107-BC5D-2CD5B1D8706E}"/>
                </a:ext>
              </a:extLst>
            </p:cNvPr>
            <p:cNvSpPr/>
            <p:nvPr/>
          </p:nvSpPr>
          <p:spPr>
            <a:xfrm>
              <a:off x="9913846" y="3155958"/>
              <a:ext cx="647700" cy="1152525"/>
            </a:xfrm>
            <a:custGeom>
              <a:avLst/>
              <a:gdLst>
                <a:gd name="connsiteX0" fmla="*/ 593682 w 647700"/>
                <a:gd name="connsiteY0" fmla="*/ 383858 h 1152525"/>
                <a:gd name="connsiteX1" fmla="*/ 508910 w 647700"/>
                <a:gd name="connsiteY1" fmla="*/ 80963 h 1152525"/>
                <a:gd name="connsiteX2" fmla="*/ 501290 w 647700"/>
                <a:gd name="connsiteY2" fmla="*/ 0 h 1152525"/>
                <a:gd name="connsiteX3" fmla="*/ 415565 w 647700"/>
                <a:gd name="connsiteY3" fmla="*/ 26670 h 1152525"/>
                <a:gd name="connsiteX4" fmla="*/ 415565 w 647700"/>
                <a:gd name="connsiteY4" fmla="*/ 50483 h 1152525"/>
                <a:gd name="connsiteX5" fmla="*/ 241257 w 647700"/>
                <a:gd name="connsiteY5" fmla="*/ 66675 h 1152525"/>
                <a:gd name="connsiteX6" fmla="*/ 257450 w 647700"/>
                <a:gd name="connsiteY6" fmla="*/ 150495 h 1152525"/>
                <a:gd name="connsiteX7" fmla="*/ 275 w 647700"/>
                <a:gd name="connsiteY7" fmla="*/ 150495 h 1152525"/>
                <a:gd name="connsiteX8" fmla="*/ 275 w 647700"/>
                <a:gd name="connsiteY8" fmla="*/ 185738 h 1152525"/>
                <a:gd name="connsiteX9" fmla="*/ 269832 w 647700"/>
                <a:gd name="connsiteY9" fmla="*/ 192405 h 1152525"/>
                <a:gd name="connsiteX10" fmla="*/ 270785 w 647700"/>
                <a:gd name="connsiteY10" fmla="*/ 193358 h 1152525"/>
                <a:gd name="connsiteX11" fmla="*/ 411755 w 647700"/>
                <a:gd name="connsiteY11" fmla="*/ 1161098 h 1152525"/>
                <a:gd name="connsiteX12" fmla="*/ 647975 w 647700"/>
                <a:gd name="connsiteY12" fmla="*/ 1137285 h 1152525"/>
                <a:gd name="connsiteX13" fmla="*/ 593682 w 647700"/>
                <a:gd name="connsiteY13" fmla="*/ 38385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1152525">
                  <a:moveTo>
                    <a:pt x="593682" y="383858"/>
                  </a:moveTo>
                  <a:cubicBezTo>
                    <a:pt x="567965" y="262890"/>
                    <a:pt x="541295" y="220028"/>
                    <a:pt x="508910" y="80963"/>
                  </a:cubicBezTo>
                  <a:cubicBezTo>
                    <a:pt x="505100" y="69533"/>
                    <a:pt x="504147" y="59055"/>
                    <a:pt x="501290" y="0"/>
                  </a:cubicBezTo>
                  <a:lnTo>
                    <a:pt x="415565" y="26670"/>
                  </a:lnTo>
                  <a:cubicBezTo>
                    <a:pt x="415565" y="39053"/>
                    <a:pt x="415565" y="50483"/>
                    <a:pt x="415565" y="50483"/>
                  </a:cubicBezTo>
                  <a:cubicBezTo>
                    <a:pt x="386037" y="54292"/>
                    <a:pt x="271737" y="69533"/>
                    <a:pt x="241257" y="66675"/>
                  </a:cubicBezTo>
                  <a:cubicBezTo>
                    <a:pt x="245067" y="88583"/>
                    <a:pt x="250782" y="122872"/>
                    <a:pt x="257450" y="150495"/>
                  </a:cubicBezTo>
                  <a:cubicBezTo>
                    <a:pt x="176487" y="150495"/>
                    <a:pt x="77427" y="150495"/>
                    <a:pt x="275" y="150495"/>
                  </a:cubicBezTo>
                  <a:cubicBezTo>
                    <a:pt x="1227" y="165735"/>
                    <a:pt x="-678" y="171450"/>
                    <a:pt x="275" y="185738"/>
                  </a:cubicBezTo>
                  <a:cubicBezTo>
                    <a:pt x="84095" y="180975"/>
                    <a:pt x="181250" y="193358"/>
                    <a:pt x="269832" y="192405"/>
                  </a:cubicBezTo>
                  <a:cubicBezTo>
                    <a:pt x="269832" y="192405"/>
                    <a:pt x="269832" y="193358"/>
                    <a:pt x="270785" y="193358"/>
                  </a:cubicBezTo>
                  <a:cubicBezTo>
                    <a:pt x="333650" y="536258"/>
                    <a:pt x="406992" y="1118235"/>
                    <a:pt x="411755" y="1161098"/>
                  </a:cubicBezTo>
                  <a:cubicBezTo>
                    <a:pt x="448902" y="1164907"/>
                    <a:pt x="605112" y="1151573"/>
                    <a:pt x="647975" y="1137285"/>
                  </a:cubicBezTo>
                  <a:cubicBezTo>
                    <a:pt x="647975" y="882968"/>
                    <a:pt x="646070" y="632460"/>
                    <a:pt x="593682" y="38385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9" name="Graphic 3">
            <a:extLst>
              <a:ext uri="{FF2B5EF4-FFF2-40B4-BE49-F238E27FC236}">
                <a16:creationId xmlns:a16="http://schemas.microsoft.com/office/drawing/2014/main" id="{DBAA5A1F-0AAB-4EEC-AE5D-6BD54F16F053}"/>
              </a:ext>
            </a:extLst>
          </p:cNvPr>
          <p:cNvSpPr/>
          <p:nvPr/>
        </p:nvSpPr>
        <p:spPr>
          <a:xfrm rot="5400000">
            <a:off x="3293827" y="3920129"/>
            <a:ext cx="3031614" cy="1696731"/>
          </a:xfrm>
          <a:custGeom>
            <a:avLst/>
            <a:gdLst>
              <a:gd name="connsiteX0" fmla="*/ 9480308 w 9496425"/>
              <a:gd name="connsiteY0" fmla="*/ 2719136 h 5314950"/>
              <a:gd name="connsiteX1" fmla="*/ 9393631 w 9496425"/>
              <a:gd name="connsiteY1" fmla="*/ 2567688 h 5314950"/>
              <a:gd name="connsiteX2" fmla="*/ 9475546 w 9496425"/>
              <a:gd name="connsiteY2" fmla="*/ 2126681 h 5314950"/>
              <a:gd name="connsiteX3" fmla="*/ 9392678 w 9496425"/>
              <a:gd name="connsiteY3" fmla="*/ 1995236 h 5314950"/>
              <a:gd name="connsiteX4" fmla="*/ 9367913 w 9496425"/>
              <a:gd name="connsiteY4" fmla="*/ 1915226 h 5314950"/>
              <a:gd name="connsiteX5" fmla="*/ 9407919 w 9496425"/>
              <a:gd name="connsiteY5" fmla="*/ 1699961 h 5314950"/>
              <a:gd name="connsiteX6" fmla="*/ 9379344 w 9496425"/>
              <a:gd name="connsiteY6" fmla="*/ 1444691 h 5314950"/>
              <a:gd name="connsiteX7" fmla="*/ 9136456 w 9496425"/>
              <a:gd name="connsiteY7" fmla="*/ 1194183 h 5314950"/>
              <a:gd name="connsiteX8" fmla="*/ 9046921 w 9496425"/>
              <a:gd name="connsiteY8" fmla="*/ 1020828 h 5314950"/>
              <a:gd name="connsiteX9" fmla="*/ 8970721 w 9496425"/>
              <a:gd name="connsiteY9" fmla="*/ 850331 h 5314950"/>
              <a:gd name="connsiteX10" fmla="*/ 8530666 w 9496425"/>
              <a:gd name="connsiteY10" fmla="*/ 582678 h 5314950"/>
              <a:gd name="connsiteX11" fmla="*/ 8322069 w 9496425"/>
              <a:gd name="connsiteY11" fmla="*/ 676976 h 5314950"/>
              <a:gd name="connsiteX12" fmla="*/ 8153476 w 9496425"/>
              <a:gd name="connsiteY12" fmla="*/ 899861 h 5314950"/>
              <a:gd name="connsiteX13" fmla="*/ 8116328 w 9496425"/>
              <a:gd name="connsiteY13" fmla="*/ 1194183 h 5314950"/>
              <a:gd name="connsiteX14" fmla="*/ 8126806 w 9496425"/>
              <a:gd name="connsiteY14" fmla="*/ 1362776 h 5314950"/>
              <a:gd name="connsiteX15" fmla="*/ 8115376 w 9496425"/>
              <a:gd name="connsiteY15" fmla="*/ 1546608 h 5314950"/>
              <a:gd name="connsiteX16" fmla="*/ 8177289 w 9496425"/>
              <a:gd name="connsiteY16" fmla="*/ 1749491 h 5314950"/>
              <a:gd name="connsiteX17" fmla="*/ 8077276 w 9496425"/>
              <a:gd name="connsiteY17" fmla="*/ 1822833 h 5314950"/>
              <a:gd name="connsiteX18" fmla="*/ 7953451 w 9496425"/>
              <a:gd name="connsiteY18" fmla="*/ 1795211 h 5314950"/>
              <a:gd name="connsiteX19" fmla="*/ 7669606 w 9496425"/>
              <a:gd name="connsiteY19" fmla="*/ 1849503 h 5314950"/>
              <a:gd name="connsiteX20" fmla="*/ 7468628 w 9496425"/>
              <a:gd name="connsiteY20" fmla="*/ 1809499 h 5314950"/>
              <a:gd name="connsiteX21" fmla="*/ 7224789 w 9496425"/>
              <a:gd name="connsiteY21" fmla="*/ 1892366 h 5314950"/>
              <a:gd name="connsiteX22" fmla="*/ 6998094 w 9496425"/>
              <a:gd name="connsiteY22" fmla="*/ 1822833 h 5314950"/>
              <a:gd name="connsiteX23" fmla="*/ 6759969 w 9496425"/>
              <a:gd name="connsiteY23" fmla="*/ 1840931 h 5314950"/>
              <a:gd name="connsiteX24" fmla="*/ 6461836 w 9496425"/>
              <a:gd name="connsiteY24" fmla="*/ 1823786 h 5314950"/>
              <a:gd name="connsiteX25" fmla="*/ 6254191 w 9496425"/>
              <a:gd name="connsiteY25" fmla="*/ 1831406 h 5314950"/>
              <a:gd name="connsiteX26" fmla="*/ 6072264 w 9496425"/>
              <a:gd name="connsiteY26" fmla="*/ 1819024 h 5314950"/>
              <a:gd name="connsiteX27" fmla="*/ 6099886 w 9496425"/>
              <a:gd name="connsiteY27" fmla="*/ 1574231 h 5314950"/>
              <a:gd name="connsiteX28" fmla="*/ 6099886 w 9496425"/>
              <a:gd name="connsiteY28" fmla="*/ 1258953 h 5314950"/>
              <a:gd name="connsiteX29" fmla="*/ 6347536 w 9496425"/>
              <a:gd name="connsiteY29" fmla="*/ 1150368 h 5314950"/>
              <a:gd name="connsiteX30" fmla="*/ 6593281 w 9496425"/>
              <a:gd name="connsiteY30" fmla="*/ 1078931 h 5314950"/>
              <a:gd name="connsiteX31" fmla="*/ 6871411 w 9496425"/>
              <a:gd name="connsiteY31" fmla="*/ 1086551 h 5314950"/>
              <a:gd name="connsiteX32" fmla="*/ 7039051 w 9496425"/>
              <a:gd name="connsiteY32" fmla="*/ 1008446 h 5314950"/>
              <a:gd name="connsiteX33" fmla="*/ 7000951 w 9496425"/>
              <a:gd name="connsiteY33" fmla="*/ 775083 h 5314950"/>
              <a:gd name="connsiteX34" fmla="*/ 6744728 w 9496425"/>
              <a:gd name="connsiteY34" fmla="*/ 863666 h 5314950"/>
              <a:gd name="connsiteX35" fmla="*/ 6622809 w 9496425"/>
              <a:gd name="connsiteY35" fmla="*/ 875096 h 5314950"/>
              <a:gd name="connsiteX36" fmla="*/ 6476123 w 9496425"/>
              <a:gd name="connsiteY36" fmla="*/ 895098 h 5314950"/>
              <a:gd name="connsiteX37" fmla="*/ 6385636 w 9496425"/>
              <a:gd name="connsiteY37" fmla="*/ 872238 h 5314950"/>
              <a:gd name="connsiteX38" fmla="*/ 5916053 w 9496425"/>
              <a:gd name="connsiteY38" fmla="*/ 1057976 h 5314950"/>
              <a:gd name="connsiteX39" fmla="*/ 5852236 w 9496425"/>
              <a:gd name="connsiteY39" fmla="*/ 1766636 h 5314950"/>
              <a:gd name="connsiteX40" fmla="*/ 5782703 w 9496425"/>
              <a:gd name="connsiteY40" fmla="*/ 1378969 h 5314950"/>
              <a:gd name="connsiteX41" fmla="*/ 5703646 w 9496425"/>
              <a:gd name="connsiteY41" fmla="*/ 1081788 h 5314950"/>
              <a:gd name="connsiteX42" fmla="*/ 5650306 w 9496425"/>
              <a:gd name="connsiteY42" fmla="*/ 793181 h 5314950"/>
              <a:gd name="connsiteX43" fmla="*/ 5583631 w 9496425"/>
              <a:gd name="connsiteY43" fmla="*/ 682691 h 5314950"/>
              <a:gd name="connsiteX44" fmla="*/ 5497906 w 9496425"/>
              <a:gd name="connsiteY44" fmla="*/ 441708 h 5314950"/>
              <a:gd name="connsiteX45" fmla="*/ 5375986 w 9496425"/>
              <a:gd name="connsiteY45" fmla="*/ 209298 h 5314950"/>
              <a:gd name="connsiteX46" fmla="*/ 5135956 w 9496425"/>
              <a:gd name="connsiteY46" fmla="*/ 102618 h 5314950"/>
              <a:gd name="connsiteX47" fmla="*/ 5008321 w 9496425"/>
              <a:gd name="connsiteY47" fmla="*/ 76901 h 5314950"/>
              <a:gd name="connsiteX48" fmla="*/ 4927359 w 9496425"/>
              <a:gd name="connsiteY48" fmla="*/ 24513 h 5314950"/>
              <a:gd name="connsiteX49" fmla="*/ 4692091 w 9496425"/>
              <a:gd name="connsiteY49" fmla="*/ 6416 h 5314950"/>
              <a:gd name="connsiteX50" fmla="*/ 4499686 w 9496425"/>
              <a:gd name="connsiteY50" fmla="*/ 26418 h 5314950"/>
              <a:gd name="connsiteX51" fmla="*/ 4464443 w 9496425"/>
              <a:gd name="connsiteY51" fmla="*/ 150243 h 5314950"/>
              <a:gd name="connsiteX52" fmla="*/ 4639703 w 9496425"/>
              <a:gd name="connsiteY52" fmla="*/ 170246 h 5314950"/>
              <a:gd name="connsiteX53" fmla="*/ 4847349 w 9496425"/>
              <a:gd name="connsiteY53" fmla="*/ 234063 h 5314950"/>
              <a:gd name="connsiteX54" fmla="*/ 5071186 w 9496425"/>
              <a:gd name="connsiteY54" fmla="*/ 283593 h 5314950"/>
              <a:gd name="connsiteX55" fmla="*/ 5218823 w 9496425"/>
              <a:gd name="connsiteY55" fmla="*/ 427421 h 5314950"/>
              <a:gd name="connsiteX56" fmla="*/ 5253114 w 9496425"/>
              <a:gd name="connsiteY56" fmla="*/ 593156 h 5314950"/>
              <a:gd name="connsiteX57" fmla="*/ 5348364 w 9496425"/>
              <a:gd name="connsiteY57" fmla="*/ 765558 h 5314950"/>
              <a:gd name="connsiteX58" fmla="*/ 5442661 w 9496425"/>
              <a:gd name="connsiteY58" fmla="*/ 1027496 h 5314950"/>
              <a:gd name="connsiteX59" fmla="*/ 5487428 w 9496425"/>
              <a:gd name="connsiteY59" fmla="*/ 1648526 h 5314950"/>
              <a:gd name="connsiteX60" fmla="*/ 5494096 w 9496425"/>
              <a:gd name="connsiteY60" fmla="*/ 1729488 h 5314950"/>
              <a:gd name="connsiteX61" fmla="*/ 5393131 w 9496425"/>
              <a:gd name="connsiteY61" fmla="*/ 1743776 h 5314950"/>
              <a:gd name="connsiteX62" fmla="*/ 5033086 w 9496425"/>
              <a:gd name="connsiteY62" fmla="*/ 1616141 h 5314950"/>
              <a:gd name="connsiteX63" fmla="*/ 5032134 w 9496425"/>
              <a:gd name="connsiteY63" fmla="*/ 1272288 h 5314950"/>
              <a:gd name="connsiteX64" fmla="*/ 4973078 w 9496425"/>
              <a:gd name="connsiteY64" fmla="*/ 807468 h 5314950"/>
              <a:gd name="connsiteX65" fmla="*/ 4869256 w 9496425"/>
              <a:gd name="connsiteY65" fmla="*/ 636971 h 5314950"/>
              <a:gd name="connsiteX66" fmla="*/ 4667326 w 9496425"/>
              <a:gd name="connsiteY66" fmla="*/ 462663 h 5314950"/>
              <a:gd name="connsiteX67" fmla="*/ 4426343 w 9496425"/>
              <a:gd name="connsiteY67" fmla="*/ 368366 h 5314950"/>
              <a:gd name="connsiteX68" fmla="*/ 4182503 w 9496425"/>
              <a:gd name="connsiteY68" fmla="*/ 281688 h 5314950"/>
              <a:gd name="connsiteX69" fmla="*/ 4058678 w 9496425"/>
              <a:gd name="connsiteY69" fmla="*/ 251208 h 5314950"/>
              <a:gd name="connsiteX70" fmla="*/ 4000576 w 9496425"/>
              <a:gd name="connsiteY70" fmla="*/ 283593 h 5314950"/>
              <a:gd name="connsiteX71" fmla="*/ 3852939 w 9496425"/>
              <a:gd name="connsiteY71" fmla="*/ 327408 h 5314950"/>
              <a:gd name="connsiteX72" fmla="*/ 3644341 w 9496425"/>
              <a:gd name="connsiteY72" fmla="*/ 292166 h 5314950"/>
              <a:gd name="connsiteX73" fmla="*/ 3403358 w 9496425"/>
              <a:gd name="connsiteY73" fmla="*/ 249303 h 5314950"/>
              <a:gd name="connsiteX74" fmla="*/ 2898533 w 9496425"/>
              <a:gd name="connsiteY74" fmla="*/ 288356 h 5314950"/>
              <a:gd name="connsiteX75" fmla="*/ 2768993 w 9496425"/>
              <a:gd name="connsiteY75" fmla="*/ 396941 h 5314950"/>
              <a:gd name="connsiteX76" fmla="*/ 2811856 w 9496425"/>
              <a:gd name="connsiteY76" fmla="*/ 511241 h 5314950"/>
              <a:gd name="connsiteX77" fmla="*/ 2787091 w 9496425"/>
              <a:gd name="connsiteY77" fmla="*/ 546483 h 5314950"/>
              <a:gd name="connsiteX78" fmla="*/ 2518486 w 9496425"/>
              <a:gd name="connsiteY78" fmla="*/ 368366 h 5314950"/>
              <a:gd name="connsiteX79" fmla="*/ 2057476 w 9496425"/>
              <a:gd name="connsiteY79" fmla="*/ 319788 h 5314950"/>
              <a:gd name="connsiteX80" fmla="*/ 1619326 w 9496425"/>
              <a:gd name="connsiteY80" fmla="*/ 433136 h 5314950"/>
              <a:gd name="connsiteX81" fmla="*/ 1041158 w 9496425"/>
              <a:gd name="connsiteY81" fmla="*/ 619826 h 5314950"/>
              <a:gd name="connsiteX82" fmla="*/ 382981 w 9496425"/>
              <a:gd name="connsiteY82" fmla="*/ 1311341 h 5314950"/>
              <a:gd name="connsiteX83" fmla="*/ 141046 w 9496425"/>
              <a:gd name="connsiteY83" fmla="*/ 1774256 h 5314950"/>
              <a:gd name="connsiteX84" fmla="*/ 35318 w 9496425"/>
              <a:gd name="connsiteY84" fmla="*/ 2425766 h 5314950"/>
              <a:gd name="connsiteX85" fmla="*/ 125806 w 9496425"/>
              <a:gd name="connsiteY85" fmla="*/ 2616266 h 5314950"/>
              <a:gd name="connsiteX86" fmla="*/ 219151 w 9496425"/>
              <a:gd name="connsiteY86" fmla="*/ 2679131 h 5314950"/>
              <a:gd name="connsiteX87" fmla="*/ 281063 w 9496425"/>
              <a:gd name="connsiteY87" fmla="*/ 2642936 h 5314950"/>
              <a:gd name="connsiteX88" fmla="*/ 302971 w 9496425"/>
              <a:gd name="connsiteY88" fmla="*/ 2564831 h 5314950"/>
              <a:gd name="connsiteX89" fmla="*/ 390601 w 9496425"/>
              <a:gd name="connsiteY89" fmla="*/ 2464819 h 5314950"/>
              <a:gd name="connsiteX90" fmla="*/ 579196 w 9496425"/>
              <a:gd name="connsiteY90" fmla="*/ 2229551 h 5314950"/>
              <a:gd name="connsiteX91" fmla="*/ 933526 w 9496425"/>
              <a:gd name="connsiteY91" fmla="*/ 1702819 h 5314950"/>
              <a:gd name="connsiteX92" fmla="*/ 978293 w 9496425"/>
              <a:gd name="connsiteY92" fmla="*/ 1656146 h 5314950"/>
              <a:gd name="connsiteX93" fmla="*/ 966863 w 9496425"/>
              <a:gd name="connsiteY93" fmla="*/ 1705676 h 5314950"/>
              <a:gd name="connsiteX94" fmla="*/ 689686 w 9496425"/>
              <a:gd name="connsiteY94" fmla="*/ 2226694 h 5314950"/>
              <a:gd name="connsiteX95" fmla="*/ 444893 w 9496425"/>
              <a:gd name="connsiteY95" fmla="*/ 2517206 h 5314950"/>
              <a:gd name="connsiteX96" fmla="*/ 367741 w 9496425"/>
              <a:gd name="connsiteY96" fmla="*/ 2633411 h 5314950"/>
              <a:gd name="connsiteX97" fmla="*/ 510616 w 9496425"/>
              <a:gd name="connsiteY97" fmla="*/ 2602931 h 5314950"/>
              <a:gd name="connsiteX98" fmla="*/ 727786 w 9496425"/>
              <a:gd name="connsiteY98" fmla="*/ 2472438 h 5314950"/>
              <a:gd name="connsiteX99" fmla="*/ 1070686 w 9496425"/>
              <a:gd name="connsiteY99" fmla="*/ 2241934 h 5314950"/>
              <a:gd name="connsiteX100" fmla="*/ 1482166 w 9496425"/>
              <a:gd name="connsiteY100" fmla="*/ 1975233 h 5314950"/>
              <a:gd name="connsiteX101" fmla="*/ 1707908 w 9496425"/>
              <a:gd name="connsiteY101" fmla="*/ 1783781 h 5314950"/>
              <a:gd name="connsiteX102" fmla="*/ 1856498 w 9496425"/>
              <a:gd name="connsiteY102" fmla="*/ 1741871 h 5314950"/>
              <a:gd name="connsiteX103" fmla="*/ 1913648 w 9496425"/>
              <a:gd name="connsiteY103" fmla="*/ 1664719 h 5314950"/>
              <a:gd name="connsiteX104" fmla="*/ 1986038 w 9496425"/>
              <a:gd name="connsiteY104" fmla="*/ 1659003 h 5314950"/>
              <a:gd name="connsiteX105" fmla="*/ 2133676 w 9496425"/>
              <a:gd name="connsiteY105" fmla="*/ 1501841 h 5314950"/>
              <a:gd name="connsiteX106" fmla="*/ 2247023 w 9496425"/>
              <a:gd name="connsiteY106" fmla="*/ 1312294 h 5314950"/>
              <a:gd name="connsiteX107" fmla="*/ 2365133 w 9496425"/>
              <a:gd name="connsiteY107" fmla="*/ 1240856 h 5314950"/>
              <a:gd name="connsiteX108" fmla="*/ 2555633 w 9496425"/>
              <a:gd name="connsiteY108" fmla="*/ 985586 h 5314950"/>
              <a:gd name="connsiteX109" fmla="*/ 2603258 w 9496425"/>
              <a:gd name="connsiteY109" fmla="*/ 1099886 h 5314950"/>
              <a:gd name="connsiteX110" fmla="*/ 2707081 w 9496425"/>
              <a:gd name="connsiteY110" fmla="*/ 1363728 h 5314950"/>
              <a:gd name="connsiteX111" fmla="*/ 2902343 w 9496425"/>
              <a:gd name="connsiteY111" fmla="*/ 1428499 h 5314950"/>
              <a:gd name="connsiteX112" fmla="*/ 3028073 w 9496425"/>
              <a:gd name="connsiteY112" fmla="*/ 1648526 h 5314950"/>
              <a:gd name="connsiteX113" fmla="*/ 3204286 w 9496425"/>
              <a:gd name="connsiteY113" fmla="*/ 1981901 h 5314950"/>
              <a:gd name="connsiteX114" fmla="*/ 3012833 w 9496425"/>
              <a:gd name="connsiteY114" fmla="*/ 1984758 h 5314950"/>
              <a:gd name="connsiteX115" fmla="*/ 2927108 w 9496425"/>
              <a:gd name="connsiteY115" fmla="*/ 2029526 h 5314950"/>
              <a:gd name="connsiteX116" fmla="*/ 2941396 w 9496425"/>
              <a:gd name="connsiteY116" fmla="*/ 2069531 h 5314950"/>
              <a:gd name="connsiteX117" fmla="*/ 2794711 w 9496425"/>
              <a:gd name="connsiteY117" fmla="*/ 2105726 h 5314950"/>
              <a:gd name="connsiteX118" fmla="*/ 2815666 w 9496425"/>
              <a:gd name="connsiteY118" fmla="*/ 2193356 h 5314950"/>
              <a:gd name="connsiteX119" fmla="*/ 2556586 w 9496425"/>
              <a:gd name="connsiteY119" fmla="*/ 2213359 h 5314950"/>
              <a:gd name="connsiteX120" fmla="*/ 2162251 w 9496425"/>
              <a:gd name="connsiteY120" fmla="*/ 2026669 h 5314950"/>
              <a:gd name="connsiteX121" fmla="*/ 1921268 w 9496425"/>
              <a:gd name="connsiteY121" fmla="*/ 1920941 h 5314950"/>
              <a:gd name="connsiteX122" fmla="*/ 1734578 w 9496425"/>
              <a:gd name="connsiteY122" fmla="*/ 1991426 h 5314950"/>
              <a:gd name="connsiteX123" fmla="*/ 1939366 w 9496425"/>
              <a:gd name="connsiteY123" fmla="*/ 2033336 h 5314950"/>
              <a:gd name="connsiteX124" fmla="*/ 2476576 w 9496425"/>
              <a:gd name="connsiteY124" fmla="*/ 2303846 h 5314950"/>
              <a:gd name="connsiteX125" fmla="*/ 1604086 w 9496425"/>
              <a:gd name="connsiteY125" fmla="*/ 2166686 h 5314950"/>
              <a:gd name="connsiteX126" fmla="*/ 1494548 w 9496425"/>
              <a:gd name="connsiteY126" fmla="*/ 2288606 h 5314950"/>
              <a:gd name="connsiteX127" fmla="*/ 1358341 w 9496425"/>
              <a:gd name="connsiteY127" fmla="*/ 2367663 h 5314950"/>
              <a:gd name="connsiteX128" fmla="*/ 993533 w 9496425"/>
              <a:gd name="connsiteY128" fmla="*/ 2504823 h 5314950"/>
              <a:gd name="connsiteX129" fmla="*/ 719213 w 9496425"/>
              <a:gd name="connsiteY129" fmla="*/ 2628648 h 5314950"/>
              <a:gd name="connsiteX130" fmla="*/ 527761 w 9496425"/>
              <a:gd name="connsiteY130" fmla="*/ 2732471 h 5314950"/>
              <a:gd name="connsiteX131" fmla="*/ 578243 w 9496425"/>
              <a:gd name="connsiteY131" fmla="*/ 2862963 h 5314950"/>
              <a:gd name="connsiteX132" fmla="*/ 748741 w 9496425"/>
              <a:gd name="connsiteY132" fmla="*/ 2770571 h 5314950"/>
              <a:gd name="connsiteX133" fmla="*/ 1328813 w 9496425"/>
              <a:gd name="connsiteY133" fmla="*/ 2532446 h 5314950"/>
              <a:gd name="connsiteX134" fmla="*/ 1545983 w 9496425"/>
              <a:gd name="connsiteY134" fmla="*/ 2455294 h 5314950"/>
              <a:gd name="connsiteX135" fmla="*/ 1919363 w 9496425"/>
              <a:gd name="connsiteY135" fmla="*/ 2390524 h 5314950"/>
              <a:gd name="connsiteX136" fmla="*/ 2616593 w 9496425"/>
              <a:gd name="connsiteY136" fmla="*/ 2441006 h 5314950"/>
              <a:gd name="connsiteX137" fmla="*/ 2708033 w 9496425"/>
              <a:gd name="connsiteY137" fmla="*/ 2509586 h 5314950"/>
              <a:gd name="connsiteX138" fmla="*/ 2555633 w 9496425"/>
              <a:gd name="connsiteY138" fmla="*/ 2530541 h 5314950"/>
              <a:gd name="connsiteX139" fmla="*/ 2164156 w 9496425"/>
              <a:gd name="connsiteY139" fmla="*/ 2523873 h 5314950"/>
              <a:gd name="connsiteX140" fmla="*/ 1760296 w 9496425"/>
              <a:gd name="connsiteY140" fmla="*/ 2569594 h 5314950"/>
              <a:gd name="connsiteX141" fmla="*/ 1585988 w 9496425"/>
              <a:gd name="connsiteY141" fmla="*/ 2765809 h 5314950"/>
              <a:gd name="connsiteX142" fmla="*/ 1835543 w 9496425"/>
              <a:gd name="connsiteY142" fmla="*/ 2631506 h 5314950"/>
              <a:gd name="connsiteX143" fmla="*/ 2390851 w 9496425"/>
              <a:gd name="connsiteY143" fmla="*/ 2616266 h 5314950"/>
              <a:gd name="connsiteX144" fmla="*/ 1825066 w 9496425"/>
              <a:gd name="connsiteY144" fmla="*/ 2823911 h 5314950"/>
              <a:gd name="connsiteX145" fmla="*/ 1850783 w 9496425"/>
              <a:gd name="connsiteY145" fmla="*/ 3085848 h 5314950"/>
              <a:gd name="connsiteX146" fmla="*/ 1876501 w 9496425"/>
              <a:gd name="connsiteY146" fmla="*/ 2991551 h 5314950"/>
              <a:gd name="connsiteX147" fmla="*/ 1927936 w 9496425"/>
              <a:gd name="connsiteY147" fmla="*/ 2814386 h 5314950"/>
              <a:gd name="connsiteX148" fmla="*/ 2423236 w 9496425"/>
              <a:gd name="connsiteY148" fmla="*/ 2683894 h 5314950"/>
              <a:gd name="connsiteX149" fmla="*/ 2589923 w 9496425"/>
              <a:gd name="connsiteY149" fmla="*/ 2664844 h 5314950"/>
              <a:gd name="connsiteX150" fmla="*/ 2768041 w 9496425"/>
              <a:gd name="connsiteY150" fmla="*/ 2611504 h 5314950"/>
              <a:gd name="connsiteX151" fmla="*/ 3074746 w 9496425"/>
              <a:gd name="connsiteY151" fmla="*/ 2636269 h 5314950"/>
              <a:gd name="connsiteX152" fmla="*/ 3064268 w 9496425"/>
              <a:gd name="connsiteY152" fmla="*/ 2643888 h 5314950"/>
              <a:gd name="connsiteX153" fmla="*/ 2966161 w 9496425"/>
              <a:gd name="connsiteY153" fmla="*/ 2673416 h 5314950"/>
              <a:gd name="connsiteX154" fmla="*/ 2722321 w 9496425"/>
              <a:gd name="connsiteY154" fmla="*/ 2824863 h 5314950"/>
              <a:gd name="connsiteX155" fmla="*/ 2649931 w 9496425"/>
              <a:gd name="connsiteY155" fmla="*/ 3035366 h 5314950"/>
              <a:gd name="connsiteX156" fmla="*/ 2762326 w 9496425"/>
              <a:gd name="connsiteY156" fmla="*/ 3127759 h 5314950"/>
              <a:gd name="connsiteX157" fmla="*/ 2827096 w 9496425"/>
              <a:gd name="connsiteY157" fmla="*/ 3188719 h 5314950"/>
              <a:gd name="connsiteX158" fmla="*/ 2926156 w 9496425"/>
              <a:gd name="connsiteY158" fmla="*/ 3216341 h 5314950"/>
              <a:gd name="connsiteX159" fmla="*/ 3186189 w 9496425"/>
              <a:gd name="connsiteY159" fmla="*/ 3288731 h 5314950"/>
              <a:gd name="connsiteX160" fmla="*/ 3417646 w 9496425"/>
              <a:gd name="connsiteY160" fmla="*/ 3315401 h 5314950"/>
              <a:gd name="connsiteX161" fmla="*/ 3311918 w 9496425"/>
              <a:gd name="connsiteY161" fmla="*/ 3413509 h 5314950"/>
              <a:gd name="connsiteX162" fmla="*/ 2976639 w 9496425"/>
              <a:gd name="connsiteY162" fmla="*/ 3659254 h 5314950"/>
              <a:gd name="connsiteX163" fmla="*/ 2821381 w 9496425"/>
              <a:gd name="connsiteY163" fmla="*/ 3790698 h 5314950"/>
              <a:gd name="connsiteX164" fmla="*/ 2594686 w 9496425"/>
              <a:gd name="connsiteY164" fmla="*/ 4071686 h 5314950"/>
              <a:gd name="connsiteX165" fmla="*/ 2430856 w 9496425"/>
              <a:gd name="connsiteY165" fmla="*/ 4146934 h 5314950"/>
              <a:gd name="connsiteX166" fmla="*/ 2249881 w 9496425"/>
              <a:gd name="connsiteY166" fmla="*/ 4065971 h 5314950"/>
              <a:gd name="connsiteX167" fmla="*/ 2214638 w 9496425"/>
              <a:gd name="connsiteY167" fmla="*/ 3892616 h 5314950"/>
              <a:gd name="connsiteX168" fmla="*/ 2115578 w 9496425"/>
              <a:gd name="connsiteY168" fmla="*/ 3781173 h 5314950"/>
              <a:gd name="connsiteX169" fmla="*/ 2004136 w 9496425"/>
              <a:gd name="connsiteY169" fmla="*/ 3696401 h 5314950"/>
              <a:gd name="connsiteX170" fmla="*/ 1906028 w 9496425"/>
              <a:gd name="connsiteY170" fmla="*/ 3565909 h 5314950"/>
              <a:gd name="connsiteX171" fmla="*/ 1852688 w 9496425"/>
              <a:gd name="connsiteY171" fmla="*/ 3522094 h 5314950"/>
              <a:gd name="connsiteX172" fmla="*/ 1346911 w 9496425"/>
              <a:gd name="connsiteY172" fmla="*/ 3275396 h 5314950"/>
              <a:gd name="connsiteX173" fmla="*/ 571576 w 9496425"/>
              <a:gd name="connsiteY173" fmla="*/ 3048701 h 5314950"/>
              <a:gd name="connsiteX174" fmla="*/ 367741 w 9496425"/>
              <a:gd name="connsiteY174" fmla="*/ 3115376 h 5314950"/>
              <a:gd name="connsiteX175" fmla="*/ 530618 w 9496425"/>
              <a:gd name="connsiteY175" fmla="*/ 3360169 h 5314950"/>
              <a:gd name="connsiteX176" fmla="*/ 643013 w 9496425"/>
              <a:gd name="connsiteY176" fmla="*/ 3478279 h 5314950"/>
              <a:gd name="connsiteX177" fmla="*/ 1239278 w 9496425"/>
              <a:gd name="connsiteY177" fmla="*/ 3866898 h 5314950"/>
              <a:gd name="connsiteX178" fmla="*/ 1444066 w 9496425"/>
              <a:gd name="connsiteY178" fmla="*/ 4082163 h 5314950"/>
              <a:gd name="connsiteX179" fmla="*/ 1309763 w 9496425"/>
              <a:gd name="connsiteY179" fmla="*/ 4032634 h 5314950"/>
              <a:gd name="connsiteX180" fmla="*/ 950671 w 9496425"/>
              <a:gd name="connsiteY180" fmla="*/ 3823084 h 5314950"/>
              <a:gd name="connsiteX181" fmla="*/ 654443 w 9496425"/>
              <a:gd name="connsiteY181" fmla="*/ 3670684 h 5314950"/>
              <a:gd name="connsiteX182" fmla="*/ 389648 w 9496425"/>
              <a:gd name="connsiteY182" fmla="*/ 3365884 h 5314950"/>
              <a:gd name="connsiteX183" fmla="*/ 179146 w 9496425"/>
              <a:gd name="connsiteY183" fmla="*/ 3206816 h 5314950"/>
              <a:gd name="connsiteX184" fmla="*/ 92468 w 9496425"/>
              <a:gd name="connsiteY184" fmla="*/ 3335404 h 5314950"/>
              <a:gd name="connsiteX185" fmla="*/ 76 w 9496425"/>
              <a:gd name="connsiteY185" fmla="*/ 3733548 h 5314950"/>
              <a:gd name="connsiteX186" fmla="*/ 70561 w 9496425"/>
              <a:gd name="connsiteY186" fmla="*/ 4045969 h 5314950"/>
              <a:gd name="connsiteX187" fmla="*/ 612533 w 9496425"/>
              <a:gd name="connsiteY187" fmla="*/ 4597466 h 5314950"/>
              <a:gd name="connsiteX188" fmla="*/ 999248 w 9496425"/>
              <a:gd name="connsiteY188" fmla="*/ 4822256 h 5314950"/>
              <a:gd name="connsiteX189" fmla="*/ 1383106 w 9496425"/>
              <a:gd name="connsiteY189" fmla="*/ 4886074 h 5314950"/>
              <a:gd name="connsiteX190" fmla="*/ 2123198 w 9496425"/>
              <a:gd name="connsiteY190" fmla="*/ 4992754 h 5314950"/>
              <a:gd name="connsiteX191" fmla="*/ 2486101 w 9496425"/>
              <a:gd name="connsiteY191" fmla="*/ 4878454 h 5314950"/>
              <a:gd name="connsiteX192" fmla="*/ 2767089 w 9496425"/>
              <a:gd name="connsiteY192" fmla="*/ 4692716 h 5314950"/>
              <a:gd name="connsiteX193" fmla="*/ 2921393 w 9496425"/>
              <a:gd name="connsiteY193" fmla="*/ 4774631 h 5314950"/>
              <a:gd name="connsiteX194" fmla="*/ 3016643 w 9496425"/>
              <a:gd name="connsiteY194" fmla="*/ 4722244 h 5314950"/>
              <a:gd name="connsiteX195" fmla="*/ 3129991 w 9496425"/>
              <a:gd name="connsiteY195" fmla="*/ 4573654 h 5314950"/>
              <a:gd name="connsiteX196" fmla="*/ 3229051 w 9496425"/>
              <a:gd name="connsiteY196" fmla="*/ 4540316 h 5314950"/>
              <a:gd name="connsiteX197" fmla="*/ 3361448 w 9496425"/>
              <a:gd name="connsiteY197" fmla="*/ 4378391 h 5314950"/>
              <a:gd name="connsiteX198" fmla="*/ 3689108 w 9496425"/>
              <a:gd name="connsiteY198" fmla="*/ 3967863 h 5314950"/>
              <a:gd name="connsiteX199" fmla="*/ 3940568 w 9496425"/>
              <a:gd name="connsiteY199" fmla="*/ 3712594 h 5314950"/>
              <a:gd name="connsiteX200" fmla="*/ 4123448 w 9496425"/>
              <a:gd name="connsiteY200" fmla="*/ 3429701 h 5314950"/>
              <a:gd name="connsiteX201" fmla="*/ 4269181 w 9496425"/>
              <a:gd name="connsiteY201" fmla="*/ 3398269 h 5314950"/>
              <a:gd name="connsiteX202" fmla="*/ 4461586 w 9496425"/>
              <a:gd name="connsiteY202" fmla="*/ 3459229 h 5314950"/>
              <a:gd name="connsiteX203" fmla="*/ 4395864 w 9496425"/>
              <a:gd name="connsiteY203" fmla="*/ 3577338 h 5314950"/>
              <a:gd name="connsiteX204" fmla="*/ 4316806 w 9496425"/>
              <a:gd name="connsiteY204" fmla="*/ 3764981 h 5314950"/>
              <a:gd name="connsiteX205" fmla="*/ 4083443 w 9496425"/>
              <a:gd name="connsiteY205" fmla="*/ 4108834 h 5314950"/>
              <a:gd name="connsiteX206" fmla="*/ 3972001 w 9496425"/>
              <a:gd name="connsiteY206" fmla="*/ 4298381 h 5314950"/>
              <a:gd name="connsiteX207" fmla="*/ 3939616 w 9496425"/>
              <a:gd name="connsiteY207" fmla="*/ 4451734 h 5314950"/>
              <a:gd name="connsiteX208" fmla="*/ 3722446 w 9496425"/>
              <a:gd name="connsiteY208" fmla="*/ 4751771 h 5314950"/>
              <a:gd name="connsiteX209" fmla="*/ 3530993 w 9496425"/>
              <a:gd name="connsiteY209" fmla="*/ 4850831 h 5314950"/>
              <a:gd name="connsiteX210" fmla="*/ 3199523 w 9496425"/>
              <a:gd name="connsiteY210" fmla="*/ 5004184 h 5314950"/>
              <a:gd name="connsiteX211" fmla="*/ 3094748 w 9496425"/>
              <a:gd name="connsiteY211" fmla="*/ 5011804 h 5314950"/>
              <a:gd name="connsiteX212" fmla="*/ 2929014 w 9496425"/>
              <a:gd name="connsiteY212" fmla="*/ 5021329 h 5314950"/>
              <a:gd name="connsiteX213" fmla="*/ 2810903 w 9496425"/>
              <a:gd name="connsiteY213" fmla="*/ 5128009 h 5314950"/>
              <a:gd name="connsiteX214" fmla="*/ 2805189 w 9496425"/>
              <a:gd name="connsiteY214" fmla="*/ 5228021 h 5314950"/>
              <a:gd name="connsiteX215" fmla="*/ 3147136 w 9496425"/>
              <a:gd name="connsiteY215" fmla="*/ 5322318 h 5314950"/>
              <a:gd name="connsiteX216" fmla="*/ 3272866 w 9496425"/>
              <a:gd name="connsiteY216" fmla="*/ 5292791 h 5314950"/>
              <a:gd name="connsiteX217" fmla="*/ 3427171 w 9496425"/>
              <a:gd name="connsiteY217" fmla="*/ 5245166 h 5314950"/>
              <a:gd name="connsiteX218" fmla="*/ 3682441 w 9496425"/>
              <a:gd name="connsiteY218" fmla="*/ 5102291 h 5314950"/>
              <a:gd name="connsiteX219" fmla="*/ 3844366 w 9496425"/>
              <a:gd name="connsiteY219" fmla="*/ 4960368 h 5314950"/>
              <a:gd name="connsiteX220" fmla="*/ 3841508 w 9496425"/>
              <a:gd name="connsiteY220" fmla="*/ 4958464 h 5314950"/>
              <a:gd name="connsiteX221" fmla="*/ 3959618 w 9496425"/>
              <a:gd name="connsiteY221" fmla="*/ 4857499 h 5314950"/>
              <a:gd name="connsiteX222" fmla="*/ 4084396 w 9496425"/>
              <a:gd name="connsiteY222" fmla="*/ 4720339 h 5314950"/>
              <a:gd name="connsiteX223" fmla="*/ 4116781 w 9496425"/>
              <a:gd name="connsiteY223" fmla="*/ 4630804 h 5314950"/>
              <a:gd name="connsiteX224" fmla="*/ 4184408 w 9496425"/>
              <a:gd name="connsiteY224" fmla="*/ 4472689 h 5314950"/>
              <a:gd name="connsiteX225" fmla="*/ 4246321 w 9496425"/>
              <a:gd name="connsiteY225" fmla="*/ 4396489 h 5314950"/>
              <a:gd name="connsiteX226" fmla="*/ 4310139 w 9496425"/>
              <a:gd name="connsiteY226" fmla="*/ 4212656 h 5314950"/>
              <a:gd name="connsiteX227" fmla="*/ 4446346 w 9496425"/>
              <a:gd name="connsiteY227" fmla="*/ 3955481 h 5314950"/>
              <a:gd name="connsiteX228" fmla="*/ 4551121 w 9496425"/>
              <a:gd name="connsiteY228" fmla="*/ 3844038 h 5314950"/>
              <a:gd name="connsiteX229" fmla="*/ 4599699 w 9496425"/>
              <a:gd name="connsiteY229" fmla="*/ 3756409 h 5314950"/>
              <a:gd name="connsiteX230" fmla="*/ 4687328 w 9496425"/>
              <a:gd name="connsiteY230" fmla="*/ 3507806 h 5314950"/>
              <a:gd name="connsiteX231" fmla="*/ 4888306 w 9496425"/>
              <a:gd name="connsiteY231" fmla="*/ 3526856 h 5314950"/>
              <a:gd name="connsiteX232" fmla="*/ 4910214 w 9496425"/>
              <a:gd name="connsiteY232" fmla="*/ 3616391 h 5314950"/>
              <a:gd name="connsiteX233" fmla="*/ 4897831 w 9496425"/>
              <a:gd name="connsiteY233" fmla="*/ 3832609 h 5314950"/>
              <a:gd name="connsiteX234" fmla="*/ 4875923 w 9496425"/>
              <a:gd name="connsiteY234" fmla="*/ 3951671 h 5314950"/>
              <a:gd name="connsiteX235" fmla="*/ 4757814 w 9496425"/>
              <a:gd name="connsiteY235" fmla="*/ 4226944 h 5314950"/>
              <a:gd name="connsiteX236" fmla="*/ 4683518 w 9496425"/>
              <a:gd name="connsiteY236" fmla="*/ 4464116 h 5314950"/>
              <a:gd name="connsiteX237" fmla="*/ 4626368 w 9496425"/>
              <a:gd name="connsiteY237" fmla="*/ 4585084 h 5314950"/>
              <a:gd name="connsiteX238" fmla="*/ 4593031 w 9496425"/>
              <a:gd name="connsiteY238" fmla="*/ 4617469 h 5314950"/>
              <a:gd name="connsiteX239" fmla="*/ 4569218 w 9496425"/>
              <a:gd name="connsiteY239" fmla="*/ 4649854 h 5314950"/>
              <a:gd name="connsiteX240" fmla="*/ 4502543 w 9496425"/>
              <a:gd name="connsiteY240" fmla="*/ 4752724 h 5314950"/>
              <a:gd name="connsiteX241" fmla="*/ 4314901 w 9496425"/>
              <a:gd name="connsiteY241" fmla="*/ 4855594 h 5314950"/>
              <a:gd name="connsiteX242" fmla="*/ 4234891 w 9496425"/>
              <a:gd name="connsiteY242" fmla="*/ 4903218 h 5314950"/>
              <a:gd name="connsiteX243" fmla="*/ 4103446 w 9496425"/>
              <a:gd name="connsiteY243" fmla="*/ 4929889 h 5314950"/>
              <a:gd name="connsiteX244" fmla="*/ 3986289 w 9496425"/>
              <a:gd name="connsiteY244" fmla="*/ 4964179 h 5314950"/>
              <a:gd name="connsiteX245" fmla="*/ 3895801 w 9496425"/>
              <a:gd name="connsiteY245" fmla="*/ 4969893 h 5314950"/>
              <a:gd name="connsiteX246" fmla="*/ 3852939 w 9496425"/>
              <a:gd name="connsiteY246" fmla="*/ 5000374 h 5314950"/>
              <a:gd name="connsiteX247" fmla="*/ 3711968 w 9496425"/>
              <a:gd name="connsiteY247" fmla="*/ 5095624 h 5314950"/>
              <a:gd name="connsiteX248" fmla="*/ 3903421 w 9496425"/>
              <a:gd name="connsiteY248" fmla="*/ 5229926 h 5314950"/>
              <a:gd name="connsiteX249" fmla="*/ 4274896 w 9496425"/>
              <a:gd name="connsiteY249" fmla="*/ 5115626 h 5314950"/>
              <a:gd name="connsiteX250" fmla="*/ 4847349 w 9496425"/>
              <a:gd name="connsiteY250" fmla="*/ 4687954 h 5314950"/>
              <a:gd name="connsiteX251" fmla="*/ 4971173 w 9496425"/>
              <a:gd name="connsiteY251" fmla="*/ 4426969 h 5314950"/>
              <a:gd name="connsiteX252" fmla="*/ 5091189 w 9496425"/>
              <a:gd name="connsiteY252" fmla="*/ 4039301 h 5314950"/>
              <a:gd name="connsiteX253" fmla="*/ 5133098 w 9496425"/>
              <a:gd name="connsiteY253" fmla="*/ 3801176 h 5314950"/>
              <a:gd name="connsiteX254" fmla="*/ 5131194 w 9496425"/>
              <a:gd name="connsiteY254" fmla="*/ 3670684 h 5314950"/>
              <a:gd name="connsiteX255" fmla="*/ 5131194 w 9496425"/>
              <a:gd name="connsiteY255" fmla="*/ 3670684 h 5314950"/>
              <a:gd name="connsiteX256" fmla="*/ 5146434 w 9496425"/>
              <a:gd name="connsiteY256" fmla="*/ 3515426 h 5314950"/>
              <a:gd name="connsiteX257" fmla="*/ 5137861 w 9496425"/>
              <a:gd name="connsiteY257" fmla="*/ 3469706 h 5314950"/>
              <a:gd name="connsiteX258" fmla="*/ 5151196 w 9496425"/>
              <a:gd name="connsiteY258" fmla="*/ 3452561 h 5314950"/>
              <a:gd name="connsiteX259" fmla="*/ 5475998 w 9496425"/>
              <a:gd name="connsiteY259" fmla="*/ 3348738 h 5314950"/>
              <a:gd name="connsiteX260" fmla="*/ 5528386 w 9496425"/>
              <a:gd name="connsiteY260" fmla="*/ 3328736 h 5314950"/>
              <a:gd name="connsiteX261" fmla="*/ 5545531 w 9496425"/>
              <a:gd name="connsiteY261" fmla="*/ 3380171 h 5314950"/>
              <a:gd name="connsiteX262" fmla="*/ 5544578 w 9496425"/>
              <a:gd name="connsiteY262" fmla="*/ 3548763 h 5314950"/>
              <a:gd name="connsiteX263" fmla="*/ 5547436 w 9496425"/>
              <a:gd name="connsiteY263" fmla="*/ 3760219 h 5314950"/>
              <a:gd name="connsiteX264" fmla="*/ 5543626 w 9496425"/>
              <a:gd name="connsiteY264" fmla="*/ 3766886 h 5314950"/>
              <a:gd name="connsiteX265" fmla="*/ 5473141 w 9496425"/>
              <a:gd name="connsiteY265" fmla="*/ 3907856 h 5314950"/>
              <a:gd name="connsiteX266" fmla="*/ 5356936 w 9496425"/>
              <a:gd name="connsiteY266" fmla="*/ 4209799 h 5314950"/>
              <a:gd name="connsiteX267" fmla="*/ 5315978 w 9496425"/>
              <a:gd name="connsiteY267" fmla="*/ 4363151 h 5314950"/>
              <a:gd name="connsiteX268" fmla="*/ 5310264 w 9496425"/>
              <a:gd name="connsiteY268" fmla="*/ 4549841 h 5314950"/>
              <a:gd name="connsiteX269" fmla="*/ 5076901 w 9496425"/>
              <a:gd name="connsiteY269" fmla="*/ 4748914 h 5314950"/>
              <a:gd name="connsiteX270" fmla="*/ 4969269 w 9496425"/>
              <a:gd name="connsiteY270" fmla="*/ 4769869 h 5314950"/>
              <a:gd name="connsiteX271" fmla="*/ 4930216 w 9496425"/>
              <a:gd name="connsiteY271" fmla="*/ 4806064 h 5314950"/>
              <a:gd name="connsiteX272" fmla="*/ 4953076 w 9496425"/>
              <a:gd name="connsiteY272" fmla="*/ 5026091 h 5314950"/>
              <a:gd name="connsiteX273" fmla="*/ 5253114 w 9496425"/>
              <a:gd name="connsiteY273" fmla="*/ 4922268 h 5314950"/>
              <a:gd name="connsiteX274" fmla="*/ 5423611 w 9496425"/>
              <a:gd name="connsiteY274" fmla="*/ 4731769 h 5314950"/>
              <a:gd name="connsiteX275" fmla="*/ 5579821 w 9496425"/>
              <a:gd name="connsiteY275" fmla="*/ 4297429 h 5314950"/>
              <a:gd name="connsiteX276" fmla="*/ 5648401 w 9496425"/>
              <a:gd name="connsiteY276" fmla="*/ 4164079 h 5314950"/>
              <a:gd name="connsiteX277" fmla="*/ 5690311 w 9496425"/>
              <a:gd name="connsiteY277" fmla="*/ 3908809 h 5314950"/>
              <a:gd name="connsiteX278" fmla="*/ 5760796 w 9496425"/>
              <a:gd name="connsiteY278" fmla="*/ 3781173 h 5314950"/>
              <a:gd name="connsiteX279" fmla="*/ 5773178 w 9496425"/>
              <a:gd name="connsiteY279" fmla="*/ 3603056 h 5314950"/>
              <a:gd name="connsiteX280" fmla="*/ 5753176 w 9496425"/>
              <a:gd name="connsiteY280" fmla="*/ 3342071 h 5314950"/>
              <a:gd name="connsiteX281" fmla="*/ 5745556 w 9496425"/>
              <a:gd name="connsiteY281" fmla="*/ 3294446 h 5314950"/>
              <a:gd name="connsiteX282" fmla="*/ 5856998 w 9496425"/>
              <a:gd name="connsiteY282" fmla="*/ 3245869 h 5314950"/>
              <a:gd name="connsiteX283" fmla="*/ 5929389 w 9496425"/>
              <a:gd name="connsiteY283" fmla="*/ 3307781 h 5314950"/>
              <a:gd name="connsiteX284" fmla="*/ 6007494 w 9496425"/>
              <a:gd name="connsiteY284" fmla="*/ 3593531 h 5314950"/>
              <a:gd name="connsiteX285" fmla="*/ 6060834 w 9496425"/>
              <a:gd name="connsiteY285" fmla="*/ 3824988 h 5314950"/>
              <a:gd name="connsiteX286" fmla="*/ 6089409 w 9496425"/>
              <a:gd name="connsiteY286" fmla="*/ 3939288 h 5314950"/>
              <a:gd name="connsiteX287" fmla="*/ 6239903 w 9496425"/>
              <a:gd name="connsiteY287" fmla="*/ 4161221 h 5314950"/>
              <a:gd name="connsiteX288" fmla="*/ 6718059 w 9496425"/>
              <a:gd name="connsiteY288" fmla="*/ 4583179 h 5314950"/>
              <a:gd name="connsiteX289" fmla="*/ 6768541 w 9496425"/>
              <a:gd name="connsiteY289" fmla="*/ 4708909 h 5314950"/>
              <a:gd name="connsiteX290" fmla="*/ 6747586 w 9496425"/>
              <a:gd name="connsiteY290" fmla="*/ 4807969 h 5314950"/>
              <a:gd name="connsiteX291" fmla="*/ 6914273 w 9496425"/>
              <a:gd name="connsiteY291" fmla="*/ 4783204 h 5314950"/>
              <a:gd name="connsiteX292" fmla="*/ 6785686 w 9496425"/>
              <a:gd name="connsiteY292" fmla="*/ 4360294 h 5314950"/>
              <a:gd name="connsiteX293" fmla="*/ 6589471 w 9496425"/>
              <a:gd name="connsiteY293" fmla="*/ 4082163 h 5314950"/>
              <a:gd name="connsiteX294" fmla="*/ 6362776 w 9496425"/>
              <a:gd name="connsiteY294" fmla="*/ 3910713 h 5314950"/>
              <a:gd name="connsiteX295" fmla="*/ 6211328 w 9496425"/>
              <a:gd name="connsiteY295" fmla="*/ 3488756 h 5314950"/>
              <a:gd name="connsiteX296" fmla="*/ 6133223 w 9496425"/>
              <a:gd name="connsiteY296" fmla="*/ 3172526 h 5314950"/>
              <a:gd name="connsiteX297" fmla="*/ 6298959 w 9496425"/>
              <a:gd name="connsiteY297" fmla="*/ 3203006 h 5314950"/>
              <a:gd name="connsiteX298" fmla="*/ 6556134 w 9496425"/>
              <a:gd name="connsiteY298" fmla="*/ 3181098 h 5314950"/>
              <a:gd name="connsiteX299" fmla="*/ 6690436 w 9496425"/>
              <a:gd name="connsiteY299" fmla="*/ 3202054 h 5314950"/>
              <a:gd name="connsiteX300" fmla="*/ 6873316 w 9496425"/>
              <a:gd name="connsiteY300" fmla="*/ 3123948 h 5314950"/>
              <a:gd name="connsiteX301" fmla="*/ 7047623 w 9496425"/>
              <a:gd name="connsiteY301" fmla="*/ 3198244 h 5314950"/>
              <a:gd name="connsiteX302" fmla="*/ 7312419 w 9496425"/>
              <a:gd name="connsiteY302" fmla="*/ 3067751 h 5314950"/>
              <a:gd name="connsiteX303" fmla="*/ 7574356 w 9496425"/>
              <a:gd name="connsiteY303" fmla="*/ 3143951 h 5314950"/>
              <a:gd name="connsiteX304" fmla="*/ 7757236 w 9496425"/>
              <a:gd name="connsiteY304" fmla="*/ 3040129 h 5314950"/>
              <a:gd name="connsiteX305" fmla="*/ 8015364 w 9496425"/>
              <a:gd name="connsiteY305" fmla="*/ 3116329 h 5314950"/>
              <a:gd name="connsiteX306" fmla="*/ 8202053 w 9496425"/>
              <a:gd name="connsiteY306" fmla="*/ 3031556 h 5314950"/>
              <a:gd name="connsiteX307" fmla="*/ 8333498 w 9496425"/>
              <a:gd name="connsiteY307" fmla="*/ 3113471 h 5314950"/>
              <a:gd name="connsiteX308" fmla="*/ 8347786 w 9496425"/>
              <a:gd name="connsiteY308" fmla="*/ 3254441 h 5314950"/>
              <a:gd name="connsiteX309" fmla="*/ 8360169 w 9496425"/>
              <a:gd name="connsiteY309" fmla="*/ 3581148 h 5314950"/>
              <a:gd name="connsiteX310" fmla="*/ 8481136 w 9496425"/>
              <a:gd name="connsiteY310" fmla="*/ 4000248 h 5314950"/>
              <a:gd name="connsiteX311" fmla="*/ 8793556 w 9496425"/>
              <a:gd name="connsiteY311" fmla="*/ 4065019 h 5314950"/>
              <a:gd name="connsiteX312" fmla="*/ 9041206 w 9496425"/>
              <a:gd name="connsiteY312" fmla="*/ 4005963 h 5314950"/>
              <a:gd name="connsiteX313" fmla="*/ 9134551 w 9496425"/>
              <a:gd name="connsiteY313" fmla="*/ 3901188 h 5314950"/>
              <a:gd name="connsiteX314" fmla="*/ 9209798 w 9496425"/>
              <a:gd name="connsiteY314" fmla="*/ 3704021 h 5314950"/>
              <a:gd name="connsiteX315" fmla="*/ 9232658 w 9496425"/>
              <a:gd name="connsiteY315" fmla="*/ 3619248 h 5314950"/>
              <a:gd name="connsiteX316" fmla="*/ 9239326 w 9496425"/>
              <a:gd name="connsiteY316" fmla="*/ 3593531 h 5314950"/>
              <a:gd name="connsiteX317" fmla="*/ 9430778 w 9496425"/>
              <a:gd name="connsiteY317" fmla="*/ 3427796 h 5314950"/>
              <a:gd name="connsiteX318" fmla="*/ 9473641 w 9496425"/>
              <a:gd name="connsiteY318" fmla="*/ 3175384 h 5314950"/>
              <a:gd name="connsiteX319" fmla="*/ 9497453 w 9496425"/>
              <a:gd name="connsiteY319" fmla="*/ 2900111 h 5314950"/>
              <a:gd name="connsiteX320" fmla="*/ 9480308 w 9496425"/>
              <a:gd name="connsiteY320" fmla="*/ 2719136 h 5314950"/>
              <a:gd name="connsiteX321" fmla="*/ 1665046 w 9496425"/>
              <a:gd name="connsiteY321" fmla="*/ 2260984 h 5314950"/>
              <a:gd name="connsiteX322" fmla="*/ 2052713 w 9496425"/>
              <a:gd name="connsiteY322" fmla="*/ 2228599 h 5314950"/>
              <a:gd name="connsiteX323" fmla="*/ 1665046 w 9496425"/>
              <a:gd name="connsiteY323" fmla="*/ 2260984 h 5314950"/>
              <a:gd name="connsiteX324" fmla="*/ 3116656 w 9496425"/>
              <a:gd name="connsiteY324" fmla="*/ 1268478 h 5314950"/>
              <a:gd name="connsiteX325" fmla="*/ 3067126 w 9496425"/>
              <a:gd name="connsiteY325" fmla="*/ 1141796 h 5314950"/>
              <a:gd name="connsiteX326" fmla="*/ 2986164 w 9496425"/>
              <a:gd name="connsiteY326" fmla="*/ 975108 h 5314950"/>
              <a:gd name="connsiteX327" fmla="*/ 3167139 w 9496425"/>
              <a:gd name="connsiteY327" fmla="*/ 1084646 h 5314950"/>
              <a:gd name="connsiteX328" fmla="*/ 3361448 w 9496425"/>
              <a:gd name="connsiteY328" fmla="*/ 1457074 h 5314950"/>
              <a:gd name="connsiteX329" fmla="*/ 3416693 w 9496425"/>
              <a:gd name="connsiteY329" fmla="*/ 1504699 h 5314950"/>
              <a:gd name="connsiteX330" fmla="*/ 3562426 w 9496425"/>
              <a:gd name="connsiteY330" fmla="*/ 1653288 h 5314950"/>
              <a:gd name="connsiteX331" fmla="*/ 3570998 w 9496425"/>
              <a:gd name="connsiteY331" fmla="*/ 1693294 h 5314950"/>
              <a:gd name="connsiteX332" fmla="*/ 3559568 w 9496425"/>
              <a:gd name="connsiteY332" fmla="*/ 1751396 h 5314950"/>
              <a:gd name="connsiteX333" fmla="*/ 3536708 w 9496425"/>
              <a:gd name="connsiteY333" fmla="*/ 1759016 h 5314950"/>
              <a:gd name="connsiteX334" fmla="*/ 3452889 w 9496425"/>
              <a:gd name="connsiteY334" fmla="*/ 1724726 h 5314950"/>
              <a:gd name="connsiteX335" fmla="*/ 3300489 w 9496425"/>
              <a:gd name="connsiteY335" fmla="*/ 1645669 h 5314950"/>
              <a:gd name="connsiteX336" fmla="*/ 3116656 w 9496425"/>
              <a:gd name="connsiteY336" fmla="*/ 1268478 h 5314950"/>
              <a:gd name="connsiteX337" fmla="*/ 3577666 w 9496425"/>
              <a:gd name="connsiteY337" fmla="*/ 3634488 h 5314950"/>
              <a:gd name="connsiteX338" fmla="*/ 3572903 w 9496425"/>
              <a:gd name="connsiteY338" fmla="*/ 3704021 h 5314950"/>
              <a:gd name="connsiteX339" fmla="*/ 3560521 w 9496425"/>
              <a:gd name="connsiteY339" fmla="*/ 3724976 h 5314950"/>
              <a:gd name="connsiteX340" fmla="*/ 3432886 w 9496425"/>
              <a:gd name="connsiteY340" fmla="*/ 3844038 h 5314950"/>
              <a:gd name="connsiteX341" fmla="*/ 3398596 w 9496425"/>
              <a:gd name="connsiteY341" fmla="*/ 3903094 h 5314950"/>
              <a:gd name="connsiteX342" fmla="*/ 3381451 w 9496425"/>
              <a:gd name="connsiteY342" fmla="*/ 3913571 h 5314950"/>
              <a:gd name="connsiteX343" fmla="*/ 3202381 w 9496425"/>
              <a:gd name="connsiteY343" fmla="*/ 3913571 h 5314950"/>
              <a:gd name="connsiteX344" fmla="*/ 3202381 w 9496425"/>
              <a:gd name="connsiteY344" fmla="*/ 3915476 h 5314950"/>
              <a:gd name="connsiteX345" fmla="*/ 3195714 w 9496425"/>
              <a:gd name="connsiteY345" fmla="*/ 3915476 h 5314950"/>
              <a:gd name="connsiteX346" fmla="*/ 3150946 w 9496425"/>
              <a:gd name="connsiteY346" fmla="*/ 3913571 h 5314950"/>
              <a:gd name="connsiteX347" fmla="*/ 3148089 w 9496425"/>
              <a:gd name="connsiteY347" fmla="*/ 3870709 h 5314950"/>
              <a:gd name="connsiteX348" fmla="*/ 3135706 w 9496425"/>
              <a:gd name="connsiteY348" fmla="*/ 3814511 h 5314950"/>
              <a:gd name="connsiteX349" fmla="*/ 3273818 w 9496425"/>
              <a:gd name="connsiteY349" fmla="*/ 3722119 h 5314950"/>
              <a:gd name="connsiteX350" fmla="*/ 3288106 w 9496425"/>
              <a:gd name="connsiteY350" fmla="*/ 3709736 h 5314950"/>
              <a:gd name="connsiteX351" fmla="*/ 3392881 w 9496425"/>
              <a:gd name="connsiteY351" fmla="*/ 3642109 h 5314950"/>
              <a:gd name="connsiteX352" fmla="*/ 3419551 w 9496425"/>
              <a:gd name="connsiteY352" fmla="*/ 3635441 h 5314950"/>
              <a:gd name="connsiteX353" fmla="*/ 3521468 w 9496425"/>
              <a:gd name="connsiteY353" fmla="*/ 3633536 h 5314950"/>
              <a:gd name="connsiteX354" fmla="*/ 3562426 w 9496425"/>
              <a:gd name="connsiteY354" fmla="*/ 3620201 h 5314950"/>
              <a:gd name="connsiteX355" fmla="*/ 3577666 w 9496425"/>
              <a:gd name="connsiteY355" fmla="*/ 3634488 h 5314950"/>
              <a:gd name="connsiteX356" fmla="*/ 3518611 w 9496425"/>
              <a:gd name="connsiteY356" fmla="*/ 3183956 h 5314950"/>
              <a:gd name="connsiteX357" fmla="*/ 3460508 w 9496425"/>
              <a:gd name="connsiteY357" fmla="*/ 3170621 h 5314950"/>
              <a:gd name="connsiteX358" fmla="*/ 3257626 w 9496425"/>
              <a:gd name="connsiteY358" fmla="*/ 3149666 h 5314950"/>
              <a:gd name="connsiteX359" fmla="*/ 3157614 w 9496425"/>
              <a:gd name="connsiteY359" fmla="*/ 3108709 h 5314950"/>
              <a:gd name="connsiteX360" fmla="*/ 3130943 w 9496425"/>
              <a:gd name="connsiteY360" fmla="*/ 3095373 h 5314950"/>
              <a:gd name="connsiteX361" fmla="*/ 2963303 w 9496425"/>
              <a:gd name="connsiteY361" fmla="*/ 3062988 h 5314950"/>
              <a:gd name="connsiteX362" fmla="*/ 2896628 w 9496425"/>
              <a:gd name="connsiteY362" fmla="*/ 3020126 h 5314950"/>
              <a:gd name="connsiteX363" fmla="*/ 2905201 w 9496425"/>
              <a:gd name="connsiteY363" fmla="*/ 2960119 h 5314950"/>
              <a:gd name="connsiteX364" fmla="*/ 2989973 w 9496425"/>
              <a:gd name="connsiteY364" fmla="*/ 2903921 h 5314950"/>
              <a:gd name="connsiteX365" fmla="*/ 2999498 w 9496425"/>
              <a:gd name="connsiteY365" fmla="*/ 2897254 h 5314950"/>
              <a:gd name="connsiteX366" fmla="*/ 3008071 w 9496425"/>
              <a:gd name="connsiteY366" fmla="*/ 2897254 h 5314950"/>
              <a:gd name="connsiteX367" fmla="*/ 3008071 w 9496425"/>
              <a:gd name="connsiteY367" fmla="*/ 2904873 h 5314950"/>
              <a:gd name="connsiteX368" fmla="*/ 2983306 w 9496425"/>
              <a:gd name="connsiteY368" fmla="*/ 2955356 h 5314950"/>
              <a:gd name="connsiteX369" fmla="*/ 3028073 w 9496425"/>
              <a:gd name="connsiteY369" fmla="*/ 3011554 h 5314950"/>
              <a:gd name="connsiteX370" fmla="*/ 3128086 w 9496425"/>
              <a:gd name="connsiteY370" fmla="*/ 2978216 h 5314950"/>
              <a:gd name="connsiteX371" fmla="*/ 3193808 w 9496425"/>
              <a:gd name="connsiteY371" fmla="*/ 2980121 h 5314950"/>
              <a:gd name="connsiteX372" fmla="*/ 3270961 w 9496425"/>
              <a:gd name="connsiteY372" fmla="*/ 3007744 h 5314950"/>
              <a:gd name="connsiteX373" fmla="*/ 3376689 w 9496425"/>
              <a:gd name="connsiteY373" fmla="*/ 3056321 h 5314950"/>
              <a:gd name="connsiteX374" fmla="*/ 3485273 w 9496425"/>
              <a:gd name="connsiteY374" fmla="*/ 3113471 h 5314950"/>
              <a:gd name="connsiteX375" fmla="*/ 3582428 w 9496425"/>
              <a:gd name="connsiteY375" fmla="*/ 3163954 h 5314950"/>
              <a:gd name="connsiteX376" fmla="*/ 3664343 w 9496425"/>
              <a:gd name="connsiteY376" fmla="*/ 3202054 h 5314950"/>
              <a:gd name="connsiteX377" fmla="*/ 3518611 w 9496425"/>
              <a:gd name="connsiteY377" fmla="*/ 3183956 h 5314950"/>
              <a:gd name="connsiteX378" fmla="*/ 4204411 w 9496425"/>
              <a:gd name="connsiteY378" fmla="*/ 1726631 h 5314950"/>
              <a:gd name="connsiteX379" fmla="*/ 4080586 w 9496425"/>
              <a:gd name="connsiteY379" fmla="*/ 1702819 h 5314950"/>
              <a:gd name="connsiteX380" fmla="*/ 4007243 w 9496425"/>
              <a:gd name="connsiteY380" fmla="*/ 1685674 h 5314950"/>
              <a:gd name="connsiteX381" fmla="*/ 3818648 w 9496425"/>
              <a:gd name="connsiteY381" fmla="*/ 1459931 h 5314950"/>
              <a:gd name="connsiteX382" fmla="*/ 3704348 w 9496425"/>
              <a:gd name="connsiteY382" fmla="*/ 1339916 h 5314950"/>
              <a:gd name="connsiteX383" fmla="*/ 3567189 w 9496425"/>
              <a:gd name="connsiteY383" fmla="*/ 1201803 h 5314950"/>
              <a:gd name="connsiteX384" fmla="*/ 3473843 w 9496425"/>
              <a:gd name="connsiteY384" fmla="*/ 1135128 h 5314950"/>
              <a:gd name="connsiteX385" fmla="*/ 3340493 w 9496425"/>
              <a:gd name="connsiteY385" fmla="*/ 968441 h 5314950"/>
              <a:gd name="connsiteX386" fmla="*/ 3295726 w 9496425"/>
              <a:gd name="connsiteY386" fmla="*/ 923673 h 5314950"/>
              <a:gd name="connsiteX387" fmla="*/ 3204286 w 9496425"/>
              <a:gd name="connsiteY387" fmla="*/ 761748 h 5314950"/>
              <a:gd name="connsiteX388" fmla="*/ 3080461 w 9496425"/>
              <a:gd name="connsiteY388" fmla="*/ 696026 h 5314950"/>
              <a:gd name="connsiteX389" fmla="*/ 2963303 w 9496425"/>
              <a:gd name="connsiteY389" fmla="*/ 558866 h 5314950"/>
              <a:gd name="connsiteX390" fmla="*/ 2947111 w 9496425"/>
              <a:gd name="connsiteY390" fmla="*/ 539816 h 5314950"/>
              <a:gd name="connsiteX391" fmla="*/ 2976639 w 9496425"/>
              <a:gd name="connsiteY391" fmla="*/ 530291 h 5314950"/>
              <a:gd name="connsiteX392" fmla="*/ 2989973 w 9496425"/>
              <a:gd name="connsiteY392" fmla="*/ 530291 h 5314950"/>
              <a:gd name="connsiteX393" fmla="*/ 3022358 w 9496425"/>
              <a:gd name="connsiteY393" fmla="*/ 538863 h 5314950"/>
              <a:gd name="connsiteX394" fmla="*/ 3069031 w 9496425"/>
              <a:gd name="connsiteY394" fmla="*/ 537911 h 5314950"/>
              <a:gd name="connsiteX395" fmla="*/ 3191903 w 9496425"/>
              <a:gd name="connsiteY395" fmla="*/ 498858 h 5314950"/>
              <a:gd name="connsiteX396" fmla="*/ 3347161 w 9496425"/>
              <a:gd name="connsiteY396" fmla="*/ 503621 h 5314950"/>
              <a:gd name="connsiteX397" fmla="*/ 3614814 w 9496425"/>
              <a:gd name="connsiteY397" fmla="*/ 521718 h 5314950"/>
              <a:gd name="connsiteX398" fmla="*/ 3631958 w 9496425"/>
              <a:gd name="connsiteY398" fmla="*/ 530291 h 5314950"/>
              <a:gd name="connsiteX399" fmla="*/ 3762451 w 9496425"/>
              <a:gd name="connsiteY399" fmla="*/ 686501 h 5314950"/>
              <a:gd name="connsiteX400" fmla="*/ 3815791 w 9496425"/>
              <a:gd name="connsiteY400" fmla="*/ 741746 h 5314950"/>
              <a:gd name="connsiteX401" fmla="*/ 3838651 w 9496425"/>
              <a:gd name="connsiteY401" fmla="*/ 760796 h 5314950"/>
              <a:gd name="connsiteX402" fmla="*/ 3863416 w 9496425"/>
              <a:gd name="connsiteY402" fmla="*/ 825566 h 5314950"/>
              <a:gd name="connsiteX403" fmla="*/ 3927233 w 9496425"/>
              <a:gd name="connsiteY403" fmla="*/ 961773 h 5314950"/>
              <a:gd name="connsiteX404" fmla="*/ 4031056 w 9496425"/>
              <a:gd name="connsiteY404" fmla="*/ 1077026 h 5314950"/>
              <a:gd name="connsiteX405" fmla="*/ 4074871 w 9496425"/>
              <a:gd name="connsiteY405" fmla="*/ 1159893 h 5314950"/>
              <a:gd name="connsiteX406" fmla="*/ 4126306 w 9496425"/>
              <a:gd name="connsiteY406" fmla="*/ 1245619 h 5314950"/>
              <a:gd name="connsiteX407" fmla="*/ 4242511 w 9496425"/>
              <a:gd name="connsiteY407" fmla="*/ 1404686 h 5314950"/>
              <a:gd name="connsiteX408" fmla="*/ 4336809 w 9496425"/>
              <a:gd name="connsiteY408" fmla="*/ 1640906 h 5314950"/>
              <a:gd name="connsiteX409" fmla="*/ 4344428 w 9496425"/>
              <a:gd name="connsiteY409" fmla="*/ 1699961 h 5314950"/>
              <a:gd name="connsiteX410" fmla="*/ 4204411 w 9496425"/>
              <a:gd name="connsiteY410" fmla="*/ 1726631 h 5314950"/>
              <a:gd name="connsiteX411" fmla="*/ 4774006 w 9496425"/>
              <a:gd name="connsiteY411" fmla="*/ 1560896 h 5314950"/>
              <a:gd name="connsiteX412" fmla="*/ 4745431 w 9496425"/>
              <a:gd name="connsiteY412" fmla="*/ 1658051 h 5314950"/>
              <a:gd name="connsiteX413" fmla="*/ 4727334 w 9496425"/>
              <a:gd name="connsiteY413" fmla="*/ 1686626 h 5314950"/>
              <a:gd name="connsiteX414" fmla="*/ 4692091 w 9496425"/>
              <a:gd name="connsiteY414" fmla="*/ 1664719 h 5314950"/>
              <a:gd name="connsiteX415" fmla="*/ 4618749 w 9496425"/>
              <a:gd name="connsiteY415" fmla="*/ 1525653 h 5314950"/>
              <a:gd name="connsiteX416" fmla="*/ 4561599 w 9496425"/>
              <a:gd name="connsiteY416" fmla="*/ 1383731 h 5314950"/>
              <a:gd name="connsiteX417" fmla="*/ 4469206 w 9496425"/>
              <a:gd name="connsiteY417" fmla="*/ 1237046 h 5314950"/>
              <a:gd name="connsiteX418" fmla="*/ 4372051 w 9496425"/>
              <a:gd name="connsiteY418" fmla="*/ 1068453 h 5314950"/>
              <a:gd name="connsiteX419" fmla="*/ 4287278 w 9496425"/>
              <a:gd name="connsiteY419" fmla="*/ 940818 h 5314950"/>
              <a:gd name="connsiteX420" fmla="*/ 4169168 w 9496425"/>
              <a:gd name="connsiteY420" fmla="*/ 775083 h 5314950"/>
              <a:gd name="connsiteX421" fmla="*/ 4102493 w 9496425"/>
              <a:gd name="connsiteY421" fmla="*/ 688406 h 5314950"/>
              <a:gd name="connsiteX422" fmla="*/ 4058678 w 9496425"/>
              <a:gd name="connsiteY422" fmla="*/ 665546 h 5314950"/>
              <a:gd name="connsiteX423" fmla="*/ 4040581 w 9496425"/>
              <a:gd name="connsiteY423" fmla="*/ 638876 h 5314950"/>
              <a:gd name="connsiteX424" fmla="*/ 4024389 w 9496425"/>
              <a:gd name="connsiteY424" fmla="*/ 590298 h 5314950"/>
              <a:gd name="connsiteX425" fmla="*/ 3987241 w 9496425"/>
              <a:gd name="connsiteY425" fmla="*/ 528386 h 5314950"/>
              <a:gd name="connsiteX426" fmla="*/ 3983431 w 9496425"/>
              <a:gd name="connsiteY426" fmla="*/ 499811 h 5314950"/>
              <a:gd name="connsiteX427" fmla="*/ 4036771 w 9496425"/>
              <a:gd name="connsiteY427" fmla="*/ 496953 h 5314950"/>
              <a:gd name="connsiteX428" fmla="*/ 4152976 w 9496425"/>
              <a:gd name="connsiteY428" fmla="*/ 490286 h 5314950"/>
              <a:gd name="connsiteX429" fmla="*/ 4252989 w 9496425"/>
              <a:gd name="connsiteY429" fmla="*/ 544578 h 5314950"/>
              <a:gd name="connsiteX430" fmla="*/ 4412056 w 9496425"/>
              <a:gd name="connsiteY430" fmla="*/ 676976 h 5314950"/>
              <a:gd name="connsiteX431" fmla="*/ 4512068 w 9496425"/>
              <a:gd name="connsiteY431" fmla="*/ 731268 h 5314950"/>
              <a:gd name="connsiteX432" fmla="*/ 4586364 w 9496425"/>
              <a:gd name="connsiteY432" fmla="*/ 752223 h 5314950"/>
              <a:gd name="connsiteX433" fmla="*/ 4670184 w 9496425"/>
              <a:gd name="connsiteY433" fmla="*/ 793181 h 5314950"/>
              <a:gd name="connsiteX434" fmla="*/ 4677803 w 9496425"/>
              <a:gd name="connsiteY434" fmla="*/ 806516 h 5314950"/>
              <a:gd name="connsiteX435" fmla="*/ 4690186 w 9496425"/>
              <a:gd name="connsiteY435" fmla="*/ 907481 h 5314950"/>
              <a:gd name="connsiteX436" fmla="*/ 4713999 w 9496425"/>
              <a:gd name="connsiteY436" fmla="*/ 1028448 h 5314950"/>
              <a:gd name="connsiteX437" fmla="*/ 4715903 w 9496425"/>
              <a:gd name="connsiteY437" fmla="*/ 1044641 h 5314950"/>
              <a:gd name="connsiteX438" fmla="*/ 4773053 w 9496425"/>
              <a:gd name="connsiteY438" fmla="*/ 1209424 h 5314950"/>
              <a:gd name="connsiteX439" fmla="*/ 4781626 w 9496425"/>
              <a:gd name="connsiteY439" fmla="*/ 1277051 h 5314950"/>
              <a:gd name="connsiteX440" fmla="*/ 4790199 w 9496425"/>
              <a:gd name="connsiteY440" fmla="*/ 1399924 h 5314950"/>
              <a:gd name="connsiteX441" fmla="*/ 4774006 w 9496425"/>
              <a:gd name="connsiteY441" fmla="*/ 1560896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</a:cxnLst>
            <a:rect l="l" t="t" r="r" b="b"/>
            <a:pathLst>
              <a:path w="9496425" h="5314950">
                <a:moveTo>
                  <a:pt x="9480308" y="2719136"/>
                </a:moveTo>
                <a:cubicBezTo>
                  <a:pt x="9460306" y="2663891"/>
                  <a:pt x="9381248" y="2613409"/>
                  <a:pt x="9393631" y="2567688"/>
                </a:cubicBezTo>
                <a:cubicBezTo>
                  <a:pt x="9405061" y="2524826"/>
                  <a:pt x="9499358" y="2243838"/>
                  <a:pt x="9475546" y="2126681"/>
                </a:cubicBezTo>
                <a:cubicBezTo>
                  <a:pt x="9463163" y="2065721"/>
                  <a:pt x="9429826" y="2040956"/>
                  <a:pt x="9392678" y="1995236"/>
                </a:cubicBezTo>
                <a:cubicBezTo>
                  <a:pt x="9352673" y="1946658"/>
                  <a:pt x="9362198" y="1963803"/>
                  <a:pt x="9367913" y="1915226"/>
                </a:cubicBezTo>
                <a:cubicBezTo>
                  <a:pt x="9373628" y="1868553"/>
                  <a:pt x="9406966" y="1710438"/>
                  <a:pt x="9407919" y="1699961"/>
                </a:cubicBezTo>
                <a:cubicBezTo>
                  <a:pt x="9418396" y="1611378"/>
                  <a:pt x="9405061" y="1528511"/>
                  <a:pt x="9379344" y="1444691"/>
                </a:cubicBezTo>
                <a:cubicBezTo>
                  <a:pt x="9351721" y="1355156"/>
                  <a:pt x="9173603" y="1212281"/>
                  <a:pt x="9136456" y="1194183"/>
                </a:cubicBezTo>
                <a:cubicBezTo>
                  <a:pt x="9053588" y="1153226"/>
                  <a:pt x="9065971" y="1106553"/>
                  <a:pt x="9046921" y="1020828"/>
                </a:cubicBezTo>
                <a:cubicBezTo>
                  <a:pt x="9031681" y="953201"/>
                  <a:pt x="9004058" y="910338"/>
                  <a:pt x="8970721" y="850331"/>
                </a:cubicBezTo>
                <a:cubicBezTo>
                  <a:pt x="8871661" y="669356"/>
                  <a:pt x="8738311" y="576963"/>
                  <a:pt x="8530666" y="582678"/>
                </a:cubicBezTo>
                <a:cubicBezTo>
                  <a:pt x="8434463" y="585536"/>
                  <a:pt x="8398269" y="608396"/>
                  <a:pt x="8322069" y="676976"/>
                </a:cubicBezTo>
                <a:cubicBezTo>
                  <a:pt x="8251584" y="739841"/>
                  <a:pt x="8187766" y="810326"/>
                  <a:pt x="8153476" y="899861"/>
                </a:cubicBezTo>
                <a:cubicBezTo>
                  <a:pt x="8117281" y="992253"/>
                  <a:pt x="8113471" y="1096076"/>
                  <a:pt x="8116328" y="1194183"/>
                </a:cubicBezTo>
                <a:cubicBezTo>
                  <a:pt x="8118234" y="1250381"/>
                  <a:pt x="8125853" y="1306578"/>
                  <a:pt x="8126806" y="1362776"/>
                </a:cubicBezTo>
                <a:cubicBezTo>
                  <a:pt x="8127759" y="1418974"/>
                  <a:pt x="8108709" y="1491363"/>
                  <a:pt x="8115376" y="1546608"/>
                </a:cubicBezTo>
                <a:cubicBezTo>
                  <a:pt x="8123948" y="1614236"/>
                  <a:pt x="8211578" y="1681863"/>
                  <a:pt x="8177289" y="1749491"/>
                </a:cubicBezTo>
                <a:cubicBezTo>
                  <a:pt x="8164906" y="1773303"/>
                  <a:pt x="8103946" y="1815213"/>
                  <a:pt x="8077276" y="1822833"/>
                </a:cubicBezTo>
                <a:cubicBezTo>
                  <a:pt x="8024889" y="1838074"/>
                  <a:pt x="8002981" y="1811403"/>
                  <a:pt x="7953451" y="1795211"/>
                </a:cubicBezTo>
                <a:cubicBezTo>
                  <a:pt x="7839151" y="1758063"/>
                  <a:pt x="7768666" y="1807594"/>
                  <a:pt x="7669606" y="1849503"/>
                </a:cubicBezTo>
                <a:cubicBezTo>
                  <a:pt x="7593406" y="1881888"/>
                  <a:pt x="7553401" y="1818071"/>
                  <a:pt x="7468628" y="1809499"/>
                </a:cubicBezTo>
                <a:cubicBezTo>
                  <a:pt x="7365759" y="1799974"/>
                  <a:pt x="7318134" y="1887603"/>
                  <a:pt x="7224789" y="1892366"/>
                </a:cubicBezTo>
                <a:cubicBezTo>
                  <a:pt x="7143826" y="1897128"/>
                  <a:pt x="7077151" y="1832358"/>
                  <a:pt x="6998094" y="1822833"/>
                </a:cubicBezTo>
                <a:cubicBezTo>
                  <a:pt x="6903796" y="1811403"/>
                  <a:pt x="6851409" y="1849503"/>
                  <a:pt x="6759969" y="1840931"/>
                </a:cubicBezTo>
                <a:cubicBezTo>
                  <a:pt x="6648526" y="1830453"/>
                  <a:pt x="6577089" y="1798069"/>
                  <a:pt x="6461836" y="1823786"/>
                </a:cubicBezTo>
                <a:cubicBezTo>
                  <a:pt x="6372301" y="1843788"/>
                  <a:pt x="6344678" y="1846646"/>
                  <a:pt x="6254191" y="1831406"/>
                </a:cubicBezTo>
                <a:cubicBezTo>
                  <a:pt x="6208471" y="1823786"/>
                  <a:pt x="6093219" y="1849503"/>
                  <a:pt x="6072264" y="1819024"/>
                </a:cubicBezTo>
                <a:cubicBezTo>
                  <a:pt x="6043689" y="1777113"/>
                  <a:pt x="6093219" y="1624713"/>
                  <a:pt x="6099886" y="1574231"/>
                </a:cubicBezTo>
                <a:cubicBezTo>
                  <a:pt x="6112269" y="1477076"/>
                  <a:pt x="6062739" y="1348488"/>
                  <a:pt x="6099886" y="1258953"/>
                </a:cubicBezTo>
                <a:cubicBezTo>
                  <a:pt x="6140844" y="1160846"/>
                  <a:pt x="6257048" y="1183706"/>
                  <a:pt x="6347536" y="1150368"/>
                </a:cubicBezTo>
                <a:cubicBezTo>
                  <a:pt x="6439928" y="1116078"/>
                  <a:pt x="6490411" y="1076074"/>
                  <a:pt x="6593281" y="1078931"/>
                </a:cubicBezTo>
                <a:cubicBezTo>
                  <a:pt x="6682816" y="1080836"/>
                  <a:pt x="6785686" y="1091313"/>
                  <a:pt x="6871411" y="1086551"/>
                </a:cubicBezTo>
                <a:cubicBezTo>
                  <a:pt x="6920941" y="1083693"/>
                  <a:pt x="7010476" y="1052261"/>
                  <a:pt x="7039051" y="1008446"/>
                </a:cubicBezTo>
                <a:cubicBezTo>
                  <a:pt x="7138111" y="855093"/>
                  <a:pt x="7180973" y="777941"/>
                  <a:pt x="7000951" y="775083"/>
                </a:cubicBezTo>
                <a:cubicBezTo>
                  <a:pt x="6962851" y="774131"/>
                  <a:pt x="6760921" y="843663"/>
                  <a:pt x="6744728" y="863666"/>
                </a:cubicBezTo>
                <a:cubicBezTo>
                  <a:pt x="6725678" y="887478"/>
                  <a:pt x="6650431" y="873191"/>
                  <a:pt x="6622809" y="875096"/>
                </a:cubicBezTo>
                <a:cubicBezTo>
                  <a:pt x="6574231" y="877001"/>
                  <a:pt x="6524701" y="893193"/>
                  <a:pt x="6476123" y="895098"/>
                </a:cubicBezTo>
                <a:cubicBezTo>
                  <a:pt x="6431356" y="896051"/>
                  <a:pt x="6427546" y="882716"/>
                  <a:pt x="6385636" y="872238"/>
                </a:cubicBezTo>
                <a:cubicBezTo>
                  <a:pt x="6256096" y="840806"/>
                  <a:pt x="5999873" y="955106"/>
                  <a:pt x="5916053" y="1057976"/>
                </a:cubicBezTo>
                <a:cubicBezTo>
                  <a:pt x="5780798" y="1224663"/>
                  <a:pt x="5920816" y="1580899"/>
                  <a:pt x="5852236" y="1766636"/>
                </a:cubicBezTo>
                <a:cubicBezTo>
                  <a:pt x="5776036" y="1766636"/>
                  <a:pt x="5804611" y="1458978"/>
                  <a:pt x="5782703" y="1378969"/>
                </a:cubicBezTo>
                <a:cubicBezTo>
                  <a:pt x="5756034" y="1279908"/>
                  <a:pt x="5726506" y="1181801"/>
                  <a:pt x="5703646" y="1081788"/>
                </a:cubicBezTo>
                <a:cubicBezTo>
                  <a:pt x="5681739" y="987491"/>
                  <a:pt x="5660784" y="889383"/>
                  <a:pt x="5650306" y="793181"/>
                </a:cubicBezTo>
                <a:cubicBezTo>
                  <a:pt x="5645544" y="752223"/>
                  <a:pt x="5599823" y="706503"/>
                  <a:pt x="5583631" y="682691"/>
                </a:cubicBezTo>
                <a:cubicBezTo>
                  <a:pt x="5537911" y="612206"/>
                  <a:pt x="5536959" y="517908"/>
                  <a:pt x="5497906" y="441708"/>
                </a:cubicBezTo>
                <a:cubicBezTo>
                  <a:pt x="5457901" y="365508"/>
                  <a:pt x="5451234" y="252161"/>
                  <a:pt x="5375986" y="209298"/>
                </a:cubicBezTo>
                <a:cubicBezTo>
                  <a:pt x="5302644" y="167388"/>
                  <a:pt x="5213109" y="137861"/>
                  <a:pt x="5135956" y="102618"/>
                </a:cubicBezTo>
                <a:cubicBezTo>
                  <a:pt x="5093094" y="83568"/>
                  <a:pt x="5050231" y="92141"/>
                  <a:pt x="5008321" y="76901"/>
                </a:cubicBezTo>
                <a:cubicBezTo>
                  <a:pt x="4979746" y="66423"/>
                  <a:pt x="4955934" y="36896"/>
                  <a:pt x="4927359" y="24513"/>
                </a:cubicBezTo>
                <a:cubicBezTo>
                  <a:pt x="4849253" y="-10729"/>
                  <a:pt x="4773053" y="701"/>
                  <a:pt x="4692091" y="6416"/>
                </a:cubicBezTo>
                <a:cubicBezTo>
                  <a:pt x="4622559" y="11178"/>
                  <a:pt x="4564456" y="-13587"/>
                  <a:pt x="4499686" y="26418"/>
                </a:cubicBezTo>
                <a:cubicBezTo>
                  <a:pt x="4452061" y="55946"/>
                  <a:pt x="4424439" y="93093"/>
                  <a:pt x="4464443" y="150243"/>
                </a:cubicBezTo>
                <a:cubicBezTo>
                  <a:pt x="4506353" y="209298"/>
                  <a:pt x="4585411" y="167388"/>
                  <a:pt x="4639703" y="170246"/>
                </a:cubicBezTo>
                <a:cubicBezTo>
                  <a:pt x="4711141" y="174056"/>
                  <a:pt x="4787341" y="211203"/>
                  <a:pt x="4847349" y="234063"/>
                </a:cubicBezTo>
                <a:cubicBezTo>
                  <a:pt x="4914976" y="259781"/>
                  <a:pt x="4999748" y="262638"/>
                  <a:pt x="5071186" y="283593"/>
                </a:cubicBezTo>
                <a:cubicBezTo>
                  <a:pt x="5118811" y="297881"/>
                  <a:pt x="5187391" y="389321"/>
                  <a:pt x="5218823" y="427421"/>
                </a:cubicBezTo>
                <a:cubicBezTo>
                  <a:pt x="5248351" y="463616"/>
                  <a:pt x="5234064" y="545531"/>
                  <a:pt x="5253114" y="593156"/>
                </a:cubicBezTo>
                <a:cubicBezTo>
                  <a:pt x="5290261" y="687453"/>
                  <a:pt x="5331219" y="663641"/>
                  <a:pt x="5348364" y="765558"/>
                </a:cubicBezTo>
                <a:cubicBezTo>
                  <a:pt x="5363603" y="857951"/>
                  <a:pt x="5407419" y="940818"/>
                  <a:pt x="5442661" y="1027496"/>
                </a:cubicBezTo>
                <a:cubicBezTo>
                  <a:pt x="5511241" y="1192278"/>
                  <a:pt x="5480761" y="1610426"/>
                  <a:pt x="5487428" y="1648526"/>
                </a:cubicBezTo>
                <a:cubicBezTo>
                  <a:pt x="5491239" y="1674244"/>
                  <a:pt x="5505526" y="1702819"/>
                  <a:pt x="5494096" y="1729488"/>
                </a:cubicBezTo>
                <a:cubicBezTo>
                  <a:pt x="5475998" y="1774256"/>
                  <a:pt x="5421706" y="1751396"/>
                  <a:pt x="5393131" y="1743776"/>
                </a:cubicBezTo>
                <a:cubicBezTo>
                  <a:pt x="5284546" y="1714249"/>
                  <a:pt x="5072139" y="1716153"/>
                  <a:pt x="5033086" y="1616141"/>
                </a:cubicBezTo>
                <a:cubicBezTo>
                  <a:pt x="5015941" y="1572326"/>
                  <a:pt x="5033086" y="1322771"/>
                  <a:pt x="5032134" y="1272288"/>
                </a:cubicBezTo>
                <a:cubicBezTo>
                  <a:pt x="5030228" y="1199899"/>
                  <a:pt x="4998796" y="889383"/>
                  <a:pt x="4973078" y="807468"/>
                </a:cubicBezTo>
                <a:cubicBezTo>
                  <a:pt x="4950219" y="736031"/>
                  <a:pt x="4907356" y="701741"/>
                  <a:pt x="4869256" y="636971"/>
                </a:cubicBezTo>
                <a:cubicBezTo>
                  <a:pt x="4814964" y="543626"/>
                  <a:pt x="4771149" y="504573"/>
                  <a:pt x="4667326" y="462663"/>
                </a:cubicBezTo>
                <a:cubicBezTo>
                  <a:pt x="4579696" y="428373"/>
                  <a:pt x="4503496" y="421706"/>
                  <a:pt x="4426343" y="368366"/>
                </a:cubicBezTo>
                <a:cubicBezTo>
                  <a:pt x="4313949" y="290261"/>
                  <a:pt x="4314901" y="303596"/>
                  <a:pt x="4182503" y="281688"/>
                </a:cubicBezTo>
                <a:cubicBezTo>
                  <a:pt x="4155833" y="276926"/>
                  <a:pt x="4080586" y="247398"/>
                  <a:pt x="4058678" y="251208"/>
                </a:cubicBezTo>
                <a:cubicBezTo>
                  <a:pt x="4028198" y="255971"/>
                  <a:pt x="4026293" y="274068"/>
                  <a:pt x="4000576" y="283593"/>
                </a:cubicBezTo>
                <a:cubicBezTo>
                  <a:pt x="3957714" y="299786"/>
                  <a:pt x="3886276" y="291213"/>
                  <a:pt x="3852939" y="327408"/>
                </a:cubicBezTo>
                <a:cubicBezTo>
                  <a:pt x="3801503" y="382653"/>
                  <a:pt x="3743401" y="314073"/>
                  <a:pt x="3644341" y="292166"/>
                </a:cubicBezTo>
                <a:cubicBezTo>
                  <a:pt x="3564331" y="275021"/>
                  <a:pt x="3481464" y="269306"/>
                  <a:pt x="3403358" y="249303"/>
                </a:cubicBezTo>
                <a:cubicBezTo>
                  <a:pt x="3245243" y="207393"/>
                  <a:pt x="3047123" y="234063"/>
                  <a:pt x="2898533" y="288356"/>
                </a:cubicBezTo>
                <a:cubicBezTo>
                  <a:pt x="2812808" y="319788"/>
                  <a:pt x="2790901" y="317883"/>
                  <a:pt x="2768993" y="396941"/>
                </a:cubicBezTo>
                <a:cubicBezTo>
                  <a:pt x="2741371" y="493143"/>
                  <a:pt x="2739466" y="461711"/>
                  <a:pt x="2811856" y="511241"/>
                </a:cubicBezTo>
                <a:cubicBezTo>
                  <a:pt x="2875673" y="555056"/>
                  <a:pt x="2864243" y="567438"/>
                  <a:pt x="2787091" y="546483"/>
                </a:cubicBezTo>
                <a:cubicBezTo>
                  <a:pt x="2703271" y="523623"/>
                  <a:pt x="2593733" y="406466"/>
                  <a:pt x="2518486" y="368366"/>
                </a:cubicBezTo>
                <a:cubicBezTo>
                  <a:pt x="2381326" y="297881"/>
                  <a:pt x="2199398" y="289308"/>
                  <a:pt x="2057476" y="319788"/>
                </a:cubicBezTo>
                <a:cubicBezTo>
                  <a:pt x="1891741" y="354078"/>
                  <a:pt x="1775536" y="369318"/>
                  <a:pt x="1619326" y="433136"/>
                </a:cubicBezTo>
                <a:cubicBezTo>
                  <a:pt x="1439303" y="507431"/>
                  <a:pt x="1204988" y="513146"/>
                  <a:pt x="1041158" y="619826"/>
                </a:cubicBezTo>
                <a:cubicBezTo>
                  <a:pt x="767791" y="796038"/>
                  <a:pt x="588721" y="1060833"/>
                  <a:pt x="382981" y="1311341"/>
                </a:cubicBezTo>
                <a:cubicBezTo>
                  <a:pt x="270586" y="1448501"/>
                  <a:pt x="219151" y="1616141"/>
                  <a:pt x="141046" y="1774256"/>
                </a:cubicBezTo>
                <a:cubicBezTo>
                  <a:pt x="63893" y="1932371"/>
                  <a:pt x="11506" y="2241934"/>
                  <a:pt x="35318" y="2425766"/>
                </a:cubicBezTo>
                <a:cubicBezTo>
                  <a:pt x="45796" y="2504823"/>
                  <a:pt x="68656" y="2557211"/>
                  <a:pt x="125806" y="2616266"/>
                </a:cubicBezTo>
                <a:cubicBezTo>
                  <a:pt x="144856" y="2636269"/>
                  <a:pt x="188671" y="2677226"/>
                  <a:pt x="219151" y="2679131"/>
                </a:cubicBezTo>
                <a:cubicBezTo>
                  <a:pt x="270586" y="2681036"/>
                  <a:pt x="281063" y="2643888"/>
                  <a:pt x="281063" y="2642936"/>
                </a:cubicBezTo>
                <a:cubicBezTo>
                  <a:pt x="277253" y="2606741"/>
                  <a:pt x="291541" y="2581023"/>
                  <a:pt x="302971" y="2564831"/>
                </a:cubicBezTo>
                <a:cubicBezTo>
                  <a:pt x="331546" y="2521969"/>
                  <a:pt x="354406" y="2501966"/>
                  <a:pt x="390601" y="2464819"/>
                </a:cubicBezTo>
                <a:cubicBezTo>
                  <a:pt x="459181" y="2395286"/>
                  <a:pt x="517283" y="2309561"/>
                  <a:pt x="579196" y="2229551"/>
                </a:cubicBezTo>
                <a:cubicBezTo>
                  <a:pt x="589673" y="2216216"/>
                  <a:pt x="884948" y="1743776"/>
                  <a:pt x="933526" y="1702819"/>
                </a:cubicBezTo>
                <a:cubicBezTo>
                  <a:pt x="944956" y="1693294"/>
                  <a:pt x="967816" y="1642811"/>
                  <a:pt x="978293" y="1656146"/>
                </a:cubicBezTo>
                <a:cubicBezTo>
                  <a:pt x="990676" y="1673291"/>
                  <a:pt x="971626" y="1688531"/>
                  <a:pt x="966863" y="1705676"/>
                </a:cubicBezTo>
                <a:cubicBezTo>
                  <a:pt x="949718" y="1759969"/>
                  <a:pt x="733501" y="2193356"/>
                  <a:pt x="689686" y="2226694"/>
                </a:cubicBezTo>
                <a:cubicBezTo>
                  <a:pt x="586816" y="2305751"/>
                  <a:pt x="529666" y="2410526"/>
                  <a:pt x="444893" y="2517206"/>
                </a:cubicBezTo>
                <a:cubicBezTo>
                  <a:pt x="410603" y="2560069"/>
                  <a:pt x="335356" y="2640079"/>
                  <a:pt x="367741" y="2633411"/>
                </a:cubicBezTo>
                <a:cubicBezTo>
                  <a:pt x="406793" y="2625791"/>
                  <a:pt x="472516" y="2617219"/>
                  <a:pt x="510616" y="2602931"/>
                </a:cubicBezTo>
                <a:cubicBezTo>
                  <a:pt x="597293" y="2569594"/>
                  <a:pt x="641108" y="2506729"/>
                  <a:pt x="727786" y="2472438"/>
                </a:cubicBezTo>
                <a:cubicBezTo>
                  <a:pt x="762076" y="2459104"/>
                  <a:pt x="1006868" y="2283844"/>
                  <a:pt x="1070686" y="2241934"/>
                </a:cubicBezTo>
                <a:cubicBezTo>
                  <a:pt x="1206893" y="2151446"/>
                  <a:pt x="1344053" y="2061911"/>
                  <a:pt x="1482166" y="1975233"/>
                </a:cubicBezTo>
                <a:cubicBezTo>
                  <a:pt x="1539316" y="1939991"/>
                  <a:pt x="1643138" y="1792353"/>
                  <a:pt x="1707908" y="1783781"/>
                </a:cubicBezTo>
                <a:cubicBezTo>
                  <a:pt x="1786966" y="1772351"/>
                  <a:pt x="1795538" y="1830453"/>
                  <a:pt x="1856498" y="1741871"/>
                </a:cubicBezTo>
                <a:cubicBezTo>
                  <a:pt x="1873643" y="1716153"/>
                  <a:pt x="1884121" y="1679958"/>
                  <a:pt x="1913648" y="1664719"/>
                </a:cubicBezTo>
                <a:cubicBezTo>
                  <a:pt x="1932698" y="1655194"/>
                  <a:pt x="1963178" y="1668528"/>
                  <a:pt x="1986038" y="1659003"/>
                </a:cubicBezTo>
                <a:cubicBezTo>
                  <a:pt x="2041283" y="1635191"/>
                  <a:pt x="2086051" y="1539941"/>
                  <a:pt x="2133676" y="1501841"/>
                </a:cubicBezTo>
                <a:cubicBezTo>
                  <a:pt x="2159393" y="1480886"/>
                  <a:pt x="2221306" y="1338011"/>
                  <a:pt x="2247023" y="1312294"/>
                </a:cubicBezTo>
                <a:cubicBezTo>
                  <a:pt x="2304173" y="1255144"/>
                  <a:pt x="2333701" y="1324676"/>
                  <a:pt x="2365133" y="1240856"/>
                </a:cubicBezTo>
                <a:cubicBezTo>
                  <a:pt x="2430856" y="1063691"/>
                  <a:pt x="2480386" y="953201"/>
                  <a:pt x="2555633" y="985586"/>
                </a:cubicBezTo>
                <a:cubicBezTo>
                  <a:pt x="2577541" y="995111"/>
                  <a:pt x="2595639" y="1080836"/>
                  <a:pt x="2603258" y="1099886"/>
                </a:cubicBezTo>
                <a:cubicBezTo>
                  <a:pt x="2630881" y="1168466"/>
                  <a:pt x="2651836" y="1313246"/>
                  <a:pt x="2707081" y="1363728"/>
                </a:cubicBezTo>
                <a:cubicBezTo>
                  <a:pt x="2748991" y="1401828"/>
                  <a:pt x="2880436" y="1365633"/>
                  <a:pt x="2902343" y="1428499"/>
                </a:cubicBezTo>
                <a:cubicBezTo>
                  <a:pt x="2921393" y="1482791"/>
                  <a:pt x="2981401" y="1638049"/>
                  <a:pt x="3028073" y="1648526"/>
                </a:cubicBezTo>
                <a:cubicBezTo>
                  <a:pt x="3111893" y="1668528"/>
                  <a:pt x="3370973" y="1915226"/>
                  <a:pt x="3204286" y="1981901"/>
                </a:cubicBezTo>
                <a:cubicBezTo>
                  <a:pt x="3142373" y="2006666"/>
                  <a:pt x="3078556" y="1974281"/>
                  <a:pt x="3012833" y="1984758"/>
                </a:cubicBezTo>
                <a:cubicBezTo>
                  <a:pt x="2968066" y="1992378"/>
                  <a:pt x="2959493" y="2003808"/>
                  <a:pt x="2927108" y="2029526"/>
                </a:cubicBezTo>
                <a:cubicBezTo>
                  <a:pt x="2906153" y="2046671"/>
                  <a:pt x="2949968" y="2055244"/>
                  <a:pt x="2941396" y="2069531"/>
                </a:cubicBezTo>
                <a:cubicBezTo>
                  <a:pt x="2924251" y="2097154"/>
                  <a:pt x="2824239" y="2061911"/>
                  <a:pt x="2794711" y="2105726"/>
                </a:cubicBezTo>
                <a:cubicBezTo>
                  <a:pt x="2761373" y="2155256"/>
                  <a:pt x="2815666" y="2158113"/>
                  <a:pt x="2815666" y="2193356"/>
                </a:cubicBezTo>
                <a:cubicBezTo>
                  <a:pt x="2711843" y="2217169"/>
                  <a:pt x="2659456" y="2243838"/>
                  <a:pt x="2556586" y="2213359"/>
                </a:cubicBezTo>
                <a:cubicBezTo>
                  <a:pt x="2459431" y="2184784"/>
                  <a:pt x="2243213" y="2055244"/>
                  <a:pt x="2162251" y="2026669"/>
                </a:cubicBezTo>
                <a:cubicBezTo>
                  <a:pt x="2079383" y="1997141"/>
                  <a:pt x="2006993" y="1942849"/>
                  <a:pt x="1921268" y="1920941"/>
                </a:cubicBezTo>
                <a:cubicBezTo>
                  <a:pt x="1893646" y="1914274"/>
                  <a:pt x="1676476" y="1899033"/>
                  <a:pt x="1734578" y="1991426"/>
                </a:cubicBezTo>
                <a:cubicBezTo>
                  <a:pt x="1751723" y="2019049"/>
                  <a:pt x="1884121" y="2004761"/>
                  <a:pt x="1939366" y="2033336"/>
                </a:cubicBezTo>
                <a:cubicBezTo>
                  <a:pt x="2109863" y="2120966"/>
                  <a:pt x="2322271" y="2188594"/>
                  <a:pt x="2476576" y="2303846"/>
                </a:cubicBezTo>
                <a:cubicBezTo>
                  <a:pt x="2274646" y="2258126"/>
                  <a:pt x="1777441" y="2007619"/>
                  <a:pt x="1604086" y="2166686"/>
                </a:cubicBezTo>
                <a:cubicBezTo>
                  <a:pt x="1563128" y="2203834"/>
                  <a:pt x="1530743" y="2247649"/>
                  <a:pt x="1494548" y="2288606"/>
                </a:cubicBezTo>
                <a:cubicBezTo>
                  <a:pt x="1449781" y="2340041"/>
                  <a:pt x="1429778" y="2344804"/>
                  <a:pt x="1358341" y="2367663"/>
                </a:cubicBezTo>
                <a:cubicBezTo>
                  <a:pt x="1234516" y="2407669"/>
                  <a:pt x="1113548" y="2453388"/>
                  <a:pt x="993533" y="2504823"/>
                </a:cubicBezTo>
                <a:cubicBezTo>
                  <a:pt x="875423" y="2555306"/>
                  <a:pt x="834466" y="2571498"/>
                  <a:pt x="719213" y="2628648"/>
                </a:cubicBezTo>
                <a:cubicBezTo>
                  <a:pt x="613486" y="2681036"/>
                  <a:pt x="620153" y="2658176"/>
                  <a:pt x="527761" y="2732471"/>
                </a:cubicBezTo>
                <a:cubicBezTo>
                  <a:pt x="441083" y="2802004"/>
                  <a:pt x="453466" y="2920113"/>
                  <a:pt x="578243" y="2862963"/>
                </a:cubicBezTo>
                <a:cubicBezTo>
                  <a:pt x="678256" y="2818196"/>
                  <a:pt x="648728" y="2816291"/>
                  <a:pt x="748741" y="2770571"/>
                </a:cubicBezTo>
                <a:cubicBezTo>
                  <a:pt x="955433" y="2674369"/>
                  <a:pt x="1104023" y="2581976"/>
                  <a:pt x="1328813" y="2532446"/>
                </a:cubicBezTo>
                <a:cubicBezTo>
                  <a:pt x="1376438" y="2521969"/>
                  <a:pt x="1508836" y="2474344"/>
                  <a:pt x="1545983" y="2455294"/>
                </a:cubicBezTo>
                <a:cubicBezTo>
                  <a:pt x="1654568" y="2399096"/>
                  <a:pt x="1801253" y="2400049"/>
                  <a:pt x="1919363" y="2390524"/>
                </a:cubicBezTo>
                <a:cubicBezTo>
                  <a:pt x="2163203" y="2370521"/>
                  <a:pt x="2377516" y="2374331"/>
                  <a:pt x="2616593" y="2441006"/>
                </a:cubicBezTo>
                <a:cubicBezTo>
                  <a:pt x="2656598" y="2452436"/>
                  <a:pt x="2747086" y="2465771"/>
                  <a:pt x="2708033" y="2509586"/>
                </a:cubicBezTo>
                <a:cubicBezTo>
                  <a:pt x="2693746" y="2525779"/>
                  <a:pt x="2574683" y="2528636"/>
                  <a:pt x="2555633" y="2530541"/>
                </a:cubicBezTo>
                <a:cubicBezTo>
                  <a:pt x="2427046" y="2539113"/>
                  <a:pt x="2292743" y="2531494"/>
                  <a:pt x="2164156" y="2523873"/>
                </a:cubicBezTo>
                <a:cubicBezTo>
                  <a:pt x="2034616" y="2516254"/>
                  <a:pt x="1883168" y="2521016"/>
                  <a:pt x="1760296" y="2569594"/>
                </a:cubicBezTo>
                <a:cubicBezTo>
                  <a:pt x="1724101" y="2583881"/>
                  <a:pt x="1503121" y="2735329"/>
                  <a:pt x="1585988" y="2765809"/>
                </a:cubicBezTo>
                <a:cubicBezTo>
                  <a:pt x="1627898" y="2781048"/>
                  <a:pt x="1709813" y="2652461"/>
                  <a:pt x="1835543" y="2631506"/>
                </a:cubicBezTo>
                <a:cubicBezTo>
                  <a:pt x="1942223" y="2613409"/>
                  <a:pt x="2379421" y="2581023"/>
                  <a:pt x="2390851" y="2616266"/>
                </a:cubicBezTo>
                <a:cubicBezTo>
                  <a:pt x="2393708" y="2633411"/>
                  <a:pt x="1895551" y="2721994"/>
                  <a:pt x="1825066" y="2823911"/>
                </a:cubicBezTo>
                <a:cubicBezTo>
                  <a:pt x="1783156" y="2883919"/>
                  <a:pt x="1826018" y="3080134"/>
                  <a:pt x="1850783" y="3085848"/>
                </a:cubicBezTo>
                <a:cubicBezTo>
                  <a:pt x="1906028" y="3098231"/>
                  <a:pt x="1884121" y="3023936"/>
                  <a:pt x="1876501" y="2991551"/>
                </a:cubicBezTo>
                <a:cubicBezTo>
                  <a:pt x="1867928" y="2958213"/>
                  <a:pt x="1820303" y="2860106"/>
                  <a:pt x="1927936" y="2814386"/>
                </a:cubicBezTo>
                <a:cubicBezTo>
                  <a:pt x="2042236" y="2764856"/>
                  <a:pt x="2382278" y="2692466"/>
                  <a:pt x="2423236" y="2683894"/>
                </a:cubicBezTo>
                <a:cubicBezTo>
                  <a:pt x="2477528" y="2672463"/>
                  <a:pt x="2534678" y="2678179"/>
                  <a:pt x="2589923" y="2664844"/>
                </a:cubicBezTo>
                <a:cubicBezTo>
                  <a:pt x="2649931" y="2650556"/>
                  <a:pt x="2707081" y="2625791"/>
                  <a:pt x="2768041" y="2611504"/>
                </a:cubicBezTo>
                <a:cubicBezTo>
                  <a:pt x="2849003" y="2592454"/>
                  <a:pt x="3045218" y="2648651"/>
                  <a:pt x="3074746" y="2636269"/>
                </a:cubicBezTo>
                <a:cubicBezTo>
                  <a:pt x="3071889" y="2638173"/>
                  <a:pt x="3068078" y="2641031"/>
                  <a:pt x="3064268" y="2643888"/>
                </a:cubicBezTo>
                <a:cubicBezTo>
                  <a:pt x="3037598" y="2661034"/>
                  <a:pt x="2996641" y="2655319"/>
                  <a:pt x="2966161" y="2673416"/>
                </a:cubicBezTo>
                <a:cubicBezTo>
                  <a:pt x="2937586" y="2690561"/>
                  <a:pt x="2777566" y="2781048"/>
                  <a:pt x="2722321" y="2824863"/>
                </a:cubicBezTo>
                <a:cubicBezTo>
                  <a:pt x="2638501" y="2892491"/>
                  <a:pt x="2647073" y="2928686"/>
                  <a:pt x="2649931" y="3035366"/>
                </a:cubicBezTo>
                <a:cubicBezTo>
                  <a:pt x="2652789" y="3130616"/>
                  <a:pt x="2694698" y="3095373"/>
                  <a:pt x="2762326" y="3127759"/>
                </a:cubicBezTo>
                <a:cubicBezTo>
                  <a:pt x="2792806" y="3142046"/>
                  <a:pt x="2799473" y="3173479"/>
                  <a:pt x="2827096" y="3188719"/>
                </a:cubicBezTo>
                <a:cubicBezTo>
                  <a:pt x="2856623" y="3204911"/>
                  <a:pt x="2893771" y="3207769"/>
                  <a:pt x="2926156" y="3216341"/>
                </a:cubicBezTo>
                <a:cubicBezTo>
                  <a:pt x="3012833" y="3240154"/>
                  <a:pt x="3097606" y="3268729"/>
                  <a:pt x="3186189" y="3288731"/>
                </a:cubicBezTo>
                <a:cubicBezTo>
                  <a:pt x="3206191" y="3293494"/>
                  <a:pt x="3415741" y="3302066"/>
                  <a:pt x="3417646" y="3315401"/>
                </a:cubicBezTo>
                <a:cubicBezTo>
                  <a:pt x="3418598" y="3321116"/>
                  <a:pt x="3319539" y="3403031"/>
                  <a:pt x="3311918" y="3413509"/>
                </a:cubicBezTo>
                <a:cubicBezTo>
                  <a:pt x="3269056" y="3467801"/>
                  <a:pt x="3043314" y="3624963"/>
                  <a:pt x="2976639" y="3659254"/>
                </a:cubicBezTo>
                <a:cubicBezTo>
                  <a:pt x="2894723" y="3701163"/>
                  <a:pt x="2875673" y="3723071"/>
                  <a:pt x="2821381" y="3790698"/>
                </a:cubicBezTo>
                <a:cubicBezTo>
                  <a:pt x="2776614" y="3845944"/>
                  <a:pt x="2630881" y="4022156"/>
                  <a:pt x="2594686" y="4071686"/>
                </a:cubicBezTo>
                <a:cubicBezTo>
                  <a:pt x="2557539" y="4122169"/>
                  <a:pt x="2488006" y="4135504"/>
                  <a:pt x="2430856" y="4146934"/>
                </a:cubicBezTo>
                <a:cubicBezTo>
                  <a:pt x="2329891" y="4167888"/>
                  <a:pt x="2274646" y="4165031"/>
                  <a:pt x="2249881" y="4065971"/>
                </a:cubicBezTo>
                <a:cubicBezTo>
                  <a:pt x="2236546" y="4013584"/>
                  <a:pt x="2243213" y="3938336"/>
                  <a:pt x="2214638" y="3892616"/>
                </a:cubicBezTo>
                <a:cubicBezTo>
                  <a:pt x="2189873" y="3852611"/>
                  <a:pt x="2141296" y="3826894"/>
                  <a:pt x="2115578" y="3781173"/>
                </a:cubicBezTo>
                <a:cubicBezTo>
                  <a:pt x="2102243" y="3758313"/>
                  <a:pt x="2018423" y="3703069"/>
                  <a:pt x="2004136" y="3696401"/>
                </a:cubicBezTo>
                <a:cubicBezTo>
                  <a:pt x="1952701" y="3669731"/>
                  <a:pt x="1927936" y="3574481"/>
                  <a:pt x="1906028" y="3565909"/>
                </a:cubicBezTo>
                <a:cubicBezTo>
                  <a:pt x="1876501" y="3554479"/>
                  <a:pt x="1878406" y="3544954"/>
                  <a:pt x="1852688" y="3522094"/>
                </a:cubicBezTo>
                <a:cubicBezTo>
                  <a:pt x="1797443" y="3473516"/>
                  <a:pt x="1422158" y="3331594"/>
                  <a:pt x="1346911" y="3275396"/>
                </a:cubicBezTo>
                <a:cubicBezTo>
                  <a:pt x="1122121" y="3110613"/>
                  <a:pt x="854468" y="3006791"/>
                  <a:pt x="571576" y="3048701"/>
                </a:cubicBezTo>
                <a:cubicBezTo>
                  <a:pt x="501091" y="3059179"/>
                  <a:pt x="426796" y="3073466"/>
                  <a:pt x="367741" y="3115376"/>
                </a:cubicBezTo>
                <a:cubicBezTo>
                  <a:pt x="340118" y="3135379"/>
                  <a:pt x="458228" y="3273491"/>
                  <a:pt x="530618" y="3360169"/>
                </a:cubicBezTo>
                <a:cubicBezTo>
                  <a:pt x="550621" y="3383981"/>
                  <a:pt x="625868" y="3449704"/>
                  <a:pt x="643013" y="3478279"/>
                </a:cubicBezTo>
                <a:cubicBezTo>
                  <a:pt x="651586" y="3492566"/>
                  <a:pt x="1137361" y="3811654"/>
                  <a:pt x="1239278" y="3866898"/>
                </a:cubicBezTo>
                <a:cubicBezTo>
                  <a:pt x="1332623" y="3916429"/>
                  <a:pt x="1394536" y="3985009"/>
                  <a:pt x="1444066" y="4082163"/>
                </a:cubicBezTo>
                <a:cubicBezTo>
                  <a:pt x="1384058" y="4092641"/>
                  <a:pt x="1332623" y="4065019"/>
                  <a:pt x="1309763" y="4032634"/>
                </a:cubicBezTo>
                <a:cubicBezTo>
                  <a:pt x="1220228" y="3902141"/>
                  <a:pt x="1072591" y="3899284"/>
                  <a:pt x="950671" y="3823084"/>
                </a:cubicBezTo>
                <a:cubicBezTo>
                  <a:pt x="924953" y="3806891"/>
                  <a:pt x="731596" y="3693544"/>
                  <a:pt x="654443" y="3670684"/>
                </a:cubicBezTo>
                <a:cubicBezTo>
                  <a:pt x="589673" y="3651634"/>
                  <a:pt x="399173" y="3400173"/>
                  <a:pt x="389648" y="3365884"/>
                </a:cubicBezTo>
                <a:cubicBezTo>
                  <a:pt x="364883" y="3280159"/>
                  <a:pt x="209626" y="3184909"/>
                  <a:pt x="179146" y="3206816"/>
                </a:cubicBezTo>
                <a:cubicBezTo>
                  <a:pt x="138188" y="3235391"/>
                  <a:pt x="111518" y="3290636"/>
                  <a:pt x="92468" y="3335404"/>
                </a:cubicBezTo>
                <a:cubicBezTo>
                  <a:pt x="46748" y="3441131"/>
                  <a:pt x="1981" y="3620201"/>
                  <a:pt x="76" y="3733548"/>
                </a:cubicBezTo>
                <a:cubicBezTo>
                  <a:pt x="-1829" y="3844991"/>
                  <a:pt x="32461" y="3943098"/>
                  <a:pt x="70561" y="4045969"/>
                </a:cubicBezTo>
                <a:cubicBezTo>
                  <a:pt x="169621" y="4305049"/>
                  <a:pt x="382981" y="4460306"/>
                  <a:pt x="612533" y="4597466"/>
                </a:cubicBezTo>
                <a:cubicBezTo>
                  <a:pt x="739216" y="4673666"/>
                  <a:pt x="863041" y="4764154"/>
                  <a:pt x="999248" y="4822256"/>
                </a:cubicBezTo>
                <a:cubicBezTo>
                  <a:pt x="1122121" y="4874643"/>
                  <a:pt x="1252613" y="4861309"/>
                  <a:pt x="1383106" y="4886074"/>
                </a:cubicBezTo>
                <a:cubicBezTo>
                  <a:pt x="1627898" y="4932746"/>
                  <a:pt x="1868881" y="5007993"/>
                  <a:pt x="2123198" y="4992754"/>
                </a:cubicBezTo>
                <a:cubicBezTo>
                  <a:pt x="2241308" y="4986086"/>
                  <a:pt x="2394661" y="4961321"/>
                  <a:pt x="2486101" y="4878454"/>
                </a:cubicBezTo>
                <a:cubicBezTo>
                  <a:pt x="2579446" y="4793681"/>
                  <a:pt x="2625166" y="4714624"/>
                  <a:pt x="2767089" y="4692716"/>
                </a:cubicBezTo>
                <a:cubicBezTo>
                  <a:pt x="2884246" y="4674619"/>
                  <a:pt x="2844241" y="4728911"/>
                  <a:pt x="2921393" y="4774631"/>
                </a:cubicBezTo>
                <a:cubicBezTo>
                  <a:pt x="2974733" y="4806064"/>
                  <a:pt x="2989973" y="4765106"/>
                  <a:pt x="3016643" y="4722244"/>
                </a:cubicBezTo>
                <a:cubicBezTo>
                  <a:pt x="3049028" y="4672714"/>
                  <a:pt x="3071889" y="4602229"/>
                  <a:pt x="3129991" y="4573654"/>
                </a:cubicBezTo>
                <a:cubicBezTo>
                  <a:pt x="3164281" y="4556509"/>
                  <a:pt x="3197618" y="4564129"/>
                  <a:pt x="3229051" y="4540316"/>
                </a:cubicBezTo>
                <a:cubicBezTo>
                  <a:pt x="3276676" y="4503169"/>
                  <a:pt x="3317633" y="4423159"/>
                  <a:pt x="3361448" y="4378391"/>
                </a:cubicBezTo>
                <a:cubicBezTo>
                  <a:pt x="3401453" y="4338386"/>
                  <a:pt x="3587191" y="4054541"/>
                  <a:pt x="3689108" y="3967863"/>
                </a:cubicBezTo>
                <a:cubicBezTo>
                  <a:pt x="3787216" y="3884044"/>
                  <a:pt x="3855796" y="3809748"/>
                  <a:pt x="3940568" y="3712594"/>
                </a:cubicBezTo>
                <a:cubicBezTo>
                  <a:pt x="4008196" y="3634488"/>
                  <a:pt x="4044391" y="3495423"/>
                  <a:pt x="4123448" y="3429701"/>
                </a:cubicBezTo>
                <a:cubicBezTo>
                  <a:pt x="4172978" y="3387791"/>
                  <a:pt x="4211078" y="3390648"/>
                  <a:pt x="4269181" y="3398269"/>
                </a:cubicBezTo>
                <a:cubicBezTo>
                  <a:pt x="4292993" y="3401126"/>
                  <a:pt x="4446346" y="3439226"/>
                  <a:pt x="4461586" y="3459229"/>
                </a:cubicBezTo>
                <a:cubicBezTo>
                  <a:pt x="4471111" y="3472563"/>
                  <a:pt x="4400626" y="3556384"/>
                  <a:pt x="4395864" y="3577338"/>
                </a:cubicBezTo>
                <a:cubicBezTo>
                  <a:pt x="4379671" y="3648776"/>
                  <a:pt x="4354906" y="3701163"/>
                  <a:pt x="4316806" y="3764981"/>
                </a:cubicBezTo>
                <a:cubicBezTo>
                  <a:pt x="4246321" y="3884044"/>
                  <a:pt x="4160596" y="3993581"/>
                  <a:pt x="4083443" y="4108834"/>
                </a:cubicBezTo>
                <a:cubicBezTo>
                  <a:pt x="4042486" y="4169794"/>
                  <a:pt x="4005339" y="4232659"/>
                  <a:pt x="3972001" y="4298381"/>
                </a:cubicBezTo>
                <a:cubicBezTo>
                  <a:pt x="3938664" y="4362199"/>
                  <a:pt x="3952951" y="4387916"/>
                  <a:pt x="3939616" y="4451734"/>
                </a:cubicBezTo>
                <a:cubicBezTo>
                  <a:pt x="3920566" y="4550794"/>
                  <a:pt x="3792931" y="4678429"/>
                  <a:pt x="3722446" y="4751771"/>
                </a:cubicBezTo>
                <a:cubicBezTo>
                  <a:pt x="3663391" y="4813684"/>
                  <a:pt x="3600526" y="4813684"/>
                  <a:pt x="3530993" y="4850831"/>
                </a:cubicBezTo>
                <a:cubicBezTo>
                  <a:pt x="3421456" y="4909886"/>
                  <a:pt x="3320491" y="4967989"/>
                  <a:pt x="3199523" y="5004184"/>
                </a:cubicBezTo>
                <a:cubicBezTo>
                  <a:pt x="3134753" y="5024186"/>
                  <a:pt x="3161423" y="5019424"/>
                  <a:pt x="3094748" y="5011804"/>
                </a:cubicBezTo>
                <a:cubicBezTo>
                  <a:pt x="3055696" y="5007041"/>
                  <a:pt x="2969018" y="5005136"/>
                  <a:pt x="2929014" y="5021329"/>
                </a:cubicBezTo>
                <a:cubicBezTo>
                  <a:pt x="2895676" y="5034664"/>
                  <a:pt x="2826143" y="5104196"/>
                  <a:pt x="2810903" y="5128009"/>
                </a:cubicBezTo>
                <a:cubicBezTo>
                  <a:pt x="2787091" y="5164204"/>
                  <a:pt x="2776614" y="5182301"/>
                  <a:pt x="2805189" y="5228021"/>
                </a:cubicBezTo>
                <a:cubicBezTo>
                  <a:pt x="2861386" y="5315651"/>
                  <a:pt x="3057601" y="5327081"/>
                  <a:pt x="3147136" y="5322318"/>
                </a:cubicBezTo>
                <a:cubicBezTo>
                  <a:pt x="3169996" y="5321366"/>
                  <a:pt x="3262389" y="5296601"/>
                  <a:pt x="3272866" y="5292791"/>
                </a:cubicBezTo>
                <a:cubicBezTo>
                  <a:pt x="3326206" y="5275646"/>
                  <a:pt x="3374783" y="5268979"/>
                  <a:pt x="3427171" y="5245166"/>
                </a:cubicBezTo>
                <a:cubicBezTo>
                  <a:pt x="3479558" y="5221354"/>
                  <a:pt x="3682441" y="5105149"/>
                  <a:pt x="3682441" y="5102291"/>
                </a:cubicBezTo>
                <a:cubicBezTo>
                  <a:pt x="3681489" y="5084193"/>
                  <a:pt x="3763403" y="5021329"/>
                  <a:pt x="3844366" y="4960368"/>
                </a:cubicBezTo>
                <a:cubicBezTo>
                  <a:pt x="3843414" y="4959416"/>
                  <a:pt x="3842461" y="4959416"/>
                  <a:pt x="3841508" y="4958464"/>
                </a:cubicBezTo>
                <a:cubicBezTo>
                  <a:pt x="3876751" y="4919411"/>
                  <a:pt x="3916756" y="4886074"/>
                  <a:pt x="3959618" y="4857499"/>
                </a:cubicBezTo>
                <a:cubicBezTo>
                  <a:pt x="4012006" y="4822256"/>
                  <a:pt x="4055821" y="4778441"/>
                  <a:pt x="4084396" y="4720339"/>
                </a:cubicBezTo>
                <a:cubicBezTo>
                  <a:pt x="4098683" y="4691764"/>
                  <a:pt x="4106303" y="4661284"/>
                  <a:pt x="4116781" y="4630804"/>
                </a:cubicBezTo>
                <a:cubicBezTo>
                  <a:pt x="4135831" y="4576511"/>
                  <a:pt x="4152023" y="4520314"/>
                  <a:pt x="4184408" y="4472689"/>
                </a:cubicBezTo>
                <a:cubicBezTo>
                  <a:pt x="4194886" y="4457449"/>
                  <a:pt x="4243464" y="4409824"/>
                  <a:pt x="4246321" y="4396489"/>
                </a:cubicBezTo>
                <a:cubicBezTo>
                  <a:pt x="4260609" y="4332671"/>
                  <a:pt x="4283468" y="4272664"/>
                  <a:pt x="4310139" y="4212656"/>
                </a:cubicBezTo>
                <a:cubicBezTo>
                  <a:pt x="4327284" y="4173604"/>
                  <a:pt x="4416818" y="4002154"/>
                  <a:pt x="4446346" y="3955481"/>
                </a:cubicBezTo>
                <a:cubicBezTo>
                  <a:pt x="4469206" y="3919286"/>
                  <a:pt x="4531118" y="3882138"/>
                  <a:pt x="4551121" y="3844038"/>
                </a:cubicBezTo>
                <a:cubicBezTo>
                  <a:pt x="4566361" y="3814511"/>
                  <a:pt x="4583506" y="3784984"/>
                  <a:pt x="4599699" y="3756409"/>
                </a:cubicBezTo>
                <a:cubicBezTo>
                  <a:pt x="4631131" y="3700211"/>
                  <a:pt x="4678756" y="3505901"/>
                  <a:pt x="4687328" y="3507806"/>
                </a:cubicBezTo>
                <a:cubicBezTo>
                  <a:pt x="4727334" y="3515426"/>
                  <a:pt x="4884496" y="3512569"/>
                  <a:pt x="4888306" y="3526856"/>
                </a:cubicBezTo>
                <a:cubicBezTo>
                  <a:pt x="4895926" y="3556384"/>
                  <a:pt x="4904498" y="3585911"/>
                  <a:pt x="4910214" y="3616391"/>
                </a:cubicBezTo>
                <a:cubicBezTo>
                  <a:pt x="4924501" y="3688781"/>
                  <a:pt x="4900689" y="3761171"/>
                  <a:pt x="4897831" y="3832609"/>
                </a:cubicBezTo>
                <a:cubicBezTo>
                  <a:pt x="4895926" y="3872613"/>
                  <a:pt x="4887353" y="3912619"/>
                  <a:pt x="4875923" y="3951671"/>
                </a:cubicBezTo>
                <a:cubicBezTo>
                  <a:pt x="4872114" y="3965006"/>
                  <a:pt x="4768291" y="4189796"/>
                  <a:pt x="4757814" y="4226944"/>
                </a:cubicBezTo>
                <a:cubicBezTo>
                  <a:pt x="4750193" y="4256471"/>
                  <a:pt x="4692091" y="4434589"/>
                  <a:pt x="4683518" y="4464116"/>
                </a:cubicBezTo>
                <a:cubicBezTo>
                  <a:pt x="4676851" y="4488881"/>
                  <a:pt x="4631131" y="4575559"/>
                  <a:pt x="4626368" y="4585084"/>
                </a:cubicBezTo>
                <a:cubicBezTo>
                  <a:pt x="4618749" y="4600324"/>
                  <a:pt x="4605414" y="4610801"/>
                  <a:pt x="4593031" y="4617469"/>
                </a:cubicBezTo>
                <a:cubicBezTo>
                  <a:pt x="4578743" y="4626041"/>
                  <a:pt x="4572076" y="4636519"/>
                  <a:pt x="4569218" y="4649854"/>
                </a:cubicBezTo>
                <a:cubicBezTo>
                  <a:pt x="4560646" y="4693669"/>
                  <a:pt x="4537786" y="4727006"/>
                  <a:pt x="4502543" y="4752724"/>
                </a:cubicBezTo>
                <a:cubicBezTo>
                  <a:pt x="4471111" y="4775584"/>
                  <a:pt x="4342524" y="4837496"/>
                  <a:pt x="4314901" y="4855594"/>
                </a:cubicBezTo>
                <a:cubicBezTo>
                  <a:pt x="4292993" y="4869881"/>
                  <a:pt x="4240606" y="4903218"/>
                  <a:pt x="4234891" y="4903218"/>
                </a:cubicBezTo>
                <a:cubicBezTo>
                  <a:pt x="4189171" y="4903218"/>
                  <a:pt x="4146308" y="4916554"/>
                  <a:pt x="4103446" y="4929889"/>
                </a:cubicBezTo>
                <a:cubicBezTo>
                  <a:pt x="4064393" y="4941318"/>
                  <a:pt x="4027246" y="4956559"/>
                  <a:pt x="3986289" y="4964179"/>
                </a:cubicBezTo>
                <a:cubicBezTo>
                  <a:pt x="3955808" y="4969893"/>
                  <a:pt x="3926281" y="4969893"/>
                  <a:pt x="3895801" y="4969893"/>
                </a:cubicBezTo>
                <a:cubicBezTo>
                  <a:pt x="3883418" y="4978466"/>
                  <a:pt x="3869131" y="4988943"/>
                  <a:pt x="3852939" y="5000374"/>
                </a:cubicBezTo>
                <a:cubicBezTo>
                  <a:pt x="3797693" y="5039426"/>
                  <a:pt x="3743401" y="5077526"/>
                  <a:pt x="3711968" y="5095624"/>
                </a:cubicBezTo>
                <a:cubicBezTo>
                  <a:pt x="3647198" y="5221354"/>
                  <a:pt x="3817696" y="5229926"/>
                  <a:pt x="3903421" y="5229926"/>
                </a:cubicBezTo>
                <a:cubicBezTo>
                  <a:pt x="4036771" y="5229926"/>
                  <a:pt x="4159643" y="5180396"/>
                  <a:pt x="4274896" y="5115626"/>
                </a:cubicBezTo>
                <a:cubicBezTo>
                  <a:pt x="4698759" y="4878454"/>
                  <a:pt x="4672089" y="5031806"/>
                  <a:pt x="4847349" y="4687954"/>
                </a:cubicBezTo>
                <a:cubicBezTo>
                  <a:pt x="4897831" y="4588894"/>
                  <a:pt x="4954028" y="4542221"/>
                  <a:pt x="4971173" y="4426969"/>
                </a:cubicBezTo>
                <a:cubicBezTo>
                  <a:pt x="4989271" y="4296476"/>
                  <a:pt x="5062614" y="4167888"/>
                  <a:pt x="5091189" y="4039301"/>
                </a:cubicBezTo>
                <a:cubicBezTo>
                  <a:pt x="5108334" y="3960244"/>
                  <a:pt x="5122621" y="3881186"/>
                  <a:pt x="5133098" y="3801176"/>
                </a:cubicBezTo>
                <a:cubicBezTo>
                  <a:pt x="5136909" y="3771648"/>
                  <a:pt x="5129289" y="3715451"/>
                  <a:pt x="5131194" y="3670684"/>
                </a:cubicBezTo>
                <a:cubicBezTo>
                  <a:pt x="5131194" y="3670684"/>
                  <a:pt x="5131194" y="3670684"/>
                  <a:pt x="5131194" y="3670684"/>
                </a:cubicBezTo>
                <a:cubicBezTo>
                  <a:pt x="5116906" y="3665921"/>
                  <a:pt x="5154053" y="3524951"/>
                  <a:pt x="5146434" y="3515426"/>
                </a:cubicBezTo>
                <a:cubicBezTo>
                  <a:pt x="5137861" y="3504948"/>
                  <a:pt x="5141671" y="3484946"/>
                  <a:pt x="5137861" y="3469706"/>
                </a:cubicBezTo>
                <a:cubicBezTo>
                  <a:pt x="5134051" y="3456371"/>
                  <a:pt x="5143576" y="3452561"/>
                  <a:pt x="5151196" y="3452561"/>
                </a:cubicBezTo>
                <a:cubicBezTo>
                  <a:pt x="5172151" y="3452561"/>
                  <a:pt x="5414086" y="3395411"/>
                  <a:pt x="5475998" y="3348738"/>
                </a:cubicBezTo>
                <a:cubicBezTo>
                  <a:pt x="5492191" y="3336356"/>
                  <a:pt x="5511241" y="3344929"/>
                  <a:pt x="5528386" y="3328736"/>
                </a:cubicBezTo>
                <a:cubicBezTo>
                  <a:pt x="5530291" y="3326831"/>
                  <a:pt x="5543626" y="3367788"/>
                  <a:pt x="5545531" y="3380171"/>
                </a:cubicBezTo>
                <a:cubicBezTo>
                  <a:pt x="5558866" y="3444941"/>
                  <a:pt x="5536959" y="3481136"/>
                  <a:pt x="5544578" y="3548763"/>
                </a:cubicBezTo>
                <a:cubicBezTo>
                  <a:pt x="5550294" y="3598294"/>
                  <a:pt x="5565534" y="3724976"/>
                  <a:pt x="5547436" y="3760219"/>
                </a:cubicBezTo>
                <a:cubicBezTo>
                  <a:pt x="5546484" y="3763076"/>
                  <a:pt x="5545531" y="3764981"/>
                  <a:pt x="5543626" y="3766886"/>
                </a:cubicBezTo>
                <a:cubicBezTo>
                  <a:pt x="5516003" y="3816416"/>
                  <a:pt x="5505526" y="3861184"/>
                  <a:pt x="5473141" y="3907856"/>
                </a:cubicBezTo>
                <a:cubicBezTo>
                  <a:pt x="5437898" y="3958338"/>
                  <a:pt x="5361698" y="4147886"/>
                  <a:pt x="5356936" y="4209799"/>
                </a:cubicBezTo>
                <a:cubicBezTo>
                  <a:pt x="5352173" y="4262186"/>
                  <a:pt x="5321694" y="4309811"/>
                  <a:pt x="5315978" y="4363151"/>
                </a:cubicBezTo>
                <a:cubicBezTo>
                  <a:pt x="5309311" y="4424111"/>
                  <a:pt x="5320741" y="4488881"/>
                  <a:pt x="5310264" y="4549841"/>
                </a:cubicBezTo>
                <a:cubicBezTo>
                  <a:pt x="5295976" y="4628899"/>
                  <a:pt x="5146434" y="4705099"/>
                  <a:pt x="5076901" y="4748914"/>
                </a:cubicBezTo>
                <a:cubicBezTo>
                  <a:pt x="5043564" y="4769869"/>
                  <a:pt x="5175009" y="4790824"/>
                  <a:pt x="4969269" y="4769869"/>
                </a:cubicBezTo>
                <a:cubicBezTo>
                  <a:pt x="4912119" y="4764154"/>
                  <a:pt x="4969269" y="4763201"/>
                  <a:pt x="4930216" y="4806064"/>
                </a:cubicBezTo>
                <a:cubicBezTo>
                  <a:pt x="4850206" y="4891789"/>
                  <a:pt x="4852111" y="4974656"/>
                  <a:pt x="4953076" y="5026091"/>
                </a:cubicBezTo>
                <a:cubicBezTo>
                  <a:pt x="5091189" y="5095624"/>
                  <a:pt x="5153101" y="5022281"/>
                  <a:pt x="5253114" y="4922268"/>
                </a:cubicBezTo>
                <a:cubicBezTo>
                  <a:pt x="5327409" y="4848926"/>
                  <a:pt x="5337886" y="4789871"/>
                  <a:pt x="5423611" y="4731769"/>
                </a:cubicBezTo>
                <a:cubicBezTo>
                  <a:pt x="5507431" y="4675571"/>
                  <a:pt x="5562676" y="4353626"/>
                  <a:pt x="5579821" y="4297429"/>
                </a:cubicBezTo>
                <a:cubicBezTo>
                  <a:pt x="5595061" y="4249804"/>
                  <a:pt x="5631256" y="4211704"/>
                  <a:pt x="5648401" y="4164079"/>
                </a:cubicBezTo>
                <a:cubicBezTo>
                  <a:pt x="5667451" y="4111691"/>
                  <a:pt x="5668403" y="3943098"/>
                  <a:pt x="5690311" y="3908809"/>
                </a:cubicBezTo>
                <a:cubicBezTo>
                  <a:pt x="5727459" y="3849754"/>
                  <a:pt x="5736031" y="3804986"/>
                  <a:pt x="5760796" y="3781173"/>
                </a:cubicBezTo>
                <a:cubicBezTo>
                  <a:pt x="5764606" y="3722119"/>
                  <a:pt x="5767464" y="3662111"/>
                  <a:pt x="5773178" y="3603056"/>
                </a:cubicBezTo>
                <a:cubicBezTo>
                  <a:pt x="5777941" y="3554479"/>
                  <a:pt x="5754128" y="3348738"/>
                  <a:pt x="5753176" y="3342071"/>
                </a:cubicBezTo>
                <a:cubicBezTo>
                  <a:pt x="5751271" y="3325879"/>
                  <a:pt x="5735078" y="3315401"/>
                  <a:pt x="5745556" y="3294446"/>
                </a:cubicBezTo>
                <a:cubicBezTo>
                  <a:pt x="5758891" y="3268729"/>
                  <a:pt x="5834139" y="3252536"/>
                  <a:pt x="5856998" y="3245869"/>
                </a:cubicBezTo>
                <a:cubicBezTo>
                  <a:pt x="5905576" y="3232534"/>
                  <a:pt x="5915101" y="3238248"/>
                  <a:pt x="5929389" y="3307781"/>
                </a:cubicBezTo>
                <a:cubicBezTo>
                  <a:pt x="5949391" y="3405888"/>
                  <a:pt x="5985586" y="3497329"/>
                  <a:pt x="6007494" y="3593531"/>
                </a:cubicBezTo>
                <a:cubicBezTo>
                  <a:pt x="6024639" y="3670684"/>
                  <a:pt x="6055119" y="3742121"/>
                  <a:pt x="6060834" y="3824988"/>
                </a:cubicBezTo>
                <a:cubicBezTo>
                  <a:pt x="6060834" y="3828798"/>
                  <a:pt x="6075121" y="3892616"/>
                  <a:pt x="6089409" y="3939288"/>
                </a:cubicBezTo>
                <a:cubicBezTo>
                  <a:pt x="6112269" y="4014536"/>
                  <a:pt x="6189421" y="4101213"/>
                  <a:pt x="6239903" y="4161221"/>
                </a:cubicBezTo>
                <a:cubicBezTo>
                  <a:pt x="6375159" y="4323146"/>
                  <a:pt x="6587566" y="4408871"/>
                  <a:pt x="6718059" y="4583179"/>
                </a:cubicBezTo>
                <a:cubicBezTo>
                  <a:pt x="6754253" y="4631756"/>
                  <a:pt x="6777114" y="4657474"/>
                  <a:pt x="6768541" y="4708909"/>
                </a:cubicBezTo>
                <a:cubicBezTo>
                  <a:pt x="6762826" y="4745104"/>
                  <a:pt x="6719964" y="4759391"/>
                  <a:pt x="6747586" y="4807969"/>
                </a:cubicBezTo>
                <a:cubicBezTo>
                  <a:pt x="6790448" y="4886074"/>
                  <a:pt x="6872364" y="4823209"/>
                  <a:pt x="6914273" y="4783204"/>
                </a:cubicBezTo>
                <a:cubicBezTo>
                  <a:pt x="7076198" y="4626041"/>
                  <a:pt x="6932371" y="4463164"/>
                  <a:pt x="6785686" y="4360294"/>
                </a:cubicBezTo>
                <a:cubicBezTo>
                  <a:pt x="6681864" y="4286951"/>
                  <a:pt x="6688531" y="4151696"/>
                  <a:pt x="6589471" y="4082163"/>
                </a:cubicBezTo>
                <a:cubicBezTo>
                  <a:pt x="6543751" y="4049779"/>
                  <a:pt x="6323723" y="3997391"/>
                  <a:pt x="6362776" y="3910713"/>
                </a:cubicBezTo>
                <a:cubicBezTo>
                  <a:pt x="6366586" y="3903094"/>
                  <a:pt x="6241809" y="3569719"/>
                  <a:pt x="6211328" y="3488756"/>
                </a:cubicBezTo>
                <a:cubicBezTo>
                  <a:pt x="6197041" y="3449704"/>
                  <a:pt x="6095123" y="3197291"/>
                  <a:pt x="6133223" y="3172526"/>
                </a:cubicBezTo>
                <a:cubicBezTo>
                  <a:pt x="6145606" y="3163954"/>
                  <a:pt x="6275146" y="3203006"/>
                  <a:pt x="6298959" y="3203006"/>
                </a:cubicBezTo>
                <a:cubicBezTo>
                  <a:pt x="6336106" y="3203006"/>
                  <a:pt x="6493269" y="3162048"/>
                  <a:pt x="6556134" y="3181098"/>
                </a:cubicBezTo>
                <a:cubicBezTo>
                  <a:pt x="6619951" y="3200148"/>
                  <a:pt x="6622809" y="3207769"/>
                  <a:pt x="6690436" y="3202054"/>
                </a:cubicBezTo>
                <a:cubicBezTo>
                  <a:pt x="6749491" y="3197291"/>
                  <a:pt x="6817119" y="3115376"/>
                  <a:pt x="6873316" y="3123948"/>
                </a:cubicBezTo>
                <a:cubicBezTo>
                  <a:pt x="6930466" y="3132521"/>
                  <a:pt x="6988569" y="3184909"/>
                  <a:pt x="7047623" y="3198244"/>
                </a:cubicBezTo>
                <a:cubicBezTo>
                  <a:pt x="7182878" y="3226819"/>
                  <a:pt x="7200023" y="3080134"/>
                  <a:pt x="7312419" y="3067751"/>
                </a:cubicBezTo>
                <a:cubicBezTo>
                  <a:pt x="7401953" y="3058226"/>
                  <a:pt x="7471486" y="3163001"/>
                  <a:pt x="7574356" y="3143951"/>
                </a:cubicBezTo>
                <a:cubicBezTo>
                  <a:pt x="7650556" y="3129663"/>
                  <a:pt x="7681036" y="3027746"/>
                  <a:pt x="7757236" y="3040129"/>
                </a:cubicBezTo>
                <a:cubicBezTo>
                  <a:pt x="7844866" y="3054416"/>
                  <a:pt x="7919161" y="3167763"/>
                  <a:pt x="8015364" y="3116329"/>
                </a:cubicBezTo>
                <a:cubicBezTo>
                  <a:pt x="8053464" y="3096326"/>
                  <a:pt x="8144903" y="3013459"/>
                  <a:pt x="8202053" y="3031556"/>
                </a:cubicBezTo>
                <a:cubicBezTo>
                  <a:pt x="8243011" y="3044891"/>
                  <a:pt x="8313496" y="3066798"/>
                  <a:pt x="8333498" y="3113471"/>
                </a:cubicBezTo>
                <a:cubicBezTo>
                  <a:pt x="8347786" y="3145856"/>
                  <a:pt x="8350644" y="3220151"/>
                  <a:pt x="8347786" y="3254441"/>
                </a:cubicBezTo>
                <a:cubicBezTo>
                  <a:pt x="8339214" y="3363026"/>
                  <a:pt x="8356359" y="3472563"/>
                  <a:pt x="8360169" y="3581148"/>
                </a:cubicBezTo>
                <a:cubicBezTo>
                  <a:pt x="8365884" y="3745931"/>
                  <a:pt x="8325878" y="3894521"/>
                  <a:pt x="8481136" y="4000248"/>
                </a:cubicBezTo>
                <a:cubicBezTo>
                  <a:pt x="8577338" y="4065019"/>
                  <a:pt x="8681161" y="4069781"/>
                  <a:pt x="8793556" y="4065019"/>
                </a:cubicBezTo>
                <a:cubicBezTo>
                  <a:pt x="8871661" y="4061209"/>
                  <a:pt x="8970721" y="4042159"/>
                  <a:pt x="9041206" y="4005963"/>
                </a:cubicBezTo>
                <a:cubicBezTo>
                  <a:pt x="9084069" y="3983104"/>
                  <a:pt x="9102166" y="3934526"/>
                  <a:pt x="9134551" y="3901188"/>
                </a:cubicBezTo>
                <a:cubicBezTo>
                  <a:pt x="9189796" y="3843086"/>
                  <a:pt x="9197416" y="3792604"/>
                  <a:pt x="9209798" y="3704021"/>
                </a:cubicBezTo>
                <a:cubicBezTo>
                  <a:pt x="9212656" y="3684019"/>
                  <a:pt x="9230753" y="3626869"/>
                  <a:pt x="9232658" y="3619248"/>
                </a:cubicBezTo>
                <a:cubicBezTo>
                  <a:pt x="9238373" y="3597341"/>
                  <a:pt x="9228848" y="3611629"/>
                  <a:pt x="9239326" y="3593531"/>
                </a:cubicBezTo>
                <a:cubicBezTo>
                  <a:pt x="9276473" y="3530666"/>
                  <a:pt x="9393631" y="3499234"/>
                  <a:pt x="9430778" y="3427796"/>
                </a:cubicBezTo>
                <a:cubicBezTo>
                  <a:pt x="9446971" y="3396363"/>
                  <a:pt x="9468878" y="3221104"/>
                  <a:pt x="9473641" y="3175384"/>
                </a:cubicBezTo>
                <a:cubicBezTo>
                  <a:pt x="9482213" y="3082991"/>
                  <a:pt x="9497453" y="2996313"/>
                  <a:pt x="9497453" y="2900111"/>
                </a:cubicBezTo>
                <a:cubicBezTo>
                  <a:pt x="9471736" y="2842961"/>
                  <a:pt x="9499358" y="2774381"/>
                  <a:pt x="9480308" y="2719136"/>
                </a:cubicBezTo>
                <a:close/>
                <a:moveTo>
                  <a:pt x="1665046" y="2260984"/>
                </a:moveTo>
                <a:cubicBezTo>
                  <a:pt x="1771726" y="2134301"/>
                  <a:pt x="1881263" y="2186688"/>
                  <a:pt x="2052713" y="2228599"/>
                </a:cubicBezTo>
                <a:cubicBezTo>
                  <a:pt x="1892693" y="2326706"/>
                  <a:pt x="1790776" y="2315276"/>
                  <a:pt x="1665046" y="2260984"/>
                </a:cubicBezTo>
                <a:close/>
                <a:moveTo>
                  <a:pt x="3116656" y="1268478"/>
                </a:moveTo>
                <a:cubicBezTo>
                  <a:pt x="3109989" y="1239903"/>
                  <a:pt x="3101416" y="1204661"/>
                  <a:pt x="3067126" y="1141796"/>
                </a:cubicBezTo>
                <a:cubicBezTo>
                  <a:pt x="3050933" y="1113221"/>
                  <a:pt x="2974733" y="981776"/>
                  <a:pt x="2986164" y="975108"/>
                </a:cubicBezTo>
                <a:cubicBezTo>
                  <a:pt x="2999498" y="966536"/>
                  <a:pt x="3152851" y="1089408"/>
                  <a:pt x="3167139" y="1084646"/>
                </a:cubicBezTo>
                <a:cubicBezTo>
                  <a:pt x="3189046" y="1077978"/>
                  <a:pt x="3341446" y="1443738"/>
                  <a:pt x="3361448" y="1457074"/>
                </a:cubicBezTo>
                <a:cubicBezTo>
                  <a:pt x="3382403" y="1471361"/>
                  <a:pt x="3398596" y="1488506"/>
                  <a:pt x="3416693" y="1504699"/>
                </a:cubicBezTo>
                <a:cubicBezTo>
                  <a:pt x="3468128" y="1551371"/>
                  <a:pt x="3528136" y="1589471"/>
                  <a:pt x="3562426" y="1653288"/>
                </a:cubicBezTo>
                <a:cubicBezTo>
                  <a:pt x="3570046" y="1667576"/>
                  <a:pt x="3570046" y="1681863"/>
                  <a:pt x="3570998" y="1693294"/>
                </a:cubicBezTo>
                <a:cubicBezTo>
                  <a:pt x="3570998" y="1716153"/>
                  <a:pt x="3568141" y="1734251"/>
                  <a:pt x="3559568" y="1751396"/>
                </a:cubicBezTo>
                <a:cubicBezTo>
                  <a:pt x="3553853" y="1764731"/>
                  <a:pt x="3544328" y="1764731"/>
                  <a:pt x="3536708" y="1759016"/>
                </a:cubicBezTo>
                <a:cubicBezTo>
                  <a:pt x="3511943" y="1739966"/>
                  <a:pt x="3481464" y="1735203"/>
                  <a:pt x="3452889" y="1724726"/>
                </a:cubicBezTo>
                <a:cubicBezTo>
                  <a:pt x="3398596" y="1703771"/>
                  <a:pt x="3344303" y="1684721"/>
                  <a:pt x="3300489" y="1645669"/>
                </a:cubicBezTo>
                <a:cubicBezTo>
                  <a:pt x="3281439" y="1630428"/>
                  <a:pt x="3123323" y="1295149"/>
                  <a:pt x="3116656" y="1268478"/>
                </a:cubicBezTo>
                <a:close/>
                <a:moveTo>
                  <a:pt x="3577666" y="3634488"/>
                </a:moveTo>
                <a:cubicBezTo>
                  <a:pt x="3568141" y="3657348"/>
                  <a:pt x="3570046" y="3681161"/>
                  <a:pt x="3572903" y="3704021"/>
                </a:cubicBezTo>
                <a:cubicBezTo>
                  <a:pt x="3574808" y="3716404"/>
                  <a:pt x="3567189" y="3721166"/>
                  <a:pt x="3560521" y="3724976"/>
                </a:cubicBezTo>
                <a:cubicBezTo>
                  <a:pt x="3507181" y="3753551"/>
                  <a:pt x="3465271" y="3794509"/>
                  <a:pt x="3432886" y="3844038"/>
                </a:cubicBezTo>
                <a:cubicBezTo>
                  <a:pt x="3420503" y="3862136"/>
                  <a:pt x="3406216" y="3881186"/>
                  <a:pt x="3398596" y="3903094"/>
                </a:cubicBezTo>
                <a:cubicBezTo>
                  <a:pt x="3395739" y="3911666"/>
                  <a:pt x="3390023" y="3914523"/>
                  <a:pt x="3381451" y="3913571"/>
                </a:cubicBezTo>
                <a:cubicBezTo>
                  <a:pt x="3366211" y="3912619"/>
                  <a:pt x="3217621" y="3913571"/>
                  <a:pt x="3202381" y="3913571"/>
                </a:cubicBezTo>
                <a:cubicBezTo>
                  <a:pt x="3202381" y="3914523"/>
                  <a:pt x="3202381" y="3914523"/>
                  <a:pt x="3202381" y="3915476"/>
                </a:cubicBezTo>
                <a:cubicBezTo>
                  <a:pt x="3200476" y="3915476"/>
                  <a:pt x="3198571" y="3915476"/>
                  <a:pt x="3195714" y="3915476"/>
                </a:cubicBezTo>
                <a:cubicBezTo>
                  <a:pt x="3180473" y="3915476"/>
                  <a:pt x="3161423" y="3920238"/>
                  <a:pt x="3150946" y="3913571"/>
                </a:cubicBezTo>
                <a:cubicBezTo>
                  <a:pt x="3139516" y="3905951"/>
                  <a:pt x="3151898" y="3885948"/>
                  <a:pt x="3148089" y="3870709"/>
                </a:cubicBezTo>
                <a:cubicBezTo>
                  <a:pt x="3144278" y="3851659"/>
                  <a:pt x="3140468" y="3833561"/>
                  <a:pt x="3135706" y="3814511"/>
                </a:cubicBezTo>
                <a:cubicBezTo>
                  <a:pt x="3128086" y="3783079"/>
                  <a:pt x="3257626" y="3752598"/>
                  <a:pt x="3273818" y="3722119"/>
                </a:cubicBezTo>
                <a:cubicBezTo>
                  <a:pt x="3276676" y="3716404"/>
                  <a:pt x="3280486" y="3709736"/>
                  <a:pt x="3288106" y="3709736"/>
                </a:cubicBezTo>
                <a:cubicBezTo>
                  <a:pt x="3335731" y="3707831"/>
                  <a:pt x="3363353" y="3672588"/>
                  <a:pt x="3392881" y="3642109"/>
                </a:cubicBezTo>
                <a:cubicBezTo>
                  <a:pt x="3401453" y="3632584"/>
                  <a:pt x="3405264" y="3630679"/>
                  <a:pt x="3419551" y="3635441"/>
                </a:cubicBezTo>
                <a:cubicBezTo>
                  <a:pt x="3452889" y="3646871"/>
                  <a:pt x="3488131" y="3644966"/>
                  <a:pt x="3521468" y="3633536"/>
                </a:cubicBezTo>
                <a:cubicBezTo>
                  <a:pt x="3534803" y="3628773"/>
                  <a:pt x="3548139" y="3623059"/>
                  <a:pt x="3562426" y="3620201"/>
                </a:cubicBezTo>
                <a:cubicBezTo>
                  <a:pt x="3578618" y="3617344"/>
                  <a:pt x="3581476" y="3624963"/>
                  <a:pt x="3577666" y="3634488"/>
                </a:cubicBezTo>
                <a:close/>
                <a:moveTo>
                  <a:pt x="3518611" y="3183956"/>
                </a:moveTo>
                <a:cubicBezTo>
                  <a:pt x="3500514" y="3178241"/>
                  <a:pt x="3480511" y="3174431"/>
                  <a:pt x="3460508" y="3170621"/>
                </a:cubicBezTo>
                <a:cubicBezTo>
                  <a:pt x="3392881" y="3160144"/>
                  <a:pt x="3326206" y="3153476"/>
                  <a:pt x="3257626" y="3149666"/>
                </a:cubicBezTo>
                <a:cubicBezTo>
                  <a:pt x="3221431" y="3147761"/>
                  <a:pt x="3182378" y="3142046"/>
                  <a:pt x="3157614" y="3108709"/>
                </a:cubicBezTo>
                <a:cubicBezTo>
                  <a:pt x="3151898" y="3101088"/>
                  <a:pt x="3142373" y="3097279"/>
                  <a:pt x="3130943" y="3095373"/>
                </a:cubicBezTo>
                <a:cubicBezTo>
                  <a:pt x="3074746" y="3085848"/>
                  <a:pt x="3018548" y="3075371"/>
                  <a:pt x="2963303" y="3062988"/>
                </a:cubicBezTo>
                <a:cubicBezTo>
                  <a:pt x="2936633" y="3057273"/>
                  <a:pt x="2914726" y="3041081"/>
                  <a:pt x="2896628" y="3020126"/>
                </a:cubicBezTo>
                <a:cubicBezTo>
                  <a:pt x="2884246" y="3005838"/>
                  <a:pt x="2894723" y="2979169"/>
                  <a:pt x="2905201" y="2960119"/>
                </a:cubicBezTo>
                <a:cubicBezTo>
                  <a:pt x="2924251" y="2926781"/>
                  <a:pt x="2960446" y="2920113"/>
                  <a:pt x="2989973" y="2903921"/>
                </a:cubicBezTo>
                <a:cubicBezTo>
                  <a:pt x="2993783" y="2902016"/>
                  <a:pt x="2995689" y="2898206"/>
                  <a:pt x="2999498" y="2897254"/>
                </a:cubicBezTo>
                <a:cubicBezTo>
                  <a:pt x="3001403" y="2896301"/>
                  <a:pt x="3005214" y="2896301"/>
                  <a:pt x="3008071" y="2897254"/>
                </a:cubicBezTo>
                <a:cubicBezTo>
                  <a:pt x="3012833" y="2900111"/>
                  <a:pt x="3008071" y="2902016"/>
                  <a:pt x="3008071" y="2904873"/>
                </a:cubicBezTo>
                <a:cubicBezTo>
                  <a:pt x="3004261" y="2923923"/>
                  <a:pt x="2989973" y="2937259"/>
                  <a:pt x="2983306" y="2955356"/>
                </a:cubicBezTo>
                <a:cubicBezTo>
                  <a:pt x="2968066" y="2998219"/>
                  <a:pt x="2980448" y="3016316"/>
                  <a:pt x="3028073" y="3011554"/>
                </a:cubicBezTo>
                <a:cubicBezTo>
                  <a:pt x="3063316" y="3007744"/>
                  <a:pt x="3098558" y="3000123"/>
                  <a:pt x="3128086" y="2978216"/>
                </a:cubicBezTo>
                <a:cubicBezTo>
                  <a:pt x="3151898" y="2961071"/>
                  <a:pt x="3173806" y="2971548"/>
                  <a:pt x="3193808" y="2980121"/>
                </a:cubicBezTo>
                <a:cubicBezTo>
                  <a:pt x="3219526" y="2990598"/>
                  <a:pt x="3246196" y="2995361"/>
                  <a:pt x="3270961" y="3007744"/>
                </a:cubicBezTo>
                <a:cubicBezTo>
                  <a:pt x="3306203" y="3024888"/>
                  <a:pt x="3342398" y="3038223"/>
                  <a:pt x="3376689" y="3056321"/>
                </a:cubicBezTo>
                <a:cubicBezTo>
                  <a:pt x="3412883" y="3075371"/>
                  <a:pt x="3449078" y="3092516"/>
                  <a:pt x="3485273" y="3113471"/>
                </a:cubicBezTo>
                <a:cubicBezTo>
                  <a:pt x="3516706" y="3131569"/>
                  <a:pt x="3550043" y="3146809"/>
                  <a:pt x="3582428" y="3163954"/>
                </a:cubicBezTo>
                <a:cubicBezTo>
                  <a:pt x="3609098" y="3177288"/>
                  <a:pt x="3636721" y="3190623"/>
                  <a:pt x="3664343" y="3202054"/>
                </a:cubicBezTo>
                <a:cubicBezTo>
                  <a:pt x="3612908" y="3203006"/>
                  <a:pt x="3565283" y="3199196"/>
                  <a:pt x="3518611" y="3183956"/>
                </a:cubicBezTo>
                <a:close/>
                <a:moveTo>
                  <a:pt x="4204411" y="1726631"/>
                </a:moveTo>
                <a:cubicBezTo>
                  <a:pt x="4168216" y="1727583"/>
                  <a:pt x="4113923" y="1687578"/>
                  <a:pt x="4080586" y="1702819"/>
                </a:cubicBezTo>
                <a:cubicBezTo>
                  <a:pt x="4051058" y="1716153"/>
                  <a:pt x="4027246" y="1710438"/>
                  <a:pt x="4007243" y="1685674"/>
                </a:cubicBezTo>
                <a:cubicBezTo>
                  <a:pt x="3994861" y="1671386"/>
                  <a:pt x="3838651" y="1478028"/>
                  <a:pt x="3818648" y="1459931"/>
                </a:cubicBezTo>
                <a:cubicBezTo>
                  <a:pt x="3776739" y="1423736"/>
                  <a:pt x="3740543" y="1381826"/>
                  <a:pt x="3704348" y="1339916"/>
                </a:cubicBezTo>
                <a:cubicBezTo>
                  <a:pt x="3661486" y="1290386"/>
                  <a:pt x="3620528" y="1239903"/>
                  <a:pt x="3567189" y="1201803"/>
                </a:cubicBezTo>
                <a:cubicBezTo>
                  <a:pt x="3545281" y="1186563"/>
                  <a:pt x="3481464" y="1143701"/>
                  <a:pt x="3473843" y="1135128"/>
                </a:cubicBezTo>
                <a:cubicBezTo>
                  <a:pt x="3430028" y="1078931"/>
                  <a:pt x="3388118" y="1021781"/>
                  <a:pt x="3340493" y="968441"/>
                </a:cubicBezTo>
                <a:cubicBezTo>
                  <a:pt x="3326206" y="953201"/>
                  <a:pt x="3310966" y="937961"/>
                  <a:pt x="3295726" y="923673"/>
                </a:cubicBezTo>
                <a:cubicBezTo>
                  <a:pt x="3283343" y="912243"/>
                  <a:pt x="3219526" y="763653"/>
                  <a:pt x="3204286" y="761748"/>
                </a:cubicBezTo>
                <a:cubicBezTo>
                  <a:pt x="3154756" y="755081"/>
                  <a:pt x="3114751" y="731268"/>
                  <a:pt x="3080461" y="696026"/>
                </a:cubicBezTo>
                <a:cubicBezTo>
                  <a:pt x="3037598" y="653163"/>
                  <a:pt x="3006166" y="601728"/>
                  <a:pt x="2963303" y="558866"/>
                </a:cubicBezTo>
                <a:cubicBezTo>
                  <a:pt x="2957589" y="553151"/>
                  <a:pt x="2943301" y="548388"/>
                  <a:pt x="2947111" y="539816"/>
                </a:cubicBezTo>
                <a:cubicBezTo>
                  <a:pt x="2951873" y="528386"/>
                  <a:pt x="2965208" y="529338"/>
                  <a:pt x="2976639" y="530291"/>
                </a:cubicBezTo>
                <a:cubicBezTo>
                  <a:pt x="2979496" y="530291"/>
                  <a:pt x="2982353" y="530291"/>
                  <a:pt x="2989973" y="530291"/>
                </a:cubicBezTo>
                <a:cubicBezTo>
                  <a:pt x="2997593" y="530291"/>
                  <a:pt x="3011881" y="528386"/>
                  <a:pt x="3022358" y="538863"/>
                </a:cubicBezTo>
                <a:cubicBezTo>
                  <a:pt x="3038551" y="552198"/>
                  <a:pt x="3053791" y="547436"/>
                  <a:pt x="3069031" y="537911"/>
                </a:cubicBezTo>
                <a:cubicBezTo>
                  <a:pt x="3107131" y="516003"/>
                  <a:pt x="3149993" y="509336"/>
                  <a:pt x="3191903" y="498858"/>
                </a:cubicBezTo>
                <a:cubicBezTo>
                  <a:pt x="3245243" y="486476"/>
                  <a:pt x="3296678" y="496953"/>
                  <a:pt x="3347161" y="503621"/>
                </a:cubicBezTo>
                <a:cubicBezTo>
                  <a:pt x="3436696" y="515051"/>
                  <a:pt x="3525278" y="521718"/>
                  <a:pt x="3614814" y="521718"/>
                </a:cubicBezTo>
                <a:cubicBezTo>
                  <a:pt x="3621481" y="521718"/>
                  <a:pt x="3628148" y="522671"/>
                  <a:pt x="3631958" y="530291"/>
                </a:cubicBezTo>
                <a:cubicBezTo>
                  <a:pt x="3667201" y="589346"/>
                  <a:pt x="3712921" y="639828"/>
                  <a:pt x="3762451" y="686501"/>
                </a:cubicBezTo>
                <a:cubicBezTo>
                  <a:pt x="3780548" y="703646"/>
                  <a:pt x="3798646" y="722696"/>
                  <a:pt x="3815791" y="741746"/>
                </a:cubicBezTo>
                <a:cubicBezTo>
                  <a:pt x="3822458" y="749366"/>
                  <a:pt x="3831031" y="754128"/>
                  <a:pt x="3838651" y="760796"/>
                </a:cubicBezTo>
                <a:cubicBezTo>
                  <a:pt x="3859606" y="778893"/>
                  <a:pt x="3860558" y="800801"/>
                  <a:pt x="3863416" y="825566"/>
                </a:cubicBezTo>
                <a:cubicBezTo>
                  <a:pt x="3870083" y="877001"/>
                  <a:pt x="3891991" y="921768"/>
                  <a:pt x="3927233" y="961773"/>
                </a:cubicBezTo>
                <a:cubicBezTo>
                  <a:pt x="3961523" y="1000826"/>
                  <a:pt x="3999623" y="1035116"/>
                  <a:pt x="4031056" y="1077026"/>
                </a:cubicBezTo>
                <a:cubicBezTo>
                  <a:pt x="4049153" y="1101791"/>
                  <a:pt x="4066298" y="1128461"/>
                  <a:pt x="4074871" y="1159893"/>
                </a:cubicBezTo>
                <a:cubicBezTo>
                  <a:pt x="4083443" y="1193231"/>
                  <a:pt x="4105351" y="1219901"/>
                  <a:pt x="4126306" y="1245619"/>
                </a:cubicBezTo>
                <a:cubicBezTo>
                  <a:pt x="4168216" y="1296101"/>
                  <a:pt x="4210126" y="1347536"/>
                  <a:pt x="4242511" y="1404686"/>
                </a:cubicBezTo>
                <a:cubicBezTo>
                  <a:pt x="4275849" y="1462788"/>
                  <a:pt x="4329189" y="1571374"/>
                  <a:pt x="4336809" y="1640906"/>
                </a:cubicBezTo>
                <a:cubicBezTo>
                  <a:pt x="4338714" y="1659956"/>
                  <a:pt x="4340618" y="1679958"/>
                  <a:pt x="4344428" y="1699961"/>
                </a:cubicBezTo>
                <a:cubicBezTo>
                  <a:pt x="4350143" y="1715201"/>
                  <a:pt x="4247274" y="1726631"/>
                  <a:pt x="4204411" y="1726631"/>
                </a:cubicBezTo>
                <a:close/>
                <a:moveTo>
                  <a:pt x="4774006" y="1560896"/>
                </a:moveTo>
                <a:cubicBezTo>
                  <a:pt x="4768291" y="1594233"/>
                  <a:pt x="4755909" y="1626619"/>
                  <a:pt x="4745431" y="1658051"/>
                </a:cubicBezTo>
                <a:cubicBezTo>
                  <a:pt x="4741621" y="1668528"/>
                  <a:pt x="4734001" y="1677101"/>
                  <a:pt x="4727334" y="1686626"/>
                </a:cubicBezTo>
                <a:cubicBezTo>
                  <a:pt x="4716856" y="1678053"/>
                  <a:pt x="4700664" y="1677101"/>
                  <a:pt x="4692091" y="1664719"/>
                </a:cubicBezTo>
                <a:cubicBezTo>
                  <a:pt x="4662564" y="1620903"/>
                  <a:pt x="4636846" y="1576136"/>
                  <a:pt x="4618749" y="1525653"/>
                </a:cubicBezTo>
                <a:cubicBezTo>
                  <a:pt x="4601603" y="1478028"/>
                  <a:pt x="4584459" y="1429451"/>
                  <a:pt x="4561599" y="1383731"/>
                </a:cubicBezTo>
                <a:cubicBezTo>
                  <a:pt x="4543501" y="1347536"/>
                  <a:pt x="4488256" y="1273241"/>
                  <a:pt x="4469206" y="1237046"/>
                </a:cubicBezTo>
                <a:cubicBezTo>
                  <a:pt x="4438726" y="1179896"/>
                  <a:pt x="4407293" y="1122746"/>
                  <a:pt x="4372051" y="1068453"/>
                </a:cubicBezTo>
                <a:cubicBezTo>
                  <a:pt x="4344428" y="1025591"/>
                  <a:pt x="4315853" y="982728"/>
                  <a:pt x="4287278" y="940818"/>
                </a:cubicBezTo>
                <a:cubicBezTo>
                  <a:pt x="4249178" y="884621"/>
                  <a:pt x="4208221" y="831281"/>
                  <a:pt x="4169168" y="775083"/>
                </a:cubicBezTo>
                <a:cubicBezTo>
                  <a:pt x="4148214" y="745556"/>
                  <a:pt x="4127258" y="715076"/>
                  <a:pt x="4102493" y="688406"/>
                </a:cubicBezTo>
                <a:cubicBezTo>
                  <a:pt x="4092016" y="676976"/>
                  <a:pt x="4072966" y="673166"/>
                  <a:pt x="4058678" y="665546"/>
                </a:cubicBezTo>
                <a:cubicBezTo>
                  <a:pt x="4047248" y="658878"/>
                  <a:pt x="4040581" y="652211"/>
                  <a:pt x="4040581" y="638876"/>
                </a:cubicBezTo>
                <a:cubicBezTo>
                  <a:pt x="4040581" y="620778"/>
                  <a:pt x="4032008" y="605538"/>
                  <a:pt x="4024389" y="590298"/>
                </a:cubicBezTo>
                <a:cubicBezTo>
                  <a:pt x="4012958" y="569343"/>
                  <a:pt x="4001528" y="548388"/>
                  <a:pt x="3987241" y="528386"/>
                </a:cubicBezTo>
                <a:cubicBezTo>
                  <a:pt x="3980573" y="518861"/>
                  <a:pt x="3981526" y="511241"/>
                  <a:pt x="3983431" y="499811"/>
                </a:cubicBezTo>
                <a:cubicBezTo>
                  <a:pt x="4003433" y="520766"/>
                  <a:pt x="4020578" y="500763"/>
                  <a:pt x="4036771" y="496953"/>
                </a:cubicBezTo>
                <a:cubicBezTo>
                  <a:pt x="4075823" y="488381"/>
                  <a:pt x="4112018" y="476951"/>
                  <a:pt x="4152976" y="490286"/>
                </a:cubicBezTo>
                <a:cubicBezTo>
                  <a:pt x="4190123" y="502668"/>
                  <a:pt x="4221556" y="520766"/>
                  <a:pt x="4252989" y="544578"/>
                </a:cubicBezTo>
                <a:cubicBezTo>
                  <a:pt x="4308234" y="585536"/>
                  <a:pt x="4355859" y="636971"/>
                  <a:pt x="4412056" y="676976"/>
                </a:cubicBezTo>
                <a:cubicBezTo>
                  <a:pt x="4442536" y="698883"/>
                  <a:pt x="4474921" y="719838"/>
                  <a:pt x="4512068" y="731268"/>
                </a:cubicBezTo>
                <a:cubicBezTo>
                  <a:pt x="4536834" y="738888"/>
                  <a:pt x="4560646" y="746508"/>
                  <a:pt x="4586364" y="752223"/>
                </a:cubicBezTo>
                <a:cubicBezTo>
                  <a:pt x="4617796" y="757938"/>
                  <a:pt x="4643514" y="776988"/>
                  <a:pt x="4670184" y="793181"/>
                </a:cubicBezTo>
                <a:cubicBezTo>
                  <a:pt x="4673041" y="795086"/>
                  <a:pt x="4677803" y="799848"/>
                  <a:pt x="4677803" y="806516"/>
                </a:cubicBezTo>
                <a:cubicBezTo>
                  <a:pt x="4681614" y="839853"/>
                  <a:pt x="4685424" y="874143"/>
                  <a:pt x="4690186" y="907481"/>
                </a:cubicBezTo>
                <a:cubicBezTo>
                  <a:pt x="4696853" y="947486"/>
                  <a:pt x="4703521" y="988443"/>
                  <a:pt x="4713999" y="1028448"/>
                </a:cubicBezTo>
                <a:cubicBezTo>
                  <a:pt x="4715903" y="1034163"/>
                  <a:pt x="4714951" y="1039878"/>
                  <a:pt x="4715903" y="1044641"/>
                </a:cubicBezTo>
                <a:cubicBezTo>
                  <a:pt x="4719714" y="1087503"/>
                  <a:pt x="4763528" y="1167513"/>
                  <a:pt x="4773053" y="1209424"/>
                </a:cubicBezTo>
                <a:cubicBezTo>
                  <a:pt x="4777816" y="1231331"/>
                  <a:pt x="4778768" y="1254191"/>
                  <a:pt x="4781626" y="1277051"/>
                </a:cubicBezTo>
                <a:cubicBezTo>
                  <a:pt x="4786389" y="1318008"/>
                  <a:pt x="4788293" y="1358966"/>
                  <a:pt x="4790199" y="1399924"/>
                </a:cubicBezTo>
                <a:cubicBezTo>
                  <a:pt x="4792103" y="1453263"/>
                  <a:pt x="4782578" y="1507556"/>
                  <a:pt x="4774006" y="156089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6500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2854285" y="23015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4D8757CA-82D2-52FB-BCB7-F2D24624D370}"/>
              </a:ext>
            </a:extLst>
          </p:cNvPr>
          <p:cNvSpPr/>
          <p:nvPr/>
        </p:nvSpPr>
        <p:spPr>
          <a:xfrm>
            <a:off x="5778241" y="1448609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E291789B-49BD-FD98-30A3-D12785637ED2}"/>
              </a:ext>
            </a:extLst>
          </p:cNvPr>
          <p:cNvSpPr/>
          <p:nvPr/>
        </p:nvSpPr>
        <p:spPr>
          <a:xfrm>
            <a:off x="4939487" y="1519143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48F42689-45E9-3433-EA85-3FE99D5AC954}"/>
              </a:ext>
            </a:extLst>
          </p:cNvPr>
          <p:cNvSpPr/>
          <p:nvPr/>
        </p:nvSpPr>
        <p:spPr>
          <a:xfrm>
            <a:off x="5780327" y="4476663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1E638BEC-EAA4-2AD9-D102-6B8C4A907C82}"/>
              </a:ext>
            </a:extLst>
          </p:cNvPr>
          <p:cNvSpPr/>
          <p:nvPr/>
        </p:nvSpPr>
        <p:spPr>
          <a:xfrm rot="18900000">
            <a:off x="9251906" y="3611015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A888AF68-0E4D-5D6B-E42E-D031B9422DB7}"/>
              </a:ext>
            </a:extLst>
          </p:cNvPr>
          <p:cNvSpPr/>
          <p:nvPr/>
        </p:nvSpPr>
        <p:spPr>
          <a:xfrm flipH="1">
            <a:off x="4933197" y="4598366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05A6B80C-267C-3542-6621-D8537DFB26D9}"/>
              </a:ext>
            </a:extLst>
          </p:cNvPr>
          <p:cNvSpPr/>
          <p:nvPr/>
        </p:nvSpPr>
        <p:spPr>
          <a:xfrm>
            <a:off x="7411581" y="3598963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5B8B7F25-C70F-DFB2-DDF3-321A819372F8}"/>
              </a:ext>
            </a:extLst>
          </p:cNvPr>
          <p:cNvSpPr/>
          <p:nvPr/>
        </p:nvSpPr>
        <p:spPr>
          <a:xfrm>
            <a:off x="10729872" y="3557023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F1E5768D-92B4-7EFE-5110-2BBC6C2BFEA5}"/>
              </a:ext>
            </a:extLst>
          </p:cNvPr>
          <p:cNvSpPr/>
          <p:nvPr/>
        </p:nvSpPr>
        <p:spPr>
          <a:xfrm>
            <a:off x="6616995" y="1475173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CD40D797-0361-65A4-E990-93128D109534}"/>
              </a:ext>
            </a:extLst>
          </p:cNvPr>
          <p:cNvSpPr/>
          <p:nvPr/>
        </p:nvSpPr>
        <p:spPr>
          <a:xfrm rot="5400000">
            <a:off x="7403855" y="1475172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581D9E73-E99D-3A42-B6C6-7F7552316E60}"/>
              </a:ext>
            </a:extLst>
          </p:cNvPr>
          <p:cNvSpPr/>
          <p:nvPr/>
        </p:nvSpPr>
        <p:spPr>
          <a:xfrm>
            <a:off x="6476098" y="4575441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599F062B-5151-0863-10E4-8B2CAF09A11B}"/>
              </a:ext>
            </a:extLst>
          </p:cNvPr>
          <p:cNvSpPr/>
          <p:nvPr/>
        </p:nvSpPr>
        <p:spPr>
          <a:xfrm flipH="1">
            <a:off x="10704629" y="2484223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F6459B66-DAA4-9424-BA37-AE727A5C75B1}"/>
              </a:ext>
            </a:extLst>
          </p:cNvPr>
          <p:cNvSpPr/>
          <p:nvPr/>
        </p:nvSpPr>
        <p:spPr>
          <a:xfrm rot="16200000">
            <a:off x="8191529" y="1427069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90FB04F9-C7C7-3DE8-AE1B-1171897C083A}"/>
              </a:ext>
            </a:extLst>
          </p:cNvPr>
          <p:cNvSpPr/>
          <p:nvPr/>
        </p:nvSpPr>
        <p:spPr>
          <a:xfrm>
            <a:off x="9074722" y="1380759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A5A55AAB-E803-664E-DA2E-1C749678485E}"/>
              </a:ext>
            </a:extLst>
          </p:cNvPr>
          <p:cNvSpPr/>
          <p:nvPr/>
        </p:nvSpPr>
        <p:spPr>
          <a:xfrm>
            <a:off x="7371917" y="4557416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BED4E6A6-722B-43B2-560E-91C5A4FAAF62}"/>
              </a:ext>
            </a:extLst>
          </p:cNvPr>
          <p:cNvSpPr/>
          <p:nvPr/>
        </p:nvSpPr>
        <p:spPr>
          <a:xfrm>
            <a:off x="4084667" y="5425641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251EAA6C-385C-F219-1374-FE7ADFDBB38F}"/>
              </a:ext>
            </a:extLst>
          </p:cNvPr>
          <p:cNvSpPr/>
          <p:nvPr/>
        </p:nvSpPr>
        <p:spPr>
          <a:xfrm rot="16200000">
            <a:off x="8203034" y="3501588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5EBA1749-189F-1182-9A67-841C43DCDDEA}"/>
              </a:ext>
            </a:extLst>
          </p:cNvPr>
          <p:cNvSpPr/>
          <p:nvPr/>
        </p:nvSpPr>
        <p:spPr>
          <a:xfrm rot="10800000">
            <a:off x="8977234" y="2500389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525FF2D9-DB38-167B-AB19-5200296FF337}"/>
              </a:ext>
            </a:extLst>
          </p:cNvPr>
          <p:cNvSpPr/>
          <p:nvPr/>
        </p:nvSpPr>
        <p:spPr>
          <a:xfrm>
            <a:off x="6633113" y="3543732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A204C9F5-2D22-A481-2628-C93EEDBC6B88}"/>
              </a:ext>
            </a:extLst>
          </p:cNvPr>
          <p:cNvSpPr/>
          <p:nvPr/>
        </p:nvSpPr>
        <p:spPr>
          <a:xfrm>
            <a:off x="4026394" y="1437317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62BD5947-BC91-69F7-4F0F-36E49BA9DE1C}"/>
              </a:ext>
            </a:extLst>
          </p:cNvPr>
          <p:cNvSpPr/>
          <p:nvPr/>
        </p:nvSpPr>
        <p:spPr>
          <a:xfrm>
            <a:off x="8200373" y="2472444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7B745D6C-CF5B-287C-272A-D06225839657}"/>
              </a:ext>
            </a:extLst>
          </p:cNvPr>
          <p:cNvSpPr/>
          <p:nvPr/>
        </p:nvSpPr>
        <p:spPr>
          <a:xfrm>
            <a:off x="9845765" y="3579912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E720698B-2118-80BC-1617-A901008375F4}"/>
              </a:ext>
            </a:extLst>
          </p:cNvPr>
          <p:cNvSpPr/>
          <p:nvPr/>
        </p:nvSpPr>
        <p:spPr>
          <a:xfrm>
            <a:off x="4990387" y="2494700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26367A2F-CEEB-CF4C-5944-0B177B5A99E8}"/>
              </a:ext>
            </a:extLst>
          </p:cNvPr>
          <p:cNvSpPr/>
          <p:nvPr/>
        </p:nvSpPr>
        <p:spPr>
          <a:xfrm>
            <a:off x="7524387" y="2483961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9A819230-2D15-D664-3435-476356416302}"/>
              </a:ext>
            </a:extLst>
          </p:cNvPr>
          <p:cNvSpPr/>
          <p:nvPr/>
        </p:nvSpPr>
        <p:spPr>
          <a:xfrm>
            <a:off x="5924923" y="2523632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CB8022AE-6B54-3FF5-37B1-7FF4ABC92195}"/>
              </a:ext>
            </a:extLst>
          </p:cNvPr>
          <p:cNvSpPr/>
          <p:nvPr/>
        </p:nvSpPr>
        <p:spPr>
          <a:xfrm>
            <a:off x="6820669" y="2508479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E8BADBDC-159F-F573-827D-7FD4043CB1BF}"/>
              </a:ext>
            </a:extLst>
          </p:cNvPr>
          <p:cNvSpPr/>
          <p:nvPr/>
        </p:nvSpPr>
        <p:spPr>
          <a:xfrm>
            <a:off x="5586116" y="5491795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96CAEB72-CE48-3B51-47C1-3857F8E547D7}"/>
              </a:ext>
            </a:extLst>
          </p:cNvPr>
          <p:cNvSpPr/>
          <p:nvPr/>
        </p:nvSpPr>
        <p:spPr>
          <a:xfrm>
            <a:off x="4077544" y="2428093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5008A145-6410-2759-3AFF-6F3B26E5D426}"/>
              </a:ext>
            </a:extLst>
          </p:cNvPr>
          <p:cNvSpPr/>
          <p:nvPr/>
        </p:nvSpPr>
        <p:spPr>
          <a:xfrm rot="20700000">
            <a:off x="5803707" y="3590663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91C29BE0-7525-A71D-E30C-B819366EFD62}"/>
              </a:ext>
            </a:extLst>
          </p:cNvPr>
          <p:cNvSpPr/>
          <p:nvPr/>
        </p:nvSpPr>
        <p:spPr>
          <a:xfrm rot="10800000">
            <a:off x="4854391" y="5442400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48F6F50F-DE66-CB47-BF10-509DD24E4D3A}"/>
              </a:ext>
            </a:extLst>
          </p:cNvPr>
          <p:cNvSpPr/>
          <p:nvPr/>
        </p:nvSpPr>
        <p:spPr>
          <a:xfrm>
            <a:off x="7283213" y="5535283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4E904155-C88A-FD96-E293-1A9BE14F4860}"/>
              </a:ext>
            </a:extLst>
          </p:cNvPr>
          <p:cNvSpPr/>
          <p:nvPr/>
        </p:nvSpPr>
        <p:spPr>
          <a:xfrm>
            <a:off x="9826793" y="5535283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8ABA6720-7369-2481-48D6-239164D13598}"/>
              </a:ext>
            </a:extLst>
          </p:cNvPr>
          <p:cNvSpPr/>
          <p:nvPr/>
        </p:nvSpPr>
        <p:spPr>
          <a:xfrm>
            <a:off x="8135166" y="5538354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0E58F4AB-95F2-85E0-3B44-CC2DBDD9A2BE}"/>
              </a:ext>
            </a:extLst>
          </p:cNvPr>
          <p:cNvSpPr/>
          <p:nvPr/>
        </p:nvSpPr>
        <p:spPr>
          <a:xfrm>
            <a:off x="10678747" y="5531881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3B7F1AE6-A457-030E-2E99-8267FE8C852A}"/>
              </a:ext>
            </a:extLst>
          </p:cNvPr>
          <p:cNvSpPr/>
          <p:nvPr/>
        </p:nvSpPr>
        <p:spPr>
          <a:xfrm>
            <a:off x="8980979" y="5538354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E893B759-634B-1AFB-DE93-45AA47F97E3C}"/>
              </a:ext>
            </a:extLst>
          </p:cNvPr>
          <p:cNvSpPr/>
          <p:nvPr/>
        </p:nvSpPr>
        <p:spPr>
          <a:xfrm rot="2700000">
            <a:off x="4991869" y="3476607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4171AAE2-E24D-D94F-21ED-28528D3C2CF9}"/>
              </a:ext>
            </a:extLst>
          </p:cNvPr>
          <p:cNvSpPr/>
          <p:nvPr/>
        </p:nvSpPr>
        <p:spPr>
          <a:xfrm>
            <a:off x="4067345" y="3501704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3F126089-2385-DB64-9720-F3F3EF71B9DC}"/>
              </a:ext>
            </a:extLst>
          </p:cNvPr>
          <p:cNvSpPr/>
          <p:nvPr/>
        </p:nvSpPr>
        <p:spPr>
          <a:xfrm rot="2700000">
            <a:off x="6645199" y="5432939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0E03E374-6902-0F9F-AFC0-222C97F3183F}"/>
              </a:ext>
            </a:extLst>
          </p:cNvPr>
          <p:cNvSpPr/>
          <p:nvPr/>
        </p:nvSpPr>
        <p:spPr>
          <a:xfrm>
            <a:off x="4042406" y="4569874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12442394-DC6B-BEAB-51FC-66A7CD3241DB}"/>
              </a:ext>
            </a:extLst>
          </p:cNvPr>
          <p:cNvSpPr/>
          <p:nvPr/>
        </p:nvSpPr>
        <p:spPr>
          <a:xfrm flipH="1">
            <a:off x="9768591" y="2510563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6AD5C718-2646-0496-0C85-FD419BFE4807}"/>
              </a:ext>
            </a:extLst>
          </p:cNvPr>
          <p:cNvSpPr/>
          <p:nvPr/>
        </p:nvSpPr>
        <p:spPr>
          <a:xfrm rot="18805991">
            <a:off x="9792863" y="1495805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D311A54E-2429-86C1-5AFF-BBDEA30052B0}"/>
              </a:ext>
            </a:extLst>
          </p:cNvPr>
          <p:cNvSpPr/>
          <p:nvPr/>
        </p:nvSpPr>
        <p:spPr>
          <a:xfrm>
            <a:off x="10598991" y="1495871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8C1A2350-FE8E-E025-00A8-B4C9D6D29130}"/>
              </a:ext>
            </a:extLst>
          </p:cNvPr>
          <p:cNvSpPr>
            <a:spLocks noChangeAspect="1"/>
          </p:cNvSpPr>
          <p:nvPr/>
        </p:nvSpPr>
        <p:spPr>
          <a:xfrm>
            <a:off x="9029644" y="4534483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45F6CE01-17C2-B250-63FD-6CDF9DE98DCD}"/>
              </a:ext>
            </a:extLst>
          </p:cNvPr>
          <p:cNvSpPr>
            <a:spLocks noChangeAspect="1"/>
          </p:cNvSpPr>
          <p:nvPr/>
        </p:nvSpPr>
        <p:spPr>
          <a:xfrm>
            <a:off x="8154602" y="4534483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12D63C74-E1C1-3132-F0D5-CE4DFD9AE9D4}"/>
              </a:ext>
            </a:extLst>
          </p:cNvPr>
          <p:cNvSpPr>
            <a:spLocks noChangeAspect="1"/>
          </p:cNvSpPr>
          <p:nvPr/>
        </p:nvSpPr>
        <p:spPr>
          <a:xfrm>
            <a:off x="9904686" y="4534483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6D453309-35C1-C372-ED2B-0D0B87D43D45}"/>
              </a:ext>
            </a:extLst>
          </p:cNvPr>
          <p:cNvSpPr>
            <a:spLocks noChangeAspect="1"/>
          </p:cNvSpPr>
          <p:nvPr/>
        </p:nvSpPr>
        <p:spPr>
          <a:xfrm>
            <a:off x="10779727" y="4534483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903720" y="404282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46C44DCF-BACB-9AFE-7DE5-9F55142E874D}"/>
              </a:ext>
            </a:extLst>
          </p:cNvPr>
          <p:cNvSpPr>
            <a:spLocks noChangeAspect="1"/>
          </p:cNvSpPr>
          <p:nvPr/>
        </p:nvSpPr>
        <p:spPr>
          <a:xfrm>
            <a:off x="3922860" y="1715362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1D2D676F-9F70-E76A-1D91-F2F6CF896250}"/>
              </a:ext>
            </a:extLst>
          </p:cNvPr>
          <p:cNvSpPr>
            <a:spLocks noChangeAspect="1"/>
          </p:cNvSpPr>
          <p:nvPr/>
        </p:nvSpPr>
        <p:spPr>
          <a:xfrm>
            <a:off x="4770002" y="1759650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DE32D2A1-FCD5-B943-E8A8-321E5DB1D030}"/>
              </a:ext>
            </a:extLst>
          </p:cNvPr>
          <p:cNvSpPr>
            <a:spLocks noChangeAspect="1"/>
          </p:cNvSpPr>
          <p:nvPr/>
        </p:nvSpPr>
        <p:spPr>
          <a:xfrm>
            <a:off x="6487432" y="1744816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D55E9B84-16C5-95E6-37F9-6569F8A7F58F}"/>
              </a:ext>
            </a:extLst>
          </p:cNvPr>
          <p:cNvSpPr>
            <a:spLocks noChangeAspect="1"/>
          </p:cNvSpPr>
          <p:nvPr/>
        </p:nvSpPr>
        <p:spPr>
          <a:xfrm>
            <a:off x="5607987" y="1756570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0A2FAC94-0BFF-033D-C007-E85D145C8375}"/>
              </a:ext>
            </a:extLst>
          </p:cNvPr>
          <p:cNvSpPr>
            <a:spLocks noChangeAspect="1"/>
          </p:cNvSpPr>
          <p:nvPr/>
        </p:nvSpPr>
        <p:spPr>
          <a:xfrm rot="18900000">
            <a:off x="7332756" y="2779943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2AEE19FF-E4B0-14EA-71C7-4EE6F37B5A62}"/>
              </a:ext>
            </a:extLst>
          </p:cNvPr>
          <p:cNvSpPr>
            <a:spLocks noChangeAspect="1"/>
          </p:cNvSpPr>
          <p:nvPr/>
        </p:nvSpPr>
        <p:spPr>
          <a:xfrm>
            <a:off x="8052808" y="1748951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7F466E89-8C40-1432-9F28-2E5C22C66A67}"/>
              </a:ext>
            </a:extLst>
          </p:cNvPr>
          <p:cNvSpPr>
            <a:spLocks noChangeAspect="1"/>
          </p:cNvSpPr>
          <p:nvPr/>
        </p:nvSpPr>
        <p:spPr>
          <a:xfrm>
            <a:off x="9769429" y="1844584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B3BA8997-A361-8A87-0BFF-DC8C29AE1789}"/>
              </a:ext>
            </a:extLst>
          </p:cNvPr>
          <p:cNvSpPr>
            <a:spLocks noChangeAspect="1"/>
          </p:cNvSpPr>
          <p:nvPr/>
        </p:nvSpPr>
        <p:spPr>
          <a:xfrm>
            <a:off x="7394810" y="1737048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48897CDF-6451-CC54-9348-5F4C844B82C1}"/>
              </a:ext>
            </a:extLst>
          </p:cNvPr>
          <p:cNvSpPr/>
          <p:nvPr/>
        </p:nvSpPr>
        <p:spPr>
          <a:xfrm>
            <a:off x="8952302" y="1738065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2226D0AB-0D22-032A-4D17-C6E79A3DA901}"/>
              </a:ext>
            </a:extLst>
          </p:cNvPr>
          <p:cNvSpPr/>
          <p:nvPr/>
        </p:nvSpPr>
        <p:spPr>
          <a:xfrm>
            <a:off x="10672535" y="1790755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6278E77F-F0A6-4625-F2BA-C34238725627}"/>
              </a:ext>
            </a:extLst>
          </p:cNvPr>
          <p:cNvGrpSpPr>
            <a:grpSpLocks noChangeAspect="1"/>
          </p:cNvGrpSpPr>
          <p:nvPr/>
        </p:nvGrpSpPr>
        <p:grpSpPr>
          <a:xfrm>
            <a:off x="8199494" y="2733901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478570E0-B242-F400-A62A-2746D868D3BD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5BC37CE6-1071-0F6B-AC28-148907A55AFD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2AB46BC9-63BF-A573-D76F-1FA05AA6B727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74656CB9-1081-3B3D-D1DF-C6786FE3C7F2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C824439D-FA1C-AD1E-CC83-6DD81DBFCDA0}"/>
              </a:ext>
            </a:extLst>
          </p:cNvPr>
          <p:cNvSpPr>
            <a:spLocks noChangeAspect="1"/>
          </p:cNvSpPr>
          <p:nvPr/>
        </p:nvSpPr>
        <p:spPr>
          <a:xfrm>
            <a:off x="9110682" y="2733901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78845613-5E7E-96BF-6A23-1B0A48315DBD}"/>
              </a:ext>
            </a:extLst>
          </p:cNvPr>
          <p:cNvSpPr/>
          <p:nvPr/>
        </p:nvSpPr>
        <p:spPr>
          <a:xfrm>
            <a:off x="5621967" y="2721530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FC6D8081-A25F-1976-0CA5-F7A8CE7D92D4}"/>
              </a:ext>
            </a:extLst>
          </p:cNvPr>
          <p:cNvSpPr/>
          <p:nvPr/>
        </p:nvSpPr>
        <p:spPr>
          <a:xfrm>
            <a:off x="6459308" y="2733872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DF659478-7799-8D62-2024-91B76A259091}"/>
              </a:ext>
            </a:extLst>
          </p:cNvPr>
          <p:cNvGrpSpPr/>
          <p:nvPr/>
        </p:nvGrpSpPr>
        <p:grpSpPr>
          <a:xfrm>
            <a:off x="4783981" y="2721530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381D094C-BDAD-157F-9850-6995FE1E312D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12AEBFB5-97E1-BE96-48A9-932142343873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3763249E-BB84-3A72-F90D-96A570C15DC7}"/>
              </a:ext>
            </a:extLst>
          </p:cNvPr>
          <p:cNvSpPr/>
          <p:nvPr/>
        </p:nvSpPr>
        <p:spPr>
          <a:xfrm>
            <a:off x="3963052" y="2751622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170978CD-472C-B7BA-EF7E-B79364A55B1A}"/>
              </a:ext>
            </a:extLst>
          </p:cNvPr>
          <p:cNvSpPr>
            <a:spLocks noChangeAspect="1"/>
          </p:cNvSpPr>
          <p:nvPr/>
        </p:nvSpPr>
        <p:spPr>
          <a:xfrm>
            <a:off x="9759646" y="2733901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90279C66-A7A4-6358-5B66-E5D851CA759F}"/>
              </a:ext>
            </a:extLst>
          </p:cNvPr>
          <p:cNvSpPr>
            <a:spLocks noChangeAspect="1"/>
          </p:cNvSpPr>
          <p:nvPr/>
        </p:nvSpPr>
        <p:spPr>
          <a:xfrm>
            <a:off x="4001610" y="3875806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C5F59CC3-C23A-E95B-528E-5813EDF30ED8}"/>
              </a:ext>
            </a:extLst>
          </p:cNvPr>
          <p:cNvSpPr>
            <a:spLocks noChangeAspect="1"/>
          </p:cNvSpPr>
          <p:nvPr/>
        </p:nvSpPr>
        <p:spPr>
          <a:xfrm>
            <a:off x="10549974" y="2733901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048995A4-4C41-F6E0-41AF-596AEF9A2B1A}"/>
              </a:ext>
            </a:extLst>
          </p:cNvPr>
          <p:cNvSpPr>
            <a:spLocks noChangeAspect="1"/>
          </p:cNvSpPr>
          <p:nvPr/>
        </p:nvSpPr>
        <p:spPr>
          <a:xfrm>
            <a:off x="4800362" y="3875806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D926563D-83B1-4109-153B-F04FE7C1253E}"/>
              </a:ext>
            </a:extLst>
          </p:cNvPr>
          <p:cNvSpPr/>
          <p:nvPr/>
        </p:nvSpPr>
        <p:spPr>
          <a:xfrm>
            <a:off x="7338544" y="3893296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E11C34E4-2BCD-2DB0-B239-F3835ED4BD47}"/>
              </a:ext>
            </a:extLst>
          </p:cNvPr>
          <p:cNvSpPr/>
          <p:nvPr/>
        </p:nvSpPr>
        <p:spPr>
          <a:xfrm>
            <a:off x="6474048" y="3930997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6DDE0FDD-3417-8D39-F934-6BE8ACC95968}"/>
              </a:ext>
            </a:extLst>
          </p:cNvPr>
          <p:cNvSpPr/>
          <p:nvPr/>
        </p:nvSpPr>
        <p:spPr>
          <a:xfrm>
            <a:off x="5624058" y="3894060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0FC1E88A-4E10-5EB9-1C84-219A0D1E6B5F}"/>
              </a:ext>
            </a:extLst>
          </p:cNvPr>
          <p:cNvSpPr/>
          <p:nvPr/>
        </p:nvSpPr>
        <p:spPr>
          <a:xfrm rot="2942052">
            <a:off x="8131059" y="3894642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2F363495-BB6C-9223-4D42-B71F7FC7AF9A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5791616" y="4926788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E6E42F6A-89DD-FE01-C8F2-6DA8FF30FED6}"/>
              </a:ext>
            </a:extLst>
          </p:cNvPr>
          <p:cNvSpPr>
            <a:spLocks noChangeAspect="1"/>
          </p:cNvSpPr>
          <p:nvPr/>
        </p:nvSpPr>
        <p:spPr>
          <a:xfrm>
            <a:off x="10648386" y="3875806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6AF9CD99-8AD0-D393-2EBE-D384D2B65058}"/>
              </a:ext>
            </a:extLst>
          </p:cNvPr>
          <p:cNvSpPr>
            <a:spLocks noChangeAspect="1"/>
          </p:cNvSpPr>
          <p:nvPr/>
        </p:nvSpPr>
        <p:spPr>
          <a:xfrm>
            <a:off x="8930721" y="3875806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A9582B30-9D98-E53F-3DC3-591ACB2DC9DC}"/>
              </a:ext>
            </a:extLst>
          </p:cNvPr>
          <p:cNvSpPr>
            <a:spLocks noChangeAspect="1"/>
          </p:cNvSpPr>
          <p:nvPr/>
        </p:nvSpPr>
        <p:spPr>
          <a:xfrm>
            <a:off x="9769790" y="3875806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B626088F-2E58-3015-3345-BC40394635E9}"/>
              </a:ext>
            </a:extLst>
          </p:cNvPr>
          <p:cNvSpPr>
            <a:spLocks noChangeAspect="1"/>
          </p:cNvSpPr>
          <p:nvPr/>
        </p:nvSpPr>
        <p:spPr>
          <a:xfrm rot="10800000">
            <a:off x="4790601" y="4979768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C7B0AB7D-A97A-AB72-DBFB-B3B00F37269B}"/>
              </a:ext>
            </a:extLst>
          </p:cNvPr>
          <p:cNvSpPr/>
          <p:nvPr/>
        </p:nvSpPr>
        <p:spPr>
          <a:xfrm rot="10800000">
            <a:off x="8202309" y="4964112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1D6F0840-D9FF-DF64-A71F-BB3AA3A778D6}"/>
              </a:ext>
            </a:extLst>
          </p:cNvPr>
          <p:cNvSpPr/>
          <p:nvPr/>
        </p:nvSpPr>
        <p:spPr>
          <a:xfrm>
            <a:off x="6469936" y="5102976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3EBD2A9C-46E0-7BD5-9976-75658BD7534C}"/>
              </a:ext>
            </a:extLst>
          </p:cNvPr>
          <p:cNvSpPr/>
          <p:nvPr/>
        </p:nvSpPr>
        <p:spPr>
          <a:xfrm>
            <a:off x="10553660" y="5004890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8AA8DF9F-4C97-5769-FBDB-9064E689D63B}"/>
              </a:ext>
            </a:extLst>
          </p:cNvPr>
          <p:cNvSpPr/>
          <p:nvPr/>
        </p:nvSpPr>
        <p:spPr>
          <a:xfrm rot="16200000" flipH="1">
            <a:off x="8934736" y="5933026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57DD8D98-3E9D-8BEC-5560-C094F201E5EE}"/>
              </a:ext>
            </a:extLst>
          </p:cNvPr>
          <p:cNvSpPr>
            <a:spLocks noChangeAspect="1"/>
          </p:cNvSpPr>
          <p:nvPr/>
        </p:nvSpPr>
        <p:spPr>
          <a:xfrm>
            <a:off x="7387083" y="5042785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19B7AEE4-0F55-2F47-EF43-5ADB0FC0ED6F}"/>
              </a:ext>
            </a:extLst>
          </p:cNvPr>
          <p:cNvSpPr>
            <a:spLocks noChangeAspect="1"/>
          </p:cNvSpPr>
          <p:nvPr/>
        </p:nvSpPr>
        <p:spPr>
          <a:xfrm>
            <a:off x="8930721" y="5109913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04E77400-3A92-A890-3E9D-221CE15BFED2}"/>
              </a:ext>
            </a:extLst>
          </p:cNvPr>
          <p:cNvSpPr>
            <a:spLocks noChangeAspect="1"/>
          </p:cNvSpPr>
          <p:nvPr/>
        </p:nvSpPr>
        <p:spPr>
          <a:xfrm rot="2160000">
            <a:off x="9788822" y="4979768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5AEA16BB-AEAA-3B7B-932A-8D764D9694A6}"/>
              </a:ext>
            </a:extLst>
          </p:cNvPr>
          <p:cNvSpPr>
            <a:spLocks noChangeAspect="1"/>
          </p:cNvSpPr>
          <p:nvPr/>
        </p:nvSpPr>
        <p:spPr>
          <a:xfrm>
            <a:off x="3969340" y="4979768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EEF1C57D-A049-0868-EDFB-14199BC3EA11}"/>
              </a:ext>
            </a:extLst>
          </p:cNvPr>
          <p:cNvSpPr/>
          <p:nvPr/>
        </p:nvSpPr>
        <p:spPr>
          <a:xfrm>
            <a:off x="4775276" y="5939556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1FE37FBF-D32B-6848-7ABB-A55946AEB76C}"/>
              </a:ext>
            </a:extLst>
          </p:cNvPr>
          <p:cNvSpPr/>
          <p:nvPr/>
        </p:nvSpPr>
        <p:spPr>
          <a:xfrm>
            <a:off x="3928267" y="5939556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1374A236-3CFA-CCD3-D363-27D44F0E0183}"/>
              </a:ext>
            </a:extLst>
          </p:cNvPr>
          <p:cNvSpPr/>
          <p:nvPr/>
        </p:nvSpPr>
        <p:spPr>
          <a:xfrm>
            <a:off x="6463252" y="5939556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289EA959-E6A7-48B7-BBDD-2D3D1E7F3A11}"/>
              </a:ext>
            </a:extLst>
          </p:cNvPr>
          <p:cNvSpPr>
            <a:spLocks noChangeAspect="1"/>
          </p:cNvSpPr>
          <p:nvPr/>
        </p:nvSpPr>
        <p:spPr>
          <a:xfrm>
            <a:off x="5613262" y="5939556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801D0402-01E4-7462-86D9-F3E493E0E79C}"/>
              </a:ext>
            </a:extLst>
          </p:cNvPr>
          <p:cNvSpPr>
            <a:spLocks noChangeAspect="1"/>
          </p:cNvSpPr>
          <p:nvPr/>
        </p:nvSpPr>
        <p:spPr>
          <a:xfrm>
            <a:off x="7328637" y="5929008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CE291B13-4479-13D2-1533-99A3D2AB3730}"/>
              </a:ext>
            </a:extLst>
          </p:cNvPr>
          <p:cNvSpPr/>
          <p:nvPr/>
        </p:nvSpPr>
        <p:spPr>
          <a:xfrm>
            <a:off x="8118102" y="5965498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D0A7F319-C60E-61C8-4CB9-EE8ECF5B9A03}"/>
              </a:ext>
            </a:extLst>
          </p:cNvPr>
          <p:cNvSpPr>
            <a:spLocks noChangeAspect="1"/>
          </p:cNvSpPr>
          <p:nvPr/>
        </p:nvSpPr>
        <p:spPr>
          <a:xfrm>
            <a:off x="10580980" y="5929008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4EB492AE-9841-36B8-1F3D-0DB2A80CC560}"/>
              </a:ext>
            </a:extLst>
          </p:cNvPr>
          <p:cNvSpPr/>
          <p:nvPr/>
        </p:nvSpPr>
        <p:spPr>
          <a:xfrm>
            <a:off x="9851195" y="5930075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987739" y="388101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0C1FCD9B-69FA-5A00-D1E7-645700F37387}"/>
              </a:ext>
            </a:extLst>
          </p:cNvPr>
          <p:cNvSpPr/>
          <p:nvPr/>
        </p:nvSpPr>
        <p:spPr>
          <a:xfrm rot="10800000">
            <a:off x="7523591" y="4668298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7A7749B0-46B9-2DCA-2CA6-3FEE8F6FB812}"/>
              </a:ext>
            </a:extLst>
          </p:cNvPr>
          <p:cNvSpPr/>
          <p:nvPr/>
        </p:nvSpPr>
        <p:spPr>
          <a:xfrm>
            <a:off x="8087197" y="4747652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CE4710A6-44B1-9E5E-D140-767BB238900C}"/>
              </a:ext>
            </a:extLst>
          </p:cNvPr>
          <p:cNvSpPr/>
          <p:nvPr/>
        </p:nvSpPr>
        <p:spPr>
          <a:xfrm rot="16200000">
            <a:off x="4010965" y="3692429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09EBA629-F595-D997-B290-0D1BD826631D}"/>
              </a:ext>
            </a:extLst>
          </p:cNvPr>
          <p:cNvSpPr/>
          <p:nvPr/>
        </p:nvSpPr>
        <p:spPr>
          <a:xfrm>
            <a:off x="9126791" y="3666606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9D6F18CA-DB6A-04EA-F5F4-35E510253FC6}"/>
              </a:ext>
            </a:extLst>
          </p:cNvPr>
          <p:cNvSpPr/>
          <p:nvPr/>
        </p:nvSpPr>
        <p:spPr>
          <a:xfrm>
            <a:off x="9756597" y="4805617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CBA62643-1055-B009-B76C-0A512C642ACF}"/>
              </a:ext>
            </a:extLst>
          </p:cNvPr>
          <p:cNvSpPr/>
          <p:nvPr/>
        </p:nvSpPr>
        <p:spPr>
          <a:xfrm>
            <a:off x="9903928" y="3699947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603269FC-83F3-F32B-7FDD-674441699DEF}"/>
              </a:ext>
            </a:extLst>
          </p:cNvPr>
          <p:cNvSpPr/>
          <p:nvPr/>
        </p:nvSpPr>
        <p:spPr>
          <a:xfrm>
            <a:off x="10649874" y="5710830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7C0A81AB-FB54-60AF-32AB-02FFCA71C3A1}"/>
              </a:ext>
            </a:extLst>
          </p:cNvPr>
          <p:cNvSpPr/>
          <p:nvPr/>
        </p:nvSpPr>
        <p:spPr>
          <a:xfrm>
            <a:off x="10624596" y="2698877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B4883DB6-AA90-37AF-0D71-522630FB3989}"/>
              </a:ext>
            </a:extLst>
          </p:cNvPr>
          <p:cNvSpPr/>
          <p:nvPr/>
        </p:nvSpPr>
        <p:spPr>
          <a:xfrm>
            <a:off x="9105742" y="5712249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16A420EA-E4A1-E069-7E0F-B12D037FC4A0}"/>
              </a:ext>
            </a:extLst>
          </p:cNvPr>
          <p:cNvSpPr/>
          <p:nvPr/>
        </p:nvSpPr>
        <p:spPr>
          <a:xfrm rot="9900000">
            <a:off x="9860567" y="1593045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D78612EC-E699-E3C7-5685-9C68826E1C0F}"/>
              </a:ext>
            </a:extLst>
          </p:cNvPr>
          <p:cNvSpPr/>
          <p:nvPr/>
        </p:nvSpPr>
        <p:spPr>
          <a:xfrm>
            <a:off x="3897958" y="4724186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112EE316-6625-AFF2-384E-15EC5A326526}"/>
              </a:ext>
            </a:extLst>
          </p:cNvPr>
          <p:cNvSpPr/>
          <p:nvPr/>
        </p:nvSpPr>
        <p:spPr>
          <a:xfrm>
            <a:off x="8418015" y="3698664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246DB421-EC0A-125C-9D67-FA6280AD2218}"/>
              </a:ext>
            </a:extLst>
          </p:cNvPr>
          <p:cNvSpPr/>
          <p:nvPr/>
        </p:nvSpPr>
        <p:spPr>
          <a:xfrm>
            <a:off x="4816397" y="4766973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4AB6951C-30CA-689A-8431-0B2019091FA4}"/>
              </a:ext>
            </a:extLst>
          </p:cNvPr>
          <p:cNvSpPr/>
          <p:nvPr/>
        </p:nvSpPr>
        <p:spPr>
          <a:xfrm>
            <a:off x="7968112" y="1606804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0C64C245-C9F8-28BF-07E8-C7661758346E}"/>
              </a:ext>
            </a:extLst>
          </p:cNvPr>
          <p:cNvSpPr/>
          <p:nvPr/>
        </p:nvSpPr>
        <p:spPr>
          <a:xfrm>
            <a:off x="8909288" y="1573738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2BC4244B-F4BA-6836-6B71-53D85A26AF43}"/>
              </a:ext>
            </a:extLst>
          </p:cNvPr>
          <p:cNvSpPr/>
          <p:nvPr/>
        </p:nvSpPr>
        <p:spPr>
          <a:xfrm>
            <a:off x="10776297" y="1530146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2471978B-B0B2-E0C6-078E-A88973DC86DF}"/>
              </a:ext>
            </a:extLst>
          </p:cNvPr>
          <p:cNvSpPr/>
          <p:nvPr/>
        </p:nvSpPr>
        <p:spPr>
          <a:xfrm>
            <a:off x="5745437" y="4809724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2E88BC30-8DB5-EEDF-0C8F-4F4E34171649}"/>
              </a:ext>
            </a:extLst>
          </p:cNvPr>
          <p:cNvSpPr/>
          <p:nvPr/>
        </p:nvSpPr>
        <p:spPr>
          <a:xfrm>
            <a:off x="4788729" y="3808748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D441E3AB-0292-0F2A-E96A-1826BAA20A95}"/>
              </a:ext>
            </a:extLst>
          </p:cNvPr>
          <p:cNvSpPr/>
          <p:nvPr/>
        </p:nvSpPr>
        <p:spPr>
          <a:xfrm>
            <a:off x="5696051" y="3808748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95D75CFF-9EFB-6231-4A11-66CDD82B43CD}"/>
              </a:ext>
            </a:extLst>
          </p:cNvPr>
          <p:cNvSpPr/>
          <p:nvPr/>
        </p:nvSpPr>
        <p:spPr>
          <a:xfrm>
            <a:off x="6603373" y="3808748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D1F03BC1-A444-CDFC-6054-4F675DC951C2}"/>
              </a:ext>
            </a:extLst>
          </p:cNvPr>
          <p:cNvSpPr/>
          <p:nvPr/>
        </p:nvSpPr>
        <p:spPr>
          <a:xfrm>
            <a:off x="7510693" y="3808748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35B12049-9060-D06D-A70F-6B22AF023A8E}"/>
              </a:ext>
            </a:extLst>
          </p:cNvPr>
          <p:cNvSpPr/>
          <p:nvPr/>
        </p:nvSpPr>
        <p:spPr>
          <a:xfrm rot="8100000">
            <a:off x="10709350" y="3748460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34CEC9AE-0AB7-E85F-9AB5-105E8F4E1EFE}"/>
              </a:ext>
            </a:extLst>
          </p:cNvPr>
          <p:cNvSpPr/>
          <p:nvPr/>
        </p:nvSpPr>
        <p:spPr>
          <a:xfrm>
            <a:off x="5425261" y="2602693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228BFDA1-607F-C7C4-9218-E517E27443CB}"/>
              </a:ext>
            </a:extLst>
          </p:cNvPr>
          <p:cNvSpPr/>
          <p:nvPr/>
        </p:nvSpPr>
        <p:spPr>
          <a:xfrm>
            <a:off x="6385105" y="2602166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060D89F9-72E0-EBCF-0461-7A3BA1BCF3B9}"/>
              </a:ext>
            </a:extLst>
          </p:cNvPr>
          <p:cNvSpPr/>
          <p:nvPr/>
        </p:nvSpPr>
        <p:spPr>
          <a:xfrm>
            <a:off x="7087974" y="1567150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A714A019-13CB-88E8-75FF-AC339F69D15F}"/>
              </a:ext>
            </a:extLst>
          </p:cNvPr>
          <p:cNvSpPr/>
          <p:nvPr/>
        </p:nvSpPr>
        <p:spPr>
          <a:xfrm>
            <a:off x="9953617" y="5743142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77E2E4BE-6D2C-231B-0676-6155B4D84D31}"/>
              </a:ext>
            </a:extLst>
          </p:cNvPr>
          <p:cNvSpPr/>
          <p:nvPr/>
        </p:nvSpPr>
        <p:spPr>
          <a:xfrm>
            <a:off x="3893987" y="5798040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8E1DB9A3-FC90-93D9-A525-3B0DBB805421}"/>
              </a:ext>
            </a:extLst>
          </p:cNvPr>
          <p:cNvSpPr/>
          <p:nvPr/>
        </p:nvSpPr>
        <p:spPr>
          <a:xfrm>
            <a:off x="8316687" y="5742852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A71075ED-092E-7417-900C-864FAA9E29BE}"/>
              </a:ext>
            </a:extLst>
          </p:cNvPr>
          <p:cNvSpPr/>
          <p:nvPr/>
        </p:nvSpPr>
        <p:spPr>
          <a:xfrm>
            <a:off x="5614831" y="5774532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1A297173-D240-4E20-5762-4494629EBDA2}"/>
              </a:ext>
            </a:extLst>
          </p:cNvPr>
          <p:cNvSpPr/>
          <p:nvPr/>
        </p:nvSpPr>
        <p:spPr>
          <a:xfrm>
            <a:off x="6591263" y="5711438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438BB015-C696-E59D-69D7-D41CA539D947}"/>
              </a:ext>
            </a:extLst>
          </p:cNvPr>
          <p:cNvSpPr/>
          <p:nvPr/>
        </p:nvSpPr>
        <p:spPr>
          <a:xfrm rot="18900000">
            <a:off x="4856639" y="5756938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96352AB4-42EF-BCF0-13FC-70E2E244BF22}"/>
              </a:ext>
            </a:extLst>
          </p:cNvPr>
          <p:cNvSpPr/>
          <p:nvPr/>
        </p:nvSpPr>
        <p:spPr>
          <a:xfrm>
            <a:off x="7455687" y="5707550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EA961FBA-341C-D3B4-65AD-8198E66DC9D8}"/>
              </a:ext>
            </a:extLst>
          </p:cNvPr>
          <p:cNvSpPr/>
          <p:nvPr/>
        </p:nvSpPr>
        <p:spPr>
          <a:xfrm>
            <a:off x="4107387" y="1508353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03C815BB-D582-D6C3-791A-DAAB77CC57B6}"/>
              </a:ext>
            </a:extLst>
          </p:cNvPr>
          <p:cNvSpPr/>
          <p:nvPr/>
        </p:nvSpPr>
        <p:spPr>
          <a:xfrm rot="10800000">
            <a:off x="4694550" y="1505297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8A0767DC-2CE6-0F10-0A59-FE40A79D3D5B}"/>
              </a:ext>
            </a:extLst>
          </p:cNvPr>
          <p:cNvSpPr/>
          <p:nvPr/>
        </p:nvSpPr>
        <p:spPr>
          <a:xfrm>
            <a:off x="5343550" y="1598000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12C04004-4193-C6EE-6173-364D54C881E8}"/>
              </a:ext>
            </a:extLst>
          </p:cNvPr>
          <p:cNvSpPr/>
          <p:nvPr/>
        </p:nvSpPr>
        <p:spPr>
          <a:xfrm>
            <a:off x="6220059" y="1559935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87D35F8B-8F13-233C-7D54-F5FE5F243287}"/>
              </a:ext>
            </a:extLst>
          </p:cNvPr>
          <p:cNvSpPr/>
          <p:nvPr/>
        </p:nvSpPr>
        <p:spPr>
          <a:xfrm>
            <a:off x="7212367" y="2662641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5710442F-B7D8-306E-D0A2-04F8494F230A}"/>
              </a:ext>
            </a:extLst>
          </p:cNvPr>
          <p:cNvSpPr/>
          <p:nvPr/>
        </p:nvSpPr>
        <p:spPr>
          <a:xfrm>
            <a:off x="4733454" y="2661518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C49AFF3A-5AF8-E902-70C6-905295323E43}"/>
              </a:ext>
            </a:extLst>
          </p:cNvPr>
          <p:cNvSpPr/>
          <p:nvPr/>
        </p:nvSpPr>
        <p:spPr>
          <a:xfrm>
            <a:off x="8062662" y="2661518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7D3A04C5-BAFB-E1E1-8434-2B128C15A709}"/>
              </a:ext>
            </a:extLst>
          </p:cNvPr>
          <p:cNvSpPr/>
          <p:nvPr/>
        </p:nvSpPr>
        <p:spPr>
          <a:xfrm>
            <a:off x="9782596" y="2657806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4DBEA3B4-B8F7-F186-F129-F21CA167F2C5}"/>
              </a:ext>
            </a:extLst>
          </p:cNvPr>
          <p:cNvSpPr/>
          <p:nvPr/>
        </p:nvSpPr>
        <p:spPr>
          <a:xfrm>
            <a:off x="10610825" y="4803832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E2D068F5-FEBA-A12D-2183-8115F540EBFA}"/>
              </a:ext>
            </a:extLst>
          </p:cNvPr>
          <p:cNvSpPr/>
          <p:nvPr/>
        </p:nvSpPr>
        <p:spPr>
          <a:xfrm>
            <a:off x="4074957" y="2526608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572CF517-7051-C6F7-3EC7-2E7EAC14EBD9}"/>
              </a:ext>
            </a:extLst>
          </p:cNvPr>
          <p:cNvSpPr/>
          <p:nvPr/>
        </p:nvSpPr>
        <p:spPr>
          <a:xfrm>
            <a:off x="8860957" y="2684956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1C5288B0-EB44-B969-F220-C04C1B49D490}"/>
              </a:ext>
            </a:extLst>
          </p:cNvPr>
          <p:cNvSpPr>
            <a:spLocks noChangeAspect="1"/>
          </p:cNvSpPr>
          <p:nvPr/>
        </p:nvSpPr>
        <p:spPr>
          <a:xfrm>
            <a:off x="6703757" y="4771496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0D000549-63E0-9ABD-3183-E864CDC7A5BB}"/>
              </a:ext>
            </a:extLst>
          </p:cNvPr>
          <p:cNvSpPr/>
          <p:nvPr/>
        </p:nvSpPr>
        <p:spPr>
          <a:xfrm>
            <a:off x="8959565" y="4738791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fld id="{F3451B78-826D-4FE9-99FE-428C8E62A634}" type="slidenum">
              <a:rPr lang="en-US" smtClean="0"/>
              <a:pPr/>
              <a:t>49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7092206" y="1521860"/>
            <a:ext cx="788069" cy="515722"/>
            <a:chOff x="3663950" y="4879975"/>
            <a:chExt cx="3022600" cy="1978025"/>
          </a:xfrm>
        </p:grpSpPr>
        <p:sp>
          <p:nvSpPr>
            <p:cNvPr id="4" name="Freeform 18"/>
            <p:cNvSpPr>
              <a:spLocks noEditPoints="1"/>
            </p:cNvSpPr>
            <p:nvPr/>
          </p:nvSpPr>
          <p:spPr bwMode="auto">
            <a:xfrm>
              <a:off x="3663950" y="5508625"/>
              <a:ext cx="3022600" cy="1349375"/>
            </a:xfrm>
            <a:custGeom>
              <a:avLst/>
              <a:gdLst>
                <a:gd name="T0" fmla="*/ 1253 w 1904"/>
                <a:gd name="T1" fmla="*/ 350 h 850"/>
                <a:gd name="T2" fmla="*/ 1276 w 1904"/>
                <a:gd name="T3" fmla="*/ 208 h 850"/>
                <a:gd name="T4" fmla="*/ 1195 w 1904"/>
                <a:gd name="T5" fmla="*/ 134 h 850"/>
                <a:gd name="T6" fmla="*/ 1168 w 1904"/>
                <a:gd name="T7" fmla="*/ 38 h 850"/>
                <a:gd name="T8" fmla="*/ 1133 w 1904"/>
                <a:gd name="T9" fmla="*/ 4 h 850"/>
                <a:gd name="T10" fmla="*/ 1091 w 1904"/>
                <a:gd name="T11" fmla="*/ 11 h 850"/>
                <a:gd name="T12" fmla="*/ 1098 w 1904"/>
                <a:gd name="T13" fmla="*/ 54 h 850"/>
                <a:gd name="T14" fmla="*/ 1133 w 1904"/>
                <a:gd name="T15" fmla="*/ 134 h 850"/>
                <a:gd name="T16" fmla="*/ 1041 w 1904"/>
                <a:gd name="T17" fmla="*/ 227 h 850"/>
                <a:gd name="T18" fmla="*/ 883 w 1904"/>
                <a:gd name="T19" fmla="*/ 238 h 850"/>
                <a:gd name="T20" fmla="*/ 690 w 1904"/>
                <a:gd name="T21" fmla="*/ 319 h 850"/>
                <a:gd name="T22" fmla="*/ 586 w 1904"/>
                <a:gd name="T23" fmla="*/ 338 h 850"/>
                <a:gd name="T24" fmla="*/ 517 w 1904"/>
                <a:gd name="T25" fmla="*/ 277 h 850"/>
                <a:gd name="T26" fmla="*/ 528 w 1904"/>
                <a:gd name="T27" fmla="*/ 227 h 850"/>
                <a:gd name="T28" fmla="*/ 490 w 1904"/>
                <a:gd name="T29" fmla="*/ 204 h 850"/>
                <a:gd name="T30" fmla="*/ 463 w 1904"/>
                <a:gd name="T31" fmla="*/ 235 h 850"/>
                <a:gd name="T32" fmla="*/ 455 w 1904"/>
                <a:gd name="T33" fmla="*/ 311 h 850"/>
                <a:gd name="T34" fmla="*/ 432 w 1904"/>
                <a:gd name="T35" fmla="*/ 423 h 850"/>
                <a:gd name="T36" fmla="*/ 451 w 1904"/>
                <a:gd name="T37" fmla="*/ 515 h 850"/>
                <a:gd name="T38" fmla="*/ 19 w 1904"/>
                <a:gd name="T39" fmla="*/ 658 h 850"/>
                <a:gd name="T40" fmla="*/ 4 w 1904"/>
                <a:gd name="T41" fmla="*/ 700 h 850"/>
                <a:gd name="T42" fmla="*/ 281 w 1904"/>
                <a:gd name="T43" fmla="*/ 715 h 850"/>
                <a:gd name="T44" fmla="*/ 412 w 1904"/>
                <a:gd name="T45" fmla="*/ 846 h 850"/>
                <a:gd name="T46" fmla="*/ 1522 w 1904"/>
                <a:gd name="T47" fmla="*/ 835 h 850"/>
                <a:gd name="T48" fmla="*/ 1873 w 1904"/>
                <a:gd name="T49" fmla="*/ 715 h 850"/>
                <a:gd name="T50" fmla="*/ 1904 w 1904"/>
                <a:gd name="T51" fmla="*/ 685 h 850"/>
                <a:gd name="T52" fmla="*/ 1873 w 1904"/>
                <a:gd name="T53" fmla="*/ 654 h 850"/>
                <a:gd name="T54" fmla="*/ 1110 w 1904"/>
                <a:gd name="T55" fmla="*/ 223 h 850"/>
                <a:gd name="T56" fmla="*/ 1164 w 1904"/>
                <a:gd name="T57" fmla="*/ 192 h 850"/>
                <a:gd name="T58" fmla="*/ 1218 w 1904"/>
                <a:gd name="T59" fmla="*/ 231 h 850"/>
                <a:gd name="T60" fmla="*/ 1152 w 1904"/>
                <a:gd name="T61" fmla="*/ 277 h 850"/>
                <a:gd name="T62" fmla="*/ 694 w 1904"/>
                <a:gd name="T63" fmla="*/ 400 h 850"/>
                <a:gd name="T64" fmla="*/ 952 w 1904"/>
                <a:gd name="T65" fmla="*/ 292 h 850"/>
                <a:gd name="T66" fmla="*/ 1214 w 1904"/>
                <a:gd name="T67" fmla="*/ 400 h 850"/>
                <a:gd name="T68" fmla="*/ 1110 w 1904"/>
                <a:gd name="T69" fmla="*/ 619 h 850"/>
                <a:gd name="T70" fmla="*/ 1071 w 1904"/>
                <a:gd name="T71" fmla="*/ 581 h 850"/>
                <a:gd name="T72" fmla="*/ 998 w 1904"/>
                <a:gd name="T73" fmla="*/ 581 h 850"/>
                <a:gd name="T74" fmla="*/ 821 w 1904"/>
                <a:gd name="T75" fmla="*/ 523 h 850"/>
                <a:gd name="T76" fmla="*/ 678 w 1904"/>
                <a:gd name="T77" fmla="*/ 411 h 850"/>
                <a:gd name="T78" fmla="*/ 524 w 1904"/>
                <a:gd name="T79" fmla="*/ 400 h 850"/>
                <a:gd name="T80" fmla="*/ 601 w 1904"/>
                <a:gd name="T81" fmla="*/ 419 h 850"/>
                <a:gd name="T82" fmla="*/ 775 w 1904"/>
                <a:gd name="T83" fmla="*/ 569 h 850"/>
                <a:gd name="T84" fmla="*/ 921 w 1904"/>
                <a:gd name="T85" fmla="*/ 631 h 850"/>
                <a:gd name="T86" fmla="*/ 852 w 1904"/>
                <a:gd name="T87" fmla="*/ 654 h 850"/>
                <a:gd name="T88" fmla="*/ 648 w 1904"/>
                <a:gd name="T89" fmla="*/ 600 h 850"/>
                <a:gd name="T90" fmla="*/ 520 w 1904"/>
                <a:gd name="T91" fmla="*/ 504 h 850"/>
                <a:gd name="T92" fmla="*/ 493 w 1904"/>
                <a:gd name="T93" fmla="*/ 438 h 850"/>
                <a:gd name="T94" fmla="*/ 436 w 1904"/>
                <a:gd name="T95" fmla="*/ 654 h 850"/>
                <a:gd name="T96" fmla="*/ 1465 w 1904"/>
                <a:gd name="T97" fmla="*/ 788 h 850"/>
                <a:gd name="T98" fmla="*/ 359 w 1904"/>
                <a:gd name="T99" fmla="*/ 715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04" h="850">
                  <a:moveTo>
                    <a:pt x="1873" y="654"/>
                  </a:moveTo>
                  <a:lnTo>
                    <a:pt x="1557" y="654"/>
                  </a:lnTo>
                  <a:lnTo>
                    <a:pt x="1260" y="358"/>
                  </a:lnTo>
                  <a:lnTo>
                    <a:pt x="1253" y="350"/>
                  </a:lnTo>
                  <a:lnTo>
                    <a:pt x="1268" y="304"/>
                  </a:lnTo>
                  <a:lnTo>
                    <a:pt x="1280" y="265"/>
                  </a:lnTo>
                  <a:lnTo>
                    <a:pt x="1280" y="235"/>
                  </a:lnTo>
                  <a:lnTo>
                    <a:pt x="1276" y="208"/>
                  </a:lnTo>
                  <a:lnTo>
                    <a:pt x="1268" y="188"/>
                  </a:lnTo>
                  <a:lnTo>
                    <a:pt x="1256" y="169"/>
                  </a:lnTo>
                  <a:lnTo>
                    <a:pt x="1229" y="150"/>
                  </a:lnTo>
                  <a:lnTo>
                    <a:pt x="1195" y="134"/>
                  </a:lnTo>
                  <a:lnTo>
                    <a:pt x="1195" y="104"/>
                  </a:lnTo>
                  <a:lnTo>
                    <a:pt x="1187" y="81"/>
                  </a:lnTo>
                  <a:lnTo>
                    <a:pt x="1179" y="58"/>
                  </a:lnTo>
                  <a:lnTo>
                    <a:pt x="1168" y="38"/>
                  </a:lnTo>
                  <a:lnTo>
                    <a:pt x="1156" y="23"/>
                  </a:lnTo>
                  <a:lnTo>
                    <a:pt x="1145" y="15"/>
                  </a:lnTo>
                  <a:lnTo>
                    <a:pt x="1137" y="8"/>
                  </a:lnTo>
                  <a:lnTo>
                    <a:pt x="1133" y="4"/>
                  </a:lnTo>
                  <a:lnTo>
                    <a:pt x="1125" y="0"/>
                  </a:lnTo>
                  <a:lnTo>
                    <a:pt x="1114" y="0"/>
                  </a:lnTo>
                  <a:lnTo>
                    <a:pt x="1102" y="4"/>
                  </a:lnTo>
                  <a:lnTo>
                    <a:pt x="1091" y="11"/>
                  </a:lnTo>
                  <a:lnTo>
                    <a:pt x="1087" y="23"/>
                  </a:lnTo>
                  <a:lnTo>
                    <a:pt x="1087" y="34"/>
                  </a:lnTo>
                  <a:lnTo>
                    <a:pt x="1091" y="46"/>
                  </a:lnTo>
                  <a:lnTo>
                    <a:pt x="1098" y="54"/>
                  </a:lnTo>
                  <a:lnTo>
                    <a:pt x="1106" y="61"/>
                  </a:lnTo>
                  <a:lnTo>
                    <a:pt x="1118" y="77"/>
                  </a:lnTo>
                  <a:lnTo>
                    <a:pt x="1129" y="100"/>
                  </a:lnTo>
                  <a:lnTo>
                    <a:pt x="1133" y="134"/>
                  </a:lnTo>
                  <a:lnTo>
                    <a:pt x="1102" y="146"/>
                  </a:lnTo>
                  <a:lnTo>
                    <a:pt x="1075" y="165"/>
                  </a:lnTo>
                  <a:lnTo>
                    <a:pt x="1052" y="192"/>
                  </a:lnTo>
                  <a:lnTo>
                    <a:pt x="1041" y="227"/>
                  </a:lnTo>
                  <a:lnTo>
                    <a:pt x="1037" y="238"/>
                  </a:lnTo>
                  <a:lnTo>
                    <a:pt x="987" y="231"/>
                  </a:lnTo>
                  <a:lnTo>
                    <a:pt x="933" y="231"/>
                  </a:lnTo>
                  <a:lnTo>
                    <a:pt x="883" y="238"/>
                  </a:lnTo>
                  <a:lnTo>
                    <a:pt x="833" y="250"/>
                  </a:lnTo>
                  <a:lnTo>
                    <a:pt x="782" y="265"/>
                  </a:lnTo>
                  <a:lnTo>
                    <a:pt x="736" y="288"/>
                  </a:lnTo>
                  <a:lnTo>
                    <a:pt x="690" y="319"/>
                  </a:lnTo>
                  <a:lnTo>
                    <a:pt x="648" y="358"/>
                  </a:lnTo>
                  <a:lnTo>
                    <a:pt x="640" y="365"/>
                  </a:lnTo>
                  <a:lnTo>
                    <a:pt x="613" y="350"/>
                  </a:lnTo>
                  <a:lnTo>
                    <a:pt x="586" y="338"/>
                  </a:lnTo>
                  <a:lnTo>
                    <a:pt x="555" y="335"/>
                  </a:lnTo>
                  <a:lnTo>
                    <a:pt x="524" y="335"/>
                  </a:lnTo>
                  <a:lnTo>
                    <a:pt x="517" y="304"/>
                  </a:lnTo>
                  <a:lnTo>
                    <a:pt x="517" y="277"/>
                  </a:lnTo>
                  <a:lnTo>
                    <a:pt x="520" y="258"/>
                  </a:lnTo>
                  <a:lnTo>
                    <a:pt x="524" y="250"/>
                  </a:lnTo>
                  <a:lnTo>
                    <a:pt x="528" y="238"/>
                  </a:lnTo>
                  <a:lnTo>
                    <a:pt x="528" y="227"/>
                  </a:lnTo>
                  <a:lnTo>
                    <a:pt x="520" y="215"/>
                  </a:lnTo>
                  <a:lnTo>
                    <a:pt x="513" y="208"/>
                  </a:lnTo>
                  <a:lnTo>
                    <a:pt x="501" y="204"/>
                  </a:lnTo>
                  <a:lnTo>
                    <a:pt x="490" y="204"/>
                  </a:lnTo>
                  <a:lnTo>
                    <a:pt x="478" y="211"/>
                  </a:lnTo>
                  <a:lnTo>
                    <a:pt x="470" y="219"/>
                  </a:lnTo>
                  <a:lnTo>
                    <a:pt x="466" y="223"/>
                  </a:lnTo>
                  <a:lnTo>
                    <a:pt x="463" y="235"/>
                  </a:lnTo>
                  <a:lnTo>
                    <a:pt x="459" y="246"/>
                  </a:lnTo>
                  <a:lnTo>
                    <a:pt x="455" y="265"/>
                  </a:lnTo>
                  <a:lnTo>
                    <a:pt x="455" y="285"/>
                  </a:lnTo>
                  <a:lnTo>
                    <a:pt x="455" y="311"/>
                  </a:lnTo>
                  <a:lnTo>
                    <a:pt x="459" y="335"/>
                  </a:lnTo>
                  <a:lnTo>
                    <a:pt x="470" y="365"/>
                  </a:lnTo>
                  <a:lnTo>
                    <a:pt x="447" y="392"/>
                  </a:lnTo>
                  <a:lnTo>
                    <a:pt x="432" y="423"/>
                  </a:lnTo>
                  <a:lnTo>
                    <a:pt x="432" y="442"/>
                  </a:lnTo>
                  <a:lnTo>
                    <a:pt x="432" y="465"/>
                  </a:lnTo>
                  <a:lnTo>
                    <a:pt x="439" y="488"/>
                  </a:lnTo>
                  <a:lnTo>
                    <a:pt x="451" y="515"/>
                  </a:lnTo>
                  <a:lnTo>
                    <a:pt x="466" y="538"/>
                  </a:lnTo>
                  <a:lnTo>
                    <a:pt x="351" y="654"/>
                  </a:lnTo>
                  <a:lnTo>
                    <a:pt x="35" y="654"/>
                  </a:lnTo>
                  <a:lnTo>
                    <a:pt x="19" y="658"/>
                  </a:lnTo>
                  <a:lnTo>
                    <a:pt x="12" y="665"/>
                  </a:lnTo>
                  <a:lnTo>
                    <a:pt x="4" y="673"/>
                  </a:lnTo>
                  <a:lnTo>
                    <a:pt x="0" y="685"/>
                  </a:lnTo>
                  <a:lnTo>
                    <a:pt x="4" y="700"/>
                  </a:lnTo>
                  <a:lnTo>
                    <a:pt x="12" y="708"/>
                  </a:lnTo>
                  <a:lnTo>
                    <a:pt x="19" y="715"/>
                  </a:lnTo>
                  <a:lnTo>
                    <a:pt x="35" y="715"/>
                  </a:lnTo>
                  <a:lnTo>
                    <a:pt x="281" y="715"/>
                  </a:lnTo>
                  <a:lnTo>
                    <a:pt x="339" y="796"/>
                  </a:lnTo>
                  <a:lnTo>
                    <a:pt x="362" y="819"/>
                  </a:lnTo>
                  <a:lnTo>
                    <a:pt x="386" y="835"/>
                  </a:lnTo>
                  <a:lnTo>
                    <a:pt x="412" y="846"/>
                  </a:lnTo>
                  <a:lnTo>
                    <a:pt x="443" y="850"/>
                  </a:lnTo>
                  <a:lnTo>
                    <a:pt x="1465" y="850"/>
                  </a:lnTo>
                  <a:lnTo>
                    <a:pt x="1495" y="846"/>
                  </a:lnTo>
                  <a:lnTo>
                    <a:pt x="1522" y="835"/>
                  </a:lnTo>
                  <a:lnTo>
                    <a:pt x="1545" y="819"/>
                  </a:lnTo>
                  <a:lnTo>
                    <a:pt x="1569" y="796"/>
                  </a:lnTo>
                  <a:lnTo>
                    <a:pt x="1626" y="715"/>
                  </a:lnTo>
                  <a:lnTo>
                    <a:pt x="1873" y="715"/>
                  </a:lnTo>
                  <a:lnTo>
                    <a:pt x="1888" y="715"/>
                  </a:lnTo>
                  <a:lnTo>
                    <a:pt x="1896" y="708"/>
                  </a:lnTo>
                  <a:lnTo>
                    <a:pt x="1904" y="700"/>
                  </a:lnTo>
                  <a:lnTo>
                    <a:pt x="1904" y="685"/>
                  </a:lnTo>
                  <a:lnTo>
                    <a:pt x="1904" y="673"/>
                  </a:lnTo>
                  <a:lnTo>
                    <a:pt x="1896" y="665"/>
                  </a:lnTo>
                  <a:lnTo>
                    <a:pt x="1888" y="658"/>
                  </a:lnTo>
                  <a:lnTo>
                    <a:pt x="1873" y="654"/>
                  </a:lnTo>
                  <a:lnTo>
                    <a:pt x="1873" y="654"/>
                  </a:lnTo>
                  <a:close/>
                  <a:moveTo>
                    <a:pt x="1098" y="254"/>
                  </a:moveTo>
                  <a:lnTo>
                    <a:pt x="1102" y="242"/>
                  </a:lnTo>
                  <a:lnTo>
                    <a:pt x="1110" y="223"/>
                  </a:lnTo>
                  <a:lnTo>
                    <a:pt x="1122" y="204"/>
                  </a:lnTo>
                  <a:lnTo>
                    <a:pt x="1141" y="196"/>
                  </a:lnTo>
                  <a:lnTo>
                    <a:pt x="1164" y="192"/>
                  </a:lnTo>
                  <a:lnTo>
                    <a:pt x="1164" y="192"/>
                  </a:lnTo>
                  <a:lnTo>
                    <a:pt x="1164" y="192"/>
                  </a:lnTo>
                  <a:lnTo>
                    <a:pt x="1187" y="196"/>
                  </a:lnTo>
                  <a:lnTo>
                    <a:pt x="1210" y="211"/>
                  </a:lnTo>
                  <a:lnTo>
                    <a:pt x="1218" y="231"/>
                  </a:lnTo>
                  <a:lnTo>
                    <a:pt x="1218" y="254"/>
                  </a:lnTo>
                  <a:lnTo>
                    <a:pt x="1210" y="281"/>
                  </a:lnTo>
                  <a:lnTo>
                    <a:pt x="1203" y="308"/>
                  </a:lnTo>
                  <a:lnTo>
                    <a:pt x="1152" y="277"/>
                  </a:lnTo>
                  <a:lnTo>
                    <a:pt x="1098" y="254"/>
                  </a:lnTo>
                  <a:lnTo>
                    <a:pt x="1098" y="254"/>
                  </a:lnTo>
                  <a:lnTo>
                    <a:pt x="1098" y="254"/>
                  </a:lnTo>
                  <a:close/>
                  <a:moveTo>
                    <a:pt x="694" y="400"/>
                  </a:moveTo>
                  <a:lnTo>
                    <a:pt x="752" y="354"/>
                  </a:lnTo>
                  <a:lnTo>
                    <a:pt x="813" y="319"/>
                  </a:lnTo>
                  <a:lnTo>
                    <a:pt x="883" y="300"/>
                  </a:lnTo>
                  <a:lnTo>
                    <a:pt x="952" y="292"/>
                  </a:lnTo>
                  <a:lnTo>
                    <a:pt x="1025" y="300"/>
                  </a:lnTo>
                  <a:lnTo>
                    <a:pt x="1095" y="319"/>
                  </a:lnTo>
                  <a:lnTo>
                    <a:pt x="1156" y="354"/>
                  </a:lnTo>
                  <a:lnTo>
                    <a:pt x="1214" y="400"/>
                  </a:lnTo>
                  <a:lnTo>
                    <a:pt x="1472" y="654"/>
                  </a:lnTo>
                  <a:lnTo>
                    <a:pt x="1068" y="654"/>
                  </a:lnTo>
                  <a:lnTo>
                    <a:pt x="1098" y="638"/>
                  </a:lnTo>
                  <a:lnTo>
                    <a:pt x="1110" y="619"/>
                  </a:lnTo>
                  <a:lnTo>
                    <a:pt x="1106" y="600"/>
                  </a:lnTo>
                  <a:lnTo>
                    <a:pt x="1095" y="585"/>
                  </a:lnTo>
                  <a:lnTo>
                    <a:pt x="1075" y="581"/>
                  </a:lnTo>
                  <a:lnTo>
                    <a:pt x="1071" y="581"/>
                  </a:lnTo>
                  <a:lnTo>
                    <a:pt x="1064" y="585"/>
                  </a:lnTo>
                  <a:lnTo>
                    <a:pt x="1052" y="585"/>
                  </a:lnTo>
                  <a:lnTo>
                    <a:pt x="1037" y="585"/>
                  </a:lnTo>
                  <a:lnTo>
                    <a:pt x="998" y="581"/>
                  </a:lnTo>
                  <a:lnTo>
                    <a:pt x="944" y="573"/>
                  </a:lnTo>
                  <a:lnTo>
                    <a:pt x="887" y="554"/>
                  </a:lnTo>
                  <a:lnTo>
                    <a:pt x="852" y="542"/>
                  </a:lnTo>
                  <a:lnTo>
                    <a:pt x="821" y="523"/>
                  </a:lnTo>
                  <a:lnTo>
                    <a:pt x="786" y="504"/>
                  </a:lnTo>
                  <a:lnTo>
                    <a:pt x="752" y="477"/>
                  </a:lnTo>
                  <a:lnTo>
                    <a:pt x="713" y="446"/>
                  </a:lnTo>
                  <a:lnTo>
                    <a:pt x="678" y="411"/>
                  </a:lnTo>
                  <a:lnTo>
                    <a:pt x="694" y="400"/>
                  </a:lnTo>
                  <a:close/>
                  <a:moveTo>
                    <a:pt x="493" y="438"/>
                  </a:moveTo>
                  <a:lnTo>
                    <a:pt x="505" y="415"/>
                  </a:lnTo>
                  <a:lnTo>
                    <a:pt x="524" y="400"/>
                  </a:lnTo>
                  <a:lnTo>
                    <a:pt x="524" y="400"/>
                  </a:lnTo>
                  <a:lnTo>
                    <a:pt x="555" y="396"/>
                  </a:lnTo>
                  <a:lnTo>
                    <a:pt x="582" y="400"/>
                  </a:lnTo>
                  <a:lnTo>
                    <a:pt x="601" y="419"/>
                  </a:lnTo>
                  <a:lnTo>
                    <a:pt x="644" y="465"/>
                  </a:lnTo>
                  <a:lnTo>
                    <a:pt x="690" y="508"/>
                  </a:lnTo>
                  <a:lnTo>
                    <a:pt x="732" y="542"/>
                  </a:lnTo>
                  <a:lnTo>
                    <a:pt x="775" y="569"/>
                  </a:lnTo>
                  <a:lnTo>
                    <a:pt x="813" y="592"/>
                  </a:lnTo>
                  <a:lnTo>
                    <a:pt x="852" y="608"/>
                  </a:lnTo>
                  <a:lnTo>
                    <a:pt x="890" y="623"/>
                  </a:lnTo>
                  <a:lnTo>
                    <a:pt x="921" y="631"/>
                  </a:lnTo>
                  <a:lnTo>
                    <a:pt x="960" y="638"/>
                  </a:lnTo>
                  <a:lnTo>
                    <a:pt x="910" y="650"/>
                  </a:lnTo>
                  <a:lnTo>
                    <a:pt x="856" y="654"/>
                  </a:lnTo>
                  <a:lnTo>
                    <a:pt x="852" y="654"/>
                  </a:lnTo>
                  <a:lnTo>
                    <a:pt x="786" y="650"/>
                  </a:lnTo>
                  <a:lnTo>
                    <a:pt x="736" y="638"/>
                  </a:lnTo>
                  <a:lnTo>
                    <a:pt x="690" y="619"/>
                  </a:lnTo>
                  <a:lnTo>
                    <a:pt x="648" y="600"/>
                  </a:lnTo>
                  <a:lnTo>
                    <a:pt x="609" y="577"/>
                  </a:lnTo>
                  <a:lnTo>
                    <a:pt x="574" y="550"/>
                  </a:lnTo>
                  <a:lnTo>
                    <a:pt x="544" y="527"/>
                  </a:lnTo>
                  <a:lnTo>
                    <a:pt x="520" y="504"/>
                  </a:lnTo>
                  <a:lnTo>
                    <a:pt x="505" y="481"/>
                  </a:lnTo>
                  <a:lnTo>
                    <a:pt x="493" y="458"/>
                  </a:lnTo>
                  <a:lnTo>
                    <a:pt x="493" y="438"/>
                  </a:lnTo>
                  <a:lnTo>
                    <a:pt x="493" y="438"/>
                  </a:lnTo>
                  <a:close/>
                  <a:moveTo>
                    <a:pt x="513" y="581"/>
                  </a:moveTo>
                  <a:lnTo>
                    <a:pt x="563" y="619"/>
                  </a:lnTo>
                  <a:lnTo>
                    <a:pt x="621" y="654"/>
                  </a:lnTo>
                  <a:lnTo>
                    <a:pt x="436" y="654"/>
                  </a:lnTo>
                  <a:lnTo>
                    <a:pt x="513" y="581"/>
                  </a:lnTo>
                  <a:close/>
                  <a:moveTo>
                    <a:pt x="1519" y="762"/>
                  </a:moveTo>
                  <a:lnTo>
                    <a:pt x="1495" y="781"/>
                  </a:lnTo>
                  <a:lnTo>
                    <a:pt x="1465" y="788"/>
                  </a:lnTo>
                  <a:lnTo>
                    <a:pt x="443" y="788"/>
                  </a:lnTo>
                  <a:lnTo>
                    <a:pt x="412" y="781"/>
                  </a:lnTo>
                  <a:lnTo>
                    <a:pt x="389" y="762"/>
                  </a:lnTo>
                  <a:lnTo>
                    <a:pt x="359" y="715"/>
                  </a:lnTo>
                  <a:lnTo>
                    <a:pt x="1549" y="715"/>
                  </a:lnTo>
                  <a:lnTo>
                    <a:pt x="1519" y="7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5022850" y="6081713"/>
              <a:ext cx="152400" cy="147638"/>
            </a:xfrm>
            <a:custGeom>
              <a:avLst/>
              <a:gdLst>
                <a:gd name="T0" fmla="*/ 50 w 96"/>
                <a:gd name="T1" fmla="*/ 93 h 93"/>
                <a:gd name="T2" fmla="*/ 65 w 96"/>
                <a:gd name="T3" fmla="*/ 89 h 93"/>
                <a:gd name="T4" fmla="*/ 81 w 96"/>
                <a:gd name="T5" fmla="*/ 81 h 93"/>
                <a:gd name="T6" fmla="*/ 92 w 96"/>
                <a:gd name="T7" fmla="*/ 66 h 93"/>
                <a:gd name="T8" fmla="*/ 96 w 96"/>
                <a:gd name="T9" fmla="*/ 47 h 93"/>
                <a:gd name="T10" fmla="*/ 92 w 96"/>
                <a:gd name="T11" fmla="*/ 27 h 93"/>
                <a:gd name="T12" fmla="*/ 81 w 96"/>
                <a:gd name="T13" fmla="*/ 12 h 93"/>
                <a:gd name="T14" fmla="*/ 65 w 96"/>
                <a:gd name="T15" fmla="*/ 4 h 93"/>
                <a:gd name="T16" fmla="*/ 50 w 96"/>
                <a:gd name="T17" fmla="*/ 0 h 93"/>
                <a:gd name="T18" fmla="*/ 31 w 96"/>
                <a:gd name="T19" fmla="*/ 4 h 93"/>
                <a:gd name="T20" fmla="*/ 15 w 96"/>
                <a:gd name="T21" fmla="*/ 12 h 93"/>
                <a:gd name="T22" fmla="*/ 4 w 96"/>
                <a:gd name="T23" fmla="*/ 27 h 93"/>
                <a:gd name="T24" fmla="*/ 0 w 96"/>
                <a:gd name="T25" fmla="*/ 47 h 93"/>
                <a:gd name="T26" fmla="*/ 4 w 96"/>
                <a:gd name="T27" fmla="*/ 66 h 93"/>
                <a:gd name="T28" fmla="*/ 15 w 96"/>
                <a:gd name="T29" fmla="*/ 81 h 93"/>
                <a:gd name="T30" fmla="*/ 31 w 96"/>
                <a:gd name="T31" fmla="*/ 89 h 93"/>
                <a:gd name="T32" fmla="*/ 50 w 96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3">
                  <a:moveTo>
                    <a:pt x="50" y="93"/>
                  </a:moveTo>
                  <a:lnTo>
                    <a:pt x="65" y="89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6" y="47"/>
                  </a:lnTo>
                  <a:lnTo>
                    <a:pt x="92" y="27"/>
                  </a:lnTo>
                  <a:lnTo>
                    <a:pt x="81" y="12"/>
                  </a:lnTo>
                  <a:lnTo>
                    <a:pt x="65" y="4"/>
                  </a:lnTo>
                  <a:lnTo>
                    <a:pt x="50" y="0"/>
                  </a:lnTo>
                  <a:lnTo>
                    <a:pt x="31" y="4"/>
                  </a:lnTo>
                  <a:lnTo>
                    <a:pt x="15" y="12"/>
                  </a:lnTo>
                  <a:lnTo>
                    <a:pt x="4" y="27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5" y="81"/>
                  </a:lnTo>
                  <a:lnTo>
                    <a:pt x="31" y="8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5548313" y="6338888"/>
              <a:ext cx="147638" cy="152400"/>
            </a:xfrm>
            <a:custGeom>
              <a:avLst/>
              <a:gdLst>
                <a:gd name="T0" fmla="*/ 46 w 93"/>
                <a:gd name="T1" fmla="*/ 96 h 96"/>
                <a:gd name="T2" fmla="*/ 66 w 93"/>
                <a:gd name="T3" fmla="*/ 92 h 96"/>
                <a:gd name="T4" fmla="*/ 81 w 93"/>
                <a:gd name="T5" fmla="*/ 81 h 96"/>
                <a:gd name="T6" fmla="*/ 89 w 93"/>
                <a:gd name="T7" fmla="*/ 65 h 96"/>
                <a:gd name="T8" fmla="*/ 93 w 93"/>
                <a:gd name="T9" fmla="*/ 50 h 96"/>
                <a:gd name="T10" fmla="*/ 89 w 93"/>
                <a:gd name="T11" fmla="*/ 31 h 96"/>
                <a:gd name="T12" fmla="*/ 81 w 93"/>
                <a:gd name="T13" fmla="*/ 15 h 96"/>
                <a:gd name="T14" fmla="*/ 66 w 93"/>
                <a:gd name="T15" fmla="*/ 4 h 96"/>
                <a:gd name="T16" fmla="*/ 46 w 93"/>
                <a:gd name="T17" fmla="*/ 0 h 96"/>
                <a:gd name="T18" fmla="*/ 27 w 93"/>
                <a:gd name="T19" fmla="*/ 4 h 96"/>
                <a:gd name="T20" fmla="*/ 12 w 93"/>
                <a:gd name="T21" fmla="*/ 15 h 96"/>
                <a:gd name="T22" fmla="*/ 4 w 93"/>
                <a:gd name="T23" fmla="*/ 31 h 96"/>
                <a:gd name="T24" fmla="*/ 0 w 93"/>
                <a:gd name="T25" fmla="*/ 50 h 96"/>
                <a:gd name="T26" fmla="*/ 4 w 93"/>
                <a:gd name="T27" fmla="*/ 65 h 96"/>
                <a:gd name="T28" fmla="*/ 12 w 93"/>
                <a:gd name="T29" fmla="*/ 81 h 96"/>
                <a:gd name="T30" fmla="*/ 27 w 93"/>
                <a:gd name="T31" fmla="*/ 92 h 96"/>
                <a:gd name="T32" fmla="*/ 46 w 93"/>
                <a:gd name="T3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96">
                  <a:moveTo>
                    <a:pt x="46" y="96"/>
                  </a:moveTo>
                  <a:lnTo>
                    <a:pt x="66" y="92"/>
                  </a:lnTo>
                  <a:lnTo>
                    <a:pt x="81" y="81"/>
                  </a:lnTo>
                  <a:lnTo>
                    <a:pt x="89" y="65"/>
                  </a:lnTo>
                  <a:lnTo>
                    <a:pt x="93" y="50"/>
                  </a:lnTo>
                  <a:lnTo>
                    <a:pt x="89" y="31"/>
                  </a:lnTo>
                  <a:lnTo>
                    <a:pt x="81" y="15"/>
                  </a:lnTo>
                  <a:lnTo>
                    <a:pt x="66" y="4"/>
                  </a:lnTo>
                  <a:lnTo>
                    <a:pt x="46" y="0"/>
                  </a:lnTo>
                  <a:lnTo>
                    <a:pt x="27" y="4"/>
                  </a:lnTo>
                  <a:lnTo>
                    <a:pt x="12" y="15"/>
                  </a:lnTo>
                  <a:lnTo>
                    <a:pt x="4" y="31"/>
                  </a:lnTo>
                  <a:lnTo>
                    <a:pt x="0" y="50"/>
                  </a:lnTo>
                  <a:lnTo>
                    <a:pt x="4" y="65"/>
                  </a:lnTo>
                  <a:lnTo>
                    <a:pt x="12" y="81"/>
                  </a:lnTo>
                  <a:lnTo>
                    <a:pt x="27" y="92"/>
                  </a:lnTo>
                  <a:lnTo>
                    <a:pt x="46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5230813" y="6235700"/>
              <a:ext cx="103188" cy="96838"/>
            </a:xfrm>
            <a:custGeom>
              <a:avLst/>
              <a:gdLst>
                <a:gd name="T0" fmla="*/ 34 w 65"/>
                <a:gd name="T1" fmla="*/ 61 h 61"/>
                <a:gd name="T2" fmla="*/ 46 w 65"/>
                <a:gd name="T3" fmla="*/ 61 h 61"/>
                <a:gd name="T4" fmla="*/ 54 w 65"/>
                <a:gd name="T5" fmla="*/ 53 h 61"/>
                <a:gd name="T6" fmla="*/ 61 w 65"/>
                <a:gd name="T7" fmla="*/ 42 h 61"/>
                <a:gd name="T8" fmla="*/ 65 w 65"/>
                <a:gd name="T9" fmla="*/ 30 h 61"/>
                <a:gd name="T10" fmla="*/ 61 w 65"/>
                <a:gd name="T11" fmla="*/ 19 h 61"/>
                <a:gd name="T12" fmla="*/ 54 w 65"/>
                <a:gd name="T13" fmla="*/ 11 h 61"/>
                <a:gd name="T14" fmla="*/ 46 w 65"/>
                <a:gd name="T15" fmla="*/ 3 h 61"/>
                <a:gd name="T16" fmla="*/ 34 w 65"/>
                <a:gd name="T17" fmla="*/ 0 h 61"/>
                <a:gd name="T18" fmla="*/ 19 w 65"/>
                <a:gd name="T19" fmla="*/ 3 h 61"/>
                <a:gd name="T20" fmla="*/ 11 w 65"/>
                <a:gd name="T21" fmla="*/ 11 h 61"/>
                <a:gd name="T22" fmla="*/ 4 w 65"/>
                <a:gd name="T23" fmla="*/ 19 h 61"/>
                <a:gd name="T24" fmla="*/ 0 w 65"/>
                <a:gd name="T25" fmla="*/ 30 h 61"/>
                <a:gd name="T26" fmla="*/ 4 w 65"/>
                <a:gd name="T27" fmla="*/ 42 h 61"/>
                <a:gd name="T28" fmla="*/ 11 w 65"/>
                <a:gd name="T29" fmla="*/ 53 h 61"/>
                <a:gd name="T30" fmla="*/ 19 w 65"/>
                <a:gd name="T31" fmla="*/ 61 h 61"/>
                <a:gd name="T32" fmla="*/ 34 w 65"/>
                <a:gd name="T3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1">
                  <a:moveTo>
                    <a:pt x="34" y="61"/>
                  </a:moveTo>
                  <a:lnTo>
                    <a:pt x="46" y="61"/>
                  </a:lnTo>
                  <a:lnTo>
                    <a:pt x="54" y="53"/>
                  </a:lnTo>
                  <a:lnTo>
                    <a:pt x="61" y="42"/>
                  </a:lnTo>
                  <a:lnTo>
                    <a:pt x="65" y="30"/>
                  </a:lnTo>
                  <a:lnTo>
                    <a:pt x="61" y="19"/>
                  </a:lnTo>
                  <a:lnTo>
                    <a:pt x="54" y="11"/>
                  </a:lnTo>
                  <a:lnTo>
                    <a:pt x="46" y="3"/>
                  </a:lnTo>
                  <a:lnTo>
                    <a:pt x="34" y="0"/>
                  </a:lnTo>
                  <a:lnTo>
                    <a:pt x="19" y="3"/>
                  </a:lnTo>
                  <a:lnTo>
                    <a:pt x="11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11" y="53"/>
                  </a:lnTo>
                  <a:lnTo>
                    <a:pt x="19" y="61"/>
                  </a:lnTo>
                  <a:lnTo>
                    <a:pt x="34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389563" y="6130925"/>
              <a:ext cx="98425" cy="98425"/>
            </a:xfrm>
            <a:custGeom>
              <a:avLst/>
              <a:gdLst>
                <a:gd name="T0" fmla="*/ 31 w 62"/>
                <a:gd name="T1" fmla="*/ 62 h 62"/>
                <a:gd name="T2" fmla="*/ 42 w 62"/>
                <a:gd name="T3" fmla="*/ 62 h 62"/>
                <a:gd name="T4" fmla="*/ 54 w 62"/>
                <a:gd name="T5" fmla="*/ 54 h 62"/>
                <a:gd name="T6" fmla="*/ 62 w 62"/>
                <a:gd name="T7" fmla="*/ 43 h 62"/>
                <a:gd name="T8" fmla="*/ 62 w 62"/>
                <a:gd name="T9" fmla="*/ 31 h 62"/>
                <a:gd name="T10" fmla="*/ 62 w 62"/>
                <a:gd name="T11" fmla="*/ 19 h 62"/>
                <a:gd name="T12" fmla="*/ 54 w 62"/>
                <a:gd name="T13" fmla="*/ 12 h 62"/>
                <a:gd name="T14" fmla="*/ 42 w 62"/>
                <a:gd name="T15" fmla="*/ 4 h 62"/>
                <a:gd name="T16" fmla="*/ 31 w 62"/>
                <a:gd name="T17" fmla="*/ 0 h 62"/>
                <a:gd name="T18" fmla="*/ 19 w 62"/>
                <a:gd name="T19" fmla="*/ 4 h 62"/>
                <a:gd name="T20" fmla="*/ 8 w 62"/>
                <a:gd name="T21" fmla="*/ 12 h 62"/>
                <a:gd name="T22" fmla="*/ 4 w 62"/>
                <a:gd name="T23" fmla="*/ 19 h 62"/>
                <a:gd name="T24" fmla="*/ 0 w 62"/>
                <a:gd name="T25" fmla="*/ 31 h 62"/>
                <a:gd name="T26" fmla="*/ 4 w 62"/>
                <a:gd name="T27" fmla="*/ 43 h 62"/>
                <a:gd name="T28" fmla="*/ 8 w 62"/>
                <a:gd name="T29" fmla="*/ 54 h 62"/>
                <a:gd name="T30" fmla="*/ 19 w 62"/>
                <a:gd name="T31" fmla="*/ 62 h 62"/>
                <a:gd name="T32" fmla="*/ 31 w 62"/>
                <a:gd name="T3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lnTo>
                    <a:pt x="42" y="62"/>
                  </a:lnTo>
                  <a:lnTo>
                    <a:pt x="54" y="54"/>
                  </a:lnTo>
                  <a:lnTo>
                    <a:pt x="62" y="43"/>
                  </a:lnTo>
                  <a:lnTo>
                    <a:pt x="62" y="31"/>
                  </a:lnTo>
                  <a:lnTo>
                    <a:pt x="62" y="19"/>
                  </a:lnTo>
                  <a:lnTo>
                    <a:pt x="54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4973638" y="4879975"/>
              <a:ext cx="201613" cy="879475"/>
            </a:xfrm>
            <a:custGeom>
              <a:avLst/>
              <a:gdLst>
                <a:gd name="T0" fmla="*/ 0 w 127"/>
                <a:gd name="T1" fmla="*/ 361 h 554"/>
                <a:gd name="T2" fmla="*/ 4 w 127"/>
                <a:gd name="T3" fmla="*/ 396 h 554"/>
                <a:gd name="T4" fmla="*/ 11 w 127"/>
                <a:gd name="T5" fmla="*/ 423 h 554"/>
                <a:gd name="T6" fmla="*/ 27 w 127"/>
                <a:gd name="T7" fmla="*/ 442 h 554"/>
                <a:gd name="T8" fmla="*/ 38 w 127"/>
                <a:gd name="T9" fmla="*/ 461 h 554"/>
                <a:gd name="T10" fmla="*/ 58 w 127"/>
                <a:gd name="T11" fmla="*/ 488 h 554"/>
                <a:gd name="T12" fmla="*/ 62 w 127"/>
                <a:gd name="T13" fmla="*/ 504 h 554"/>
                <a:gd name="T14" fmla="*/ 65 w 127"/>
                <a:gd name="T15" fmla="*/ 523 h 554"/>
                <a:gd name="T16" fmla="*/ 69 w 127"/>
                <a:gd name="T17" fmla="*/ 534 h 554"/>
                <a:gd name="T18" fmla="*/ 73 w 127"/>
                <a:gd name="T19" fmla="*/ 546 h 554"/>
                <a:gd name="T20" fmla="*/ 85 w 127"/>
                <a:gd name="T21" fmla="*/ 554 h 554"/>
                <a:gd name="T22" fmla="*/ 96 w 127"/>
                <a:gd name="T23" fmla="*/ 554 h 554"/>
                <a:gd name="T24" fmla="*/ 108 w 127"/>
                <a:gd name="T25" fmla="*/ 554 h 554"/>
                <a:gd name="T26" fmla="*/ 119 w 127"/>
                <a:gd name="T27" fmla="*/ 546 h 554"/>
                <a:gd name="T28" fmla="*/ 123 w 127"/>
                <a:gd name="T29" fmla="*/ 534 h 554"/>
                <a:gd name="T30" fmla="*/ 127 w 127"/>
                <a:gd name="T31" fmla="*/ 523 h 554"/>
                <a:gd name="T32" fmla="*/ 123 w 127"/>
                <a:gd name="T33" fmla="*/ 488 h 554"/>
                <a:gd name="T34" fmla="*/ 115 w 127"/>
                <a:gd name="T35" fmla="*/ 461 h 554"/>
                <a:gd name="T36" fmla="*/ 100 w 127"/>
                <a:gd name="T37" fmla="*/ 442 h 554"/>
                <a:gd name="T38" fmla="*/ 88 w 127"/>
                <a:gd name="T39" fmla="*/ 423 h 554"/>
                <a:gd name="T40" fmla="*/ 69 w 127"/>
                <a:gd name="T41" fmla="*/ 396 h 554"/>
                <a:gd name="T42" fmla="*/ 62 w 127"/>
                <a:gd name="T43" fmla="*/ 380 h 554"/>
                <a:gd name="T44" fmla="*/ 62 w 127"/>
                <a:gd name="T45" fmla="*/ 361 h 554"/>
                <a:gd name="T46" fmla="*/ 62 w 127"/>
                <a:gd name="T47" fmla="*/ 342 h 554"/>
                <a:gd name="T48" fmla="*/ 69 w 127"/>
                <a:gd name="T49" fmla="*/ 323 h 554"/>
                <a:gd name="T50" fmla="*/ 88 w 127"/>
                <a:gd name="T51" fmla="*/ 296 h 554"/>
                <a:gd name="T52" fmla="*/ 100 w 127"/>
                <a:gd name="T53" fmla="*/ 280 h 554"/>
                <a:gd name="T54" fmla="*/ 115 w 127"/>
                <a:gd name="T55" fmla="*/ 257 h 554"/>
                <a:gd name="T56" fmla="*/ 123 w 127"/>
                <a:gd name="T57" fmla="*/ 230 h 554"/>
                <a:gd name="T58" fmla="*/ 127 w 127"/>
                <a:gd name="T59" fmla="*/ 196 h 554"/>
                <a:gd name="T60" fmla="*/ 123 w 127"/>
                <a:gd name="T61" fmla="*/ 161 h 554"/>
                <a:gd name="T62" fmla="*/ 115 w 127"/>
                <a:gd name="T63" fmla="*/ 134 h 554"/>
                <a:gd name="T64" fmla="*/ 100 w 127"/>
                <a:gd name="T65" fmla="*/ 111 h 554"/>
                <a:gd name="T66" fmla="*/ 88 w 127"/>
                <a:gd name="T67" fmla="*/ 96 h 554"/>
                <a:gd name="T68" fmla="*/ 69 w 127"/>
                <a:gd name="T69" fmla="*/ 69 h 554"/>
                <a:gd name="T70" fmla="*/ 62 w 127"/>
                <a:gd name="T71" fmla="*/ 53 h 554"/>
                <a:gd name="T72" fmla="*/ 62 w 127"/>
                <a:gd name="T73" fmla="*/ 30 h 554"/>
                <a:gd name="T74" fmla="*/ 58 w 127"/>
                <a:gd name="T75" fmla="*/ 19 h 554"/>
                <a:gd name="T76" fmla="*/ 54 w 127"/>
                <a:gd name="T77" fmla="*/ 11 h 554"/>
                <a:gd name="T78" fmla="*/ 42 w 127"/>
                <a:gd name="T79" fmla="*/ 3 h 554"/>
                <a:gd name="T80" fmla="*/ 31 w 127"/>
                <a:gd name="T81" fmla="*/ 0 h 554"/>
                <a:gd name="T82" fmla="*/ 19 w 127"/>
                <a:gd name="T83" fmla="*/ 3 h 554"/>
                <a:gd name="T84" fmla="*/ 8 w 127"/>
                <a:gd name="T85" fmla="*/ 11 h 554"/>
                <a:gd name="T86" fmla="*/ 4 w 127"/>
                <a:gd name="T87" fmla="*/ 19 h 554"/>
                <a:gd name="T88" fmla="*/ 0 w 127"/>
                <a:gd name="T89" fmla="*/ 30 h 554"/>
                <a:gd name="T90" fmla="*/ 4 w 127"/>
                <a:gd name="T91" fmla="*/ 65 h 554"/>
                <a:gd name="T92" fmla="*/ 11 w 127"/>
                <a:gd name="T93" fmla="*/ 92 h 554"/>
                <a:gd name="T94" fmla="*/ 27 w 127"/>
                <a:gd name="T95" fmla="*/ 115 h 554"/>
                <a:gd name="T96" fmla="*/ 38 w 127"/>
                <a:gd name="T97" fmla="*/ 134 h 554"/>
                <a:gd name="T98" fmla="*/ 58 w 127"/>
                <a:gd name="T99" fmla="*/ 161 h 554"/>
                <a:gd name="T100" fmla="*/ 62 w 127"/>
                <a:gd name="T101" fmla="*/ 177 h 554"/>
                <a:gd name="T102" fmla="*/ 65 w 127"/>
                <a:gd name="T103" fmla="*/ 196 h 554"/>
                <a:gd name="T104" fmla="*/ 62 w 127"/>
                <a:gd name="T105" fmla="*/ 215 h 554"/>
                <a:gd name="T106" fmla="*/ 58 w 127"/>
                <a:gd name="T107" fmla="*/ 230 h 554"/>
                <a:gd name="T108" fmla="*/ 38 w 127"/>
                <a:gd name="T109" fmla="*/ 257 h 554"/>
                <a:gd name="T110" fmla="*/ 27 w 127"/>
                <a:gd name="T111" fmla="*/ 277 h 554"/>
                <a:gd name="T112" fmla="*/ 11 w 127"/>
                <a:gd name="T113" fmla="*/ 300 h 554"/>
                <a:gd name="T114" fmla="*/ 4 w 127"/>
                <a:gd name="T115" fmla="*/ 327 h 554"/>
                <a:gd name="T116" fmla="*/ 0 w 127"/>
                <a:gd name="T117" fmla="*/ 36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61"/>
                  </a:moveTo>
                  <a:lnTo>
                    <a:pt x="4" y="396"/>
                  </a:lnTo>
                  <a:lnTo>
                    <a:pt x="11" y="423"/>
                  </a:lnTo>
                  <a:lnTo>
                    <a:pt x="27" y="442"/>
                  </a:lnTo>
                  <a:lnTo>
                    <a:pt x="38" y="461"/>
                  </a:lnTo>
                  <a:lnTo>
                    <a:pt x="58" y="488"/>
                  </a:lnTo>
                  <a:lnTo>
                    <a:pt x="62" y="504"/>
                  </a:lnTo>
                  <a:lnTo>
                    <a:pt x="65" y="523"/>
                  </a:lnTo>
                  <a:lnTo>
                    <a:pt x="69" y="534"/>
                  </a:lnTo>
                  <a:lnTo>
                    <a:pt x="73" y="546"/>
                  </a:lnTo>
                  <a:lnTo>
                    <a:pt x="85" y="554"/>
                  </a:lnTo>
                  <a:lnTo>
                    <a:pt x="96" y="554"/>
                  </a:lnTo>
                  <a:lnTo>
                    <a:pt x="108" y="554"/>
                  </a:lnTo>
                  <a:lnTo>
                    <a:pt x="119" y="546"/>
                  </a:lnTo>
                  <a:lnTo>
                    <a:pt x="123" y="534"/>
                  </a:lnTo>
                  <a:lnTo>
                    <a:pt x="127" y="523"/>
                  </a:lnTo>
                  <a:lnTo>
                    <a:pt x="123" y="488"/>
                  </a:lnTo>
                  <a:lnTo>
                    <a:pt x="115" y="461"/>
                  </a:lnTo>
                  <a:lnTo>
                    <a:pt x="100" y="442"/>
                  </a:lnTo>
                  <a:lnTo>
                    <a:pt x="88" y="423"/>
                  </a:lnTo>
                  <a:lnTo>
                    <a:pt x="69" y="396"/>
                  </a:lnTo>
                  <a:lnTo>
                    <a:pt x="62" y="380"/>
                  </a:lnTo>
                  <a:lnTo>
                    <a:pt x="62" y="361"/>
                  </a:lnTo>
                  <a:lnTo>
                    <a:pt x="62" y="342"/>
                  </a:lnTo>
                  <a:lnTo>
                    <a:pt x="69" y="323"/>
                  </a:lnTo>
                  <a:lnTo>
                    <a:pt x="88" y="296"/>
                  </a:lnTo>
                  <a:lnTo>
                    <a:pt x="100" y="280"/>
                  </a:lnTo>
                  <a:lnTo>
                    <a:pt x="115" y="257"/>
                  </a:lnTo>
                  <a:lnTo>
                    <a:pt x="123" y="230"/>
                  </a:lnTo>
                  <a:lnTo>
                    <a:pt x="127" y="196"/>
                  </a:lnTo>
                  <a:lnTo>
                    <a:pt x="123" y="161"/>
                  </a:lnTo>
                  <a:lnTo>
                    <a:pt x="115" y="134"/>
                  </a:lnTo>
                  <a:lnTo>
                    <a:pt x="100" y="111"/>
                  </a:lnTo>
                  <a:lnTo>
                    <a:pt x="88" y="96"/>
                  </a:lnTo>
                  <a:lnTo>
                    <a:pt x="69" y="69"/>
                  </a:lnTo>
                  <a:lnTo>
                    <a:pt x="62" y="53"/>
                  </a:lnTo>
                  <a:lnTo>
                    <a:pt x="62" y="30"/>
                  </a:lnTo>
                  <a:lnTo>
                    <a:pt x="58" y="19"/>
                  </a:lnTo>
                  <a:lnTo>
                    <a:pt x="54" y="11"/>
                  </a:lnTo>
                  <a:lnTo>
                    <a:pt x="42" y="3"/>
                  </a:lnTo>
                  <a:lnTo>
                    <a:pt x="31" y="0"/>
                  </a:lnTo>
                  <a:lnTo>
                    <a:pt x="19" y="3"/>
                  </a:lnTo>
                  <a:lnTo>
                    <a:pt x="8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65"/>
                  </a:lnTo>
                  <a:lnTo>
                    <a:pt x="11" y="92"/>
                  </a:lnTo>
                  <a:lnTo>
                    <a:pt x="27" y="115"/>
                  </a:lnTo>
                  <a:lnTo>
                    <a:pt x="38" y="134"/>
                  </a:lnTo>
                  <a:lnTo>
                    <a:pt x="58" y="161"/>
                  </a:lnTo>
                  <a:lnTo>
                    <a:pt x="62" y="177"/>
                  </a:lnTo>
                  <a:lnTo>
                    <a:pt x="65" y="196"/>
                  </a:lnTo>
                  <a:lnTo>
                    <a:pt x="62" y="215"/>
                  </a:lnTo>
                  <a:lnTo>
                    <a:pt x="58" y="230"/>
                  </a:lnTo>
                  <a:lnTo>
                    <a:pt x="38" y="257"/>
                  </a:lnTo>
                  <a:lnTo>
                    <a:pt x="27" y="277"/>
                  </a:lnTo>
                  <a:lnTo>
                    <a:pt x="11" y="300"/>
                  </a:lnTo>
                  <a:lnTo>
                    <a:pt x="4" y="327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5187950" y="4983163"/>
              <a:ext cx="195263" cy="519113"/>
            </a:xfrm>
            <a:custGeom>
              <a:avLst/>
              <a:gdLst>
                <a:gd name="T0" fmla="*/ 31 w 123"/>
                <a:gd name="T1" fmla="*/ 327 h 327"/>
                <a:gd name="T2" fmla="*/ 46 w 123"/>
                <a:gd name="T3" fmla="*/ 323 h 327"/>
                <a:gd name="T4" fmla="*/ 54 w 123"/>
                <a:gd name="T5" fmla="*/ 315 h 327"/>
                <a:gd name="T6" fmla="*/ 77 w 123"/>
                <a:gd name="T7" fmla="*/ 289 h 327"/>
                <a:gd name="T8" fmla="*/ 96 w 123"/>
                <a:gd name="T9" fmla="*/ 250 h 327"/>
                <a:gd name="T10" fmla="*/ 115 w 123"/>
                <a:gd name="T11" fmla="*/ 196 h 327"/>
                <a:gd name="T12" fmla="*/ 123 w 123"/>
                <a:gd name="T13" fmla="*/ 165 h 327"/>
                <a:gd name="T14" fmla="*/ 123 w 123"/>
                <a:gd name="T15" fmla="*/ 131 h 327"/>
                <a:gd name="T16" fmla="*/ 119 w 123"/>
                <a:gd name="T17" fmla="*/ 73 h 327"/>
                <a:gd name="T18" fmla="*/ 100 w 123"/>
                <a:gd name="T19" fmla="*/ 19 h 327"/>
                <a:gd name="T20" fmla="*/ 92 w 123"/>
                <a:gd name="T21" fmla="*/ 12 h 327"/>
                <a:gd name="T22" fmla="*/ 85 w 123"/>
                <a:gd name="T23" fmla="*/ 4 h 327"/>
                <a:gd name="T24" fmla="*/ 73 w 123"/>
                <a:gd name="T25" fmla="*/ 0 h 327"/>
                <a:gd name="T26" fmla="*/ 61 w 123"/>
                <a:gd name="T27" fmla="*/ 4 h 327"/>
                <a:gd name="T28" fmla="*/ 50 w 123"/>
                <a:gd name="T29" fmla="*/ 12 h 327"/>
                <a:gd name="T30" fmla="*/ 42 w 123"/>
                <a:gd name="T31" fmla="*/ 19 h 327"/>
                <a:gd name="T32" fmla="*/ 42 w 123"/>
                <a:gd name="T33" fmla="*/ 31 h 327"/>
                <a:gd name="T34" fmla="*/ 46 w 123"/>
                <a:gd name="T35" fmla="*/ 46 h 327"/>
                <a:gd name="T36" fmla="*/ 58 w 123"/>
                <a:gd name="T37" fmla="*/ 85 h 327"/>
                <a:gd name="T38" fmla="*/ 61 w 123"/>
                <a:gd name="T39" fmla="*/ 131 h 327"/>
                <a:gd name="T40" fmla="*/ 58 w 123"/>
                <a:gd name="T41" fmla="*/ 181 h 327"/>
                <a:gd name="T42" fmla="*/ 42 w 123"/>
                <a:gd name="T43" fmla="*/ 223 h 327"/>
                <a:gd name="T44" fmla="*/ 23 w 123"/>
                <a:gd name="T45" fmla="*/ 254 h 327"/>
                <a:gd name="T46" fmla="*/ 7 w 123"/>
                <a:gd name="T47" fmla="*/ 277 h 327"/>
                <a:gd name="T48" fmla="*/ 4 w 123"/>
                <a:gd name="T49" fmla="*/ 285 h 327"/>
                <a:gd name="T50" fmla="*/ 0 w 123"/>
                <a:gd name="T51" fmla="*/ 296 h 327"/>
                <a:gd name="T52" fmla="*/ 4 w 123"/>
                <a:gd name="T53" fmla="*/ 308 h 327"/>
                <a:gd name="T54" fmla="*/ 7 w 123"/>
                <a:gd name="T55" fmla="*/ 315 h 327"/>
                <a:gd name="T56" fmla="*/ 19 w 123"/>
                <a:gd name="T57" fmla="*/ 323 h 327"/>
                <a:gd name="T58" fmla="*/ 31 w 123"/>
                <a:gd name="T5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7">
                  <a:moveTo>
                    <a:pt x="31" y="327"/>
                  </a:moveTo>
                  <a:lnTo>
                    <a:pt x="46" y="323"/>
                  </a:lnTo>
                  <a:lnTo>
                    <a:pt x="54" y="315"/>
                  </a:lnTo>
                  <a:lnTo>
                    <a:pt x="77" y="289"/>
                  </a:lnTo>
                  <a:lnTo>
                    <a:pt x="96" y="250"/>
                  </a:lnTo>
                  <a:lnTo>
                    <a:pt x="115" y="196"/>
                  </a:lnTo>
                  <a:lnTo>
                    <a:pt x="123" y="165"/>
                  </a:lnTo>
                  <a:lnTo>
                    <a:pt x="123" y="131"/>
                  </a:lnTo>
                  <a:lnTo>
                    <a:pt x="119" y="73"/>
                  </a:lnTo>
                  <a:lnTo>
                    <a:pt x="100" y="19"/>
                  </a:lnTo>
                  <a:lnTo>
                    <a:pt x="92" y="12"/>
                  </a:lnTo>
                  <a:lnTo>
                    <a:pt x="85" y="4"/>
                  </a:lnTo>
                  <a:lnTo>
                    <a:pt x="73" y="0"/>
                  </a:lnTo>
                  <a:lnTo>
                    <a:pt x="61" y="4"/>
                  </a:lnTo>
                  <a:lnTo>
                    <a:pt x="50" y="12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6" y="46"/>
                  </a:lnTo>
                  <a:lnTo>
                    <a:pt x="58" y="85"/>
                  </a:lnTo>
                  <a:lnTo>
                    <a:pt x="61" y="131"/>
                  </a:lnTo>
                  <a:lnTo>
                    <a:pt x="58" y="181"/>
                  </a:lnTo>
                  <a:lnTo>
                    <a:pt x="42" y="223"/>
                  </a:lnTo>
                  <a:lnTo>
                    <a:pt x="23" y="254"/>
                  </a:lnTo>
                  <a:lnTo>
                    <a:pt x="7" y="277"/>
                  </a:lnTo>
                  <a:lnTo>
                    <a:pt x="4" y="285"/>
                  </a:lnTo>
                  <a:lnTo>
                    <a:pt x="0" y="296"/>
                  </a:lnTo>
                  <a:lnTo>
                    <a:pt x="4" y="308"/>
                  </a:lnTo>
                  <a:lnTo>
                    <a:pt x="7" y="315"/>
                  </a:lnTo>
                  <a:lnTo>
                    <a:pt x="19" y="323"/>
                  </a:lnTo>
                  <a:lnTo>
                    <a:pt x="31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765675" y="5141913"/>
              <a:ext cx="195263" cy="512763"/>
            </a:xfrm>
            <a:custGeom>
              <a:avLst/>
              <a:gdLst>
                <a:gd name="T0" fmla="*/ 50 w 123"/>
                <a:gd name="T1" fmla="*/ 323 h 323"/>
                <a:gd name="T2" fmla="*/ 61 w 123"/>
                <a:gd name="T3" fmla="*/ 323 h 323"/>
                <a:gd name="T4" fmla="*/ 73 w 123"/>
                <a:gd name="T5" fmla="*/ 315 h 323"/>
                <a:gd name="T6" fmla="*/ 77 w 123"/>
                <a:gd name="T7" fmla="*/ 304 h 323"/>
                <a:gd name="T8" fmla="*/ 81 w 123"/>
                <a:gd name="T9" fmla="*/ 292 h 323"/>
                <a:gd name="T10" fmla="*/ 77 w 123"/>
                <a:gd name="T11" fmla="*/ 281 h 323"/>
                <a:gd name="T12" fmla="*/ 65 w 123"/>
                <a:gd name="T13" fmla="*/ 239 h 323"/>
                <a:gd name="T14" fmla="*/ 61 w 123"/>
                <a:gd name="T15" fmla="*/ 196 h 323"/>
                <a:gd name="T16" fmla="*/ 65 w 123"/>
                <a:gd name="T17" fmla="*/ 142 h 323"/>
                <a:gd name="T18" fmla="*/ 81 w 123"/>
                <a:gd name="T19" fmla="*/ 104 h 323"/>
                <a:gd name="T20" fmla="*/ 100 w 123"/>
                <a:gd name="T21" fmla="*/ 73 h 323"/>
                <a:gd name="T22" fmla="*/ 115 w 123"/>
                <a:gd name="T23" fmla="*/ 50 h 323"/>
                <a:gd name="T24" fmla="*/ 115 w 123"/>
                <a:gd name="T25" fmla="*/ 50 h 323"/>
                <a:gd name="T26" fmla="*/ 123 w 123"/>
                <a:gd name="T27" fmla="*/ 31 h 323"/>
                <a:gd name="T28" fmla="*/ 115 w 123"/>
                <a:gd name="T29" fmla="*/ 15 h 323"/>
                <a:gd name="T30" fmla="*/ 108 w 123"/>
                <a:gd name="T31" fmla="*/ 4 h 323"/>
                <a:gd name="T32" fmla="*/ 96 w 123"/>
                <a:gd name="T33" fmla="*/ 0 h 323"/>
                <a:gd name="T34" fmla="*/ 85 w 123"/>
                <a:gd name="T35" fmla="*/ 0 h 323"/>
                <a:gd name="T36" fmla="*/ 73 w 123"/>
                <a:gd name="T37" fmla="*/ 4 h 323"/>
                <a:gd name="T38" fmla="*/ 65 w 123"/>
                <a:gd name="T39" fmla="*/ 15 h 323"/>
                <a:gd name="T40" fmla="*/ 46 w 123"/>
                <a:gd name="T41" fmla="*/ 42 h 323"/>
                <a:gd name="T42" fmla="*/ 23 w 123"/>
                <a:gd name="T43" fmla="*/ 81 h 323"/>
                <a:gd name="T44" fmla="*/ 8 w 123"/>
                <a:gd name="T45" fmla="*/ 131 h 323"/>
                <a:gd name="T46" fmla="*/ 0 w 123"/>
                <a:gd name="T47" fmla="*/ 162 h 323"/>
                <a:gd name="T48" fmla="*/ 0 w 123"/>
                <a:gd name="T49" fmla="*/ 196 h 323"/>
                <a:gd name="T50" fmla="*/ 4 w 123"/>
                <a:gd name="T51" fmla="*/ 254 h 323"/>
                <a:gd name="T52" fmla="*/ 23 w 123"/>
                <a:gd name="T53" fmla="*/ 304 h 323"/>
                <a:gd name="T54" fmla="*/ 34 w 123"/>
                <a:gd name="T55" fmla="*/ 319 h 323"/>
                <a:gd name="T56" fmla="*/ 50 w 123"/>
                <a:gd name="T5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23">
                  <a:moveTo>
                    <a:pt x="50" y="323"/>
                  </a:moveTo>
                  <a:lnTo>
                    <a:pt x="61" y="323"/>
                  </a:lnTo>
                  <a:lnTo>
                    <a:pt x="73" y="315"/>
                  </a:lnTo>
                  <a:lnTo>
                    <a:pt x="77" y="304"/>
                  </a:lnTo>
                  <a:lnTo>
                    <a:pt x="81" y="292"/>
                  </a:lnTo>
                  <a:lnTo>
                    <a:pt x="77" y="281"/>
                  </a:lnTo>
                  <a:lnTo>
                    <a:pt x="65" y="239"/>
                  </a:lnTo>
                  <a:lnTo>
                    <a:pt x="61" y="196"/>
                  </a:lnTo>
                  <a:lnTo>
                    <a:pt x="65" y="142"/>
                  </a:lnTo>
                  <a:lnTo>
                    <a:pt x="81" y="104"/>
                  </a:lnTo>
                  <a:lnTo>
                    <a:pt x="100" y="73"/>
                  </a:lnTo>
                  <a:lnTo>
                    <a:pt x="115" y="50"/>
                  </a:lnTo>
                  <a:lnTo>
                    <a:pt x="115" y="50"/>
                  </a:lnTo>
                  <a:lnTo>
                    <a:pt x="123" y="31"/>
                  </a:lnTo>
                  <a:lnTo>
                    <a:pt x="115" y="15"/>
                  </a:lnTo>
                  <a:lnTo>
                    <a:pt x="108" y="4"/>
                  </a:lnTo>
                  <a:lnTo>
                    <a:pt x="96" y="0"/>
                  </a:lnTo>
                  <a:lnTo>
                    <a:pt x="85" y="0"/>
                  </a:lnTo>
                  <a:lnTo>
                    <a:pt x="73" y="4"/>
                  </a:lnTo>
                  <a:lnTo>
                    <a:pt x="65" y="15"/>
                  </a:lnTo>
                  <a:lnTo>
                    <a:pt x="46" y="42"/>
                  </a:lnTo>
                  <a:lnTo>
                    <a:pt x="23" y="81"/>
                  </a:lnTo>
                  <a:lnTo>
                    <a:pt x="8" y="131"/>
                  </a:lnTo>
                  <a:lnTo>
                    <a:pt x="0" y="162"/>
                  </a:lnTo>
                  <a:lnTo>
                    <a:pt x="0" y="196"/>
                  </a:lnTo>
                  <a:lnTo>
                    <a:pt x="4" y="254"/>
                  </a:lnTo>
                  <a:lnTo>
                    <a:pt x="23" y="304"/>
                  </a:lnTo>
                  <a:lnTo>
                    <a:pt x="34" y="319"/>
                  </a:lnTo>
                  <a:lnTo>
                    <a:pt x="50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722664" y="2597064"/>
            <a:ext cx="247608" cy="575832"/>
            <a:chOff x="3663950" y="3841750"/>
            <a:chExt cx="1296988" cy="3016250"/>
          </a:xfrm>
        </p:grpSpPr>
        <p:sp>
          <p:nvSpPr>
            <p:cNvPr id="13" name="Freeform 30"/>
            <p:cNvSpPr>
              <a:spLocks/>
            </p:cNvSpPr>
            <p:nvPr/>
          </p:nvSpPr>
          <p:spPr bwMode="auto">
            <a:xfrm>
              <a:off x="3983038" y="4048125"/>
              <a:ext cx="96838" cy="514350"/>
            </a:xfrm>
            <a:custGeom>
              <a:avLst/>
              <a:gdLst>
                <a:gd name="T0" fmla="*/ 30 w 61"/>
                <a:gd name="T1" fmla="*/ 0 h 324"/>
                <a:gd name="T2" fmla="*/ 19 w 61"/>
                <a:gd name="T3" fmla="*/ 0 h 324"/>
                <a:gd name="T4" fmla="*/ 7 w 61"/>
                <a:gd name="T5" fmla="*/ 8 h 324"/>
                <a:gd name="T6" fmla="*/ 0 w 61"/>
                <a:gd name="T7" fmla="*/ 20 h 324"/>
                <a:gd name="T8" fmla="*/ 0 w 61"/>
                <a:gd name="T9" fmla="*/ 31 h 324"/>
                <a:gd name="T10" fmla="*/ 0 w 61"/>
                <a:gd name="T11" fmla="*/ 293 h 324"/>
                <a:gd name="T12" fmla="*/ 0 w 61"/>
                <a:gd name="T13" fmla="*/ 304 h 324"/>
                <a:gd name="T14" fmla="*/ 7 w 61"/>
                <a:gd name="T15" fmla="*/ 316 h 324"/>
                <a:gd name="T16" fmla="*/ 19 w 61"/>
                <a:gd name="T17" fmla="*/ 320 h 324"/>
                <a:gd name="T18" fmla="*/ 30 w 61"/>
                <a:gd name="T19" fmla="*/ 324 h 324"/>
                <a:gd name="T20" fmla="*/ 42 w 61"/>
                <a:gd name="T21" fmla="*/ 320 h 324"/>
                <a:gd name="T22" fmla="*/ 50 w 61"/>
                <a:gd name="T23" fmla="*/ 316 h 324"/>
                <a:gd name="T24" fmla="*/ 57 w 61"/>
                <a:gd name="T25" fmla="*/ 304 h 324"/>
                <a:gd name="T26" fmla="*/ 61 w 61"/>
                <a:gd name="T27" fmla="*/ 293 h 324"/>
                <a:gd name="T28" fmla="*/ 61 w 61"/>
                <a:gd name="T29" fmla="*/ 31 h 324"/>
                <a:gd name="T30" fmla="*/ 57 w 61"/>
                <a:gd name="T31" fmla="*/ 20 h 324"/>
                <a:gd name="T32" fmla="*/ 50 w 61"/>
                <a:gd name="T33" fmla="*/ 8 h 324"/>
                <a:gd name="T34" fmla="*/ 42 w 61"/>
                <a:gd name="T35" fmla="*/ 0 h 324"/>
                <a:gd name="T36" fmla="*/ 30 w 61"/>
                <a:gd name="T37" fmla="*/ 0 h 324"/>
                <a:gd name="T38" fmla="*/ 30 w 61"/>
                <a:gd name="T3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324">
                  <a:moveTo>
                    <a:pt x="30" y="0"/>
                  </a:moveTo>
                  <a:lnTo>
                    <a:pt x="19" y="0"/>
                  </a:lnTo>
                  <a:lnTo>
                    <a:pt x="7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293"/>
                  </a:lnTo>
                  <a:lnTo>
                    <a:pt x="0" y="304"/>
                  </a:lnTo>
                  <a:lnTo>
                    <a:pt x="7" y="316"/>
                  </a:lnTo>
                  <a:lnTo>
                    <a:pt x="19" y="320"/>
                  </a:lnTo>
                  <a:lnTo>
                    <a:pt x="30" y="324"/>
                  </a:lnTo>
                  <a:lnTo>
                    <a:pt x="42" y="320"/>
                  </a:lnTo>
                  <a:lnTo>
                    <a:pt x="50" y="316"/>
                  </a:lnTo>
                  <a:lnTo>
                    <a:pt x="57" y="304"/>
                  </a:lnTo>
                  <a:lnTo>
                    <a:pt x="61" y="293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1"/>
            <p:cNvSpPr>
              <a:spLocks/>
            </p:cNvSpPr>
            <p:nvPr/>
          </p:nvSpPr>
          <p:spPr bwMode="auto">
            <a:xfrm>
              <a:off x="4135438" y="4048125"/>
              <a:ext cx="98425" cy="465138"/>
            </a:xfrm>
            <a:custGeom>
              <a:avLst/>
              <a:gdLst>
                <a:gd name="T0" fmla="*/ 31 w 62"/>
                <a:gd name="T1" fmla="*/ 0 h 293"/>
                <a:gd name="T2" fmla="*/ 19 w 62"/>
                <a:gd name="T3" fmla="*/ 0 h 293"/>
                <a:gd name="T4" fmla="*/ 11 w 62"/>
                <a:gd name="T5" fmla="*/ 8 h 293"/>
                <a:gd name="T6" fmla="*/ 4 w 62"/>
                <a:gd name="T7" fmla="*/ 20 h 293"/>
                <a:gd name="T8" fmla="*/ 0 w 62"/>
                <a:gd name="T9" fmla="*/ 31 h 293"/>
                <a:gd name="T10" fmla="*/ 0 w 62"/>
                <a:gd name="T11" fmla="*/ 262 h 293"/>
                <a:gd name="T12" fmla="*/ 4 w 62"/>
                <a:gd name="T13" fmla="*/ 274 h 293"/>
                <a:gd name="T14" fmla="*/ 11 w 62"/>
                <a:gd name="T15" fmla="*/ 281 h 293"/>
                <a:gd name="T16" fmla="*/ 19 w 62"/>
                <a:gd name="T17" fmla="*/ 289 h 293"/>
                <a:gd name="T18" fmla="*/ 31 w 62"/>
                <a:gd name="T19" fmla="*/ 293 h 293"/>
                <a:gd name="T20" fmla="*/ 42 w 62"/>
                <a:gd name="T21" fmla="*/ 289 h 293"/>
                <a:gd name="T22" fmla="*/ 54 w 62"/>
                <a:gd name="T23" fmla="*/ 281 h 293"/>
                <a:gd name="T24" fmla="*/ 62 w 62"/>
                <a:gd name="T25" fmla="*/ 274 h 293"/>
                <a:gd name="T26" fmla="*/ 62 w 62"/>
                <a:gd name="T27" fmla="*/ 262 h 293"/>
                <a:gd name="T28" fmla="*/ 62 w 62"/>
                <a:gd name="T29" fmla="*/ 31 h 293"/>
                <a:gd name="T30" fmla="*/ 62 w 62"/>
                <a:gd name="T31" fmla="*/ 20 h 293"/>
                <a:gd name="T32" fmla="*/ 54 w 62"/>
                <a:gd name="T33" fmla="*/ 8 h 293"/>
                <a:gd name="T34" fmla="*/ 42 w 62"/>
                <a:gd name="T35" fmla="*/ 0 h 293"/>
                <a:gd name="T36" fmla="*/ 31 w 62"/>
                <a:gd name="T37" fmla="*/ 0 h 293"/>
                <a:gd name="T38" fmla="*/ 31 w 62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3">
                  <a:moveTo>
                    <a:pt x="31" y="0"/>
                  </a:moveTo>
                  <a:lnTo>
                    <a:pt x="19" y="0"/>
                  </a:lnTo>
                  <a:lnTo>
                    <a:pt x="11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262"/>
                  </a:lnTo>
                  <a:lnTo>
                    <a:pt x="4" y="274"/>
                  </a:lnTo>
                  <a:lnTo>
                    <a:pt x="11" y="281"/>
                  </a:lnTo>
                  <a:lnTo>
                    <a:pt x="19" y="289"/>
                  </a:lnTo>
                  <a:lnTo>
                    <a:pt x="31" y="293"/>
                  </a:lnTo>
                  <a:lnTo>
                    <a:pt x="42" y="289"/>
                  </a:lnTo>
                  <a:lnTo>
                    <a:pt x="54" y="281"/>
                  </a:lnTo>
                  <a:lnTo>
                    <a:pt x="62" y="274"/>
                  </a:lnTo>
                  <a:lnTo>
                    <a:pt x="62" y="262"/>
                  </a:lnTo>
                  <a:lnTo>
                    <a:pt x="62" y="31"/>
                  </a:lnTo>
                  <a:lnTo>
                    <a:pt x="62" y="20"/>
                  </a:lnTo>
                  <a:lnTo>
                    <a:pt x="54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3822700" y="4048125"/>
              <a:ext cx="98425" cy="465138"/>
            </a:xfrm>
            <a:custGeom>
              <a:avLst/>
              <a:gdLst>
                <a:gd name="T0" fmla="*/ 31 w 62"/>
                <a:gd name="T1" fmla="*/ 0 h 293"/>
                <a:gd name="T2" fmla="*/ 20 w 62"/>
                <a:gd name="T3" fmla="*/ 0 h 293"/>
                <a:gd name="T4" fmla="*/ 8 w 62"/>
                <a:gd name="T5" fmla="*/ 8 h 293"/>
                <a:gd name="T6" fmla="*/ 4 w 62"/>
                <a:gd name="T7" fmla="*/ 20 h 293"/>
                <a:gd name="T8" fmla="*/ 0 w 62"/>
                <a:gd name="T9" fmla="*/ 31 h 293"/>
                <a:gd name="T10" fmla="*/ 0 w 62"/>
                <a:gd name="T11" fmla="*/ 262 h 293"/>
                <a:gd name="T12" fmla="*/ 4 w 62"/>
                <a:gd name="T13" fmla="*/ 274 h 293"/>
                <a:gd name="T14" fmla="*/ 8 w 62"/>
                <a:gd name="T15" fmla="*/ 281 h 293"/>
                <a:gd name="T16" fmla="*/ 20 w 62"/>
                <a:gd name="T17" fmla="*/ 289 h 293"/>
                <a:gd name="T18" fmla="*/ 31 w 62"/>
                <a:gd name="T19" fmla="*/ 293 h 293"/>
                <a:gd name="T20" fmla="*/ 43 w 62"/>
                <a:gd name="T21" fmla="*/ 289 h 293"/>
                <a:gd name="T22" fmla="*/ 54 w 62"/>
                <a:gd name="T23" fmla="*/ 281 h 293"/>
                <a:gd name="T24" fmla="*/ 62 w 62"/>
                <a:gd name="T25" fmla="*/ 274 h 293"/>
                <a:gd name="T26" fmla="*/ 62 w 62"/>
                <a:gd name="T27" fmla="*/ 262 h 293"/>
                <a:gd name="T28" fmla="*/ 62 w 62"/>
                <a:gd name="T29" fmla="*/ 31 h 293"/>
                <a:gd name="T30" fmla="*/ 62 w 62"/>
                <a:gd name="T31" fmla="*/ 20 h 293"/>
                <a:gd name="T32" fmla="*/ 54 w 62"/>
                <a:gd name="T33" fmla="*/ 8 h 293"/>
                <a:gd name="T34" fmla="*/ 43 w 62"/>
                <a:gd name="T35" fmla="*/ 0 h 293"/>
                <a:gd name="T36" fmla="*/ 31 w 62"/>
                <a:gd name="T37" fmla="*/ 0 h 293"/>
                <a:gd name="T38" fmla="*/ 31 w 62"/>
                <a:gd name="T3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3">
                  <a:moveTo>
                    <a:pt x="31" y="0"/>
                  </a:moveTo>
                  <a:lnTo>
                    <a:pt x="20" y="0"/>
                  </a:lnTo>
                  <a:lnTo>
                    <a:pt x="8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262"/>
                  </a:lnTo>
                  <a:lnTo>
                    <a:pt x="4" y="274"/>
                  </a:lnTo>
                  <a:lnTo>
                    <a:pt x="8" y="281"/>
                  </a:lnTo>
                  <a:lnTo>
                    <a:pt x="20" y="289"/>
                  </a:lnTo>
                  <a:lnTo>
                    <a:pt x="31" y="293"/>
                  </a:lnTo>
                  <a:lnTo>
                    <a:pt x="43" y="289"/>
                  </a:lnTo>
                  <a:lnTo>
                    <a:pt x="54" y="281"/>
                  </a:lnTo>
                  <a:lnTo>
                    <a:pt x="62" y="274"/>
                  </a:lnTo>
                  <a:lnTo>
                    <a:pt x="62" y="262"/>
                  </a:lnTo>
                  <a:lnTo>
                    <a:pt x="62" y="31"/>
                  </a:lnTo>
                  <a:lnTo>
                    <a:pt x="62" y="20"/>
                  </a:lnTo>
                  <a:lnTo>
                    <a:pt x="54" y="8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3663950" y="3841750"/>
              <a:ext cx="728663" cy="3016250"/>
            </a:xfrm>
            <a:custGeom>
              <a:avLst/>
              <a:gdLst>
                <a:gd name="T0" fmla="*/ 100 w 459"/>
                <a:gd name="T1" fmla="*/ 0 h 1900"/>
                <a:gd name="T2" fmla="*/ 62 w 459"/>
                <a:gd name="T3" fmla="*/ 7 h 1900"/>
                <a:gd name="T4" fmla="*/ 12 w 459"/>
                <a:gd name="T5" fmla="*/ 57 h 1900"/>
                <a:gd name="T6" fmla="*/ 0 w 459"/>
                <a:gd name="T7" fmla="*/ 96 h 1900"/>
                <a:gd name="T8" fmla="*/ 8 w 459"/>
                <a:gd name="T9" fmla="*/ 400 h 1900"/>
                <a:gd name="T10" fmla="*/ 35 w 459"/>
                <a:gd name="T11" fmla="*/ 477 h 1900"/>
                <a:gd name="T12" fmla="*/ 89 w 459"/>
                <a:gd name="T13" fmla="*/ 534 h 1900"/>
                <a:gd name="T14" fmla="*/ 158 w 459"/>
                <a:gd name="T15" fmla="*/ 573 h 1900"/>
                <a:gd name="T16" fmla="*/ 201 w 459"/>
                <a:gd name="T17" fmla="*/ 1246 h 1900"/>
                <a:gd name="T18" fmla="*/ 174 w 459"/>
                <a:gd name="T19" fmla="*/ 1250 h 1900"/>
                <a:gd name="T20" fmla="*/ 139 w 459"/>
                <a:gd name="T21" fmla="*/ 1285 h 1900"/>
                <a:gd name="T22" fmla="*/ 135 w 459"/>
                <a:gd name="T23" fmla="*/ 1800 h 1900"/>
                <a:gd name="T24" fmla="*/ 143 w 459"/>
                <a:gd name="T25" fmla="*/ 1838 h 1900"/>
                <a:gd name="T26" fmla="*/ 193 w 459"/>
                <a:gd name="T27" fmla="*/ 1892 h 1900"/>
                <a:gd name="T28" fmla="*/ 231 w 459"/>
                <a:gd name="T29" fmla="*/ 1900 h 1900"/>
                <a:gd name="T30" fmla="*/ 270 w 459"/>
                <a:gd name="T31" fmla="*/ 1892 h 1900"/>
                <a:gd name="T32" fmla="*/ 320 w 459"/>
                <a:gd name="T33" fmla="*/ 1838 h 1900"/>
                <a:gd name="T34" fmla="*/ 328 w 459"/>
                <a:gd name="T35" fmla="*/ 1800 h 1900"/>
                <a:gd name="T36" fmla="*/ 324 w 459"/>
                <a:gd name="T37" fmla="*/ 1285 h 1900"/>
                <a:gd name="T38" fmla="*/ 289 w 459"/>
                <a:gd name="T39" fmla="*/ 1250 h 1900"/>
                <a:gd name="T40" fmla="*/ 262 w 459"/>
                <a:gd name="T41" fmla="*/ 1246 h 1900"/>
                <a:gd name="T42" fmla="*/ 301 w 459"/>
                <a:gd name="T43" fmla="*/ 573 h 1900"/>
                <a:gd name="T44" fmla="*/ 374 w 459"/>
                <a:gd name="T45" fmla="*/ 534 h 1900"/>
                <a:gd name="T46" fmla="*/ 424 w 459"/>
                <a:gd name="T47" fmla="*/ 477 h 1900"/>
                <a:gd name="T48" fmla="*/ 455 w 459"/>
                <a:gd name="T49" fmla="*/ 400 h 1900"/>
                <a:gd name="T50" fmla="*/ 459 w 459"/>
                <a:gd name="T51" fmla="*/ 96 h 1900"/>
                <a:gd name="T52" fmla="*/ 451 w 459"/>
                <a:gd name="T53" fmla="*/ 57 h 1900"/>
                <a:gd name="T54" fmla="*/ 401 w 459"/>
                <a:gd name="T55" fmla="*/ 7 h 1900"/>
                <a:gd name="T56" fmla="*/ 362 w 459"/>
                <a:gd name="T57" fmla="*/ 0 h 1900"/>
                <a:gd name="T58" fmla="*/ 262 w 459"/>
                <a:gd name="T59" fmla="*/ 1308 h 1900"/>
                <a:gd name="T60" fmla="*/ 266 w 459"/>
                <a:gd name="T61" fmla="*/ 1800 h 1900"/>
                <a:gd name="T62" fmla="*/ 254 w 459"/>
                <a:gd name="T63" fmla="*/ 1827 h 1900"/>
                <a:gd name="T64" fmla="*/ 231 w 459"/>
                <a:gd name="T65" fmla="*/ 1838 h 1900"/>
                <a:gd name="T66" fmla="*/ 204 w 459"/>
                <a:gd name="T67" fmla="*/ 1827 h 1900"/>
                <a:gd name="T68" fmla="*/ 197 w 459"/>
                <a:gd name="T69" fmla="*/ 1800 h 1900"/>
                <a:gd name="T70" fmla="*/ 197 w 459"/>
                <a:gd name="T71" fmla="*/ 1308 h 1900"/>
                <a:gd name="T72" fmla="*/ 397 w 459"/>
                <a:gd name="T73" fmla="*/ 357 h 1900"/>
                <a:gd name="T74" fmla="*/ 386 w 459"/>
                <a:gd name="T75" fmla="*/ 423 h 1900"/>
                <a:gd name="T76" fmla="*/ 347 w 459"/>
                <a:gd name="T77" fmla="*/ 477 h 1900"/>
                <a:gd name="T78" fmla="*/ 297 w 459"/>
                <a:gd name="T79" fmla="*/ 511 h 1900"/>
                <a:gd name="T80" fmla="*/ 231 w 459"/>
                <a:gd name="T81" fmla="*/ 523 h 1900"/>
                <a:gd name="T82" fmla="*/ 166 w 459"/>
                <a:gd name="T83" fmla="*/ 511 h 1900"/>
                <a:gd name="T84" fmla="*/ 112 w 459"/>
                <a:gd name="T85" fmla="*/ 477 h 1900"/>
                <a:gd name="T86" fmla="*/ 77 w 459"/>
                <a:gd name="T87" fmla="*/ 423 h 1900"/>
                <a:gd name="T88" fmla="*/ 66 w 459"/>
                <a:gd name="T89" fmla="*/ 357 h 1900"/>
                <a:gd name="T90" fmla="*/ 66 w 459"/>
                <a:gd name="T91" fmla="*/ 80 h 1900"/>
                <a:gd name="T92" fmla="*/ 85 w 459"/>
                <a:gd name="T93" fmla="*/ 61 h 1900"/>
                <a:gd name="T94" fmla="*/ 362 w 459"/>
                <a:gd name="T95" fmla="*/ 61 h 1900"/>
                <a:gd name="T96" fmla="*/ 386 w 459"/>
                <a:gd name="T97" fmla="*/ 69 h 1900"/>
                <a:gd name="T98" fmla="*/ 397 w 459"/>
                <a:gd name="T99" fmla="*/ 9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9" h="1900">
                  <a:moveTo>
                    <a:pt x="362" y="0"/>
                  </a:moveTo>
                  <a:lnTo>
                    <a:pt x="100" y="0"/>
                  </a:lnTo>
                  <a:lnTo>
                    <a:pt x="81" y="0"/>
                  </a:lnTo>
                  <a:lnTo>
                    <a:pt x="62" y="7"/>
                  </a:lnTo>
                  <a:lnTo>
                    <a:pt x="31" y="27"/>
                  </a:lnTo>
                  <a:lnTo>
                    <a:pt x="12" y="57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0" y="357"/>
                  </a:lnTo>
                  <a:lnTo>
                    <a:pt x="8" y="400"/>
                  </a:lnTo>
                  <a:lnTo>
                    <a:pt x="16" y="438"/>
                  </a:lnTo>
                  <a:lnTo>
                    <a:pt x="35" y="477"/>
                  </a:lnTo>
                  <a:lnTo>
                    <a:pt x="58" y="507"/>
                  </a:lnTo>
                  <a:lnTo>
                    <a:pt x="89" y="534"/>
                  </a:lnTo>
                  <a:lnTo>
                    <a:pt x="123" y="557"/>
                  </a:lnTo>
                  <a:lnTo>
                    <a:pt x="158" y="573"/>
                  </a:lnTo>
                  <a:lnTo>
                    <a:pt x="201" y="584"/>
                  </a:lnTo>
                  <a:lnTo>
                    <a:pt x="201" y="1246"/>
                  </a:lnTo>
                  <a:lnTo>
                    <a:pt x="197" y="1246"/>
                  </a:lnTo>
                  <a:lnTo>
                    <a:pt x="174" y="1250"/>
                  </a:lnTo>
                  <a:lnTo>
                    <a:pt x="154" y="1265"/>
                  </a:lnTo>
                  <a:lnTo>
                    <a:pt x="139" y="1285"/>
                  </a:lnTo>
                  <a:lnTo>
                    <a:pt x="135" y="1308"/>
                  </a:lnTo>
                  <a:lnTo>
                    <a:pt x="135" y="1800"/>
                  </a:lnTo>
                  <a:lnTo>
                    <a:pt x="135" y="1823"/>
                  </a:lnTo>
                  <a:lnTo>
                    <a:pt x="143" y="1838"/>
                  </a:lnTo>
                  <a:lnTo>
                    <a:pt x="162" y="1869"/>
                  </a:lnTo>
                  <a:lnTo>
                    <a:pt x="193" y="1892"/>
                  </a:lnTo>
                  <a:lnTo>
                    <a:pt x="212" y="1896"/>
                  </a:lnTo>
                  <a:lnTo>
                    <a:pt x="231" y="1900"/>
                  </a:lnTo>
                  <a:lnTo>
                    <a:pt x="251" y="1896"/>
                  </a:lnTo>
                  <a:lnTo>
                    <a:pt x="270" y="1892"/>
                  </a:lnTo>
                  <a:lnTo>
                    <a:pt x="297" y="1869"/>
                  </a:lnTo>
                  <a:lnTo>
                    <a:pt x="320" y="1838"/>
                  </a:lnTo>
                  <a:lnTo>
                    <a:pt x="324" y="1823"/>
                  </a:lnTo>
                  <a:lnTo>
                    <a:pt x="328" y="1800"/>
                  </a:lnTo>
                  <a:lnTo>
                    <a:pt x="328" y="1308"/>
                  </a:lnTo>
                  <a:lnTo>
                    <a:pt x="324" y="1285"/>
                  </a:lnTo>
                  <a:lnTo>
                    <a:pt x="308" y="1265"/>
                  </a:lnTo>
                  <a:lnTo>
                    <a:pt x="289" y="1250"/>
                  </a:lnTo>
                  <a:lnTo>
                    <a:pt x="262" y="1246"/>
                  </a:lnTo>
                  <a:lnTo>
                    <a:pt x="262" y="1246"/>
                  </a:lnTo>
                  <a:lnTo>
                    <a:pt x="262" y="584"/>
                  </a:lnTo>
                  <a:lnTo>
                    <a:pt x="301" y="573"/>
                  </a:lnTo>
                  <a:lnTo>
                    <a:pt x="339" y="557"/>
                  </a:lnTo>
                  <a:lnTo>
                    <a:pt x="374" y="534"/>
                  </a:lnTo>
                  <a:lnTo>
                    <a:pt x="401" y="507"/>
                  </a:lnTo>
                  <a:lnTo>
                    <a:pt x="424" y="477"/>
                  </a:lnTo>
                  <a:lnTo>
                    <a:pt x="443" y="438"/>
                  </a:lnTo>
                  <a:lnTo>
                    <a:pt x="455" y="400"/>
                  </a:lnTo>
                  <a:lnTo>
                    <a:pt x="459" y="357"/>
                  </a:lnTo>
                  <a:lnTo>
                    <a:pt x="459" y="96"/>
                  </a:lnTo>
                  <a:lnTo>
                    <a:pt x="455" y="77"/>
                  </a:lnTo>
                  <a:lnTo>
                    <a:pt x="451" y="57"/>
                  </a:lnTo>
                  <a:lnTo>
                    <a:pt x="432" y="27"/>
                  </a:lnTo>
                  <a:lnTo>
                    <a:pt x="401" y="7"/>
                  </a:lnTo>
                  <a:lnTo>
                    <a:pt x="382" y="0"/>
                  </a:lnTo>
                  <a:lnTo>
                    <a:pt x="362" y="0"/>
                  </a:lnTo>
                  <a:lnTo>
                    <a:pt x="362" y="0"/>
                  </a:lnTo>
                  <a:close/>
                  <a:moveTo>
                    <a:pt x="262" y="1308"/>
                  </a:moveTo>
                  <a:lnTo>
                    <a:pt x="266" y="1308"/>
                  </a:lnTo>
                  <a:lnTo>
                    <a:pt x="266" y="1800"/>
                  </a:lnTo>
                  <a:lnTo>
                    <a:pt x="262" y="1815"/>
                  </a:lnTo>
                  <a:lnTo>
                    <a:pt x="254" y="1827"/>
                  </a:lnTo>
                  <a:lnTo>
                    <a:pt x="243" y="1835"/>
                  </a:lnTo>
                  <a:lnTo>
                    <a:pt x="231" y="1838"/>
                  </a:lnTo>
                  <a:lnTo>
                    <a:pt x="216" y="1835"/>
                  </a:lnTo>
                  <a:lnTo>
                    <a:pt x="204" y="1827"/>
                  </a:lnTo>
                  <a:lnTo>
                    <a:pt x="197" y="1815"/>
                  </a:lnTo>
                  <a:lnTo>
                    <a:pt x="197" y="1800"/>
                  </a:lnTo>
                  <a:lnTo>
                    <a:pt x="197" y="1308"/>
                  </a:lnTo>
                  <a:lnTo>
                    <a:pt x="197" y="1308"/>
                  </a:lnTo>
                  <a:lnTo>
                    <a:pt x="262" y="1308"/>
                  </a:lnTo>
                  <a:close/>
                  <a:moveTo>
                    <a:pt x="397" y="357"/>
                  </a:moveTo>
                  <a:lnTo>
                    <a:pt x="393" y="392"/>
                  </a:lnTo>
                  <a:lnTo>
                    <a:pt x="386" y="423"/>
                  </a:lnTo>
                  <a:lnTo>
                    <a:pt x="370" y="450"/>
                  </a:lnTo>
                  <a:lnTo>
                    <a:pt x="347" y="477"/>
                  </a:lnTo>
                  <a:lnTo>
                    <a:pt x="324" y="496"/>
                  </a:lnTo>
                  <a:lnTo>
                    <a:pt x="297" y="511"/>
                  </a:lnTo>
                  <a:lnTo>
                    <a:pt x="262" y="519"/>
                  </a:lnTo>
                  <a:lnTo>
                    <a:pt x="231" y="523"/>
                  </a:lnTo>
                  <a:lnTo>
                    <a:pt x="197" y="519"/>
                  </a:lnTo>
                  <a:lnTo>
                    <a:pt x="166" y="511"/>
                  </a:lnTo>
                  <a:lnTo>
                    <a:pt x="139" y="496"/>
                  </a:lnTo>
                  <a:lnTo>
                    <a:pt x="112" y="477"/>
                  </a:lnTo>
                  <a:lnTo>
                    <a:pt x="93" y="450"/>
                  </a:lnTo>
                  <a:lnTo>
                    <a:pt x="77" y="423"/>
                  </a:lnTo>
                  <a:lnTo>
                    <a:pt x="66" y="392"/>
                  </a:lnTo>
                  <a:lnTo>
                    <a:pt x="66" y="357"/>
                  </a:lnTo>
                  <a:lnTo>
                    <a:pt x="66" y="96"/>
                  </a:lnTo>
                  <a:lnTo>
                    <a:pt x="66" y="80"/>
                  </a:lnTo>
                  <a:lnTo>
                    <a:pt x="73" y="69"/>
                  </a:lnTo>
                  <a:lnTo>
                    <a:pt x="85" y="61"/>
                  </a:lnTo>
                  <a:lnTo>
                    <a:pt x="100" y="61"/>
                  </a:lnTo>
                  <a:lnTo>
                    <a:pt x="362" y="61"/>
                  </a:lnTo>
                  <a:lnTo>
                    <a:pt x="374" y="61"/>
                  </a:lnTo>
                  <a:lnTo>
                    <a:pt x="386" y="69"/>
                  </a:lnTo>
                  <a:lnTo>
                    <a:pt x="393" y="80"/>
                  </a:lnTo>
                  <a:lnTo>
                    <a:pt x="397" y="96"/>
                  </a:lnTo>
                  <a:lnTo>
                    <a:pt x="397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4"/>
            <p:cNvSpPr>
              <a:spLocks noEditPoints="1"/>
            </p:cNvSpPr>
            <p:nvPr/>
          </p:nvSpPr>
          <p:spPr bwMode="auto">
            <a:xfrm>
              <a:off x="4564063" y="3841750"/>
              <a:ext cx="396875" cy="3016250"/>
            </a:xfrm>
            <a:custGeom>
              <a:avLst/>
              <a:gdLst>
                <a:gd name="T0" fmla="*/ 242 w 250"/>
                <a:gd name="T1" fmla="*/ 523 h 1900"/>
                <a:gd name="T2" fmla="*/ 250 w 250"/>
                <a:gd name="T3" fmla="*/ 484 h 1900"/>
                <a:gd name="T4" fmla="*/ 215 w 250"/>
                <a:gd name="T5" fmla="*/ 15 h 1900"/>
                <a:gd name="T6" fmla="*/ 200 w 250"/>
                <a:gd name="T7" fmla="*/ 0 h 1900"/>
                <a:gd name="T8" fmla="*/ 177 w 250"/>
                <a:gd name="T9" fmla="*/ 4 h 1900"/>
                <a:gd name="T10" fmla="*/ 161 w 250"/>
                <a:gd name="T11" fmla="*/ 19 h 1900"/>
                <a:gd name="T12" fmla="*/ 188 w 250"/>
                <a:gd name="T13" fmla="*/ 488 h 1900"/>
                <a:gd name="T14" fmla="*/ 177 w 250"/>
                <a:gd name="T15" fmla="*/ 511 h 1900"/>
                <a:gd name="T16" fmla="*/ 154 w 250"/>
                <a:gd name="T17" fmla="*/ 523 h 1900"/>
                <a:gd name="T18" fmla="*/ 81 w 250"/>
                <a:gd name="T19" fmla="*/ 519 h 1900"/>
                <a:gd name="T20" fmla="*/ 61 w 250"/>
                <a:gd name="T21" fmla="*/ 500 h 1900"/>
                <a:gd name="T22" fmla="*/ 88 w 250"/>
                <a:gd name="T23" fmla="*/ 30 h 1900"/>
                <a:gd name="T24" fmla="*/ 81 w 250"/>
                <a:gd name="T25" fmla="*/ 7 h 1900"/>
                <a:gd name="T26" fmla="*/ 61 w 250"/>
                <a:gd name="T27" fmla="*/ 0 h 1900"/>
                <a:gd name="T28" fmla="*/ 38 w 250"/>
                <a:gd name="T29" fmla="*/ 7 h 1900"/>
                <a:gd name="T30" fmla="*/ 27 w 250"/>
                <a:gd name="T31" fmla="*/ 27 h 1900"/>
                <a:gd name="T32" fmla="*/ 0 w 250"/>
                <a:gd name="T33" fmla="*/ 504 h 1900"/>
                <a:gd name="T34" fmla="*/ 27 w 250"/>
                <a:gd name="T35" fmla="*/ 554 h 1900"/>
                <a:gd name="T36" fmla="*/ 92 w 250"/>
                <a:gd name="T37" fmla="*/ 584 h 1900"/>
                <a:gd name="T38" fmla="*/ 92 w 250"/>
                <a:gd name="T39" fmla="*/ 1246 h 1900"/>
                <a:gd name="T40" fmla="*/ 46 w 250"/>
                <a:gd name="T41" fmla="*/ 1265 h 1900"/>
                <a:gd name="T42" fmla="*/ 27 w 250"/>
                <a:gd name="T43" fmla="*/ 1308 h 1900"/>
                <a:gd name="T44" fmla="*/ 30 w 250"/>
                <a:gd name="T45" fmla="*/ 1823 h 1900"/>
                <a:gd name="T46" fmla="*/ 57 w 250"/>
                <a:gd name="T47" fmla="*/ 1869 h 1900"/>
                <a:gd name="T48" fmla="*/ 104 w 250"/>
                <a:gd name="T49" fmla="*/ 1896 h 1900"/>
                <a:gd name="T50" fmla="*/ 142 w 250"/>
                <a:gd name="T51" fmla="*/ 1896 h 1900"/>
                <a:gd name="T52" fmla="*/ 192 w 250"/>
                <a:gd name="T53" fmla="*/ 1869 h 1900"/>
                <a:gd name="T54" fmla="*/ 219 w 250"/>
                <a:gd name="T55" fmla="*/ 1823 h 1900"/>
                <a:gd name="T56" fmla="*/ 219 w 250"/>
                <a:gd name="T57" fmla="*/ 1308 h 1900"/>
                <a:gd name="T58" fmla="*/ 200 w 250"/>
                <a:gd name="T59" fmla="*/ 1265 h 1900"/>
                <a:gd name="T60" fmla="*/ 158 w 250"/>
                <a:gd name="T61" fmla="*/ 1246 h 1900"/>
                <a:gd name="T62" fmla="*/ 154 w 250"/>
                <a:gd name="T63" fmla="*/ 584 h 1900"/>
                <a:gd name="T64" fmla="*/ 223 w 250"/>
                <a:gd name="T65" fmla="*/ 554 h 1900"/>
                <a:gd name="T66" fmla="*/ 158 w 250"/>
                <a:gd name="T67" fmla="*/ 1308 h 1900"/>
                <a:gd name="T68" fmla="*/ 158 w 250"/>
                <a:gd name="T69" fmla="*/ 1800 h 1900"/>
                <a:gd name="T70" fmla="*/ 150 w 250"/>
                <a:gd name="T71" fmla="*/ 1827 h 1900"/>
                <a:gd name="T72" fmla="*/ 123 w 250"/>
                <a:gd name="T73" fmla="*/ 1838 h 1900"/>
                <a:gd name="T74" fmla="*/ 100 w 250"/>
                <a:gd name="T75" fmla="*/ 1827 h 1900"/>
                <a:gd name="T76" fmla="*/ 88 w 250"/>
                <a:gd name="T77" fmla="*/ 1800 h 1900"/>
                <a:gd name="T78" fmla="*/ 92 w 250"/>
                <a:gd name="T79" fmla="*/ 1308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" h="1900">
                  <a:moveTo>
                    <a:pt x="223" y="554"/>
                  </a:moveTo>
                  <a:lnTo>
                    <a:pt x="242" y="523"/>
                  </a:lnTo>
                  <a:lnTo>
                    <a:pt x="246" y="504"/>
                  </a:lnTo>
                  <a:lnTo>
                    <a:pt x="250" y="484"/>
                  </a:lnTo>
                  <a:lnTo>
                    <a:pt x="219" y="27"/>
                  </a:lnTo>
                  <a:lnTo>
                    <a:pt x="215" y="15"/>
                  </a:lnTo>
                  <a:lnTo>
                    <a:pt x="212" y="7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7"/>
                  </a:lnTo>
                  <a:lnTo>
                    <a:pt x="161" y="19"/>
                  </a:lnTo>
                  <a:lnTo>
                    <a:pt x="158" y="30"/>
                  </a:lnTo>
                  <a:lnTo>
                    <a:pt x="188" y="488"/>
                  </a:lnTo>
                  <a:lnTo>
                    <a:pt x="185" y="500"/>
                  </a:lnTo>
                  <a:lnTo>
                    <a:pt x="177" y="511"/>
                  </a:lnTo>
                  <a:lnTo>
                    <a:pt x="165" y="519"/>
                  </a:lnTo>
                  <a:lnTo>
                    <a:pt x="154" y="523"/>
                  </a:lnTo>
                  <a:lnTo>
                    <a:pt x="96" y="523"/>
                  </a:lnTo>
                  <a:lnTo>
                    <a:pt x="81" y="519"/>
                  </a:lnTo>
                  <a:lnTo>
                    <a:pt x="69" y="511"/>
                  </a:lnTo>
                  <a:lnTo>
                    <a:pt x="61" y="500"/>
                  </a:lnTo>
                  <a:lnTo>
                    <a:pt x="61" y="488"/>
                  </a:lnTo>
                  <a:lnTo>
                    <a:pt x="88" y="30"/>
                  </a:lnTo>
                  <a:lnTo>
                    <a:pt x="88" y="19"/>
                  </a:lnTo>
                  <a:lnTo>
                    <a:pt x="81" y="7"/>
                  </a:lnTo>
                  <a:lnTo>
                    <a:pt x="73" y="4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8" y="7"/>
                  </a:lnTo>
                  <a:lnTo>
                    <a:pt x="30" y="15"/>
                  </a:lnTo>
                  <a:lnTo>
                    <a:pt x="27" y="27"/>
                  </a:lnTo>
                  <a:lnTo>
                    <a:pt x="0" y="484"/>
                  </a:lnTo>
                  <a:lnTo>
                    <a:pt x="0" y="504"/>
                  </a:lnTo>
                  <a:lnTo>
                    <a:pt x="3" y="523"/>
                  </a:lnTo>
                  <a:lnTo>
                    <a:pt x="27" y="554"/>
                  </a:lnTo>
                  <a:lnTo>
                    <a:pt x="57" y="577"/>
                  </a:lnTo>
                  <a:lnTo>
                    <a:pt x="92" y="584"/>
                  </a:lnTo>
                  <a:lnTo>
                    <a:pt x="92" y="1246"/>
                  </a:lnTo>
                  <a:lnTo>
                    <a:pt x="92" y="1246"/>
                  </a:lnTo>
                  <a:lnTo>
                    <a:pt x="65" y="1250"/>
                  </a:lnTo>
                  <a:lnTo>
                    <a:pt x="46" y="1265"/>
                  </a:lnTo>
                  <a:lnTo>
                    <a:pt x="30" y="1285"/>
                  </a:lnTo>
                  <a:lnTo>
                    <a:pt x="27" y="1308"/>
                  </a:lnTo>
                  <a:lnTo>
                    <a:pt x="27" y="1800"/>
                  </a:lnTo>
                  <a:lnTo>
                    <a:pt x="30" y="1823"/>
                  </a:lnTo>
                  <a:lnTo>
                    <a:pt x="34" y="1838"/>
                  </a:lnTo>
                  <a:lnTo>
                    <a:pt x="57" y="1869"/>
                  </a:lnTo>
                  <a:lnTo>
                    <a:pt x="84" y="1892"/>
                  </a:lnTo>
                  <a:lnTo>
                    <a:pt x="104" y="1896"/>
                  </a:lnTo>
                  <a:lnTo>
                    <a:pt x="123" y="1900"/>
                  </a:lnTo>
                  <a:lnTo>
                    <a:pt x="142" y="1896"/>
                  </a:lnTo>
                  <a:lnTo>
                    <a:pt x="161" y="1892"/>
                  </a:lnTo>
                  <a:lnTo>
                    <a:pt x="192" y="1869"/>
                  </a:lnTo>
                  <a:lnTo>
                    <a:pt x="212" y="1838"/>
                  </a:lnTo>
                  <a:lnTo>
                    <a:pt x="219" y="1823"/>
                  </a:lnTo>
                  <a:lnTo>
                    <a:pt x="219" y="1800"/>
                  </a:lnTo>
                  <a:lnTo>
                    <a:pt x="219" y="1308"/>
                  </a:lnTo>
                  <a:lnTo>
                    <a:pt x="215" y="1285"/>
                  </a:lnTo>
                  <a:lnTo>
                    <a:pt x="200" y="1265"/>
                  </a:lnTo>
                  <a:lnTo>
                    <a:pt x="181" y="1250"/>
                  </a:lnTo>
                  <a:lnTo>
                    <a:pt x="158" y="1246"/>
                  </a:lnTo>
                  <a:lnTo>
                    <a:pt x="154" y="1246"/>
                  </a:lnTo>
                  <a:lnTo>
                    <a:pt x="154" y="584"/>
                  </a:lnTo>
                  <a:lnTo>
                    <a:pt x="192" y="577"/>
                  </a:lnTo>
                  <a:lnTo>
                    <a:pt x="223" y="554"/>
                  </a:lnTo>
                  <a:lnTo>
                    <a:pt x="223" y="554"/>
                  </a:lnTo>
                  <a:close/>
                  <a:moveTo>
                    <a:pt x="158" y="1308"/>
                  </a:moveTo>
                  <a:lnTo>
                    <a:pt x="158" y="1308"/>
                  </a:lnTo>
                  <a:lnTo>
                    <a:pt x="158" y="1800"/>
                  </a:lnTo>
                  <a:lnTo>
                    <a:pt x="158" y="1815"/>
                  </a:lnTo>
                  <a:lnTo>
                    <a:pt x="150" y="1827"/>
                  </a:lnTo>
                  <a:lnTo>
                    <a:pt x="138" y="1835"/>
                  </a:lnTo>
                  <a:lnTo>
                    <a:pt x="123" y="1838"/>
                  </a:lnTo>
                  <a:lnTo>
                    <a:pt x="111" y="1835"/>
                  </a:lnTo>
                  <a:lnTo>
                    <a:pt x="100" y="1827"/>
                  </a:lnTo>
                  <a:lnTo>
                    <a:pt x="92" y="1815"/>
                  </a:lnTo>
                  <a:lnTo>
                    <a:pt x="88" y="1800"/>
                  </a:lnTo>
                  <a:lnTo>
                    <a:pt x="88" y="1308"/>
                  </a:lnTo>
                  <a:lnTo>
                    <a:pt x="92" y="1308"/>
                  </a:lnTo>
                  <a:lnTo>
                    <a:pt x="158" y="13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81941" y="3726998"/>
            <a:ext cx="320586" cy="619647"/>
            <a:chOff x="3663950" y="3841750"/>
            <a:chExt cx="1560513" cy="3016250"/>
          </a:xfrm>
        </p:grpSpPr>
        <p:sp>
          <p:nvSpPr>
            <p:cNvPr id="19" name="Freeform 39"/>
            <p:cNvSpPr>
              <a:spLocks noEditPoints="1"/>
            </p:cNvSpPr>
            <p:nvPr/>
          </p:nvSpPr>
          <p:spPr bwMode="auto">
            <a:xfrm>
              <a:off x="3663950" y="3841750"/>
              <a:ext cx="1560513" cy="3016250"/>
            </a:xfrm>
            <a:custGeom>
              <a:avLst/>
              <a:gdLst>
                <a:gd name="T0" fmla="*/ 166 w 983"/>
                <a:gd name="T1" fmla="*/ 0 h 1900"/>
                <a:gd name="T2" fmla="*/ 100 w 983"/>
                <a:gd name="T3" fmla="*/ 11 h 1900"/>
                <a:gd name="T4" fmla="*/ 50 w 983"/>
                <a:gd name="T5" fmla="*/ 46 h 1900"/>
                <a:gd name="T6" fmla="*/ 16 w 983"/>
                <a:gd name="T7" fmla="*/ 96 h 1900"/>
                <a:gd name="T8" fmla="*/ 0 w 983"/>
                <a:gd name="T9" fmla="*/ 161 h 1900"/>
                <a:gd name="T10" fmla="*/ 4 w 983"/>
                <a:gd name="T11" fmla="*/ 1769 h 1900"/>
                <a:gd name="T12" fmla="*/ 31 w 983"/>
                <a:gd name="T13" fmla="*/ 1827 h 1900"/>
                <a:gd name="T14" fmla="*/ 73 w 983"/>
                <a:gd name="T15" fmla="*/ 1869 h 1900"/>
                <a:gd name="T16" fmla="*/ 131 w 983"/>
                <a:gd name="T17" fmla="*/ 1896 h 1900"/>
                <a:gd name="T18" fmla="*/ 821 w 983"/>
                <a:gd name="T19" fmla="*/ 1900 h 1900"/>
                <a:gd name="T20" fmla="*/ 887 w 983"/>
                <a:gd name="T21" fmla="*/ 1885 h 1900"/>
                <a:gd name="T22" fmla="*/ 937 w 983"/>
                <a:gd name="T23" fmla="*/ 1850 h 1900"/>
                <a:gd name="T24" fmla="*/ 971 w 983"/>
                <a:gd name="T25" fmla="*/ 1800 h 1900"/>
                <a:gd name="T26" fmla="*/ 983 w 983"/>
                <a:gd name="T27" fmla="*/ 1735 h 1900"/>
                <a:gd name="T28" fmla="*/ 983 w 983"/>
                <a:gd name="T29" fmla="*/ 127 h 1900"/>
                <a:gd name="T30" fmla="*/ 956 w 983"/>
                <a:gd name="T31" fmla="*/ 69 h 1900"/>
                <a:gd name="T32" fmla="*/ 913 w 983"/>
                <a:gd name="T33" fmla="*/ 27 h 1900"/>
                <a:gd name="T34" fmla="*/ 856 w 983"/>
                <a:gd name="T35" fmla="*/ 4 h 1900"/>
                <a:gd name="T36" fmla="*/ 821 w 983"/>
                <a:gd name="T37" fmla="*/ 0 h 1900"/>
                <a:gd name="T38" fmla="*/ 921 w 983"/>
                <a:gd name="T39" fmla="*/ 1758 h 1900"/>
                <a:gd name="T40" fmla="*/ 894 w 983"/>
                <a:gd name="T41" fmla="*/ 1808 h 1900"/>
                <a:gd name="T42" fmla="*/ 844 w 983"/>
                <a:gd name="T43" fmla="*/ 1835 h 1900"/>
                <a:gd name="T44" fmla="*/ 166 w 983"/>
                <a:gd name="T45" fmla="*/ 1838 h 1900"/>
                <a:gd name="T46" fmla="*/ 127 w 983"/>
                <a:gd name="T47" fmla="*/ 1827 h 1900"/>
                <a:gd name="T48" fmla="*/ 73 w 983"/>
                <a:gd name="T49" fmla="*/ 1777 h 1900"/>
                <a:gd name="T50" fmla="*/ 66 w 983"/>
                <a:gd name="T51" fmla="*/ 1735 h 1900"/>
                <a:gd name="T52" fmla="*/ 921 w 983"/>
                <a:gd name="T53" fmla="*/ 1635 h 1900"/>
                <a:gd name="T54" fmla="*/ 921 w 983"/>
                <a:gd name="T55" fmla="*/ 1573 h 1900"/>
                <a:gd name="T56" fmla="*/ 66 w 983"/>
                <a:gd name="T57" fmla="*/ 323 h 1900"/>
                <a:gd name="T58" fmla="*/ 921 w 983"/>
                <a:gd name="T59" fmla="*/ 1573 h 1900"/>
                <a:gd name="T60" fmla="*/ 66 w 983"/>
                <a:gd name="T61" fmla="*/ 261 h 1900"/>
                <a:gd name="T62" fmla="*/ 66 w 983"/>
                <a:gd name="T63" fmla="*/ 142 h 1900"/>
                <a:gd name="T64" fmla="*/ 93 w 983"/>
                <a:gd name="T65" fmla="*/ 88 h 1900"/>
                <a:gd name="T66" fmla="*/ 143 w 983"/>
                <a:gd name="T67" fmla="*/ 61 h 1900"/>
                <a:gd name="T68" fmla="*/ 821 w 983"/>
                <a:gd name="T69" fmla="*/ 61 h 1900"/>
                <a:gd name="T70" fmla="*/ 863 w 983"/>
                <a:gd name="T71" fmla="*/ 69 h 1900"/>
                <a:gd name="T72" fmla="*/ 913 w 983"/>
                <a:gd name="T73" fmla="*/ 123 h 1900"/>
                <a:gd name="T74" fmla="*/ 921 w 983"/>
                <a:gd name="T75" fmla="*/ 16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3" h="1900">
                  <a:moveTo>
                    <a:pt x="821" y="0"/>
                  </a:moveTo>
                  <a:lnTo>
                    <a:pt x="166" y="0"/>
                  </a:lnTo>
                  <a:lnTo>
                    <a:pt x="131" y="4"/>
                  </a:lnTo>
                  <a:lnTo>
                    <a:pt x="100" y="11"/>
                  </a:lnTo>
                  <a:lnTo>
                    <a:pt x="73" y="27"/>
                  </a:lnTo>
                  <a:lnTo>
                    <a:pt x="50" y="46"/>
                  </a:lnTo>
                  <a:lnTo>
                    <a:pt x="31" y="69"/>
                  </a:lnTo>
                  <a:lnTo>
                    <a:pt x="16" y="96"/>
                  </a:lnTo>
                  <a:lnTo>
                    <a:pt x="4" y="127"/>
                  </a:lnTo>
                  <a:lnTo>
                    <a:pt x="0" y="161"/>
                  </a:lnTo>
                  <a:lnTo>
                    <a:pt x="0" y="1735"/>
                  </a:lnTo>
                  <a:lnTo>
                    <a:pt x="4" y="1769"/>
                  </a:lnTo>
                  <a:lnTo>
                    <a:pt x="16" y="1800"/>
                  </a:lnTo>
                  <a:lnTo>
                    <a:pt x="31" y="1827"/>
                  </a:lnTo>
                  <a:lnTo>
                    <a:pt x="50" y="1850"/>
                  </a:lnTo>
                  <a:lnTo>
                    <a:pt x="73" y="1869"/>
                  </a:lnTo>
                  <a:lnTo>
                    <a:pt x="100" y="1885"/>
                  </a:lnTo>
                  <a:lnTo>
                    <a:pt x="131" y="1896"/>
                  </a:lnTo>
                  <a:lnTo>
                    <a:pt x="166" y="1900"/>
                  </a:lnTo>
                  <a:lnTo>
                    <a:pt x="821" y="1900"/>
                  </a:lnTo>
                  <a:lnTo>
                    <a:pt x="856" y="1896"/>
                  </a:lnTo>
                  <a:lnTo>
                    <a:pt x="887" y="1885"/>
                  </a:lnTo>
                  <a:lnTo>
                    <a:pt x="913" y="1869"/>
                  </a:lnTo>
                  <a:lnTo>
                    <a:pt x="937" y="1850"/>
                  </a:lnTo>
                  <a:lnTo>
                    <a:pt x="956" y="1827"/>
                  </a:lnTo>
                  <a:lnTo>
                    <a:pt x="971" y="1800"/>
                  </a:lnTo>
                  <a:lnTo>
                    <a:pt x="983" y="1769"/>
                  </a:lnTo>
                  <a:lnTo>
                    <a:pt x="983" y="1735"/>
                  </a:lnTo>
                  <a:lnTo>
                    <a:pt x="983" y="161"/>
                  </a:lnTo>
                  <a:lnTo>
                    <a:pt x="983" y="127"/>
                  </a:lnTo>
                  <a:lnTo>
                    <a:pt x="971" y="96"/>
                  </a:lnTo>
                  <a:lnTo>
                    <a:pt x="956" y="69"/>
                  </a:lnTo>
                  <a:lnTo>
                    <a:pt x="937" y="46"/>
                  </a:lnTo>
                  <a:lnTo>
                    <a:pt x="913" y="27"/>
                  </a:lnTo>
                  <a:lnTo>
                    <a:pt x="887" y="11"/>
                  </a:lnTo>
                  <a:lnTo>
                    <a:pt x="856" y="4"/>
                  </a:lnTo>
                  <a:lnTo>
                    <a:pt x="821" y="0"/>
                  </a:lnTo>
                  <a:lnTo>
                    <a:pt x="821" y="0"/>
                  </a:lnTo>
                  <a:close/>
                  <a:moveTo>
                    <a:pt x="921" y="1735"/>
                  </a:moveTo>
                  <a:lnTo>
                    <a:pt x="921" y="1758"/>
                  </a:lnTo>
                  <a:lnTo>
                    <a:pt x="913" y="1777"/>
                  </a:lnTo>
                  <a:lnTo>
                    <a:pt x="894" y="1808"/>
                  </a:lnTo>
                  <a:lnTo>
                    <a:pt x="863" y="1827"/>
                  </a:lnTo>
                  <a:lnTo>
                    <a:pt x="844" y="1835"/>
                  </a:lnTo>
                  <a:lnTo>
                    <a:pt x="821" y="1838"/>
                  </a:lnTo>
                  <a:lnTo>
                    <a:pt x="166" y="1838"/>
                  </a:lnTo>
                  <a:lnTo>
                    <a:pt x="143" y="1835"/>
                  </a:lnTo>
                  <a:lnTo>
                    <a:pt x="127" y="1827"/>
                  </a:lnTo>
                  <a:lnTo>
                    <a:pt x="93" y="1808"/>
                  </a:lnTo>
                  <a:lnTo>
                    <a:pt x="73" y="1777"/>
                  </a:lnTo>
                  <a:lnTo>
                    <a:pt x="66" y="1758"/>
                  </a:lnTo>
                  <a:lnTo>
                    <a:pt x="66" y="1735"/>
                  </a:lnTo>
                  <a:lnTo>
                    <a:pt x="66" y="1635"/>
                  </a:lnTo>
                  <a:lnTo>
                    <a:pt x="921" y="1635"/>
                  </a:lnTo>
                  <a:lnTo>
                    <a:pt x="921" y="1735"/>
                  </a:lnTo>
                  <a:close/>
                  <a:moveTo>
                    <a:pt x="921" y="1573"/>
                  </a:moveTo>
                  <a:lnTo>
                    <a:pt x="66" y="1573"/>
                  </a:lnTo>
                  <a:lnTo>
                    <a:pt x="66" y="323"/>
                  </a:lnTo>
                  <a:lnTo>
                    <a:pt x="921" y="323"/>
                  </a:lnTo>
                  <a:lnTo>
                    <a:pt x="921" y="1573"/>
                  </a:lnTo>
                  <a:close/>
                  <a:moveTo>
                    <a:pt x="921" y="261"/>
                  </a:moveTo>
                  <a:lnTo>
                    <a:pt x="66" y="261"/>
                  </a:lnTo>
                  <a:lnTo>
                    <a:pt x="66" y="161"/>
                  </a:lnTo>
                  <a:lnTo>
                    <a:pt x="66" y="142"/>
                  </a:lnTo>
                  <a:lnTo>
                    <a:pt x="73" y="123"/>
                  </a:lnTo>
                  <a:lnTo>
                    <a:pt x="93" y="88"/>
                  </a:lnTo>
                  <a:lnTo>
                    <a:pt x="127" y="69"/>
                  </a:lnTo>
                  <a:lnTo>
                    <a:pt x="143" y="61"/>
                  </a:lnTo>
                  <a:lnTo>
                    <a:pt x="166" y="61"/>
                  </a:lnTo>
                  <a:lnTo>
                    <a:pt x="821" y="61"/>
                  </a:lnTo>
                  <a:lnTo>
                    <a:pt x="844" y="61"/>
                  </a:lnTo>
                  <a:lnTo>
                    <a:pt x="863" y="69"/>
                  </a:lnTo>
                  <a:lnTo>
                    <a:pt x="894" y="88"/>
                  </a:lnTo>
                  <a:lnTo>
                    <a:pt x="913" y="123"/>
                  </a:lnTo>
                  <a:lnTo>
                    <a:pt x="921" y="142"/>
                  </a:lnTo>
                  <a:lnTo>
                    <a:pt x="921" y="161"/>
                  </a:lnTo>
                  <a:lnTo>
                    <a:pt x="921" y="2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4238625" y="4048125"/>
              <a:ext cx="415925" cy="98425"/>
            </a:xfrm>
            <a:custGeom>
              <a:avLst/>
              <a:gdLst>
                <a:gd name="T0" fmla="*/ 232 w 262"/>
                <a:gd name="T1" fmla="*/ 0 h 62"/>
                <a:gd name="T2" fmla="*/ 31 w 262"/>
                <a:gd name="T3" fmla="*/ 0 h 62"/>
                <a:gd name="T4" fmla="*/ 20 w 262"/>
                <a:gd name="T5" fmla="*/ 0 h 62"/>
                <a:gd name="T6" fmla="*/ 12 w 262"/>
                <a:gd name="T7" fmla="*/ 8 h 62"/>
                <a:gd name="T8" fmla="*/ 4 w 262"/>
                <a:gd name="T9" fmla="*/ 20 h 62"/>
                <a:gd name="T10" fmla="*/ 0 w 262"/>
                <a:gd name="T11" fmla="*/ 31 h 62"/>
                <a:gd name="T12" fmla="*/ 4 w 262"/>
                <a:gd name="T13" fmla="*/ 43 h 62"/>
                <a:gd name="T14" fmla="*/ 12 w 262"/>
                <a:gd name="T15" fmla="*/ 50 h 62"/>
                <a:gd name="T16" fmla="*/ 20 w 262"/>
                <a:gd name="T17" fmla="*/ 58 h 62"/>
                <a:gd name="T18" fmla="*/ 31 w 262"/>
                <a:gd name="T19" fmla="*/ 62 h 62"/>
                <a:gd name="T20" fmla="*/ 232 w 262"/>
                <a:gd name="T21" fmla="*/ 62 h 62"/>
                <a:gd name="T22" fmla="*/ 243 w 262"/>
                <a:gd name="T23" fmla="*/ 58 h 62"/>
                <a:gd name="T24" fmla="*/ 251 w 262"/>
                <a:gd name="T25" fmla="*/ 50 h 62"/>
                <a:gd name="T26" fmla="*/ 259 w 262"/>
                <a:gd name="T27" fmla="*/ 43 h 62"/>
                <a:gd name="T28" fmla="*/ 262 w 262"/>
                <a:gd name="T29" fmla="*/ 31 h 62"/>
                <a:gd name="T30" fmla="*/ 259 w 262"/>
                <a:gd name="T31" fmla="*/ 20 h 62"/>
                <a:gd name="T32" fmla="*/ 251 w 262"/>
                <a:gd name="T33" fmla="*/ 8 h 62"/>
                <a:gd name="T34" fmla="*/ 243 w 262"/>
                <a:gd name="T35" fmla="*/ 0 h 62"/>
                <a:gd name="T36" fmla="*/ 232 w 262"/>
                <a:gd name="T37" fmla="*/ 0 h 62"/>
                <a:gd name="T38" fmla="*/ 232 w 262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62">
                  <a:moveTo>
                    <a:pt x="232" y="0"/>
                  </a:moveTo>
                  <a:lnTo>
                    <a:pt x="31" y="0"/>
                  </a:lnTo>
                  <a:lnTo>
                    <a:pt x="20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0"/>
                  </a:lnTo>
                  <a:lnTo>
                    <a:pt x="20" y="58"/>
                  </a:lnTo>
                  <a:lnTo>
                    <a:pt x="31" y="62"/>
                  </a:lnTo>
                  <a:lnTo>
                    <a:pt x="232" y="62"/>
                  </a:lnTo>
                  <a:lnTo>
                    <a:pt x="243" y="58"/>
                  </a:lnTo>
                  <a:lnTo>
                    <a:pt x="251" y="50"/>
                  </a:lnTo>
                  <a:lnTo>
                    <a:pt x="259" y="43"/>
                  </a:lnTo>
                  <a:lnTo>
                    <a:pt x="262" y="31"/>
                  </a:lnTo>
                  <a:lnTo>
                    <a:pt x="259" y="20"/>
                  </a:lnTo>
                  <a:lnTo>
                    <a:pt x="251" y="8"/>
                  </a:lnTo>
                  <a:lnTo>
                    <a:pt x="243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4356100" y="6503988"/>
              <a:ext cx="182563" cy="188913"/>
            </a:xfrm>
            <a:custGeom>
              <a:avLst/>
              <a:gdLst>
                <a:gd name="T0" fmla="*/ 57 w 115"/>
                <a:gd name="T1" fmla="*/ 119 h 119"/>
                <a:gd name="T2" fmla="*/ 81 w 115"/>
                <a:gd name="T3" fmla="*/ 115 h 119"/>
                <a:gd name="T4" fmla="*/ 100 w 115"/>
                <a:gd name="T5" fmla="*/ 100 h 119"/>
                <a:gd name="T6" fmla="*/ 111 w 115"/>
                <a:gd name="T7" fmla="*/ 81 h 119"/>
                <a:gd name="T8" fmla="*/ 115 w 115"/>
                <a:gd name="T9" fmla="*/ 58 h 119"/>
                <a:gd name="T10" fmla="*/ 111 w 115"/>
                <a:gd name="T11" fmla="*/ 35 h 119"/>
                <a:gd name="T12" fmla="*/ 100 w 115"/>
                <a:gd name="T13" fmla="*/ 19 h 119"/>
                <a:gd name="T14" fmla="*/ 81 w 115"/>
                <a:gd name="T15" fmla="*/ 4 h 119"/>
                <a:gd name="T16" fmla="*/ 57 w 115"/>
                <a:gd name="T17" fmla="*/ 0 h 119"/>
                <a:gd name="T18" fmla="*/ 34 w 115"/>
                <a:gd name="T19" fmla="*/ 4 h 119"/>
                <a:gd name="T20" fmla="*/ 15 w 115"/>
                <a:gd name="T21" fmla="*/ 19 h 119"/>
                <a:gd name="T22" fmla="*/ 3 w 115"/>
                <a:gd name="T23" fmla="*/ 35 h 119"/>
                <a:gd name="T24" fmla="*/ 0 w 115"/>
                <a:gd name="T25" fmla="*/ 58 h 119"/>
                <a:gd name="T26" fmla="*/ 3 w 115"/>
                <a:gd name="T27" fmla="*/ 81 h 119"/>
                <a:gd name="T28" fmla="*/ 15 w 115"/>
                <a:gd name="T29" fmla="*/ 100 h 119"/>
                <a:gd name="T30" fmla="*/ 34 w 115"/>
                <a:gd name="T31" fmla="*/ 115 h 119"/>
                <a:gd name="T32" fmla="*/ 57 w 115"/>
                <a:gd name="T3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" h="119">
                  <a:moveTo>
                    <a:pt x="57" y="119"/>
                  </a:moveTo>
                  <a:lnTo>
                    <a:pt x="81" y="115"/>
                  </a:lnTo>
                  <a:lnTo>
                    <a:pt x="100" y="100"/>
                  </a:lnTo>
                  <a:lnTo>
                    <a:pt x="111" y="81"/>
                  </a:lnTo>
                  <a:lnTo>
                    <a:pt x="115" y="58"/>
                  </a:lnTo>
                  <a:lnTo>
                    <a:pt x="111" y="35"/>
                  </a:lnTo>
                  <a:lnTo>
                    <a:pt x="100" y="19"/>
                  </a:lnTo>
                  <a:lnTo>
                    <a:pt x="81" y="4"/>
                  </a:lnTo>
                  <a:lnTo>
                    <a:pt x="57" y="0"/>
                  </a:lnTo>
                  <a:lnTo>
                    <a:pt x="34" y="4"/>
                  </a:lnTo>
                  <a:lnTo>
                    <a:pt x="15" y="19"/>
                  </a:lnTo>
                  <a:lnTo>
                    <a:pt x="3" y="35"/>
                  </a:lnTo>
                  <a:lnTo>
                    <a:pt x="0" y="58"/>
                  </a:lnTo>
                  <a:lnTo>
                    <a:pt x="3" y="81"/>
                  </a:lnTo>
                  <a:lnTo>
                    <a:pt x="15" y="100"/>
                  </a:lnTo>
                  <a:lnTo>
                    <a:pt x="34" y="115"/>
                  </a:lnTo>
                  <a:lnTo>
                    <a:pt x="57" y="1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2"/>
            <p:cNvSpPr>
              <a:spLocks noEditPoints="1"/>
            </p:cNvSpPr>
            <p:nvPr/>
          </p:nvSpPr>
          <p:spPr bwMode="auto">
            <a:xfrm>
              <a:off x="4086225" y="4725988"/>
              <a:ext cx="409575" cy="1295400"/>
            </a:xfrm>
            <a:custGeom>
              <a:avLst/>
              <a:gdLst>
                <a:gd name="T0" fmla="*/ 96 w 258"/>
                <a:gd name="T1" fmla="*/ 358 h 816"/>
                <a:gd name="T2" fmla="*/ 100 w 258"/>
                <a:gd name="T3" fmla="*/ 797 h 816"/>
                <a:gd name="T4" fmla="*/ 116 w 258"/>
                <a:gd name="T5" fmla="*/ 812 h 816"/>
                <a:gd name="T6" fmla="*/ 143 w 258"/>
                <a:gd name="T7" fmla="*/ 812 h 816"/>
                <a:gd name="T8" fmla="*/ 158 w 258"/>
                <a:gd name="T9" fmla="*/ 797 h 816"/>
                <a:gd name="T10" fmla="*/ 158 w 258"/>
                <a:gd name="T11" fmla="*/ 358 h 816"/>
                <a:gd name="T12" fmla="*/ 181 w 258"/>
                <a:gd name="T13" fmla="*/ 354 h 816"/>
                <a:gd name="T14" fmla="*/ 231 w 258"/>
                <a:gd name="T15" fmla="*/ 327 h 816"/>
                <a:gd name="T16" fmla="*/ 258 w 258"/>
                <a:gd name="T17" fmla="*/ 281 h 816"/>
                <a:gd name="T18" fmla="*/ 258 w 258"/>
                <a:gd name="T19" fmla="*/ 31 h 816"/>
                <a:gd name="T20" fmla="*/ 251 w 258"/>
                <a:gd name="T21" fmla="*/ 8 h 816"/>
                <a:gd name="T22" fmla="*/ 227 w 258"/>
                <a:gd name="T23" fmla="*/ 0 h 816"/>
                <a:gd name="T24" fmla="*/ 204 w 258"/>
                <a:gd name="T25" fmla="*/ 8 h 816"/>
                <a:gd name="T26" fmla="*/ 197 w 258"/>
                <a:gd name="T27" fmla="*/ 31 h 816"/>
                <a:gd name="T28" fmla="*/ 158 w 258"/>
                <a:gd name="T29" fmla="*/ 197 h 816"/>
                <a:gd name="T30" fmla="*/ 158 w 258"/>
                <a:gd name="T31" fmla="*/ 20 h 816"/>
                <a:gd name="T32" fmla="*/ 143 w 258"/>
                <a:gd name="T33" fmla="*/ 0 h 816"/>
                <a:gd name="T34" fmla="*/ 116 w 258"/>
                <a:gd name="T35" fmla="*/ 0 h 816"/>
                <a:gd name="T36" fmla="*/ 100 w 258"/>
                <a:gd name="T37" fmla="*/ 20 h 816"/>
                <a:gd name="T38" fmla="*/ 96 w 258"/>
                <a:gd name="T39" fmla="*/ 197 h 816"/>
                <a:gd name="T40" fmla="*/ 62 w 258"/>
                <a:gd name="T41" fmla="*/ 31 h 816"/>
                <a:gd name="T42" fmla="*/ 50 w 258"/>
                <a:gd name="T43" fmla="*/ 8 h 816"/>
                <a:gd name="T44" fmla="*/ 31 w 258"/>
                <a:gd name="T45" fmla="*/ 0 h 816"/>
                <a:gd name="T46" fmla="*/ 8 w 258"/>
                <a:gd name="T47" fmla="*/ 8 h 816"/>
                <a:gd name="T48" fmla="*/ 0 w 258"/>
                <a:gd name="T49" fmla="*/ 31 h 816"/>
                <a:gd name="T50" fmla="*/ 0 w 258"/>
                <a:gd name="T51" fmla="*/ 281 h 816"/>
                <a:gd name="T52" fmla="*/ 27 w 258"/>
                <a:gd name="T53" fmla="*/ 327 h 816"/>
                <a:gd name="T54" fmla="*/ 77 w 258"/>
                <a:gd name="T55" fmla="*/ 354 h 816"/>
                <a:gd name="T56" fmla="*/ 96 w 258"/>
                <a:gd name="T57" fmla="*/ 358 h 816"/>
                <a:gd name="T58" fmla="*/ 197 w 258"/>
                <a:gd name="T59" fmla="*/ 258 h 816"/>
                <a:gd name="T60" fmla="*/ 193 w 258"/>
                <a:gd name="T61" fmla="*/ 274 h 816"/>
                <a:gd name="T62" fmla="*/ 173 w 258"/>
                <a:gd name="T63" fmla="*/ 293 h 816"/>
                <a:gd name="T64" fmla="*/ 96 w 258"/>
                <a:gd name="T65" fmla="*/ 297 h 816"/>
                <a:gd name="T66" fmla="*/ 73 w 258"/>
                <a:gd name="T67" fmla="*/ 285 h 816"/>
                <a:gd name="T68" fmla="*/ 62 w 258"/>
                <a:gd name="T69" fmla="*/ 258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816">
                  <a:moveTo>
                    <a:pt x="96" y="358"/>
                  </a:moveTo>
                  <a:lnTo>
                    <a:pt x="96" y="358"/>
                  </a:lnTo>
                  <a:lnTo>
                    <a:pt x="96" y="785"/>
                  </a:lnTo>
                  <a:lnTo>
                    <a:pt x="100" y="797"/>
                  </a:lnTo>
                  <a:lnTo>
                    <a:pt x="108" y="808"/>
                  </a:lnTo>
                  <a:lnTo>
                    <a:pt x="116" y="812"/>
                  </a:lnTo>
                  <a:lnTo>
                    <a:pt x="127" y="816"/>
                  </a:lnTo>
                  <a:lnTo>
                    <a:pt x="143" y="812"/>
                  </a:lnTo>
                  <a:lnTo>
                    <a:pt x="150" y="808"/>
                  </a:lnTo>
                  <a:lnTo>
                    <a:pt x="158" y="797"/>
                  </a:lnTo>
                  <a:lnTo>
                    <a:pt x="158" y="785"/>
                  </a:lnTo>
                  <a:lnTo>
                    <a:pt x="158" y="358"/>
                  </a:lnTo>
                  <a:lnTo>
                    <a:pt x="162" y="358"/>
                  </a:lnTo>
                  <a:lnTo>
                    <a:pt x="181" y="354"/>
                  </a:lnTo>
                  <a:lnTo>
                    <a:pt x="200" y="351"/>
                  </a:lnTo>
                  <a:lnTo>
                    <a:pt x="231" y="327"/>
                  </a:lnTo>
                  <a:lnTo>
                    <a:pt x="251" y="297"/>
                  </a:lnTo>
                  <a:lnTo>
                    <a:pt x="258" y="281"/>
                  </a:lnTo>
                  <a:lnTo>
                    <a:pt x="258" y="258"/>
                  </a:lnTo>
                  <a:lnTo>
                    <a:pt x="258" y="31"/>
                  </a:lnTo>
                  <a:lnTo>
                    <a:pt x="254" y="20"/>
                  </a:lnTo>
                  <a:lnTo>
                    <a:pt x="251" y="8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16" y="0"/>
                  </a:lnTo>
                  <a:lnTo>
                    <a:pt x="204" y="8"/>
                  </a:lnTo>
                  <a:lnTo>
                    <a:pt x="200" y="20"/>
                  </a:lnTo>
                  <a:lnTo>
                    <a:pt x="197" y="31"/>
                  </a:lnTo>
                  <a:lnTo>
                    <a:pt x="197" y="197"/>
                  </a:lnTo>
                  <a:lnTo>
                    <a:pt x="158" y="197"/>
                  </a:lnTo>
                  <a:lnTo>
                    <a:pt x="158" y="31"/>
                  </a:lnTo>
                  <a:lnTo>
                    <a:pt x="158" y="20"/>
                  </a:lnTo>
                  <a:lnTo>
                    <a:pt x="150" y="8"/>
                  </a:lnTo>
                  <a:lnTo>
                    <a:pt x="143" y="0"/>
                  </a:lnTo>
                  <a:lnTo>
                    <a:pt x="127" y="0"/>
                  </a:lnTo>
                  <a:lnTo>
                    <a:pt x="116" y="0"/>
                  </a:lnTo>
                  <a:lnTo>
                    <a:pt x="108" y="8"/>
                  </a:lnTo>
                  <a:lnTo>
                    <a:pt x="100" y="20"/>
                  </a:lnTo>
                  <a:lnTo>
                    <a:pt x="96" y="31"/>
                  </a:lnTo>
                  <a:lnTo>
                    <a:pt x="96" y="197"/>
                  </a:lnTo>
                  <a:lnTo>
                    <a:pt x="62" y="197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258"/>
                  </a:lnTo>
                  <a:lnTo>
                    <a:pt x="0" y="281"/>
                  </a:lnTo>
                  <a:lnTo>
                    <a:pt x="8" y="297"/>
                  </a:lnTo>
                  <a:lnTo>
                    <a:pt x="27" y="327"/>
                  </a:lnTo>
                  <a:lnTo>
                    <a:pt x="58" y="351"/>
                  </a:lnTo>
                  <a:lnTo>
                    <a:pt x="77" y="354"/>
                  </a:lnTo>
                  <a:lnTo>
                    <a:pt x="96" y="358"/>
                  </a:lnTo>
                  <a:lnTo>
                    <a:pt x="96" y="358"/>
                  </a:lnTo>
                  <a:close/>
                  <a:moveTo>
                    <a:pt x="62" y="258"/>
                  </a:moveTo>
                  <a:lnTo>
                    <a:pt x="197" y="258"/>
                  </a:lnTo>
                  <a:lnTo>
                    <a:pt x="197" y="258"/>
                  </a:lnTo>
                  <a:lnTo>
                    <a:pt x="193" y="274"/>
                  </a:lnTo>
                  <a:lnTo>
                    <a:pt x="185" y="285"/>
                  </a:lnTo>
                  <a:lnTo>
                    <a:pt x="173" y="293"/>
                  </a:lnTo>
                  <a:lnTo>
                    <a:pt x="162" y="297"/>
                  </a:lnTo>
                  <a:lnTo>
                    <a:pt x="96" y="297"/>
                  </a:lnTo>
                  <a:lnTo>
                    <a:pt x="81" y="293"/>
                  </a:lnTo>
                  <a:lnTo>
                    <a:pt x="73" y="285"/>
                  </a:lnTo>
                  <a:lnTo>
                    <a:pt x="66" y="274"/>
                  </a:lnTo>
                  <a:lnTo>
                    <a:pt x="62" y="258"/>
                  </a:lnTo>
                  <a:lnTo>
                    <a:pt x="62" y="2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3"/>
            <p:cNvSpPr>
              <a:spLocks noEditPoints="1"/>
            </p:cNvSpPr>
            <p:nvPr/>
          </p:nvSpPr>
          <p:spPr bwMode="auto">
            <a:xfrm>
              <a:off x="4606925" y="4725988"/>
              <a:ext cx="298450" cy="1295400"/>
            </a:xfrm>
            <a:custGeom>
              <a:avLst/>
              <a:gdLst>
                <a:gd name="T0" fmla="*/ 30 w 188"/>
                <a:gd name="T1" fmla="*/ 816 h 816"/>
                <a:gd name="T2" fmla="*/ 42 w 188"/>
                <a:gd name="T3" fmla="*/ 812 h 816"/>
                <a:gd name="T4" fmla="*/ 54 w 188"/>
                <a:gd name="T5" fmla="*/ 808 h 816"/>
                <a:gd name="T6" fmla="*/ 61 w 188"/>
                <a:gd name="T7" fmla="*/ 797 h 816"/>
                <a:gd name="T8" fmla="*/ 61 w 188"/>
                <a:gd name="T9" fmla="*/ 785 h 816"/>
                <a:gd name="T10" fmla="*/ 61 w 188"/>
                <a:gd name="T11" fmla="*/ 585 h 816"/>
                <a:gd name="T12" fmla="*/ 127 w 188"/>
                <a:gd name="T13" fmla="*/ 585 h 816"/>
                <a:gd name="T14" fmla="*/ 150 w 188"/>
                <a:gd name="T15" fmla="*/ 581 h 816"/>
                <a:gd name="T16" fmla="*/ 173 w 188"/>
                <a:gd name="T17" fmla="*/ 566 h 816"/>
                <a:gd name="T18" fmla="*/ 185 w 188"/>
                <a:gd name="T19" fmla="*/ 543 h 816"/>
                <a:gd name="T20" fmla="*/ 188 w 188"/>
                <a:gd name="T21" fmla="*/ 516 h 816"/>
                <a:gd name="T22" fmla="*/ 131 w 188"/>
                <a:gd name="T23" fmla="*/ 58 h 816"/>
                <a:gd name="T24" fmla="*/ 123 w 188"/>
                <a:gd name="T25" fmla="*/ 35 h 816"/>
                <a:gd name="T26" fmla="*/ 111 w 188"/>
                <a:gd name="T27" fmla="*/ 16 h 816"/>
                <a:gd name="T28" fmla="*/ 88 w 188"/>
                <a:gd name="T29" fmla="*/ 4 h 816"/>
                <a:gd name="T30" fmla="*/ 65 w 188"/>
                <a:gd name="T31" fmla="*/ 0 h 816"/>
                <a:gd name="T32" fmla="*/ 42 w 188"/>
                <a:gd name="T33" fmla="*/ 4 h 816"/>
                <a:gd name="T34" fmla="*/ 19 w 188"/>
                <a:gd name="T35" fmla="*/ 20 h 816"/>
                <a:gd name="T36" fmla="*/ 3 w 188"/>
                <a:gd name="T37" fmla="*/ 39 h 816"/>
                <a:gd name="T38" fmla="*/ 0 w 188"/>
                <a:gd name="T39" fmla="*/ 66 h 816"/>
                <a:gd name="T40" fmla="*/ 0 w 188"/>
                <a:gd name="T41" fmla="*/ 785 h 816"/>
                <a:gd name="T42" fmla="*/ 3 w 188"/>
                <a:gd name="T43" fmla="*/ 797 h 816"/>
                <a:gd name="T44" fmla="*/ 7 w 188"/>
                <a:gd name="T45" fmla="*/ 808 h 816"/>
                <a:gd name="T46" fmla="*/ 19 w 188"/>
                <a:gd name="T47" fmla="*/ 812 h 816"/>
                <a:gd name="T48" fmla="*/ 30 w 188"/>
                <a:gd name="T49" fmla="*/ 816 h 816"/>
                <a:gd name="T50" fmla="*/ 30 w 188"/>
                <a:gd name="T51" fmla="*/ 816 h 816"/>
                <a:gd name="T52" fmla="*/ 61 w 188"/>
                <a:gd name="T53" fmla="*/ 66 h 816"/>
                <a:gd name="T54" fmla="*/ 65 w 188"/>
                <a:gd name="T55" fmla="*/ 62 h 816"/>
                <a:gd name="T56" fmla="*/ 69 w 188"/>
                <a:gd name="T57" fmla="*/ 66 h 816"/>
                <a:gd name="T58" fmla="*/ 127 w 188"/>
                <a:gd name="T59" fmla="*/ 524 h 816"/>
                <a:gd name="T60" fmla="*/ 127 w 188"/>
                <a:gd name="T61" fmla="*/ 524 h 816"/>
                <a:gd name="T62" fmla="*/ 127 w 188"/>
                <a:gd name="T63" fmla="*/ 524 h 816"/>
                <a:gd name="T64" fmla="*/ 61 w 188"/>
                <a:gd name="T65" fmla="*/ 524 h 816"/>
                <a:gd name="T66" fmla="*/ 61 w 188"/>
                <a:gd name="T67" fmla="*/ 6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816">
                  <a:moveTo>
                    <a:pt x="30" y="816"/>
                  </a:moveTo>
                  <a:lnTo>
                    <a:pt x="42" y="812"/>
                  </a:lnTo>
                  <a:lnTo>
                    <a:pt x="54" y="808"/>
                  </a:lnTo>
                  <a:lnTo>
                    <a:pt x="61" y="797"/>
                  </a:lnTo>
                  <a:lnTo>
                    <a:pt x="61" y="785"/>
                  </a:lnTo>
                  <a:lnTo>
                    <a:pt x="61" y="585"/>
                  </a:lnTo>
                  <a:lnTo>
                    <a:pt x="127" y="585"/>
                  </a:lnTo>
                  <a:lnTo>
                    <a:pt x="150" y="581"/>
                  </a:lnTo>
                  <a:lnTo>
                    <a:pt x="173" y="566"/>
                  </a:lnTo>
                  <a:lnTo>
                    <a:pt x="185" y="543"/>
                  </a:lnTo>
                  <a:lnTo>
                    <a:pt x="188" y="516"/>
                  </a:lnTo>
                  <a:lnTo>
                    <a:pt x="131" y="58"/>
                  </a:lnTo>
                  <a:lnTo>
                    <a:pt x="123" y="35"/>
                  </a:lnTo>
                  <a:lnTo>
                    <a:pt x="111" y="16"/>
                  </a:lnTo>
                  <a:lnTo>
                    <a:pt x="88" y="4"/>
                  </a:lnTo>
                  <a:lnTo>
                    <a:pt x="65" y="0"/>
                  </a:lnTo>
                  <a:lnTo>
                    <a:pt x="42" y="4"/>
                  </a:lnTo>
                  <a:lnTo>
                    <a:pt x="19" y="20"/>
                  </a:lnTo>
                  <a:lnTo>
                    <a:pt x="3" y="39"/>
                  </a:lnTo>
                  <a:lnTo>
                    <a:pt x="0" y="66"/>
                  </a:lnTo>
                  <a:lnTo>
                    <a:pt x="0" y="785"/>
                  </a:lnTo>
                  <a:lnTo>
                    <a:pt x="3" y="797"/>
                  </a:lnTo>
                  <a:lnTo>
                    <a:pt x="7" y="808"/>
                  </a:lnTo>
                  <a:lnTo>
                    <a:pt x="19" y="812"/>
                  </a:lnTo>
                  <a:lnTo>
                    <a:pt x="30" y="816"/>
                  </a:lnTo>
                  <a:lnTo>
                    <a:pt x="30" y="816"/>
                  </a:lnTo>
                  <a:close/>
                  <a:moveTo>
                    <a:pt x="61" y="66"/>
                  </a:moveTo>
                  <a:lnTo>
                    <a:pt x="65" y="62"/>
                  </a:lnTo>
                  <a:lnTo>
                    <a:pt x="69" y="66"/>
                  </a:lnTo>
                  <a:lnTo>
                    <a:pt x="127" y="524"/>
                  </a:lnTo>
                  <a:lnTo>
                    <a:pt x="127" y="524"/>
                  </a:lnTo>
                  <a:lnTo>
                    <a:pt x="127" y="524"/>
                  </a:lnTo>
                  <a:lnTo>
                    <a:pt x="61" y="524"/>
                  </a:lnTo>
                  <a:lnTo>
                    <a:pt x="61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358542" y="1623223"/>
            <a:ext cx="689685" cy="475245"/>
            <a:chOff x="3663950" y="4775200"/>
            <a:chExt cx="3022600" cy="2082800"/>
          </a:xfrm>
        </p:grpSpPr>
        <p:sp>
          <p:nvSpPr>
            <p:cNvPr id="25" name="Freeform 48"/>
            <p:cNvSpPr>
              <a:spLocks noEditPoints="1"/>
            </p:cNvSpPr>
            <p:nvPr/>
          </p:nvSpPr>
          <p:spPr bwMode="auto">
            <a:xfrm>
              <a:off x="3663950" y="4775200"/>
              <a:ext cx="3022600" cy="2082800"/>
            </a:xfrm>
            <a:custGeom>
              <a:avLst/>
              <a:gdLst>
                <a:gd name="T0" fmla="*/ 1738 w 1904"/>
                <a:gd name="T1" fmla="*/ 793 h 1312"/>
                <a:gd name="T2" fmla="*/ 1838 w 1904"/>
                <a:gd name="T3" fmla="*/ 770 h 1312"/>
                <a:gd name="T4" fmla="*/ 1430 w 1904"/>
                <a:gd name="T5" fmla="*/ 520 h 1312"/>
                <a:gd name="T6" fmla="*/ 1545 w 1904"/>
                <a:gd name="T7" fmla="*/ 362 h 1312"/>
                <a:gd name="T8" fmla="*/ 1395 w 1904"/>
                <a:gd name="T9" fmla="*/ 343 h 1312"/>
                <a:gd name="T10" fmla="*/ 1241 w 1904"/>
                <a:gd name="T11" fmla="*/ 266 h 1312"/>
                <a:gd name="T12" fmla="*/ 1164 w 1904"/>
                <a:gd name="T13" fmla="*/ 316 h 1312"/>
                <a:gd name="T14" fmla="*/ 1337 w 1904"/>
                <a:gd name="T15" fmla="*/ 512 h 1312"/>
                <a:gd name="T16" fmla="*/ 998 w 1904"/>
                <a:gd name="T17" fmla="*/ 920 h 1312"/>
                <a:gd name="T18" fmla="*/ 921 w 1904"/>
                <a:gd name="T19" fmla="*/ 685 h 1312"/>
                <a:gd name="T20" fmla="*/ 1018 w 1904"/>
                <a:gd name="T21" fmla="*/ 570 h 1312"/>
                <a:gd name="T22" fmla="*/ 640 w 1904"/>
                <a:gd name="T23" fmla="*/ 496 h 1312"/>
                <a:gd name="T24" fmla="*/ 528 w 1904"/>
                <a:gd name="T25" fmla="*/ 0 h 1312"/>
                <a:gd name="T26" fmla="*/ 8 w 1904"/>
                <a:gd name="T27" fmla="*/ 550 h 1312"/>
                <a:gd name="T28" fmla="*/ 158 w 1904"/>
                <a:gd name="T29" fmla="*/ 662 h 1312"/>
                <a:gd name="T30" fmla="*/ 247 w 1904"/>
                <a:gd name="T31" fmla="*/ 823 h 1312"/>
                <a:gd name="T32" fmla="*/ 254 w 1904"/>
                <a:gd name="T33" fmla="*/ 1008 h 1312"/>
                <a:gd name="T34" fmla="*/ 305 w 1904"/>
                <a:gd name="T35" fmla="*/ 1127 h 1312"/>
                <a:gd name="T36" fmla="*/ 528 w 1904"/>
                <a:gd name="T37" fmla="*/ 1312 h 1312"/>
                <a:gd name="T38" fmla="*/ 744 w 1904"/>
                <a:gd name="T39" fmla="*/ 1154 h 1312"/>
                <a:gd name="T40" fmla="*/ 1384 w 1904"/>
                <a:gd name="T41" fmla="*/ 1023 h 1312"/>
                <a:gd name="T42" fmla="*/ 1476 w 1904"/>
                <a:gd name="T43" fmla="*/ 973 h 1312"/>
                <a:gd name="T44" fmla="*/ 1549 w 1904"/>
                <a:gd name="T45" fmla="*/ 1270 h 1312"/>
                <a:gd name="T46" fmla="*/ 1838 w 1904"/>
                <a:gd name="T47" fmla="*/ 1243 h 1312"/>
                <a:gd name="T48" fmla="*/ 1865 w 1904"/>
                <a:gd name="T49" fmla="*/ 954 h 1312"/>
                <a:gd name="T50" fmla="*/ 659 w 1904"/>
                <a:gd name="T51" fmla="*/ 554 h 1312"/>
                <a:gd name="T52" fmla="*/ 944 w 1904"/>
                <a:gd name="T53" fmla="*/ 616 h 1312"/>
                <a:gd name="T54" fmla="*/ 624 w 1904"/>
                <a:gd name="T55" fmla="*/ 589 h 1312"/>
                <a:gd name="T56" fmla="*/ 66 w 1904"/>
                <a:gd name="T57" fmla="*/ 62 h 1312"/>
                <a:gd name="T58" fmla="*/ 66 w 1904"/>
                <a:gd name="T59" fmla="*/ 523 h 1312"/>
                <a:gd name="T60" fmla="*/ 201 w 1904"/>
                <a:gd name="T61" fmla="*/ 620 h 1312"/>
                <a:gd name="T62" fmla="*/ 212 w 1904"/>
                <a:gd name="T63" fmla="*/ 623 h 1312"/>
                <a:gd name="T64" fmla="*/ 281 w 1904"/>
                <a:gd name="T65" fmla="*/ 885 h 1312"/>
                <a:gd name="T66" fmla="*/ 594 w 1904"/>
                <a:gd name="T67" fmla="*/ 685 h 1312"/>
                <a:gd name="T68" fmla="*/ 782 w 1904"/>
                <a:gd name="T69" fmla="*/ 873 h 1312"/>
                <a:gd name="T70" fmla="*/ 563 w 1904"/>
                <a:gd name="T71" fmla="*/ 1081 h 1312"/>
                <a:gd name="T72" fmla="*/ 493 w 1904"/>
                <a:gd name="T73" fmla="*/ 1097 h 1312"/>
                <a:gd name="T74" fmla="*/ 551 w 1904"/>
                <a:gd name="T75" fmla="*/ 1058 h 1312"/>
                <a:gd name="T76" fmla="*/ 432 w 1904"/>
                <a:gd name="T77" fmla="*/ 1220 h 1312"/>
                <a:gd name="T78" fmla="*/ 374 w 1904"/>
                <a:gd name="T79" fmla="*/ 1016 h 1312"/>
                <a:gd name="T80" fmla="*/ 459 w 1904"/>
                <a:gd name="T81" fmla="*/ 1150 h 1312"/>
                <a:gd name="T82" fmla="*/ 617 w 1904"/>
                <a:gd name="T83" fmla="*/ 1120 h 1312"/>
                <a:gd name="T84" fmla="*/ 690 w 1904"/>
                <a:gd name="T85" fmla="*/ 1047 h 1312"/>
                <a:gd name="T86" fmla="*/ 590 w 1904"/>
                <a:gd name="T87" fmla="*/ 1235 h 1312"/>
                <a:gd name="T88" fmla="*/ 744 w 1904"/>
                <a:gd name="T89" fmla="*/ 1016 h 1312"/>
                <a:gd name="T90" fmla="*/ 848 w 1904"/>
                <a:gd name="T91" fmla="*/ 904 h 1312"/>
                <a:gd name="T92" fmla="*/ 856 w 1904"/>
                <a:gd name="T93" fmla="*/ 820 h 1312"/>
                <a:gd name="T94" fmla="*/ 987 w 1904"/>
                <a:gd name="T95" fmla="*/ 977 h 1312"/>
                <a:gd name="T96" fmla="*/ 1484 w 1904"/>
                <a:gd name="T97" fmla="*/ 393 h 1312"/>
                <a:gd name="T98" fmla="*/ 1414 w 1904"/>
                <a:gd name="T99" fmla="*/ 412 h 1312"/>
                <a:gd name="T100" fmla="*/ 1353 w 1904"/>
                <a:gd name="T101" fmla="*/ 581 h 1312"/>
                <a:gd name="T102" fmla="*/ 1345 w 1904"/>
                <a:gd name="T103" fmla="*/ 943 h 1312"/>
                <a:gd name="T104" fmla="*/ 1538 w 1904"/>
                <a:gd name="T105" fmla="*/ 1174 h 1312"/>
                <a:gd name="T106" fmla="*/ 1561 w 1904"/>
                <a:gd name="T107" fmla="*/ 966 h 1312"/>
                <a:gd name="T108" fmla="*/ 1769 w 1904"/>
                <a:gd name="T109" fmla="*/ 947 h 1312"/>
                <a:gd name="T110" fmla="*/ 1831 w 1904"/>
                <a:gd name="T111" fmla="*/ 1147 h 1312"/>
                <a:gd name="T112" fmla="*/ 1677 w 1904"/>
                <a:gd name="T113" fmla="*/ 125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04" h="1312">
                  <a:moveTo>
                    <a:pt x="1677" y="854"/>
                  </a:moveTo>
                  <a:lnTo>
                    <a:pt x="1638" y="858"/>
                  </a:lnTo>
                  <a:lnTo>
                    <a:pt x="1603" y="866"/>
                  </a:lnTo>
                  <a:lnTo>
                    <a:pt x="1572" y="804"/>
                  </a:lnTo>
                  <a:lnTo>
                    <a:pt x="1623" y="789"/>
                  </a:lnTo>
                  <a:lnTo>
                    <a:pt x="1677" y="785"/>
                  </a:lnTo>
                  <a:lnTo>
                    <a:pt x="1738" y="793"/>
                  </a:lnTo>
                  <a:lnTo>
                    <a:pt x="1796" y="808"/>
                  </a:lnTo>
                  <a:lnTo>
                    <a:pt x="1808" y="812"/>
                  </a:lnTo>
                  <a:lnTo>
                    <a:pt x="1819" y="812"/>
                  </a:lnTo>
                  <a:lnTo>
                    <a:pt x="1831" y="804"/>
                  </a:lnTo>
                  <a:lnTo>
                    <a:pt x="1838" y="793"/>
                  </a:lnTo>
                  <a:lnTo>
                    <a:pt x="1838" y="781"/>
                  </a:lnTo>
                  <a:lnTo>
                    <a:pt x="1838" y="770"/>
                  </a:lnTo>
                  <a:lnTo>
                    <a:pt x="1831" y="762"/>
                  </a:lnTo>
                  <a:lnTo>
                    <a:pt x="1823" y="754"/>
                  </a:lnTo>
                  <a:lnTo>
                    <a:pt x="1750" y="731"/>
                  </a:lnTo>
                  <a:lnTo>
                    <a:pt x="1677" y="723"/>
                  </a:lnTo>
                  <a:lnTo>
                    <a:pt x="1611" y="731"/>
                  </a:lnTo>
                  <a:lnTo>
                    <a:pt x="1545" y="750"/>
                  </a:lnTo>
                  <a:lnTo>
                    <a:pt x="1430" y="520"/>
                  </a:lnTo>
                  <a:lnTo>
                    <a:pt x="1445" y="523"/>
                  </a:lnTo>
                  <a:lnTo>
                    <a:pt x="1515" y="523"/>
                  </a:lnTo>
                  <a:lnTo>
                    <a:pt x="1526" y="520"/>
                  </a:lnTo>
                  <a:lnTo>
                    <a:pt x="1534" y="512"/>
                  </a:lnTo>
                  <a:lnTo>
                    <a:pt x="1542" y="504"/>
                  </a:lnTo>
                  <a:lnTo>
                    <a:pt x="1545" y="493"/>
                  </a:lnTo>
                  <a:lnTo>
                    <a:pt x="1545" y="362"/>
                  </a:lnTo>
                  <a:lnTo>
                    <a:pt x="1542" y="350"/>
                  </a:lnTo>
                  <a:lnTo>
                    <a:pt x="1534" y="339"/>
                  </a:lnTo>
                  <a:lnTo>
                    <a:pt x="1526" y="331"/>
                  </a:lnTo>
                  <a:lnTo>
                    <a:pt x="1515" y="331"/>
                  </a:lnTo>
                  <a:lnTo>
                    <a:pt x="1445" y="331"/>
                  </a:lnTo>
                  <a:lnTo>
                    <a:pt x="1418" y="335"/>
                  </a:lnTo>
                  <a:lnTo>
                    <a:pt x="1395" y="343"/>
                  </a:lnTo>
                  <a:lnTo>
                    <a:pt x="1376" y="362"/>
                  </a:lnTo>
                  <a:lnTo>
                    <a:pt x="1361" y="381"/>
                  </a:lnTo>
                  <a:lnTo>
                    <a:pt x="1330" y="316"/>
                  </a:lnTo>
                  <a:lnTo>
                    <a:pt x="1314" y="296"/>
                  </a:lnTo>
                  <a:lnTo>
                    <a:pt x="1291" y="277"/>
                  </a:lnTo>
                  <a:lnTo>
                    <a:pt x="1268" y="266"/>
                  </a:lnTo>
                  <a:lnTo>
                    <a:pt x="1241" y="266"/>
                  </a:lnTo>
                  <a:lnTo>
                    <a:pt x="1183" y="266"/>
                  </a:lnTo>
                  <a:lnTo>
                    <a:pt x="1172" y="266"/>
                  </a:lnTo>
                  <a:lnTo>
                    <a:pt x="1164" y="273"/>
                  </a:lnTo>
                  <a:lnTo>
                    <a:pt x="1156" y="281"/>
                  </a:lnTo>
                  <a:lnTo>
                    <a:pt x="1152" y="296"/>
                  </a:lnTo>
                  <a:lnTo>
                    <a:pt x="1156" y="308"/>
                  </a:lnTo>
                  <a:lnTo>
                    <a:pt x="1164" y="316"/>
                  </a:lnTo>
                  <a:lnTo>
                    <a:pt x="1172" y="323"/>
                  </a:lnTo>
                  <a:lnTo>
                    <a:pt x="1183" y="327"/>
                  </a:lnTo>
                  <a:lnTo>
                    <a:pt x="1241" y="327"/>
                  </a:lnTo>
                  <a:lnTo>
                    <a:pt x="1260" y="331"/>
                  </a:lnTo>
                  <a:lnTo>
                    <a:pt x="1272" y="346"/>
                  </a:lnTo>
                  <a:lnTo>
                    <a:pt x="1353" y="504"/>
                  </a:lnTo>
                  <a:lnTo>
                    <a:pt x="1337" y="512"/>
                  </a:lnTo>
                  <a:lnTo>
                    <a:pt x="1314" y="527"/>
                  </a:lnTo>
                  <a:lnTo>
                    <a:pt x="1299" y="546"/>
                  </a:lnTo>
                  <a:lnTo>
                    <a:pt x="1287" y="570"/>
                  </a:lnTo>
                  <a:lnTo>
                    <a:pt x="1283" y="596"/>
                  </a:lnTo>
                  <a:lnTo>
                    <a:pt x="1283" y="920"/>
                  </a:lnTo>
                  <a:lnTo>
                    <a:pt x="1021" y="920"/>
                  </a:lnTo>
                  <a:lnTo>
                    <a:pt x="998" y="920"/>
                  </a:lnTo>
                  <a:lnTo>
                    <a:pt x="979" y="912"/>
                  </a:lnTo>
                  <a:lnTo>
                    <a:pt x="948" y="893"/>
                  </a:lnTo>
                  <a:lnTo>
                    <a:pt x="925" y="858"/>
                  </a:lnTo>
                  <a:lnTo>
                    <a:pt x="921" y="839"/>
                  </a:lnTo>
                  <a:lnTo>
                    <a:pt x="917" y="820"/>
                  </a:lnTo>
                  <a:lnTo>
                    <a:pt x="917" y="685"/>
                  </a:lnTo>
                  <a:lnTo>
                    <a:pt x="921" y="685"/>
                  </a:lnTo>
                  <a:lnTo>
                    <a:pt x="940" y="685"/>
                  </a:lnTo>
                  <a:lnTo>
                    <a:pt x="960" y="677"/>
                  </a:lnTo>
                  <a:lnTo>
                    <a:pt x="991" y="658"/>
                  </a:lnTo>
                  <a:lnTo>
                    <a:pt x="1010" y="627"/>
                  </a:lnTo>
                  <a:lnTo>
                    <a:pt x="1018" y="608"/>
                  </a:lnTo>
                  <a:lnTo>
                    <a:pt x="1018" y="589"/>
                  </a:lnTo>
                  <a:lnTo>
                    <a:pt x="1018" y="570"/>
                  </a:lnTo>
                  <a:lnTo>
                    <a:pt x="1010" y="554"/>
                  </a:lnTo>
                  <a:lnTo>
                    <a:pt x="991" y="523"/>
                  </a:lnTo>
                  <a:lnTo>
                    <a:pt x="960" y="500"/>
                  </a:lnTo>
                  <a:lnTo>
                    <a:pt x="940" y="496"/>
                  </a:lnTo>
                  <a:lnTo>
                    <a:pt x="921" y="493"/>
                  </a:lnTo>
                  <a:lnTo>
                    <a:pt x="659" y="493"/>
                  </a:lnTo>
                  <a:lnTo>
                    <a:pt x="640" y="496"/>
                  </a:lnTo>
                  <a:lnTo>
                    <a:pt x="621" y="500"/>
                  </a:lnTo>
                  <a:lnTo>
                    <a:pt x="590" y="523"/>
                  </a:lnTo>
                  <a:lnTo>
                    <a:pt x="590" y="66"/>
                  </a:lnTo>
                  <a:lnTo>
                    <a:pt x="586" y="39"/>
                  </a:lnTo>
                  <a:lnTo>
                    <a:pt x="570" y="19"/>
                  </a:lnTo>
                  <a:lnTo>
                    <a:pt x="551" y="8"/>
                  </a:lnTo>
                  <a:lnTo>
                    <a:pt x="528" y="0"/>
                  </a:lnTo>
                  <a:lnTo>
                    <a:pt x="66" y="0"/>
                  </a:lnTo>
                  <a:lnTo>
                    <a:pt x="43" y="8"/>
                  </a:lnTo>
                  <a:lnTo>
                    <a:pt x="19" y="19"/>
                  </a:lnTo>
                  <a:lnTo>
                    <a:pt x="8" y="39"/>
                  </a:lnTo>
                  <a:lnTo>
                    <a:pt x="0" y="66"/>
                  </a:lnTo>
                  <a:lnTo>
                    <a:pt x="0" y="523"/>
                  </a:lnTo>
                  <a:lnTo>
                    <a:pt x="8" y="550"/>
                  </a:lnTo>
                  <a:lnTo>
                    <a:pt x="19" y="570"/>
                  </a:lnTo>
                  <a:lnTo>
                    <a:pt x="43" y="585"/>
                  </a:lnTo>
                  <a:lnTo>
                    <a:pt x="66" y="589"/>
                  </a:lnTo>
                  <a:lnTo>
                    <a:pt x="135" y="589"/>
                  </a:lnTo>
                  <a:lnTo>
                    <a:pt x="131" y="608"/>
                  </a:lnTo>
                  <a:lnTo>
                    <a:pt x="139" y="639"/>
                  </a:lnTo>
                  <a:lnTo>
                    <a:pt x="158" y="662"/>
                  </a:lnTo>
                  <a:lnTo>
                    <a:pt x="181" y="681"/>
                  </a:lnTo>
                  <a:lnTo>
                    <a:pt x="212" y="685"/>
                  </a:lnTo>
                  <a:lnTo>
                    <a:pt x="378" y="685"/>
                  </a:lnTo>
                  <a:lnTo>
                    <a:pt x="351" y="708"/>
                  </a:lnTo>
                  <a:lnTo>
                    <a:pt x="324" y="727"/>
                  </a:lnTo>
                  <a:lnTo>
                    <a:pt x="281" y="773"/>
                  </a:lnTo>
                  <a:lnTo>
                    <a:pt x="247" y="823"/>
                  </a:lnTo>
                  <a:lnTo>
                    <a:pt x="224" y="870"/>
                  </a:lnTo>
                  <a:lnTo>
                    <a:pt x="208" y="908"/>
                  </a:lnTo>
                  <a:lnTo>
                    <a:pt x="208" y="927"/>
                  </a:lnTo>
                  <a:lnTo>
                    <a:pt x="208" y="947"/>
                  </a:lnTo>
                  <a:lnTo>
                    <a:pt x="216" y="966"/>
                  </a:lnTo>
                  <a:lnTo>
                    <a:pt x="228" y="981"/>
                  </a:lnTo>
                  <a:lnTo>
                    <a:pt x="254" y="1008"/>
                  </a:lnTo>
                  <a:lnTo>
                    <a:pt x="274" y="1012"/>
                  </a:lnTo>
                  <a:lnTo>
                    <a:pt x="293" y="1016"/>
                  </a:lnTo>
                  <a:lnTo>
                    <a:pt x="293" y="1016"/>
                  </a:lnTo>
                  <a:lnTo>
                    <a:pt x="308" y="1016"/>
                  </a:lnTo>
                  <a:lnTo>
                    <a:pt x="301" y="1047"/>
                  </a:lnTo>
                  <a:lnTo>
                    <a:pt x="297" y="1081"/>
                  </a:lnTo>
                  <a:lnTo>
                    <a:pt x="305" y="1127"/>
                  </a:lnTo>
                  <a:lnTo>
                    <a:pt x="316" y="1170"/>
                  </a:lnTo>
                  <a:lnTo>
                    <a:pt x="335" y="1208"/>
                  </a:lnTo>
                  <a:lnTo>
                    <a:pt x="366" y="1243"/>
                  </a:lnTo>
                  <a:lnTo>
                    <a:pt x="397" y="1270"/>
                  </a:lnTo>
                  <a:lnTo>
                    <a:pt x="439" y="1293"/>
                  </a:lnTo>
                  <a:lnTo>
                    <a:pt x="482" y="1304"/>
                  </a:lnTo>
                  <a:lnTo>
                    <a:pt x="528" y="1312"/>
                  </a:lnTo>
                  <a:lnTo>
                    <a:pt x="567" y="1308"/>
                  </a:lnTo>
                  <a:lnTo>
                    <a:pt x="609" y="1297"/>
                  </a:lnTo>
                  <a:lnTo>
                    <a:pt x="644" y="1277"/>
                  </a:lnTo>
                  <a:lnTo>
                    <a:pt x="678" y="1254"/>
                  </a:lnTo>
                  <a:lnTo>
                    <a:pt x="705" y="1224"/>
                  </a:lnTo>
                  <a:lnTo>
                    <a:pt x="728" y="1193"/>
                  </a:lnTo>
                  <a:lnTo>
                    <a:pt x="744" y="1154"/>
                  </a:lnTo>
                  <a:lnTo>
                    <a:pt x="752" y="1112"/>
                  </a:lnTo>
                  <a:lnTo>
                    <a:pt x="1349" y="1112"/>
                  </a:lnTo>
                  <a:lnTo>
                    <a:pt x="1361" y="1112"/>
                  </a:lnTo>
                  <a:lnTo>
                    <a:pt x="1372" y="1104"/>
                  </a:lnTo>
                  <a:lnTo>
                    <a:pt x="1376" y="1093"/>
                  </a:lnTo>
                  <a:lnTo>
                    <a:pt x="1380" y="1081"/>
                  </a:lnTo>
                  <a:lnTo>
                    <a:pt x="1384" y="1023"/>
                  </a:lnTo>
                  <a:lnTo>
                    <a:pt x="1403" y="966"/>
                  </a:lnTo>
                  <a:lnTo>
                    <a:pt x="1434" y="912"/>
                  </a:lnTo>
                  <a:lnTo>
                    <a:pt x="1472" y="870"/>
                  </a:lnTo>
                  <a:lnTo>
                    <a:pt x="1519" y="831"/>
                  </a:lnTo>
                  <a:lnTo>
                    <a:pt x="1549" y="893"/>
                  </a:lnTo>
                  <a:lnTo>
                    <a:pt x="1507" y="931"/>
                  </a:lnTo>
                  <a:lnTo>
                    <a:pt x="1476" y="973"/>
                  </a:lnTo>
                  <a:lnTo>
                    <a:pt x="1457" y="1027"/>
                  </a:lnTo>
                  <a:lnTo>
                    <a:pt x="1449" y="1081"/>
                  </a:lnTo>
                  <a:lnTo>
                    <a:pt x="1453" y="1127"/>
                  </a:lnTo>
                  <a:lnTo>
                    <a:pt x="1468" y="1170"/>
                  </a:lnTo>
                  <a:lnTo>
                    <a:pt x="1488" y="1208"/>
                  </a:lnTo>
                  <a:lnTo>
                    <a:pt x="1515" y="1243"/>
                  </a:lnTo>
                  <a:lnTo>
                    <a:pt x="1549" y="1270"/>
                  </a:lnTo>
                  <a:lnTo>
                    <a:pt x="1588" y="1293"/>
                  </a:lnTo>
                  <a:lnTo>
                    <a:pt x="1630" y="1304"/>
                  </a:lnTo>
                  <a:lnTo>
                    <a:pt x="1677" y="1312"/>
                  </a:lnTo>
                  <a:lnTo>
                    <a:pt x="1723" y="1304"/>
                  </a:lnTo>
                  <a:lnTo>
                    <a:pt x="1765" y="1293"/>
                  </a:lnTo>
                  <a:lnTo>
                    <a:pt x="1804" y="1270"/>
                  </a:lnTo>
                  <a:lnTo>
                    <a:pt x="1838" y="1243"/>
                  </a:lnTo>
                  <a:lnTo>
                    <a:pt x="1865" y="1208"/>
                  </a:lnTo>
                  <a:lnTo>
                    <a:pt x="1888" y="1170"/>
                  </a:lnTo>
                  <a:lnTo>
                    <a:pt x="1900" y="1127"/>
                  </a:lnTo>
                  <a:lnTo>
                    <a:pt x="1904" y="1081"/>
                  </a:lnTo>
                  <a:lnTo>
                    <a:pt x="1900" y="1035"/>
                  </a:lnTo>
                  <a:lnTo>
                    <a:pt x="1888" y="993"/>
                  </a:lnTo>
                  <a:lnTo>
                    <a:pt x="1865" y="954"/>
                  </a:lnTo>
                  <a:lnTo>
                    <a:pt x="1838" y="923"/>
                  </a:lnTo>
                  <a:lnTo>
                    <a:pt x="1804" y="893"/>
                  </a:lnTo>
                  <a:lnTo>
                    <a:pt x="1765" y="873"/>
                  </a:lnTo>
                  <a:lnTo>
                    <a:pt x="1723" y="858"/>
                  </a:lnTo>
                  <a:lnTo>
                    <a:pt x="1677" y="854"/>
                  </a:lnTo>
                  <a:lnTo>
                    <a:pt x="1677" y="854"/>
                  </a:lnTo>
                  <a:close/>
                  <a:moveTo>
                    <a:pt x="659" y="554"/>
                  </a:moveTo>
                  <a:lnTo>
                    <a:pt x="921" y="554"/>
                  </a:lnTo>
                  <a:lnTo>
                    <a:pt x="933" y="558"/>
                  </a:lnTo>
                  <a:lnTo>
                    <a:pt x="944" y="566"/>
                  </a:lnTo>
                  <a:lnTo>
                    <a:pt x="952" y="577"/>
                  </a:lnTo>
                  <a:lnTo>
                    <a:pt x="956" y="589"/>
                  </a:lnTo>
                  <a:lnTo>
                    <a:pt x="952" y="604"/>
                  </a:lnTo>
                  <a:lnTo>
                    <a:pt x="944" y="616"/>
                  </a:lnTo>
                  <a:lnTo>
                    <a:pt x="933" y="623"/>
                  </a:lnTo>
                  <a:lnTo>
                    <a:pt x="921" y="623"/>
                  </a:lnTo>
                  <a:lnTo>
                    <a:pt x="659" y="623"/>
                  </a:lnTo>
                  <a:lnTo>
                    <a:pt x="644" y="623"/>
                  </a:lnTo>
                  <a:lnTo>
                    <a:pt x="632" y="616"/>
                  </a:lnTo>
                  <a:lnTo>
                    <a:pt x="624" y="604"/>
                  </a:lnTo>
                  <a:lnTo>
                    <a:pt x="624" y="589"/>
                  </a:lnTo>
                  <a:lnTo>
                    <a:pt x="624" y="577"/>
                  </a:lnTo>
                  <a:lnTo>
                    <a:pt x="632" y="566"/>
                  </a:lnTo>
                  <a:lnTo>
                    <a:pt x="644" y="558"/>
                  </a:lnTo>
                  <a:lnTo>
                    <a:pt x="659" y="554"/>
                  </a:lnTo>
                  <a:lnTo>
                    <a:pt x="659" y="554"/>
                  </a:lnTo>
                  <a:close/>
                  <a:moveTo>
                    <a:pt x="66" y="66"/>
                  </a:moveTo>
                  <a:lnTo>
                    <a:pt x="66" y="62"/>
                  </a:lnTo>
                  <a:lnTo>
                    <a:pt x="528" y="62"/>
                  </a:lnTo>
                  <a:lnTo>
                    <a:pt x="528" y="66"/>
                  </a:lnTo>
                  <a:lnTo>
                    <a:pt x="528" y="131"/>
                  </a:lnTo>
                  <a:lnTo>
                    <a:pt x="66" y="131"/>
                  </a:lnTo>
                  <a:lnTo>
                    <a:pt x="66" y="66"/>
                  </a:lnTo>
                  <a:close/>
                  <a:moveTo>
                    <a:pt x="66" y="527"/>
                  </a:moveTo>
                  <a:lnTo>
                    <a:pt x="66" y="523"/>
                  </a:lnTo>
                  <a:lnTo>
                    <a:pt x="66" y="193"/>
                  </a:lnTo>
                  <a:lnTo>
                    <a:pt x="528" y="193"/>
                  </a:lnTo>
                  <a:lnTo>
                    <a:pt x="528" y="523"/>
                  </a:lnTo>
                  <a:lnTo>
                    <a:pt x="528" y="527"/>
                  </a:lnTo>
                  <a:lnTo>
                    <a:pt x="66" y="527"/>
                  </a:lnTo>
                  <a:close/>
                  <a:moveTo>
                    <a:pt x="212" y="623"/>
                  </a:moveTo>
                  <a:lnTo>
                    <a:pt x="201" y="620"/>
                  </a:lnTo>
                  <a:lnTo>
                    <a:pt x="193" y="608"/>
                  </a:lnTo>
                  <a:lnTo>
                    <a:pt x="201" y="593"/>
                  </a:lnTo>
                  <a:lnTo>
                    <a:pt x="208" y="589"/>
                  </a:lnTo>
                  <a:lnTo>
                    <a:pt x="563" y="589"/>
                  </a:lnTo>
                  <a:lnTo>
                    <a:pt x="563" y="589"/>
                  </a:lnTo>
                  <a:lnTo>
                    <a:pt x="567" y="623"/>
                  </a:lnTo>
                  <a:lnTo>
                    <a:pt x="212" y="623"/>
                  </a:lnTo>
                  <a:close/>
                  <a:moveTo>
                    <a:pt x="293" y="954"/>
                  </a:moveTo>
                  <a:lnTo>
                    <a:pt x="293" y="954"/>
                  </a:lnTo>
                  <a:lnTo>
                    <a:pt x="281" y="950"/>
                  </a:lnTo>
                  <a:lnTo>
                    <a:pt x="274" y="943"/>
                  </a:lnTo>
                  <a:lnTo>
                    <a:pt x="270" y="935"/>
                  </a:lnTo>
                  <a:lnTo>
                    <a:pt x="270" y="923"/>
                  </a:lnTo>
                  <a:lnTo>
                    <a:pt x="281" y="885"/>
                  </a:lnTo>
                  <a:lnTo>
                    <a:pt x="305" y="847"/>
                  </a:lnTo>
                  <a:lnTo>
                    <a:pt x="335" y="808"/>
                  </a:lnTo>
                  <a:lnTo>
                    <a:pt x="370" y="770"/>
                  </a:lnTo>
                  <a:lnTo>
                    <a:pt x="416" y="735"/>
                  </a:lnTo>
                  <a:lnTo>
                    <a:pt x="466" y="712"/>
                  </a:lnTo>
                  <a:lnTo>
                    <a:pt x="528" y="693"/>
                  </a:lnTo>
                  <a:lnTo>
                    <a:pt x="594" y="685"/>
                  </a:lnTo>
                  <a:lnTo>
                    <a:pt x="640" y="693"/>
                  </a:lnTo>
                  <a:lnTo>
                    <a:pt x="682" y="708"/>
                  </a:lnTo>
                  <a:lnTo>
                    <a:pt x="717" y="735"/>
                  </a:lnTo>
                  <a:lnTo>
                    <a:pt x="740" y="766"/>
                  </a:lnTo>
                  <a:lnTo>
                    <a:pt x="763" y="800"/>
                  </a:lnTo>
                  <a:lnTo>
                    <a:pt x="775" y="835"/>
                  </a:lnTo>
                  <a:lnTo>
                    <a:pt x="782" y="873"/>
                  </a:lnTo>
                  <a:lnTo>
                    <a:pt x="786" y="904"/>
                  </a:lnTo>
                  <a:lnTo>
                    <a:pt x="782" y="923"/>
                  </a:lnTo>
                  <a:lnTo>
                    <a:pt x="775" y="939"/>
                  </a:lnTo>
                  <a:lnTo>
                    <a:pt x="763" y="947"/>
                  </a:lnTo>
                  <a:lnTo>
                    <a:pt x="748" y="954"/>
                  </a:lnTo>
                  <a:lnTo>
                    <a:pt x="293" y="954"/>
                  </a:lnTo>
                  <a:close/>
                  <a:moveTo>
                    <a:pt x="563" y="1081"/>
                  </a:moveTo>
                  <a:lnTo>
                    <a:pt x="559" y="1097"/>
                  </a:lnTo>
                  <a:lnTo>
                    <a:pt x="551" y="1108"/>
                  </a:lnTo>
                  <a:lnTo>
                    <a:pt x="540" y="1116"/>
                  </a:lnTo>
                  <a:lnTo>
                    <a:pt x="528" y="1116"/>
                  </a:lnTo>
                  <a:lnTo>
                    <a:pt x="513" y="1116"/>
                  </a:lnTo>
                  <a:lnTo>
                    <a:pt x="501" y="1108"/>
                  </a:lnTo>
                  <a:lnTo>
                    <a:pt x="493" y="1097"/>
                  </a:lnTo>
                  <a:lnTo>
                    <a:pt x="490" y="1081"/>
                  </a:lnTo>
                  <a:lnTo>
                    <a:pt x="493" y="1070"/>
                  </a:lnTo>
                  <a:lnTo>
                    <a:pt x="501" y="1058"/>
                  </a:lnTo>
                  <a:lnTo>
                    <a:pt x="513" y="1050"/>
                  </a:lnTo>
                  <a:lnTo>
                    <a:pt x="528" y="1047"/>
                  </a:lnTo>
                  <a:lnTo>
                    <a:pt x="540" y="1050"/>
                  </a:lnTo>
                  <a:lnTo>
                    <a:pt x="551" y="1058"/>
                  </a:lnTo>
                  <a:lnTo>
                    <a:pt x="559" y="1070"/>
                  </a:lnTo>
                  <a:lnTo>
                    <a:pt x="563" y="1081"/>
                  </a:lnTo>
                  <a:lnTo>
                    <a:pt x="563" y="1081"/>
                  </a:lnTo>
                  <a:close/>
                  <a:moveTo>
                    <a:pt x="528" y="1250"/>
                  </a:moveTo>
                  <a:lnTo>
                    <a:pt x="493" y="1247"/>
                  </a:lnTo>
                  <a:lnTo>
                    <a:pt x="463" y="1235"/>
                  </a:lnTo>
                  <a:lnTo>
                    <a:pt x="432" y="1220"/>
                  </a:lnTo>
                  <a:lnTo>
                    <a:pt x="409" y="1200"/>
                  </a:lnTo>
                  <a:lnTo>
                    <a:pt x="389" y="1174"/>
                  </a:lnTo>
                  <a:lnTo>
                    <a:pt x="374" y="1147"/>
                  </a:lnTo>
                  <a:lnTo>
                    <a:pt x="362" y="1116"/>
                  </a:lnTo>
                  <a:lnTo>
                    <a:pt x="359" y="1081"/>
                  </a:lnTo>
                  <a:lnTo>
                    <a:pt x="362" y="1047"/>
                  </a:lnTo>
                  <a:lnTo>
                    <a:pt x="374" y="1016"/>
                  </a:lnTo>
                  <a:lnTo>
                    <a:pt x="459" y="1016"/>
                  </a:lnTo>
                  <a:lnTo>
                    <a:pt x="436" y="1047"/>
                  </a:lnTo>
                  <a:lnTo>
                    <a:pt x="432" y="1062"/>
                  </a:lnTo>
                  <a:lnTo>
                    <a:pt x="428" y="1081"/>
                  </a:lnTo>
                  <a:lnTo>
                    <a:pt x="432" y="1100"/>
                  </a:lnTo>
                  <a:lnTo>
                    <a:pt x="436" y="1120"/>
                  </a:lnTo>
                  <a:lnTo>
                    <a:pt x="459" y="1150"/>
                  </a:lnTo>
                  <a:lnTo>
                    <a:pt x="490" y="1170"/>
                  </a:lnTo>
                  <a:lnTo>
                    <a:pt x="505" y="1177"/>
                  </a:lnTo>
                  <a:lnTo>
                    <a:pt x="528" y="1177"/>
                  </a:lnTo>
                  <a:lnTo>
                    <a:pt x="547" y="1177"/>
                  </a:lnTo>
                  <a:lnTo>
                    <a:pt x="563" y="1170"/>
                  </a:lnTo>
                  <a:lnTo>
                    <a:pt x="594" y="1150"/>
                  </a:lnTo>
                  <a:lnTo>
                    <a:pt x="617" y="1120"/>
                  </a:lnTo>
                  <a:lnTo>
                    <a:pt x="621" y="1100"/>
                  </a:lnTo>
                  <a:lnTo>
                    <a:pt x="624" y="1081"/>
                  </a:lnTo>
                  <a:lnTo>
                    <a:pt x="621" y="1062"/>
                  </a:lnTo>
                  <a:lnTo>
                    <a:pt x="617" y="1047"/>
                  </a:lnTo>
                  <a:lnTo>
                    <a:pt x="594" y="1016"/>
                  </a:lnTo>
                  <a:lnTo>
                    <a:pt x="678" y="1016"/>
                  </a:lnTo>
                  <a:lnTo>
                    <a:pt x="690" y="1047"/>
                  </a:lnTo>
                  <a:lnTo>
                    <a:pt x="694" y="1081"/>
                  </a:lnTo>
                  <a:lnTo>
                    <a:pt x="690" y="1116"/>
                  </a:lnTo>
                  <a:lnTo>
                    <a:pt x="678" y="1147"/>
                  </a:lnTo>
                  <a:lnTo>
                    <a:pt x="663" y="1174"/>
                  </a:lnTo>
                  <a:lnTo>
                    <a:pt x="644" y="1200"/>
                  </a:lnTo>
                  <a:lnTo>
                    <a:pt x="621" y="1220"/>
                  </a:lnTo>
                  <a:lnTo>
                    <a:pt x="590" y="1235"/>
                  </a:lnTo>
                  <a:lnTo>
                    <a:pt x="559" y="1247"/>
                  </a:lnTo>
                  <a:lnTo>
                    <a:pt x="528" y="1250"/>
                  </a:lnTo>
                  <a:lnTo>
                    <a:pt x="528" y="1250"/>
                  </a:lnTo>
                  <a:close/>
                  <a:moveTo>
                    <a:pt x="1326" y="1012"/>
                  </a:moveTo>
                  <a:lnTo>
                    <a:pt x="1318" y="1050"/>
                  </a:lnTo>
                  <a:lnTo>
                    <a:pt x="752" y="1050"/>
                  </a:lnTo>
                  <a:lnTo>
                    <a:pt x="744" y="1016"/>
                  </a:lnTo>
                  <a:lnTo>
                    <a:pt x="748" y="1016"/>
                  </a:lnTo>
                  <a:lnTo>
                    <a:pt x="771" y="1012"/>
                  </a:lnTo>
                  <a:lnTo>
                    <a:pt x="786" y="1004"/>
                  </a:lnTo>
                  <a:lnTo>
                    <a:pt x="821" y="981"/>
                  </a:lnTo>
                  <a:lnTo>
                    <a:pt x="840" y="950"/>
                  </a:lnTo>
                  <a:lnTo>
                    <a:pt x="844" y="927"/>
                  </a:lnTo>
                  <a:lnTo>
                    <a:pt x="848" y="904"/>
                  </a:lnTo>
                  <a:lnTo>
                    <a:pt x="844" y="858"/>
                  </a:lnTo>
                  <a:lnTo>
                    <a:pt x="833" y="808"/>
                  </a:lnTo>
                  <a:lnTo>
                    <a:pt x="813" y="762"/>
                  </a:lnTo>
                  <a:lnTo>
                    <a:pt x="786" y="720"/>
                  </a:lnTo>
                  <a:lnTo>
                    <a:pt x="755" y="685"/>
                  </a:lnTo>
                  <a:lnTo>
                    <a:pt x="856" y="685"/>
                  </a:lnTo>
                  <a:lnTo>
                    <a:pt x="856" y="820"/>
                  </a:lnTo>
                  <a:lnTo>
                    <a:pt x="860" y="854"/>
                  </a:lnTo>
                  <a:lnTo>
                    <a:pt x="871" y="881"/>
                  </a:lnTo>
                  <a:lnTo>
                    <a:pt x="887" y="912"/>
                  </a:lnTo>
                  <a:lnTo>
                    <a:pt x="906" y="935"/>
                  </a:lnTo>
                  <a:lnTo>
                    <a:pt x="929" y="954"/>
                  </a:lnTo>
                  <a:lnTo>
                    <a:pt x="956" y="970"/>
                  </a:lnTo>
                  <a:lnTo>
                    <a:pt x="987" y="977"/>
                  </a:lnTo>
                  <a:lnTo>
                    <a:pt x="1021" y="981"/>
                  </a:lnTo>
                  <a:lnTo>
                    <a:pt x="1314" y="981"/>
                  </a:lnTo>
                  <a:lnTo>
                    <a:pt x="1334" y="977"/>
                  </a:lnTo>
                  <a:lnTo>
                    <a:pt x="1326" y="1012"/>
                  </a:lnTo>
                  <a:lnTo>
                    <a:pt x="1326" y="1012"/>
                  </a:lnTo>
                  <a:close/>
                  <a:moveTo>
                    <a:pt x="1445" y="393"/>
                  </a:moveTo>
                  <a:lnTo>
                    <a:pt x="1484" y="393"/>
                  </a:lnTo>
                  <a:lnTo>
                    <a:pt x="1484" y="462"/>
                  </a:lnTo>
                  <a:lnTo>
                    <a:pt x="1445" y="462"/>
                  </a:lnTo>
                  <a:lnTo>
                    <a:pt x="1434" y="458"/>
                  </a:lnTo>
                  <a:lnTo>
                    <a:pt x="1422" y="450"/>
                  </a:lnTo>
                  <a:lnTo>
                    <a:pt x="1414" y="439"/>
                  </a:lnTo>
                  <a:lnTo>
                    <a:pt x="1411" y="427"/>
                  </a:lnTo>
                  <a:lnTo>
                    <a:pt x="1414" y="412"/>
                  </a:lnTo>
                  <a:lnTo>
                    <a:pt x="1422" y="400"/>
                  </a:lnTo>
                  <a:lnTo>
                    <a:pt x="1434" y="393"/>
                  </a:lnTo>
                  <a:lnTo>
                    <a:pt x="1445" y="393"/>
                  </a:lnTo>
                  <a:lnTo>
                    <a:pt x="1445" y="393"/>
                  </a:lnTo>
                  <a:close/>
                  <a:moveTo>
                    <a:pt x="1345" y="943"/>
                  </a:moveTo>
                  <a:lnTo>
                    <a:pt x="1345" y="596"/>
                  </a:lnTo>
                  <a:lnTo>
                    <a:pt x="1353" y="581"/>
                  </a:lnTo>
                  <a:lnTo>
                    <a:pt x="1364" y="566"/>
                  </a:lnTo>
                  <a:lnTo>
                    <a:pt x="1380" y="558"/>
                  </a:lnTo>
                  <a:lnTo>
                    <a:pt x="1492" y="777"/>
                  </a:lnTo>
                  <a:lnTo>
                    <a:pt x="1445" y="808"/>
                  </a:lnTo>
                  <a:lnTo>
                    <a:pt x="1407" y="847"/>
                  </a:lnTo>
                  <a:lnTo>
                    <a:pt x="1372" y="893"/>
                  </a:lnTo>
                  <a:lnTo>
                    <a:pt x="1345" y="943"/>
                  </a:lnTo>
                  <a:lnTo>
                    <a:pt x="1345" y="943"/>
                  </a:lnTo>
                  <a:close/>
                  <a:moveTo>
                    <a:pt x="1677" y="1250"/>
                  </a:moveTo>
                  <a:lnTo>
                    <a:pt x="1646" y="1247"/>
                  </a:lnTo>
                  <a:lnTo>
                    <a:pt x="1611" y="1235"/>
                  </a:lnTo>
                  <a:lnTo>
                    <a:pt x="1584" y="1220"/>
                  </a:lnTo>
                  <a:lnTo>
                    <a:pt x="1561" y="1200"/>
                  </a:lnTo>
                  <a:lnTo>
                    <a:pt x="1538" y="1174"/>
                  </a:lnTo>
                  <a:lnTo>
                    <a:pt x="1522" y="1147"/>
                  </a:lnTo>
                  <a:lnTo>
                    <a:pt x="1515" y="1116"/>
                  </a:lnTo>
                  <a:lnTo>
                    <a:pt x="1511" y="1081"/>
                  </a:lnTo>
                  <a:lnTo>
                    <a:pt x="1515" y="1050"/>
                  </a:lnTo>
                  <a:lnTo>
                    <a:pt x="1522" y="1020"/>
                  </a:lnTo>
                  <a:lnTo>
                    <a:pt x="1538" y="989"/>
                  </a:lnTo>
                  <a:lnTo>
                    <a:pt x="1561" y="966"/>
                  </a:lnTo>
                  <a:lnTo>
                    <a:pt x="1584" y="947"/>
                  </a:lnTo>
                  <a:lnTo>
                    <a:pt x="1611" y="931"/>
                  </a:lnTo>
                  <a:lnTo>
                    <a:pt x="1646" y="920"/>
                  </a:lnTo>
                  <a:lnTo>
                    <a:pt x="1677" y="916"/>
                  </a:lnTo>
                  <a:lnTo>
                    <a:pt x="1711" y="920"/>
                  </a:lnTo>
                  <a:lnTo>
                    <a:pt x="1742" y="931"/>
                  </a:lnTo>
                  <a:lnTo>
                    <a:pt x="1769" y="947"/>
                  </a:lnTo>
                  <a:lnTo>
                    <a:pt x="1796" y="966"/>
                  </a:lnTo>
                  <a:lnTo>
                    <a:pt x="1815" y="989"/>
                  </a:lnTo>
                  <a:lnTo>
                    <a:pt x="1831" y="1020"/>
                  </a:lnTo>
                  <a:lnTo>
                    <a:pt x="1842" y="1050"/>
                  </a:lnTo>
                  <a:lnTo>
                    <a:pt x="1842" y="1081"/>
                  </a:lnTo>
                  <a:lnTo>
                    <a:pt x="1842" y="1116"/>
                  </a:lnTo>
                  <a:lnTo>
                    <a:pt x="1831" y="1147"/>
                  </a:lnTo>
                  <a:lnTo>
                    <a:pt x="1815" y="1174"/>
                  </a:lnTo>
                  <a:lnTo>
                    <a:pt x="1796" y="1200"/>
                  </a:lnTo>
                  <a:lnTo>
                    <a:pt x="1769" y="1220"/>
                  </a:lnTo>
                  <a:lnTo>
                    <a:pt x="1742" y="1235"/>
                  </a:lnTo>
                  <a:lnTo>
                    <a:pt x="1711" y="1247"/>
                  </a:lnTo>
                  <a:lnTo>
                    <a:pt x="1677" y="1250"/>
                  </a:lnTo>
                  <a:lnTo>
                    <a:pt x="1677" y="12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6172200" y="6338888"/>
              <a:ext cx="306388" cy="304800"/>
            </a:xfrm>
            <a:custGeom>
              <a:avLst/>
              <a:gdLst>
                <a:gd name="T0" fmla="*/ 97 w 193"/>
                <a:gd name="T1" fmla="*/ 0 h 192"/>
                <a:gd name="T2" fmla="*/ 77 w 193"/>
                <a:gd name="T3" fmla="*/ 4 h 192"/>
                <a:gd name="T4" fmla="*/ 58 w 193"/>
                <a:gd name="T5" fmla="*/ 8 h 192"/>
                <a:gd name="T6" fmla="*/ 31 w 193"/>
                <a:gd name="T7" fmla="*/ 31 h 192"/>
                <a:gd name="T8" fmla="*/ 8 w 193"/>
                <a:gd name="T9" fmla="*/ 62 h 192"/>
                <a:gd name="T10" fmla="*/ 4 w 193"/>
                <a:gd name="T11" fmla="*/ 77 h 192"/>
                <a:gd name="T12" fmla="*/ 0 w 193"/>
                <a:gd name="T13" fmla="*/ 96 h 192"/>
                <a:gd name="T14" fmla="*/ 4 w 193"/>
                <a:gd name="T15" fmla="*/ 115 h 192"/>
                <a:gd name="T16" fmla="*/ 8 w 193"/>
                <a:gd name="T17" fmla="*/ 135 h 192"/>
                <a:gd name="T18" fmla="*/ 31 w 193"/>
                <a:gd name="T19" fmla="*/ 165 h 192"/>
                <a:gd name="T20" fmla="*/ 58 w 193"/>
                <a:gd name="T21" fmla="*/ 185 h 192"/>
                <a:gd name="T22" fmla="*/ 77 w 193"/>
                <a:gd name="T23" fmla="*/ 192 h 192"/>
                <a:gd name="T24" fmla="*/ 97 w 193"/>
                <a:gd name="T25" fmla="*/ 192 h 192"/>
                <a:gd name="T26" fmla="*/ 116 w 193"/>
                <a:gd name="T27" fmla="*/ 192 h 192"/>
                <a:gd name="T28" fmla="*/ 135 w 193"/>
                <a:gd name="T29" fmla="*/ 185 h 192"/>
                <a:gd name="T30" fmla="*/ 166 w 193"/>
                <a:gd name="T31" fmla="*/ 165 h 192"/>
                <a:gd name="T32" fmla="*/ 185 w 193"/>
                <a:gd name="T33" fmla="*/ 135 h 192"/>
                <a:gd name="T34" fmla="*/ 193 w 193"/>
                <a:gd name="T35" fmla="*/ 115 h 192"/>
                <a:gd name="T36" fmla="*/ 193 w 193"/>
                <a:gd name="T37" fmla="*/ 96 h 192"/>
                <a:gd name="T38" fmla="*/ 193 w 193"/>
                <a:gd name="T39" fmla="*/ 77 h 192"/>
                <a:gd name="T40" fmla="*/ 185 w 193"/>
                <a:gd name="T41" fmla="*/ 62 h 192"/>
                <a:gd name="T42" fmla="*/ 166 w 193"/>
                <a:gd name="T43" fmla="*/ 31 h 192"/>
                <a:gd name="T44" fmla="*/ 135 w 193"/>
                <a:gd name="T45" fmla="*/ 8 h 192"/>
                <a:gd name="T46" fmla="*/ 116 w 193"/>
                <a:gd name="T47" fmla="*/ 4 h 192"/>
                <a:gd name="T48" fmla="*/ 97 w 193"/>
                <a:gd name="T49" fmla="*/ 0 h 192"/>
                <a:gd name="T50" fmla="*/ 97 w 193"/>
                <a:gd name="T51" fmla="*/ 0 h 192"/>
                <a:gd name="T52" fmla="*/ 97 w 193"/>
                <a:gd name="T53" fmla="*/ 131 h 192"/>
                <a:gd name="T54" fmla="*/ 85 w 193"/>
                <a:gd name="T55" fmla="*/ 131 h 192"/>
                <a:gd name="T56" fmla="*/ 73 w 193"/>
                <a:gd name="T57" fmla="*/ 123 h 192"/>
                <a:gd name="T58" fmla="*/ 66 w 193"/>
                <a:gd name="T59" fmla="*/ 112 h 192"/>
                <a:gd name="T60" fmla="*/ 62 w 193"/>
                <a:gd name="T61" fmla="*/ 96 h 192"/>
                <a:gd name="T62" fmla="*/ 66 w 193"/>
                <a:gd name="T63" fmla="*/ 85 h 192"/>
                <a:gd name="T64" fmla="*/ 73 w 193"/>
                <a:gd name="T65" fmla="*/ 73 h 192"/>
                <a:gd name="T66" fmla="*/ 85 w 193"/>
                <a:gd name="T67" fmla="*/ 65 h 192"/>
                <a:gd name="T68" fmla="*/ 97 w 193"/>
                <a:gd name="T69" fmla="*/ 62 h 192"/>
                <a:gd name="T70" fmla="*/ 112 w 193"/>
                <a:gd name="T71" fmla="*/ 65 h 192"/>
                <a:gd name="T72" fmla="*/ 123 w 193"/>
                <a:gd name="T73" fmla="*/ 73 h 192"/>
                <a:gd name="T74" fmla="*/ 131 w 193"/>
                <a:gd name="T75" fmla="*/ 85 h 192"/>
                <a:gd name="T76" fmla="*/ 131 w 193"/>
                <a:gd name="T77" fmla="*/ 96 h 192"/>
                <a:gd name="T78" fmla="*/ 131 w 193"/>
                <a:gd name="T79" fmla="*/ 112 h 192"/>
                <a:gd name="T80" fmla="*/ 123 w 193"/>
                <a:gd name="T81" fmla="*/ 123 h 192"/>
                <a:gd name="T82" fmla="*/ 112 w 193"/>
                <a:gd name="T83" fmla="*/ 131 h 192"/>
                <a:gd name="T84" fmla="*/ 97 w 193"/>
                <a:gd name="T85" fmla="*/ 131 h 192"/>
                <a:gd name="T86" fmla="*/ 97 w 193"/>
                <a:gd name="T87" fmla="*/ 13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2">
                  <a:moveTo>
                    <a:pt x="97" y="0"/>
                  </a:moveTo>
                  <a:lnTo>
                    <a:pt x="77" y="4"/>
                  </a:lnTo>
                  <a:lnTo>
                    <a:pt x="58" y="8"/>
                  </a:lnTo>
                  <a:lnTo>
                    <a:pt x="31" y="31"/>
                  </a:lnTo>
                  <a:lnTo>
                    <a:pt x="8" y="62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5"/>
                  </a:lnTo>
                  <a:lnTo>
                    <a:pt x="8" y="135"/>
                  </a:lnTo>
                  <a:lnTo>
                    <a:pt x="31" y="165"/>
                  </a:lnTo>
                  <a:lnTo>
                    <a:pt x="58" y="185"/>
                  </a:lnTo>
                  <a:lnTo>
                    <a:pt x="77" y="192"/>
                  </a:lnTo>
                  <a:lnTo>
                    <a:pt x="97" y="192"/>
                  </a:lnTo>
                  <a:lnTo>
                    <a:pt x="116" y="192"/>
                  </a:lnTo>
                  <a:lnTo>
                    <a:pt x="135" y="185"/>
                  </a:lnTo>
                  <a:lnTo>
                    <a:pt x="166" y="165"/>
                  </a:lnTo>
                  <a:lnTo>
                    <a:pt x="185" y="135"/>
                  </a:lnTo>
                  <a:lnTo>
                    <a:pt x="193" y="115"/>
                  </a:lnTo>
                  <a:lnTo>
                    <a:pt x="193" y="96"/>
                  </a:lnTo>
                  <a:lnTo>
                    <a:pt x="193" y="77"/>
                  </a:lnTo>
                  <a:lnTo>
                    <a:pt x="185" y="62"/>
                  </a:lnTo>
                  <a:lnTo>
                    <a:pt x="166" y="31"/>
                  </a:lnTo>
                  <a:lnTo>
                    <a:pt x="135" y="8"/>
                  </a:lnTo>
                  <a:lnTo>
                    <a:pt x="116" y="4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97" y="131"/>
                  </a:moveTo>
                  <a:lnTo>
                    <a:pt x="85" y="131"/>
                  </a:lnTo>
                  <a:lnTo>
                    <a:pt x="73" y="123"/>
                  </a:lnTo>
                  <a:lnTo>
                    <a:pt x="66" y="112"/>
                  </a:lnTo>
                  <a:lnTo>
                    <a:pt x="62" y="96"/>
                  </a:lnTo>
                  <a:lnTo>
                    <a:pt x="66" y="85"/>
                  </a:lnTo>
                  <a:lnTo>
                    <a:pt x="73" y="73"/>
                  </a:lnTo>
                  <a:lnTo>
                    <a:pt x="85" y="65"/>
                  </a:lnTo>
                  <a:lnTo>
                    <a:pt x="97" y="62"/>
                  </a:lnTo>
                  <a:lnTo>
                    <a:pt x="112" y="65"/>
                  </a:lnTo>
                  <a:lnTo>
                    <a:pt x="123" y="73"/>
                  </a:lnTo>
                  <a:lnTo>
                    <a:pt x="131" y="85"/>
                  </a:lnTo>
                  <a:lnTo>
                    <a:pt x="131" y="96"/>
                  </a:lnTo>
                  <a:lnTo>
                    <a:pt x="131" y="112"/>
                  </a:lnTo>
                  <a:lnTo>
                    <a:pt x="123" y="123"/>
                  </a:lnTo>
                  <a:lnTo>
                    <a:pt x="112" y="131"/>
                  </a:lnTo>
                  <a:lnTo>
                    <a:pt x="97" y="131"/>
                  </a:lnTo>
                  <a:lnTo>
                    <a:pt x="97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54"/>
          <p:cNvSpPr>
            <a:spLocks noEditPoints="1"/>
          </p:cNvSpPr>
          <p:nvPr/>
        </p:nvSpPr>
        <p:spPr bwMode="auto">
          <a:xfrm>
            <a:off x="2302550" y="3681937"/>
            <a:ext cx="549518" cy="690989"/>
          </a:xfrm>
          <a:custGeom>
            <a:avLst/>
            <a:gdLst>
              <a:gd name="T0" fmla="*/ 1380 w 1511"/>
              <a:gd name="T1" fmla="*/ 1638 h 1900"/>
              <a:gd name="T2" fmla="*/ 1337 w 1511"/>
              <a:gd name="T3" fmla="*/ 623 h 1900"/>
              <a:gd name="T4" fmla="*/ 1264 w 1511"/>
              <a:gd name="T5" fmla="*/ 473 h 1900"/>
              <a:gd name="T6" fmla="*/ 1149 w 1511"/>
              <a:gd name="T7" fmla="*/ 27 h 1900"/>
              <a:gd name="T8" fmla="*/ 1118 w 1511"/>
              <a:gd name="T9" fmla="*/ 0 h 1900"/>
              <a:gd name="T10" fmla="*/ 1025 w 1511"/>
              <a:gd name="T11" fmla="*/ 15 h 1900"/>
              <a:gd name="T12" fmla="*/ 925 w 1511"/>
              <a:gd name="T13" fmla="*/ 461 h 1900"/>
              <a:gd name="T14" fmla="*/ 860 w 1511"/>
              <a:gd name="T15" fmla="*/ 604 h 1900"/>
              <a:gd name="T16" fmla="*/ 790 w 1511"/>
              <a:gd name="T17" fmla="*/ 719 h 1900"/>
              <a:gd name="T18" fmla="*/ 702 w 1511"/>
              <a:gd name="T19" fmla="*/ 1704 h 1900"/>
              <a:gd name="T20" fmla="*/ 717 w 1511"/>
              <a:gd name="T21" fmla="*/ 684 h 1900"/>
              <a:gd name="T22" fmla="*/ 628 w 1511"/>
              <a:gd name="T23" fmla="*/ 507 h 1900"/>
              <a:gd name="T24" fmla="*/ 567 w 1511"/>
              <a:gd name="T25" fmla="*/ 457 h 1900"/>
              <a:gd name="T26" fmla="*/ 482 w 1511"/>
              <a:gd name="T27" fmla="*/ 7 h 1900"/>
              <a:gd name="T28" fmla="*/ 382 w 1511"/>
              <a:gd name="T29" fmla="*/ 0 h 1900"/>
              <a:gd name="T30" fmla="*/ 332 w 1511"/>
              <a:gd name="T31" fmla="*/ 457 h 1900"/>
              <a:gd name="T32" fmla="*/ 235 w 1511"/>
              <a:gd name="T33" fmla="*/ 488 h 1900"/>
              <a:gd name="T34" fmla="*/ 154 w 1511"/>
              <a:gd name="T35" fmla="*/ 650 h 1900"/>
              <a:gd name="T36" fmla="*/ 139 w 1511"/>
              <a:gd name="T37" fmla="*/ 1673 h 1900"/>
              <a:gd name="T38" fmla="*/ 19 w 1511"/>
              <a:gd name="T39" fmla="*/ 1723 h 1900"/>
              <a:gd name="T40" fmla="*/ 8 w 1511"/>
              <a:gd name="T41" fmla="*/ 1858 h 1900"/>
              <a:gd name="T42" fmla="*/ 1445 w 1511"/>
              <a:gd name="T43" fmla="*/ 1900 h 1900"/>
              <a:gd name="T44" fmla="*/ 1511 w 1511"/>
              <a:gd name="T45" fmla="*/ 1835 h 1900"/>
              <a:gd name="T46" fmla="*/ 1472 w 1511"/>
              <a:gd name="T47" fmla="*/ 1712 h 1900"/>
              <a:gd name="T48" fmla="*/ 1091 w 1511"/>
              <a:gd name="T49" fmla="*/ 61 h 1900"/>
              <a:gd name="T50" fmla="*/ 944 w 1511"/>
              <a:gd name="T51" fmla="*/ 523 h 1900"/>
              <a:gd name="T52" fmla="*/ 1245 w 1511"/>
              <a:gd name="T53" fmla="*/ 588 h 1900"/>
              <a:gd name="T54" fmla="*/ 1087 w 1511"/>
              <a:gd name="T55" fmla="*/ 981 h 1900"/>
              <a:gd name="T56" fmla="*/ 1122 w 1511"/>
              <a:gd name="T57" fmla="*/ 1015 h 1900"/>
              <a:gd name="T58" fmla="*/ 1098 w 1511"/>
              <a:gd name="T59" fmla="*/ 1373 h 1900"/>
              <a:gd name="T60" fmla="*/ 852 w 1511"/>
              <a:gd name="T61" fmla="*/ 1438 h 1900"/>
              <a:gd name="T62" fmla="*/ 1152 w 1511"/>
              <a:gd name="T63" fmla="*/ 1411 h 1900"/>
              <a:gd name="T64" fmla="*/ 1183 w 1511"/>
              <a:gd name="T65" fmla="*/ 1015 h 1900"/>
              <a:gd name="T66" fmla="*/ 1122 w 1511"/>
              <a:gd name="T67" fmla="*/ 927 h 1900"/>
              <a:gd name="T68" fmla="*/ 852 w 1511"/>
              <a:gd name="T69" fmla="*/ 719 h 1900"/>
              <a:gd name="T70" fmla="*/ 921 w 1511"/>
              <a:gd name="T71" fmla="*/ 650 h 1900"/>
              <a:gd name="T72" fmla="*/ 1314 w 1511"/>
              <a:gd name="T73" fmla="*/ 692 h 1900"/>
              <a:gd name="T74" fmla="*/ 1299 w 1511"/>
              <a:gd name="T75" fmla="*/ 1685 h 1900"/>
              <a:gd name="T76" fmla="*/ 894 w 1511"/>
              <a:gd name="T77" fmla="*/ 1700 h 1900"/>
              <a:gd name="T78" fmla="*/ 852 w 1511"/>
              <a:gd name="T79" fmla="*/ 1438 h 1900"/>
              <a:gd name="T80" fmla="*/ 393 w 1511"/>
              <a:gd name="T81" fmla="*/ 457 h 1900"/>
              <a:gd name="T82" fmla="*/ 567 w 1511"/>
              <a:gd name="T83" fmla="*/ 519 h 1900"/>
              <a:gd name="T84" fmla="*/ 285 w 1511"/>
              <a:gd name="T85" fmla="*/ 523 h 1900"/>
              <a:gd name="T86" fmla="*/ 451 w 1511"/>
              <a:gd name="T87" fmla="*/ 988 h 1900"/>
              <a:gd name="T88" fmla="*/ 459 w 1511"/>
              <a:gd name="T89" fmla="*/ 1358 h 1900"/>
              <a:gd name="T90" fmla="*/ 197 w 1511"/>
              <a:gd name="T91" fmla="*/ 1377 h 1900"/>
              <a:gd name="T92" fmla="*/ 447 w 1511"/>
              <a:gd name="T93" fmla="*/ 1438 h 1900"/>
              <a:gd name="T94" fmla="*/ 524 w 1511"/>
              <a:gd name="T95" fmla="*/ 1361 h 1900"/>
              <a:gd name="T96" fmla="*/ 517 w 1511"/>
              <a:gd name="T97" fmla="*/ 977 h 1900"/>
              <a:gd name="T98" fmla="*/ 428 w 1511"/>
              <a:gd name="T99" fmla="*/ 919 h 1900"/>
              <a:gd name="T100" fmla="*/ 216 w 1511"/>
              <a:gd name="T101" fmla="*/ 669 h 1900"/>
              <a:gd name="T102" fmla="*/ 617 w 1511"/>
              <a:gd name="T103" fmla="*/ 657 h 1900"/>
              <a:gd name="T104" fmla="*/ 659 w 1511"/>
              <a:gd name="T105" fmla="*/ 1638 h 1900"/>
              <a:gd name="T106" fmla="*/ 594 w 1511"/>
              <a:gd name="T107" fmla="*/ 1704 h 1900"/>
              <a:gd name="T108" fmla="*/ 201 w 1511"/>
              <a:gd name="T109" fmla="*/ 1665 h 1900"/>
              <a:gd name="T110" fmla="*/ 1445 w 1511"/>
              <a:gd name="T111" fmla="*/ 1838 h 1900"/>
              <a:gd name="T112" fmla="*/ 66 w 1511"/>
              <a:gd name="T113" fmla="*/ 1765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11" h="1900">
                <a:moveTo>
                  <a:pt x="1445" y="1704"/>
                </a:moveTo>
                <a:lnTo>
                  <a:pt x="1361" y="1704"/>
                </a:lnTo>
                <a:lnTo>
                  <a:pt x="1376" y="1673"/>
                </a:lnTo>
                <a:lnTo>
                  <a:pt x="1380" y="1638"/>
                </a:lnTo>
                <a:lnTo>
                  <a:pt x="1380" y="719"/>
                </a:lnTo>
                <a:lnTo>
                  <a:pt x="1376" y="684"/>
                </a:lnTo>
                <a:lnTo>
                  <a:pt x="1361" y="650"/>
                </a:lnTo>
                <a:lnTo>
                  <a:pt x="1337" y="623"/>
                </a:lnTo>
                <a:lnTo>
                  <a:pt x="1310" y="604"/>
                </a:lnTo>
                <a:lnTo>
                  <a:pt x="1287" y="507"/>
                </a:lnTo>
                <a:lnTo>
                  <a:pt x="1276" y="488"/>
                </a:lnTo>
                <a:lnTo>
                  <a:pt x="1264" y="473"/>
                </a:lnTo>
                <a:lnTo>
                  <a:pt x="1245" y="461"/>
                </a:lnTo>
                <a:lnTo>
                  <a:pt x="1226" y="457"/>
                </a:lnTo>
                <a:lnTo>
                  <a:pt x="1179" y="457"/>
                </a:lnTo>
                <a:lnTo>
                  <a:pt x="1149" y="27"/>
                </a:lnTo>
                <a:lnTo>
                  <a:pt x="1145" y="15"/>
                </a:lnTo>
                <a:lnTo>
                  <a:pt x="1141" y="7"/>
                </a:lnTo>
                <a:lnTo>
                  <a:pt x="1129" y="0"/>
                </a:lnTo>
                <a:lnTo>
                  <a:pt x="1118" y="0"/>
                </a:lnTo>
                <a:lnTo>
                  <a:pt x="1052" y="0"/>
                </a:lnTo>
                <a:lnTo>
                  <a:pt x="1041" y="0"/>
                </a:lnTo>
                <a:lnTo>
                  <a:pt x="1033" y="7"/>
                </a:lnTo>
                <a:lnTo>
                  <a:pt x="1025" y="15"/>
                </a:lnTo>
                <a:lnTo>
                  <a:pt x="1021" y="27"/>
                </a:lnTo>
                <a:lnTo>
                  <a:pt x="991" y="457"/>
                </a:lnTo>
                <a:lnTo>
                  <a:pt x="948" y="457"/>
                </a:lnTo>
                <a:lnTo>
                  <a:pt x="925" y="461"/>
                </a:lnTo>
                <a:lnTo>
                  <a:pt x="906" y="473"/>
                </a:lnTo>
                <a:lnTo>
                  <a:pt x="894" y="488"/>
                </a:lnTo>
                <a:lnTo>
                  <a:pt x="887" y="507"/>
                </a:lnTo>
                <a:lnTo>
                  <a:pt x="860" y="604"/>
                </a:lnTo>
                <a:lnTo>
                  <a:pt x="833" y="623"/>
                </a:lnTo>
                <a:lnTo>
                  <a:pt x="809" y="650"/>
                </a:lnTo>
                <a:lnTo>
                  <a:pt x="798" y="684"/>
                </a:lnTo>
                <a:lnTo>
                  <a:pt x="790" y="719"/>
                </a:lnTo>
                <a:lnTo>
                  <a:pt x="790" y="1638"/>
                </a:lnTo>
                <a:lnTo>
                  <a:pt x="798" y="1673"/>
                </a:lnTo>
                <a:lnTo>
                  <a:pt x="809" y="1704"/>
                </a:lnTo>
                <a:lnTo>
                  <a:pt x="702" y="1704"/>
                </a:lnTo>
                <a:lnTo>
                  <a:pt x="717" y="1673"/>
                </a:lnTo>
                <a:lnTo>
                  <a:pt x="721" y="1638"/>
                </a:lnTo>
                <a:lnTo>
                  <a:pt x="721" y="719"/>
                </a:lnTo>
                <a:lnTo>
                  <a:pt x="717" y="684"/>
                </a:lnTo>
                <a:lnTo>
                  <a:pt x="702" y="650"/>
                </a:lnTo>
                <a:lnTo>
                  <a:pt x="682" y="623"/>
                </a:lnTo>
                <a:lnTo>
                  <a:pt x="651" y="604"/>
                </a:lnTo>
                <a:lnTo>
                  <a:pt x="628" y="507"/>
                </a:lnTo>
                <a:lnTo>
                  <a:pt x="621" y="488"/>
                </a:lnTo>
                <a:lnTo>
                  <a:pt x="605" y="473"/>
                </a:lnTo>
                <a:lnTo>
                  <a:pt x="586" y="461"/>
                </a:lnTo>
                <a:lnTo>
                  <a:pt x="567" y="457"/>
                </a:lnTo>
                <a:lnTo>
                  <a:pt x="520" y="457"/>
                </a:lnTo>
                <a:lnTo>
                  <a:pt x="490" y="27"/>
                </a:lnTo>
                <a:lnTo>
                  <a:pt x="490" y="15"/>
                </a:lnTo>
                <a:lnTo>
                  <a:pt x="482" y="7"/>
                </a:lnTo>
                <a:lnTo>
                  <a:pt x="470" y="0"/>
                </a:lnTo>
                <a:lnTo>
                  <a:pt x="459" y="0"/>
                </a:lnTo>
                <a:lnTo>
                  <a:pt x="393" y="0"/>
                </a:lnTo>
                <a:lnTo>
                  <a:pt x="382" y="0"/>
                </a:lnTo>
                <a:lnTo>
                  <a:pt x="374" y="7"/>
                </a:lnTo>
                <a:lnTo>
                  <a:pt x="366" y="15"/>
                </a:lnTo>
                <a:lnTo>
                  <a:pt x="362" y="27"/>
                </a:lnTo>
                <a:lnTo>
                  <a:pt x="332" y="457"/>
                </a:lnTo>
                <a:lnTo>
                  <a:pt x="289" y="457"/>
                </a:lnTo>
                <a:lnTo>
                  <a:pt x="270" y="461"/>
                </a:lnTo>
                <a:lnTo>
                  <a:pt x="251" y="473"/>
                </a:lnTo>
                <a:lnTo>
                  <a:pt x="235" y="488"/>
                </a:lnTo>
                <a:lnTo>
                  <a:pt x="228" y="507"/>
                </a:lnTo>
                <a:lnTo>
                  <a:pt x="204" y="604"/>
                </a:lnTo>
                <a:lnTo>
                  <a:pt x="174" y="623"/>
                </a:lnTo>
                <a:lnTo>
                  <a:pt x="154" y="650"/>
                </a:lnTo>
                <a:lnTo>
                  <a:pt x="139" y="684"/>
                </a:lnTo>
                <a:lnTo>
                  <a:pt x="135" y="719"/>
                </a:lnTo>
                <a:lnTo>
                  <a:pt x="135" y="1638"/>
                </a:lnTo>
                <a:lnTo>
                  <a:pt x="139" y="1673"/>
                </a:lnTo>
                <a:lnTo>
                  <a:pt x="154" y="1704"/>
                </a:lnTo>
                <a:lnTo>
                  <a:pt x="66" y="1704"/>
                </a:lnTo>
                <a:lnTo>
                  <a:pt x="43" y="1712"/>
                </a:lnTo>
                <a:lnTo>
                  <a:pt x="19" y="1723"/>
                </a:lnTo>
                <a:lnTo>
                  <a:pt x="8" y="1746"/>
                </a:lnTo>
                <a:lnTo>
                  <a:pt x="0" y="1769"/>
                </a:lnTo>
                <a:lnTo>
                  <a:pt x="0" y="1835"/>
                </a:lnTo>
                <a:lnTo>
                  <a:pt x="8" y="1858"/>
                </a:lnTo>
                <a:lnTo>
                  <a:pt x="19" y="1881"/>
                </a:lnTo>
                <a:lnTo>
                  <a:pt x="43" y="1892"/>
                </a:lnTo>
                <a:lnTo>
                  <a:pt x="66" y="1900"/>
                </a:lnTo>
                <a:lnTo>
                  <a:pt x="1445" y="1900"/>
                </a:lnTo>
                <a:lnTo>
                  <a:pt x="1472" y="1892"/>
                </a:lnTo>
                <a:lnTo>
                  <a:pt x="1492" y="1881"/>
                </a:lnTo>
                <a:lnTo>
                  <a:pt x="1507" y="1858"/>
                </a:lnTo>
                <a:lnTo>
                  <a:pt x="1511" y="1835"/>
                </a:lnTo>
                <a:lnTo>
                  <a:pt x="1511" y="1769"/>
                </a:lnTo>
                <a:lnTo>
                  <a:pt x="1507" y="1746"/>
                </a:lnTo>
                <a:lnTo>
                  <a:pt x="1492" y="1723"/>
                </a:lnTo>
                <a:lnTo>
                  <a:pt x="1472" y="1712"/>
                </a:lnTo>
                <a:lnTo>
                  <a:pt x="1445" y="1704"/>
                </a:lnTo>
                <a:lnTo>
                  <a:pt x="1445" y="1704"/>
                </a:lnTo>
                <a:close/>
                <a:moveTo>
                  <a:pt x="1083" y="61"/>
                </a:moveTo>
                <a:lnTo>
                  <a:pt x="1091" y="61"/>
                </a:lnTo>
                <a:lnTo>
                  <a:pt x="1118" y="457"/>
                </a:lnTo>
                <a:lnTo>
                  <a:pt x="1052" y="457"/>
                </a:lnTo>
                <a:lnTo>
                  <a:pt x="1083" y="61"/>
                </a:lnTo>
                <a:close/>
                <a:moveTo>
                  <a:pt x="944" y="523"/>
                </a:moveTo>
                <a:lnTo>
                  <a:pt x="948" y="519"/>
                </a:lnTo>
                <a:lnTo>
                  <a:pt x="1226" y="519"/>
                </a:lnTo>
                <a:lnTo>
                  <a:pt x="1226" y="523"/>
                </a:lnTo>
                <a:lnTo>
                  <a:pt x="1245" y="588"/>
                </a:lnTo>
                <a:lnTo>
                  <a:pt x="929" y="588"/>
                </a:lnTo>
                <a:lnTo>
                  <a:pt x="944" y="523"/>
                </a:lnTo>
                <a:close/>
                <a:moveTo>
                  <a:pt x="852" y="981"/>
                </a:moveTo>
                <a:lnTo>
                  <a:pt x="1087" y="981"/>
                </a:lnTo>
                <a:lnTo>
                  <a:pt x="1098" y="981"/>
                </a:lnTo>
                <a:lnTo>
                  <a:pt x="1110" y="988"/>
                </a:lnTo>
                <a:lnTo>
                  <a:pt x="1118" y="1000"/>
                </a:lnTo>
                <a:lnTo>
                  <a:pt x="1122" y="1015"/>
                </a:lnTo>
                <a:lnTo>
                  <a:pt x="1122" y="1342"/>
                </a:lnTo>
                <a:lnTo>
                  <a:pt x="1118" y="1358"/>
                </a:lnTo>
                <a:lnTo>
                  <a:pt x="1110" y="1365"/>
                </a:lnTo>
                <a:lnTo>
                  <a:pt x="1098" y="1373"/>
                </a:lnTo>
                <a:lnTo>
                  <a:pt x="1087" y="1377"/>
                </a:lnTo>
                <a:lnTo>
                  <a:pt x="852" y="1377"/>
                </a:lnTo>
                <a:lnTo>
                  <a:pt x="852" y="981"/>
                </a:lnTo>
                <a:close/>
                <a:moveTo>
                  <a:pt x="852" y="1438"/>
                </a:moveTo>
                <a:lnTo>
                  <a:pt x="1087" y="1438"/>
                </a:lnTo>
                <a:lnTo>
                  <a:pt x="1106" y="1438"/>
                </a:lnTo>
                <a:lnTo>
                  <a:pt x="1122" y="1431"/>
                </a:lnTo>
                <a:lnTo>
                  <a:pt x="1152" y="1411"/>
                </a:lnTo>
                <a:lnTo>
                  <a:pt x="1176" y="1381"/>
                </a:lnTo>
                <a:lnTo>
                  <a:pt x="1179" y="1361"/>
                </a:lnTo>
                <a:lnTo>
                  <a:pt x="1183" y="1342"/>
                </a:lnTo>
                <a:lnTo>
                  <a:pt x="1183" y="1015"/>
                </a:lnTo>
                <a:lnTo>
                  <a:pt x="1179" y="996"/>
                </a:lnTo>
                <a:lnTo>
                  <a:pt x="1176" y="977"/>
                </a:lnTo>
                <a:lnTo>
                  <a:pt x="1152" y="946"/>
                </a:lnTo>
                <a:lnTo>
                  <a:pt x="1122" y="927"/>
                </a:lnTo>
                <a:lnTo>
                  <a:pt x="1106" y="919"/>
                </a:lnTo>
                <a:lnTo>
                  <a:pt x="1087" y="919"/>
                </a:lnTo>
                <a:lnTo>
                  <a:pt x="852" y="919"/>
                </a:lnTo>
                <a:lnTo>
                  <a:pt x="852" y="719"/>
                </a:lnTo>
                <a:lnTo>
                  <a:pt x="860" y="692"/>
                </a:lnTo>
                <a:lnTo>
                  <a:pt x="875" y="669"/>
                </a:lnTo>
                <a:lnTo>
                  <a:pt x="894" y="657"/>
                </a:lnTo>
                <a:lnTo>
                  <a:pt x="921" y="650"/>
                </a:lnTo>
                <a:lnTo>
                  <a:pt x="1249" y="650"/>
                </a:lnTo>
                <a:lnTo>
                  <a:pt x="1276" y="657"/>
                </a:lnTo>
                <a:lnTo>
                  <a:pt x="1299" y="669"/>
                </a:lnTo>
                <a:lnTo>
                  <a:pt x="1314" y="692"/>
                </a:lnTo>
                <a:lnTo>
                  <a:pt x="1318" y="719"/>
                </a:lnTo>
                <a:lnTo>
                  <a:pt x="1318" y="1638"/>
                </a:lnTo>
                <a:lnTo>
                  <a:pt x="1314" y="1665"/>
                </a:lnTo>
                <a:lnTo>
                  <a:pt x="1299" y="1685"/>
                </a:lnTo>
                <a:lnTo>
                  <a:pt x="1276" y="1700"/>
                </a:lnTo>
                <a:lnTo>
                  <a:pt x="1249" y="1704"/>
                </a:lnTo>
                <a:lnTo>
                  <a:pt x="921" y="1704"/>
                </a:lnTo>
                <a:lnTo>
                  <a:pt x="894" y="1700"/>
                </a:lnTo>
                <a:lnTo>
                  <a:pt x="875" y="1685"/>
                </a:lnTo>
                <a:lnTo>
                  <a:pt x="860" y="1665"/>
                </a:lnTo>
                <a:lnTo>
                  <a:pt x="852" y="1638"/>
                </a:lnTo>
                <a:lnTo>
                  <a:pt x="852" y="1438"/>
                </a:lnTo>
                <a:close/>
                <a:moveTo>
                  <a:pt x="424" y="61"/>
                </a:moveTo>
                <a:lnTo>
                  <a:pt x="432" y="61"/>
                </a:lnTo>
                <a:lnTo>
                  <a:pt x="459" y="457"/>
                </a:lnTo>
                <a:lnTo>
                  <a:pt x="393" y="457"/>
                </a:lnTo>
                <a:lnTo>
                  <a:pt x="424" y="61"/>
                </a:lnTo>
                <a:close/>
                <a:moveTo>
                  <a:pt x="285" y="523"/>
                </a:moveTo>
                <a:lnTo>
                  <a:pt x="289" y="519"/>
                </a:lnTo>
                <a:lnTo>
                  <a:pt x="567" y="519"/>
                </a:lnTo>
                <a:lnTo>
                  <a:pt x="567" y="523"/>
                </a:lnTo>
                <a:lnTo>
                  <a:pt x="586" y="588"/>
                </a:lnTo>
                <a:lnTo>
                  <a:pt x="270" y="588"/>
                </a:lnTo>
                <a:lnTo>
                  <a:pt x="285" y="523"/>
                </a:lnTo>
                <a:close/>
                <a:moveTo>
                  <a:pt x="197" y="981"/>
                </a:moveTo>
                <a:lnTo>
                  <a:pt x="428" y="981"/>
                </a:lnTo>
                <a:lnTo>
                  <a:pt x="439" y="981"/>
                </a:lnTo>
                <a:lnTo>
                  <a:pt x="451" y="988"/>
                </a:lnTo>
                <a:lnTo>
                  <a:pt x="459" y="1000"/>
                </a:lnTo>
                <a:lnTo>
                  <a:pt x="463" y="1015"/>
                </a:lnTo>
                <a:lnTo>
                  <a:pt x="463" y="1342"/>
                </a:lnTo>
                <a:lnTo>
                  <a:pt x="459" y="1358"/>
                </a:lnTo>
                <a:lnTo>
                  <a:pt x="451" y="1365"/>
                </a:lnTo>
                <a:lnTo>
                  <a:pt x="439" y="1373"/>
                </a:lnTo>
                <a:lnTo>
                  <a:pt x="428" y="1377"/>
                </a:lnTo>
                <a:lnTo>
                  <a:pt x="197" y="1377"/>
                </a:lnTo>
                <a:lnTo>
                  <a:pt x="197" y="981"/>
                </a:lnTo>
                <a:close/>
                <a:moveTo>
                  <a:pt x="197" y="1438"/>
                </a:moveTo>
                <a:lnTo>
                  <a:pt x="428" y="1438"/>
                </a:lnTo>
                <a:lnTo>
                  <a:pt x="447" y="1438"/>
                </a:lnTo>
                <a:lnTo>
                  <a:pt x="466" y="1431"/>
                </a:lnTo>
                <a:lnTo>
                  <a:pt x="497" y="1411"/>
                </a:lnTo>
                <a:lnTo>
                  <a:pt x="517" y="1381"/>
                </a:lnTo>
                <a:lnTo>
                  <a:pt x="524" y="1361"/>
                </a:lnTo>
                <a:lnTo>
                  <a:pt x="524" y="1342"/>
                </a:lnTo>
                <a:lnTo>
                  <a:pt x="524" y="1015"/>
                </a:lnTo>
                <a:lnTo>
                  <a:pt x="524" y="996"/>
                </a:lnTo>
                <a:lnTo>
                  <a:pt x="517" y="977"/>
                </a:lnTo>
                <a:lnTo>
                  <a:pt x="497" y="946"/>
                </a:lnTo>
                <a:lnTo>
                  <a:pt x="466" y="927"/>
                </a:lnTo>
                <a:lnTo>
                  <a:pt x="447" y="919"/>
                </a:lnTo>
                <a:lnTo>
                  <a:pt x="428" y="919"/>
                </a:lnTo>
                <a:lnTo>
                  <a:pt x="197" y="919"/>
                </a:lnTo>
                <a:lnTo>
                  <a:pt x="197" y="719"/>
                </a:lnTo>
                <a:lnTo>
                  <a:pt x="201" y="692"/>
                </a:lnTo>
                <a:lnTo>
                  <a:pt x="216" y="669"/>
                </a:lnTo>
                <a:lnTo>
                  <a:pt x="235" y="657"/>
                </a:lnTo>
                <a:lnTo>
                  <a:pt x="262" y="650"/>
                </a:lnTo>
                <a:lnTo>
                  <a:pt x="594" y="650"/>
                </a:lnTo>
                <a:lnTo>
                  <a:pt x="617" y="657"/>
                </a:lnTo>
                <a:lnTo>
                  <a:pt x="640" y="669"/>
                </a:lnTo>
                <a:lnTo>
                  <a:pt x="655" y="692"/>
                </a:lnTo>
                <a:lnTo>
                  <a:pt x="659" y="719"/>
                </a:lnTo>
                <a:lnTo>
                  <a:pt x="659" y="1638"/>
                </a:lnTo>
                <a:lnTo>
                  <a:pt x="655" y="1665"/>
                </a:lnTo>
                <a:lnTo>
                  <a:pt x="640" y="1685"/>
                </a:lnTo>
                <a:lnTo>
                  <a:pt x="617" y="1700"/>
                </a:lnTo>
                <a:lnTo>
                  <a:pt x="594" y="1704"/>
                </a:lnTo>
                <a:lnTo>
                  <a:pt x="262" y="1704"/>
                </a:lnTo>
                <a:lnTo>
                  <a:pt x="235" y="1700"/>
                </a:lnTo>
                <a:lnTo>
                  <a:pt x="216" y="1685"/>
                </a:lnTo>
                <a:lnTo>
                  <a:pt x="201" y="1665"/>
                </a:lnTo>
                <a:lnTo>
                  <a:pt x="197" y="1638"/>
                </a:lnTo>
                <a:lnTo>
                  <a:pt x="197" y="1438"/>
                </a:lnTo>
                <a:close/>
                <a:moveTo>
                  <a:pt x="1449" y="1835"/>
                </a:moveTo>
                <a:lnTo>
                  <a:pt x="1445" y="1838"/>
                </a:lnTo>
                <a:lnTo>
                  <a:pt x="66" y="1838"/>
                </a:lnTo>
                <a:lnTo>
                  <a:pt x="66" y="1835"/>
                </a:lnTo>
                <a:lnTo>
                  <a:pt x="66" y="1769"/>
                </a:lnTo>
                <a:lnTo>
                  <a:pt x="66" y="1765"/>
                </a:lnTo>
                <a:lnTo>
                  <a:pt x="1445" y="1765"/>
                </a:lnTo>
                <a:lnTo>
                  <a:pt x="1449" y="1769"/>
                </a:lnTo>
                <a:lnTo>
                  <a:pt x="1449" y="18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8" name="Group 27"/>
          <p:cNvGrpSpPr/>
          <p:nvPr/>
        </p:nvGrpSpPr>
        <p:grpSpPr>
          <a:xfrm>
            <a:off x="9193461" y="2644164"/>
            <a:ext cx="684279" cy="435581"/>
            <a:chOff x="3663950" y="4933950"/>
            <a:chExt cx="3022600" cy="1924050"/>
          </a:xfrm>
        </p:grpSpPr>
        <p:sp>
          <p:nvSpPr>
            <p:cNvPr id="29" name="Freeform 59"/>
            <p:cNvSpPr>
              <a:spLocks noEditPoints="1"/>
            </p:cNvSpPr>
            <p:nvPr/>
          </p:nvSpPr>
          <p:spPr bwMode="auto">
            <a:xfrm>
              <a:off x="3663950" y="4933950"/>
              <a:ext cx="3022600" cy="1924050"/>
            </a:xfrm>
            <a:custGeom>
              <a:avLst/>
              <a:gdLst>
                <a:gd name="T0" fmla="*/ 1865 w 1904"/>
                <a:gd name="T1" fmla="*/ 931 h 1212"/>
                <a:gd name="T2" fmla="*/ 1796 w 1904"/>
                <a:gd name="T3" fmla="*/ 685 h 1212"/>
                <a:gd name="T4" fmla="*/ 1661 w 1904"/>
                <a:gd name="T5" fmla="*/ 466 h 1212"/>
                <a:gd name="T6" fmla="*/ 1480 w 1904"/>
                <a:gd name="T7" fmla="*/ 296 h 1212"/>
                <a:gd name="T8" fmla="*/ 1272 w 1904"/>
                <a:gd name="T9" fmla="*/ 189 h 1212"/>
                <a:gd name="T10" fmla="*/ 1041 w 1904"/>
                <a:gd name="T11" fmla="*/ 135 h 1212"/>
                <a:gd name="T12" fmla="*/ 1048 w 1904"/>
                <a:gd name="T13" fmla="*/ 77 h 1212"/>
                <a:gd name="T14" fmla="*/ 991 w 1904"/>
                <a:gd name="T15" fmla="*/ 8 h 1212"/>
                <a:gd name="T16" fmla="*/ 933 w 1904"/>
                <a:gd name="T17" fmla="*/ 0 h 1212"/>
                <a:gd name="T18" fmla="*/ 863 w 1904"/>
                <a:gd name="T19" fmla="*/ 58 h 1212"/>
                <a:gd name="T20" fmla="*/ 860 w 1904"/>
                <a:gd name="T21" fmla="*/ 116 h 1212"/>
                <a:gd name="T22" fmla="*/ 709 w 1904"/>
                <a:gd name="T23" fmla="*/ 162 h 1212"/>
                <a:gd name="T24" fmla="*/ 493 w 1904"/>
                <a:gd name="T25" fmla="*/ 254 h 1212"/>
                <a:gd name="T26" fmla="*/ 305 w 1904"/>
                <a:gd name="T27" fmla="*/ 400 h 1212"/>
                <a:gd name="T28" fmla="*/ 147 w 1904"/>
                <a:gd name="T29" fmla="*/ 608 h 1212"/>
                <a:gd name="T30" fmla="*/ 58 w 1904"/>
                <a:gd name="T31" fmla="*/ 847 h 1212"/>
                <a:gd name="T32" fmla="*/ 35 w 1904"/>
                <a:gd name="T33" fmla="*/ 1016 h 1212"/>
                <a:gd name="T34" fmla="*/ 4 w 1904"/>
                <a:gd name="T35" fmla="*/ 1035 h 1212"/>
                <a:gd name="T36" fmla="*/ 12 w 1904"/>
                <a:gd name="T37" fmla="*/ 1070 h 1212"/>
                <a:gd name="T38" fmla="*/ 85 w 1904"/>
                <a:gd name="T39" fmla="*/ 1077 h 1212"/>
                <a:gd name="T40" fmla="*/ 189 w 1904"/>
                <a:gd name="T41" fmla="*/ 1197 h 1212"/>
                <a:gd name="T42" fmla="*/ 1661 w 1904"/>
                <a:gd name="T43" fmla="*/ 1212 h 1212"/>
                <a:gd name="T44" fmla="*/ 1742 w 1904"/>
                <a:gd name="T45" fmla="*/ 1181 h 1212"/>
                <a:gd name="T46" fmla="*/ 1873 w 1904"/>
                <a:gd name="T47" fmla="*/ 1077 h 1212"/>
                <a:gd name="T48" fmla="*/ 1904 w 1904"/>
                <a:gd name="T49" fmla="*/ 1062 h 1212"/>
                <a:gd name="T50" fmla="*/ 1896 w 1904"/>
                <a:gd name="T51" fmla="*/ 1027 h 1212"/>
                <a:gd name="T52" fmla="*/ 1873 w 1904"/>
                <a:gd name="T53" fmla="*/ 1016 h 1212"/>
                <a:gd name="T54" fmla="*/ 979 w 1904"/>
                <a:gd name="T55" fmla="*/ 73 h 1212"/>
                <a:gd name="T56" fmla="*/ 987 w 1904"/>
                <a:gd name="T57" fmla="*/ 108 h 1212"/>
                <a:gd name="T58" fmla="*/ 952 w 1904"/>
                <a:gd name="T59" fmla="*/ 131 h 1212"/>
                <a:gd name="T60" fmla="*/ 921 w 1904"/>
                <a:gd name="T61" fmla="*/ 108 h 1212"/>
                <a:gd name="T62" fmla="*/ 929 w 1904"/>
                <a:gd name="T63" fmla="*/ 73 h 1212"/>
                <a:gd name="T64" fmla="*/ 952 w 1904"/>
                <a:gd name="T65" fmla="*/ 62 h 1212"/>
                <a:gd name="T66" fmla="*/ 1661 w 1904"/>
                <a:gd name="T67" fmla="*/ 1150 h 1212"/>
                <a:gd name="T68" fmla="*/ 193 w 1904"/>
                <a:gd name="T69" fmla="*/ 1124 h 1212"/>
                <a:gd name="T70" fmla="*/ 1715 w 1904"/>
                <a:gd name="T71" fmla="*/ 1124 h 1212"/>
                <a:gd name="T72" fmla="*/ 120 w 1904"/>
                <a:gd name="T73" fmla="*/ 850 h 1212"/>
                <a:gd name="T74" fmla="*/ 212 w 1904"/>
                <a:gd name="T75" fmla="*/ 623 h 1212"/>
                <a:gd name="T76" fmla="*/ 359 w 1904"/>
                <a:gd name="T77" fmla="*/ 435 h 1212"/>
                <a:gd name="T78" fmla="*/ 555 w 1904"/>
                <a:gd name="T79" fmla="*/ 293 h 1212"/>
                <a:gd name="T80" fmla="*/ 786 w 1904"/>
                <a:gd name="T81" fmla="*/ 208 h 1212"/>
                <a:gd name="T82" fmla="*/ 1041 w 1904"/>
                <a:gd name="T83" fmla="*/ 196 h 1212"/>
                <a:gd name="T84" fmla="*/ 1280 w 1904"/>
                <a:gd name="T85" fmla="*/ 258 h 1212"/>
                <a:gd name="T86" fmla="*/ 1488 w 1904"/>
                <a:gd name="T87" fmla="*/ 381 h 1212"/>
                <a:gd name="T88" fmla="*/ 1653 w 1904"/>
                <a:gd name="T89" fmla="*/ 554 h 1212"/>
                <a:gd name="T90" fmla="*/ 1765 w 1904"/>
                <a:gd name="T91" fmla="*/ 770 h 1212"/>
                <a:gd name="T92" fmla="*/ 1811 w 1904"/>
                <a:gd name="T93" fmla="*/ 1016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04" h="1212">
                  <a:moveTo>
                    <a:pt x="1873" y="1016"/>
                  </a:moveTo>
                  <a:lnTo>
                    <a:pt x="1873" y="1016"/>
                  </a:lnTo>
                  <a:lnTo>
                    <a:pt x="1865" y="931"/>
                  </a:lnTo>
                  <a:lnTo>
                    <a:pt x="1850" y="847"/>
                  </a:lnTo>
                  <a:lnTo>
                    <a:pt x="1827" y="762"/>
                  </a:lnTo>
                  <a:lnTo>
                    <a:pt x="1796" y="685"/>
                  </a:lnTo>
                  <a:lnTo>
                    <a:pt x="1761" y="608"/>
                  </a:lnTo>
                  <a:lnTo>
                    <a:pt x="1715" y="535"/>
                  </a:lnTo>
                  <a:lnTo>
                    <a:pt x="1661" y="466"/>
                  </a:lnTo>
                  <a:lnTo>
                    <a:pt x="1603" y="400"/>
                  </a:lnTo>
                  <a:lnTo>
                    <a:pt x="1545" y="346"/>
                  </a:lnTo>
                  <a:lnTo>
                    <a:pt x="1480" y="296"/>
                  </a:lnTo>
                  <a:lnTo>
                    <a:pt x="1414" y="254"/>
                  </a:lnTo>
                  <a:lnTo>
                    <a:pt x="1345" y="220"/>
                  </a:lnTo>
                  <a:lnTo>
                    <a:pt x="1272" y="189"/>
                  </a:lnTo>
                  <a:lnTo>
                    <a:pt x="1199" y="162"/>
                  </a:lnTo>
                  <a:lnTo>
                    <a:pt x="1122" y="146"/>
                  </a:lnTo>
                  <a:lnTo>
                    <a:pt x="1041" y="135"/>
                  </a:lnTo>
                  <a:lnTo>
                    <a:pt x="1048" y="116"/>
                  </a:lnTo>
                  <a:lnTo>
                    <a:pt x="1052" y="96"/>
                  </a:lnTo>
                  <a:lnTo>
                    <a:pt x="1048" y="77"/>
                  </a:lnTo>
                  <a:lnTo>
                    <a:pt x="1045" y="58"/>
                  </a:lnTo>
                  <a:lnTo>
                    <a:pt x="1021" y="27"/>
                  </a:lnTo>
                  <a:lnTo>
                    <a:pt x="991" y="8"/>
                  </a:lnTo>
                  <a:lnTo>
                    <a:pt x="975" y="0"/>
                  </a:lnTo>
                  <a:lnTo>
                    <a:pt x="952" y="0"/>
                  </a:lnTo>
                  <a:lnTo>
                    <a:pt x="933" y="0"/>
                  </a:lnTo>
                  <a:lnTo>
                    <a:pt x="917" y="8"/>
                  </a:lnTo>
                  <a:lnTo>
                    <a:pt x="887" y="27"/>
                  </a:lnTo>
                  <a:lnTo>
                    <a:pt x="863" y="58"/>
                  </a:lnTo>
                  <a:lnTo>
                    <a:pt x="860" y="77"/>
                  </a:lnTo>
                  <a:lnTo>
                    <a:pt x="856" y="96"/>
                  </a:lnTo>
                  <a:lnTo>
                    <a:pt x="860" y="116"/>
                  </a:lnTo>
                  <a:lnTo>
                    <a:pt x="867" y="135"/>
                  </a:lnTo>
                  <a:lnTo>
                    <a:pt x="786" y="146"/>
                  </a:lnTo>
                  <a:lnTo>
                    <a:pt x="709" y="162"/>
                  </a:lnTo>
                  <a:lnTo>
                    <a:pt x="636" y="189"/>
                  </a:lnTo>
                  <a:lnTo>
                    <a:pt x="563" y="220"/>
                  </a:lnTo>
                  <a:lnTo>
                    <a:pt x="493" y="254"/>
                  </a:lnTo>
                  <a:lnTo>
                    <a:pt x="428" y="296"/>
                  </a:lnTo>
                  <a:lnTo>
                    <a:pt x="362" y="346"/>
                  </a:lnTo>
                  <a:lnTo>
                    <a:pt x="305" y="400"/>
                  </a:lnTo>
                  <a:lnTo>
                    <a:pt x="247" y="466"/>
                  </a:lnTo>
                  <a:lnTo>
                    <a:pt x="193" y="535"/>
                  </a:lnTo>
                  <a:lnTo>
                    <a:pt x="147" y="608"/>
                  </a:lnTo>
                  <a:lnTo>
                    <a:pt x="112" y="685"/>
                  </a:lnTo>
                  <a:lnTo>
                    <a:pt x="81" y="762"/>
                  </a:lnTo>
                  <a:lnTo>
                    <a:pt x="58" y="847"/>
                  </a:lnTo>
                  <a:lnTo>
                    <a:pt x="43" y="931"/>
                  </a:lnTo>
                  <a:lnTo>
                    <a:pt x="35" y="1016"/>
                  </a:lnTo>
                  <a:lnTo>
                    <a:pt x="35" y="1016"/>
                  </a:lnTo>
                  <a:lnTo>
                    <a:pt x="19" y="1020"/>
                  </a:lnTo>
                  <a:lnTo>
                    <a:pt x="12" y="1027"/>
                  </a:lnTo>
                  <a:lnTo>
                    <a:pt x="4" y="1035"/>
                  </a:lnTo>
                  <a:lnTo>
                    <a:pt x="0" y="1047"/>
                  </a:lnTo>
                  <a:lnTo>
                    <a:pt x="4" y="1062"/>
                  </a:lnTo>
                  <a:lnTo>
                    <a:pt x="12" y="1070"/>
                  </a:lnTo>
                  <a:lnTo>
                    <a:pt x="19" y="1077"/>
                  </a:lnTo>
                  <a:lnTo>
                    <a:pt x="35" y="1077"/>
                  </a:lnTo>
                  <a:lnTo>
                    <a:pt x="85" y="1077"/>
                  </a:lnTo>
                  <a:lnTo>
                    <a:pt x="143" y="1158"/>
                  </a:lnTo>
                  <a:lnTo>
                    <a:pt x="166" y="1181"/>
                  </a:lnTo>
                  <a:lnTo>
                    <a:pt x="189" y="1197"/>
                  </a:lnTo>
                  <a:lnTo>
                    <a:pt x="216" y="1208"/>
                  </a:lnTo>
                  <a:lnTo>
                    <a:pt x="247" y="1212"/>
                  </a:lnTo>
                  <a:lnTo>
                    <a:pt x="1661" y="1212"/>
                  </a:lnTo>
                  <a:lnTo>
                    <a:pt x="1692" y="1208"/>
                  </a:lnTo>
                  <a:lnTo>
                    <a:pt x="1719" y="1197"/>
                  </a:lnTo>
                  <a:lnTo>
                    <a:pt x="1742" y="1181"/>
                  </a:lnTo>
                  <a:lnTo>
                    <a:pt x="1765" y="1158"/>
                  </a:lnTo>
                  <a:lnTo>
                    <a:pt x="1823" y="1077"/>
                  </a:lnTo>
                  <a:lnTo>
                    <a:pt x="1873" y="1077"/>
                  </a:lnTo>
                  <a:lnTo>
                    <a:pt x="1888" y="1077"/>
                  </a:lnTo>
                  <a:lnTo>
                    <a:pt x="1896" y="1070"/>
                  </a:lnTo>
                  <a:lnTo>
                    <a:pt x="1904" y="1062"/>
                  </a:lnTo>
                  <a:lnTo>
                    <a:pt x="1904" y="1047"/>
                  </a:lnTo>
                  <a:lnTo>
                    <a:pt x="1904" y="1035"/>
                  </a:lnTo>
                  <a:lnTo>
                    <a:pt x="1896" y="1027"/>
                  </a:lnTo>
                  <a:lnTo>
                    <a:pt x="1888" y="1020"/>
                  </a:lnTo>
                  <a:lnTo>
                    <a:pt x="1873" y="1016"/>
                  </a:lnTo>
                  <a:lnTo>
                    <a:pt x="1873" y="1016"/>
                  </a:lnTo>
                  <a:close/>
                  <a:moveTo>
                    <a:pt x="952" y="62"/>
                  </a:moveTo>
                  <a:lnTo>
                    <a:pt x="967" y="66"/>
                  </a:lnTo>
                  <a:lnTo>
                    <a:pt x="979" y="73"/>
                  </a:lnTo>
                  <a:lnTo>
                    <a:pt x="987" y="81"/>
                  </a:lnTo>
                  <a:lnTo>
                    <a:pt x="991" y="96"/>
                  </a:lnTo>
                  <a:lnTo>
                    <a:pt x="987" y="108"/>
                  </a:lnTo>
                  <a:lnTo>
                    <a:pt x="979" y="119"/>
                  </a:lnTo>
                  <a:lnTo>
                    <a:pt x="967" y="127"/>
                  </a:lnTo>
                  <a:lnTo>
                    <a:pt x="952" y="131"/>
                  </a:lnTo>
                  <a:lnTo>
                    <a:pt x="940" y="127"/>
                  </a:lnTo>
                  <a:lnTo>
                    <a:pt x="929" y="119"/>
                  </a:lnTo>
                  <a:lnTo>
                    <a:pt x="921" y="108"/>
                  </a:lnTo>
                  <a:lnTo>
                    <a:pt x="917" y="96"/>
                  </a:lnTo>
                  <a:lnTo>
                    <a:pt x="921" y="81"/>
                  </a:lnTo>
                  <a:lnTo>
                    <a:pt x="929" y="73"/>
                  </a:lnTo>
                  <a:lnTo>
                    <a:pt x="940" y="66"/>
                  </a:lnTo>
                  <a:lnTo>
                    <a:pt x="952" y="62"/>
                  </a:lnTo>
                  <a:lnTo>
                    <a:pt x="952" y="62"/>
                  </a:lnTo>
                  <a:close/>
                  <a:moveTo>
                    <a:pt x="1715" y="1124"/>
                  </a:moveTo>
                  <a:lnTo>
                    <a:pt x="1692" y="1143"/>
                  </a:lnTo>
                  <a:lnTo>
                    <a:pt x="1661" y="1150"/>
                  </a:lnTo>
                  <a:lnTo>
                    <a:pt x="247" y="1150"/>
                  </a:lnTo>
                  <a:lnTo>
                    <a:pt x="216" y="1143"/>
                  </a:lnTo>
                  <a:lnTo>
                    <a:pt x="193" y="1124"/>
                  </a:lnTo>
                  <a:lnTo>
                    <a:pt x="162" y="1077"/>
                  </a:lnTo>
                  <a:lnTo>
                    <a:pt x="1746" y="1077"/>
                  </a:lnTo>
                  <a:lnTo>
                    <a:pt x="1715" y="1124"/>
                  </a:lnTo>
                  <a:close/>
                  <a:moveTo>
                    <a:pt x="96" y="1016"/>
                  </a:moveTo>
                  <a:lnTo>
                    <a:pt x="104" y="931"/>
                  </a:lnTo>
                  <a:lnTo>
                    <a:pt x="120" y="850"/>
                  </a:lnTo>
                  <a:lnTo>
                    <a:pt x="143" y="770"/>
                  </a:lnTo>
                  <a:lnTo>
                    <a:pt x="174" y="697"/>
                  </a:lnTo>
                  <a:lnTo>
                    <a:pt x="212" y="623"/>
                  </a:lnTo>
                  <a:lnTo>
                    <a:pt x="254" y="554"/>
                  </a:lnTo>
                  <a:lnTo>
                    <a:pt x="305" y="493"/>
                  </a:lnTo>
                  <a:lnTo>
                    <a:pt x="359" y="435"/>
                  </a:lnTo>
                  <a:lnTo>
                    <a:pt x="420" y="381"/>
                  </a:lnTo>
                  <a:lnTo>
                    <a:pt x="486" y="335"/>
                  </a:lnTo>
                  <a:lnTo>
                    <a:pt x="555" y="293"/>
                  </a:lnTo>
                  <a:lnTo>
                    <a:pt x="628" y="258"/>
                  </a:lnTo>
                  <a:lnTo>
                    <a:pt x="705" y="231"/>
                  </a:lnTo>
                  <a:lnTo>
                    <a:pt x="786" y="208"/>
                  </a:lnTo>
                  <a:lnTo>
                    <a:pt x="867" y="196"/>
                  </a:lnTo>
                  <a:lnTo>
                    <a:pt x="952" y="193"/>
                  </a:lnTo>
                  <a:lnTo>
                    <a:pt x="1041" y="196"/>
                  </a:lnTo>
                  <a:lnTo>
                    <a:pt x="1122" y="208"/>
                  </a:lnTo>
                  <a:lnTo>
                    <a:pt x="1203" y="231"/>
                  </a:lnTo>
                  <a:lnTo>
                    <a:pt x="1280" y="258"/>
                  </a:lnTo>
                  <a:lnTo>
                    <a:pt x="1353" y="293"/>
                  </a:lnTo>
                  <a:lnTo>
                    <a:pt x="1422" y="335"/>
                  </a:lnTo>
                  <a:lnTo>
                    <a:pt x="1488" y="381"/>
                  </a:lnTo>
                  <a:lnTo>
                    <a:pt x="1549" y="435"/>
                  </a:lnTo>
                  <a:lnTo>
                    <a:pt x="1603" y="493"/>
                  </a:lnTo>
                  <a:lnTo>
                    <a:pt x="1653" y="554"/>
                  </a:lnTo>
                  <a:lnTo>
                    <a:pt x="1696" y="623"/>
                  </a:lnTo>
                  <a:lnTo>
                    <a:pt x="1734" y="697"/>
                  </a:lnTo>
                  <a:lnTo>
                    <a:pt x="1765" y="770"/>
                  </a:lnTo>
                  <a:lnTo>
                    <a:pt x="1788" y="850"/>
                  </a:lnTo>
                  <a:lnTo>
                    <a:pt x="1804" y="931"/>
                  </a:lnTo>
                  <a:lnTo>
                    <a:pt x="1811" y="1016"/>
                  </a:lnTo>
                  <a:lnTo>
                    <a:pt x="96" y="10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60"/>
            <p:cNvSpPr>
              <a:spLocks/>
            </p:cNvSpPr>
            <p:nvPr/>
          </p:nvSpPr>
          <p:spPr bwMode="auto">
            <a:xfrm>
              <a:off x="5861050" y="5600700"/>
              <a:ext cx="525463" cy="731838"/>
            </a:xfrm>
            <a:custGeom>
              <a:avLst/>
              <a:gdLst>
                <a:gd name="T0" fmla="*/ 50 w 331"/>
                <a:gd name="T1" fmla="*/ 3 h 461"/>
                <a:gd name="T2" fmla="*/ 38 w 331"/>
                <a:gd name="T3" fmla="*/ 0 h 461"/>
                <a:gd name="T4" fmla="*/ 27 w 331"/>
                <a:gd name="T5" fmla="*/ 0 h 461"/>
                <a:gd name="T6" fmla="*/ 15 w 331"/>
                <a:gd name="T7" fmla="*/ 3 h 461"/>
                <a:gd name="T8" fmla="*/ 7 w 331"/>
                <a:gd name="T9" fmla="*/ 11 h 461"/>
                <a:gd name="T10" fmla="*/ 0 w 331"/>
                <a:gd name="T11" fmla="*/ 23 h 461"/>
                <a:gd name="T12" fmla="*/ 0 w 331"/>
                <a:gd name="T13" fmla="*/ 34 h 461"/>
                <a:gd name="T14" fmla="*/ 3 w 331"/>
                <a:gd name="T15" fmla="*/ 46 h 461"/>
                <a:gd name="T16" fmla="*/ 11 w 331"/>
                <a:gd name="T17" fmla="*/ 53 h 461"/>
                <a:gd name="T18" fmla="*/ 100 w 331"/>
                <a:gd name="T19" fmla="*/ 134 h 461"/>
                <a:gd name="T20" fmla="*/ 138 w 331"/>
                <a:gd name="T21" fmla="*/ 177 h 461"/>
                <a:gd name="T22" fmla="*/ 173 w 331"/>
                <a:gd name="T23" fmla="*/ 227 h 461"/>
                <a:gd name="T24" fmla="*/ 204 w 331"/>
                <a:gd name="T25" fmla="*/ 277 h 461"/>
                <a:gd name="T26" fmla="*/ 231 w 331"/>
                <a:gd name="T27" fmla="*/ 330 h 461"/>
                <a:gd name="T28" fmla="*/ 254 w 331"/>
                <a:gd name="T29" fmla="*/ 384 h 461"/>
                <a:gd name="T30" fmla="*/ 269 w 331"/>
                <a:gd name="T31" fmla="*/ 438 h 461"/>
                <a:gd name="T32" fmla="*/ 281 w 331"/>
                <a:gd name="T33" fmla="*/ 457 h 461"/>
                <a:gd name="T34" fmla="*/ 300 w 331"/>
                <a:gd name="T35" fmla="*/ 461 h 461"/>
                <a:gd name="T36" fmla="*/ 308 w 331"/>
                <a:gd name="T37" fmla="*/ 461 h 461"/>
                <a:gd name="T38" fmla="*/ 319 w 331"/>
                <a:gd name="T39" fmla="*/ 457 h 461"/>
                <a:gd name="T40" fmla="*/ 327 w 331"/>
                <a:gd name="T41" fmla="*/ 446 h 461"/>
                <a:gd name="T42" fmla="*/ 331 w 331"/>
                <a:gd name="T43" fmla="*/ 434 h 461"/>
                <a:gd name="T44" fmla="*/ 331 w 331"/>
                <a:gd name="T45" fmla="*/ 423 h 461"/>
                <a:gd name="T46" fmla="*/ 312 w 331"/>
                <a:gd name="T47" fmla="*/ 361 h 461"/>
                <a:gd name="T48" fmla="*/ 285 w 331"/>
                <a:gd name="T49" fmla="*/ 303 h 461"/>
                <a:gd name="T50" fmla="*/ 258 w 331"/>
                <a:gd name="T51" fmla="*/ 246 h 461"/>
                <a:gd name="T52" fmla="*/ 223 w 331"/>
                <a:gd name="T53" fmla="*/ 192 h 461"/>
                <a:gd name="T54" fmla="*/ 185 w 331"/>
                <a:gd name="T55" fmla="*/ 138 h 461"/>
                <a:gd name="T56" fmla="*/ 146 w 331"/>
                <a:gd name="T57" fmla="*/ 92 h 461"/>
                <a:gd name="T58" fmla="*/ 100 w 331"/>
                <a:gd name="T59" fmla="*/ 46 h 461"/>
                <a:gd name="T60" fmla="*/ 50 w 331"/>
                <a:gd name="T61" fmla="*/ 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1" h="461">
                  <a:moveTo>
                    <a:pt x="50" y="3"/>
                  </a:moveTo>
                  <a:lnTo>
                    <a:pt x="38" y="0"/>
                  </a:lnTo>
                  <a:lnTo>
                    <a:pt x="27" y="0"/>
                  </a:lnTo>
                  <a:lnTo>
                    <a:pt x="15" y="3"/>
                  </a:lnTo>
                  <a:lnTo>
                    <a:pt x="7" y="11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3" y="46"/>
                  </a:lnTo>
                  <a:lnTo>
                    <a:pt x="11" y="53"/>
                  </a:lnTo>
                  <a:lnTo>
                    <a:pt x="100" y="134"/>
                  </a:lnTo>
                  <a:lnTo>
                    <a:pt x="138" y="177"/>
                  </a:lnTo>
                  <a:lnTo>
                    <a:pt x="173" y="227"/>
                  </a:lnTo>
                  <a:lnTo>
                    <a:pt x="204" y="277"/>
                  </a:lnTo>
                  <a:lnTo>
                    <a:pt x="231" y="330"/>
                  </a:lnTo>
                  <a:lnTo>
                    <a:pt x="254" y="384"/>
                  </a:lnTo>
                  <a:lnTo>
                    <a:pt x="269" y="438"/>
                  </a:lnTo>
                  <a:lnTo>
                    <a:pt x="281" y="457"/>
                  </a:lnTo>
                  <a:lnTo>
                    <a:pt x="300" y="461"/>
                  </a:lnTo>
                  <a:lnTo>
                    <a:pt x="308" y="461"/>
                  </a:lnTo>
                  <a:lnTo>
                    <a:pt x="319" y="457"/>
                  </a:lnTo>
                  <a:lnTo>
                    <a:pt x="327" y="446"/>
                  </a:lnTo>
                  <a:lnTo>
                    <a:pt x="331" y="434"/>
                  </a:lnTo>
                  <a:lnTo>
                    <a:pt x="331" y="423"/>
                  </a:lnTo>
                  <a:lnTo>
                    <a:pt x="312" y="361"/>
                  </a:lnTo>
                  <a:lnTo>
                    <a:pt x="285" y="303"/>
                  </a:lnTo>
                  <a:lnTo>
                    <a:pt x="258" y="246"/>
                  </a:lnTo>
                  <a:lnTo>
                    <a:pt x="223" y="192"/>
                  </a:lnTo>
                  <a:lnTo>
                    <a:pt x="185" y="138"/>
                  </a:lnTo>
                  <a:lnTo>
                    <a:pt x="146" y="92"/>
                  </a:lnTo>
                  <a:lnTo>
                    <a:pt x="100" y="46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61"/>
            <p:cNvSpPr>
              <a:spLocks/>
            </p:cNvSpPr>
            <p:nvPr/>
          </p:nvSpPr>
          <p:spPr bwMode="auto">
            <a:xfrm>
              <a:off x="5548313" y="5422900"/>
              <a:ext cx="201613" cy="146050"/>
            </a:xfrm>
            <a:custGeom>
              <a:avLst/>
              <a:gdLst>
                <a:gd name="T0" fmla="*/ 108 w 127"/>
                <a:gd name="T1" fmla="*/ 31 h 92"/>
                <a:gd name="T2" fmla="*/ 42 w 127"/>
                <a:gd name="T3" fmla="*/ 4 h 92"/>
                <a:gd name="T4" fmla="*/ 27 w 127"/>
                <a:gd name="T5" fmla="*/ 0 h 92"/>
                <a:gd name="T6" fmla="*/ 16 w 127"/>
                <a:gd name="T7" fmla="*/ 4 h 92"/>
                <a:gd name="T8" fmla="*/ 8 w 127"/>
                <a:gd name="T9" fmla="*/ 12 h 92"/>
                <a:gd name="T10" fmla="*/ 0 w 127"/>
                <a:gd name="T11" fmla="*/ 23 h 92"/>
                <a:gd name="T12" fmla="*/ 0 w 127"/>
                <a:gd name="T13" fmla="*/ 35 h 92"/>
                <a:gd name="T14" fmla="*/ 0 w 127"/>
                <a:gd name="T15" fmla="*/ 46 h 92"/>
                <a:gd name="T16" fmla="*/ 8 w 127"/>
                <a:gd name="T17" fmla="*/ 54 h 92"/>
                <a:gd name="T18" fmla="*/ 19 w 127"/>
                <a:gd name="T19" fmla="*/ 62 h 92"/>
                <a:gd name="T20" fmla="*/ 81 w 127"/>
                <a:gd name="T21" fmla="*/ 88 h 92"/>
                <a:gd name="T22" fmla="*/ 96 w 127"/>
                <a:gd name="T23" fmla="*/ 92 h 92"/>
                <a:gd name="T24" fmla="*/ 112 w 127"/>
                <a:gd name="T25" fmla="*/ 85 h 92"/>
                <a:gd name="T26" fmla="*/ 123 w 127"/>
                <a:gd name="T27" fmla="*/ 73 h 92"/>
                <a:gd name="T28" fmla="*/ 127 w 127"/>
                <a:gd name="T29" fmla="*/ 62 h 92"/>
                <a:gd name="T30" fmla="*/ 123 w 127"/>
                <a:gd name="T31" fmla="*/ 50 h 92"/>
                <a:gd name="T32" fmla="*/ 120 w 127"/>
                <a:gd name="T33" fmla="*/ 38 h 92"/>
                <a:gd name="T34" fmla="*/ 108 w 127"/>
                <a:gd name="T35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7" h="92">
                  <a:moveTo>
                    <a:pt x="108" y="31"/>
                  </a:moveTo>
                  <a:lnTo>
                    <a:pt x="42" y="4"/>
                  </a:lnTo>
                  <a:lnTo>
                    <a:pt x="27" y="0"/>
                  </a:lnTo>
                  <a:lnTo>
                    <a:pt x="16" y="4"/>
                  </a:lnTo>
                  <a:lnTo>
                    <a:pt x="8" y="12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6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81" y="88"/>
                  </a:lnTo>
                  <a:lnTo>
                    <a:pt x="96" y="92"/>
                  </a:lnTo>
                  <a:lnTo>
                    <a:pt x="112" y="85"/>
                  </a:lnTo>
                  <a:lnTo>
                    <a:pt x="123" y="73"/>
                  </a:lnTo>
                  <a:lnTo>
                    <a:pt x="127" y="62"/>
                  </a:lnTo>
                  <a:lnTo>
                    <a:pt x="123" y="50"/>
                  </a:lnTo>
                  <a:lnTo>
                    <a:pt x="120" y="38"/>
                  </a:lnTo>
                  <a:lnTo>
                    <a:pt x="10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268632" y="4838869"/>
            <a:ext cx="642423" cy="553010"/>
            <a:chOff x="3663950" y="4256088"/>
            <a:chExt cx="3022600" cy="2601913"/>
          </a:xfrm>
        </p:grpSpPr>
        <p:sp>
          <p:nvSpPr>
            <p:cNvPr id="33" name="Freeform 66"/>
            <p:cNvSpPr>
              <a:spLocks noEditPoints="1"/>
            </p:cNvSpPr>
            <p:nvPr/>
          </p:nvSpPr>
          <p:spPr bwMode="auto">
            <a:xfrm>
              <a:off x="3663950" y="4256088"/>
              <a:ext cx="3022600" cy="2601913"/>
            </a:xfrm>
            <a:custGeom>
              <a:avLst/>
              <a:gdLst>
                <a:gd name="T0" fmla="*/ 1881 w 1904"/>
                <a:gd name="T1" fmla="*/ 300 h 1639"/>
                <a:gd name="T2" fmla="*/ 1831 w 1904"/>
                <a:gd name="T3" fmla="*/ 158 h 1639"/>
                <a:gd name="T4" fmla="*/ 1411 w 1904"/>
                <a:gd name="T5" fmla="*/ 100 h 1639"/>
                <a:gd name="T6" fmla="*/ 1353 w 1904"/>
                <a:gd name="T7" fmla="*/ 8 h 1639"/>
                <a:gd name="T8" fmla="*/ 555 w 1904"/>
                <a:gd name="T9" fmla="*/ 8 h 1639"/>
                <a:gd name="T10" fmla="*/ 497 w 1904"/>
                <a:gd name="T11" fmla="*/ 100 h 1639"/>
                <a:gd name="T12" fmla="*/ 77 w 1904"/>
                <a:gd name="T13" fmla="*/ 158 h 1639"/>
                <a:gd name="T14" fmla="*/ 27 w 1904"/>
                <a:gd name="T15" fmla="*/ 300 h 1639"/>
                <a:gd name="T16" fmla="*/ 8 w 1904"/>
                <a:gd name="T17" fmla="*/ 673 h 1639"/>
                <a:gd name="T18" fmla="*/ 35 w 1904"/>
                <a:gd name="T19" fmla="*/ 1577 h 1639"/>
                <a:gd name="T20" fmla="*/ 4 w 1904"/>
                <a:gd name="T21" fmla="*/ 1620 h 1639"/>
                <a:gd name="T22" fmla="*/ 1888 w 1904"/>
                <a:gd name="T23" fmla="*/ 1635 h 1639"/>
                <a:gd name="T24" fmla="*/ 1896 w 1904"/>
                <a:gd name="T25" fmla="*/ 1585 h 1639"/>
                <a:gd name="T26" fmla="*/ 1865 w 1904"/>
                <a:gd name="T27" fmla="*/ 739 h 1639"/>
                <a:gd name="T28" fmla="*/ 559 w 1904"/>
                <a:gd name="T29" fmla="*/ 96 h 1639"/>
                <a:gd name="T30" fmla="*/ 1314 w 1904"/>
                <a:gd name="T31" fmla="*/ 62 h 1639"/>
                <a:gd name="T32" fmla="*/ 1349 w 1904"/>
                <a:gd name="T33" fmla="*/ 131 h 1639"/>
                <a:gd name="T34" fmla="*/ 1330 w 1904"/>
                <a:gd name="T35" fmla="*/ 162 h 1639"/>
                <a:gd name="T36" fmla="*/ 559 w 1904"/>
                <a:gd name="T37" fmla="*/ 143 h 1639"/>
                <a:gd name="T38" fmla="*/ 139 w 1904"/>
                <a:gd name="T39" fmla="*/ 170 h 1639"/>
                <a:gd name="T40" fmla="*/ 536 w 1904"/>
                <a:gd name="T41" fmla="*/ 208 h 1639"/>
                <a:gd name="T42" fmla="*/ 1372 w 1904"/>
                <a:gd name="T43" fmla="*/ 208 h 1639"/>
                <a:gd name="T44" fmla="*/ 1769 w 1904"/>
                <a:gd name="T45" fmla="*/ 170 h 1639"/>
                <a:gd name="T46" fmla="*/ 131 w 1904"/>
                <a:gd name="T47" fmla="*/ 196 h 1639"/>
                <a:gd name="T48" fmla="*/ 1561 w 1904"/>
                <a:gd name="T49" fmla="*/ 716 h 1639"/>
                <a:gd name="T50" fmla="*/ 1445 w 1904"/>
                <a:gd name="T51" fmla="*/ 639 h 1639"/>
                <a:gd name="T52" fmla="*/ 1376 w 1904"/>
                <a:gd name="T53" fmla="*/ 670 h 1639"/>
                <a:gd name="T54" fmla="*/ 1241 w 1904"/>
                <a:gd name="T55" fmla="*/ 697 h 1639"/>
                <a:gd name="T56" fmla="*/ 1152 w 1904"/>
                <a:gd name="T57" fmla="*/ 358 h 1639"/>
                <a:gd name="T58" fmla="*/ 1068 w 1904"/>
                <a:gd name="T59" fmla="*/ 723 h 1639"/>
                <a:gd name="T60" fmla="*/ 983 w 1904"/>
                <a:gd name="T61" fmla="*/ 358 h 1639"/>
                <a:gd name="T62" fmla="*/ 898 w 1904"/>
                <a:gd name="T63" fmla="*/ 697 h 1639"/>
                <a:gd name="T64" fmla="*/ 763 w 1904"/>
                <a:gd name="T65" fmla="*/ 670 h 1639"/>
                <a:gd name="T66" fmla="*/ 694 w 1904"/>
                <a:gd name="T67" fmla="*/ 639 h 1639"/>
                <a:gd name="T68" fmla="*/ 574 w 1904"/>
                <a:gd name="T69" fmla="*/ 716 h 1639"/>
                <a:gd name="T70" fmla="*/ 694 w 1904"/>
                <a:gd name="T71" fmla="*/ 358 h 1639"/>
                <a:gd name="T72" fmla="*/ 412 w 1904"/>
                <a:gd name="T73" fmla="*/ 716 h 1639"/>
                <a:gd name="T74" fmla="*/ 293 w 1904"/>
                <a:gd name="T75" fmla="*/ 639 h 1639"/>
                <a:gd name="T76" fmla="*/ 231 w 1904"/>
                <a:gd name="T77" fmla="*/ 358 h 1639"/>
                <a:gd name="T78" fmla="*/ 147 w 1904"/>
                <a:gd name="T79" fmla="*/ 723 h 1639"/>
                <a:gd name="T80" fmla="*/ 66 w 1904"/>
                <a:gd name="T81" fmla="*/ 639 h 1639"/>
                <a:gd name="T82" fmla="*/ 594 w 1904"/>
                <a:gd name="T83" fmla="*/ 1577 h 1639"/>
                <a:gd name="T84" fmla="*/ 594 w 1904"/>
                <a:gd name="T85" fmla="*/ 1443 h 1639"/>
                <a:gd name="T86" fmla="*/ 648 w 1904"/>
                <a:gd name="T87" fmla="*/ 862 h 1639"/>
                <a:gd name="T88" fmla="*/ 208 w 1904"/>
                <a:gd name="T89" fmla="*/ 862 h 1639"/>
                <a:gd name="T90" fmla="*/ 131 w 1904"/>
                <a:gd name="T91" fmla="*/ 781 h 1639"/>
                <a:gd name="T92" fmla="*/ 262 w 1904"/>
                <a:gd name="T93" fmla="*/ 727 h 1639"/>
                <a:gd name="T94" fmla="*/ 412 w 1904"/>
                <a:gd name="T95" fmla="*/ 781 h 1639"/>
                <a:gd name="T96" fmla="*/ 544 w 1904"/>
                <a:gd name="T97" fmla="*/ 770 h 1639"/>
                <a:gd name="T98" fmla="*/ 702 w 1904"/>
                <a:gd name="T99" fmla="*/ 750 h 1639"/>
                <a:gd name="T100" fmla="*/ 840 w 1904"/>
                <a:gd name="T101" fmla="*/ 785 h 1639"/>
                <a:gd name="T102" fmla="*/ 975 w 1904"/>
                <a:gd name="T103" fmla="*/ 750 h 1639"/>
                <a:gd name="T104" fmla="*/ 1133 w 1904"/>
                <a:gd name="T105" fmla="*/ 770 h 1639"/>
                <a:gd name="T106" fmla="*/ 1264 w 1904"/>
                <a:gd name="T107" fmla="*/ 781 h 1639"/>
                <a:gd name="T108" fmla="*/ 1414 w 1904"/>
                <a:gd name="T109" fmla="*/ 727 h 1639"/>
                <a:gd name="T110" fmla="*/ 1565 w 1904"/>
                <a:gd name="T111" fmla="*/ 781 h 1639"/>
                <a:gd name="T112" fmla="*/ 1696 w 1904"/>
                <a:gd name="T113" fmla="*/ 770 h 1639"/>
                <a:gd name="T114" fmla="*/ 1761 w 1904"/>
                <a:gd name="T115" fmla="*/ 723 h 1639"/>
                <a:gd name="T116" fmla="*/ 1677 w 1904"/>
                <a:gd name="T117" fmla="*/ 358 h 1639"/>
                <a:gd name="T118" fmla="*/ 1792 w 1904"/>
                <a:gd name="T119" fmla="*/ 716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4" h="1639">
                  <a:moveTo>
                    <a:pt x="1904" y="639"/>
                  </a:moveTo>
                  <a:lnTo>
                    <a:pt x="1904" y="335"/>
                  </a:lnTo>
                  <a:lnTo>
                    <a:pt x="1904" y="320"/>
                  </a:lnTo>
                  <a:lnTo>
                    <a:pt x="1892" y="308"/>
                  </a:lnTo>
                  <a:lnTo>
                    <a:pt x="1881" y="300"/>
                  </a:lnTo>
                  <a:lnTo>
                    <a:pt x="1865" y="296"/>
                  </a:lnTo>
                  <a:lnTo>
                    <a:pt x="1838" y="296"/>
                  </a:lnTo>
                  <a:lnTo>
                    <a:pt x="1838" y="196"/>
                  </a:lnTo>
                  <a:lnTo>
                    <a:pt x="1838" y="177"/>
                  </a:lnTo>
                  <a:lnTo>
                    <a:pt x="1831" y="158"/>
                  </a:lnTo>
                  <a:lnTo>
                    <a:pt x="1811" y="127"/>
                  </a:lnTo>
                  <a:lnTo>
                    <a:pt x="1781" y="108"/>
                  </a:lnTo>
                  <a:lnTo>
                    <a:pt x="1761" y="100"/>
                  </a:lnTo>
                  <a:lnTo>
                    <a:pt x="1742" y="100"/>
                  </a:lnTo>
                  <a:lnTo>
                    <a:pt x="1411" y="100"/>
                  </a:lnTo>
                  <a:lnTo>
                    <a:pt x="1411" y="96"/>
                  </a:lnTo>
                  <a:lnTo>
                    <a:pt x="1411" y="77"/>
                  </a:lnTo>
                  <a:lnTo>
                    <a:pt x="1403" y="58"/>
                  </a:lnTo>
                  <a:lnTo>
                    <a:pt x="1384" y="27"/>
                  </a:lnTo>
                  <a:lnTo>
                    <a:pt x="1353" y="8"/>
                  </a:lnTo>
                  <a:lnTo>
                    <a:pt x="1334" y="0"/>
                  </a:lnTo>
                  <a:lnTo>
                    <a:pt x="1314" y="0"/>
                  </a:lnTo>
                  <a:lnTo>
                    <a:pt x="594" y="0"/>
                  </a:lnTo>
                  <a:lnTo>
                    <a:pt x="574" y="0"/>
                  </a:lnTo>
                  <a:lnTo>
                    <a:pt x="555" y="8"/>
                  </a:lnTo>
                  <a:lnTo>
                    <a:pt x="524" y="27"/>
                  </a:lnTo>
                  <a:lnTo>
                    <a:pt x="505" y="58"/>
                  </a:lnTo>
                  <a:lnTo>
                    <a:pt x="497" y="77"/>
                  </a:lnTo>
                  <a:lnTo>
                    <a:pt x="497" y="96"/>
                  </a:lnTo>
                  <a:lnTo>
                    <a:pt x="497" y="100"/>
                  </a:lnTo>
                  <a:lnTo>
                    <a:pt x="166" y="100"/>
                  </a:lnTo>
                  <a:lnTo>
                    <a:pt x="147" y="100"/>
                  </a:lnTo>
                  <a:lnTo>
                    <a:pt x="127" y="108"/>
                  </a:lnTo>
                  <a:lnTo>
                    <a:pt x="96" y="127"/>
                  </a:lnTo>
                  <a:lnTo>
                    <a:pt x="77" y="158"/>
                  </a:lnTo>
                  <a:lnTo>
                    <a:pt x="70" y="177"/>
                  </a:lnTo>
                  <a:lnTo>
                    <a:pt x="70" y="196"/>
                  </a:lnTo>
                  <a:lnTo>
                    <a:pt x="70" y="296"/>
                  </a:lnTo>
                  <a:lnTo>
                    <a:pt x="43" y="296"/>
                  </a:lnTo>
                  <a:lnTo>
                    <a:pt x="27" y="300"/>
                  </a:lnTo>
                  <a:lnTo>
                    <a:pt x="16" y="308"/>
                  </a:lnTo>
                  <a:lnTo>
                    <a:pt x="4" y="320"/>
                  </a:lnTo>
                  <a:lnTo>
                    <a:pt x="0" y="335"/>
                  </a:lnTo>
                  <a:lnTo>
                    <a:pt x="0" y="639"/>
                  </a:lnTo>
                  <a:lnTo>
                    <a:pt x="8" y="673"/>
                  </a:lnTo>
                  <a:lnTo>
                    <a:pt x="19" y="708"/>
                  </a:lnTo>
                  <a:lnTo>
                    <a:pt x="43" y="739"/>
                  </a:lnTo>
                  <a:lnTo>
                    <a:pt x="70" y="758"/>
                  </a:lnTo>
                  <a:lnTo>
                    <a:pt x="70" y="1577"/>
                  </a:lnTo>
                  <a:lnTo>
                    <a:pt x="35" y="1577"/>
                  </a:lnTo>
                  <a:lnTo>
                    <a:pt x="19" y="1577"/>
                  </a:lnTo>
                  <a:lnTo>
                    <a:pt x="12" y="1585"/>
                  </a:lnTo>
                  <a:lnTo>
                    <a:pt x="4" y="1593"/>
                  </a:lnTo>
                  <a:lnTo>
                    <a:pt x="0" y="1608"/>
                  </a:lnTo>
                  <a:lnTo>
                    <a:pt x="4" y="1620"/>
                  </a:lnTo>
                  <a:lnTo>
                    <a:pt x="12" y="1627"/>
                  </a:lnTo>
                  <a:lnTo>
                    <a:pt x="19" y="1635"/>
                  </a:lnTo>
                  <a:lnTo>
                    <a:pt x="35" y="1639"/>
                  </a:lnTo>
                  <a:lnTo>
                    <a:pt x="1873" y="1639"/>
                  </a:lnTo>
                  <a:lnTo>
                    <a:pt x="1888" y="1635"/>
                  </a:lnTo>
                  <a:lnTo>
                    <a:pt x="1896" y="1627"/>
                  </a:lnTo>
                  <a:lnTo>
                    <a:pt x="1904" y="1620"/>
                  </a:lnTo>
                  <a:lnTo>
                    <a:pt x="1904" y="1608"/>
                  </a:lnTo>
                  <a:lnTo>
                    <a:pt x="1904" y="1593"/>
                  </a:lnTo>
                  <a:lnTo>
                    <a:pt x="1896" y="1585"/>
                  </a:lnTo>
                  <a:lnTo>
                    <a:pt x="1888" y="1577"/>
                  </a:lnTo>
                  <a:lnTo>
                    <a:pt x="1873" y="1577"/>
                  </a:lnTo>
                  <a:lnTo>
                    <a:pt x="1838" y="1577"/>
                  </a:lnTo>
                  <a:lnTo>
                    <a:pt x="1838" y="758"/>
                  </a:lnTo>
                  <a:lnTo>
                    <a:pt x="1865" y="739"/>
                  </a:lnTo>
                  <a:lnTo>
                    <a:pt x="1888" y="708"/>
                  </a:lnTo>
                  <a:lnTo>
                    <a:pt x="1900" y="673"/>
                  </a:lnTo>
                  <a:lnTo>
                    <a:pt x="1904" y="639"/>
                  </a:lnTo>
                  <a:lnTo>
                    <a:pt x="1904" y="639"/>
                  </a:lnTo>
                  <a:close/>
                  <a:moveTo>
                    <a:pt x="559" y="96"/>
                  </a:moveTo>
                  <a:lnTo>
                    <a:pt x="559" y="85"/>
                  </a:lnTo>
                  <a:lnTo>
                    <a:pt x="567" y="73"/>
                  </a:lnTo>
                  <a:lnTo>
                    <a:pt x="578" y="66"/>
                  </a:lnTo>
                  <a:lnTo>
                    <a:pt x="594" y="62"/>
                  </a:lnTo>
                  <a:lnTo>
                    <a:pt x="1314" y="62"/>
                  </a:lnTo>
                  <a:lnTo>
                    <a:pt x="1330" y="66"/>
                  </a:lnTo>
                  <a:lnTo>
                    <a:pt x="1341" y="73"/>
                  </a:lnTo>
                  <a:lnTo>
                    <a:pt x="1349" y="85"/>
                  </a:lnTo>
                  <a:lnTo>
                    <a:pt x="1349" y="96"/>
                  </a:lnTo>
                  <a:lnTo>
                    <a:pt x="1349" y="131"/>
                  </a:lnTo>
                  <a:lnTo>
                    <a:pt x="1349" y="131"/>
                  </a:lnTo>
                  <a:lnTo>
                    <a:pt x="1349" y="131"/>
                  </a:lnTo>
                  <a:lnTo>
                    <a:pt x="1349" y="143"/>
                  </a:lnTo>
                  <a:lnTo>
                    <a:pt x="1341" y="154"/>
                  </a:lnTo>
                  <a:lnTo>
                    <a:pt x="1330" y="162"/>
                  </a:lnTo>
                  <a:lnTo>
                    <a:pt x="1314" y="166"/>
                  </a:lnTo>
                  <a:lnTo>
                    <a:pt x="594" y="166"/>
                  </a:lnTo>
                  <a:lnTo>
                    <a:pt x="578" y="162"/>
                  </a:lnTo>
                  <a:lnTo>
                    <a:pt x="567" y="154"/>
                  </a:lnTo>
                  <a:lnTo>
                    <a:pt x="559" y="143"/>
                  </a:lnTo>
                  <a:lnTo>
                    <a:pt x="559" y="131"/>
                  </a:lnTo>
                  <a:lnTo>
                    <a:pt x="559" y="96"/>
                  </a:lnTo>
                  <a:close/>
                  <a:moveTo>
                    <a:pt x="131" y="196"/>
                  </a:moveTo>
                  <a:lnTo>
                    <a:pt x="131" y="181"/>
                  </a:lnTo>
                  <a:lnTo>
                    <a:pt x="139" y="170"/>
                  </a:lnTo>
                  <a:lnTo>
                    <a:pt x="150" y="162"/>
                  </a:lnTo>
                  <a:lnTo>
                    <a:pt x="166" y="162"/>
                  </a:lnTo>
                  <a:lnTo>
                    <a:pt x="501" y="162"/>
                  </a:lnTo>
                  <a:lnTo>
                    <a:pt x="513" y="185"/>
                  </a:lnTo>
                  <a:lnTo>
                    <a:pt x="536" y="208"/>
                  </a:lnTo>
                  <a:lnTo>
                    <a:pt x="563" y="220"/>
                  </a:lnTo>
                  <a:lnTo>
                    <a:pt x="594" y="227"/>
                  </a:lnTo>
                  <a:lnTo>
                    <a:pt x="1314" y="227"/>
                  </a:lnTo>
                  <a:lnTo>
                    <a:pt x="1345" y="220"/>
                  </a:lnTo>
                  <a:lnTo>
                    <a:pt x="1372" y="208"/>
                  </a:lnTo>
                  <a:lnTo>
                    <a:pt x="1395" y="185"/>
                  </a:lnTo>
                  <a:lnTo>
                    <a:pt x="1407" y="162"/>
                  </a:lnTo>
                  <a:lnTo>
                    <a:pt x="1742" y="162"/>
                  </a:lnTo>
                  <a:lnTo>
                    <a:pt x="1757" y="162"/>
                  </a:lnTo>
                  <a:lnTo>
                    <a:pt x="1769" y="170"/>
                  </a:lnTo>
                  <a:lnTo>
                    <a:pt x="1777" y="181"/>
                  </a:lnTo>
                  <a:lnTo>
                    <a:pt x="1777" y="196"/>
                  </a:lnTo>
                  <a:lnTo>
                    <a:pt x="1777" y="296"/>
                  </a:lnTo>
                  <a:lnTo>
                    <a:pt x="131" y="296"/>
                  </a:lnTo>
                  <a:lnTo>
                    <a:pt x="131" y="196"/>
                  </a:lnTo>
                  <a:close/>
                  <a:moveTo>
                    <a:pt x="1615" y="358"/>
                  </a:moveTo>
                  <a:lnTo>
                    <a:pt x="1615" y="639"/>
                  </a:lnTo>
                  <a:lnTo>
                    <a:pt x="1607" y="670"/>
                  </a:lnTo>
                  <a:lnTo>
                    <a:pt x="1588" y="697"/>
                  </a:lnTo>
                  <a:lnTo>
                    <a:pt x="1561" y="716"/>
                  </a:lnTo>
                  <a:lnTo>
                    <a:pt x="1530" y="723"/>
                  </a:lnTo>
                  <a:lnTo>
                    <a:pt x="1495" y="716"/>
                  </a:lnTo>
                  <a:lnTo>
                    <a:pt x="1468" y="697"/>
                  </a:lnTo>
                  <a:lnTo>
                    <a:pt x="1453" y="670"/>
                  </a:lnTo>
                  <a:lnTo>
                    <a:pt x="1445" y="639"/>
                  </a:lnTo>
                  <a:lnTo>
                    <a:pt x="1445" y="358"/>
                  </a:lnTo>
                  <a:lnTo>
                    <a:pt x="1615" y="358"/>
                  </a:lnTo>
                  <a:close/>
                  <a:moveTo>
                    <a:pt x="1384" y="358"/>
                  </a:moveTo>
                  <a:lnTo>
                    <a:pt x="1384" y="639"/>
                  </a:lnTo>
                  <a:lnTo>
                    <a:pt x="1376" y="670"/>
                  </a:lnTo>
                  <a:lnTo>
                    <a:pt x="1361" y="697"/>
                  </a:lnTo>
                  <a:lnTo>
                    <a:pt x="1334" y="716"/>
                  </a:lnTo>
                  <a:lnTo>
                    <a:pt x="1299" y="723"/>
                  </a:lnTo>
                  <a:lnTo>
                    <a:pt x="1268" y="716"/>
                  </a:lnTo>
                  <a:lnTo>
                    <a:pt x="1241" y="697"/>
                  </a:lnTo>
                  <a:lnTo>
                    <a:pt x="1222" y="670"/>
                  </a:lnTo>
                  <a:lnTo>
                    <a:pt x="1214" y="639"/>
                  </a:lnTo>
                  <a:lnTo>
                    <a:pt x="1214" y="358"/>
                  </a:lnTo>
                  <a:lnTo>
                    <a:pt x="1384" y="358"/>
                  </a:lnTo>
                  <a:close/>
                  <a:moveTo>
                    <a:pt x="1152" y="358"/>
                  </a:moveTo>
                  <a:lnTo>
                    <a:pt x="1152" y="639"/>
                  </a:lnTo>
                  <a:lnTo>
                    <a:pt x="1145" y="670"/>
                  </a:lnTo>
                  <a:lnTo>
                    <a:pt x="1129" y="697"/>
                  </a:lnTo>
                  <a:lnTo>
                    <a:pt x="1102" y="716"/>
                  </a:lnTo>
                  <a:lnTo>
                    <a:pt x="1068" y="723"/>
                  </a:lnTo>
                  <a:lnTo>
                    <a:pt x="1037" y="716"/>
                  </a:lnTo>
                  <a:lnTo>
                    <a:pt x="1010" y="697"/>
                  </a:lnTo>
                  <a:lnTo>
                    <a:pt x="991" y="670"/>
                  </a:lnTo>
                  <a:lnTo>
                    <a:pt x="983" y="639"/>
                  </a:lnTo>
                  <a:lnTo>
                    <a:pt x="983" y="358"/>
                  </a:lnTo>
                  <a:lnTo>
                    <a:pt x="1152" y="358"/>
                  </a:lnTo>
                  <a:close/>
                  <a:moveTo>
                    <a:pt x="921" y="358"/>
                  </a:moveTo>
                  <a:lnTo>
                    <a:pt x="921" y="639"/>
                  </a:lnTo>
                  <a:lnTo>
                    <a:pt x="917" y="670"/>
                  </a:lnTo>
                  <a:lnTo>
                    <a:pt x="898" y="697"/>
                  </a:lnTo>
                  <a:lnTo>
                    <a:pt x="871" y="716"/>
                  </a:lnTo>
                  <a:lnTo>
                    <a:pt x="840" y="723"/>
                  </a:lnTo>
                  <a:lnTo>
                    <a:pt x="806" y="716"/>
                  </a:lnTo>
                  <a:lnTo>
                    <a:pt x="779" y="697"/>
                  </a:lnTo>
                  <a:lnTo>
                    <a:pt x="763" y="670"/>
                  </a:lnTo>
                  <a:lnTo>
                    <a:pt x="755" y="639"/>
                  </a:lnTo>
                  <a:lnTo>
                    <a:pt x="755" y="358"/>
                  </a:lnTo>
                  <a:lnTo>
                    <a:pt x="921" y="358"/>
                  </a:lnTo>
                  <a:close/>
                  <a:moveTo>
                    <a:pt x="694" y="358"/>
                  </a:moveTo>
                  <a:lnTo>
                    <a:pt x="694" y="639"/>
                  </a:lnTo>
                  <a:lnTo>
                    <a:pt x="686" y="670"/>
                  </a:lnTo>
                  <a:lnTo>
                    <a:pt x="667" y="697"/>
                  </a:lnTo>
                  <a:lnTo>
                    <a:pt x="640" y="716"/>
                  </a:lnTo>
                  <a:lnTo>
                    <a:pt x="609" y="723"/>
                  </a:lnTo>
                  <a:lnTo>
                    <a:pt x="574" y="716"/>
                  </a:lnTo>
                  <a:lnTo>
                    <a:pt x="547" y="697"/>
                  </a:lnTo>
                  <a:lnTo>
                    <a:pt x="532" y="670"/>
                  </a:lnTo>
                  <a:lnTo>
                    <a:pt x="524" y="639"/>
                  </a:lnTo>
                  <a:lnTo>
                    <a:pt x="524" y="358"/>
                  </a:lnTo>
                  <a:lnTo>
                    <a:pt x="694" y="358"/>
                  </a:lnTo>
                  <a:close/>
                  <a:moveTo>
                    <a:pt x="463" y="358"/>
                  </a:moveTo>
                  <a:lnTo>
                    <a:pt x="463" y="639"/>
                  </a:lnTo>
                  <a:lnTo>
                    <a:pt x="455" y="670"/>
                  </a:lnTo>
                  <a:lnTo>
                    <a:pt x="439" y="697"/>
                  </a:lnTo>
                  <a:lnTo>
                    <a:pt x="412" y="716"/>
                  </a:lnTo>
                  <a:lnTo>
                    <a:pt x="378" y="723"/>
                  </a:lnTo>
                  <a:lnTo>
                    <a:pt x="347" y="716"/>
                  </a:lnTo>
                  <a:lnTo>
                    <a:pt x="320" y="697"/>
                  </a:lnTo>
                  <a:lnTo>
                    <a:pt x="301" y="670"/>
                  </a:lnTo>
                  <a:lnTo>
                    <a:pt x="293" y="639"/>
                  </a:lnTo>
                  <a:lnTo>
                    <a:pt x="293" y="358"/>
                  </a:lnTo>
                  <a:lnTo>
                    <a:pt x="463" y="358"/>
                  </a:lnTo>
                  <a:close/>
                  <a:moveTo>
                    <a:pt x="66" y="639"/>
                  </a:moveTo>
                  <a:lnTo>
                    <a:pt x="66" y="358"/>
                  </a:lnTo>
                  <a:lnTo>
                    <a:pt x="231" y="358"/>
                  </a:lnTo>
                  <a:lnTo>
                    <a:pt x="231" y="639"/>
                  </a:lnTo>
                  <a:lnTo>
                    <a:pt x="228" y="670"/>
                  </a:lnTo>
                  <a:lnTo>
                    <a:pt x="208" y="697"/>
                  </a:lnTo>
                  <a:lnTo>
                    <a:pt x="181" y="716"/>
                  </a:lnTo>
                  <a:lnTo>
                    <a:pt x="147" y="723"/>
                  </a:lnTo>
                  <a:lnTo>
                    <a:pt x="116" y="716"/>
                  </a:lnTo>
                  <a:lnTo>
                    <a:pt x="89" y="697"/>
                  </a:lnTo>
                  <a:lnTo>
                    <a:pt x="70" y="670"/>
                  </a:lnTo>
                  <a:lnTo>
                    <a:pt x="66" y="639"/>
                  </a:lnTo>
                  <a:lnTo>
                    <a:pt x="66" y="639"/>
                  </a:lnTo>
                  <a:close/>
                  <a:moveTo>
                    <a:pt x="594" y="1577"/>
                  </a:moveTo>
                  <a:lnTo>
                    <a:pt x="262" y="1577"/>
                  </a:lnTo>
                  <a:lnTo>
                    <a:pt x="262" y="1504"/>
                  </a:lnTo>
                  <a:lnTo>
                    <a:pt x="594" y="1504"/>
                  </a:lnTo>
                  <a:lnTo>
                    <a:pt x="594" y="1577"/>
                  </a:lnTo>
                  <a:close/>
                  <a:moveTo>
                    <a:pt x="594" y="1443"/>
                  </a:moveTo>
                  <a:lnTo>
                    <a:pt x="262" y="1443"/>
                  </a:lnTo>
                  <a:lnTo>
                    <a:pt x="262" y="916"/>
                  </a:lnTo>
                  <a:lnTo>
                    <a:pt x="594" y="916"/>
                  </a:lnTo>
                  <a:lnTo>
                    <a:pt x="594" y="1443"/>
                  </a:lnTo>
                  <a:close/>
                  <a:moveTo>
                    <a:pt x="1777" y="1577"/>
                  </a:moveTo>
                  <a:lnTo>
                    <a:pt x="655" y="1577"/>
                  </a:lnTo>
                  <a:lnTo>
                    <a:pt x="655" y="885"/>
                  </a:lnTo>
                  <a:lnTo>
                    <a:pt x="655" y="873"/>
                  </a:lnTo>
                  <a:lnTo>
                    <a:pt x="648" y="862"/>
                  </a:lnTo>
                  <a:lnTo>
                    <a:pt x="636" y="854"/>
                  </a:lnTo>
                  <a:lnTo>
                    <a:pt x="624" y="854"/>
                  </a:lnTo>
                  <a:lnTo>
                    <a:pt x="231" y="854"/>
                  </a:lnTo>
                  <a:lnTo>
                    <a:pt x="220" y="854"/>
                  </a:lnTo>
                  <a:lnTo>
                    <a:pt x="208" y="862"/>
                  </a:lnTo>
                  <a:lnTo>
                    <a:pt x="201" y="873"/>
                  </a:lnTo>
                  <a:lnTo>
                    <a:pt x="201" y="885"/>
                  </a:lnTo>
                  <a:lnTo>
                    <a:pt x="201" y="1577"/>
                  </a:lnTo>
                  <a:lnTo>
                    <a:pt x="131" y="1577"/>
                  </a:lnTo>
                  <a:lnTo>
                    <a:pt x="131" y="781"/>
                  </a:lnTo>
                  <a:lnTo>
                    <a:pt x="147" y="785"/>
                  </a:lnTo>
                  <a:lnTo>
                    <a:pt x="181" y="781"/>
                  </a:lnTo>
                  <a:lnTo>
                    <a:pt x="212" y="770"/>
                  </a:lnTo>
                  <a:lnTo>
                    <a:pt x="239" y="750"/>
                  </a:lnTo>
                  <a:lnTo>
                    <a:pt x="262" y="727"/>
                  </a:lnTo>
                  <a:lnTo>
                    <a:pt x="285" y="750"/>
                  </a:lnTo>
                  <a:lnTo>
                    <a:pt x="312" y="770"/>
                  </a:lnTo>
                  <a:lnTo>
                    <a:pt x="343" y="781"/>
                  </a:lnTo>
                  <a:lnTo>
                    <a:pt x="378" y="785"/>
                  </a:lnTo>
                  <a:lnTo>
                    <a:pt x="412" y="781"/>
                  </a:lnTo>
                  <a:lnTo>
                    <a:pt x="443" y="770"/>
                  </a:lnTo>
                  <a:lnTo>
                    <a:pt x="470" y="750"/>
                  </a:lnTo>
                  <a:lnTo>
                    <a:pt x="493" y="727"/>
                  </a:lnTo>
                  <a:lnTo>
                    <a:pt x="517" y="750"/>
                  </a:lnTo>
                  <a:lnTo>
                    <a:pt x="544" y="770"/>
                  </a:lnTo>
                  <a:lnTo>
                    <a:pt x="574" y="781"/>
                  </a:lnTo>
                  <a:lnTo>
                    <a:pt x="609" y="785"/>
                  </a:lnTo>
                  <a:lnTo>
                    <a:pt x="644" y="781"/>
                  </a:lnTo>
                  <a:lnTo>
                    <a:pt x="675" y="770"/>
                  </a:lnTo>
                  <a:lnTo>
                    <a:pt x="702" y="750"/>
                  </a:lnTo>
                  <a:lnTo>
                    <a:pt x="725" y="727"/>
                  </a:lnTo>
                  <a:lnTo>
                    <a:pt x="748" y="750"/>
                  </a:lnTo>
                  <a:lnTo>
                    <a:pt x="775" y="770"/>
                  </a:lnTo>
                  <a:lnTo>
                    <a:pt x="806" y="781"/>
                  </a:lnTo>
                  <a:lnTo>
                    <a:pt x="840" y="785"/>
                  </a:lnTo>
                  <a:lnTo>
                    <a:pt x="871" y="781"/>
                  </a:lnTo>
                  <a:lnTo>
                    <a:pt x="906" y="770"/>
                  </a:lnTo>
                  <a:lnTo>
                    <a:pt x="933" y="750"/>
                  </a:lnTo>
                  <a:lnTo>
                    <a:pt x="952" y="727"/>
                  </a:lnTo>
                  <a:lnTo>
                    <a:pt x="975" y="750"/>
                  </a:lnTo>
                  <a:lnTo>
                    <a:pt x="1002" y="770"/>
                  </a:lnTo>
                  <a:lnTo>
                    <a:pt x="1037" y="781"/>
                  </a:lnTo>
                  <a:lnTo>
                    <a:pt x="1068" y="785"/>
                  </a:lnTo>
                  <a:lnTo>
                    <a:pt x="1102" y="781"/>
                  </a:lnTo>
                  <a:lnTo>
                    <a:pt x="1133" y="770"/>
                  </a:lnTo>
                  <a:lnTo>
                    <a:pt x="1160" y="750"/>
                  </a:lnTo>
                  <a:lnTo>
                    <a:pt x="1183" y="727"/>
                  </a:lnTo>
                  <a:lnTo>
                    <a:pt x="1206" y="750"/>
                  </a:lnTo>
                  <a:lnTo>
                    <a:pt x="1233" y="770"/>
                  </a:lnTo>
                  <a:lnTo>
                    <a:pt x="1264" y="781"/>
                  </a:lnTo>
                  <a:lnTo>
                    <a:pt x="1299" y="785"/>
                  </a:lnTo>
                  <a:lnTo>
                    <a:pt x="1334" y="781"/>
                  </a:lnTo>
                  <a:lnTo>
                    <a:pt x="1364" y="770"/>
                  </a:lnTo>
                  <a:lnTo>
                    <a:pt x="1391" y="750"/>
                  </a:lnTo>
                  <a:lnTo>
                    <a:pt x="1414" y="727"/>
                  </a:lnTo>
                  <a:lnTo>
                    <a:pt x="1438" y="750"/>
                  </a:lnTo>
                  <a:lnTo>
                    <a:pt x="1465" y="770"/>
                  </a:lnTo>
                  <a:lnTo>
                    <a:pt x="1495" y="781"/>
                  </a:lnTo>
                  <a:lnTo>
                    <a:pt x="1530" y="785"/>
                  </a:lnTo>
                  <a:lnTo>
                    <a:pt x="1565" y="781"/>
                  </a:lnTo>
                  <a:lnTo>
                    <a:pt x="1596" y="770"/>
                  </a:lnTo>
                  <a:lnTo>
                    <a:pt x="1623" y="750"/>
                  </a:lnTo>
                  <a:lnTo>
                    <a:pt x="1646" y="727"/>
                  </a:lnTo>
                  <a:lnTo>
                    <a:pt x="1669" y="750"/>
                  </a:lnTo>
                  <a:lnTo>
                    <a:pt x="1696" y="770"/>
                  </a:lnTo>
                  <a:lnTo>
                    <a:pt x="1727" y="781"/>
                  </a:lnTo>
                  <a:lnTo>
                    <a:pt x="1761" y="785"/>
                  </a:lnTo>
                  <a:lnTo>
                    <a:pt x="1777" y="781"/>
                  </a:lnTo>
                  <a:lnTo>
                    <a:pt x="1777" y="1577"/>
                  </a:lnTo>
                  <a:close/>
                  <a:moveTo>
                    <a:pt x="1761" y="723"/>
                  </a:moveTo>
                  <a:lnTo>
                    <a:pt x="1727" y="716"/>
                  </a:lnTo>
                  <a:lnTo>
                    <a:pt x="1700" y="697"/>
                  </a:lnTo>
                  <a:lnTo>
                    <a:pt x="1680" y="670"/>
                  </a:lnTo>
                  <a:lnTo>
                    <a:pt x="1677" y="639"/>
                  </a:lnTo>
                  <a:lnTo>
                    <a:pt x="1677" y="358"/>
                  </a:lnTo>
                  <a:lnTo>
                    <a:pt x="1842" y="358"/>
                  </a:lnTo>
                  <a:lnTo>
                    <a:pt x="1842" y="639"/>
                  </a:lnTo>
                  <a:lnTo>
                    <a:pt x="1838" y="670"/>
                  </a:lnTo>
                  <a:lnTo>
                    <a:pt x="1819" y="697"/>
                  </a:lnTo>
                  <a:lnTo>
                    <a:pt x="1792" y="716"/>
                  </a:lnTo>
                  <a:lnTo>
                    <a:pt x="1761" y="723"/>
                  </a:lnTo>
                  <a:lnTo>
                    <a:pt x="1761" y="7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7"/>
            <p:cNvSpPr>
              <a:spLocks noEditPoints="1"/>
            </p:cNvSpPr>
            <p:nvPr/>
          </p:nvSpPr>
          <p:spPr bwMode="auto">
            <a:xfrm>
              <a:off x="4814888" y="5611813"/>
              <a:ext cx="1558925" cy="1031875"/>
            </a:xfrm>
            <a:custGeom>
              <a:avLst/>
              <a:gdLst>
                <a:gd name="T0" fmla="*/ 19 w 982"/>
                <a:gd name="T1" fmla="*/ 0 h 650"/>
                <a:gd name="T2" fmla="*/ 0 w 982"/>
                <a:gd name="T3" fmla="*/ 31 h 650"/>
                <a:gd name="T4" fmla="*/ 11 w 982"/>
                <a:gd name="T5" fmla="*/ 643 h 650"/>
                <a:gd name="T6" fmla="*/ 952 w 982"/>
                <a:gd name="T7" fmla="*/ 650 h 650"/>
                <a:gd name="T8" fmla="*/ 982 w 982"/>
                <a:gd name="T9" fmla="*/ 635 h 650"/>
                <a:gd name="T10" fmla="*/ 982 w 982"/>
                <a:gd name="T11" fmla="*/ 19 h 650"/>
                <a:gd name="T12" fmla="*/ 952 w 982"/>
                <a:gd name="T13" fmla="*/ 0 h 650"/>
                <a:gd name="T14" fmla="*/ 720 w 982"/>
                <a:gd name="T15" fmla="*/ 589 h 650"/>
                <a:gd name="T16" fmla="*/ 832 w 982"/>
                <a:gd name="T17" fmla="*/ 485 h 650"/>
                <a:gd name="T18" fmla="*/ 851 w 982"/>
                <a:gd name="T19" fmla="*/ 458 h 650"/>
                <a:gd name="T20" fmla="*/ 832 w 982"/>
                <a:gd name="T21" fmla="*/ 427 h 650"/>
                <a:gd name="T22" fmla="*/ 547 w 982"/>
                <a:gd name="T23" fmla="*/ 427 h 650"/>
                <a:gd name="T24" fmla="*/ 528 w 982"/>
                <a:gd name="T25" fmla="*/ 458 h 650"/>
                <a:gd name="T26" fmla="*/ 547 w 982"/>
                <a:gd name="T27" fmla="*/ 485 h 650"/>
                <a:gd name="T28" fmla="*/ 659 w 982"/>
                <a:gd name="T29" fmla="*/ 589 h 650"/>
                <a:gd name="T30" fmla="*/ 427 w 982"/>
                <a:gd name="T31" fmla="*/ 489 h 650"/>
                <a:gd name="T32" fmla="*/ 454 w 982"/>
                <a:gd name="T33" fmla="*/ 470 h 650"/>
                <a:gd name="T34" fmla="*/ 447 w 982"/>
                <a:gd name="T35" fmla="*/ 435 h 650"/>
                <a:gd name="T36" fmla="*/ 162 w 982"/>
                <a:gd name="T37" fmla="*/ 427 h 650"/>
                <a:gd name="T38" fmla="*/ 135 w 982"/>
                <a:gd name="T39" fmla="*/ 446 h 650"/>
                <a:gd name="T40" fmla="*/ 142 w 982"/>
                <a:gd name="T41" fmla="*/ 477 h 650"/>
                <a:gd name="T42" fmla="*/ 266 w 982"/>
                <a:gd name="T43" fmla="*/ 489 h 650"/>
                <a:gd name="T44" fmla="*/ 61 w 982"/>
                <a:gd name="T45" fmla="*/ 62 h 650"/>
                <a:gd name="T46" fmla="*/ 223 w 982"/>
                <a:gd name="T47" fmla="*/ 119 h 650"/>
                <a:gd name="T48" fmla="*/ 165 w 982"/>
                <a:gd name="T49" fmla="*/ 204 h 650"/>
                <a:gd name="T50" fmla="*/ 173 w 982"/>
                <a:gd name="T51" fmla="*/ 250 h 650"/>
                <a:gd name="T52" fmla="*/ 266 w 982"/>
                <a:gd name="T53" fmla="*/ 258 h 650"/>
                <a:gd name="T54" fmla="*/ 273 w 982"/>
                <a:gd name="T55" fmla="*/ 281 h 650"/>
                <a:gd name="T56" fmla="*/ 308 w 982"/>
                <a:gd name="T57" fmla="*/ 289 h 650"/>
                <a:gd name="T58" fmla="*/ 327 w 982"/>
                <a:gd name="T59" fmla="*/ 262 h 650"/>
                <a:gd name="T60" fmla="*/ 404 w 982"/>
                <a:gd name="T61" fmla="*/ 254 h 650"/>
                <a:gd name="T62" fmla="*/ 424 w 982"/>
                <a:gd name="T63" fmla="*/ 227 h 650"/>
                <a:gd name="T64" fmla="*/ 397 w 982"/>
                <a:gd name="T65" fmla="*/ 146 h 650"/>
                <a:gd name="T66" fmla="*/ 327 w 982"/>
                <a:gd name="T67" fmla="*/ 62 h 650"/>
                <a:gd name="T68" fmla="*/ 620 w 982"/>
                <a:gd name="T69" fmla="*/ 119 h 650"/>
                <a:gd name="T70" fmla="*/ 562 w 982"/>
                <a:gd name="T71" fmla="*/ 204 h 650"/>
                <a:gd name="T72" fmla="*/ 570 w 982"/>
                <a:gd name="T73" fmla="*/ 250 h 650"/>
                <a:gd name="T74" fmla="*/ 659 w 982"/>
                <a:gd name="T75" fmla="*/ 258 h 650"/>
                <a:gd name="T76" fmla="*/ 666 w 982"/>
                <a:gd name="T77" fmla="*/ 281 h 650"/>
                <a:gd name="T78" fmla="*/ 701 w 982"/>
                <a:gd name="T79" fmla="*/ 289 h 650"/>
                <a:gd name="T80" fmla="*/ 720 w 982"/>
                <a:gd name="T81" fmla="*/ 262 h 650"/>
                <a:gd name="T82" fmla="*/ 801 w 982"/>
                <a:gd name="T83" fmla="*/ 254 h 650"/>
                <a:gd name="T84" fmla="*/ 820 w 982"/>
                <a:gd name="T85" fmla="*/ 227 h 650"/>
                <a:gd name="T86" fmla="*/ 790 w 982"/>
                <a:gd name="T87" fmla="*/ 146 h 650"/>
                <a:gd name="T88" fmla="*/ 720 w 982"/>
                <a:gd name="T89" fmla="*/ 62 h 650"/>
                <a:gd name="T90" fmla="*/ 296 w 982"/>
                <a:gd name="T91" fmla="*/ 158 h 650"/>
                <a:gd name="T92" fmla="*/ 346 w 982"/>
                <a:gd name="T93" fmla="*/ 181 h 650"/>
                <a:gd name="T94" fmla="*/ 246 w 982"/>
                <a:gd name="T95" fmla="*/ 181 h 650"/>
                <a:gd name="T96" fmla="*/ 296 w 982"/>
                <a:gd name="T97" fmla="*/ 158 h 650"/>
                <a:gd name="T98" fmla="*/ 709 w 982"/>
                <a:gd name="T99" fmla="*/ 162 h 650"/>
                <a:gd name="T100" fmla="*/ 751 w 982"/>
                <a:gd name="T101" fmla="*/ 196 h 650"/>
                <a:gd name="T102" fmla="*/ 655 w 982"/>
                <a:gd name="T103" fmla="*/ 170 h 650"/>
                <a:gd name="T104" fmla="*/ 689 w 982"/>
                <a:gd name="T105" fmla="*/ 158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82" h="650">
                  <a:moveTo>
                    <a:pt x="952" y="0"/>
                  </a:moveTo>
                  <a:lnTo>
                    <a:pt x="30" y="0"/>
                  </a:lnTo>
                  <a:lnTo>
                    <a:pt x="19" y="0"/>
                  </a:lnTo>
                  <a:lnTo>
                    <a:pt x="11" y="8"/>
                  </a:lnTo>
                  <a:lnTo>
                    <a:pt x="3" y="19"/>
                  </a:lnTo>
                  <a:lnTo>
                    <a:pt x="0" y="31"/>
                  </a:lnTo>
                  <a:lnTo>
                    <a:pt x="0" y="620"/>
                  </a:lnTo>
                  <a:lnTo>
                    <a:pt x="3" y="635"/>
                  </a:lnTo>
                  <a:lnTo>
                    <a:pt x="11" y="643"/>
                  </a:lnTo>
                  <a:lnTo>
                    <a:pt x="19" y="650"/>
                  </a:lnTo>
                  <a:lnTo>
                    <a:pt x="30" y="650"/>
                  </a:lnTo>
                  <a:lnTo>
                    <a:pt x="952" y="650"/>
                  </a:lnTo>
                  <a:lnTo>
                    <a:pt x="963" y="650"/>
                  </a:lnTo>
                  <a:lnTo>
                    <a:pt x="975" y="643"/>
                  </a:lnTo>
                  <a:lnTo>
                    <a:pt x="982" y="635"/>
                  </a:lnTo>
                  <a:lnTo>
                    <a:pt x="982" y="620"/>
                  </a:lnTo>
                  <a:lnTo>
                    <a:pt x="982" y="31"/>
                  </a:lnTo>
                  <a:lnTo>
                    <a:pt x="982" y="19"/>
                  </a:lnTo>
                  <a:lnTo>
                    <a:pt x="975" y="8"/>
                  </a:lnTo>
                  <a:lnTo>
                    <a:pt x="963" y="0"/>
                  </a:lnTo>
                  <a:lnTo>
                    <a:pt x="952" y="0"/>
                  </a:lnTo>
                  <a:lnTo>
                    <a:pt x="952" y="0"/>
                  </a:lnTo>
                  <a:close/>
                  <a:moveTo>
                    <a:pt x="921" y="589"/>
                  </a:moveTo>
                  <a:lnTo>
                    <a:pt x="720" y="589"/>
                  </a:lnTo>
                  <a:lnTo>
                    <a:pt x="720" y="489"/>
                  </a:lnTo>
                  <a:lnTo>
                    <a:pt x="820" y="489"/>
                  </a:lnTo>
                  <a:lnTo>
                    <a:pt x="832" y="485"/>
                  </a:lnTo>
                  <a:lnTo>
                    <a:pt x="844" y="477"/>
                  </a:lnTo>
                  <a:lnTo>
                    <a:pt x="847" y="470"/>
                  </a:lnTo>
                  <a:lnTo>
                    <a:pt x="851" y="458"/>
                  </a:lnTo>
                  <a:lnTo>
                    <a:pt x="847" y="446"/>
                  </a:lnTo>
                  <a:lnTo>
                    <a:pt x="844" y="435"/>
                  </a:lnTo>
                  <a:lnTo>
                    <a:pt x="832" y="427"/>
                  </a:lnTo>
                  <a:lnTo>
                    <a:pt x="820" y="427"/>
                  </a:lnTo>
                  <a:lnTo>
                    <a:pt x="558" y="427"/>
                  </a:lnTo>
                  <a:lnTo>
                    <a:pt x="547" y="427"/>
                  </a:lnTo>
                  <a:lnTo>
                    <a:pt x="535" y="435"/>
                  </a:lnTo>
                  <a:lnTo>
                    <a:pt x="528" y="446"/>
                  </a:lnTo>
                  <a:lnTo>
                    <a:pt x="528" y="458"/>
                  </a:lnTo>
                  <a:lnTo>
                    <a:pt x="528" y="470"/>
                  </a:lnTo>
                  <a:lnTo>
                    <a:pt x="535" y="477"/>
                  </a:lnTo>
                  <a:lnTo>
                    <a:pt x="547" y="485"/>
                  </a:lnTo>
                  <a:lnTo>
                    <a:pt x="558" y="489"/>
                  </a:lnTo>
                  <a:lnTo>
                    <a:pt x="659" y="489"/>
                  </a:lnTo>
                  <a:lnTo>
                    <a:pt x="659" y="589"/>
                  </a:lnTo>
                  <a:lnTo>
                    <a:pt x="327" y="589"/>
                  </a:lnTo>
                  <a:lnTo>
                    <a:pt x="327" y="489"/>
                  </a:lnTo>
                  <a:lnTo>
                    <a:pt x="427" y="489"/>
                  </a:lnTo>
                  <a:lnTo>
                    <a:pt x="439" y="485"/>
                  </a:lnTo>
                  <a:lnTo>
                    <a:pt x="447" y="477"/>
                  </a:lnTo>
                  <a:lnTo>
                    <a:pt x="454" y="470"/>
                  </a:lnTo>
                  <a:lnTo>
                    <a:pt x="458" y="458"/>
                  </a:lnTo>
                  <a:lnTo>
                    <a:pt x="454" y="446"/>
                  </a:lnTo>
                  <a:lnTo>
                    <a:pt x="447" y="435"/>
                  </a:lnTo>
                  <a:lnTo>
                    <a:pt x="439" y="427"/>
                  </a:lnTo>
                  <a:lnTo>
                    <a:pt x="427" y="427"/>
                  </a:lnTo>
                  <a:lnTo>
                    <a:pt x="162" y="427"/>
                  </a:lnTo>
                  <a:lnTo>
                    <a:pt x="150" y="427"/>
                  </a:lnTo>
                  <a:lnTo>
                    <a:pt x="142" y="435"/>
                  </a:lnTo>
                  <a:lnTo>
                    <a:pt x="135" y="446"/>
                  </a:lnTo>
                  <a:lnTo>
                    <a:pt x="131" y="458"/>
                  </a:lnTo>
                  <a:lnTo>
                    <a:pt x="135" y="470"/>
                  </a:lnTo>
                  <a:lnTo>
                    <a:pt x="142" y="477"/>
                  </a:lnTo>
                  <a:lnTo>
                    <a:pt x="150" y="485"/>
                  </a:lnTo>
                  <a:lnTo>
                    <a:pt x="162" y="489"/>
                  </a:lnTo>
                  <a:lnTo>
                    <a:pt x="266" y="489"/>
                  </a:lnTo>
                  <a:lnTo>
                    <a:pt x="266" y="589"/>
                  </a:lnTo>
                  <a:lnTo>
                    <a:pt x="61" y="589"/>
                  </a:lnTo>
                  <a:lnTo>
                    <a:pt x="61" y="62"/>
                  </a:lnTo>
                  <a:lnTo>
                    <a:pt x="266" y="62"/>
                  </a:lnTo>
                  <a:lnTo>
                    <a:pt x="266" y="100"/>
                  </a:lnTo>
                  <a:lnTo>
                    <a:pt x="223" y="119"/>
                  </a:lnTo>
                  <a:lnTo>
                    <a:pt x="192" y="146"/>
                  </a:lnTo>
                  <a:lnTo>
                    <a:pt x="173" y="185"/>
                  </a:lnTo>
                  <a:lnTo>
                    <a:pt x="165" y="204"/>
                  </a:lnTo>
                  <a:lnTo>
                    <a:pt x="165" y="227"/>
                  </a:lnTo>
                  <a:lnTo>
                    <a:pt x="169" y="239"/>
                  </a:lnTo>
                  <a:lnTo>
                    <a:pt x="173" y="250"/>
                  </a:lnTo>
                  <a:lnTo>
                    <a:pt x="185" y="254"/>
                  </a:lnTo>
                  <a:lnTo>
                    <a:pt x="196" y="258"/>
                  </a:lnTo>
                  <a:lnTo>
                    <a:pt x="266" y="258"/>
                  </a:lnTo>
                  <a:lnTo>
                    <a:pt x="266" y="262"/>
                  </a:lnTo>
                  <a:lnTo>
                    <a:pt x="266" y="273"/>
                  </a:lnTo>
                  <a:lnTo>
                    <a:pt x="273" y="281"/>
                  </a:lnTo>
                  <a:lnTo>
                    <a:pt x="281" y="289"/>
                  </a:lnTo>
                  <a:lnTo>
                    <a:pt x="296" y="293"/>
                  </a:lnTo>
                  <a:lnTo>
                    <a:pt x="308" y="289"/>
                  </a:lnTo>
                  <a:lnTo>
                    <a:pt x="316" y="281"/>
                  </a:lnTo>
                  <a:lnTo>
                    <a:pt x="323" y="273"/>
                  </a:lnTo>
                  <a:lnTo>
                    <a:pt x="327" y="262"/>
                  </a:lnTo>
                  <a:lnTo>
                    <a:pt x="327" y="258"/>
                  </a:lnTo>
                  <a:lnTo>
                    <a:pt x="393" y="258"/>
                  </a:lnTo>
                  <a:lnTo>
                    <a:pt x="404" y="254"/>
                  </a:lnTo>
                  <a:lnTo>
                    <a:pt x="416" y="250"/>
                  </a:lnTo>
                  <a:lnTo>
                    <a:pt x="424" y="239"/>
                  </a:lnTo>
                  <a:lnTo>
                    <a:pt x="424" y="227"/>
                  </a:lnTo>
                  <a:lnTo>
                    <a:pt x="424" y="204"/>
                  </a:lnTo>
                  <a:lnTo>
                    <a:pt x="416" y="185"/>
                  </a:lnTo>
                  <a:lnTo>
                    <a:pt x="397" y="146"/>
                  </a:lnTo>
                  <a:lnTo>
                    <a:pt x="366" y="119"/>
                  </a:lnTo>
                  <a:lnTo>
                    <a:pt x="327" y="100"/>
                  </a:lnTo>
                  <a:lnTo>
                    <a:pt x="327" y="62"/>
                  </a:lnTo>
                  <a:lnTo>
                    <a:pt x="659" y="62"/>
                  </a:lnTo>
                  <a:lnTo>
                    <a:pt x="659" y="100"/>
                  </a:lnTo>
                  <a:lnTo>
                    <a:pt x="620" y="119"/>
                  </a:lnTo>
                  <a:lnTo>
                    <a:pt x="589" y="146"/>
                  </a:lnTo>
                  <a:lnTo>
                    <a:pt x="566" y="185"/>
                  </a:lnTo>
                  <a:lnTo>
                    <a:pt x="562" y="204"/>
                  </a:lnTo>
                  <a:lnTo>
                    <a:pt x="558" y="227"/>
                  </a:lnTo>
                  <a:lnTo>
                    <a:pt x="562" y="239"/>
                  </a:lnTo>
                  <a:lnTo>
                    <a:pt x="570" y="250"/>
                  </a:lnTo>
                  <a:lnTo>
                    <a:pt x="578" y="254"/>
                  </a:lnTo>
                  <a:lnTo>
                    <a:pt x="589" y="258"/>
                  </a:lnTo>
                  <a:lnTo>
                    <a:pt x="659" y="258"/>
                  </a:lnTo>
                  <a:lnTo>
                    <a:pt x="659" y="262"/>
                  </a:lnTo>
                  <a:lnTo>
                    <a:pt x="662" y="273"/>
                  </a:lnTo>
                  <a:lnTo>
                    <a:pt x="666" y="281"/>
                  </a:lnTo>
                  <a:lnTo>
                    <a:pt x="678" y="289"/>
                  </a:lnTo>
                  <a:lnTo>
                    <a:pt x="689" y="293"/>
                  </a:lnTo>
                  <a:lnTo>
                    <a:pt x="701" y="289"/>
                  </a:lnTo>
                  <a:lnTo>
                    <a:pt x="713" y="281"/>
                  </a:lnTo>
                  <a:lnTo>
                    <a:pt x="716" y="273"/>
                  </a:lnTo>
                  <a:lnTo>
                    <a:pt x="720" y="262"/>
                  </a:lnTo>
                  <a:lnTo>
                    <a:pt x="720" y="258"/>
                  </a:lnTo>
                  <a:lnTo>
                    <a:pt x="790" y="258"/>
                  </a:lnTo>
                  <a:lnTo>
                    <a:pt x="801" y="254"/>
                  </a:lnTo>
                  <a:lnTo>
                    <a:pt x="809" y="250"/>
                  </a:lnTo>
                  <a:lnTo>
                    <a:pt x="817" y="239"/>
                  </a:lnTo>
                  <a:lnTo>
                    <a:pt x="820" y="227"/>
                  </a:lnTo>
                  <a:lnTo>
                    <a:pt x="817" y="204"/>
                  </a:lnTo>
                  <a:lnTo>
                    <a:pt x="813" y="185"/>
                  </a:lnTo>
                  <a:lnTo>
                    <a:pt x="790" y="146"/>
                  </a:lnTo>
                  <a:lnTo>
                    <a:pt x="759" y="119"/>
                  </a:lnTo>
                  <a:lnTo>
                    <a:pt x="720" y="100"/>
                  </a:lnTo>
                  <a:lnTo>
                    <a:pt x="720" y="62"/>
                  </a:lnTo>
                  <a:lnTo>
                    <a:pt x="921" y="62"/>
                  </a:lnTo>
                  <a:lnTo>
                    <a:pt x="921" y="589"/>
                  </a:lnTo>
                  <a:close/>
                  <a:moveTo>
                    <a:pt x="296" y="158"/>
                  </a:moveTo>
                  <a:lnTo>
                    <a:pt x="312" y="162"/>
                  </a:lnTo>
                  <a:lnTo>
                    <a:pt x="331" y="170"/>
                  </a:lnTo>
                  <a:lnTo>
                    <a:pt x="346" y="181"/>
                  </a:lnTo>
                  <a:lnTo>
                    <a:pt x="354" y="196"/>
                  </a:lnTo>
                  <a:lnTo>
                    <a:pt x="235" y="196"/>
                  </a:lnTo>
                  <a:lnTo>
                    <a:pt x="246" y="181"/>
                  </a:lnTo>
                  <a:lnTo>
                    <a:pt x="258" y="170"/>
                  </a:lnTo>
                  <a:lnTo>
                    <a:pt x="277" y="162"/>
                  </a:lnTo>
                  <a:lnTo>
                    <a:pt x="296" y="158"/>
                  </a:lnTo>
                  <a:lnTo>
                    <a:pt x="296" y="158"/>
                  </a:lnTo>
                  <a:close/>
                  <a:moveTo>
                    <a:pt x="689" y="158"/>
                  </a:moveTo>
                  <a:lnTo>
                    <a:pt x="709" y="162"/>
                  </a:lnTo>
                  <a:lnTo>
                    <a:pt x="724" y="170"/>
                  </a:lnTo>
                  <a:lnTo>
                    <a:pt x="740" y="181"/>
                  </a:lnTo>
                  <a:lnTo>
                    <a:pt x="751" y="196"/>
                  </a:lnTo>
                  <a:lnTo>
                    <a:pt x="628" y="196"/>
                  </a:lnTo>
                  <a:lnTo>
                    <a:pt x="639" y="181"/>
                  </a:lnTo>
                  <a:lnTo>
                    <a:pt x="655" y="170"/>
                  </a:lnTo>
                  <a:lnTo>
                    <a:pt x="670" y="162"/>
                  </a:lnTo>
                  <a:lnTo>
                    <a:pt x="689" y="158"/>
                  </a:lnTo>
                  <a:lnTo>
                    <a:pt x="689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68"/>
            <p:cNvSpPr>
              <a:spLocks/>
            </p:cNvSpPr>
            <p:nvPr/>
          </p:nvSpPr>
          <p:spPr bwMode="auto">
            <a:xfrm>
              <a:off x="4452938" y="6081713"/>
              <a:ext cx="98425" cy="201613"/>
            </a:xfrm>
            <a:custGeom>
              <a:avLst/>
              <a:gdLst>
                <a:gd name="T0" fmla="*/ 31 w 62"/>
                <a:gd name="T1" fmla="*/ 127 h 127"/>
                <a:gd name="T2" fmla="*/ 43 w 62"/>
                <a:gd name="T3" fmla="*/ 124 h 127"/>
                <a:gd name="T4" fmla="*/ 50 w 62"/>
                <a:gd name="T5" fmla="*/ 116 h 127"/>
                <a:gd name="T6" fmla="*/ 58 w 62"/>
                <a:gd name="T7" fmla="*/ 108 h 127"/>
                <a:gd name="T8" fmla="*/ 62 w 62"/>
                <a:gd name="T9" fmla="*/ 97 h 127"/>
                <a:gd name="T10" fmla="*/ 62 w 62"/>
                <a:gd name="T11" fmla="*/ 31 h 127"/>
                <a:gd name="T12" fmla="*/ 58 w 62"/>
                <a:gd name="T13" fmla="*/ 20 h 127"/>
                <a:gd name="T14" fmla="*/ 50 w 62"/>
                <a:gd name="T15" fmla="*/ 8 h 127"/>
                <a:gd name="T16" fmla="*/ 43 w 62"/>
                <a:gd name="T17" fmla="*/ 0 h 127"/>
                <a:gd name="T18" fmla="*/ 31 w 62"/>
                <a:gd name="T19" fmla="*/ 0 h 127"/>
                <a:gd name="T20" fmla="*/ 16 w 62"/>
                <a:gd name="T21" fmla="*/ 0 h 127"/>
                <a:gd name="T22" fmla="*/ 8 w 62"/>
                <a:gd name="T23" fmla="*/ 8 h 127"/>
                <a:gd name="T24" fmla="*/ 0 w 62"/>
                <a:gd name="T25" fmla="*/ 20 h 127"/>
                <a:gd name="T26" fmla="*/ 0 w 62"/>
                <a:gd name="T27" fmla="*/ 31 h 127"/>
                <a:gd name="T28" fmla="*/ 0 w 62"/>
                <a:gd name="T29" fmla="*/ 97 h 127"/>
                <a:gd name="T30" fmla="*/ 0 w 62"/>
                <a:gd name="T31" fmla="*/ 108 h 127"/>
                <a:gd name="T32" fmla="*/ 8 w 62"/>
                <a:gd name="T33" fmla="*/ 116 h 127"/>
                <a:gd name="T34" fmla="*/ 16 w 62"/>
                <a:gd name="T35" fmla="*/ 124 h 127"/>
                <a:gd name="T36" fmla="*/ 31 w 62"/>
                <a:gd name="T37" fmla="*/ 127 h 127"/>
                <a:gd name="T38" fmla="*/ 31 w 62"/>
                <a:gd name="T3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27">
                  <a:moveTo>
                    <a:pt x="31" y="127"/>
                  </a:moveTo>
                  <a:lnTo>
                    <a:pt x="43" y="124"/>
                  </a:lnTo>
                  <a:lnTo>
                    <a:pt x="50" y="116"/>
                  </a:lnTo>
                  <a:lnTo>
                    <a:pt x="58" y="108"/>
                  </a:lnTo>
                  <a:lnTo>
                    <a:pt x="62" y="97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8" y="116"/>
                  </a:lnTo>
                  <a:lnTo>
                    <a:pt x="16" y="124"/>
                  </a:lnTo>
                  <a:lnTo>
                    <a:pt x="31" y="127"/>
                  </a:lnTo>
                  <a:lnTo>
                    <a:pt x="31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179012" y="3681044"/>
            <a:ext cx="597611" cy="646250"/>
            <a:chOff x="3670300" y="3841750"/>
            <a:chExt cx="2789238" cy="3016251"/>
          </a:xfrm>
        </p:grpSpPr>
        <p:sp>
          <p:nvSpPr>
            <p:cNvPr id="37" name="Freeform 73"/>
            <p:cNvSpPr>
              <a:spLocks noEditPoints="1"/>
            </p:cNvSpPr>
            <p:nvPr/>
          </p:nvSpPr>
          <p:spPr bwMode="auto">
            <a:xfrm>
              <a:off x="3670300" y="4256088"/>
              <a:ext cx="2600325" cy="2601913"/>
            </a:xfrm>
            <a:custGeom>
              <a:avLst/>
              <a:gdLst>
                <a:gd name="T0" fmla="*/ 1372 w 1638"/>
                <a:gd name="T1" fmla="*/ 462 h 1639"/>
                <a:gd name="T2" fmla="*/ 1052 w 1638"/>
                <a:gd name="T3" fmla="*/ 66 h 1639"/>
                <a:gd name="T4" fmla="*/ 1029 w 1638"/>
                <a:gd name="T5" fmla="*/ 27 h 1639"/>
                <a:gd name="T6" fmla="*/ 709 w 1638"/>
                <a:gd name="T7" fmla="*/ 8 h 1639"/>
                <a:gd name="T8" fmla="*/ 408 w 1638"/>
                <a:gd name="T9" fmla="*/ 108 h 1639"/>
                <a:gd name="T10" fmla="*/ 166 w 1638"/>
                <a:gd name="T11" fmla="*/ 323 h 1639"/>
                <a:gd name="T12" fmla="*/ 27 w 1638"/>
                <a:gd name="T13" fmla="*/ 608 h 1639"/>
                <a:gd name="T14" fmla="*/ 4 w 1638"/>
                <a:gd name="T15" fmla="*/ 920 h 1639"/>
                <a:gd name="T16" fmla="*/ 108 w 1638"/>
                <a:gd name="T17" fmla="*/ 1227 h 1639"/>
                <a:gd name="T18" fmla="*/ 320 w 1638"/>
                <a:gd name="T19" fmla="*/ 1470 h 1639"/>
                <a:gd name="T20" fmla="*/ 605 w 1638"/>
                <a:gd name="T21" fmla="*/ 1608 h 1639"/>
                <a:gd name="T22" fmla="*/ 1029 w 1638"/>
                <a:gd name="T23" fmla="*/ 1608 h 1639"/>
                <a:gd name="T24" fmla="*/ 1364 w 1638"/>
                <a:gd name="T25" fmla="*/ 1431 h 1639"/>
                <a:gd name="T26" fmla="*/ 1553 w 1638"/>
                <a:gd name="T27" fmla="*/ 1177 h 1639"/>
                <a:gd name="T28" fmla="*/ 1634 w 1638"/>
                <a:gd name="T29" fmla="*/ 873 h 1639"/>
                <a:gd name="T30" fmla="*/ 1595 w 1638"/>
                <a:gd name="T31" fmla="*/ 562 h 1639"/>
                <a:gd name="T32" fmla="*/ 1511 w 1638"/>
                <a:gd name="T33" fmla="*/ 396 h 1639"/>
                <a:gd name="T34" fmla="*/ 798 w 1638"/>
                <a:gd name="T35" fmla="*/ 843 h 1639"/>
                <a:gd name="T36" fmla="*/ 1403 w 1638"/>
                <a:gd name="T37" fmla="*/ 589 h 1639"/>
                <a:gd name="T38" fmla="*/ 1445 w 1638"/>
                <a:gd name="T39" fmla="*/ 820 h 1639"/>
                <a:gd name="T40" fmla="*/ 1399 w 1638"/>
                <a:gd name="T41" fmla="*/ 1050 h 1639"/>
                <a:gd name="T42" fmla="*/ 1276 w 1638"/>
                <a:gd name="T43" fmla="*/ 1247 h 1639"/>
                <a:gd name="T44" fmla="*/ 1056 w 1638"/>
                <a:gd name="T45" fmla="*/ 1397 h 1639"/>
                <a:gd name="T46" fmla="*/ 740 w 1638"/>
                <a:gd name="T47" fmla="*/ 1439 h 1639"/>
                <a:gd name="T48" fmla="*/ 443 w 1638"/>
                <a:gd name="T49" fmla="*/ 1320 h 1639"/>
                <a:gd name="T50" fmla="*/ 247 w 1638"/>
                <a:gd name="T51" fmla="*/ 1077 h 1639"/>
                <a:gd name="T52" fmla="*/ 193 w 1638"/>
                <a:gd name="T53" fmla="*/ 839 h 1639"/>
                <a:gd name="T54" fmla="*/ 231 w 1638"/>
                <a:gd name="T55" fmla="*/ 597 h 1639"/>
                <a:gd name="T56" fmla="*/ 358 w 1638"/>
                <a:gd name="T57" fmla="*/ 393 h 1639"/>
                <a:gd name="T58" fmla="*/ 555 w 1638"/>
                <a:gd name="T59" fmla="*/ 250 h 1639"/>
                <a:gd name="T60" fmla="*/ 778 w 1638"/>
                <a:gd name="T61" fmla="*/ 193 h 1639"/>
                <a:gd name="T62" fmla="*/ 790 w 1638"/>
                <a:gd name="T63" fmla="*/ 812 h 1639"/>
                <a:gd name="T64" fmla="*/ 990 w 1638"/>
                <a:gd name="T65" fmla="*/ 1554 h 1639"/>
                <a:gd name="T66" fmla="*/ 694 w 1638"/>
                <a:gd name="T67" fmla="*/ 1566 h 1639"/>
                <a:gd name="T68" fmla="*/ 416 w 1638"/>
                <a:gd name="T69" fmla="*/ 1462 h 1639"/>
                <a:gd name="T70" fmla="*/ 200 w 1638"/>
                <a:gd name="T71" fmla="*/ 1262 h 1639"/>
                <a:gd name="T72" fmla="*/ 77 w 1638"/>
                <a:gd name="T73" fmla="*/ 985 h 1639"/>
                <a:gd name="T74" fmla="*/ 69 w 1638"/>
                <a:gd name="T75" fmla="*/ 693 h 1639"/>
                <a:gd name="T76" fmla="*/ 173 w 1638"/>
                <a:gd name="T77" fmla="*/ 423 h 1639"/>
                <a:gd name="T78" fmla="*/ 374 w 1638"/>
                <a:gd name="T79" fmla="*/ 204 h 1639"/>
                <a:gd name="T80" fmla="*/ 721 w 1638"/>
                <a:gd name="T81" fmla="*/ 69 h 1639"/>
                <a:gd name="T82" fmla="*/ 967 w 1638"/>
                <a:gd name="T83" fmla="*/ 146 h 1639"/>
                <a:gd name="T84" fmla="*/ 713 w 1638"/>
                <a:gd name="T85" fmla="*/ 139 h 1639"/>
                <a:gd name="T86" fmla="*/ 474 w 1638"/>
                <a:gd name="T87" fmla="*/ 223 h 1639"/>
                <a:gd name="T88" fmla="*/ 274 w 1638"/>
                <a:gd name="T89" fmla="*/ 400 h 1639"/>
                <a:gd name="T90" fmla="*/ 154 w 1638"/>
                <a:gd name="T91" fmla="*/ 639 h 1639"/>
                <a:gd name="T92" fmla="*/ 135 w 1638"/>
                <a:gd name="T93" fmla="*/ 908 h 1639"/>
                <a:gd name="T94" fmla="*/ 224 w 1638"/>
                <a:gd name="T95" fmla="*/ 1162 h 1639"/>
                <a:gd name="T96" fmla="*/ 478 w 1638"/>
                <a:gd name="T97" fmla="*/ 1416 h 1639"/>
                <a:gd name="T98" fmla="*/ 821 w 1638"/>
                <a:gd name="T99" fmla="*/ 1504 h 1639"/>
                <a:gd name="T100" fmla="*/ 1164 w 1638"/>
                <a:gd name="T101" fmla="*/ 1412 h 1639"/>
                <a:gd name="T102" fmla="*/ 1364 w 1638"/>
                <a:gd name="T103" fmla="*/ 1239 h 1639"/>
                <a:gd name="T104" fmla="*/ 1480 w 1638"/>
                <a:gd name="T105" fmla="*/ 1008 h 1639"/>
                <a:gd name="T106" fmla="*/ 1503 w 1638"/>
                <a:gd name="T107" fmla="*/ 754 h 1639"/>
                <a:gd name="T108" fmla="*/ 1430 w 1638"/>
                <a:gd name="T109" fmla="*/ 500 h 1639"/>
                <a:gd name="T110" fmla="*/ 1561 w 1638"/>
                <a:gd name="T111" fmla="*/ 673 h 1639"/>
                <a:gd name="T112" fmla="*/ 1565 w 1638"/>
                <a:gd name="T113" fmla="*/ 958 h 1639"/>
                <a:gd name="T114" fmla="*/ 1461 w 1638"/>
                <a:gd name="T115" fmla="*/ 1224 h 1639"/>
                <a:gd name="T116" fmla="*/ 1260 w 1638"/>
                <a:gd name="T117" fmla="*/ 1431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38" h="1639">
                  <a:moveTo>
                    <a:pt x="1511" y="396"/>
                  </a:moveTo>
                  <a:lnTo>
                    <a:pt x="1499" y="393"/>
                  </a:lnTo>
                  <a:lnTo>
                    <a:pt x="1488" y="396"/>
                  </a:lnTo>
                  <a:lnTo>
                    <a:pt x="1372" y="462"/>
                  </a:lnTo>
                  <a:lnTo>
                    <a:pt x="1372" y="462"/>
                  </a:lnTo>
                  <a:lnTo>
                    <a:pt x="1372" y="466"/>
                  </a:lnTo>
                  <a:lnTo>
                    <a:pt x="867" y="754"/>
                  </a:lnTo>
                  <a:lnTo>
                    <a:pt x="1052" y="66"/>
                  </a:lnTo>
                  <a:lnTo>
                    <a:pt x="1052" y="54"/>
                  </a:lnTo>
                  <a:lnTo>
                    <a:pt x="1048" y="43"/>
                  </a:lnTo>
                  <a:lnTo>
                    <a:pt x="1041" y="35"/>
                  </a:lnTo>
                  <a:lnTo>
                    <a:pt x="1029" y="27"/>
                  </a:lnTo>
                  <a:lnTo>
                    <a:pt x="952" y="12"/>
                  </a:lnTo>
                  <a:lnTo>
                    <a:pt x="871" y="0"/>
                  </a:lnTo>
                  <a:lnTo>
                    <a:pt x="790" y="0"/>
                  </a:lnTo>
                  <a:lnTo>
                    <a:pt x="709" y="8"/>
                  </a:lnTo>
                  <a:lnTo>
                    <a:pt x="632" y="19"/>
                  </a:lnTo>
                  <a:lnTo>
                    <a:pt x="555" y="43"/>
                  </a:lnTo>
                  <a:lnTo>
                    <a:pt x="482" y="73"/>
                  </a:lnTo>
                  <a:lnTo>
                    <a:pt x="408" y="108"/>
                  </a:lnTo>
                  <a:lnTo>
                    <a:pt x="339" y="154"/>
                  </a:lnTo>
                  <a:lnTo>
                    <a:pt x="274" y="208"/>
                  </a:lnTo>
                  <a:lnTo>
                    <a:pt x="216" y="262"/>
                  </a:lnTo>
                  <a:lnTo>
                    <a:pt x="166" y="323"/>
                  </a:lnTo>
                  <a:lnTo>
                    <a:pt x="119" y="389"/>
                  </a:lnTo>
                  <a:lnTo>
                    <a:pt x="81" y="458"/>
                  </a:lnTo>
                  <a:lnTo>
                    <a:pt x="50" y="531"/>
                  </a:lnTo>
                  <a:lnTo>
                    <a:pt x="27" y="608"/>
                  </a:lnTo>
                  <a:lnTo>
                    <a:pt x="12" y="685"/>
                  </a:lnTo>
                  <a:lnTo>
                    <a:pt x="0" y="762"/>
                  </a:lnTo>
                  <a:lnTo>
                    <a:pt x="0" y="839"/>
                  </a:lnTo>
                  <a:lnTo>
                    <a:pt x="4" y="920"/>
                  </a:lnTo>
                  <a:lnTo>
                    <a:pt x="19" y="1000"/>
                  </a:lnTo>
                  <a:lnTo>
                    <a:pt x="39" y="1077"/>
                  </a:lnTo>
                  <a:lnTo>
                    <a:pt x="69" y="1154"/>
                  </a:lnTo>
                  <a:lnTo>
                    <a:pt x="108" y="1227"/>
                  </a:lnTo>
                  <a:lnTo>
                    <a:pt x="150" y="1297"/>
                  </a:lnTo>
                  <a:lnTo>
                    <a:pt x="200" y="1358"/>
                  </a:lnTo>
                  <a:lnTo>
                    <a:pt x="258" y="1416"/>
                  </a:lnTo>
                  <a:lnTo>
                    <a:pt x="320" y="1470"/>
                  </a:lnTo>
                  <a:lnTo>
                    <a:pt x="385" y="1512"/>
                  </a:lnTo>
                  <a:lnTo>
                    <a:pt x="455" y="1551"/>
                  </a:lnTo>
                  <a:lnTo>
                    <a:pt x="528" y="1585"/>
                  </a:lnTo>
                  <a:lnTo>
                    <a:pt x="605" y="1608"/>
                  </a:lnTo>
                  <a:lnTo>
                    <a:pt x="713" y="1631"/>
                  </a:lnTo>
                  <a:lnTo>
                    <a:pt x="821" y="1639"/>
                  </a:lnTo>
                  <a:lnTo>
                    <a:pt x="925" y="1631"/>
                  </a:lnTo>
                  <a:lnTo>
                    <a:pt x="1029" y="1608"/>
                  </a:lnTo>
                  <a:lnTo>
                    <a:pt x="1129" y="1574"/>
                  </a:lnTo>
                  <a:lnTo>
                    <a:pt x="1229" y="1527"/>
                  </a:lnTo>
                  <a:lnTo>
                    <a:pt x="1299" y="1481"/>
                  </a:lnTo>
                  <a:lnTo>
                    <a:pt x="1364" y="1431"/>
                  </a:lnTo>
                  <a:lnTo>
                    <a:pt x="1422" y="1374"/>
                  </a:lnTo>
                  <a:lnTo>
                    <a:pt x="1472" y="1312"/>
                  </a:lnTo>
                  <a:lnTo>
                    <a:pt x="1518" y="1247"/>
                  </a:lnTo>
                  <a:lnTo>
                    <a:pt x="1553" y="1177"/>
                  </a:lnTo>
                  <a:lnTo>
                    <a:pt x="1584" y="1104"/>
                  </a:lnTo>
                  <a:lnTo>
                    <a:pt x="1611" y="1031"/>
                  </a:lnTo>
                  <a:lnTo>
                    <a:pt x="1626" y="954"/>
                  </a:lnTo>
                  <a:lnTo>
                    <a:pt x="1634" y="873"/>
                  </a:lnTo>
                  <a:lnTo>
                    <a:pt x="1638" y="797"/>
                  </a:lnTo>
                  <a:lnTo>
                    <a:pt x="1630" y="716"/>
                  </a:lnTo>
                  <a:lnTo>
                    <a:pt x="1619" y="639"/>
                  </a:lnTo>
                  <a:lnTo>
                    <a:pt x="1595" y="562"/>
                  </a:lnTo>
                  <a:lnTo>
                    <a:pt x="1565" y="485"/>
                  </a:lnTo>
                  <a:lnTo>
                    <a:pt x="1530" y="408"/>
                  </a:lnTo>
                  <a:lnTo>
                    <a:pt x="1518" y="400"/>
                  </a:lnTo>
                  <a:lnTo>
                    <a:pt x="1511" y="396"/>
                  </a:lnTo>
                  <a:lnTo>
                    <a:pt x="1511" y="396"/>
                  </a:lnTo>
                  <a:close/>
                  <a:moveTo>
                    <a:pt x="790" y="812"/>
                  </a:moveTo>
                  <a:lnTo>
                    <a:pt x="790" y="827"/>
                  </a:lnTo>
                  <a:lnTo>
                    <a:pt x="798" y="843"/>
                  </a:lnTo>
                  <a:lnTo>
                    <a:pt x="817" y="850"/>
                  </a:lnTo>
                  <a:lnTo>
                    <a:pt x="832" y="847"/>
                  </a:lnTo>
                  <a:lnTo>
                    <a:pt x="1376" y="531"/>
                  </a:lnTo>
                  <a:lnTo>
                    <a:pt x="1403" y="589"/>
                  </a:lnTo>
                  <a:lnTo>
                    <a:pt x="1422" y="647"/>
                  </a:lnTo>
                  <a:lnTo>
                    <a:pt x="1434" y="704"/>
                  </a:lnTo>
                  <a:lnTo>
                    <a:pt x="1441" y="762"/>
                  </a:lnTo>
                  <a:lnTo>
                    <a:pt x="1445" y="820"/>
                  </a:lnTo>
                  <a:lnTo>
                    <a:pt x="1441" y="881"/>
                  </a:lnTo>
                  <a:lnTo>
                    <a:pt x="1434" y="939"/>
                  </a:lnTo>
                  <a:lnTo>
                    <a:pt x="1418" y="993"/>
                  </a:lnTo>
                  <a:lnTo>
                    <a:pt x="1399" y="1050"/>
                  </a:lnTo>
                  <a:lnTo>
                    <a:pt x="1376" y="1104"/>
                  </a:lnTo>
                  <a:lnTo>
                    <a:pt x="1349" y="1154"/>
                  </a:lnTo>
                  <a:lnTo>
                    <a:pt x="1314" y="1200"/>
                  </a:lnTo>
                  <a:lnTo>
                    <a:pt x="1276" y="1247"/>
                  </a:lnTo>
                  <a:lnTo>
                    <a:pt x="1233" y="1289"/>
                  </a:lnTo>
                  <a:lnTo>
                    <a:pt x="1183" y="1327"/>
                  </a:lnTo>
                  <a:lnTo>
                    <a:pt x="1133" y="1362"/>
                  </a:lnTo>
                  <a:lnTo>
                    <a:pt x="1056" y="1397"/>
                  </a:lnTo>
                  <a:lnTo>
                    <a:pt x="979" y="1424"/>
                  </a:lnTo>
                  <a:lnTo>
                    <a:pt x="898" y="1439"/>
                  </a:lnTo>
                  <a:lnTo>
                    <a:pt x="821" y="1443"/>
                  </a:lnTo>
                  <a:lnTo>
                    <a:pt x="740" y="1439"/>
                  </a:lnTo>
                  <a:lnTo>
                    <a:pt x="659" y="1424"/>
                  </a:lnTo>
                  <a:lnTo>
                    <a:pt x="582" y="1397"/>
                  </a:lnTo>
                  <a:lnTo>
                    <a:pt x="509" y="1362"/>
                  </a:lnTo>
                  <a:lnTo>
                    <a:pt x="443" y="1320"/>
                  </a:lnTo>
                  <a:lnTo>
                    <a:pt x="378" y="1266"/>
                  </a:lnTo>
                  <a:lnTo>
                    <a:pt x="324" y="1200"/>
                  </a:lnTo>
                  <a:lnTo>
                    <a:pt x="274" y="1131"/>
                  </a:lnTo>
                  <a:lnTo>
                    <a:pt x="247" y="1077"/>
                  </a:lnTo>
                  <a:lnTo>
                    <a:pt x="224" y="1020"/>
                  </a:lnTo>
                  <a:lnTo>
                    <a:pt x="208" y="958"/>
                  </a:lnTo>
                  <a:lnTo>
                    <a:pt x="197" y="900"/>
                  </a:lnTo>
                  <a:lnTo>
                    <a:pt x="193" y="839"/>
                  </a:lnTo>
                  <a:lnTo>
                    <a:pt x="193" y="777"/>
                  </a:lnTo>
                  <a:lnTo>
                    <a:pt x="200" y="716"/>
                  </a:lnTo>
                  <a:lnTo>
                    <a:pt x="212" y="658"/>
                  </a:lnTo>
                  <a:lnTo>
                    <a:pt x="231" y="597"/>
                  </a:lnTo>
                  <a:lnTo>
                    <a:pt x="258" y="539"/>
                  </a:lnTo>
                  <a:lnTo>
                    <a:pt x="285" y="489"/>
                  </a:lnTo>
                  <a:lnTo>
                    <a:pt x="320" y="439"/>
                  </a:lnTo>
                  <a:lnTo>
                    <a:pt x="358" y="393"/>
                  </a:lnTo>
                  <a:lnTo>
                    <a:pt x="405" y="346"/>
                  </a:lnTo>
                  <a:lnTo>
                    <a:pt x="451" y="312"/>
                  </a:lnTo>
                  <a:lnTo>
                    <a:pt x="505" y="277"/>
                  </a:lnTo>
                  <a:lnTo>
                    <a:pt x="555" y="250"/>
                  </a:lnTo>
                  <a:lnTo>
                    <a:pt x="609" y="227"/>
                  </a:lnTo>
                  <a:lnTo>
                    <a:pt x="667" y="212"/>
                  </a:lnTo>
                  <a:lnTo>
                    <a:pt x="721" y="200"/>
                  </a:lnTo>
                  <a:lnTo>
                    <a:pt x="778" y="193"/>
                  </a:lnTo>
                  <a:lnTo>
                    <a:pt x="836" y="193"/>
                  </a:lnTo>
                  <a:lnTo>
                    <a:pt x="894" y="196"/>
                  </a:lnTo>
                  <a:lnTo>
                    <a:pt x="952" y="208"/>
                  </a:lnTo>
                  <a:lnTo>
                    <a:pt x="790" y="812"/>
                  </a:lnTo>
                  <a:close/>
                  <a:moveTo>
                    <a:pt x="1199" y="1474"/>
                  </a:moveTo>
                  <a:lnTo>
                    <a:pt x="1129" y="1508"/>
                  </a:lnTo>
                  <a:lnTo>
                    <a:pt x="1060" y="1535"/>
                  </a:lnTo>
                  <a:lnTo>
                    <a:pt x="990" y="1554"/>
                  </a:lnTo>
                  <a:lnTo>
                    <a:pt x="917" y="1570"/>
                  </a:lnTo>
                  <a:lnTo>
                    <a:pt x="844" y="1574"/>
                  </a:lnTo>
                  <a:lnTo>
                    <a:pt x="771" y="1574"/>
                  </a:lnTo>
                  <a:lnTo>
                    <a:pt x="694" y="1566"/>
                  </a:lnTo>
                  <a:lnTo>
                    <a:pt x="620" y="1551"/>
                  </a:lnTo>
                  <a:lnTo>
                    <a:pt x="551" y="1527"/>
                  </a:lnTo>
                  <a:lnTo>
                    <a:pt x="482" y="1497"/>
                  </a:lnTo>
                  <a:lnTo>
                    <a:pt x="416" y="1462"/>
                  </a:lnTo>
                  <a:lnTo>
                    <a:pt x="355" y="1420"/>
                  </a:lnTo>
                  <a:lnTo>
                    <a:pt x="301" y="1374"/>
                  </a:lnTo>
                  <a:lnTo>
                    <a:pt x="250" y="1320"/>
                  </a:lnTo>
                  <a:lnTo>
                    <a:pt x="200" y="1262"/>
                  </a:lnTo>
                  <a:lnTo>
                    <a:pt x="162" y="1197"/>
                  </a:lnTo>
                  <a:lnTo>
                    <a:pt x="127" y="1127"/>
                  </a:lnTo>
                  <a:lnTo>
                    <a:pt x="100" y="1058"/>
                  </a:lnTo>
                  <a:lnTo>
                    <a:pt x="77" y="985"/>
                  </a:lnTo>
                  <a:lnTo>
                    <a:pt x="66" y="912"/>
                  </a:lnTo>
                  <a:lnTo>
                    <a:pt x="62" y="839"/>
                  </a:lnTo>
                  <a:lnTo>
                    <a:pt x="62" y="766"/>
                  </a:lnTo>
                  <a:lnTo>
                    <a:pt x="69" y="693"/>
                  </a:lnTo>
                  <a:lnTo>
                    <a:pt x="85" y="623"/>
                  </a:lnTo>
                  <a:lnTo>
                    <a:pt x="108" y="554"/>
                  </a:lnTo>
                  <a:lnTo>
                    <a:pt x="139" y="485"/>
                  </a:lnTo>
                  <a:lnTo>
                    <a:pt x="173" y="423"/>
                  </a:lnTo>
                  <a:lnTo>
                    <a:pt x="212" y="362"/>
                  </a:lnTo>
                  <a:lnTo>
                    <a:pt x="262" y="304"/>
                  </a:lnTo>
                  <a:lnTo>
                    <a:pt x="316" y="254"/>
                  </a:lnTo>
                  <a:lnTo>
                    <a:pt x="374" y="204"/>
                  </a:lnTo>
                  <a:lnTo>
                    <a:pt x="439" y="162"/>
                  </a:lnTo>
                  <a:lnTo>
                    <a:pt x="528" y="119"/>
                  </a:lnTo>
                  <a:lnTo>
                    <a:pt x="624" y="89"/>
                  </a:lnTo>
                  <a:lnTo>
                    <a:pt x="721" y="69"/>
                  </a:lnTo>
                  <a:lnTo>
                    <a:pt x="817" y="62"/>
                  </a:lnTo>
                  <a:lnTo>
                    <a:pt x="902" y="66"/>
                  </a:lnTo>
                  <a:lnTo>
                    <a:pt x="983" y="81"/>
                  </a:lnTo>
                  <a:lnTo>
                    <a:pt x="967" y="146"/>
                  </a:lnTo>
                  <a:lnTo>
                    <a:pt x="902" y="135"/>
                  </a:lnTo>
                  <a:lnTo>
                    <a:pt x="840" y="131"/>
                  </a:lnTo>
                  <a:lnTo>
                    <a:pt x="775" y="131"/>
                  </a:lnTo>
                  <a:lnTo>
                    <a:pt x="713" y="139"/>
                  </a:lnTo>
                  <a:lnTo>
                    <a:pt x="651" y="150"/>
                  </a:lnTo>
                  <a:lnTo>
                    <a:pt x="590" y="170"/>
                  </a:lnTo>
                  <a:lnTo>
                    <a:pt x="532" y="193"/>
                  </a:lnTo>
                  <a:lnTo>
                    <a:pt x="474" y="223"/>
                  </a:lnTo>
                  <a:lnTo>
                    <a:pt x="416" y="262"/>
                  </a:lnTo>
                  <a:lnTo>
                    <a:pt x="362" y="300"/>
                  </a:lnTo>
                  <a:lnTo>
                    <a:pt x="316" y="350"/>
                  </a:lnTo>
                  <a:lnTo>
                    <a:pt x="274" y="400"/>
                  </a:lnTo>
                  <a:lnTo>
                    <a:pt x="235" y="454"/>
                  </a:lnTo>
                  <a:lnTo>
                    <a:pt x="200" y="512"/>
                  </a:lnTo>
                  <a:lnTo>
                    <a:pt x="173" y="573"/>
                  </a:lnTo>
                  <a:lnTo>
                    <a:pt x="154" y="639"/>
                  </a:lnTo>
                  <a:lnTo>
                    <a:pt x="139" y="708"/>
                  </a:lnTo>
                  <a:lnTo>
                    <a:pt x="131" y="773"/>
                  </a:lnTo>
                  <a:lnTo>
                    <a:pt x="131" y="843"/>
                  </a:lnTo>
                  <a:lnTo>
                    <a:pt x="135" y="908"/>
                  </a:lnTo>
                  <a:lnTo>
                    <a:pt x="146" y="973"/>
                  </a:lnTo>
                  <a:lnTo>
                    <a:pt x="166" y="1039"/>
                  </a:lnTo>
                  <a:lnTo>
                    <a:pt x="193" y="1100"/>
                  </a:lnTo>
                  <a:lnTo>
                    <a:pt x="224" y="1162"/>
                  </a:lnTo>
                  <a:lnTo>
                    <a:pt x="274" y="1239"/>
                  </a:lnTo>
                  <a:lnTo>
                    <a:pt x="335" y="1308"/>
                  </a:lnTo>
                  <a:lnTo>
                    <a:pt x="405" y="1366"/>
                  </a:lnTo>
                  <a:lnTo>
                    <a:pt x="478" y="1416"/>
                  </a:lnTo>
                  <a:lnTo>
                    <a:pt x="559" y="1454"/>
                  </a:lnTo>
                  <a:lnTo>
                    <a:pt x="644" y="1481"/>
                  </a:lnTo>
                  <a:lnTo>
                    <a:pt x="732" y="1501"/>
                  </a:lnTo>
                  <a:lnTo>
                    <a:pt x="821" y="1504"/>
                  </a:lnTo>
                  <a:lnTo>
                    <a:pt x="906" y="1501"/>
                  </a:lnTo>
                  <a:lnTo>
                    <a:pt x="994" y="1481"/>
                  </a:lnTo>
                  <a:lnTo>
                    <a:pt x="1079" y="1454"/>
                  </a:lnTo>
                  <a:lnTo>
                    <a:pt x="1164" y="1412"/>
                  </a:lnTo>
                  <a:lnTo>
                    <a:pt x="1222" y="1377"/>
                  </a:lnTo>
                  <a:lnTo>
                    <a:pt x="1272" y="1335"/>
                  </a:lnTo>
                  <a:lnTo>
                    <a:pt x="1322" y="1289"/>
                  </a:lnTo>
                  <a:lnTo>
                    <a:pt x="1364" y="1239"/>
                  </a:lnTo>
                  <a:lnTo>
                    <a:pt x="1399" y="1185"/>
                  </a:lnTo>
                  <a:lnTo>
                    <a:pt x="1434" y="1131"/>
                  </a:lnTo>
                  <a:lnTo>
                    <a:pt x="1457" y="1070"/>
                  </a:lnTo>
                  <a:lnTo>
                    <a:pt x="1480" y="1008"/>
                  </a:lnTo>
                  <a:lnTo>
                    <a:pt x="1495" y="947"/>
                  </a:lnTo>
                  <a:lnTo>
                    <a:pt x="1503" y="885"/>
                  </a:lnTo>
                  <a:lnTo>
                    <a:pt x="1507" y="820"/>
                  </a:lnTo>
                  <a:lnTo>
                    <a:pt x="1503" y="754"/>
                  </a:lnTo>
                  <a:lnTo>
                    <a:pt x="1495" y="689"/>
                  </a:lnTo>
                  <a:lnTo>
                    <a:pt x="1480" y="627"/>
                  </a:lnTo>
                  <a:lnTo>
                    <a:pt x="1457" y="562"/>
                  </a:lnTo>
                  <a:lnTo>
                    <a:pt x="1430" y="500"/>
                  </a:lnTo>
                  <a:lnTo>
                    <a:pt x="1491" y="466"/>
                  </a:lnTo>
                  <a:lnTo>
                    <a:pt x="1522" y="535"/>
                  </a:lnTo>
                  <a:lnTo>
                    <a:pt x="1545" y="604"/>
                  </a:lnTo>
                  <a:lnTo>
                    <a:pt x="1561" y="673"/>
                  </a:lnTo>
                  <a:lnTo>
                    <a:pt x="1572" y="747"/>
                  </a:lnTo>
                  <a:lnTo>
                    <a:pt x="1576" y="820"/>
                  </a:lnTo>
                  <a:lnTo>
                    <a:pt x="1572" y="889"/>
                  </a:lnTo>
                  <a:lnTo>
                    <a:pt x="1565" y="958"/>
                  </a:lnTo>
                  <a:lnTo>
                    <a:pt x="1545" y="1027"/>
                  </a:lnTo>
                  <a:lnTo>
                    <a:pt x="1522" y="1097"/>
                  </a:lnTo>
                  <a:lnTo>
                    <a:pt x="1495" y="1162"/>
                  </a:lnTo>
                  <a:lnTo>
                    <a:pt x="1461" y="1224"/>
                  </a:lnTo>
                  <a:lnTo>
                    <a:pt x="1418" y="1281"/>
                  </a:lnTo>
                  <a:lnTo>
                    <a:pt x="1372" y="1335"/>
                  </a:lnTo>
                  <a:lnTo>
                    <a:pt x="1318" y="1385"/>
                  </a:lnTo>
                  <a:lnTo>
                    <a:pt x="1260" y="1431"/>
                  </a:lnTo>
                  <a:lnTo>
                    <a:pt x="1199" y="1474"/>
                  </a:lnTo>
                  <a:lnTo>
                    <a:pt x="1199" y="14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74"/>
            <p:cNvSpPr>
              <a:spLocks noEditPoints="1"/>
            </p:cNvSpPr>
            <p:nvPr/>
          </p:nvSpPr>
          <p:spPr bwMode="auto">
            <a:xfrm>
              <a:off x="5280025" y="3841750"/>
              <a:ext cx="1179513" cy="1300163"/>
            </a:xfrm>
            <a:custGeom>
              <a:avLst/>
              <a:gdLst>
                <a:gd name="T0" fmla="*/ 739 w 743"/>
                <a:gd name="T1" fmla="*/ 380 h 819"/>
                <a:gd name="T2" fmla="*/ 693 w 743"/>
                <a:gd name="T3" fmla="*/ 311 h 819"/>
                <a:gd name="T4" fmla="*/ 643 w 743"/>
                <a:gd name="T5" fmla="*/ 250 h 819"/>
                <a:gd name="T6" fmla="*/ 589 w 743"/>
                <a:gd name="T7" fmla="*/ 192 h 819"/>
                <a:gd name="T8" fmla="*/ 527 w 743"/>
                <a:gd name="T9" fmla="*/ 142 h 819"/>
                <a:gd name="T10" fmla="*/ 462 w 743"/>
                <a:gd name="T11" fmla="*/ 96 h 819"/>
                <a:gd name="T12" fmla="*/ 393 w 743"/>
                <a:gd name="T13" fmla="*/ 57 h 819"/>
                <a:gd name="T14" fmla="*/ 319 w 743"/>
                <a:gd name="T15" fmla="*/ 23 h 819"/>
                <a:gd name="T16" fmla="*/ 238 w 743"/>
                <a:gd name="T17" fmla="*/ 0 h 819"/>
                <a:gd name="T18" fmla="*/ 227 w 743"/>
                <a:gd name="T19" fmla="*/ 0 h 819"/>
                <a:gd name="T20" fmla="*/ 215 w 743"/>
                <a:gd name="T21" fmla="*/ 4 h 819"/>
                <a:gd name="T22" fmla="*/ 208 w 743"/>
                <a:gd name="T23" fmla="*/ 11 h 819"/>
                <a:gd name="T24" fmla="*/ 204 w 743"/>
                <a:gd name="T25" fmla="*/ 23 h 819"/>
                <a:gd name="T26" fmla="*/ 0 w 743"/>
                <a:gd name="T27" fmla="*/ 781 h 819"/>
                <a:gd name="T28" fmla="*/ 0 w 743"/>
                <a:gd name="T29" fmla="*/ 800 h 819"/>
                <a:gd name="T30" fmla="*/ 11 w 743"/>
                <a:gd name="T31" fmla="*/ 815 h 819"/>
                <a:gd name="T32" fmla="*/ 27 w 743"/>
                <a:gd name="T33" fmla="*/ 819 h 819"/>
                <a:gd name="T34" fmla="*/ 42 w 743"/>
                <a:gd name="T35" fmla="*/ 815 h 819"/>
                <a:gd name="T36" fmla="*/ 728 w 743"/>
                <a:gd name="T37" fmla="*/ 423 h 819"/>
                <a:gd name="T38" fmla="*/ 736 w 743"/>
                <a:gd name="T39" fmla="*/ 415 h 819"/>
                <a:gd name="T40" fmla="*/ 743 w 743"/>
                <a:gd name="T41" fmla="*/ 404 h 819"/>
                <a:gd name="T42" fmla="*/ 743 w 743"/>
                <a:gd name="T43" fmla="*/ 392 h 819"/>
                <a:gd name="T44" fmla="*/ 739 w 743"/>
                <a:gd name="T45" fmla="*/ 380 h 819"/>
                <a:gd name="T46" fmla="*/ 739 w 743"/>
                <a:gd name="T47" fmla="*/ 380 h 819"/>
                <a:gd name="T48" fmla="*/ 77 w 743"/>
                <a:gd name="T49" fmla="*/ 727 h 819"/>
                <a:gd name="T50" fmla="*/ 219 w 743"/>
                <a:gd name="T51" fmla="*/ 200 h 819"/>
                <a:gd name="T52" fmla="*/ 269 w 743"/>
                <a:gd name="T53" fmla="*/ 219 h 819"/>
                <a:gd name="T54" fmla="*/ 316 w 743"/>
                <a:gd name="T55" fmla="*/ 242 h 819"/>
                <a:gd name="T56" fmla="*/ 362 w 743"/>
                <a:gd name="T57" fmla="*/ 269 h 819"/>
                <a:gd name="T58" fmla="*/ 404 w 743"/>
                <a:gd name="T59" fmla="*/ 300 h 819"/>
                <a:gd name="T60" fmla="*/ 481 w 743"/>
                <a:gd name="T61" fmla="*/ 373 h 819"/>
                <a:gd name="T62" fmla="*/ 547 w 743"/>
                <a:gd name="T63" fmla="*/ 457 h 819"/>
                <a:gd name="T64" fmla="*/ 77 w 743"/>
                <a:gd name="T65" fmla="*/ 727 h 819"/>
                <a:gd name="T66" fmla="*/ 601 w 743"/>
                <a:gd name="T67" fmla="*/ 427 h 819"/>
                <a:gd name="T68" fmla="*/ 566 w 743"/>
                <a:gd name="T69" fmla="*/ 377 h 819"/>
                <a:gd name="T70" fmla="*/ 527 w 743"/>
                <a:gd name="T71" fmla="*/ 330 h 819"/>
                <a:gd name="T72" fmla="*/ 485 w 743"/>
                <a:gd name="T73" fmla="*/ 288 h 819"/>
                <a:gd name="T74" fmla="*/ 443 w 743"/>
                <a:gd name="T75" fmla="*/ 250 h 819"/>
                <a:gd name="T76" fmla="*/ 393 w 743"/>
                <a:gd name="T77" fmla="*/ 219 h 819"/>
                <a:gd name="T78" fmla="*/ 343 w 743"/>
                <a:gd name="T79" fmla="*/ 188 h 819"/>
                <a:gd name="T80" fmla="*/ 289 w 743"/>
                <a:gd name="T81" fmla="*/ 161 h 819"/>
                <a:gd name="T82" fmla="*/ 235 w 743"/>
                <a:gd name="T83" fmla="*/ 142 h 819"/>
                <a:gd name="T84" fmla="*/ 254 w 743"/>
                <a:gd name="T85" fmla="*/ 69 h 819"/>
                <a:gd name="T86" fmla="*/ 316 w 743"/>
                <a:gd name="T87" fmla="*/ 92 h 819"/>
                <a:gd name="T88" fmla="*/ 377 w 743"/>
                <a:gd name="T89" fmla="*/ 119 h 819"/>
                <a:gd name="T90" fmla="*/ 435 w 743"/>
                <a:gd name="T91" fmla="*/ 150 h 819"/>
                <a:gd name="T92" fmla="*/ 489 w 743"/>
                <a:gd name="T93" fmla="*/ 188 h 819"/>
                <a:gd name="T94" fmla="*/ 539 w 743"/>
                <a:gd name="T95" fmla="*/ 230 h 819"/>
                <a:gd name="T96" fmla="*/ 589 w 743"/>
                <a:gd name="T97" fmla="*/ 280 h 819"/>
                <a:gd name="T98" fmla="*/ 632 w 743"/>
                <a:gd name="T99" fmla="*/ 330 h 819"/>
                <a:gd name="T100" fmla="*/ 670 w 743"/>
                <a:gd name="T101" fmla="*/ 384 h 819"/>
                <a:gd name="T102" fmla="*/ 601 w 743"/>
                <a:gd name="T103" fmla="*/ 427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3" h="819">
                  <a:moveTo>
                    <a:pt x="739" y="380"/>
                  </a:moveTo>
                  <a:lnTo>
                    <a:pt x="693" y="311"/>
                  </a:lnTo>
                  <a:lnTo>
                    <a:pt x="643" y="250"/>
                  </a:lnTo>
                  <a:lnTo>
                    <a:pt x="589" y="192"/>
                  </a:lnTo>
                  <a:lnTo>
                    <a:pt x="527" y="142"/>
                  </a:lnTo>
                  <a:lnTo>
                    <a:pt x="462" y="96"/>
                  </a:lnTo>
                  <a:lnTo>
                    <a:pt x="393" y="57"/>
                  </a:lnTo>
                  <a:lnTo>
                    <a:pt x="319" y="23"/>
                  </a:lnTo>
                  <a:lnTo>
                    <a:pt x="238" y="0"/>
                  </a:lnTo>
                  <a:lnTo>
                    <a:pt x="227" y="0"/>
                  </a:lnTo>
                  <a:lnTo>
                    <a:pt x="215" y="4"/>
                  </a:lnTo>
                  <a:lnTo>
                    <a:pt x="208" y="11"/>
                  </a:lnTo>
                  <a:lnTo>
                    <a:pt x="204" y="23"/>
                  </a:lnTo>
                  <a:lnTo>
                    <a:pt x="0" y="781"/>
                  </a:lnTo>
                  <a:lnTo>
                    <a:pt x="0" y="800"/>
                  </a:lnTo>
                  <a:lnTo>
                    <a:pt x="11" y="815"/>
                  </a:lnTo>
                  <a:lnTo>
                    <a:pt x="27" y="819"/>
                  </a:lnTo>
                  <a:lnTo>
                    <a:pt x="42" y="815"/>
                  </a:lnTo>
                  <a:lnTo>
                    <a:pt x="728" y="423"/>
                  </a:lnTo>
                  <a:lnTo>
                    <a:pt x="736" y="415"/>
                  </a:lnTo>
                  <a:lnTo>
                    <a:pt x="743" y="404"/>
                  </a:lnTo>
                  <a:lnTo>
                    <a:pt x="743" y="392"/>
                  </a:lnTo>
                  <a:lnTo>
                    <a:pt x="739" y="380"/>
                  </a:lnTo>
                  <a:lnTo>
                    <a:pt x="739" y="380"/>
                  </a:lnTo>
                  <a:close/>
                  <a:moveTo>
                    <a:pt x="77" y="727"/>
                  </a:moveTo>
                  <a:lnTo>
                    <a:pt x="219" y="200"/>
                  </a:lnTo>
                  <a:lnTo>
                    <a:pt x="269" y="219"/>
                  </a:lnTo>
                  <a:lnTo>
                    <a:pt x="316" y="242"/>
                  </a:lnTo>
                  <a:lnTo>
                    <a:pt x="362" y="269"/>
                  </a:lnTo>
                  <a:lnTo>
                    <a:pt x="404" y="300"/>
                  </a:lnTo>
                  <a:lnTo>
                    <a:pt x="481" y="373"/>
                  </a:lnTo>
                  <a:lnTo>
                    <a:pt x="547" y="457"/>
                  </a:lnTo>
                  <a:lnTo>
                    <a:pt x="77" y="727"/>
                  </a:lnTo>
                  <a:close/>
                  <a:moveTo>
                    <a:pt x="601" y="427"/>
                  </a:moveTo>
                  <a:lnTo>
                    <a:pt x="566" y="377"/>
                  </a:lnTo>
                  <a:lnTo>
                    <a:pt x="527" y="330"/>
                  </a:lnTo>
                  <a:lnTo>
                    <a:pt x="485" y="288"/>
                  </a:lnTo>
                  <a:lnTo>
                    <a:pt x="443" y="250"/>
                  </a:lnTo>
                  <a:lnTo>
                    <a:pt x="393" y="219"/>
                  </a:lnTo>
                  <a:lnTo>
                    <a:pt x="343" y="188"/>
                  </a:lnTo>
                  <a:lnTo>
                    <a:pt x="289" y="161"/>
                  </a:lnTo>
                  <a:lnTo>
                    <a:pt x="235" y="142"/>
                  </a:lnTo>
                  <a:lnTo>
                    <a:pt x="254" y="69"/>
                  </a:lnTo>
                  <a:lnTo>
                    <a:pt x="316" y="92"/>
                  </a:lnTo>
                  <a:lnTo>
                    <a:pt x="377" y="119"/>
                  </a:lnTo>
                  <a:lnTo>
                    <a:pt x="435" y="150"/>
                  </a:lnTo>
                  <a:lnTo>
                    <a:pt x="489" y="188"/>
                  </a:lnTo>
                  <a:lnTo>
                    <a:pt x="539" y="230"/>
                  </a:lnTo>
                  <a:lnTo>
                    <a:pt x="589" y="280"/>
                  </a:lnTo>
                  <a:lnTo>
                    <a:pt x="632" y="330"/>
                  </a:lnTo>
                  <a:lnTo>
                    <a:pt x="670" y="384"/>
                  </a:lnTo>
                  <a:lnTo>
                    <a:pt x="601" y="4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75"/>
            <p:cNvSpPr>
              <a:spLocks noEditPoints="1"/>
            </p:cNvSpPr>
            <p:nvPr/>
          </p:nvSpPr>
          <p:spPr bwMode="auto">
            <a:xfrm>
              <a:off x="4343400" y="5453063"/>
              <a:ext cx="311150" cy="306388"/>
            </a:xfrm>
            <a:custGeom>
              <a:avLst/>
              <a:gdLst>
                <a:gd name="T0" fmla="*/ 196 w 196"/>
                <a:gd name="T1" fmla="*/ 96 h 193"/>
                <a:gd name="T2" fmla="*/ 193 w 196"/>
                <a:gd name="T3" fmla="*/ 77 h 193"/>
                <a:gd name="T4" fmla="*/ 189 w 196"/>
                <a:gd name="T5" fmla="*/ 58 h 193"/>
                <a:gd name="T6" fmla="*/ 166 w 196"/>
                <a:gd name="T7" fmla="*/ 31 h 193"/>
                <a:gd name="T8" fmla="*/ 135 w 196"/>
                <a:gd name="T9" fmla="*/ 8 h 193"/>
                <a:gd name="T10" fmla="*/ 119 w 196"/>
                <a:gd name="T11" fmla="*/ 4 h 193"/>
                <a:gd name="T12" fmla="*/ 96 w 196"/>
                <a:gd name="T13" fmla="*/ 0 h 193"/>
                <a:gd name="T14" fmla="*/ 77 w 196"/>
                <a:gd name="T15" fmla="*/ 4 h 193"/>
                <a:gd name="T16" fmla="*/ 62 w 196"/>
                <a:gd name="T17" fmla="*/ 8 h 193"/>
                <a:gd name="T18" fmla="*/ 31 w 196"/>
                <a:gd name="T19" fmla="*/ 31 h 193"/>
                <a:gd name="T20" fmla="*/ 8 w 196"/>
                <a:gd name="T21" fmla="*/ 58 h 193"/>
                <a:gd name="T22" fmla="*/ 4 w 196"/>
                <a:gd name="T23" fmla="*/ 77 h 193"/>
                <a:gd name="T24" fmla="*/ 0 w 196"/>
                <a:gd name="T25" fmla="*/ 96 h 193"/>
                <a:gd name="T26" fmla="*/ 4 w 196"/>
                <a:gd name="T27" fmla="*/ 116 h 193"/>
                <a:gd name="T28" fmla="*/ 8 w 196"/>
                <a:gd name="T29" fmla="*/ 135 h 193"/>
                <a:gd name="T30" fmla="*/ 31 w 196"/>
                <a:gd name="T31" fmla="*/ 166 h 193"/>
                <a:gd name="T32" fmla="*/ 62 w 196"/>
                <a:gd name="T33" fmla="*/ 185 h 193"/>
                <a:gd name="T34" fmla="*/ 77 w 196"/>
                <a:gd name="T35" fmla="*/ 193 h 193"/>
                <a:gd name="T36" fmla="*/ 96 w 196"/>
                <a:gd name="T37" fmla="*/ 193 h 193"/>
                <a:gd name="T38" fmla="*/ 119 w 196"/>
                <a:gd name="T39" fmla="*/ 193 h 193"/>
                <a:gd name="T40" fmla="*/ 135 w 196"/>
                <a:gd name="T41" fmla="*/ 185 h 193"/>
                <a:gd name="T42" fmla="*/ 166 w 196"/>
                <a:gd name="T43" fmla="*/ 166 h 193"/>
                <a:gd name="T44" fmla="*/ 189 w 196"/>
                <a:gd name="T45" fmla="*/ 135 h 193"/>
                <a:gd name="T46" fmla="*/ 193 w 196"/>
                <a:gd name="T47" fmla="*/ 116 h 193"/>
                <a:gd name="T48" fmla="*/ 196 w 196"/>
                <a:gd name="T49" fmla="*/ 96 h 193"/>
                <a:gd name="T50" fmla="*/ 196 w 196"/>
                <a:gd name="T51" fmla="*/ 96 h 193"/>
                <a:gd name="T52" fmla="*/ 62 w 196"/>
                <a:gd name="T53" fmla="*/ 96 h 193"/>
                <a:gd name="T54" fmla="*/ 65 w 196"/>
                <a:gd name="T55" fmla="*/ 85 h 193"/>
                <a:gd name="T56" fmla="*/ 73 w 196"/>
                <a:gd name="T57" fmla="*/ 73 h 193"/>
                <a:gd name="T58" fmla="*/ 85 w 196"/>
                <a:gd name="T59" fmla="*/ 66 h 193"/>
                <a:gd name="T60" fmla="*/ 96 w 196"/>
                <a:gd name="T61" fmla="*/ 62 h 193"/>
                <a:gd name="T62" fmla="*/ 112 w 196"/>
                <a:gd name="T63" fmla="*/ 66 h 193"/>
                <a:gd name="T64" fmla="*/ 123 w 196"/>
                <a:gd name="T65" fmla="*/ 73 h 193"/>
                <a:gd name="T66" fmla="*/ 131 w 196"/>
                <a:gd name="T67" fmla="*/ 85 h 193"/>
                <a:gd name="T68" fmla="*/ 135 w 196"/>
                <a:gd name="T69" fmla="*/ 96 h 193"/>
                <a:gd name="T70" fmla="*/ 131 w 196"/>
                <a:gd name="T71" fmla="*/ 112 h 193"/>
                <a:gd name="T72" fmla="*/ 123 w 196"/>
                <a:gd name="T73" fmla="*/ 123 h 193"/>
                <a:gd name="T74" fmla="*/ 112 w 196"/>
                <a:gd name="T75" fmla="*/ 131 h 193"/>
                <a:gd name="T76" fmla="*/ 96 w 196"/>
                <a:gd name="T77" fmla="*/ 131 h 193"/>
                <a:gd name="T78" fmla="*/ 85 w 196"/>
                <a:gd name="T79" fmla="*/ 131 h 193"/>
                <a:gd name="T80" fmla="*/ 73 w 196"/>
                <a:gd name="T81" fmla="*/ 123 h 193"/>
                <a:gd name="T82" fmla="*/ 65 w 196"/>
                <a:gd name="T83" fmla="*/ 112 h 193"/>
                <a:gd name="T84" fmla="*/ 62 w 196"/>
                <a:gd name="T85" fmla="*/ 96 h 193"/>
                <a:gd name="T86" fmla="*/ 62 w 196"/>
                <a:gd name="T87" fmla="*/ 9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" h="193">
                  <a:moveTo>
                    <a:pt x="196" y="96"/>
                  </a:moveTo>
                  <a:lnTo>
                    <a:pt x="193" y="77"/>
                  </a:lnTo>
                  <a:lnTo>
                    <a:pt x="189" y="58"/>
                  </a:lnTo>
                  <a:lnTo>
                    <a:pt x="166" y="31"/>
                  </a:lnTo>
                  <a:lnTo>
                    <a:pt x="135" y="8"/>
                  </a:lnTo>
                  <a:lnTo>
                    <a:pt x="119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62" y="8"/>
                  </a:lnTo>
                  <a:lnTo>
                    <a:pt x="31" y="31"/>
                  </a:lnTo>
                  <a:lnTo>
                    <a:pt x="8" y="58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6"/>
                  </a:lnTo>
                  <a:lnTo>
                    <a:pt x="8" y="135"/>
                  </a:lnTo>
                  <a:lnTo>
                    <a:pt x="31" y="166"/>
                  </a:lnTo>
                  <a:lnTo>
                    <a:pt x="62" y="185"/>
                  </a:lnTo>
                  <a:lnTo>
                    <a:pt x="77" y="193"/>
                  </a:lnTo>
                  <a:lnTo>
                    <a:pt x="96" y="193"/>
                  </a:lnTo>
                  <a:lnTo>
                    <a:pt x="119" y="193"/>
                  </a:lnTo>
                  <a:lnTo>
                    <a:pt x="135" y="185"/>
                  </a:lnTo>
                  <a:lnTo>
                    <a:pt x="166" y="166"/>
                  </a:lnTo>
                  <a:lnTo>
                    <a:pt x="189" y="135"/>
                  </a:lnTo>
                  <a:lnTo>
                    <a:pt x="193" y="116"/>
                  </a:lnTo>
                  <a:lnTo>
                    <a:pt x="196" y="96"/>
                  </a:lnTo>
                  <a:lnTo>
                    <a:pt x="196" y="96"/>
                  </a:lnTo>
                  <a:close/>
                  <a:moveTo>
                    <a:pt x="62" y="96"/>
                  </a:moveTo>
                  <a:lnTo>
                    <a:pt x="65" y="85"/>
                  </a:lnTo>
                  <a:lnTo>
                    <a:pt x="73" y="73"/>
                  </a:lnTo>
                  <a:lnTo>
                    <a:pt x="85" y="66"/>
                  </a:lnTo>
                  <a:lnTo>
                    <a:pt x="96" y="62"/>
                  </a:lnTo>
                  <a:lnTo>
                    <a:pt x="112" y="66"/>
                  </a:lnTo>
                  <a:lnTo>
                    <a:pt x="123" y="73"/>
                  </a:lnTo>
                  <a:lnTo>
                    <a:pt x="131" y="85"/>
                  </a:lnTo>
                  <a:lnTo>
                    <a:pt x="135" y="96"/>
                  </a:lnTo>
                  <a:lnTo>
                    <a:pt x="131" y="112"/>
                  </a:lnTo>
                  <a:lnTo>
                    <a:pt x="123" y="123"/>
                  </a:lnTo>
                  <a:lnTo>
                    <a:pt x="112" y="131"/>
                  </a:lnTo>
                  <a:lnTo>
                    <a:pt x="96" y="131"/>
                  </a:lnTo>
                  <a:lnTo>
                    <a:pt x="85" y="131"/>
                  </a:lnTo>
                  <a:lnTo>
                    <a:pt x="73" y="123"/>
                  </a:lnTo>
                  <a:lnTo>
                    <a:pt x="65" y="112"/>
                  </a:lnTo>
                  <a:lnTo>
                    <a:pt x="62" y="96"/>
                  </a:lnTo>
                  <a:lnTo>
                    <a:pt x="62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76"/>
            <p:cNvSpPr>
              <a:spLocks noEditPoints="1"/>
            </p:cNvSpPr>
            <p:nvPr/>
          </p:nvSpPr>
          <p:spPr bwMode="auto">
            <a:xfrm>
              <a:off x="4557713" y="4775200"/>
              <a:ext cx="304800" cy="306388"/>
            </a:xfrm>
            <a:custGeom>
              <a:avLst/>
              <a:gdLst>
                <a:gd name="T0" fmla="*/ 96 w 192"/>
                <a:gd name="T1" fmla="*/ 193 h 193"/>
                <a:gd name="T2" fmla="*/ 115 w 192"/>
                <a:gd name="T3" fmla="*/ 193 h 193"/>
                <a:gd name="T4" fmla="*/ 131 w 192"/>
                <a:gd name="T5" fmla="*/ 185 h 193"/>
                <a:gd name="T6" fmla="*/ 162 w 192"/>
                <a:gd name="T7" fmla="*/ 166 h 193"/>
                <a:gd name="T8" fmla="*/ 185 w 192"/>
                <a:gd name="T9" fmla="*/ 135 h 193"/>
                <a:gd name="T10" fmla="*/ 189 w 192"/>
                <a:gd name="T11" fmla="*/ 116 h 193"/>
                <a:gd name="T12" fmla="*/ 192 w 192"/>
                <a:gd name="T13" fmla="*/ 96 h 193"/>
                <a:gd name="T14" fmla="*/ 189 w 192"/>
                <a:gd name="T15" fmla="*/ 77 h 193"/>
                <a:gd name="T16" fmla="*/ 185 w 192"/>
                <a:gd name="T17" fmla="*/ 62 h 193"/>
                <a:gd name="T18" fmla="*/ 162 w 192"/>
                <a:gd name="T19" fmla="*/ 31 h 193"/>
                <a:gd name="T20" fmla="*/ 131 w 192"/>
                <a:gd name="T21" fmla="*/ 8 h 193"/>
                <a:gd name="T22" fmla="*/ 115 w 192"/>
                <a:gd name="T23" fmla="*/ 4 h 193"/>
                <a:gd name="T24" fmla="*/ 96 w 192"/>
                <a:gd name="T25" fmla="*/ 0 h 193"/>
                <a:gd name="T26" fmla="*/ 77 w 192"/>
                <a:gd name="T27" fmla="*/ 4 h 193"/>
                <a:gd name="T28" fmla="*/ 58 w 192"/>
                <a:gd name="T29" fmla="*/ 8 h 193"/>
                <a:gd name="T30" fmla="*/ 27 w 192"/>
                <a:gd name="T31" fmla="*/ 31 h 193"/>
                <a:gd name="T32" fmla="*/ 7 w 192"/>
                <a:gd name="T33" fmla="*/ 62 h 193"/>
                <a:gd name="T34" fmla="*/ 0 w 192"/>
                <a:gd name="T35" fmla="*/ 77 h 193"/>
                <a:gd name="T36" fmla="*/ 0 w 192"/>
                <a:gd name="T37" fmla="*/ 96 h 193"/>
                <a:gd name="T38" fmla="*/ 0 w 192"/>
                <a:gd name="T39" fmla="*/ 116 h 193"/>
                <a:gd name="T40" fmla="*/ 7 w 192"/>
                <a:gd name="T41" fmla="*/ 135 h 193"/>
                <a:gd name="T42" fmla="*/ 27 w 192"/>
                <a:gd name="T43" fmla="*/ 166 h 193"/>
                <a:gd name="T44" fmla="*/ 58 w 192"/>
                <a:gd name="T45" fmla="*/ 185 h 193"/>
                <a:gd name="T46" fmla="*/ 77 w 192"/>
                <a:gd name="T47" fmla="*/ 193 h 193"/>
                <a:gd name="T48" fmla="*/ 96 w 192"/>
                <a:gd name="T49" fmla="*/ 193 h 193"/>
                <a:gd name="T50" fmla="*/ 96 w 192"/>
                <a:gd name="T51" fmla="*/ 193 h 193"/>
                <a:gd name="T52" fmla="*/ 96 w 192"/>
                <a:gd name="T53" fmla="*/ 62 h 193"/>
                <a:gd name="T54" fmla="*/ 108 w 192"/>
                <a:gd name="T55" fmla="*/ 66 h 193"/>
                <a:gd name="T56" fmla="*/ 119 w 192"/>
                <a:gd name="T57" fmla="*/ 73 h 193"/>
                <a:gd name="T58" fmla="*/ 127 w 192"/>
                <a:gd name="T59" fmla="*/ 85 h 193"/>
                <a:gd name="T60" fmla="*/ 131 w 192"/>
                <a:gd name="T61" fmla="*/ 96 h 193"/>
                <a:gd name="T62" fmla="*/ 127 w 192"/>
                <a:gd name="T63" fmla="*/ 112 h 193"/>
                <a:gd name="T64" fmla="*/ 119 w 192"/>
                <a:gd name="T65" fmla="*/ 123 h 193"/>
                <a:gd name="T66" fmla="*/ 108 w 192"/>
                <a:gd name="T67" fmla="*/ 131 h 193"/>
                <a:gd name="T68" fmla="*/ 96 w 192"/>
                <a:gd name="T69" fmla="*/ 131 h 193"/>
                <a:gd name="T70" fmla="*/ 81 w 192"/>
                <a:gd name="T71" fmla="*/ 131 h 193"/>
                <a:gd name="T72" fmla="*/ 69 w 192"/>
                <a:gd name="T73" fmla="*/ 123 h 193"/>
                <a:gd name="T74" fmla="*/ 61 w 192"/>
                <a:gd name="T75" fmla="*/ 112 h 193"/>
                <a:gd name="T76" fmla="*/ 61 w 192"/>
                <a:gd name="T77" fmla="*/ 96 h 193"/>
                <a:gd name="T78" fmla="*/ 61 w 192"/>
                <a:gd name="T79" fmla="*/ 85 h 193"/>
                <a:gd name="T80" fmla="*/ 69 w 192"/>
                <a:gd name="T81" fmla="*/ 73 h 193"/>
                <a:gd name="T82" fmla="*/ 81 w 192"/>
                <a:gd name="T83" fmla="*/ 66 h 193"/>
                <a:gd name="T84" fmla="*/ 96 w 192"/>
                <a:gd name="T85" fmla="*/ 62 h 193"/>
                <a:gd name="T86" fmla="*/ 96 w 192"/>
                <a:gd name="T87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" h="193">
                  <a:moveTo>
                    <a:pt x="96" y="193"/>
                  </a:moveTo>
                  <a:lnTo>
                    <a:pt x="115" y="193"/>
                  </a:lnTo>
                  <a:lnTo>
                    <a:pt x="131" y="185"/>
                  </a:lnTo>
                  <a:lnTo>
                    <a:pt x="162" y="166"/>
                  </a:lnTo>
                  <a:lnTo>
                    <a:pt x="185" y="135"/>
                  </a:lnTo>
                  <a:lnTo>
                    <a:pt x="189" y="116"/>
                  </a:lnTo>
                  <a:lnTo>
                    <a:pt x="192" y="96"/>
                  </a:lnTo>
                  <a:lnTo>
                    <a:pt x="189" y="77"/>
                  </a:lnTo>
                  <a:lnTo>
                    <a:pt x="185" y="62"/>
                  </a:lnTo>
                  <a:lnTo>
                    <a:pt x="162" y="31"/>
                  </a:lnTo>
                  <a:lnTo>
                    <a:pt x="131" y="8"/>
                  </a:lnTo>
                  <a:lnTo>
                    <a:pt x="115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58" y="8"/>
                  </a:lnTo>
                  <a:lnTo>
                    <a:pt x="27" y="31"/>
                  </a:lnTo>
                  <a:lnTo>
                    <a:pt x="7" y="62"/>
                  </a:lnTo>
                  <a:lnTo>
                    <a:pt x="0" y="77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7" y="135"/>
                  </a:lnTo>
                  <a:lnTo>
                    <a:pt x="27" y="166"/>
                  </a:lnTo>
                  <a:lnTo>
                    <a:pt x="58" y="185"/>
                  </a:lnTo>
                  <a:lnTo>
                    <a:pt x="77" y="193"/>
                  </a:lnTo>
                  <a:lnTo>
                    <a:pt x="96" y="193"/>
                  </a:lnTo>
                  <a:lnTo>
                    <a:pt x="96" y="193"/>
                  </a:lnTo>
                  <a:close/>
                  <a:moveTo>
                    <a:pt x="96" y="62"/>
                  </a:moveTo>
                  <a:lnTo>
                    <a:pt x="108" y="66"/>
                  </a:lnTo>
                  <a:lnTo>
                    <a:pt x="119" y="73"/>
                  </a:lnTo>
                  <a:lnTo>
                    <a:pt x="127" y="85"/>
                  </a:lnTo>
                  <a:lnTo>
                    <a:pt x="131" y="96"/>
                  </a:lnTo>
                  <a:lnTo>
                    <a:pt x="127" y="112"/>
                  </a:lnTo>
                  <a:lnTo>
                    <a:pt x="119" y="123"/>
                  </a:lnTo>
                  <a:lnTo>
                    <a:pt x="108" y="131"/>
                  </a:lnTo>
                  <a:lnTo>
                    <a:pt x="96" y="131"/>
                  </a:lnTo>
                  <a:lnTo>
                    <a:pt x="81" y="131"/>
                  </a:lnTo>
                  <a:lnTo>
                    <a:pt x="69" y="123"/>
                  </a:lnTo>
                  <a:lnTo>
                    <a:pt x="61" y="112"/>
                  </a:lnTo>
                  <a:lnTo>
                    <a:pt x="61" y="96"/>
                  </a:lnTo>
                  <a:lnTo>
                    <a:pt x="61" y="85"/>
                  </a:lnTo>
                  <a:lnTo>
                    <a:pt x="69" y="73"/>
                  </a:lnTo>
                  <a:lnTo>
                    <a:pt x="81" y="66"/>
                  </a:lnTo>
                  <a:lnTo>
                    <a:pt x="96" y="62"/>
                  </a:lnTo>
                  <a:lnTo>
                    <a:pt x="96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77"/>
            <p:cNvSpPr>
              <a:spLocks noEditPoints="1"/>
            </p:cNvSpPr>
            <p:nvPr/>
          </p:nvSpPr>
          <p:spPr bwMode="auto">
            <a:xfrm>
              <a:off x="5284788" y="5611813"/>
              <a:ext cx="306388" cy="306388"/>
            </a:xfrm>
            <a:custGeom>
              <a:avLst/>
              <a:gdLst>
                <a:gd name="T0" fmla="*/ 97 w 193"/>
                <a:gd name="T1" fmla="*/ 193 h 193"/>
                <a:gd name="T2" fmla="*/ 116 w 193"/>
                <a:gd name="T3" fmla="*/ 189 h 193"/>
                <a:gd name="T4" fmla="*/ 135 w 193"/>
                <a:gd name="T5" fmla="*/ 185 h 193"/>
                <a:gd name="T6" fmla="*/ 166 w 193"/>
                <a:gd name="T7" fmla="*/ 166 h 193"/>
                <a:gd name="T8" fmla="*/ 185 w 193"/>
                <a:gd name="T9" fmla="*/ 135 h 193"/>
                <a:gd name="T10" fmla="*/ 193 w 193"/>
                <a:gd name="T11" fmla="*/ 116 h 193"/>
                <a:gd name="T12" fmla="*/ 193 w 193"/>
                <a:gd name="T13" fmla="*/ 96 h 193"/>
                <a:gd name="T14" fmla="*/ 193 w 193"/>
                <a:gd name="T15" fmla="*/ 77 h 193"/>
                <a:gd name="T16" fmla="*/ 185 w 193"/>
                <a:gd name="T17" fmla="*/ 58 h 193"/>
                <a:gd name="T18" fmla="*/ 166 w 193"/>
                <a:gd name="T19" fmla="*/ 27 h 193"/>
                <a:gd name="T20" fmla="*/ 135 w 193"/>
                <a:gd name="T21" fmla="*/ 8 h 193"/>
                <a:gd name="T22" fmla="*/ 116 w 193"/>
                <a:gd name="T23" fmla="*/ 0 h 193"/>
                <a:gd name="T24" fmla="*/ 97 w 193"/>
                <a:gd name="T25" fmla="*/ 0 h 193"/>
                <a:gd name="T26" fmla="*/ 77 w 193"/>
                <a:gd name="T27" fmla="*/ 0 h 193"/>
                <a:gd name="T28" fmla="*/ 58 w 193"/>
                <a:gd name="T29" fmla="*/ 8 h 193"/>
                <a:gd name="T30" fmla="*/ 27 w 193"/>
                <a:gd name="T31" fmla="*/ 27 h 193"/>
                <a:gd name="T32" fmla="*/ 8 w 193"/>
                <a:gd name="T33" fmla="*/ 58 h 193"/>
                <a:gd name="T34" fmla="*/ 4 w 193"/>
                <a:gd name="T35" fmla="*/ 77 h 193"/>
                <a:gd name="T36" fmla="*/ 0 w 193"/>
                <a:gd name="T37" fmla="*/ 96 h 193"/>
                <a:gd name="T38" fmla="*/ 4 w 193"/>
                <a:gd name="T39" fmla="*/ 116 h 193"/>
                <a:gd name="T40" fmla="*/ 8 w 193"/>
                <a:gd name="T41" fmla="*/ 135 h 193"/>
                <a:gd name="T42" fmla="*/ 27 w 193"/>
                <a:gd name="T43" fmla="*/ 166 h 193"/>
                <a:gd name="T44" fmla="*/ 58 w 193"/>
                <a:gd name="T45" fmla="*/ 185 h 193"/>
                <a:gd name="T46" fmla="*/ 77 w 193"/>
                <a:gd name="T47" fmla="*/ 189 h 193"/>
                <a:gd name="T48" fmla="*/ 97 w 193"/>
                <a:gd name="T49" fmla="*/ 193 h 193"/>
                <a:gd name="T50" fmla="*/ 97 w 193"/>
                <a:gd name="T51" fmla="*/ 193 h 193"/>
                <a:gd name="T52" fmla="*/ 97 w 193"/>
                <a:gd name="T53" fmla="*/ 62 h 193"/>
                <a:gd name="T54" fmla="*/ 112 w 193"/>
                <a:gd name="T55" fmla="*/ 62 h 193"/>
                <a:gd name="T56" fmla="*/ 124 w 193"/>
                <a:gd name="T57" fmla="*/ 69 h 193"/>
                <a:gd name="T58" fmla="*/ 128 w 193"/>
                <a:gd name="T59" fmla="*/ 81 h 193"/>
                <a:gd name="T60" fmla="*/ 131 w 193"/>
                <a:gd name="T61" fmla="*/ 96 h 193"/>
                <a:gd name="T62" fmla="*/ 128 w 193"/>
                <a:gd name="T63" fmla="*/ 108 h 193"/>
                <a:gd name="T64" fmla="*/ 124 w 193"/>
                <a:gd name="T65" fmla="*/ 119 h 193"/>
                <a:gd name="T66" fmla="*/ 112 w 193"/>
                <a:gd name="T67" fmla="*/ 127 h 193"/>
                <a:gd name="T68" fmla="*/ 97 w 193"/>
                <a:gd name="T69" fmla="*/ 131 h 193"/>
                <a:gd name="T70" fmla="*/ 85 w 193"/>
                <a:gd name="T71" fmla="*/ 127 h 193"/>
                <a:gd name="T72" fmla="*/ 74 w 193"/>
                <a:gd name="T73" fmla="*/ 119 h 193"/>
                <a:gd name="T74" fmla="*/ 66 w 193"/>
                <a:gd name="T75" fmla="*/ 108 h 193"/>
                <a:gd name="T76" fmla="*/ 62 w 193"/>
                <a:gd name="T77" fmla="*/ 96 h 193"/>
                <a:gd name="T78" fmla="*/ 66 w 193"/>
                <a:gd name="T79" fmla="*/ 81 h 193"/>
                <a:gd name="T80" fmla="*/ 74 w 193"/>
                <a:gd name="T81" fmla="*/ 69 h 193"/>
                <a:gd name="T82" fmla="*/ 85 w 193"/>
                <a:gd name="T83" fmla="*/ 62 h 193"/>
                <a:gd name="T84" fmla="*/ 97 w 193"/>
                <a:gd name="T85" fmla="*/ 62 h 193"/>
                <a:gd name="T86" fmla="*/ 97 w 193"/>
                <a:gd name="T87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3">
                  <a:moveTo>
                    <a:pt x="97" y="193"/>
                  </a:moveTo>
                  <a:lnTo>
                    <a:pt x="116" y="189"/>
                  </a:lnTo>
                  <a:lnTo>
                    <a:pt x="135" y="185"/>
                  </a:lnTo>
                  <a:lnTo>
                    <a:pt x="166" y="166"/>
                  </a:lnTo>
                  <a:lnTo>
                    <a:pt x="185" y="135"/>
                  </a:lnTo>
                  <a:lnTo>
                    <a:pt x="193" y="116"/>
                  </a:lnTo>
                  <a:lnTo>
                    <a:pt x="193" y="96"/>
                  </a:lnTo>
                  <a:lnTo>
                    <a:pt x="193" y="77"/>
                  </a:lnTo>
                  <a:lnTo>
                    <a:pt x="185" y="58"/>
                  </a:lnTo>
                  <a:lnTo>
                    <a:pt x="166" y="27"/>
                  </a:lnTo>
                  <a:lnTo>
                    <a:pt x="135" y="8"/>
                  </a:lnTo>
                  <a:lnTo>
                    <a:pt x="116" y="0"/>
                  </a:lnTo>
                  <a:lnTo>
                    <a:pt x="97" y="0"/>
                  </a:lnTo>
                  <a:lnTo>
                    <a:pt x="77" y="0"/>
                  </a:lnTo>
                  <a:lnTo>
                    <a:pt x="58" y="8"/>
                  </a:lnTo>
                  <a:lnTo>
                    <a:pt x="27" y="27"/>
                  </a:lnTo>
                  <a:lnTo>
                    <a:pt x="8" y="58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4" y="116"/>
                  </a:lnTo>
                  <a:lnTo>
                    <a:pt x="8" y="135"/>
                  </a:lnTo>
                  <a:lnTo>
                    <a:pt x="27" y="166"/>
                  </a:lnTo>
                  <a:lnTo>
                    <a:pt x="58" y="185"/>
                  </a:lnTo>
                  <a:lnTo>
                    <a:pt x="77" y="189"/>
                  </a:lnTo>
                  <a:lnTo>
                    <a:pt x="97" y="193"/>
                  </a:lnTo>
                  <a:lnTo>
                    <a:pt x="97" y="193"/>
                  </a:lnTo>
                  <a:close/>
                  <a:moveTo>
                    <a:pt x="97" y="62"/>
                  </a:moveTo>
                  <a:lnTo>
                    <a:pt x="112" y="62"/>
                  </a:lnTo>
                  <a:lnTo>
                    <a:pt x="124" y="69"/>
                  </a:lnTo>
                  <a:lnTo>
                    <a:pt x="128" y="81"/>
                  </a:lnTo>
                  <a:lnTo>
                    <a:pt x="131" y="96"/>
                  </a:lnTo>
                  <a:lnTo>
                    <a:pt x="128" y="108"/>
                  </a:lnTo>
                  <a:lnTo>
                    <a:pt x="124" y="119"/>
                  </a:lnTo>
                  <a:lnTo>
                    <a:pt x="112" y="127"/>
                  </a:lnTo>
                  <a:lnTo>
                    <a:pt x="97" y="131"/>
                  </a:lnTo>
                  <a:lnTo>
                    <a:pt x="85" y="127"/>
                  </a:lnTo>
                  <a:lnTo>
                    <a:pt x="74" y="119"/>
                  </a:lnTo>
                  <a:lnTo>
                    <a:pt x="66" y="108"/>
                  </a:lnTo>
                  <a:lnTo>
                    <a:pt x="62" y="96"/>
                  </a:lnTo>
                  <a:lnTo>
                    <a:pt x="66" y="81"/>
                  </a:lnTo>
                  <a:lnTo>
                    <a:pt x="74" y="69"/>
                  </a:lnTo>
                  <a:lnTo>
                    <a:pt x="85" y="62"/>
                  </a:lnTo>
                  <a:lnTo>
                    <a:pt x="97" y="62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78"/>
            <p:cNvSpPr>
              <a:spLocks noEditPoints="1"/>
            </p:cNvSpPr>
            <p:nvPr/>
          </p:nvSpPr>
          <p:spPr bwMode="auto">
            <a:xfrm>
              <a:off x="4765675" y="6027738"/>
              <a:ext cx="306388" cy="304800"/>
            </a:xfrm>
            <a:custGeom>
              <a:avLst/>
              <a:gdLst>
                <a:gd name="T0" fmla="*/ 0 w 193"/>
                <a:gd name="T1" fmla="*/ 96 h 192"/>
                <a:gd name="T2" fmla="*/ 0 w 193"/>
                <a:gd name="T3" fmla="*/ 115 h 192"/>
                <a:gd name="T4" fmla="*/ 8 w 193"/>
                <a:gd name="T5" fmla="*/ 134 h 192"/>
                <a:gd name="T6" fmla="*/ 27 w 193"/>
                <a:gd name="T7" fmla="*/ 165 h 192"/>
                <a:gd name="T8" fmla="*/ 58 w 193"/>
                <a:gd name="T9" fmla="*/ 184 h 192"/>
                <a:gd name="T10" fmla="*/ 77 w 193"/>
                <a:gd name="T11" fmla="*/ 192 h 192"/>
                <a:gd name="T12" fmla="*/ 96 w 193"/>
                <a:gd name="T13" fmla="*/ 192 h 192"/>
                <a:gd name="T14" fmla="*/ 115 w 193"/>
                <a:gd name="T15" fmla="*/ 192 h 192"/>
                <a:gd name="T16" fmla="*/ 135 w 193"/>
                <a:gd name="T17" fmla="*/ 184 h 192"/>
                <a:gd name="T18" fmla="*/ 162 w 193"/>
                <a:gd name="T19" fmla="*/ 165 h 192"/>
                <a:gd name="T20" fmla="*/ 185 w 193"/>
                <a:gd name="T21" fmla="*/ 134 h 192"/>
                <a:gd name="T22" fmla="*/ 189 w 193"/>
                <a:gd name="T23" fmla="*/ 115 h 192"/>
                <a:gd name="T24" fmla="*/ 193 w 193"/>
                <a:gd name="T25" fmla="*/ 96 h 192"/>
                <a:gd name="T26" fmla="*/ 189 w 193"/>
                <a:gd name="T27" fmla="*/ 77 h 192"/>
                <a:gd name="T28" fmla="*/ 185 w 193"/>
                <a:gd name="T29" fmla="*/ 58 h 192"/>
                <a:gd name="T30" fmla="*/ 162 w 193"/>
                <a:gd name="T31" fmla="*/ 27 h 192"/>
                <a:gd name="T32" fmla="*/ 135 w 193"/>
                <a:gd name="T33" fmla="*/ 8 h 192"/>
                <a:gd name="T34" fmla="*/ 115 w 193"/>
                <a:gd name="T35" fmla="*/ 4 h 192"/>
                <a:gd name="T36" fmla="*/ 96 w 193"/>
                <a:gd name="T37" fmla="*/ 0 h 192"/>
                <a:gd name="T38" fmla="*/ 77 w 193"/>
                <a:gd name="T39" fmla="*/ 4 h 192"/>
                <a:gd name="T40" fmla="*/ 58 w 193"/>
                <a:gd name="T41" fmla="*/ 8 h 192"/>
                <a:gd name="T42" fmla="*/ 27 w 193"/>
                <a:gd name="T43" fmla="*/ 27 h 192"/>
                <a:gd name="T44" fmla="*/ 8 w 193"/>
                <a:gd name="T45" fmla="*/ 58 h 192"/>
                <a:gd name="T46" fmla="*/ 0 w 193"/>
                <a:gd name="T47" fmla="*/ 77 h 192"/>
                <a:gd name="T48" fmla="*/ 0 w 193"/>
                <a:gd name="T49" fmla="*/ 96 h 192"/>
                <a:gd name="T50" fmla="*/ 0 w 193"/>
                <a:gd name="T51" fmla="*/ 96 h 192"/>
                <a:gd name="T52" fmla="*/ 131 w 193"/>
                <a:gd name="T53" fmla="*/ 96 h 192"/>
                <a:gd name="T54" fmla="*/ 127 w 193"/>
                <a:gd name="T55" fmla="*/ 111 h 192"/>
                <a:gd name="T56" fmla="*/ 119 w 193"/>
                <a:gd name="T57" fmla="*/ 123 h 192"/>
                <a:gd name="T58" fmla="*/ 108 w 193"/>
                <a:gd name="T59" fmla="*/ 127 h 192"/>
                <a:gd name="T60" fmla="*/ 96 w 193"/>
                <a:gd name="T61" fmla="*/ 131 h 192"/>
                <a:gd name="T62" fmla="*/ 81 w 193"/>
                <a:gd name="T63" fmla="*/ 127 h 192"/>
                <a:gd name="T64" fmla="*/ 69 w 193"/>
                <a:gd name="T65" fmla="*/ 123 h 192"/>
                <a:gd name="T66" fmla="*/ 61 w 193"/>
                <a:gd name="T67" fmla="*/ 111 h 192"/>
                <a:gd name="T68" fmla="*/ 61 w 193"/>
                <a:gd name="T69" fmla="*/ 96 h 192"/>
                <a:gd name="T70" fmla="*/ 61 w 193"/>
                <a:gd name="T71" fmla="*/ 84 h 192"/>
                <a:gd name="T72" fmla="*/ 69 w 193"/>
                <a:gd name="T73" fmla="*/ 73 h 192"/>
                <a:gd name="T74" fmla="*/ 81 w 193"/>
                <a:gd name="T75" fmla="*/ 65 h 192"/>
                <a:gd name="T76" fmla="*/ 96 w 193"/>
                <a:gd name="T77" fmla="*/ 61 h 192"/>
                <a:gd name="T78" fmla="*/ 108 w 193"/>
                <a:gd name="T79" fmla="*/ 65 h 192"/>
                <a:gd name="T80" fmla="*/ 119 w 193"/>
                <a:gd name="T81" fmla="*/ 73 h 192"/>
                <a:gd name="T82" fmla="*/ 127 w 193"/>
                <a:gd name="T83" fmla="*/ 84 h 192"/>
                <a:gd name="T84" fmla="*/ 131 w 193"/>
                <a:gd name="T85" fmla="*/ 96 h 192"/>
                <a:gd name="T86" fmla="*/ 131 w 193"/>
                <a:gd name="T87" fmla="*/ 9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192">
                  <a:moveTo>
                    <a:pt x="0" y="96"/>
                  </a:moveTo>
                  <a:lnTo>
                    <a:pt x="0" y="115"/>
                  </a:lnTo>
                  <a:lnTo>
                    <a:pt x="8" y="134"/>
                  </a:lnTo>
                  <a:lnTo>
                    <a:pt x="27" y="165"/>
                  </a:lnTo>
                  <a:lnTo>
                    <a:pt x="58" y="184"/>
                  </a:lnTo>
                  <a:lnTo>
                    <a:pt x="77" y="192"/>
                  </a:lnTo>
                  <a:lnTo>
                    <a:pt x="96" y="192"/>
                  </a:lnTo>
                  <a:lnTo>
                    <a:pt x="115" y="192"/>
                  </a:lnTo>
                  <a:lnTo>
                    <a:pt x="135" y="184"/>
                  </a:lnTo>
                  <a:lnTo>
                    <a:pt x="162" y="165"/>
                  </a:lnTo>
                  <a:lnTo>
                    <a:pt x="185" y="134"/>
                  </a:lnTo>
                  <a:lnTo>
                    <a:pt x="189" y="115"/>
                  </a:lnTo>
                  <a:lnTo>
                    <a:pt x="193" y="96"/>
                  </a:lnTo>
                  <a:lnTo>
                    <a:pt x="189" y="77"/>
                  </a:lnTo>
                  <a:lnTo>
                    <a:pt x="185" y="58"/>
                  </a:lnTo>
                  <a:lnTo>
                    <a:pt x="162" y="27"/>
                  </a:lnTo>
                  <a:lnTo>
                    <a:pt x="135" y="8"/>
                  </a:lnTo>
                  <a:lnTo>
                    <a:pt x="115" y="4"/>
                  </a:lnTo>
                  <a:lnTo>
                    <a:pt x="96" y="0"/>
                  </a:lnTo>
                  <a:lnTo>
                    <a:pt x="77" y="4"/>
                  </a:lnTo>
                  <a:lnTo>
                    <a:pt x="58" y="8"/>
                  </a:lnTo>
                  <a:lnTo>
                    <a:pt x="27" y="27"/>
                  </a:lnTo>
                  <a:lnTo>
                    <a:pt x="8" y="58"/>
                  </a:lnTo>
                  <a:lnTo>
                    <a:pt x="0" y="77"/>
                  </a:lnTo>
                  <a:lnTo>
                    <a:pt x="0" y="96"/>
                  </a:lnTo>
                  <a:lnTo>
                    <a:pt x="0" y="96"/>
                  </a:lnTo>
                  <a:close/>
                  <a:moveTo>
                    <a:pt x="131" y="96"/>
                  </a:moveTo>
                  <a:lnTo>
                    <a:pt x="127" y="111"/>
                  </a:lnTo>
                  <a:lnTo>
                    <a:pt x="119" y="123"/>
                  </a:lnTo>
                  <a:lnTo>
                    <a:pt x="108" y="127"/>
                  </a:lnTo>
                  <a:lnTo>
                    <a:pt x="96" y="131"/>
                  </a:lnTo>
                  <a:lnTo>
                    <a:pt x="81" y="127"/>
                  </a:lnTo>
                  <a:lnTo>
                    <a:pt x="69" y="123"/>
                  </a:lnTo>
                  <a:lnTo>
                    <a:pt x="61" y="111"/>
                  </a:lnTo>
                  <a:lnTo>
                    <a:pt x="61" y="96"/>
                  </a:lnTo>
                  <a:lnTo>
                    <a:pt x="61" y="84"/>
                  </a:lnTo>
                  <a:lnTo>
                    <a:pt x="69" y="73"/>
                  </a:lnTo>
                  <a:lnTo>
                    <a:pt x="81" y="65"/>
                  </a:lnTo>
                  <a:lnTo>
                    <a:pt x="96" y="61"/>
                  </a:lnTo>
                  <a:lnTo>
                    <a:pt x="108" y="65"/>
                  </a:lnTo>
                  <a:lnTo>
                    <a:pt x="119" y="73"/>
                  </a:lnTo>
                  <a:lnTo>
                    <a:pt x="127" y="84"/>
                  </a:lnTo>
                  <a:lnTo>
                    <a:pt x="131" y="96"/>
                  </a:lnTo>
                  <a:lnTo>
                    <a:pt x="1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79"/>
            <p:cNvSpPr>
              <a:spLocks/>
            </p:cNvSpPr>
            <p:nvPr/>
          </p:nvSpPr>
          <p:spPr bwMode="auto">
            <a:xfrm>
              <a:off x="5284788" y="6081713"/>
              <a:ext cx="153988" cy="147638"/>
            </a:xfrm>
            <a:custGeom>
              <a:avLst/>
              <a:gdLst>
                <a:gd name="T0" fmla="*/ 47 w 97"/>
                <a:gd name="T1" fmla="*/ 93 h 93"/>
                <a:gd name="T2" fmla="*/ 66 w 97"/>
                <a:gd name="T3" fmla="*/ 89 h 93"/>
                <a:gd name="T4" fmla="*/ 81 w 97"/>
                <a:gd name="T5" fmla="*/ 81 h 93"/>
                <a:gd name="T6" fmla="*/ 93 w 97"/>
                <a:gd name="T7" fmla="*/ 66 h 93"/>
                <a:gd name="T8" fmla="*/ 97 w 97"/>
                <a:gd name="T9" fmla="*/ 47 h 93"/>
                <a:gd name="T10" fmla="*/ 93 w 97"/>
                <a:gd name="T11" fmla="*/ 27 h 93"/>
                <a:gd name="T12" fmla="*/ 81 w 97"/>
                <a:gd name="T13" fmla="*/ 12 h 93"/>
                <a:gd name="T14" fmla="*/ 66 w 97"/>
                <a:gd name="T15" fmla="*/ 4 h 93"/>
                <a:gd name="T16" fmla="*/ 47 w 97"/>
                <a:gd name="T17" fmla="*/ 0 h 93"/>
                <a:gd name="T18" fmla="*/ 31 w 97"/>
                <a:gd name="T19" fmla="*/ 4 h 93"/>
                <a:gd name="T20" fmla="*/ 16 w 97"/>
                <a:gd name="T21" fmla="*/ 12 h 93"/>
                <a:gd name="T22" fmla="*/ 4 w 97"/>
                <a:gd name="T23" fmla="*/ 27 h 93"/>
                <a:gd name="T24" fmla="*/ 0 w 97"/>
                <a:gd name="T25" fmla="*/ 47 h 93"/>
                <a:gd name="T26" fmla="*/ 4 w 97"/>
                <a:gd name="T27" fmla="*/ 66 h 93"/>
                <a:gd name="T28" fmla="*/ 16 w 97"/>
                <a:gd name="T29" fmla="*/ 81 h 93"/>
                <a:gd name="T30" fmla="*/ 31 w 97"/>
                <a:gd name="T31" fmla="*/ 89 h 93"/>
                <a:gd name="T32" fmla="*/ 47 w 97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3">
                  <a:moveTo>
                    <a:pt x="47" y="93"/>
                  </a:moveTo>
                  <a:lnTo>
                    <a:pt x="66" y="89"/>
                  </a:lnTo>
                  <a:lnTo>
                    <a:pt x="81" y="81"/>
                  </a:lnTo>
                  <a:lnTo>
                    <a:pt x="93" y="66"/>
                  </a:lnTo>
                  <a:lnTo>
                    <a:pt x="97" y="47"/>
                  </a:lnTo>
                  <a:lnTo>
                    <a:pt x="93" y="27"/>
                  </a:lnTo>
                  <a:lnTo>
                    <a:pt x="81" y="12"/>
                  </a:lnTo>
                  <a:lnTo>
                    <a:pt x="66" y="4"/>
                  </a:lnTo>
                  <a:lnTo>
                    <a:pt x="47" y="0"/>
                  </a:lnTo>
                  <a:lnTo>
                    <a:pt x="31" y="4"/>
                  </a:lnTo>
                  <a:lnTo>
                    <a:pt x="16" y="12"/>
                  </a:lnTo>
                  <a:lnTo>
                    <a:pt x="4" y="27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6" y="81"/>
                  </a:lnTo>
                  <a:lnTo>
                    <a:pt x="31" y="89"/>
                  </a:lnTo>
                  <a:lnTo>
                    <a:pt x="47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80"/>
            <p:cNvSpPr>
              <a:spLocks/>
            </p:cNvSpPr>
            <p:nvPr/>
          </p:nvSpPr>
          <p:spPr bwMode="auto">
            <a:xfrm>
              <a:off x="4973638" y="5716588"/>
              <a:ext cx="146050" cy="146050"/>
            </a:xfrm>
            <a:custGeom>
              <a:avLst/>
              <a:gdLst>
                <a:gd name="T0" fmla="*/ 46 w 92"/>
                <a:gd name="T1" fmla="*/ 92 h 92"/>
                <a:gd name="T2" fmla="*/ 65 w 92"/>
                <a:gd name="T3" fmla="*/ 88 h 92"/>
                <a:gd name="T4" fmla="*/ 81 w 92"/>
                <a:gd name="T5" fmla="*/ 80 h 92"/>
                <a:gd name="T6" fmla="*/ 88 w 92"/>
                <a:gd name="T7" fmla="*/ 65 h 92"/>
                <a:gd name="T8" fmla="*/ 92 w 92"/>
                <a:gd name="T9" fmla="*/ 46 h 92"/>
                <a:gd name="T10" fmla="*/ 88 w 92"/>
                <a:gd name="T11" fmla="*/ 27 h 92"/>
                <a:gd name="T12" fmla="*/ 81 w 92"/>
                <a:gd name="T13" fmla="*/ 11 h 92"/>
                <a:gd name="T14" fmla="*/ 65 w 92"/>
                <a:gd name="T15" fmla="*/ 3 h 92"/>
                <a:gd name="T16" fmla="*/ 46 w 92"/>
                <a:gd name="T17" fmla="*/ 0 h 92"/>
                <a:gd name="T18" fmla="*/ 27 w 92"/>
                <a:gd name="T19" fmla="*/ 3 h 92"/>
                <a:gd name="T20" fmla="*/ 11 w 92"/>
                <a:gd name="T21" fmla="*/ 11 h 92"/>
                <a:gd name="T22" fmla="*/ 4 w 92"/>
                <a:gd name="T23" fmla="*/ 27 h 92"/>
                <a:gd name="T24" fmla="*/ 0 w 92"/>
                <a:gd name="T25" fmla="*/ 46 h 92"/>
                <a:gd name="T26" fmla="*/ 4 w 92"/>
                <a:gd name="T27" fmla="*/ 65 h 92"/>
                <a:gd name="T28" fmla="*/ 11 w 92"/>
                <a:gd name="T29" fmla="*/ 80 h 92"/>
                <a:gd name="T30" fmla="*/ 27 w 92"/>
                <a:gd name="T31" fmla="*/ 88 h 92"/>
                <a:gd name="T32" fmla="*/ 46 w 92"/>
                <a:gd name="T3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lnTo>
                    <a:pt x="65" y="88"/>
                  </a:lnTo>
                  <a:lnTo>
                    <a:pt x="81" y="80"/>
                  </a:lnTo>
                  <a:lnTo>
                    <a:pt x="88" y="65"/>
                  </a:lnTo>
                  <a:lnTo>
                    <a:pt x="92" y="46"/>
                  </a:lnTo>
                  <a:lnTo>
                    <a:pt x="88" y="27"/>
                  </a:lnTo>
                  <a:lnTo>
                    <a:pt x="81" y="11"/>
                  </a:lnTo>
                  <a:lnTo>
                    <a:pt x="65" y="3"/>
                  </a:lnTo>
                  <a:lnTo>
                    <a:pt x="46" y="0"/>
                  </a:lnTo>
                  <a:lnTo>
                    <a:pt x="27" y="3"/>
                  </a:lnTo>
                  <a:lnTo>
                    <a:pt x="11" y="11"/>
                  </a:lnTo>
                  <a:lnTo>
                    <a:pt x="4" y="27"/>
                  </a:lnTo>
                  <a:lnTo>
                    <a:pt x="0" y="46"/>
                  </a:lnTo>
                  <a:lnTo>
                    <a:pt x="4" y="65"/>
                  </a:lnTo>
                  <a:lnTo>
                    <a:pt x="11" y="80"/>
                  </a:lnTo>
                  <a:lnTo>
                    <a:pt x="27" y="88"/>
                  </a:lnTo>
                  <a:lnTo>
                    <a:pt x="46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81"/>
            <p:cNvSpPr>
              <a:spLocks/>
            </p:cNvSpPr>
            <p:nvPr/>
          </p:nvSpPr>
          <p:spPr bwMode="auto">
            <a:xfrm>
              <a:off x="5597525" y="4567238"/>
              <a:ext cx="152400" cy="153988"/>
            </a:xfrm>
            <a:custGeom>
              <a:avLst/>
              <a:gdLst>
                <a:gd name="T0" fmla="*/ 46 w 96"/>
                <a:gd name="T1" fmla="*/ 0 h 97"/>
                <a:gd name="T2" fmla="*/ 31 w 96"/>
                <a:gd name="T3" fmla="*/ 4 h 97"/>
                <a:gd name="T4" fmla="*/ 15 w 96"/>
                <a:gd name="T5" fmla="*/ 16 h 97"/>
                <a:gd name="T6" fmla="*/ 4 w 96"/>
                <a:gd name="T7" fmla="*/ 31 h 97"/>
                <a:gd name="T8" fmla="*/ 0 w 96"/>
                <a:gd name="T9" fmla="*/ 47 h 97"/>
                <a:gd name="T10" fmla="*/ 4 w 96"/>
                <a:gd name="T11" fmla="*/ 66 h 97"/>
                <a:gd name="T12" fmla="*/ 15 w 96"/>
                <a:gd name="T13" fmla="*/ 81 h 97"/>
                <a:gd name="T14" fmla="*/ 31 w 96"/>
                <a:gd name="T15" fmla="*/ 93 h 97"/>
                <a:gd name="T16" fmla="*/ 46 w 96"/>
                <a:gd name="T17" fmla="*/ 97 h 97"/>
                <a:gd name="T18" fmla="*/ 65 w 96"/>
                <a:gd name="T19" fmla="*/ 93 h 97"/>
                <a:gd name="T20" fmla="*/ 81 w 96"/>
                <a:gd name="T21" fmla="*/ 81 h 97"/>
                <a:gd name="T22" fmla="*/ 92 w 96"/>
                <a:gd name="T23" fmla="*/ 66 h 97"/>
                <a:gd name="T24" fmla="*/ 96 w 96"/>
                <a:gd name="T25" fmla="*/ 47 h 97"/>
                <a:gd name="T26" fmla="*/ 92 w 96"/>
                <a:gd name="T27" fmla="*/ 31 h 97"/>
                <a:gd name="T28" fmla="*/ 81 w 96"/>
                <a:gd name="T29" fmla="*/ 16 h 97"/>
                <a:gd name="T30" fmla="*/ 65 w 96"/>
                <a:gd name="T31" fmla="*/ 4 h 97"/>
                <a:gd name="T32" fmla="*/ 46 w 96"/>
                <a:gd name="T3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7">
                  <a:moveTo>
                    <a:pt x="46" y="0"/>
                  </a:moveTo>
                  <a:lnTo>
                    <a:pt x="31" y="4"/>
                  </a:lnTo>
                  <a:lnTo>
                    <a:pt x="15" y="16"/>
                  </a:lnTo>
                  <a:lnTo>
                    <a:pt x="4" y="31"/>
                  </a:lnTo>
                  <a:lnTo>
                    <a:pt x="0" y="47"/>
                  </a:lnTo>
                  <a:lnTo>
                    <a:pt x="4" y="66"/>
                  </a:lnTo>
                  <a:lnTo>
                    <a:pt x="15" y="81"/>
                  </a:lnTo>
                  <a:lnTo>
                    <a:pt x="31" y="93"/>
                  </a:lnTo>
                  <a:lnTo>
                    <a:pt x="46" y="97"/>
                  </a:lnTo>
                  <a:lnTo>
                    <a:pt x="65" y="93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6" y="47"/>
                  </a:lnTo>
                  <a:lnTo>
                    <a:pt x="92" y="31"/>
                  </a:lnTo>
                  <a:lnTo>
                    <a:pt x="81" y="16"/>
                  </a:lnTo>
                  <a:lnTo>
                    <a:pt x="65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82"/>
            <p:cNvSpPr>
              <a:spLocks/>
            </p:cNvSpPr>
            <p:nvPr/>
          </p:nvSpPr>
          <p:spPr bwMode="auto">
            <a:xfrm>
              <a:off x="4398963" y="6081713"/>
              <a:ext cx="146050" cy="147638"/>
            </a:xfrm>
            <a:custGeom>
              <a:avLst/>
              <a:gdLst>
                <a:gd name="T0" fmla="*/ 46 w 92"/>
                <a:gd name="T1" fmla="*/ 0 h 93"/>
                <a:gd name="T2" fmla="*/ 27 w 92"/>
                <a:gd name="T3" fmla="*/ 4 h 93"/>
                <a:gd name="T4" fmla="*/ 15 w 92"/>
                <a:gd name="T5" fmla="*/ 12 h 93"/>
                <a:gd name="T6" fmla="*/ 3 w 92"/>
                <a:gd name="T7" fmla="*/ 27 h 93"/>
                <a:gd name="T8" fmla="*/ 0 w 92"/>
                <a:gd name="T9" fmla="*/ 47 h 93"/>
                <a:gd name="T10" fmla="*/ 3 w 92"/>
                <a:gd name="T11" fmla="*/ 66 h 93"/>
                <a:gd name="T12" fmla="*/ 15 w 92"/>
                <a:gd name="T13" fmla="*/ 81 h 93"/>
                <a:gd name="T14" fmla="*/ 27 w 92"/>
                <a:gd name="T15" fmla="*/ 89 h 93"/>
                <a:gd name="T16" fmla="*/ 46 w 92"/>
                <a:gd name="T17" fmla="*/ 93 h 93"/>
                <a:gd name="T18" fmla="*/ 65 w 92"/>
                <a:gd name="T19" fmla="*/ 89 h 93"/>
                <a:gd name="T20" fmla="*/ 81 w 92"/>
                <a:gd name="T21" fmla="*/ 81 h 93"/>
                <a:gd name="T22" fmla="*/ 92 w 92"/>
                <a:gd name="T23" fmla="*/ 66 h 93"/>
                <a:gd name="T24" fmla="*/ 92 w 92"/>
                <a:gd name="T25" fmla="*/ 47 h 93"/>
                <a:gd name="T26" fmla="*/ 92 w 92"/>
                <a:gd name="T27" fmla="*/ 27 h 93"/>
                <a:gd name="T28" fmla="*/ 81 w 92"/>
                <a:gd name="T29" fmla="*/ 12 h 93"/>
                <a:gd name="T30" fmla="*/ 65 w 92"/>
                <a:gd name="T31" fmla="*/ 4 h 93"/>
                <a:gd name="T32" fmla="*/ 46 w 9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93">
                  <a:moveTo>
                    <a:pt x="46" y="0"/>
                  </a:moveTo>
                  <a:lnTo>
                    <a:pt x="27" y="4"/>
                  </a:lnTo>
                  <a:lnTo>
                    <a:pt x="15" y="12"/>
                  </a:lnTo>
                  <a:lnTo>
                    <a:pt x="3" y="27"/>
                  </a:lnTo>
                  <a:lnTo>
                    <a:pt x="0" y="47"/>
                  </a:lnTo>
                  <a:lnTo>
                    <a:pt x="3" y="66"/>
                  </a:lnTo>
                  <a:lnTo>
                    <a:pt x="15" y="81"/>
                  </a:lnTo>
                  <a:lnTo>
                    <a:pt x="27" y="89"/>
                  </a:lnTo>
                  <a:lnTo>
                    <a:pt x="46" y="93"/>
                  </a:lnTo>
                  <a:lnTo>
                    <a:pt x="65" y="89"/>
                  </a:lnTo>
                  <a:lnTo>
                    <a:pt x="81" y="81"/>
                  </a:lnTo>
                  <a:lnTo>
                    <a:pt x="92" y="66"/>
                  </a:lnTo>
                  <a:lnTo>
                    <a:pt x="92" y="47"/>
                  </a:lnTo>
                  <a:lnTo>
                    <a:pt x="92" y="27"/>
                  </a:lnTo>
                  <a:lnTo>
                    <a:pt x="81" y="12"/>
                  </a:lnTo>
                  <a:lnTo>
                    <a:pt x="65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83"/>
            <p:cNvSpPr>
              <a:spLocks/>
            </p:cNvSpPr>
            <p:nvPr/>
          </p:nvSpPr>
          <p:spPr bwMode="auto">
            <a:xfrm>
              <a:off x="4660900" y="5191125"/>
              <a:ext cx="147638" cy="152400"/>
            </a:xfrm>
            <a:custGeom>
              <a:avLst/>
              <a:gdLst>
                <a:gd name="T0" fmla="*/ 0 w 93"/>
                <a:gd name="T1" fmla="*/ 50 h 96"/>
                <a:gd name="T2" fmla="*/ 4 w 93"/>
                <a:gd name="T3" fmla="*/ 69 h 96"/>
                <a:gd name="T4" fmla="*/ 12 w 93"/>
                <a:gd name="T5" fmla="*/ 81 h 96"/>
                <a:gd name="T6" fmla="*/ 27 w 93"/>
                <a:gd name="T7" fmla="*/ 92 h 96"/>
                <a:gd name="T8" fmla="*/ 47 w 93"/>
                <a:gd name="T9" fmla="*/ 96 h 96"/>
                <a:gd name="T10" fmla="*/ 66 w 93"/>
                <a:gd name="T11" fmla="*/ 92 h 96"/>
                <a:gd name="T12" fmla="*/ 81 w 93"/>
                <a:gd name="T13" fmla="*/ 81 h 96"/>
                <a:gd name="T14" fmla="*/ 89 w 93"/>
                <a:gd name="T15" fmla="*/ 69 h 96"/>
                <a:gd name="T16" fmla="*/ 93 w 93"/>
                <a:gd name="T17" fmla="*/ 50 h 96"/>
                <a:gd name="T18" fmla="*/ 89 w 93"/>
                <a:gd name="T19" fmla="*/ 31 h 96"/>
                <a:gd name="T20" fmla="*/ 81 w 93"/>
                <a:gd name="T21" fmla="*/ 15 h 96"/>
                <a:gd name="T22" fmla="*/ 66 w 93"/>
                <a:gd name="T23" fmla="*/ 4 h 96"/>
                <a:gd name="T24" fmla="*/ 47 w 93"/>
                <a:gd name="T25" fmla="*/ 0 h 96"/>
                <a:gd name="T26" fmla="*/ 27 w 93"/>
                <a:gd name="T27" fmla="*/ 4 h 96"/>
                <a:gd name="T28" fmla="*/ 12 w 93"/>
                <a:gd name="T29" fmla="*/ 15 h 96"/>
                <a:gd name="T30" fmla="*/ 4 w 93"/>
                <a:gd name="T31" fmla="*/ 31 h 96"/>
                <a:gd name="T32" fmla="*/ 0 w 93"/>
                <a:gd name="T3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96">
                  <a:moveTo>
                    <a:pt x="0" y="50"/>
                  </a:moveTo>
                  <a:lnTo>
                    <a:pt x="4" y="69"/>
                  </a:lnTo>
                  <a:lnTo>
                    <a:pt x="12" y="81"/>
                  </a:lnTo>
                  <a:lnTo>
                    <a:pt x="27" y="92"/>
                  </a:lnTo>
                  <a:lnTo>
                    <a:pt x="47" y="96"/>
                  </a:lnTo>
                  <a:lnTo>
                    <a:pt x="66" y="92"/>
                  </a:lnTo>
                  <a:lnTo>
                    <a:pt x="81" y="81"/>
                  </a:lnTo>
                  <a:lnTo>
                    <a:pt x="89" y="69"/>
                  </a:lnTo>
                  <a:lnTo>
                    <a:pt x="93" y="50"/>
                  </a:lnTo>
                  <a:lnTo>
                    <a:pt x="89" y="31"/>
                  </a:lnTo>
                  <a:lnTo>
                    <a:pt x="81" y="15"/>
                  </a:lnTo>
                  <a:lnTo>
                    <a:pt x="66" y="4"/>
                  </a:lnTo>
                  <a:lnTo>
                    <a:pt x="47" y="0"/>
                  </a:lnTo>
                  <a:lnTo>
                    <a:pt x="27" y="4"/>
                  </a:lnTo>
                  <a:lnTo>
                    <a:pt x="12" y="15"/>
                  </a:lnTo>
                  <a:lnTo>
                    <a:pt x="4" y="31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84"/>
            <p:cNvSpPr>
              <a:spLocks/>
            </p:cNvSpPr>
            <p:nvPr/>
          </p:nvSpPr>
          <p:spPr bwMode="auto">
            <a:xfrm>
              <a:off x="4557713" y="5819775"/>
              <a:ext cx="201613" cy="146050"/>
            </a:xfrm>
            <a:custGeom>
              <a:avLst/>
              <a:gdLst>
                <a:gd name="T0" fmla="*/ 81 w 127"/>
                <a:gd name="T1" fmla="*/ 4 h 92"/>
                <a:gd name="T2" fmla="*/ 15 w 127"/>
                <a:gd name="T3" fmla="*/ 35 h 92"/>
                <a:gd name="T4" fmla="*/ 4 w 127"/>
                <a:gd name="T5" fmla="*/ 42 h 92"/>
                <a:gd name="T6" fmla="*/ 0 w 127"/>
                <a:gd name="T7" fmla="*/ 54 h 92"/>
                <a:gd name="T8" fmla="*/ 0 w 127"/>
                <a:gd name="T9" fmla="*/ 65 h 92"/>
                <a:gd name="T10" fmla="*/ 0 w 127"/>
                <a:gd name="T11" fmla="*/ 77 h 92"/>
                <a:gd name="T12" fmla="*/ 11 w 127"/>
                <a:gd name="T13" fmla="*/ 89 h 92"/>
                <a:gd name="T14" fmla="*/ 31 w 127"/>
                <a:gd name="T15" fmla="*/ 92 h 92"/>
                <a:gd name="T16" fmla="*/ 42 w 127"/>
                <a:gd name="T17" fmla="*/ 92 h 92"/>
                <a:gd name="T18" fmla="*/ 108 w 127"/>
                <a:gd name="T19" fmla="*/ 58 h 92"/>
                <a:gd name="T20" fmla="*/ 119 w 127"/>
                <a:gd name="T21" fmla="*/ 50 h 92"/>
                <a:gd name="T22" fmla="*/ 123 w 127"/>
                <a:gd name="T23" fmla="*/ 39 h 92"/>
                <a:gd name="T24" fmla="*/ 127 w 127"/>
                <a:gd name="T25" fmla="*/ 27 h 92"/>
                <a:gd name="T26" fmla="*/ 123 w 127"/>
                <a:gd name="T27" fmla="*/ 15 h 92"/>
                <a:gd name="T28" fmla="*/ 115 w 127"/>
                <a:gd name="T29" fmla="*/ 8 h 92"/>
                <a:gd name="T30" fmla="*/ 104 w 127"/>
                <a:gd name="T31" fmla="*/ 0 h 92"/>
                <a:gd name="T32" fmla="*/ 92 w 127"/>
                <a:gd name="T33" fmla="*/ 0 h 92"/>
                <a:gd name="T34" fmla="*/ 81 w 127"/>
                <a:gd name="T35" fmla="*/ 4 h 92"/>
                <a:gd name="T36" fmla="*/ 81 w 127"/>
                <a:gd name="T37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92">
                  <a:moveTo>
                    <a:pt x="81" y="4"/>
                  </a:moveTo>
                  <a:lnTo>
                    <a:pt x="15" y="35"/>
                  </a:lnTo>
                  <a:lnTo>
                    <a:pt x="4" y="42"/>
                  </a:lnTo>
                  <a:lnTo>
                    <a:pt x="0" y="54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11" y="89"/>
                  </a:lnTo>
                  <a:lnTo>
                    <a:pt x="31" y="92"/>
                  </a:lnTo>
                  <a:lnTo>
                    <a:pt x="42" y="92"/>
                  </a:lnTo>
                  <a:lnTo>
                    <a:pt x="108" y="58"/>
                  </a:lnTo>
                  <a:lnTo>
                    <a:pt x="119" y="50"/>
                  </a:lnTo>
                  <a:lnTo>
                    <a:pt x="123" y="39"/>
                  </a:lnTo>
                  <a:lnTo>
                    <a:pt x="127" y="27"/>
                  </a:lnTo>
                  <a:lnTo>
                    <a:pt x="123" y="15"/>
                  </a:lnTo>
                  <a:lnTo>
                    <a:pt x="115" y="8"/>
                  </a:lnTo>
                  <a:lnTo>
                    <a:pt x="10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81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85"/>
            <p:cNvSpPr>
              <a:spLocks/>
            </p:cNvSpPr>
            <p:nvPr/>
          </p:nvSpPr>
          <p:spPr bwMode="auto">
            <a:xfrm>
              <a:off x="5700713" y="5349875"/>
              <a:ext cx="153988" cy="201613"/>
            </a:xfrm>
            <a:custGeom>
              <a:avLst/>
              <a:gdLst>
                <a:gd name="T0" fmla="*/ 39 w 97"/>
                <a:gd name="T1" fmla="*/ 111 h 127"/>
                <a:gd name="T2" fmla="*/ 51 w 97"/>
                <a:gd name="T3" fmla="*/ 123 h 127"/>
                <a:gd name="T4" fmla="*/ 66 w 97"/>
                <a:gd name="T5" fmla="*/ 127 h 127"/>
                <a:gd name="T6" fmla="*/ 78 w 97"/>
                <a:gd name="T7" fmla="*/ 123 h 127"/>
                <a:gd name="T8" fmla="*/ 89 w 97"/>
                <a:gd name="T9" fmla="*/ 115 h 127"/>
                <a:gd name="T10" fmla="*/ 93 w 97"/>
                <a:gd name="T11" fmla="*/ 108 h 127"/>
                <a:gd name="T12" fmla="*/ 97 w 97"/>
                <a:gd name="T13" fmla="*/ 96 h 127"/>
                <a:gd name="T14" fmla="*/ 93 w 97"/>
                <a:gd name="T15" fmla="*/ 84 h 127"/>
                <a:gd name="T16" fmla="*/ 58 w 97"/>
                <a:gd name="T17" fmla="*/ 19 h 127"/>
                <a:gd name="T18" fmla="*/ 51 w 97"/>
                <a:gd name="T19" fmla="*/ 8 h 127"/>
                <a:gd name="T20" fmla="*/ 43 w 97"/>
                <a:gd name="T21" fmla="*/ 4 h 127"/>
                <a:gd name="T22" fmla="*/ 31 w 97"/>
                <a:gd name="T23" fmla="*/ 0 h 127"/>
                <a:gd name="T24" fmla="*/ 20 w 97"/>
                <a:gd name="T25" fmla="*/ 4 h 127"/>
                <a:gd name="T26" fmla="*/ 8 w 97"/>
                <a:gd name="T27" fmla="*/ 11 h 127"/>
                <a:gd name="T28" fmla="*/ 4 w 97"/>
                <a:gd name="T29" fmla="*/ 23 h 127"/>
                <a:gd name="T30" fmla="*/ 0 w 97"/>
                <a:gd name="T31" fmla="*/ 34 h 127"/>
                <a:gd name="T32" fmla="*/ 4 w 97"/>
                <a:gd name="T33" fmla="*/ 46 h 127"/>
                <a:gd name="T34" fmla="*/ 39 w 97"/>
                <a:gd name="T35" fmla="*/ 11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27">
                  <a:moveTo>
                    <a:pt x="39" y="111"/>
                  </a:moveTo>
                  <a:lnTo>
                    <a:pt x="51" y="123"/>
                  </a:lnTo>
                  <a:lnTo>
                    <a:pt x="66" y="127"/>
                  </a:lnTo>
                  <a:lnTo>
                    <a:pt x="78" y="123"/>
                  </a:lnTo>
                  <a:lnTo>
                    <a:pt x="89" y="115"/>
                  </a:lnTo>
                  <a:lnTo>
                    <a:pt x="93" y="108"/>
                  </a:lnTo>
                  <a:lnTo>
                    <a:pt x="97" y="96"/>
                  </a:lnTo>
                  <a:lnTo>
                    <a:pt x="93" y="84"/>
                  </a:lnTo>
                  <a:lnTo>
                    <a:pt x="58" y="19"/>
                  </a:lnTo>
                  <a:lnTo>
                    <a:pt x="51" y="8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20" y="4"/>
                  </a:lnTo>
                  <a:lnTo>
                    <a:pt x="8" y="11"/>
                  </a:lnTo>
                  <a:lnTo>
                    <a:pt x="4" y="23"/>
                  </a:lnTo>
                  <a:lnTo>
                    <a:pt x="0" y="34"/>
                  </a:lnTo>
                  <a:lnTo>
                    <a:pt x="4" y="46"/>
                  </a:lnTo>
                  <a:lnTo>
                    <a:pt x="39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>
              <a:off x="4086225" y="5453063"/>
              <a:ext cx="147638" cy="257175"/>
            </a:xfrm>
            <a:custGeom>
              <a:avLst/>
              <a:gdLst>
                <a:gd name="T0" fmla="*/ 73 w 93"/>
                <a:gd name="T1" fmla="*/ 4 h 162"/>
                <a:gd name="T2" fmla="*/ 62 w 93"/>
                <a:gd name="T3" fmla="*/ 0 h 162"/>
                <a:gd name="T4" fmla="*/ 50 w 93"/>
                <a:gd name="T5" fmla="*/ 4 h 162"/>
                <a:gd name="T6" fmla="*/ 39 w 93"/>
                <a:gd name="T7" fmla="*/ 12 h 162"/>
                <a:gd name="T8" fmla="*/ 35 w 93"/>
                <a:gd name="T9" fmla="*/ 23 h 162"/>
                <a:gd name="T10" fmla="*/ 0 w 93"/>
                <a:gd name="T11" fmla="*/ 119 h 162"/>
                <a:gd name="T12" fmla="*/ 0 w 93"/>
                <a:gd name="T13" fmla="*/ 131 h 162"/>
                <a:gd name="T14" fmla="*/ 4 w 93"/>
                <a:gd name="T15" fmla="*/ 143 h 162"/>
                <a:gd name="T16" fmla="*/ 8 w 93"/>
                <a:gd name="T17" fmla="*/ 154 h 162"/>
                <a:gd name="T18" fmla="*/ 19 w 93"/>
                <a:gd name="T19" fmla="*/ 158 h 162"/>
                <a:gd name="T20" fmla="*/ 31 w 93"/>
                <a:gd name="T21" fmla="*/ 162 h 162"/>
                <a:gd name="T22" fmla="*/ 46 w 93"/>
                <a:gd name="T23" fmla="*/ 154 h 162"/>
                <a:gd name="T24" fmla="*/ 58 w 93"/>
                <a:gd name="T25" fmla="*/ 139 h 162"/>
                <a:gd name="T26" fmla="*/ 93 w 93"/>
                <a:gd name="T27" fmla="*/ 43 h 162"/>
                <a:gd name="T28" fmla="*/ 93 w 93"/>
                <a:gd name="T29" fmla="*/ 31 h 162"/>
                <a:gd name="T30" fmla="*/ 89 w 93"/>
                <a:gd name="T31" fmla="*/ 19 h 162"/>
                <a:gd name="T32" fmla="*/ 85 w 93"/>
                <a:gd name="T33" fmla="*/ 8 h 162"/>
                <a:gd name="T34" fmla="*/ 73 w 93"/>
                <a:gd name="T35" fmla="*/ 4 h 162"/>
                <a:gd name="T36" fmla="*/ 73 w 93"/>
                <a:gd name="T37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162">
                  <a:moveTo>
                    <a:pt x="73" y="4"/>
                  </a:moveTo>
                  <a:lnTo>
                    <a:pt x="62" y="0"/>
                  </a:lnTo>
                  <a:lnTo>
                    <a:pt x="50" y="4"/>
                  </a:lnTo>
                  <a:lnTo>
                    <a:pt x="39" y="12"/>
                  </a:lnTo>
                  <a:lnTo>
                    <a:pt x="35" y="23"/>
                  </a:lnTo>
                  <a:lnTo>
                    <a:pt x="0" y="119"/>
                  </a:lnTo>
                  <a:lnTo>
                    <a:pt x="0" y="131"/>
                  </a:lnTo>
                  <a:lnTo>
                    <a:pt x="4" y="143"/>
                  </a:lnTo>
                  <a:lnTo>
                    <a:pt x="8" y="154"/>
                  </a:lnTo>
                  <a:lnTo>
                    <a:pt x="19" y="158"/>
                  </a:lnTo>
                  <a:lnTo>
                    <a:pt x="31" y="162"/>
                  </a:lnTo>
                  <a:lnTo>
                    <a:pt x="46" y="154"/>
                  </a:lnTo>
                  <a:lnTo>
                    <a:pt x="58" y="139"/>
                  </a:lnTo>
                  <a:lnTo>
                    <a:pt x="93" y="43"/>
                  </a:lnTo>
                  <a:lnTo>
                    <a:pt x="93" y="31"/>
                  </a:lnTo>
                  <a:lnTo>
                    <a:pt x="89" y="19"/>
                  </a:lnTo>
                  <a:lnTo>
                    <a:pt x="85" y="8"/>
                  </a:lnTo>
                  <a:lnTo>
                    <a:pt x="73" y="4"/>
                  </a:lnTo>
                  <a:lnTo>
                    <a:pt x="7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87"/>
            <p:cNvSpPr>
              <a:spLocks/>
            </p:cNvSpPr>
            <p:nvPr/>
          </p:nvSpPr>
          <p:spPr bwMode="auto">
            <a:xfrm>
              <a:off x="4294188" y="5086350"/>
              <a:ext cx="201613" cy="153988"/>
            </a:xfrm>
            <a:custGeom>
              <a:avLst/>
              <a:gdLst>
                <a:gd name="T0" fmla="*/ 96 w 127"/>
                <a:gd name="T1" fmla="*/ 97 h 97"/>
                <a:gd name="T2" fmla="*/ 112 w 127"/>
                <a:gd name="T3" fmla="*/ 93 h 97"/>
                <a:gd name="T4" fmla="*/ 123 w 127"/>
                <a:gd name="T5" fmla="*/ 81 h 97"/>
                <a:gd name="T6" fmla="*/ 127 w 127"/>
                <a:gd name="T7" fmla="*/ 66 h 97"/>
                <a:gd name="T8" fmla="*/ 127 w 127"/>
                <a:gd name="T9" fmla="*/ 54 h 97"/>
                <a:gd name="T10" fmla="*/ 120 w 127"/>
                <a:gd name="T11" fmla="*/ 47 h 97"/>
                <a:gd name="T12" fmla="*/ 112 w 127"/>
                <a:gd name="T13" fmla="*/ 39 h 97"/>
                <a:gd name="T14" fmla="*/ 42 w 127"/>
                <a:gd name="T15" fmla="*/ 4 h 97"/>
                <a:gd name="T16" fmla="*/ 31 w 127"/>
                <a:gd name="T17" fmla="*/ 0 h 97"/>
                <a:gd name="T18" fmla="*/ 19 w 127"/>
                <a:gd name="T19" fmla="*/ 4 h 97"/>
                <a:gd name="T20" fmla="*/ 12 w 127"/>
                <a:gd name="T21" fmla="*/ 8 h 97"/>
                <a:gd name="T22" fmla="*/ 4 w 127"/>
                <a:gd name="T23" fmla="*/ 20 h 97"/>
                <a:gd name="T24" fmla="*/ 0 w 127"/>
                <a:gd name="T25" fmla="*/ 31 h 97"/>
                <a:gd name="T26" fmla="*/ 0 w 127"/>
                <a:gd name="T27" fmla="*/ 43 h 97"/>
                <a:gd name="T28" fmla="*/ 8 w 127"/>
                <a:gd name="T29" fmla="*/ 54 h 97"/>
                <a:gd name="T30" fmla="*/ 15 w 127"/>
                <a:gd name="T31" fmla="*/ 62 h 97"/>
                <a:gd name="T32" fmla="*/ 81 w 127"/>
                <a:gd name="T33" fmla="*/ 93 h 97"/>
                <a:gd name="T34" fmla="*/ 96 w 127"/>
                <a:gd name="T35" fmla="*/ 97 h 97"/>
                <a:gd name="T36" fmla="*/ 96 w 127"/>
                <a:gd name="T3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97">
                  <a:moveTo>
                    <a:pt x="96" y="97"/>
                  </a:moveTo>
                  <a:lnTo>
                    <a:pt x="112" y="93"/>
                  </a:lnTo>
                  <a:lnTo>
                    <a:pt x="123" y="81"/>
                  </a:lnTo>
                  <a:lnTo>
                    <a:pt x="127" y="66"/>
                  </a:lnTo>
                  <a:lnTo>
                    <a:pt x="127" y="54"/>
                  </a:lnTo>
                  <a:lnTo>
                    <a:pt x="120" y="47"/>
                  </a:lnTo>
                  <a:lnTo>
                    <a:pt x="112" y="39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43"/>
                  </a:lnTo>
                  <a:lnTo>
                    <a:pt x="8" y="54"/>
                  </a:lnTo>
                  <a:lnTo>
                    <a:pt x="15" y="62"/>
                  </a:lnTo>
                  <a:lnTo>
                    <a:pt x="81" y="93"/>
                  </a:lnTo>
                  <a:lnTo>
                    <a:pt x="96" y="97"/>
                  </a:lnTo>
                  <a:lnTo>
                    <a:pt x="96" y="9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88"/>
            <p:cNvSpPr>
              <a:spLocks/>
            </p:cNvSpPr>
            <p:nvPr/>
          </p:nvSpPr>
          <p:spPr bwMode="auto">
            <a:xfrm>
              <a:off x="4918075" y="4672013"/>
              <a:ext cx="98425" cy="201613"/>
            </a:xfrm>
            <a:custGeom>
              <a:avLst/>
              <a:gdLst>
                <a:gd name="T0" fmla="*/ 0 w 62"/>
                <a:gd name="T1" fmla="*/ 31 h 127"/>
                <a:gd name="T2" fmla="*/ 0 w 62"/>
                <a:gd name="T3" fmla="*/ 96 h 127"/>
                <a:gd name="T4" fmla="*/ 4 w 62"/>
                <a:gd name="T5" fmla="*/ 108 h 127"/>
                <a:gd name="T6" fmla="*/ 12 w 62"/>
                <a:gd name="T7" fmla="*/ 119 h 127"/>
                <a:gd name="T8" fmla="*/ 19 w 62"/>
                <a:gd name="T9" fmla="*/ 127 h 127"/>
                <a:gd name="T10" fmla="*/ 31 w 62"/>
                <a:gd name="T11" fmla="*/ 127 h 127"/>
                <a:gd name="T12" fmla="*/ 43 w 62"/>
                <a:gd name="T13" fmla="*/ 127 h 127"/>
                <a:gd name="T14" fmla="*/ 54 w 62"/>
                <a:gd name="T15" fmla="*/ 119 h 127"/>
                <a:gd name="T16" fmla="*/ 62 w 62"/>
                <a:gd name="T17" fmla="*/ 108 h 127"/>
                <a:gd name="T18" fmla="*/ 62 w 62"/>
                <a:gd name="T19" fmla="*/ 96 h 127"/>
                <a:gd name="T20" fmla="*/ 62 w 62"/>
                <a:gd name="T21" fmla="*/ 31 h 127"/>
                <a:gd name="T22" fmla="*/ 62 w 62"/>
                <a:gd name="T23" fmla="*/ 19 h 127"/>
                <a:gd name="T24" fmla="*/ 54 w 62"/>
                <a:gd name="T25" fmla="*/ 8 h 127"/>
                <a:gd name="T26" fmla="*/ 43 w 62"/>
                <a:gd name="T27" fmla="*/ 4 h 127"/>
                <a:gd name="T28" fmla="*/ 31 w 62"/>
                <a:gd name="T29" fmla="*/ 0 h 127"/>
                <a:gd name="T30" fmla="*/ 19 w 62"/>
                <a:gd name="T31" fmla="*/ 4 h 127"/>
                <a:gd name="T32" fmla="*/ 12 w 62"/>
                <a:gd name="T33" fmla="*/ 8 h 127"/>
                <a:gd name="T34" fmla="*/ 4 w 62"/>
                <a:gd name="T35" fmla="*/ 19 h 127"/>
                <a:gd name="T36" fmla="*/ 0 w 62"/>
                <a:gd name="T37" fmla="*/ 31 h 127"/>
                <a:gd name="T38" fmla="*/ 0 w 62"/>
                <a:gd name="T39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27">
                  <a:moveTo>
                    <a:pt x="0" y="31"/>
                  </a:moveTo>
                  <a:lnTo>
                    <a:pt x="0" y="96"/>
                  </a:lnTo>
                  <a:lnTo>
                    <a:pt x="4" y="108"/>
                  </a:lnTo>
                  <a:lnTo>
                    <a:pt x="12" y="119"/>
                  </a:lnTo>
                  <a:lnTo>
                    <a:pt x="19" y="127"/>
                  </a:lnTo>
                  <a:lnTo>
                    <a:pt x="31" y="127"/>
                  </a:lnTo>
                  <a:lnTo>
                    <a:pt x="43" y="127"/>
                  </a:lnTo>
                  <a:lnTo>
                    <a:pt x="54" y="119"/>
                  </a:lnTo>
                  <a:lnTo>
                    <a:pt x="62" y="108"/>
                  </a:lnTo>
                  <a:lnTo>
                    <a:pt x="62" y="96"/>
                  </a:lnTo>
                  <a:lnTo>
                    <a:pt x="62" y="31"/>
                  </a:lnTo>
                  <a:lnTo>
                    <a:pt x="62" y="19"/>
                  </a:lnTo>
                  <a:lnTo>
                    <a:pt x="54" y="8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89"/>
            <p:cNvSpPr>
              <a:spLocks/>
            </p:cNvSpPr>
            <p:nvPr/>
          </p:nvSpPr>
          <p:spPr bwMode="auto">
            <a:xfrm>
              <a:off x="5700713" y="4305300"/>
              <a:ext cx="203200" cy="201613"/>
            </a:xfrm>
            <a:custGeom>
              <a:avLst/>
              <a:gdLst>
                <a:gd name="T0" fmla="*/ 54 w 128"/>
                <a:gd name="T1" fmla="*/ 12 h 127"/>
                <a:gd name="T2" fmla="*/ 43 w 128"/>
                <a:gd name="T3" fmla="*/ 4 h 127"/>
                <a:gd name="T4" fmla="*/ 31 w 128"/>
                <a:gd name="T5" fmla="*/ 0 h 127"/>
                <a:gd name="T6" fmla="*/ 20 w 128"/>
                <a:gd name="T7" fmla="*/ 4 h 127"/>
                <a:gd name="T8" fmla="*/ 12 w 128"/>
                <a:gd name="T9" fmla="*/ 12 h 127"/>
                <a:gd name="T10" fmla="*/ 4 w 128"/>
                <a:gd name="T11" fmla="*/ 19 h 127"/>
                <a:gd name="T12" fmla="*/ 0 w 128"/>
                <a:gd name="T13" fmla="*/ 31 h 127"/>
                <a:gd name="T14" fmla="*/ 4 w 128"/>
                <a:gd name="T15" fmla="*/ 42 h 127"/>
                <a:gd name="T16" fmla="*/ 12 w 128"/>
                <a:gd name="T17" fmla="*/ 54 h 127"/>
                <a:gd name="T18" fmla="*/ 78 w 128"/>
                <a:gd name="T19" fmla="*/ 119 h 127"/>
                <a:gd name="T20" fmla="*/ 85 w 128"/>
                <a:gd name="T21" fmla="*/ 127 h 127"/>
                <a:gd name="T22" fmla="*/ 97 w 128"/>
                <a:gd name="T23" fmla="*/ 127 h 127"/>
                <a:gd name="T24" fmla="*/ 108 w 128"/>
                <a:gd name="T25" fmla="*/ 127 h 127"/>
                <a:gd name="T26" fmla="*/ 120 w 128"/>
                <a:gd name="T27" fmla="*/ 119 h 127"/>
                <a:gd name="T28" fmla="*/ 128 w 128"/>
                <a:gd name="T29" fmla="*/ 112 h 127"/>
                <a:gd name="T30" fmla="*/ 128 w 128"/>
                <a:gd name="T31" fmla="*/ 100 h 127"/>
                <a:gd name="T32" fmla="*/ 128 w 128"/>
                <a:gd name="T33" fmla="*/ 85 h 127"/>
                <a:gd name="T34" fmla="*/ 120 w 128"/>
                <a:gd name="T35" fmla="*/ 77 h 127"/>
                <a:gd name="T36" fmla="*/ 54 w 128"/>
                <a:gd name="T37" fmla="*/ 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27">
                  <a:moveTo>
                    <a:pt x="54" y="12"/>
                  </a:moveTo>
                  <a:lnTo>
                    <a:pt x="43" y="4"/>
                  </a:lnTo>
                  <a:lnTo>
                    <a:pt x="31" y="0"/>
                  </a:lnTo>
                  <a:lnTo>
                    <a:pt x="20" y="4"/>
                  </a:lnTo>
                  <a:lnTo>
                    <a:pt x="12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78" y="119"/>
                  </a:lnTo>
                  <a:lnTo>
                    <a:pt x="85" y="127"/>
                  </a:lnTo>
                  <a:lnTo>
                    <a:pt x="97" y="127"/>
                  </a:lnTo>
                  <a:lnTo>
                    <a:pt x="108" y="127"/>
                  </a:lnTo>
                  <a:lnTo>
                    <a:pt x="120" y="119"/>
                  </a:lnTo>
                  <a:lnTo>
                    <a:pt x="128" y="112"/>
                  </a:lnTo>
                  <a:lnTo>
                    <a:pt x="128" y="100"/>
                  </a:lnTo>
                  <a:lnTo>
                    <a:pt x="128" y="85"/>
                  </a:lnTo>
                  <a:lnTo>
                    <a:pt x="120" y="77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5548313" y="5978525"/>
              <a:ext cx="147638" cy="146050"/>
            </a:xfrm>
            <a:custGeom>
              <a:avLst/>
              <a:gdLst>
                <a:gd name="T0" fmla="*/ 8 w 93"/>
                <a:gd name="T1" fmla="*/ 85 h 92"/>
                <a:gd name="T2" fmla="*/ 19 w 93"/>
                <a:gd name="T3" fmla="*/ 89 h 92"/>
                <a:gd name="T4" fmla="*/ 31 w 93"/>
                <a:gd name="T5" fmla="*/ 92 h 92"/>
                <a:gd name="T6" fmla="*/ 42 w 93"/>
                <a:gd name="T7" fmla="*/ 89 h 92"/>
                <a:gd name="T8" fmla="*/ 50 w 93"/>
                <a:gd name="T9" fmla="*/ 85 h 92"/>
                <a:gd name="T10" fmla="*/ 85 w 93"/>
                <a:gd name="T11" fmla="*/ 50 h 92"/>
                <a:gd name="T12" fmla="*/ 93 w 93"/>
                <a:gd name="T13" fmla="*/ 42 h 92"/>
                <a:gd name="T14" fmla="*/ 93 w 93"/>
                <a:gd name="T15" fmla="*/ 31 h 92"/>
                <a:gd name="T16" fmla="*/ 93 w 93"/>
                <a:gd name="T17" fmla="*/ 15 h 92"/>
                <a:gd name="T18" fmla="*/ 85 w 93"/>
                <a:gd name="T19" fmla="*/ 8 h 92"/>
                <a:gd name="T20" fmla="*/ 73 w 93"/>
                <a:gd name="T21" fmla="*/ 0 h 92"/>
                <a:gd name="T22" fmla="*/ 62 w 93"/>
                <a:gd name="T23" fmla="*/ 0 h 92"/>
                <a:gd name="T24" fmla="*/ 50 w 93"/>
                <a:gd name="T25" fmla="*/ 0 h 92"/>
                <a:gd name="T26" fmla="*/ 42 w 93"/>
                <a:gd name="T27" fmla="*/ 8 h 92"/>
                <a:gd name="T28" fmla="*/ 8 w 93"/>
                <a:gd name="T29" fmla="*/ 39 h 92"/>
                <a:gd name="T30" fmla="*/ 0 w 93"/>
                <a:gd name="T31" fmla="*/ 50 h 92"/>
                <a:gd name="T32" fmla="*/ 0 w 93"/>
                <a:gd name="T33" fmla="*/ 62 h 92"/>
                <a:gd name="T34" fmla="*/ 0 w 93"/>
                <a:gd name="T35" fmla="*/ 73 h 92"/>
                <a:gd name="T36" fmla="*/ 8 w 93"/>
                <a:gd name="T37" fmla="*/ 85 h 92"/>
                <a:gd name="T38" fmla="*/ 8 w 93"/>
                <a:gd name="T39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92">
                  <a:moveTo>
                    <a:pt x="8" y="85"/>
                  </a:moveTo>
                  <a:lnTo>
                    <a:pt x="19" y="89"/>
                  </a:lnTo>
                  <a:lnTo>
                    <a:pt x="31" y="92"/>
                  </a:lnTo>
                  <a:lnTo>
                    <a:pt x="42" y="89"/>
                  </a:lnTo>
                  <a:lnTo>
                    <a:pt x="50" y="85"/>
                  </a:lnTo>
                  <a:lnTo>
                    <a:pt x="85" y="50"/>
                  </a:lnTo>
                  <a:lnTo>
                    <a:pt x="93" y="42"/>
                  </a:lnTo>
                  <a:lnTo>
                    <a:pt x="93" y="31"/>
                  </a:lnTo>
                  <a:lnTo>
                    <a:pt x="93" y="15"/>
                  </a:lnTo>
                  <a:lnTo>
                    <a:pt x="85" y="8"/>
                  </a:lnTo>
                  <a:lnTo>
                    <a:pt x="73" y="0"/>
                  </a:lnTo>
                  <a:lnTo>
                    <a:pt x="62" y="0"/>
                  </a:lnTo>
                  <a:lnTo>
                    <a:pt x="50" y="0"/>
                  </a:lnTo>
                  <a:lnTo>
                    <a:pt x="42" y="8"/>
                  </a:lnTo>
                  <a:lnTo>
                    <a:pt x="8" y="39"/>
                  </a:lnTo>
                  <a:lnTo>
                    <a:pt x="0" y="50"/>
                  </a:lnTo>
                  <a:lnTo>
                    <a:pt x="0" y="62"/>
                  </a:lnTo>
                  <a:lnTo>
                    <a:pt x="0" y="73"/>
                  </a:lnTo>
                  <a:lnTo>
                    <a:pt x="8" y="85"/>
                  </a:lnTo>
                  <a:lnTo>
                    <a:pt x="8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91"/>
            <p:cNvSpPr>
              <a:spLocks/>
            </p:cNvSpPr>
            <p:nvPr/>
          </p:nvSpPr>
          <p:spPr bwMode="auto">
            <a:xfrm>
              <a:off x="5389563" y="5453063"/>
              <a:ext cx="152400" cy="98425"/>
            </a:xfrm>
            <a:custGeom>
              <a:avLst/>
              <a:gdLst>
                <a:gd name="T0" fmla="*/ 31 w 96"/>
                <a:gd name="T1" fmla="*/ 62 h 62"/>
                <a:gd name="T2" fmla="*/ 65 w 96"/>
                <a:gd name="T3" fmla="*/ 62 h 62"/>
                <a:gd name="T4" fmla="*/ 77 w 96"/>
                <a:gd name="T5" fmla="*/ 62 h 62"/>
                <a:gd name="T6" fmla="*/ 85 w 96"/>
                <a:gd name="T7" fmla="*/ 54 h 62"/>
                <a:gd name="T8" fmla="*/ 92 w 96"/>
                <a:gd name="T9" fmla="*/ 43 h 62"/>
                <a:gd name="T10" fmla="*/ 96 w 96"/>
                <a:gd name="T11" fmla="*/ 31 h 62"/>
                <a:gd name="T12" fmla="*/ 92 w 96"/>
                <a:gd name="T13" fmla="*/ 19 h 62"/>
                <a:gd name="T14" fmla="*/ 85 w 96"/>
                <a:gd name="T15" fmla="*/ 8 h 62"/>
                <a:gd name="T16" fmla="*/ 77 w 96"/>
                <a:gd name="T17" fmla="*/ 4 h 62"/>
                <a:gd name="T18" fmla="*/ 65 w 96"/>
                <a:gd name="T19" fmla="*/ 0 h 62"/>
                <a:gd name="T20" fmla="*/ 31 w 96"/>
                <a:gd name="T21" fmla="*/ 0 h 62"/>
                <a:gd name="T22" fmla="*/ 19 w 96"/>
                <a:gd name="T23" fmla="*/ 4 h 62"/>
                <a:gd name="T24" fmla="*/ 8 w 96"/>
                <a:gd name="T25" fmla="*/ 8 h 62"/>
                <a:gd name="T26" fmla="*/ 4 w 96"/>
                <a:gd name="T27" fmla="*/ 19 h 62"/>
                <a:gd name="T28" fmla="*/ 0 w 96"/>
                <a:gd name="T29" fmla="*/ 31 h 62"/>
                <a:gd name="T30" fmla="*/ 4 w 96"/>
                <a:gd name="T31" fmla="*/ 43 h 62"/>
                <a:gd name="T32" fmla="*/ 8 w 96"/>
                <a:gd name="T33" fmla="*/ 54 h 62"/>
                <a:gd name="T34" fmla="*/ 19 w 96"/>
                <a:gd name="T35" fmla="*/ 62 h 62"/>
                <a:gd name="T36" fmla="*/ 31 w 96"/>
                <a:gd name="T37" fmla="*/ 62 h 62"/>
                <a:gd name="T38" fmla="*/ 31 w 96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62">
                  <a:moveTo>
                    <a:pt x="31" y="62"/>
                  </a:moveTo>
                  <a:lnTo>
                    <a:pt x="65" y="62"/>
                  </a:lnTo>
                  <a:lnTo>
                    <a:pt x="77" y="62"/>
                  </a:lnTo>
                  <a:lnTo>
                    <a:pt x="85" y="54"/>
                  </a:lnTo>
                  <a:lnTo>
                    <a:pt x="92" y="43"/>
                  </a:lnTo>
                  <a:lnTo>
                    <a:pt x="96" y="31"/>
                  </a:lnTo>
                  <a:lnTo>
                    <a:pt x="92" y="19"/>
                  </a:lnTo>
                  <a:lnTo>
                    <a:pt x="85" y="8"/>
                  </a:lnTo>
                  <a:lnTo>
                    <a:pt x="77" y="4"/>
                  </a:lnTo>
                  <a:lnTo>
                    <a:pt x="65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4"/>
                  </a:lnTo>
                  <a:lnTo>
                    <a:pt x="19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627219" y="3661486"/>
            <a:ext cx="383359" cy="682645"/>
            <a:chOff x="3670300" y="3841750"/>
            <a:chExt cx="1693863" cy="3016250"/>
          </a:xfrm>
        </p:grpSpPr>
        <p:sp>
          <p:nvSpPr>
            <p:cNvPr id="57" name="Freeform 96"/>
            <p:cNvSpPr>
              <a:spLocks noEditPoints="1"/>
            </p:cNvSpPr>
            <p:nvPr/>
          </p:nvSpPr>
          <p:spPr bwMode="auto">
            <a:xfrm>
              <a:off x="3670300" y="3841750"/>
              <a:ext cx="1693863" cy="3016250"/>
            </a:xfrm>
            <a:custGeom>
              <a:avLst/>
              <a:gdLst>
                <a:gd name="T0" fmla="*/ 1064 w 1067"/>
                <a:gd name="T1" fmla="*/ 180 h 1900"/>
                <a:gd name="T2" fmla="*/ 1064 w 1067"/>
                <a:gd name="T3" fmla="*/ 130 h 1900"/>
                <a:gd name="T4" fmla="*/ 1025 w 1067"/>
                <a:gd name="T5" fmla="*/ 100 h 1900"/>
                <a:gd name="T6" fmla="*/ 740 w 1067"/>
                <a:gd name="T7" fmla="*/ 96 h 1900"/>
                <a:gd name="T8" fmla="*/ 709 w 1067"/>
                <a:gd name="T9" fmla="*/ 27 h 1900"/>
                <a:gd name="T10" fmla="*/ 644 w 1067"/>
                <a:gd name="T11" fmla="*/ 0 h 1900"/>
                <a:gd name="T12" fmla="*/ 540 w 1067"/>
                <a:gd name="T13" fmla="*/ 7 h 1900"/>
                <a:gd name="T14" fmla="*/ 482 w 1067"/>
                <a:gd name="T15" fmla="*/ 77 h 1900"/>
                <a:gd name="T16" fmla="*/ 247 w 1067"/>
                <a:gd name="T17" fmla="*/ 96 h 1900"/>
                <a:gd name="T18" fmla="*/ 220 w 1067"/>
                <a:gd name="T19" fmla="*/ 119 h 1900"/>
                <a:gd name="T20" fmla="*/ 96 w 1067"/>
                <a:gd name="T21" fmla="*/ 292 h 1900"/>
                <a:gd name="T22" fmla="*/ 35 w 1067"/>
                <a:gd name="T23" fmla="*/ 315 h 1900"/>
                <a:gd name="T24" fmla="*/ 0 w 1067"/>
                <a:gd name="T25" fmla="*/ 365 h 1900"/>
                <a:gd name="T26" fmla="*/ 73 w 1067"/>
                <a:gd name="T27" fmla="*/ 854 h 1900"/>
                <a:gd name="T28" fmla="*/ 139 w 1067"/>
                <a:gd name="T29" fmla="*/ 946 h 1900"/>
                <a:gd name="T30" fmla="*/ 281 w 1067"/>
                <a:gd name="T31" fmla="*/ 1196 h 1900"/>
                <a:gd name="T32" fmla="*/ 220 w 1067"/>
                <a:gd name="T33" fmla="*/ 1269 h 1900"/>
                <a:gd name="T34" fmla="*/ 185 w 1067"/>
                <a:gd name="T35" fmla="*/ 1877 h 1900"/>
                <a:gd name="T36" fmla="*/ 216 w 1067"/>
                <a:gd name="T37" fmla="*/ 1900 h 1900"/>
                <a:gd name="T38" fmla="*/ 1025 w 1067"/>
                <a:gd name="T39" fmla="*/ 1888 h 1900"/>
                <a:gd name="T40" fmla="*/ 1006 w 1067"/>
                <a:gd name="T41" fmla="*/ 1304 h 1900"/>
                <a:gd name="T42" fmla="*/ 963 w 1067"/>
                <a:gd name="T43" fmla="*/ 1215 h 1900"/>
                <a:gd name="T44" fmla="*/ 998 w 1067"/>
                <a:gd name="T45" fmla="*/ 273 h 1900"/>
                <a:gd name="T46" fmla="*/ 189 w 1067"/>
                <a:gd name="T47" fmla="*/ 900 h 1900"/>
                <a:gd name="T48" fmla="*/ 143 w 1067"/>
                <a:gd name="T49" fmla="*/ 861 h 1900"/>
                <a:gd name="T50" fmla="*/ 62 w 1067"/>
                <a:gd name="T51" fmla="*/ 380 h 1900"/>
                <a:gd name="T52" fmla="*/ 96 w 1067"/>
                <a:gd name="T53" fmla="*/ 354 h 1900"/>
                <a:gd name="T54" fmla="*/ 189 w 1067"/>
                <a:gd name="T55" fmla="*/ 900 h 1900"/>
                <a:gd name="T56" fmla="*/ 551 w 1067"/>
                <a:gd name="T57" fmla="*/ 69 h 1900"/>
                <a:gd name="T58" fmla="*/ 644 w 1067"/>
                <a:gd name="T59" fmla="*/ 61 h 1900"/>
                <a:gd name="T60" fmla="*/ 674 w 1067"/>
                <a:gd name="T61" fmla="*/ 80 h 1900"/>
                <a:gd name="T62" fmla="*/ 540 w 1067"/>
                <a:gd name="T63" fmla="*/ 96 h 1900"/>
                <a:gd name="T64" fmla="*/ 971 w 1067"/>
                <a:gd name="T65" fmla="*/ 1838 h 1900"/>
                <a:gd name="T66" fmla="*/ 281 w 1067"/>
                <a:gd name="T67" fmla="*/ 1281 h 1900"/>
                <a:gd name="T68" fmla="*/ 343 w 1067"/>
                <a:gd name="T69" fmla="*/ 1242 h 1900"/>
                <a:gd name="T70" fmla="*/ 925 w 1067"/>
                <a:gd name="T71" fmla="*/ 1261 h 1900"/>
                <a:gd name="T72" fmla="*/ 944 w 1067"/>
                <a:gd name="T73" fmla="*/ 1308 h 1900"/>
                <a:gd name="T74" fmla="*/ 763 w 1067"/>
                <a:gd name="T75" fmla="*/ 1019 h 1900"/>
                <a:gd name="T76" fmla="*/ 717 w 1067"/>
                <a:gd name="T77" fmla="*/ 1092 h 1900"/>
                <a:gd name="T78" fmla="*/ 474 w 1067"/>
                <a:gd name="T79" fmla="*/ 1034 h 1900"/>
                <a:gd name="T80" fmla="*/ 443 w 1067"/>
                <a:gd name="T81" fmla="*/ 1015 h 1900"/>
                <a:gd name="T82" fmla="*/ 416 w 1067"/>
                <a:gd name="T83" fmla="*/ 1038 h 1900"/>
                <a:gd name="T84" fmla="*/ 451 w 1067"/>
                <a:gd name="T85" fmla="*/ 1127 h 1900"/>
                <a:gd name="T86" fmla="*/ 343 w 1067"/>
                <a:gd name="T87" fmla="*/ 1181 h 1900"/>
                <a:gd name="T88" fmla="*/ 875 w 1067"/>
                <a:gd name="T89" fmla="*/ 1181 h 1900"/>
                <a:gd name="T90" fmla="*/ 767 w 1067"/>
                <a:gd name="T91" fmla="*/ 1127 h 1900"/>
                <a:gd name="T92" fmla="*/ 802 w 1067"/>
                <a:gd name="T93" fmla="*/ 1038 h 1900"/>
                <a:gd name="T94" fmla="*/ 786 w 1067"/>
                <a:gd name="T95" fmla="*/ 1019 h 1900"/>
                <a:gd name="T96" fmla="*/ 1006 w 1067"/>
                <a:gd name="T97" fmla="*/ 15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67" h="1900">
                  <a:moveTo>
                    <a:pt x="1002" y="261"/>
                  </a:moveTo>
                  <a:lnTo>
                    <a:pt x="1056" y="196"/>
                  </a:lnTo>
                  <a:lnTo>
                    <a:pt x="1064" y="180"/>
                  </a:lnTo>
                  <a:lnTo>
                    <a:pt x="1067" y="165"/>
                  </a:lnTo>
                  <a:lnTo>
                    <a:pt x="1067" y="150"/>
                  </a:lnTo>
                  <a:lnTo>
                    <a:pt x="1064" y="130"/>
                  </a:lnTo>
                  <a:lnTo>
                    <a:pt x="1052" y="119"/>
                  </a:lnTo>
                  <a:lnTo>
                    <a:pt x="1041" y="107"/>
                  </a:lnTo>
                  <a:lnTo>
                    <a:pt x="1025" y="100"/>
                  </a:lnTo>
                  <a:lnTo>
                    <a:pt x="1006" y="96"/>
                  </a:lnTo>
                  <a:lnTo>
                    <a:pt x="740" y="96"/>
                  </a:lnTo>
                  <a:lnTo>
                    <a:pt x="740" y="96"/>
                  </a:lnTo>
                  <a:lnTo>
                    <a:pt x="736" y="77"/>
                  </a:lnTo>
                  <a:lnTo>
                    <a:pt x="732" y="57"/>
                  </a:lnTo>
                  <a:lnTo>
                    <a:pt x="709" y="27"/>
                  </a:lnTo>
                  <a:lnTo>
                    <a:pt x="678" y="7"/>
                  </a:lnTo>
                  <a:lnTo>
                    <a:pt x="663" y="0"/>
                  </a:lnTo>
                  <a:lnTo>
                    <a:pt x="644" y="0"/>
                  </a:lnTo>
                  <a:lnTo>
                    <a:pt x="578" y="0"/>
                  </a:lnTo>
                  <a:lnTo>
                    <a:pt x="555" y="0"/>
                  </a:lnTo>
                  <a:lnTo>
                    <a:pt x="540" y="7"/>
                  </a:lnTo>
                  <a:lnTo>
                    <a:pt x="509" y="27"/>
                  </a:lnTo>
                  <a:lnTo>
                    <a:pt x="486" y="57"/>
                  </a:lnTo>
                  <a:lnTo>
                    <a:pt x="482" y="77"/>
                  </a:lnTo>
                  <a:lnTo>
                    <a:pt x="478" y="96"/>
                  </a:lnTo>
                  <a:lnTo>
                    <a:pt x="478" y="96"/>
                  </a:lnTo>
                  <a:lnTo>
                    <a:pt x="247" y="96"/>
                  </a:lnTo>
                  <a:lnTo>
                    <a:pt x="235" y="100"/>
                  </a:lnTo>
                  <a:lnTo>
                    <a:pt x="224" y="107"/>
                  </a:lnTo>
                  <a:lnTo>
                    <a:pt x="220" y="119"/>
                  </a:lnTo>
                  <a:lnTo>
                    <a:pt x="216" y="130"/>
                  </a:lnTo>
                  <a:lnTo>
                    <a:pt x="227" y="292"/>
                  </a:lnTo>
                  <a:lnTo>
                    <a:pt x="96" y="292"/>
                  </a:lnTo>
                  <a:lnTo>
                    <a:pt x="73" y="296"/>
                  </a:lnTo>
                  <a:lnTo>
                    <a:pt x="54" y="304"/>
                  </a:lnTo>
                  <a:lnTo>
                    <a:pt x="35" y="315"/>
                  </a:lnTo>
                  <a:lnTo>
                    <a:pt x="23" y="327"/>
                  </a:lnTo>
                  <a:lnTo>
                    <a:pt x="8" y="346"/>
                  </a:lnTo>
                  <a:lnTo>
                    <a:pt x="0" y="365"/>
                  </a:lnTo>
                  <a:lnTo>
                    <a:pt x="0" y="384"/>
                  </a:lnTo>
                  <a:lnTo>
                    <a:pt x="0" y="407"/>
                  </a:lnTo>
                  <a:lnTo>
                    <a:pt x="73" y="854"/>
                  </a:lnTo>
                  <a:lnTo>
                    <a:pt x="85" y="892"/>
                  </a:lnTo>
                  <a:lnTo>
                    <a:pt x="108" y="923"/>
                  </a:lnTo>
                  <a:lnTo>
                    <a:pt x="139" y="946"/>
                  </a:lnTo>
                  <a:lnTo>
                    <a:pt x="177" y="958"/>
                  </a:lnTo>
                  <a:lnTo>
                    <a:pt x="270" y="977"/>
                  </a:lnTo>
                  <a:lnTo>
                    <a:pt x="281" y="1196"/>
                  </a:lnTo>
                  <a:lnTo>
                    <a:pt x="254" y="1215"/>
                  </a:lnTo>
                  <a:lnTo>
                    <a:pt x="231" y="1238"/>
                  </a:lnTo>
                  <a:lnTo>
                    <a:pt x="220" y="1269"/>
                  </a:lnTo>
                  <a:lnTo>
                    <a:pt x="212" y="1304"/>
                  </a:lnTo>
                  <a:lnTo>
                    <a:pt x="185" y="1865"/>
                  </a:lnTo>
                  <a:lnTo>
                    <a:pt x="185" y="1877"/>
                  </a:lnTo>
                  <a:lnTo>
                    <a:pt x="193" y="1888"/>
                  </a:lnTo>
                  <a:lnTo>
                    <a:pt x="204" y="1896"/>
                  </a:lnTo>
                  <a:lnTo>
                    <a:pt x="216" y="1900"/>
                  </a:lnTo>
                  <a:lnTo>
                    <a:pt x="1002" y="1900"/>
                  </a:lnTo>
                  <a:lnTo>
                    <a:pt x="1017" y="1896"/>
                  </a:lnTo>
                  <a:lnTo>
                    <a:pt x="1025" y="1888"/>
                  </a:lnTo>
                  <a:lnTo>
                    <a:pt x="1033" y="1877"/>
                  </a:lnTo>
                  <a:lnTo>
                    <a:pt x="1033" y="1865"/>
                  </a:lnTo>
                  <a:lnTo>
                    <a:pt x="1006" y="1304"/>
                  </a:lnTo>
                  <a:lnTo>
                    <a:pt x="1002" y="1269"/>
                  </a:lnTo>
                  <a:lnTo>
                    <a:pt x="987" y="1238"/>
                  </a:lnTo>
                  <a:lnTo>
                    <a:pt x="963" y="1215"/>
                  </a:lnTo>
                  <a:lnTo>
                    <a:pt x="936" y="1196"/>
                  </a:lnTo>
                  <a:lnTo>
                    <a:pt x="994" y="280"/>
                  </a:lnTo>
                  <a:lnTo>
                    <a:pt x="998" y="273"/>
                  </a:lnTo>
                  <a:lnTo>
                    <a:pt x="1002" y="261"/>
                  </a:lnTo>
                  <a:lnTo>
                    <a:pt x="1002" y="261"/>
                  </a:lnTo>
                  <a:close/>
                  <a:moveTo>
                    <a:pt x="189" y="900"/>
                  </a:moveTo>
                  <a:lnTo>
                    <a:pt x="170" y="892"/>
                  </a:lnTo>
                  <a:lnTo>
                    <a:pt x="154" y="881"/>
                  </a:lnTo>
                  <a:lnTo>
                    <a:pt x="143" y="861"/>
                  </a:lnTo>
                  <a:lnTo>
                    <a:pt x="135" y="842"/>
                  </a:lnTo>
                  <a:lnTo>
                    <a:pt x="62" y="396"/>
                  </a:lnTo>
                  <a:lnTo>
                    <a:pt x="62" y="380"/>
                  </a:lnTo>
                  <a:lnTo>
                    <a:pt x="69" y="369"/>
                  </a:lnTo>
                  <a:lnTo>
                    <a:pt x="81" y="357"/>
                  </a:lnTo>
                  <a:lnTo>
                    <a:pt x="96" y="354"/>
                  </a:lnTo>
                  <a:lnTo>
                    <a:pt x="231" y="354"/>
                  </a:lnTo>
                  <a:lnTo>
                    <a:pt x="266" y="915"/>
                  </a:lnTo>
                  <a:lnTo>
                    <a:pt x="189" y="900"/>
                  </a:lnTo>
                  <a:close/>
                  <a:moveTo>
                    <a:pt x="540" y="96"/>
                  </a:moveTo>
                  <a:lnTo>
                    <a:pt x="543" y="80"/>
                  </a:lnTo>
                  <a:lnTo>
                    <a:pt x="551" y="69"/>
                  </a:lnTo>
                  <a:lnTo>
                    <a:pt x="563" y="61"/>
                  </a:lnTo>
                  <a:lnTo>
                    <a:pt x="578" y="61"/>
                  </a:lnTo>
                  <a:lnTo>
                    <a:pt x="644" y="61"/>
                  </a:lnTo>
                  <a:lnTo>
                    <a:pt x="655" y="61"/>
                  </a:lnTo>
                  <a:lnTo>
                    <a:pt x="667" y="69"/>
                  </a:lnTo>
                  <a:lnTo>
                    <a:pt x="674" y="80"/>
                  </a:lnTo>
                  <a:lnTo>
                    <a:pt x="678" y="96"/>
                  </a:lnTo>
                  <a:lnTo>
                    <a:pt x="678" y="96"/>
                  </a:lnTo>
                  <a:lnTo>
                    <a:pt x="540" y="96"/>
                  </a:lnTo>
                  <a:lnTo>
                    <a:pt x="540" y="96"/>
                  </a:lnTo>
                  <a:close/>
                  <a:moveTo>
                    <a:pt x="944" y="1308"/>
                  </a:moveTo>
                  <a:lnTo>
                    <a:pt x="971" y="1838"/>
                  </a:lnTo>
                  <a:lnTo>
                    <a:pt x="247" y="1838"/>
                  </a:lnTo>
                  <a:lnTo>
                    <a:pt x="274" y="1308"/>
                  </a:lnTo>
                  <a:lnTo>
                    <a:pt x="281" y="1281"/>
                  </a:lnTo>
                  <a:lnTo>
                    <a:pt x="293" y="1261"/>
                  </a:lnTo>
                  <a:lnTo>
                    <a:pt x="316" y="1246"/>
                  </a:lnTo>
                  <a:lnTo>
                    <a:pt x="343" y="1242"/>
                  </a:lnTo>
                  <a:lnTo>
                    <a:pt x="879" y="1242"/>
                  </a:lnTo>
                  <a:lnTo>
                    <a:pt x="902" y="1246"/>
                  </a:lnTo>
                  <a:lnTo>
                    <a:pt x="925" y="1261"/>
                  </a:lnTo>
                  <a:lnTo>
                    <a:pt x="940" y="1281"/>
                  </a:lnTo>
                  <a:lnTo>
                    <a:pt x="944" y="1308"/>
                  </a:lnTo>
                  <a:lnTo>
                    <a:pt x="944" y="1308"/>
                  </a:lnTo>
                  <a:close/>
                  <a:moveTo>
                    <a:pt x="786" y="1019"/>
                  </a:moveTo>
                  <a:lnTo>
                    <a:pt x="775" y="1015"/>
                  </a:lnTo>
                  <a:lnTo>
                    <a:pt x="763" y="1019"/>
                  </a:lnTo>
                  <a:lnTo>
                    <a:pt x="755" y="1023"/>
                  </a:lnTo>
                  <a:lnTo>
                    <a:pt x="748" y="1034"/>
                  </a:lnTo>
                  <a:lnTo>
                    <a:pt x="717" y="1092"/>
                  </a:lnTo>
                  <a:lnTo>
                    <a:pt x="609" y="1173"/>
                  </a:lnTo>
                  <a:lnTo>
                    <a:pt x="501" y="1092"/>
                  </a:lnTo>
                  <a:lnTo>
                    <a:pt x="474" y="1034"/>
                  </a:lnTo>
                  <a:lnTo>
                    <a:pt x="466" y="1023"/>
                  </a:lnTo>
                  <a:lnTo>
                    <a:pt x="455" y="1019"/>
                  </a:lnTo>
                  <a:lnTo>
                    <a:pt x="443" y="1015"/>
                  </a:lnTo>
                  <a:lnTo>
                    <a:pt x="432" y="1019"/>
                  </a:lnTo>
                  <a:lnTo>
                    <a:pt x="420" y="1027"/>
                  </a:lnTo>
                  <a:lnTo>
                    <a:pt x="416" y="1038"/>
                  </a:lnTo>
                  <a:lnTo>
                    <a:pt x="412" y="1050"/>
                  </a:lnTo>
                  <a:lnTo>
                    <a:pt x="416" y="1061"/>
                  </a:lnTo>
                  <a:lnTo>
                    <a:pt x="451" y="1127"/>
                  </a:lnTo>
                  <a:lnTo>
                    <a:pt x="459" y="1138"/>
                  </a:lnTo>
                  <a:lnTo>
                    <a:pt x="516" y="1181"/>
                  </a:lnTo>
                  <a:lnTo>
                    <a:pt x="343" y="1181"/>
                  </a:lnTo>
                  <a:lnTo>
                    <a:pt x="289" y="288"/>
                  </a:lnTo>
                  <a:lnTo>
                    <a:pt x="929" y="288"/>
                  </a:lnTo>
                  <a:lnTo>
                    <a:pt x="875" y="1181"/>
                  </a:lnTo>
                  <a:lnTo>
                    <a:pt x="701" y="1181"/>
                  </a:lnTo>
                  <a:lnTo>
                    <a:pt x="759" y="1138"/>
                  </a:lnTo>
                  <a:lnTo>
                    <a:pt x="767" y="1127"/>
                  </a:lnTo>
                  <a:lnTo>
                    <a:pt x="802" y="1061"/>
                  </a:lnTo>
                  <a:lnTo>
                    <a:pt x="805" y="1050"/>
                  </a:lnTo>
                  <a:lnTo>
                    <a:pt x="802" y="1038"/>
                  </a:lnTo>
                  <a:lnTo>
                    <a:pt x="798" y="1027"/>
                  </a:lnTo>
                  <a:lnTo>
                    <a:pt x="786" y="1019"/>
                  </a:lnTo>
                  <a:lnTo>
                    <a:pt x="786" y="1019"/>
                  </a:lnTo>
                  <a:close/>
                  <a:moveTo>
                    <a:pt x="285" y="227"/>
                  </a:moveTo>
                  <a:lnTo>
                    <a:pt x="281" y="157"/>
                  </a:lnTo>
                  <a:lnTo>
                    <a:pt x="1006" y="157"/>
                  </a:lnTo>
                  <a:lnTo>
                    <a:pt x="948" y="227"/>
                  </a:lnTo>
                  <a:lnTo>
                    <a:pt x="285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97"/>
            <p:cNvSpPr>
              <a:spLocks noEditPoints="1"/>
            </p:cNvSpPr>
            <p:nvPr/>
          </p:nvSpPr>
          <p:spPr bwMode="auto">
            <a:xfrm>
              <a:off x="4379913" y="6027738"/>
              <a:ext cx="514350" cy="512763"/>
            </a:xfrm>
            <a:custGeom>
              <a:avLst/>
              <a:gdLst>
                <a:gd name="T0" fmla="*/ 139 w 324"/>
                <a:gd name="T1" fmla="*/ 4 h 323"/>
                <a:gd name="T2" fmla="*/ 69 w 324"/>
                <a:gd name="T3" fmla="*/ 27 h 323"/>
                <a:gd name="T4" fmla="*/ 42 w 324"/>
                <a:gd name="T5" fmla="*/ 4 h 323"/>
                <a:gd name="T6" fmla="*/ 19 w 324"/>
                <a:gd name="T7" fmla="*/ 4 h 323"/>
                <a:gd name="T8" fmla="*/ 4 w 324"/>
                <a:gd name="T9" fmla="*/ 19 h 323"/>
                <a:gd name="T10" fmla="*/ 4 w 324"/>
                <a:gd name="T11" fmla="*/ 42 h 323"/>
                <a:gd name="T12" fmla="*/ 27 w 324"/>
                <a:gd name="T13" fmla="*/ 73 h 323"/>
                <a:gd name="T14" fmla="*/ 0 w 324"/>
                <a:gd name="T15" fmla="*/ 161 h 323"/>
                <a:gd name="T16" fmla="*/ 12 w 324"/>
                <a:gd name="T17" fmla="*/ 227 h 323"/>
                <a:gd name="T18" fmla="*/ 46 w 324"/>
                <a:gd name="T19" fmla="*/ 277 h 323"/>
                <a:gd name="T20" fmla="*/ 100 w 324"/>
                <a:gd name="T21" fmla="*/ 311 h 323"/>
                <a:gd name="T22" fmla="*/ 162 w 324"/>
                <a:gd name="T23" fmla="*/ 323 h 323"/>
                <a:gd name="T24" fmla="*/ 254 w 324"/>
                <a:gd name="T25" fmla="*/ 296 h 323"/>
                <a:gd name="T26" fmla="*/ 281 w 324"/>
                <a:gd name="T27" fmla="*/ 323 h 323"/>
                <a:gd name="T28" fmla="*/ 304 w 324"/>
                <a:gd name="T29" fmla="*/ 323 h 323"/>
                <a:gd name="T30" fmla="*/ 324 w 324"/>
                <a:gd name="T31" fmla="*/ 304 h 323"/>
                <a:gd name="T32" fmla="*/ 324 w 324"/>
                <a:gd name="T33" fmla="*/ 281 h 323"/>
                <a:gd name="T34" fmla="*/ 297 w 324"/>
                <a:gd name="T35" fmla="*/ 254 h 323"/>
                <a:gd name="T36" fmla="*/ 324 w 324"/>
                <a:gd name="T37" fmla="*/ 188 h 323"/>
                <a:gd name="T38" fmla="*/ 320 w 324"/>
                <a:gd name="T39" fmla="*/ 131 h 323"/>
                <a:gd name="T40" fmla="*/ 297 w 324"/>
                <a:gd name="T41" fmla="*/ 73 h 323"/>
                <a:gd name="T42" fmla="*/ 254 w 324"/>
                <a:gd name="T43" fmla="*/ 27 h 323"/>
                <a:gd name="T44" fmla="*/ 197 w 324"/>
                <a:gd name="T45" fmla="*/ 4 h 323"/>
                <a:gd name="T46" fmla="*/ 162 w 324"/>
                <a:gd name="T47" fmla="*/ 0 h 323"/>
                <a:gd name="T48" fmla="*/ 143 w 324"/>
                <a:gd name="T49" fmla="*/ 261 h 323"/>
                <a:gd name="T50" fmla="*/ 93 w 324"/>
                <a:gd name="T51" fmla="*/ 234 h 323"/>
                <a:gd name="T52" fmla="*/ 62 w 324"/>
                <a:gd name="T53" fmla="*/ 181 h 323"/>
                <a:gd name="T54" fmla="*/ 66 w 324"/>
                <a:gd name="T55" fmla="*/ 138 h 323"/>
                <a:gd name="T56" fmla="*/ 208 w 324"/>
                <a:gd name="T57" fmla="*/ 250 h 323"/>
                <a:gd name="T58" fmla="*/ 162 w 324"/>
                <a:gd name="T59" fmla="*/ 261 h 323"/>
                <a:gd name="T60" fmla="*/ 251 w 324"/>
                <a:gd name="T61" fmla="*/ 208 h 323"/>
                <a:gd name="T62" fmla="*/ 139 w 324"/>
                <a:gd name="T63" fmla="*/ 65 h 323"/>
                <a:gd name="T64" fmla="*/ 181 w 324"/>
                <a:gd name="T65" fmla="*/ 65 h 323"/>
                <a:gd name="T66" fmla="*/ 235 w 324"/>
                <a:gd name="T67" fmla="*/ 92 h 323"/>
                <a:gd name="T68" fmla="*/ 262 w 324"/>
                <a:gd name="T69" fmla="*/ 142 h 323"/>
                <a:gd name="T70" fmla="*/ 258 w 324"/>
                <a:gd name="T71" fmla="*/ 184 h 323"/>
                <a:gd name="T72" fmla="*/ 251 w 324"/>
                <a:gd name="T73" fmla="*/ 208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323">
                  <a:moveTo>
                    <a:pt x="162" y="0"/>
                  </a:moveTo>
                  <a:lnTo>
                    <a:pt x="139" y="4"/>
                  </a:lnTo>
                  <a:lnTo>
                    <a:pt x="116" y="8"/>
                  </a:lnTo>
                  <a:lnTo>
                    <a:pt x="69" y="27"/>
                  </a:lnTo>
                  <a:lnTo>
                    <a:pt x="54" y="8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8" y="54"/>
                  </a:lnTo>
                  <a:lnTo>
                    <a:pt x="27" y="73"/>
                  </a:lnTo>
                  <a:lnTo>
                    <a:pt x="8" y="115"/>
                  </a:lnTo>
                  <a:lnTo>
                    <a:pt x="0" y="161"/>
                  </a:lnTo>
                  <a:lnTo>
                    <a:pt x="4" y="196"/>
                  </a:lnTo>
                  <a:lnTo>
                    <a:pt x="12" y="227"/>
                  </a:lnTo>
                  <a:lnTo>
                    <a:pt x="27" y="254"/>
                  </a:lnTo>
                  <a:lnTo>
                    <a:pt x="46" y="277"/>
                  </a:lnTo>
                  <a:lnTo>
                    <a:pt x="73" y="296"/>
                  </a:lnTo>
                  <a:lnTo>
                    <a:pt x="100" y="311"/>
                  </a:lnTo>
                  <a:lnTo>
                    <a:pt x="131" y="319"/>
                  </a:lnTo>
                  <a:lnTo>
                    <a:pt x="162" y="323"/>
                  </a:lnTo>
                  <a:lnTo>
                    <a:pt x="212" y="315"/>
                  </a:lnTo>
                  <a:lnTo>
                    <a:pt x="254" y="296"/>
                  </a:lnTo>
                  <a:lnTo>
                    <a:pt x="274" y="315"/>
                  </a:lnTo>
                  <a:lnTo>
                    <a:pt x="281" y="323"/>
                  </a:lnTo>
                  <a:lnTo>
                    <a:pt x="293" y="323"/>
                  </a:lnTo>
                  <a:lnTo>
                    <a:pt x="304" y="323"/>
                  </a:lnTo>
                  <a:lnTo>
                    <a:pt x="316" y="315"/>
                  </a:lnTo>
                  <a:lnTo>
                    <a:pt x="324" y="304"/>
                  </a:lnTo>
                  <a:lnTo>
                    <a:pt x="324" y="292"/>
                  </a:lnTo>
                  <a:lnTo>
                    <a:pt x="324" y="281"/>
                  </a:lnTo>
                  <a:lnTo>
                    <a:pt x="316" y="273"/>
                  </a:lnTo>
                  <a:lnTo>
                    <a:pt x="297" y="254"/>
                  </a:lnTo>
                  <a:lnTo>
                    <a:pt x="316" y="211"/>
                  </a:lnTo>
                  <a:lnTo>
                    <a:pt x="324" y="188"/>
                  </a:lnTo>
                  <a:lnTo>
                    <a:pt x="324" y="161"/>
                  </a:lnTo>
                  <a:lnTo>
                    <a:pt x="320" y="131"/>
                  </a:lnTo>
                  <a:lnTo>
                    <a:pt x="312" y="100"/>
                  </a:lnTo>
                  <a:lnTo>
                    <a:pt x="297" y="73"/>
                  </a:lnTo>
                  <a:lnTo>
                    <a:pt x="277" y="46"/>
                  </a:lnTo>
                  <a:lnTo>
                    <a:pt x="254" y="27"/>
                  </a:lnTo>
                  <a:lnTo>
                    <a:pt x="224" y="11"/>
                  </a:lnTo>
                  <a:lnTo>
                    <a:pt x="197" y="4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162" y="261"/>
                  </a:moveTo>
                  <a:lnTo>
                    <a:pt x="143" y="261"/>
                  </a:lnTo>
                  <a:lnTo>
                    <a:pt x="123" y="254"/>
                  </a:lnTo>
                  <a:lnTo>
                    <a:pt x="93" y="234"/>
                  </a:lnTo>
                  <a:lnTo>
                    <a:pt x="69" y="200"/>
                  </a:lnTo>
                  <a:lnTo>
                    <a:pt x="62" y="181"/>
                  </a:lnTo>
                  <a:lnTo>
                    <a:pt x="62" y="161"/>
                  </a:lnTo>
                  <a:lnTo>
                    <a:pt x="66" y="138"/>
                  </a:lnTo>
                  <a:lnTo>
                    <a:pt x="73" y="115"/>
                  </a:lnTo>
                  <a:lnTo>
                    <a:pt x="208" y="250"/>
                  </a:lnTo>
                  <a:lnTo>
                    <a:pt x="185" y="261"/>
                  </a:lnTo>
                  <a:lnTo>
                    <a:pt x="162" y="261"/>
                  </a:lnTo>
                  <a:lnTo>
                    <a:pt x="162" y="261"/>
                  </a:lnTo>
                  <a:close/>
                  <a:moveTo>
                    <a:pt x="251" y="208"/>
                  </a:moveTo>
                  <a:lnTo>
                    <a:pt x="116" y="73"/>
                  </a:lnTo>
                  <a:lnTo>
                    <a:pt x="139" y="65"/>
                  </a:lnTo>
                  <a:lnTo>
                    <a:pt x="162" y="61"/>
                  </a:lnTo>
                  <a:lnTo>
                    <a:pt x="181" y="65"/>
                  </a:lnTo>
                  <a:lnTo>
                    <a:pt x="200" y="69"/>
                  </a:lnTo>
                  <a:lnTo>
                    <a:pt x="235" y="92"/>
                  </a:lnTo>
                  <a:lnTo>
                    <a:pt x="254" y="123"/>
                  </a:lnTo>
                  <a:lnTo>
                    <a:pt x="262" y="142"/>
                  </a:lnTo>
                  <a:lnTo>
                    <a:pt x="262" y="161"/>
                  </a:lnTo>
                  <a:lnTo>
                    <a:pt x="258" y="184"/>
                  </a:lnTo>
                  <a:lnTo>
                    <a:pt x="251" y="208"/>
                  </a:lnTo>
                  <a:lnTo>
                    <a:pt x="251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875213" y="4725988"/>
              <a:ext cx="128588" cy="617538"/>
            </a:xfrm>
            <a:custGeom>
              <a:avLst/>
              <a:gdLst>
                <a:gd name="T0" fmla="*/ 62 w 81"/>
                <a:gd name="T1" fmla="*/ 362 h 389"/>
                <a:gd name="T2" fmla="*/ 81 w 81"/>
                <a:gd name="T3" fmla="*/ 31 h 389"/>
                <a:gd name="T4" fmla="*/ 81 w 81"/>
                <a:gd name="T5" fmla="*/ 20 h 389"/>
                <a:gd name="T6" fmla="*/ 77 w 81"/>
                <a:gd name="T7" fmla="*/ 8 h 389"/>
                <a:gd name="T8" fmla="*/ 66 w 81"/>
                <a:gd name="T9" fmla="*/ 4 h 389"/>
                <a:gd name="T10" fmla="*/ 54 w 81"/>
                <a:gd name="T11" fmla="*/ 0 h 389"/>
                <a:gd name="T12" fmla="*/ 43 w 81"/>
                <a:gd name="T13" fmla="*/ 0 h 389"/>
                <a:gd name="T14" fmla="*/ 31 w 81"/>
                <a:gd name="T15" fmla="*/ 8 h 389"/>
                <a:gd name="T16" fmla="*/ 23 w 81"/>
                <a:gd name="T17" fmla="*/ 16 h 389"/>
                <a:gd name="T18" fmla="*/ 23 w 81"/>
                <a:gd name="T19" fmla="*/ 27 h 389"/>
                <a:gd name="T20" fmla="*/ 0 w 81"/>
                <a:gd name="T21" fmla="*/ 358 h 389"/>
                <a:gd name="T22" fmla="*/ 4 w 81"/>
                <a:gd name="T23" fmla="*/ 370 h 389"/>
                <a:gd name="T24" fmla="*/ 8 w 81"/>
                <a:gd name="T25" fmla="*/ 377 h 389"/>
                <a:gd name="T26" fmla="*/ 19 w 81"/>
                <a:gd name="T27" fmla="*/ 385 h 389"/>
                <a:gd name="T28" fmla="*/ 31 w 81"/>
                <a:gd name="T29" fmla="*/ 389 h 389"/>
                <a:gd name="T30" fmla="*/ 31 w 81"/>
                <a:gd name="T31" fmla="*/ 389 h 389"/>
                <a:gd name="T32" fmla="*/ 43 w 81"/>
                <a:gd name="T33" fmla="*/ 389 h 389"/>
                <a:gd name="T34" fmla="*/ 54 w 81"/>
                <a:gd name="T35" fmla="*/ 381 h 389"/>
                <a:gd name="T36" fmla="*/ 62 w 81"/>
                <a:gd name="T37" fmla="*/ 374 h 389"/>
                <a:gd name="T38" fmla="*/ 62 w 81"/>
                <a:gd name="T39" fmla="*/ 362 h 389"/>
                <a:gd name="T40" fmla="*/ 62 w 81"/>
                <a:gd name="T41" fmla="*/ 36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389">
                  <a:moveTo>
                    <a:pt x="62" y="362"/>
                  </a:moveTo>
                  <a:lnTo>
                    <a:pt x="81" y="31"/>
                  </a:lnTo>
                  <a:lnTo>
                    <a:pt x="81" y="20"/>
                  </a:lnTo>
                  <a:lnTo>
                    <a:pt x="77" y="8"/>
                  </a:lnTo>
                  <a:lnTo>
                    <a:pt x="66" y="4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3" y="16"/>
                  </a:lnTo>
                  <a:lnTo>
                    <a:pt x="23" y="27"/>
                  </a:lnTo>
                  <a:lnTo>
                    <a:pt x="0" y="358"/>
                  </a:lnTo>
                  <a:lnTo>
                    <a:pt x="4" y="370"/>
                  </a:lnTo>
                  <a:lnTo>
                    <a:pt x="8" y="377"/>
                  </a:lnTo>
                  <a:lnTo>
                    <a:pt x="19" y="385"/>
                  </a:lnTo>
                  <a:lnTo>
                    <a:pt x="31" y="389"/>
                  </a:lnTo>
                  <a:lnTo>
                    <a:pt x="31" y="389"/>
                  </a:lnTo>
                  <a:lnTo>
                    <a:pt x="43" y="389"/>
                  </a:lnTo>
                  <a:lnTo>
                    <a:pt x="54" y="381"/>
                  </a:lnTo>
                  <a:lnTo>
                    <a:pt x="62" y="374"/>
                  </a:lnTo>
                  <a:lnTo>
                    <a:pt x="62" y="362"/>
                  </a:lnTo>
                  <a:lnTo>
                    <a:pt x="62" y="3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99"/>
            <p:cNvSpPr>
              <a:spLocks/>
            </p:cNvSpPr>
            <p:nvPr/>
          </p:nvSpPr>
          <p:spPr bwMode="auto">
            <a:xfrm>
              <a:off x="4924425" y="4414838"/>
              <a:ext cx="104775" cy="201613"/>
            </a:xfrm>
            <a:custGeom>
              <a:avLst/>
              <a:gdLst>
                <a:gd name="T0" fmla="*/ 27 w 66"/>
                <a:gd name="T1" fmla="*/ 127 h 127"/>
                <a:gd name="T2" fmla="*/ 31 w 66"/>
                <a:gd name="T3" fmla="*/ 127 h 127"/>
                <a:gd name="T4" fmla="*/ 42 w 66"/>
                <a:gd name="T5" fmla="*/ 123 h 127"/>
                <a:gd name="T6" fmla="*/ 50 w 66"/>
                <a:gd name="T7" fmla="*/ 116 h 127"/>
                <a:gd name="T8" fmla="*/ 58 w 66"/>
                <a:gd name="T9" fmla="*/ 108 h 127"/>
                <a:gd name="T10" fmla="*/ 62 w 66"/>
                <a:gd name="T11" fmla="*/ 96 h 127"/>
                <a:gd name="T12" fmla="*/ 66 w 66"/>
                <a:gd name="T13" fmla="*/ 31 h 127"/>
                <a:gd name="T14" fmla="*/ 62 w 66"/>
                <a:gd name="T15" fmla="*/ 19 h 127"/>
                <a:gd name="T16" fmla="*/ 58 w 66"/>
                <a:gd name="T17" fmla="*/ 8 h 127"/>
                <a:gd name="T18" fmla="*/ 46 w 66"/>
                <a:gd name="T19" fmla="*/ 0 h 127"/>
                <a:gd name="T20" fmla="*/ 35 w 66"/>
                <a:gd name="T21" fmla="*/ 0 h 127"/>
                <a:gd name="T22" fmla="*/ 23 w 66"/>
                <a:gd name="T23" fmla="*/ 0 h 127"/>
                <a:gd name="T24" fmla="*/ 12 w 66"/>
                <a:gd name="T25" fmla="*/ 8 h 127"/>
                <a:gd name="T26" fmla="*/ 4 w 66"/>
                <a:gd name="T27" fmla="*/ 16 h 127"/>
                <a:gd name="T28" fmla="*/ 4 w 66"/>
                <a:gd name="T29" fmla="*/ 27 h 127"/>
                <a:gd name="T30" fmla="*/ 0 w 66"/>
                <a:gd name="T31" fmla="*/ 93 h 127"/>
                <a:gd name="T32" fmla="*/ 0 w 66"/>
                <a:gd name="T33" fmla="*/ 104 h 127"/>
                <a:gd name="T34" fmla="*/ 8 w 66"/>
                <a:gd name="T35" fmla="*/ 116 h 127"/>
                <a:gd name="T36" fmla="*/ 15 w 66"/>
                <a:gd name="T37" fmla="*/ 123 h 127"/>
                <a:gd name="T38" fmla="*/ 27 w 66"/>
                <a:gd name="T39" fmla="*/ 127 h 127"/>
                <a:gd name="T40" fmla="*/ 27 w 66"/>
                <a:gd name="T4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27">
                  <a:moveTo>
                    <a:pt x="27" y="127"/>
                  </a:moveTo>
                  <a:lnTo>
                    <a:pt x="31" y="127"/>
                  </a:lnTo>
                  <a:lnTo>
                    <a:pt x="42" y="123"/>
                  </a:lnTo>
                  <a:lnTo>
                    <a:pt x="50" y="116"/>
                  </a:lnTo>
                  <a:lnTo>
                    <a:pt x="58" y="108"/>
                  </a:lnTo>
                  <a:lnTo>
                    <a:pt x="62" y="96"/>
                  </a:lnTo>
                  <a:lnTo>
                    <a:pt x="66" y="31"/>
                  </a:lnTo>
                  <a:lnTo>
                    <a:pt x="62" y="19"/>
                  </a:lnTo>
                  <a:lnTo>
                    <a:pt x="58" y="8"/>
                  </a:lnTo>
                  <a:lnTo>
                    <a:pt x="46" y="0"/>
                  </a:lnTo>
                  <a:lnTo>
                    <a:pt x="35" y="0"/>
                  </a:lnTo>
                  <a:lnTo>
                    <a:pt x="23" y="0"/>
                  </a:lnTo>
                  <a:lnTo>
                    <a:pt x="12" y="8"/>
                  </a:lnTo>
                  <a:lnTo>
                    <a:pt x="4" y="16"/>
                  </a:lnTo>
                  <a:lnTo>
                    <a:pt x="4" y="27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8" y="116"/>
                  </a:lnTo>
                  <a:lnTo>
                    <a:pt x="15" y="123"/>
                  </a:lnTo>
                  <a:lnTo>
                    <a:pt x="27" y="127"/>
                  </a:lnTo>
                  <a:lnTo>
                    <a:pt x="27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723635" y="2601844"/>
            <a:ext cx="312193" cy="563312"/>
            <a:chOff x="557213" y="3224213"/>
            <a:chExt cx="1671637" cy="3016250"/>
          </a:xfrm>
        </p:grpSpPr>
        <p:sp>
          <p:nvSpPr>
            <p:cNvPr id="62" name="Freeform 104"/>
            <p:cNvSpPr>
              <a:spLocks noEditPoints="1"/>
            </p:cNvSpPr>
            <p:nvPr/>
          </p:nvSpPr>
          <p:spPr bwMode="auto">
            <a:xfrm>
              <a:off x="1658938" y="3224213"/>
              <a:ext cx="569912" cy="3016250"/>
            </a:xfrm>
            <a:custGeom>
              <a:avLst/>
              <a:gdLst>
                <a:gd name="T0" fmla="*/ 135 w 359"/>
                <a:gd name="T1" fmla="*/ 0 h 1900"/>
                <a:gd name="T2" fmla="*/ 104 w 359"/>
                <a:gd name="T3" fmla="*/ 11 h 1900"/>
                <a:gd name="T4" fmla="*/ 31 w 359"/>
                <a:gd name="T5" fmla="*/ 615 h 1900"/>
                <a:gd name="T6" fmla="*/ 31 w 359"/>
                <a:gd name="T7" fmla="*/ 1146 h 1900"/>
                <a:gd name="T8" fmla="*/ 19 w 359"/>
                <a:gd name="T9" fmla="*/ 1150 h 1900"/>
                <a:gd name="T10" fmla="*/ 0 w 359"/>
                <a:gd name="T11" fmla="*/ 1165 h 1900"/>
                <a:gd name="T12" fmla="*/ 0 w 359"/>
                <a:gd name="T13" fmla="*/ 1188 h 1900"/>
                <a:gd name="T14" fmla="*/ 19 w 359"/>
                <a:gd name="T15" fmla="*/ 1208 h 1900"/>
                <a:gd name="T16" fmla="*/ 31 w 359"/>
                <a:gd name="T17" fmla="*/ 1208 h 1900"/>
                <a:gd name="T18" fmla="*/ 35 w 359"/>
                <a:gd name="T19" fmla="*/ 1796 h 1900"/>
                <a:gd name="T20" fmla="*/ 54 w 359"/>
                <a:gd name="T21" fmla="*/ 1842 h 1900"/>
                <a:gd name="T22" fmla="*/ 89 w 359"/>
                <a:gd name="T23" fmla="*/ 1877 h 1900"/>
                <a:gd name="T24" fmla="*/ 135 w 359"/>
                <a:gd name="T25" fmla="*/ 1896 h 1900"/>
                <a:gd name="T26" fmla="*/ 189 w 359"/>
                <a:gd name="T27" fmla="*/ 1896 h 1900"/>
                <a:gd name="T28" fmla="*/ 235 w 359"/>
                <a:gd name="T29" fmla="*/ 1877 h 1900"/>
                <a:gd name="T30" fmla="*/ 270 w 359"/>
                <a:gd name="T31" fmla="*/ 1842 h 1900"/>
                <a:gd name="T32" fmla="*/ 289 w 359"/>
                <a:gd name="T33" fmla="*/ 1796 h 1900"/>
                <a:gd name="T34" fmla="*/ 285 w 359"/>
                <a:gd name="T35" fmla="*/ 1735 h 1900"/>
                <a:gd name="T36" fmla="*/ 251 w 359"/>
                <a:gd name="T37" fmla="*/ 1677 h 1900"/>
                <a:gd name="T38" fmla="*/ 224 w 359"/>
                <a:gd name="T39" fmla="*/ 1177 h 1900"/>
                <a:gd name="T40" fmla="*/ 247 w 359"/>
                <a:gd name="T41" fmla="*/ 1131 h 1900"/>
                <a:gd name="T42" fmla="*/ 293 w 359"/>
                <a:gd name="T43" fmla="*/ 1111 h 1900"/>
                <a:gd name="T44" fmla="*/ 339 w 359"/>
                <a:gd name="T45" fmla="*/ 1108 h 1900"/>
                <a:gd name="T46" fmla="*/ 355 w 359"/>
                <a:gd name="T47" fmla="*/ 1092 h 1900"/>
                <a:gd name="T48" fmla="*/ 355 w 359"/>
                <a:gd name="T49" fmla="*/ 931 h 1900"/>
                <a:gd name="T50" fmla="*/ 339 w 359"/>
                <a:gd name="T51" fmla="*/ 673 h 1900"/>
                <a:gd name="T52" fmla="*/ 312 w 359"/>
                <a:gd name="T53" fmla="*/ 465 h 1900"/>
                <a:gd name="T54" fmla="*/ 278 w 359"/>
                <a:gd name="T55" fmla="*/ 304 h 1900"/>
                <a:gd name="T56" fmla="*/ 239 w 359"/>
                <a:gd name="T57" fmla="*/ 180 h 1900"/>
                <a:gd name="T58" fmla="*/ 204 w 359"/>
                <a:gd name="T59" fmla="*/ 96 h 1900"/>
                <a:gd name="T60" fmla="*/ 174 w 359"/>
                <a:gd name="T61" fmla="*/ 38 h 1900"/>
                <a:gd name="T62" fmla="*/ 154 w 359"/>
                <a:gd name="T63" fmla="*/ 15 h 1900"/>
                <a:gd name="T64" fmla="*/ 150 w 359"/>
                <a:gd name="T65" fmla="*/ 7 h 1900"/>
                <a:gd name="T66" fmla="*/ 162 w 359"/>
                <a:gd name="T67" fmla="*/ 1208 h 1900"/>
                <a:gd name="T68" fmla="*/ 93 w 359"/>
                <a:gd name="T69" fmla="*/ 1277 h 1900"/>
                <a:gd name="T70" fmla="*/ 227 w 359"/>
                <a:gd name="T71" fmla="*/ 1769 h 1900"/>
                <a:gd name="T72" fmla="*/ 208 w 359"/>
                <a:gd name="T73" fmla="*/ 1815 h 1900"/>
                <a:gd name="T74" fmla="*/ 162 w 359"/>
                <a:gd name="T75" fmla="*/ 1838 h 1900"/>
                <a:gd name="T76" fmla="*/ 112 w 359"/>
                <a:gd name="T77" fmla="*/ 1815 h 1900"/>
                <a:gd name="T78" fmla="*/ 93 w 359"/>
                <a:gd name="T79" fmla="*/ 1769 h 1900"/>
                <a:gd name="T80" fmla="*/ 162 w 359"/>
                <a:gd name="T81" fmla="*/ 1338 h 1900"/>
                <a:gd name="T82" fmla="*/ 170 w 359"/>
                <a:gd name="T83" fmla="*/ 1696 h 1900"/>
                <a:gd name="T84" fmla="*/ 204 w 359"/>
                <a:gd name="T85" fmla="*/ 1715 h 1900"/>
                <a:gd name="T86" fmla="*/ 227 w 359"/>
                <a:gd name="T87" fmla="*/ 1750 h 1900"/>
                <a:gd name="T88" fmla="*/ 227 w 359"/>
                <a:gd name="T89" fmla="*/ 1769 h 1900"/>
                <a:gd name="T90" fmla="*/ 270 w 359"/>
                <a:gd name="T91" fmla="*/ 1050 h 1900"/>
                <a:gd name="T92" fmla="*/ 212 w 359"/>
                <a:gd name="T93" fmla="*/ 1077 h 1900"/>
                <a:gd name="T94" fmla="*/ 166 w 359"/>
                <a:gd name="T95" fmla="*/ 1146 h 1900"/>
                <a:gd name="T96" fmla="*/ 93 w 359"/>
                <a:gd name="T97" fmla="*/ 623 h 1900"/>
                <a:gd name="T98" fmla="*/ 162 w 359"/>
                <a:gd name="T99" fmla="*/ 150 h 1900"/>
                <a:gd name="T100" fmla="*/ 185 w 359"/>
                <a:gd name="T101" fmla="*/ 219 h 1900"/>
                <a:gd name="T102" fmla="*/ 227 w 359"/>
                <a:gd name="T103" fmla="*/ 357 h 1900"/>
                <a:gd name="T104" fmla="*/ 262 w 359"/>
                <a:gd name="T105" fmla="*/ 557 h 1900"/>
                <a:gd name="T106" fmla="*/ 285 w 359"/>
                <a:gd name="T107" fmla="*/ 765 h 1900"/>
                <a:gd name="T108" fmla="*/ 293 w 359"/>
                <a:gd name="T109" fmla="*/ 961 h 1900"/>
                <a:gd name="T110" fmla="*/ 293 w 359"/>
                <a:gd name="T111" fmla="*/ 105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1900">
                  <a:moveTo>
                    <a:pt x="150" y="7"/>
                  </a:moveTo>
                  <a:lnTo>
                    <a:pt x="135" y="0"/>
                  </a:lnTo>
                  <a:lnTo>
                    <a:pt x="120" y="0"/>
                  </a:lnTo>
                  <a:lnTo>
                    <a:pt x="104" y="11"/>
                  </a:lnTo>
                  <a:lnTo>
                    <a:pt x="96" y="27"/>
                  </a:lnTo>
                  <a:lnTo>
                    <a:pt x="31" y="615"/>
                  </a:lnTo>
                  <a:lnTo>
                    <a:pt x="31" y="619"/>
                  </a:lnTo>
                  <a:lnTo>
                    <a:pt x="31" y="1146"/>
                  </a:lnTo>
                  <a:lnTo>
                    <a:pt x="31" y="1146"/>
                  </a:lnTo>
                  <a:lnTo>
                    <a:pt x="19" y="1150"/>
                  </a:lnTo>
                  <a:lnTo>
                    <a:pt x="8" y="1158"/>
                  </a:lnTo>
                  <a:lnTo>
                    <a:pt x="0" y="1165"/>
                  </a:lnTo>
                  <a:lnTo>
                    <a:pt x="0" y="1177"/>
                  </a:lnTo>
                  <a:lnTo>
                    <a:pt x="0" y="1188"/>
                  </a:lnTo>
                  <a:lnTo>
                    <a:pt x="8" y="1200"/>
                  </a:lnTo>
                  <a:lnTo>
                    <a:pt x="19" y="1208"/>
                  </a:lnTo>
                  <a:lnTo>
                    <a:pt x="31" y="1208"/>
                  </a:lnTo>
                  <a:lnTo>
                    <a:pt x="31" y="1208"/>
                  </a:lnTo>
                  <a:lnTo>
                    <a:pt x="31" y="1769"/>
                  </a:lnTo>
                  <a:lnTo>
                    <a:pt x="35" y="1796"/>
                  </a:lnTo>
                  <a:lnTo>
                    <a:pt x="42" y="1819"/>
                  </a:lnTo>
                  <a:lnTo>
                    <a:pt x="54" y="1842"/>
                  </a:lnTo>
                  <a:lnTo>
                    <a:pt x="69" y="1862"/>
                  </a:lnTo>
                  <a:lnTo>
                    <a:pt x="89" y="1877"/>
                  </a:lnTo>
                  <a:lnTo>
                    <a:pt x="112" y="1888"/>
                  </a:lnTo>
                  <a:lnTo>
                    <a:pt x="135" y="1896"/>
                  </a:lnTo>
                  <a:lnTo>
                    <a:pt x="162" y="1900"/>
                  </a:lnTo>
                  <a:lnTo>
                    <a:pt x="189" y="1896"/>
                  </a:lnTo>
                  <a:lnTo>
                    <a:pt x="212" y="1888"/>
                  </a:lnTo>
                  <a:lnTo>
                    <a:pt x="235" y="1877"/>
                  </a:lnTo>
                  <a:lnTo>
                    <a:pt x="254" y="1862"/>
                  </a:lnTo>
                  <a:lnTo>
                    <a:pt x="270" y="1842"/>
                  </a:lnTo>
                  <a:lnTo>
                    <a:pt x="281" y="1819"/>
                  </a:lnTo>
                  <a:lnTo>
                    <a:pt x="289" y="1796"/>
                  </a:lnTo>
                  <a:lnTo>
                    <a:pt x="289" y="1769"/>
                  </a:lnTo>
                  <a:lnTo>
                    <a:pt x="285" y="1735"/>
                  </a:lnTo>
                  <a:lnTo>
                    <a:pt x="274" y="1704"/>
                  </a:lnTo>
                  <a:lnTo>
                    <a:pt x="251" y="1677"/>
                  </a:lnTo>
                  <a:lnTo>
                    <a:pt x="224" y="1658"/>
                  </a:lnTo>
                  <a:lnTo>
                    <a:pt x="224" y="1177"/>
                  </a:lnTo>
                  <a:lnTo>
                    <a:pt x="231" y="1154"/>
                  </a:lnTo>
                  <a:lnTo>
                    <a:pt x="247" y="1131"/>
                  </a:lnTo>
                  <a:lnTo>
                    <a:pt x="266" y="1115"/>
                  </a:lnTo>
                  <a:lnTo>
                    <a:pt x="293" y="1111"/>
                  </a:lnTo>
                  <a:lnTo>
                    <a:pt x="328" y="1111"/>
                  </a:lnTo>
                  <a:lnTo>
                    <a:pt x="339" y="1108"/>
                  </a:lnTo>
                  <a:lnTo>
                    <a:pt x="347" y="1100"/>
                  </a:lnTo>
                  <a:lnTo>
                    <a:pt x="355" y="1092"/>
                  </a:lnTo>
                  <a:lnTo>
                    <a:pt x="359" y="1081"/>
                  </a:lnTo>
                  <a:lnTo>
                    <a:pt x="355" y="931"/>
                  </a:lnTo>
                  <a:lnTo>
                    <a:pt x="347" y="796"/>
                  </a:lnTo>
                  <a:lnTo>
                    <a:pt x="339" y="673"/>
                  </a:lnTo>
                  <a:lnTo>
                    <a:pt x="328" y="561"/>
                  </a:lnTo>
                  <a:lnTo>
                    <a:pt x="312" y="465"/>
                  </a:lnTo>
                  <a:lnTo>
                    <a:pt x="293" y="377"/>
                  </a:lnTo>
                  <a:lnTo>
                    <a:pt x="278" y="304"/>
                  </a:lnTo>
                  <a:lnTo>
                    <a:pt x="258" y="234"/>
                  </a:lnTo>
                  <a:lnTo>
                    <a:pt x="239" y="180"/>
                  </a:lnTo>
                  <a:lnTo>
                    <a:pt x="220" y="134"/>
                  </a:lnTo>
                  <a:lnTo>
                    <a:pt x="204" y="96"/>
                  </a:lnTo>
                  <a:lnTo>
                    <a:pt x="189" y="65"/>
                  </a:lnTo>
                  <a:lnTo>
                    <a:pt x="174" y="38"/>
                  </a:lnTo>
                  <a:lnTo>
                    <a:pt x="162" y="23"/>
                  </a:lnTo>
                  <a:lnTo>
                    <a:pt x="154" y="15"/>
                  </a:lnTo>
                  <a:lnTo>
                    <a:pt x="150" y="7"/>
                  </a:lnTo>
                  <a:lnTo>
                    <a:pt x="150" y="7"/>
                  </a:lnTo>
                  <a:close/>
                  <a:moveTo>
                    <a:pt x="93" y="1208"/>
                  </a:moveTo>
                  <a:lnTo>
                    <a:pt x="162" y="1208"/>
                  </a:lnTo>
                  <a:lnTo>
                    <a:pt x="162" y="1277"/>
                  </a:lnTo>
                  <a:lnTo>
                    <a:pt x="93" y="1277"/>
                  </a:lnTo>
                  <a:lnTo>
                    <a:pt x="93" y="1208"/>
                  </a:lnTo>
                  <a:close/>
                  <a:moveTo>
                    <a:pt x="227" y="1769"/>
                  </a:moveTo>
                  <a:lnTo>
                    <a:pt x="224" y="1796"/>
                  </a:lnTo>
                  <a:lnTo>
                    <a:pt x="208" y="1815"/>
                  </a:lnTo>
                  <a:lnTo>
                    <a:pt x="189" y="1831"/>
                  </a:lnTo>
                  <a:lnTo>
                    <a:pt x="162" y="1838"/>
                  </a:lnTo>
                  <a:lnTo>
                    <a:pt x="135" y="1831"/>
                  </a:lnTo>
                  <a:lnTo>
                    <a:pt x="112" y="1815"/>
                  </a:lnTo>
                  <a:lnTo>
                    <a:pt x="100" y="1796"/>
                  </a:lnTo>
                  <a:lnTo>
                    <a:pt x="93" y="1769"/>
                  </a:lnTo>
                  <a:lnTo>
                    <a:pt x="93" y="1338"/>
                  </a:lnTo>
                  <a:lnTo>
                    <a:pt x="162" y="1338"/>
                  </a:lnTo>
                  <a:lnTo>
                    <a:pt x="162" y="1677"/>
                  </a:lnTo>
                  <a:lnTo>
                    <a:pt x="170" y="1696"/>
                  </a:lnTo>
                  <a:lnTo>
                    <a:pt x="185" y="1704"/>
                  </a:lnTo>
                  <a:lnTo>
                    <a:pt x="204" y="1715"/>
                  </a:lnTo>
                  <a:lnTo>
                    <a:pt x="216" y="1731"/>
                  </a:lnTo>
                  <a:lnTo>
                    <a:pt x="227" y="1750"/>
                  </a:lnTo>
                  <a:lnTo>
                    <a:pt x="227" y="1769"/>
                  </a:lnTo>
                  <a:lnTo>
                    <a:pt x="227" y="1769"/>
                  </a:lnTo>
                  <a:close/>
                  <a:moveTo>
                    <a:pt x="293" y="1050"/>
                  </a:moveTo>
                  <a:lnTo>
                    <a:pt x="270" y="1050"/>
                  </a:lnTo>
                  <a:lnTo>
                    <a:pt x="251" y="1058"/>
                  </a:lnTo>
                  <a:lnTo>
                    <a:pt x="212" y="1077"/>
                  </a:lnTo>
                  <a:lnTo>
                    <a:pt x="185" y="1108"/>
                  </a:lnTo>
                  <a:lnTo>
                    <a:pt x="166" y="1146"/>
                  </a:lnTo>
                  <a:lnTo>
                    <a:pt x="93" y="1146"/>
                  </a:lnTo>
                  <a:lnTo>
                    <a:pt x="93" y="623"/>
                  </a:lnTo>
                  <a:lnTo>
                    <a:pt x="150" y="123"/>
                  </a:lnTo>
                  <a:lnTo>
                    <a:pt x="162" y="150"/>
                  </a:lnTo>
                  <a:lnTo>
                    <a:pt x="174" y="184"/>
                  </a:lnTo>
                  <a:lnTo>
                    <a:pt x="185" y="219"/>
                  </a:lnTo>
                  <a:lnTo>
                    <a:pt x="201" y="261"/>
                  </a:lnTo>
                  <a:lnTo>
                    <a:pt x="227" y="357"/>
                  </a:lnTo>
                  <a:lnTo>
                    <a:pt x="247" y="457"/>
                  </a:lnTo>
                  <a:lnTo>
                    <a:pt x="262" y="557"/>
                  </a:lnTo>
                  <a:lnTo>
                    <a:pt x="274" y="661"/>
                  </a:lnTo>
                  <a:lnTo>
                    <a:pt x="285" y="765"/>
                  </a:lnTo>
                  <a:lnTo>
                    <a:pt x="289" y="865"/>
                  </a:lnTo>
                  <a:lnTo>
                    <a:pt x="293" y="961"/>
                  </a:lnTo>
                  <a:lnTo>
                    <a:pt x="297" y="1050"/>
                  </a:lnTo>
                  <a:lnTo>
                    <a:pt x="293" y="10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05"/>
            <p:cNvSpPr>
              <a:spLocks noEditPoints="1"/>
            </p:cNvSpPr>
            <p:nvPr/>
          </p:nvSpPr>
          <p:spPr bwMode="auto">
            <a:xfrm>
              <a:off x="557213" y="3224213"/>
              <a:ext cx="992187" cy="3016250"/>
            </a:xfrm>
            <a:custGeom>
              <a:avLst/>
              <a:gdLst>
                <a:gd name="T0" fmla="*/ 131 w 625"/>
                <a:gd name="T1" fmla="*/ 0 h 1900"/>
                <a:gd name="T2" fmla="*/ 89 w 625"/>
                <a:gd name="T3" fmla="*/ 7 h 1900"/>
                <a:gd name="T4" fmla="*/ 43 w 625"/>
                <a:gd name="T5" fmla="*/ 61 h 1900"/>
                <a:gd name="T6" fmla="*/ 35 w 625"/>
                <a:gd name="T7" fmla="*/ 1146 h 1900"/>
                <a:gd name="T8" fmla="*/ 19 w 625"/>
                <a:gd name="T9" fmla="*/ 1150 h 1900"/>
                <a:gd name="T10" fmla="*/ 4 w 625"/>
                <a:gd name="T11" fmla="*/ 1165 h 1900"/>
                <a:gd name="T12" fmla="*/ 4 w 625"/>
                <a:gd name="T13" fmla="*/ 1188 h 1900"/>
                <a:gd name="T14" fmla="*/ 19 w 625"/>
                <a:gd name="T15" fmla="*/ 1208 h 1900"/>
                <a:gd name="T16" fmla="*/ 35 w 625"/>
                <a:gd name="T17" fmla="*/ 1208 h 1900"/>
                <a:gd name="T18" fmla="*/ 39 w 625"/>
                <a:gd name="T19" fmla="*/ 1777 h 1900"/>
                <a:gd name="T20" fmla="*/ 58 w 625"/>
                <a:gd name="T21" fmla="*/ 1838 h 1900"/>
                <a:gd name="T22" fmla="*/ 97 w 625"/>
                <a:gd name="T23" fmla="*/ 1877 h 1900"/>
                <a:gd name="T24" fmla="*/ 139 w 625"/>
                <a:gd name="T25" fmla="*/ 1896 h 1900"/>
                <a:gd name="T26" fmla="*/ 189 w 625"/>
                <a:gd name="T27" fmla="*/ 1896 h 1900"/>
                <a:gd name="T28" fmla="*/ 235 w 625"/>
                <a:gd name="T29" fmla="*/ 1877 h 1900"/>
                <a:gd name="T30" fmla="*/ 274 w 625"/>
                <a:gd name="T31" fmla="*/ 1842 h 1900"/>
                <a:gd name="T32" fmla="*/ 293 w 625"/>
                <a:gd name="T33" fmla="*/ 1796 h 1900"/>
                <a:gd name="T34" fmla="*/ 289 w 625"/>
                <a:gd name="T35" fmla="*/ 1735 h 1900"/>
                <a:gd name="T36" fmla="*/ 255 w 625"/>
                <a:gd name="T37" fmla="*/ 1677 h 1900"/>
                <a:gd name="T38" fmla="*/ 228 w 625"/>
                <a:gd name="T39" fmla="*/ 1208 h 1900"/>
                <a:gd name="T40" fmla="*/ 540 w 625"/>
                <a:gd name="T41" fmla="*/ 1208 h 1900"/>
                <a:gd name="T42" fmla="*/ 555 w 625"/>
                <a:gd name="T43" fmla="*/ 1192 h 1900"/>
                <a:gd name="T44" fmla="*/ 625 w 625"/>
                <a:gd name="T45" fmla="*/ 30 h 1900"/>
                <a:gd name="T46" fmla="*/ 613 w 625"/>
                <a:gd name="T47" fmla="*/ 7 h 1900"/>
                <a:gd name="T48" fmla="*/ 594 w 625"/>
                <a:gd name="T49" fmla="*/ 0 h 1900"/>
                <a:gd name="T50" fmla="*/ 97 w 625"/>
                <a:gd name="T51" fmla="*/ 1208 h 1900"/>
                <a:gd name="T52" fmla="*/ 166 w 625"/>
                <a:gd name="T53" fmla="*/ 1277 h 1900"/>
                <a:gd name="T54" fmla="*/ 97 w 625"/>
                <a:gd name="T55" fmla="*/ 1208 h 1900"/>
                <a:gd name="T56" fmla="*/ 228 w 625"/>
                <a:gd name="T57" fmla="*/ 1796 h 1900"/>
                <a:gd name="T58" fmla="*/ 193 w 625"/>
                <a:gd name="T59" fmla="*/ 1831 h 1900"/>
                <a:gd name="T60" fmla="*/ 135 w 625"/>
                <a:gd name="T61" fmla="*/ 1831 h 1900"/>
                <a:gd name="T62" fmla="*/ 100 w 625"/>
                <a:gd name="T63" fmla="*/ 1777 h 1900"/>
                <a:gd name="T64" fmla="*/ 97 w 625"/>
                <a:gd name="T65" fmla="*/ 1338 h 1900"/>
                <a:gd name="T66" fmla="*/ 166 w 625"/>
                <a:gd name="T67" fmla="*/ 1677 h 1900"/>
                <a:gd name="T68" fmla="*/ 189 w 625"/>
                <a:gd name="T69" fmla="*/ 1704 h 1900"/>
                <a:gd name="T70" fmla="*/ 220 w 625"/>
                <a:gd name="T71" fmla="*/ 1731 h 1900"/>
                <a:gd name="T72" fmla="*/ 231 w 625"/>
                <a:gd name="T73" fmla="*/ 1769 h 1900"/>
                <a:gd name="T74" fmla="*/ 497 w 625"/>
                <a:gd name="T75" fmla="*/ 1146 h 1900"/>
                <a:gd name="T76" fmla="*/ 97 w 625"/>
                <a:gd name="T77" fmla="*/ 96 h 1900"/>
                <a:gd name="T78" fmla="*/ 104 w 625"/>
                <a:gd name="T79" fmla="*/ 73 h 1900"/>
                <a:gd name="T80" fmla="*/ 131 w 625"/>
                <a:gd name="T81" fmla="*/ 61 h 1900"/>
                <a:gd name="T82" fmla="*/ 497 w 625"/>
                <a:gd name="T83" fmla="*/ 114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5" h="1900">
                  <a:moveTo>
                    <a:pt x="594" y="0"/>
                  </a:moveTo>
                  <a:lnTo>
                    <a:pt x="131" y="0"/>
                  </a:lnTo>
                  <a:lnTo>
                    <a:pt x="108" y="0"/>
                  </a:lnTo>
                  <a:lnTo>
                    <a:pt x="89" y="7"/>
                  </a:lnTo>
                  <a:lnTo>
                    <a:pt x="58" y="30"/>
                  </a:lnTo>
                  <a:lnTo>
                    <a:pt x="43" y="61"/>
                  </a:lnTo>
                  <a:lnTo>
                    <a:pt x="35" y="96"/>
                  </a:lnTo>
                  <a:lnTo>
                    <a:pt x="35" y="1146"/>
                  </a:lnTo>
                  <a:lnTo>
                    <a:pt x="35" y="1146"/>
                  </a:lnTo>
                  <a:lnTo>
                    <a:pt x="19" y="1150"/>
                  </a:lnTo>
                  <a:lnTo>
                    <a:pt x="12" y="1158"/>
                  </a:lnTo>
                  <a:lnTo>
                    <a:pt x="4" y="1165"/>
                  </a:lnTo>
                  <a:lnTo>
                    <a:pt x="0" y="1177"/>
                  </a:lnTo>
                  <a:lnTo>
                    <a:pt x="4" y="1188"/>
                  </a:lnTo>
                  <a:lnTo>
                    <a:pt x="12" y="1200"/>
                  </a:lnTo>
                  <a:lnTo>
                    <a:pt x="19" y="1208"/>
                  </a:lnTo>
                  <a:lnTo>
                    <a:pt x="35" y="1208"/>
                  </a:lnTo>
                  <a:lnTo>
                    <a:pt x="35" y="1208"/>
                  </a:lnTo>
                  <a:lnTo>
                    <a:pt x="35" y="1735"/>
                  </a:lnTo>
                  <a:lnTo>
                    <a:pt x="39" y="1777"/>
                  </a:lnTo>
                  <a:lnTo>
                    <a:pt x="46" y="1808"/>
                  </a:lnTo>
                  <a:lnTo>
                    <a:pt x="58" y="1838"/>
                  </a:lnTo>
                  <a:lnTo>
                    <a:pt x="77" y="1858"/>
                  </a:lnTo>
                  <a:lnTo>
                    <a:pt x="97" y="1877"/>
                  </a:lnTo>
                  <a:lnTo>
                    <a:pt x="116" y="1888"/>
                  </a:lnTo>
                  <a:lnTo>
                    <a:pt x="139" y="1896"/>
                  </a:lnTo>
                  <a:lnTo>
                    <a:pt x="166" y="1900"/>
                  </a:lnTo>
                  <a:lnTo>
                    <a:pt x="189" y="1896"/>
                  </a:lnTo>
                  <a:lnTo>
                    <a:pt x="216" y="1888"/>
                  </a:lnTo>
                  <a:lnTo>
                    <a:pt x="235" y="1877"/>
                  </a:lnTo>
                  <a:lnTo>
                    <a:pt x="255" y="1862"/>
                  </a:lnTo>
                  <a:lnTo>
                    <a:pt x="274" y="1842"/>
                  </a:lnTo>
                  <a:lnTo>
                    <a:pt x="285" y="1819"/>
                  </a:lnTo>
                  <a:lnTo>
                    <a:pt x="293" y="1796"/>
                  </a:lnTo>
                  <a:lnTo>
                    <a:pt x="293" y="1769"/>
                  </a:lnTo>
                  <a:lnTo>
                    <a:pt x="289" y="1735"/>
                  </a:lnTo>
                  <a:lnTo>
                    <a:pt x="278" y="1704"/>
                  </a:lnTo>
                  <a:lnTo>
                    <a:pt x="255" y="1677"/>
                  </a:lnTo>
                  <a:lnTo>
                    <a:pt x="228" y="1658"/>
                  </a:lnTo>
                  <a:lnTo>
                    <a:pt x="228" y="1208"/>
                  </a:lnTo>
                  <a:lnTo>
                    <a:pt x="528" y="1208"/>
                  </a:lnTo>
                  <a:lnTo>
                    <a:pt x="540" y="1208"/>
                  </a:lnTo>
                  <a:lnTo>
                    <a:pt x="548" y="1200"/>
                  </a:lnTo>
                  <a:lnTo>
                    <a:pt x="555" y="1192"/>
                  </a:lnTo>
                  <a:lnTo>
                    <a:pt x="559" y="1181"/>
                  </a:lnTo>
                  <a:lnTo>
                    <a:pt x="625" y="30"/>
                  </a:lnTo>
                  <a:lnTo>
                    <a:pt x="621" y="19"/>
                  </a:lnTo>
                  <a:lnTo>
                    <a:pt x="613" y="7"/>
                  </a:lnTo>
                  <a:lnTo>
                    <a:pt x="605" y="0"/>
                  </a:lnTo>
                  <a:lnTo>
                    <a:pt x="594" y="0"/>
                  </a:lnTo>
                  <a:lnTo>
                    <a:pt x="594" y="0"/>
                  </a:lnTo>
                  <a:close/>
                  <a:moveTo>
                    <a:pt x="97" y="1208"/>
                  </a:moveTo>
                  <a:lnTo>
                    <a:pt x="166" y="1208"/>
                  </a:lnTo>
                  <a:lnTo>
                    <a:pt x="166" y="1277"/>
                  </a:lnTo>
                  <a:lnTo>
                    <a:pt x="97" y="1277"/>
                  </a:lnTo>
                  <a:lnTo>
                    <a:pt x="97" y="1208"/>
                  </a:lnTo>
                  <a:close/>
                  <a:moveTo>
                    <a:pt x="231" y="1769"/>
                  </a:moveTo>
                  <a:lnTo>
                    <a:pt x="228" y="1796"/>
                  </a:lnTo>
                  <a:lnTo>
                    <a:pt x="212" y="1815"/>
                  </a:lnTo>
                  <a:lnTo>
                    <a:pt x="193" y="1831"/>
                  </a:lnTo>
                  <a:lnTo>
                    <a:pt x="166" y="1838"/>
                  </a:lnTo>
                  <a:lnTo>
                    <a:pt x="135" y="1831"/>
                  </a:lnTo>
                  <a:lnTo>
                    <a:pt x="116" y="1812"/>
                  </a:lnTo>
                  <a:lnTo>
                    <a:pt x="100" y="1777"/>
                  </a:lnTo>
                  <a:lnTo>
                    <a:pt x="97" y="1735"/>
                  </a:lnTo>
                  <a:lnTo>
                    <a:pt x="97" y="1338"/>
                  </a:lnTo>
                  <a:lnTo>
                    <a:pt x="166" y="1338"/>
                  </a:lnTo>
                  <a:lnTo>
                    <a:pt x="166" y="1677"/>
                  </a:lnTo>
                  <a:lnTo>
                    <a:pt x="174" y="1696"/>
                  </a:lnTo>
                  <a:lnTo>
                    <a:pt x="189" y="1704"/>
                  </a:lnTo>
                  <a:lnTo>
                    <a:pt x="204" y="1715"/>
                  </a:lnTo>
                  <a:lnTo>
                    <a:pt x="220" y="1731"/>
                  </a:lnTo>
                  <a:lnTo>
                    <a:pt x="228" y="1750"/>
                  </a:lnTo>
                  <a:lnTo>
                    <a:pt x="231" y="1769"/>
                  </a:lnTo>
                  <a:lnTo>
                    <a:pt x="231" y="1769"/>
                  </a:lnTo>
                  <a:close/>
                  <a:moveTo>
                    <a:pt x="497" y="1146"/>
                  </a:moveTo>
                  <a:lnTo>
                    <a:pt x="97" y="1146"/>
                  </a:lnTo>
                  <a:lnTo>
                    <a:pt x="97" y="96"/>
                  </a:lnTo>
                  <a:lnTo>
                    <a:pt x="97" y="84"/>
                  </a:lnTo>
                  <a:lnTo>
                    <a:pt x="104" y="73"/>
                  </a:lnTo>
                  <a:lnTo>
                    <a:pt x="112" y="65"/>
                  </a:lnTo>
                  <a:lnTo>
                    <a:pt x="131" y="61"/>
                  </a:lnTo>
                  <a:lnTo>
                    <a:pt x="559" y="61"/>
                  </a:lnTo>
                  <a:lnTo>
                    <a:pt x="497" y="1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06"/>
            <p:cNvSpPr>
              <a:spLocks/>
            </p:cNvSpPr>
            <p:nvPr/>
          </p:nvSpPr>
          <p:spPr bwMode="auto">
            <a:xfrm>
              <a:off x="1144588" y="3430588"/>
              <a:ext cx="184150" cy="1503363"/>
            </a:xfrm>
            <a:custGeom>
              <a:avLst/>
              <a:gdLst>
                <a:gd name="T0" fmla="*/ 31 w 116"/>
                <a:gd name="T1" fmla="*/ 947 h 947"/>
                <a:gd name="T2" fmla="*/ 31 w 116"/>
                <a:gd name="T3" fmla="*/ 947 h 947"/>
                <a:gd name="T4" fmla="*/ 43 w 116"/>
                <a:gd name="T5" fmla="*/ 947 h 947"/>
                <a:gd name="T6" fmla="*/ 54 w 116"/>
                <a:gd name="T7" fmla="*/ 939 h 947"/>
                <a:gd name="T8" fmla="*/ 62 w 116"/>
                <a:gd name="T9" fmla="*/ 931 h 947"/>
                <a:gd name="T10" fmla="*/ 62 w 116"/>
                <a:gd name="T11" fmla="*/ 920 h 947"/>
                <a:gd name="T12" fmla="*/ 116 w 116"/>
                <a:gd name="T13" fmla="*/ 31 h 947"/>
                <a:gd name="T14" fmla="*/ 112 w 116"/>
                <a:gd name="T15" fmla="*/ 20 h 947"/>
                <a:gd name="T16" fmla="*/ 108 w 116"/>
                <a:gd name="T17" fmla="*/ 12 h 947"/>
                <a:gd name="T18" fmla="*/ 97 w 116"/>
                <a:gd name="T19" fmla="*/ 4 h 947"/>
                <a:gd name="T20" fmla="*/ 85 w 116"/>
                <a:gd name="T21" fmla="*/ 0 h 947"/>
                <a:gd name="T22" fmla="*/ 73 w 116"/>
                <a:gd name="T23" fmla="*/ 0 h 947"/>
                <a:gd name="T24" fmla="*/ 62 w 116"/>
                <a:gd name="T25" fmla="*/ 8 h 947"/>
                <a:gd name="T26" fmla="*/ 54 w 116"/>
                <a:gd name="T27" fmla="*/ 16 h 947"/>
                <a:gd name="T28" fmla="*/ 54 w 116"/>
                <a:gd name="T29" fmla="*/ 27 h 947"/>
                <a:gd name="T30" fmla="*/ 0 w 116"/>
                <a:gd name="T31" fmla="*/ 916 h 947"/>
                <a:gd name="T32" fmla="*/ 4 w 116"/>
                <a:gd name="T33" fmla="*/ 928 h 947"/>
                <a:gd name="T34" fmla="*/ 8 w 116"/>
                <a:gd name="T35" fmla="*/ 939 h 947"/>
                <a:gd name="T36" fmla="*/ 19 w 116"/>
                <a:gd name="T37" fmla="*/ 943 h 947"/>
                <a:gd name="T38" fmla="*/ 31 w 116"/>
                <a:gd name="T39" fmla="*/ 947 h 947"/>
                <a:gd name="T40" fmla="*/ 31 w 116"/>
                <a:gd name="T41" fmla="*/ 947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947">
                  <a:moveTo>
                    <a:pt x="31" y="947"/>
                  </a:moveTo>
                  <a:lnTo>
                    <a:pt x="31" y="947"/>
                  </a:lnTo>
                  <a:lnTo>
                    <a:pt x="43" y="947"/>
                  </a:lnTo>
                  <a:lnTo>
                    <a:pt x="54" y="939"/>
                  </a:lnTo>
                  <a:lnTo>
                    <a:pt x="62" y="931"/>
                  </a:lnTo>
                  <a:lnTo>
                    <a:pt x="62" y="920"/>
                  </a:lnTo>
                  <a:lnTo>
                    <a:pt x="116" y="31"/>
                  </a:lnTo>
                  <a:lnTo>
                    <a:pt x="112" y="20"/>
                  </a:lnTo>
                  <a:lnTo>
                    <a:pt x="108" y="12"/>
                  </a:lnTo>
                  <a:lnTo>
                    <a:pt x="97" y="4"/>
                  </a:lnTo>
                  <a:lnTo>
                    <a:pt x="85" y="0"/>
                  </a:lnTo>
                  <a:lnTo>
                    <a:pt x="73" y="0"/>
                  </a:lnTo>
                  <a:lnTo>
                    <a:pt x="62" y="8"/>
                  </a:lnTo>
                  <a:lnTo>
                    <a:pt x="54" y="16"/>
                  </a:lnTo>
                  <a:lnTo>
                    <a:pt x="54" y="27"/>
                  </a:lnTo>
                  <a:lnTo>
                    <a:pt x="0" y="916"/>
                  </a:lnTo>
                  <a:lnTo>
                    <a:pt x="4" y="928"/>
                  </a:lnTo>
                  <a:lnTo>
                    <a:pt x="8" y="939"/>
                  </a:lnTo>
                  <a:lnTo>
                    <a:pt x="19" y="943"/>
                  </a:lnTo>
                  <a:lnTo>
                    <a:pt x="31" y="947"/>
                  </a:lnTo>
                  <a:lnTo>
                    <a:pt x="31" y="9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5" name="Freeform 111"/>
          <p:cNvSpPr>
            <a:spLocks noEditPoints="1"/>
          </p:cNvSpPr>
          <p:nvPr/>
        </p:nvSpPr>
        <p:spPr bwMode="auto">
          <a:xfrm>
            <a:off x="4640166" y="2559270"/>
            <a:ext cx="378710" cy="609787"/>
          </a:xfrm>
          <a:custGeom>
            <a:avLst/>
            <a:gdLst>
              <a:gd name="T0" fmla="*/ 921 w 1180"/>
              <a:gd name="T1" fmla="*/ 384 h 1900"/>
              <a:gd name="T2" fmla="*/ 786 w 1180"/>
              <a:gd name="T3" fmla="*/ 207 h 1900"/>
              <a:gd name="T4" fmla="*/ 833 w 1180"/>
              <a:gd name="T5" fmla="*/ 65 h 1900"/>
              <a:gd name="T6" fmla="*/ 968 w 1180"/>
              <a:gd name="T7" fmla="*/ 73 h 1900"/>
              <a:gd name="T8" fmla="*/ 891 w 1180"/>
              <a:gd name="T9" fmla="*/ 0 h 1900"/>
              <a:gd name="T10" fmla="*/ 659 w 1180"/>
              <a:gd name="T11" fmla="*/ 130 h 1900"/>
              <a:gd name="T12" fmla="*/ 478 w 1180"/>
              <a:gd name="T13" fmla="*/ 180 h 1900"/>
              <a:gd name="T14" fmla="*/ 285 w 1180"/>
              <a:gd name="T15" fmla="*/ 300 h 1900"/>
              <a:gd name="T16" fmla="*/ 173 w 1180"/>
              <a:gd name="T17" fmla="*/ 523 h 1900"/>
              <a:gd name="T18" fmla="*/ 31 w 1180"/>
              <a:gd name="T19" fmla="*/ 788 h 1900"/>
              <a:gd name="T20" fmla="*/ 93 w 1180"/>
              <a:gd name="T21" fmla="*/ 1034 h 1900"/>
              <a:gd name="T22" fmla="*/ 185 w 1180"/>
              <a:gd name="T23" fmla="*/ 1142 h 1900"/>
              <a:gd name="T24" fmla="*/ 308 w 1180"/>
              <a:gd name="T25" fmla="*/ 1450 h 1900"/>
              <a:gd name="T26" fmla="*/ 536 w 1180"/>
              <a:gd name="T27" fmla="*/ 1735 h 1900"/>
              <a:gd name="T28" fmla="*/ 374 w 1180"/>
              <a:gd name="T29" fmla="*/ 1838 h 1900"/>
              <a:gd name="T30" fmla="*/ 385 w 1180"/>
              <a:gd name="T31" fmla="*/ 1900 h 1900"/>
              <a:gd name="T32" fmla="*/ 802 w 1180"/>
              <a:gd name="T33" fmla="*/ 1846 h 1900"/>
              <a:gd name="T34" fmla="*/ 640 w 1180"/>
              <a:gd name="T35" fmla="*/ 1762 h 1900"/>
              <a:gd name="T36" fmla="*/ 806 w 1180"/>
              <a:gd name="T37" fmla="*/ 1496 h 1900"/>
              <a:gd name="T38" fmla="*/ 975 w 1180"/>
              <a:gd name="T39" fmla="*/ 1142 h 1900"/>
              <a:gd name="T40" fmla="*/ 1072 w 1180"/>
              <a:gd name="T41" fmla="*/ 1046 h 1900"/>
              <a:gd name="T42" fmla="*/ 1160 w 1180"/>
              <a:gd name="T43" fmla="*/ 911 h 1900"/>
              <a:gd name="T44" fmla="*/ 1130 w 1180"/>
              <a:gd name="T45" fmla="*/ 704 h 1900"/>
              <a:gd name="T46" fmla="*/ 686 w 1180"/>
              <a:gd name="T47" fmla="*/ 200 h 1900"/>
              <a:gd name="T48" fmla="*/ 717 w 1180"/>
              <a:gd name="T49" fmla="*/ 361 h 1900"/>
              <a:gd name="T50" fmla="*/ 555 w 1180"/>
              <a:gd name="T51" fmla="*/ 330 h 1900"/>
              <a:gd name="T52" fmla="*/ 628 w 1180"/>
              <a:gd name="T53" fmla="*/ 192 h 1900"/>
              <a:gd name="T54" fmla="*/ 385 w 1180"/>
              <a:gd name="T55" fmla="*/ 1211 h 1900"/>
              <a:gd name="T56" fmla="*/ 378 w 1180"/>
              <a:gd name="T57" fmla="*/ 1431 h 1900"/>
              <a:gd name="T58" fmla="*/ 270 w 1180"/>
              <a:gd name="T59" fmla="*/ 1196 h 1900"/>
              <a:gd name="T60" fmla="*/ 625 w 1180"/>
              <a:gd name="T61" fmla="*/ 1838 h 1900"/>
              <a:gd name="T62" fmla="*/ 459 w 1180"/>
              <a:gd name="T63" fmla="*/ 1331 h 1900"/>
              <a:gd name="T64" fmla="*/ 702 w 1180"/>
              <a:gd name="T65" fmla="*/ 1331 h 1900"/>
              <a:gd name="T66" fmla="*/ 582 w 1180"/>
              <a:gd name="T67" fmla="*/ 1508 h 1900"/>
              <a:gd name="T68" fmla="*/ 786 w 1180"/>
              <a:gd name="T69" fmla="*/ 1431 h 1900"/>
              <a:gd name="T70" fmla="*/ 779 w 1180"/>
              <a:gd name="T71" fmla="*/ 1211 h 1900"/>
              <a:gd name="T72" fmla="*/ 185 w 1180"/>
              <a:gd name="T73" fmla="*/ 1081 h 1900"/>
              <a:gd name="T74" fmla="*/ 173 w 1180"/>
              <a:gd name="T75" fmla="*/ 1015 h 1900"/>
              <a:gd name="T76" fmla="*/ 1010 w 1180"/>
              <a:gd name="T77" fmla="*/ 1061 h 1900"/>
              <a:gd name="T78" fmla="*/ 1106 w 1180"/>
              <a:gd name="T79" fmla="*/ 888 h 1900"/>
              <a:gd name="T80" fmla="*/ 671 w 1180"/>
              <a:gd name="T81" fmla="*/ 950 h 1900"/>
              <a:gd name="T82" fmla="*/ 871 w 1180"/>
              <a:gd name="T83" fmla="*/ 796 h 1900"/>
              <a:gd name="T84" fmla="*/ 640 w 1180"/>
              <a:gd name="T85" fmla="*/ 896 h 1900"/>
              <a:gd name="T86" fmla="*/ 150 w 1180"/>
              <a:gd name="T87" fmla="*/ 958 h 1900"/>
              <a:gd name="T88" fmla="*/ 89 w 1180"/>
              <a:gd name="T89" fmla="*/ 815 h 1900"/>
              <a:gd name="T90" fmla="*/ 335 w 1180"/>
              <a:gd name="T91" fmla="*/ 746 h 1900"/>
              <a:gd name="T92" fmla="*/ 505 w 1180"/>
              <a:gd name="T93" fmla="*/ 654 h 1900"/>
              <a:gd name="T94" fmla="*/ 224 w 1180"/>
              <a:gd name="T95" fmla="*/ 707 h 1900"/>
              <a:gd name="T96" fmla="*/ 181 w 1180"/>
              <a:gd name="T97" fmla="*/ 611 h 1900"/>
              <a:gd name="T98" fmla="*/ 432 w 1180"/>
              <a:gd name="T99" fmla="*/ 511 h 1900"/>
              <a:gd name="T100" fmla="*/ 466 w 1180"/>
              <a:gd name="T101" fmla="*/ 450 h 1900"/>
              <a:gd name="T102" fmla="*/ 308 w 1180"/>
              <a:gd name="T103" fmla="*/ 392 h 1900"/>
              <a:gd name="T104" fmla="*/ 486 w 1180"/>
              <a:gd name="T105" fmla="*/ 284 h 1900"/>
              <a:gd name="T106" fmla="*/ 586 w 1180"/>
              <a:gd name="T107" fmla="*/ 442 h 1900"/>
              <a:gd name="T108" fmla="*/ 833 w 1180"/>
              <a:gd name="T109" fmla="*/ 415 h 1900"/>
              <a:gd name="T110" fmla="*/ 833 w 1180"/>
              <a:gd name="T111" fmla="*/ 504 h 1900"/>
              <a:gd name="T112" fmla="*/ 594 w 1180"/>
              <a:gd name="T113" fmla="*/ 611 h 1900"/>
              <a:gd name="T114" fmla="*/ 675 w 1180"/>
              <a:gd name="T115" fmla="*/ 646 h 1900"/>
              <a:gd name="T116" fmla="*/ 944 w 1180"/>
              <a:gd name="T117" fmla="*/ 469 h 1900"/>
              <a:gd name="T118" fmla="*/ 968 w 1180"/>
              <a:gd name="T119" fmla="*/ 657 h 1900"/>
              <a:gd name="T120" fmla="*/ 956 w 1180"/>
              <a:gd name="T121" fmla="*/ 750 h 1900"/>
              <a:gd name="T122" fmla="*/ 1110 w 1180"/>
              <a:gd name="T123" fmla="*/ 80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0" h="1900">
                <a:moveTo>
                  <a:pt x="1052" y="623"/>
                </a:moveTo>
                <a:lnTo>
                  <a:pt x="1060" y="577"/>
                </a:lnTo>
                <a:lnTo>
                  <a:pt x="1056" y="531"/>
                </a:lnTo>
                <a:lnTo>
                  <a:pt x="1041" y="481"/>
                </a:lnTo>
                <a:lnTo>
                  <a:pt x="1010" y="442"/>
                </a:lnTo>
                <a:lnTo>
                  <a:pt x="971" y="411"/>
                </a:lnTo>
                <a:lnTo>
                  <a:pt x="921" y="384"/>
                </a:lnTo>
                <a:lnTo>
                  <a:pt x="917" y="380"/>
                </a:lnTo>
                <a:lnTo>
                  <a:pt x="864" y="361"/>
                </a:lnTo>
                <a:lnTo>
                  <a:pt x="802" y="342"/>
                </a:lnTo>
                <a:lnTo>
                  <a:pt x="810" y="319"/>
                </a:lnTo>
                <a:lnTo>
                  <a:pt x="810" y="292"/>
                </a:lnTo>
                <a:lnTo>
                  <a:pt x="802" y="246"/>
                </a:lnTo>
                <a:lnTo>
                  <a:pt x="786" y="207"/>
                </a:lnTo>
                <a:lnTo>
                  <a:pt x="756" y="173"/>
                </a:lnTo>
                <a:lnTo>
                  <a:pt x="721" y="146"/>
                </a:lnTo>
                <a:lnTo>
                  <a:pt x="740" y="123"/>
                </a:lnTo>
                <a:lnTo>
                  <a:pt x="759" y="100"/>
                </a:lnTo>
                <a:lnTo>
                  <a:pt x="779" y="84"/>
                </a:lnTo>
                <a:lnTo>
                  <a:pt x="798" y="77"/>
                </a:lnTo>
                <a:lnTo>
                  <a:pt x="833" y="65"/>
                </a:lnTo>
                <a:lnTo>
                  <a:pt x="856" y="61"/>
                </a:lnTo>
                <a:lnTo>
                  <a:pt x="883" y="61"/>
                </a:lnTo>
                <a:lnTo>
                  <a:pt x="906" y="65"/>
                </a:lnTo>
                <a:lnTo>
                  <a:pt x="921" y="69"/>
                </a:lnTo>
                <a:lnTo>
                  <a:pt x="933" y="77"/>
                </a:lnTo>
                <a:lnTo>
                  <a:pt x="948" y="80"/>
                </a:lnTo>
                <a:lnTo>
                  <a:pt x="968" y="73"/>
                </a:lnTo>
                <a:lnTo>
                  <a:pt x="975" y="61"/>
                </a:lnTo>
                <a:lnTo>
                  <a:pt x="979" y="46"/>
                </a:lnTo>
                <a:lnTo>
                  <a:pt x="975" y="34"/>
                </a:lnTo>
                <a:lnTo>
                  <a:pt x="964" y="23"/>
                </a:lnTo>
                <a:lnTo>
                  <a:pt x="944" y="15"/>
                </a:lnTo>
                <a:lnTo>
                  <a:pt x="921" y="7"/>
                </a:lnTo>
                <a:lnTo>
                  <a:pt x="891" y="0"/>
                </a:lnTo>
                <a:lnTo>
                  <a:pt x="856" y="0"/>
                </a:lnTo>
                <a:lnTo>
                  <a:pt x="813" y="4"/>
                </a:lnTo>
                <a:lnTo>
                  <a:pt x="771" y="19"/>
                </a:lnTo>
                <a:lnTo>
                  <a:pt x="732" y="42"/>
                </a:lnTo>
                <a:lnTo>
                  <a:pt x="698" y="77"/>
                </a:lnTo>
                <a:lnTo>
                  <a:pt x="678" y="100"/>
                </a:lnTo>
                <a:lnTo>
                  <a:pt x="659" y="130"/>
                </a:lnTo>
                <a:lnTo>
                  <a:pt x="648" y="130"/>
                </a:lnTo>
                <a:lnTo>
                  <a:pt x="601" y="138"/>
                </a:lnTo>
                <a:lnTo>
                  <a:pt x="563" y="154"/>
                </a:lnTo>
                <a:lnTo>
                  <a:pt x="528" y="184"/>
                </a:lnTo>
                <a:lnTo>
                  <a:pt x="501" y="219"/>
                </a:lnTo>
                <a:lnTo>
                  <a:pt x="490" y="200"/>
                </a:lnTo>
                <a:lnTo>
                  <a:pt x="478" y="180"/>
                </a:lnTo>
                <a:lnTo>
                  <a:pt x="470" y="169"/>
                </a:lnTo>
                <a:lnTo>
                  <a:pt x="459" y="165"/>
                </a:lnTo>
                <a:lnTo>
                  <a:pt x="447" y="161"/>
                </a:lnTo>
                <a:lnTo>
                  <a:pt x="436" y="165"/>
                </a:lnTo>
                <a:lnTo>
                  <a:pt x="374" y="207"/>
                </a:lnTo>
                <a:lnTo>
                  <a:pt x="324" y="254"/>
                </a:lnTo>
                <a:lnTo>
                  <a:pt x="285" y="300"/>
                </a:lnTo>
                <a:lnTo>
                  <a:pt x="262" y="346"/>
                </a:lnTo>
                <a:lnTo>
                  <a:pt x="243" y="388"/>
                </a:lnTo>
                <a:lnTo>
                  <a:pt x="231" y="431"/>
                </a:lnTo>
                <a:lnTo>
                  <a:pt x="227" y="465"/>
                </a:lnTo>
                <a:lnTo>
                  <a:pt x="227" y="492"/>
                </a:lnTo>
                <a:lnTo>
                  <a:pt x="224" y="496"/>
                </a:lnTo>
                <a:lnTo>
                  <a:pt x="173" y="523"/>
                </a:lnTo>
                <a:lnTo>
                  <a:pt x="139" y="561"/>
                </a:lnTo>
                <a:lnTo>
                  <a:pt x="116" y="607"/>
                </a:lnTo>
                <a:lnTo>
                  <a:pt x="104" y="661"/>
                </a:lnTo>
                <a:lnTo>
                  <a:pt x="104" y="700"/>
                </a:lnTo>
                <a:lnTo>
                  <a:pt x="108" y="734"/>
                </a:lnTo>
                <a:lnTo>
                  <a:pt x="66" y="757"/>
                </a:lnTo>
                <a:lnTo>
                  <a:pt x="31" y="788"/>
                </a:lnTo>
                <a:lnTo>
                  <a:pt x="8" y="827"/>
                </a:lnTo>
                <a:lnTo>
                  <a:pt x="0" y="869"/>
                </a:lnTo>
                <a:lnTo>
                  <a:pt x="0" y="896"/>
                </a:lnTo>
                <a:lnTo>
                  <a:pt x="4" y="919"/>
                </a:lnTo>
                <a:lnTo>
                  <a:pt x="19" y="965"/>
                </a:lnTo>
                <a:lnTo>
                  <a:pt x="50" y="1004"/>
                </a:lnTo>
                <a:lnTo>
                  <a:pt x="93" y="1034"/>
                </a:lnTo>
                <a:lnTo>
                  <a:pt x="89" y="1046"/>
                </a:lnTo>
                <a:lnTo>
                  <a:pt x="93" y="1065"/>
                </a:lnTo>
                <a:lnTo>
                  <a:pt x="96" y="1084"/>
                </a:lnTo>
                <a:lnTo>
                  <a:pt x="120" y="1115"/>
                </a:lnTo>
                <a:lnTo>
                  <a:pt x="150" y="1134"/>
                </a:lnTo>
                <a:lnTo>
                  <a:pt x="166" y="1142"/>
                </a:lnTo>
                <a:lnTo>
                  <a:pt x="185" y="1142"/>
                </a:lnTo>
                <a:lnTo>
                  <a:pt x="189" y="1142"/>
                </a:lnTo>
                <a:lnTo>
                  <a:pt x="204" y="1169"/>
                </a:lnTo>
                <a:lnTo>
                  <a:pt x="208" y="1196"/>
                </a:lnTo>
                <a:lnTo>
                  <a:pt x="216" y="1269"/>
                </a:lnTo>
                <a:lnTo>
                  <a:pt x="235" y="1335"/>
                </a:lnTo>
                <a:lnTo>
                  <a:pt x="266" y="1396"/>
                </a:lnTo>
                <a:lnTo>
                  <a:pt x="308" y="1450"/>
                </a:lnTo>
                <a:lnTo>
                  <a:pt x="359" y="1496"/>
                </a:lnTo>
                <a:lnTo>
                  <a:pt x="416" y="1531"/>
                </a:lnTo>
                <a:lnTo>
                  <a:pt x="482" y="1558"/>
                </a:lnTo>
                <a:lnTo>
                  <a:pt x="551" y="1569"/>
                </a:lnTo>
                <a:lnTo>
                  <a:pt x="551" y="1669"/>
                </a:lnTo>
                <a:lnTo>
                  <a:pt x="547" y="1704"/>
                </a:lnTo>
                <a:lnTo>
                  <a:pt x="536" y="1735"/>
                </a:lnTo>
                <a:lnTo>
                  <a:pt x="520" y="1762"/>
                </a:lnTo>
                <a:lnTo>
                  <a:pt x="501" y="1788"/>
                </a:lnTo>
                <a:lnTo>
                  <a:pt x="478" y="1808"/>
                </a:lnTo>
                <a:lnTo>
                  <a:pt x="447" y="1823"/>
                </a:lnTo>
                <a:lnTo>
                  <a:pt x="416" y="1835"/>
                </a:lnTo>
                <a:lnTo>
                  <a:pt x="385" y="1838"/>
                </a:lnTo>
                <a:lnTo>
                  <a:pt x="374" y="1838"/>
                </a:lnTo>
                <a:lnTo>
                  <a:pt x="362" y="1846"/>
                </a:lnTo>
                <a:lnTo>
                  <a:pt x="355" y="1854"/>
                </a:lnTo>
                <a:lnTo>
                  <a:pt x="355" y="1869"/>
                </a:lnTo>
                <a:lnTo>
                  <a:pt x="355" y="1881"/>
                </a:lnTo>
                <a:lnTo>
                  <a:pt x="362" y="1888"/>
                </a:lnTo>
                <a:lnTo>
                  <a:pt x="374" y="1896"/>
                </a:lnTo>
                <a:lnTo>
                  <a:pt x="385" y="1900"/>
                </a:lnTo>
                <a:lnTo>
                  <a:pt x="779" y="1900"/>
                </a:lnTo>
                <a:lnTo>
                  <a:pt x="790" y="1896"/>
                </a:lnTo>
                <a:lnTo>
                  <a:pt x="802" y="1888"/>
                </a:lnTo>
                <a:lnTo>
                  <a:pt x="806" y="1881"/>
                </a:lnTo>
                <a:lnTo>
                  <a:pt x="810" y="1869"/>
                </a:lnTo>
                <a:lnTo>
                  <a:pt x="806" y="1854"/>
                </a:lnTo>
                <a:lnTo>
                  <a:pt x="802" y="1846"/>
                </a:lnTo>
                <a:lnTo>
                  <a:pt x="790" y="1838"/>
                </a:lnTo>
                <a:lnTo>
                  <a:pt x="779" y="1838"/>
                </a:lnTo>
                <a:lnTo>
                  <a:pt x="744" y="1835"/>
                </a:lnTo>
                <a:lnTo>
                  <a:pt x="713" y="1823"/>
                </a:lnTo>
                <a:lnTo>
                  <a:pt x="686" y="1808"/>
                </a:lnTo>
                <a:lnTo>
                  <a:pt x="663" y="1788"/>
                </a:lnTo>
                <a:lnTo>
                  <a:pt x="640" y="1762"/>
                </a:lnTo>
                <a:lnTo>
                  <a:pt x="625" y="1735"/>
                </a:lnTo>
                <a:lnTo>
                  <a:pt x="617" y="1704"/>
                </a:lnTo>
                <a:lnTo>
                  <a:pt x="613" y="1669"/>
                </a:lnTo>
                <a:lnTo>
                  <a:pt x="613" y="1569"/>
                </a:lnTo>
                <a:lnTo>
                  <a:pt x="682" y="1558"/>
                </a:lnTo>
                <a:lnTo>
                  <a:pt x="748" y="1531"/>
                </a:lnTo>
                <a:lnTo>
                  <a:pt x="806" y="1496"/>
                </a:lnTo>
                <a:lnTo>
                  <a:pt x="856" y="1450"/>
                </a:lnTo>
                <a:lnTo>
                  <a:pt x="898" y="1396"/>
                </a:lnTo>
                <a:lnTo>
                  <a:pt x="929" y="1335"/>
                </a:lnTo>
                <a:lnTo>
                  <a:pt x="948" y="1269"/>
                </a:lnTo>
                <a:lnTo>
                  <a:pt x="956" y="1196"/>
                </a:lnTo>
                <a:lnTo>
                  <a:pt x="960" y="1169"/>
                </a:lnTo>
                <a:lnTo>
                  <a:pt x="975" y="1142"/>
                </a:lnTo>
                <a:lnTo>
                  <a:pt x="975" y="1142"/>
                </a:lnTo>
                <a:lnTo>
                  <a:pt x="995" y="1142"/>
                </a:lnTo>
                <a:lnTo>
                  <a:pt x="1014" y="1134"/>
                </a:lnTo>
                <a:lnTo>
                  <a:pt x="1045" y="1115"/>
                </a:lnTo>
                <a:lnTo>
                  <a:pt x="1064" y="1084"/>
                </a:lnTo>
                <a:lnTo>
                  <a:pt x="1072" y="1065"/>
                </a:lnTo>
                <a:lnTo>
                  <a:pt x="1072" y="1046"/>
                </a:lnTo>
                <a:lnTo>
                  <a:pt x="1068" y="1023"/>
                </a:lnTo>
                <a:lnTo>
                  <a:pt x="1079" y="1015"/>
                </a:lnTo>
                <a:lnTo>
                  <a:pt x="1095" y="1000"/>
                </a:lnTo>
                <a:lnTo>
                  <a:pt x="1114" y="984"/>
                </a:lnTo>
                <a:lnTo>
                  <a:pt x="1130" y="965"/>
                </a:lnTo>
                <a:lnTo>
                  <a:pt x="1149" y="938"/>
                </a:lnTo>
                <a:lnTo>
                  <a:pt x="1160" y="911"/>
                </a:lnTo>
                <a:lnTo>
                  <a:pt x="1172" y="877"/>
                </a:lnTo>
                <a:lnTo>
                  <a:pt x="1180" y="842"/>
                </a:lnTo>
                <a:lnTo>
                  <a:pt x="1176" y="815"/>
                </a:lnTo>
                <a:lnTo>
                  <a:pt x="1172" y="784"/>
                </a:lnTo>
                <a:lnTo>
                  <a:pt x="1164" y="757"/>
                </a:lnTo>
                <a:lnTo>
                  <a:pt x="1149" y="731"/>
                </a:lnTo>
                <a:lnTo>
                  <a:pt x="1130" y="704"/>
                </a:lnTo>
                <a:lnTo>
                  <a:pt x="1110" y="677"/>
                </a:lnTo>
                <a:lnTo>
                  <a:pt x="1083" y="650"/>
                </a:lnTo>
                <a:lnTo>
                  <a:pt x="1052" y="623"/>
                </a:lnTo>
                <a:lnTo>
                  <a:pt x="1052" y="623"/>
                </a:lnTo>
                <a:close/>
                <a:moveTo>
                  <a:pt x="648" y="192"/>
                </a:moveTo>
                <a:lnTo>
                  <a:pt x="667" y="192"/>
                </a:lnTo>
                <a:lnTo>
                  <a:pt x="686" y="200"/>
                </a:lnTo>
                <a:lnTo>
                  <a:pt x="717" y="219"/>
                </a:lnTo>
                <a:lnTo>
                  <a:pt x="740" y="254"/>
                </a:lnTo>
                <a:lnTo>
                  <a:pt x="748" y="273"/>
                </a:lnTo>
                <a:lnTo>
                  <a:pt x="748" y="292"/>
                </a:lnTo>
                <a:lnTo>
                  <a:pt x="748" y="311"/>
                </a:lnTo>
                <a:lnTo>
                  <a:pt x="740" y="330"/>
                </a:lnTo>
                <a:lnTo>
                  <a:pt x="717" y="361"/>
                </a:lnTo>
                <a:lnTo>
                  <a:pt x="686" y="384"/>
                </a:lnTo>
                <a:lnTo>
                  <a:pt x="667" y="392"/>
                </a:lnTo>
                <a:lnTo>
                  <a:pt x="648" y="392"/>
                </a:lnTo>
                <a:lnTo>
                  <a:pt x="628" y="392"/>
                </a:lnTo>
                <a:lnTo>
                  <a:pt x="609" y="384"/>
                </a:lnTo>
                <a:lnTo>
                  <a:pt x="574" y="361"/>
                </a:lnTo>
                <a:lnTo>
                  <a:pt x="555" y="330"/>
                </a:lnTo>
                <a:lnTo>
                  <a:pt x="547" y="311"/>
                </a:lnTo>
                <a:lnTo>
                  <a:pt x="547" y="292"/>
                </a:lnTo>
                <a:lnTo>
                  <a:pt x="547" y="273"/>
                </a:lnTo>
                <a:lnTo>
                  <a:pt x="555" y="254"/>
                </a:lnTo>
                <a:lnTo>
                  <a:pt x="574" y="219"/>
                </a:lnTo>
                <a:lnTo>
                  <a:pt x="609" y="200"/>
                </a:lnTo>
                <a:lnTo>
                  <a:pt x="628" y="192"/>
                </a:lnTo>
                <a:lnTo>
                  <a:pt x="648" y="192"/>
                </a:lnTo>
                <a:lnTo>
                  <a:pt x="648" y="192"/>
                </a:lnTo>
                <a:close/>
                <a:moveTo>
                  <a:pt x="270" y="1196"/>
                </a:moveTo>
                <a:lnTo>
                  <a:pt x="266" y="1169"/>
                </a:lnTo>
                <a:lnTo>
                  <a:pt x="258" y="1142"/>
                </a:lnTo>
                <a:lnTo>
                  <a:pt x="385" y="1142"/>
                </a:lnTo>
                <a:lnTo>
                  <a:pt x="385" y="1211"/>
                </a:lnTo>
                <a:lnTo>
                  <a:pt x="389" y="1281"/>
                </a:lnTo>
                <a:lnTo>
                  <a:pt x="401" y="1342"/>
                </a:lnTo>
                <a:lnTo>
                  <a:pt x="416" y="1404"/>
                </a:lnTo>
                <a:lnTo>
                  <a:pt x="439" y="1458"/>
                </a:lnTo>
                <a:lnTo>
                  <a:pt x="451" y="1481"/>
                </a:lnTo>
                <a:lnTo>
                  <a:pt x="412" y="1458"/>
                </a:lnTo>
                <a:lnTo>
                  <a:pt x="378" y="1431"/>
                </a:lnTo>
                <a:lnTo>
                  <a:pt x="347" y="1400"/>
                </a:lnTo>
                <a:lnTo>
                  <a:pt x="320" y="1365"/>
                </a:lnTo>
                <a:lnTo>
                  <a:pt x="301" y="1327"/>
                </a:lnTo>
                <a:lnTo>
                  <a:pt x="285" y="1288"/>
                </a:lnTo>
                <a:lnTo>
                  <a:pt x="274" y="1242"/>
                </a:lnTo>
                <a:lnTo>
                  <a:pt x="270" y="1196"/>
                </a:lnTo>
                <a:lnTo>
                  <a:pt x="270" y="1196"/>
                </a:lnTo>
                <a:close/>
                <a:moveTo>
                  <a:pt x="625" y="1838"/>
                </a:moveTo>
                <a:lnTo>
                  <a:pt x="540" y="1838"/>
                </a:lnTo>
                <a:lnTo>
                  <a:pt x="563" y="1812"/>
                </a:lnTo>
                <a:lnTo>
                  <a:pt x="582" y="1785"/>
                </a:lnTo>
                <a:lnTo>
                  <a:pt x="601" y="1812"/>
                </a:lnTo>
                <a:lnTo>
                  <a:pt x="625" y="1838"/>
                </a:lnTo>
                <a:lnTo>
                  <a:pt x="625" y="1838"/>
                </a:lnTo>
                <a:close/>
                <a:moveTo>
                  <a:pt x="582" y="1508"/>
                </a:moveTo>
                <a:lnTo>
                  <a:pt x="559" y="1504"/>
                </a:lnTo>
                <a:lnTo>
                  <a:pt x="536" y="1488"/>
                </a:lnTo>
                <a:lnTo>
                  <a:pt x="513" y="1461"/>
                </a:lnTo>
                <a:lnTo>
                  <a:pt x="493" y="1431"/>
                </a:lnTo>
                <a:lnTo>
                  <a:pt x="474" y="1381"/>
                </a:lnTo>
                <a:lnTo>
                  <a:pt x="459" y="1331"/>
                </a:lnTo>
                <a:lnTo>
                  <a:pt x="451" y="1273"/>
                </a:lnTo>
                <a:lnTo>
                  <a:pt x="447" y="1211"/>
                </a:lnTo>
                <a:lnTo>
                  <a:pt x="447" y="1142"/>
                </a:lnTo>
                <a:lnTo>
                  <a:pt x="717" y="1142"/>
                </a:lnTo>
                <a:lnTo>
                  <a:pt x="717" y="1211"/>
                </a:lnTo>
                <a:lnTo>
                  <a:pt x="713" y="1273"/>
                </a:lnTo>
                <a:lnTo>
                  <a:pt x="702" y="1331"/>
                </a:lnTo>
                <a:lnTo>
                  <a:pt x="690" y="1381"/>
                </a:lnTo>
                <a:lnTo>
                  <a:pt x="671" y="1427"/>
                </a:lnTo>
                <a:lnTo>
                  <a:pt x="651" y="1461"/>
                </a:lnTo>
                <a:lnTo>
                  <a:pt x="628" y="1488"/>
                </a:lnTo>
                <a:lnTo>
                  <a:pt x="605" y="1504"/>
                </a:lnTo>
                <a:lnTo>
                  <a:pt x="582" y="1508"/>
                </a:lnTo>
                <a:lnTo>
                  <a:pt x="582" y="1508"/>
                </a:lnTo>
                <a:close/>
                <a:moveTo>
                  <a:pt x="894" y="1196"/>
                </a:moveTo>
                <a:lnTo>
                  <a:pt x="891" y="1242"/>
                </a:lnTo>
                <a:lnTo>
                  <a:pt x="879" y="1288"/>
                </a:lnTo>
                <a:lnTo>
                  <a:pt x="864" y="1327"/>
                </a:lnTo>
                <a:lnTo>
                  <a:pt x="844" y="1365"/>
                </a:lnTo>
                <a:lnTo>
                  <a:pt x="817" y="1400"/>
                </a:lnTo>
                <a:lnTo>
                  <a:pt x="786" y="1431"/>
                </a:lnTo>
                <a:lnTo>
                  <a:pt x="752" y="1458"/>
                </a:lnTo>
                <a:lnTo>
                  <a:pt x="713" y="1481"/>
                </a:lnTo>
                <a:lnTo>
                  <a:pt x="725" y="1458"/>
                </a:lnTo>
                <a:lnTo>
                  <a:pt x="748" y="1404"/>
                </a:lnTo>
                <a:lnTo>
                  <a:pt x="763" y="1342"/>
                </a:lnTo>
                <a:lnTo>
                  <a:pt x="775" y="1281"/>
                </a:lnTo>
                <a:lnTo>
                  <a:pt x="779" y="1211"/>
                </a:lnTo>
                <a:lnTo>
                  <a:pt x="779" y="1142"/>
                </a:lnTo>
                <a:lnTo>
                  <a:pt x="902" y="1142"/>
                </a:lnTo>
                <a:lnTo>
                  <a:pt x="894" y="1169"/>
                </a:lnTo>
                <a:lnTo>
                  <a:pt x="894" y="1196"/>
                </a:lnTo>
                <a:lnTo>
                  <a:pt x="894" y="1196"/>
                </a:lnTo>
                <a:close/>
                <a:moveTo>
                  <a:pt x="975" y="1081"/>
                </a:moveTo>
                <a:lnTo>
                  <a:pt x="185" y="1081"/>
                </a:lnTo>
                <a:lnTo>
                  <a:pt x="173" y="1081"/>
                </a:lnTo>
                <a:lnTo>
                  <a:pt x="162" y="1073"/>
                </a:lnTo>
                <a:lnTo>
                  <a:pt x="154" y="1061"/>
                </a:lnTo>
                <a:lnTo>
                  <a:pt x="150" y="1046"/>
                </a:lnTo>
                <a:lnTo>
                  <a:pt x="154" y="1034"/>
                </a:lnTo>
                <a:lnTo>
                  <a:pt x="162" y="1023"/>
                </a:lnTo>
                <a:lnTo>
                  <a:pt x="173" y="1015"/>
                </a:lnTo>
                <a:lnTo>
                  <a:pt x="185" y="1011"/>
                </a:lnTo>
                <a:lnTo>
                  <a:pt x="975" y="1011"/>
                </a:lnTo>
                <a:lnTo>
                  <a:pt x="991" y="1015"/>
                </a:lnTo>
                <a:lnTo>
                  <a:pt x="1002" y="1023"/>
                </a:lnTo>
                <a:lnTo>
                  <a:pt x="1010" y="1034"/>
                </a:lnTo>
                <a:lnTo>
                  <a:pt x="1010" y="1046"/>
                </a:lnTo>
                <a:lnTo>
                  <a:pt x="1010" y="1061"/>
                </a:lnTo>
                <a:lnTo>
                  <a:pt x="1002" y="1073"/>
                </a:lnTo>
                <a:lnTo>
                  <a:pt x="991" y="1081"/>
                </a:lnTo>
                <a:lnTo>
                  <a:pt x="975" y="1081"/>
                </a:lnTo>
                <a:lnTo>
                  <a:pt x="975" y="1081"/>
                </a:lnTo>
                <a:close/>
                <a:moveTo>
                  <a:pt x="1118" y="838"/>
                </a:moveTo>
                <a:lnTo>
                  <a:pt x="1114" y="865"/>
                </a:lnTo>
                <a:lnTo>
                  <a:pt x="1106" y="888"/>
                </a:lnTo>
                <a:lnTo>
                  <a:pt x="1083" y="927"/>
                </a:lnTo>
                <a:lnTo>
                  <a:pt x="1056" y="954"/>
                </a:lnTo>
                <a:lnTo>
                  <a:pt x="1045" y="965"/>
                </a:lnTo>
                <a:lnTo>
                  <a:pt x="1037" y="969"/>
                </a:lnTo>
                <a:lnTo>
                  <a:pt x="1010" y="958"/>
                </a:lnTo>
                <a:lnTo>
                  <a:pt x="975" y="950"/>
                </a:lnTo>
                <a:lnTo>
                  <a:pt x="671" y="950"/>
                </a:lnTo>
                <a:lnTo>
                  <a:pt x="717" y="927"/>
                </a:lnTo>
                <a:lnTo>
                  <a:pt x="763" y="900"/>
                </a:lnTo>
                <a:lnTo>
                  <a:pt x="864" y="838"/>
                </a:lnTo>
                <a:lnTo>
                  <a:pt x="871" y="831"/>
                </a:lnTo>
                <a:lnTo>
                  <a:pt x="875" y="819"/>
                </a:lnTo>
                <a:lnTo>
                  <a:pt x="875" y="807"/>
                </a:lnTo>
                <a:lnTo>
                  <a:pt x="871" y="796"/>
                </a:lnTo>
                <a:lnTo>
                  <a:pt x="860" y="788"/>
                </a:lnTo>
                <a:lnTo>
                  <a:pt x="852" y="781"/>
                </a:lnTo>
                <a:lnTo>
                  <a:pt x="837" y="784"/>
                </a:lnTo>
                <a:lnTo>
                  <a:pt x="829" y="788"/>
                </a:lnTo>
                <a:lnTo>
                  <a:pt x="732" y="850"/>
                </a:lnTo>
                <a:lnTo>
                  <a:pt x="682" y="873"/>
                </a:lnTo>
                <a:lnTo>
                  <a:pt x="640" y="896"/>
                </a:lnTo>
                <a:lnTo>
                  <a:pt x="598" y="915"/>
                </a:lnTo>
                <a:lnTo>
                  <a:pt x="563" y="931"/>
                </a:lnTo>
                <a:lnTo>
                  <a:pt x="536" y="942"/>
                </a:lnTo>
                <a:lnTo>
                  <a:pt x="520" y="950"/>
                </a:lnTo>
                <a:lnTo>
                  <a:pt x="185" y="950"/>
                </a:lnTo>
                <a:lnTo>
                  <a:pt x="166" y="954"/>
                </a:lnTo>
                <a:lnTo>
                  <a:pt x="150" y="958"/>
                </a:lnTo>
                <a:lnTo>
                  <a:pt x="120" y="981"/>
                </a:lnTo>
                <a:lnTo>
                  <a:pt x="93" y="961"/>
                </a:lnTo>
                <a:lnTo>
                  <a:pt x="73" y="934"/>
                </a:lnTo>
                <a:lnTo>
                  <a:pt x="62" y="908"/>
                </a:lnTo>
                <a:lnTo>
                  <a:pt x="62" y="877"/>
                </a:lnTo>
                <a:lnTo>
                  <a:pt x="69" y="842"/>
                </a:lnTo>
                <a:lnTo>
                  <a:pt x="89" y="815"/>
                </a:lnTo>
                <a:lnTo>
                  <a:pt x="120" y="796"/>
                </a:lnTo>
                <a:lnTo>
                  <a:pt x="158" y="784"/>
                </a:lnTo>
                <a:lnTo>
                  <a:pt x="181" y="781"/>
                </a:lnTo>
                <a:lnTo>
                  <a:pt x="212" y="773"/>
                </a:lnTo>
                <a:lnTo>
                  <a:pt x="247" y="765"/>
                </a:lnTo>
                <a:lnTo>
                  <a:pt x="289" y="757"/>
                </a:lnTo>
                <a:lnTo>
                  <a:pt x="335" y="746"/>
                </a:lnTo>
                <a:lnTo>
                  <a:pt x="385" y="734"/>
                </a:lnTo>
                <a:lnTo>
                  <a:pt x="490" y="704"/>
                </a:lnTo>
                <a:lnTo>
                  <a:pt x="501" y="700"/>
                </a:lnTo>
                <a:lnTo>
                  <a:pt x="509" y="688"/>
                </a:lnTo>
                <a:lnTo>
                  <a:pt x="513" y="677"/>
                </a:lnTo>
                <a:lnTo>
                  <a:pt x="513" y="665"/>
                </a:lnTo>
                <a:lnTo>
                  <a:pt x="505" y="654"/>
                </a:lnTo>
                <a:lnTo>
                  <a:pt x="497" y="646"/>
                </a:lnTo>
                <a:lnTo>
                  <a:pt x="486" y="642"/>
                </a:lnTo>
                <a:lnTo>
                  <a:pt x="474" y="646"/>
                </a:lnTo>
                <a:lnTo>
                  <a:pt x="382" y="669"/>
                </a:lnTo>
                <a:lnTo>
                  <a:pt x="297" y="692"/>
                </a:lnTo>
                <a:lnTo>
                  <a:pt x="258" y="700"/>
                </a:lnTo>
                <a:lnTo>
                  <a:pt x="224" y="707"/>
                </a:lnTo>
                <a:lnTo>
                  <a:pt x="193" y="715"/>
                </a:lnTo>
                <a:lnTo>
                  <a:pt x="170" y="719"/>
                </a:lnTo>
                <a:lnTo>
                  <a:pt x="166" y="700"/>
                </a:lnTo>
                <a:lnTo>
                  <a:pt x="166" y="681"/>
                </a:lnTo>
                <a:lnTo>
                  <a:pt x="166" y="657"/>
                </a:lnTo>
                <a:lnTo>
                  <a:pt x="173" y="634"/>
                </a:lnTo>
                <a:lnTo>
                  <a:pt x="181" y="611"/>
                </a:lnTo>
                <a:lnTo>
                  <a:pt x="197" y="588"/>
                </a:lnTo>
                <a:lnTo>
                  <a:pt x="216" y="569"/>
                </a:lnTo>
                <a:lnTo>
                  <a:pt x="247" y="554"/>
                </a:lnTo>
                <a:lnTo>
                  <a:pt x="278" y="542"/>
                </a:lnTo>
                <a:lnTo>
                  <a:pt x="324" y="531"/>
                </a:lnTo>
                <a:lnTo>
                  <a:pt x="374" y="519"/>
                </a:lnTo>
                <a:lnTo>
                  <a:pt x="432" y="511"/>
                </a:lnTo>
                <a:lnTo>
                  <a:pt x="455" y="504"/>
                </a:lnTo>
                <a:lnTo>
                  <a:pt x="466" y="500"/>
                </a:lnTo>
                <a:lnTo>
                  <a:pt x="474" y="492"/>
                </a:lnTo>
                <a:lnTo>
                  <a:pt x="482" y="481"/>
                </a:lnTo>
                <a:lnTo>
                  <a:pt x="482" y="469"/>
                </a:lnTo>
                <a:lnTo>
                  <a:pt x="474" y="457"/>
                </a:lnTo>
                <a:lnTo>
                  <a:pt x="466" y="450"/>
                </a:lnTo>
                <a:lnTo>
                  <a:pt x="455" y="446"/>
                </a:lnTo>
                <a:lnTo>
                  <a:pt x="443" y="446"/>
                </a:lnTo>
                <a:lnTo>
                  <a:pt x="420" y="450"/>
                </a:lnTo>
                <a:lnTo>
                  <a:pt x="351" y="461"/>
                </a:lnTo>
                <a:lnTo>
                  <a:pt x="289" y="477"/>
                </a:lnTo>
                <a:lnTo>
                  <a:pt x="297" y="423"/>
                </a:lnTo>
                <a:lnTo>
                  <a:pt x="308" y="392"/>
                </a:lnTo>
                <a:lnTo>
                  <a:pt x="320" y="361"/>
                </a:lnTo>
                <a:lnTo>
                  <a:pt x="339" y="330"/>
                </a:lnTo>
                <a:lnTo>
                  <a:pt x="366" y="296"/>
                </a:lnTo>
                <a:lnTo>
                  <a:pt x="397" y="265"/>
                </a:lnTo>
                <a:lnTo>
                  <a:pt x="439" y="238"/>
                </a:lnTo>
                <a:lnTo>
                  <a:pt x="459" y="265"/>
                </a:lnTo>
                <a:lnTo>
                  <a:pt x="486" y="284"/>
                </a:lnTo>
                <a:lnTo>
                  <a:pt x="486" y="292"/>
                </a:lnTo>
                <a:lnTo>
                  <a:pt x="490" y="323"/>
                </a:lnTo>
                <a:lnTo>
                  <a:pt x="497" y="354"/>
                </a:lnTo>
                <a:lnTo>
                  <a:pt x="513" y="384"/>
                </a:lnTo>
                <a:lnTo>
                  <a:pt x="532" y="407"/>
                </a:lnTo>
                <a:lnTo>
                  <a:pt x="555" y="427"/>
                </a:lnTo>
                <a:lnTo>
                  <a:pt x="586" y="442"/>
                </a:lnTo>
                <a:lnTo>
                  <a:pt x="613" y="450"/>
                </a:lnTo>
                <a:lnTo>
                  <a:pt x="648" y="454"/>
                </a:lnTo>
                <a:lnTo>
                  <a:pt x="682" y="450"/>
                </a:lnTo>
                <a:lnTo>
                  <a:pt x="717" y="438"/>
                </a:lnTo>
                <a:lnTo>
                  <a:pt x="744" y="419"/>
                </a:lnTo>
                <a:lnTo>
                  <a:pt x="771" y="396"/>
                </a:lnTo>
                <a:lnTo>
                  <a:pt x="833" y="415"/>
                </a:lnTo>
                <a:lnTo>
                  <a:pt x="887" y="434"/>
                </a:lnTo>
                <a:lnTo>
                  <a:pt x="887" y="442"/>
                </a:lnTo>
                <a:lnTo>
                  <a:pt x="887" y="450"/>
                </a:lnTo>
                <a:lnTo>
                  <a:pt x="883" y="457"/>
                </a:lnTo>
                <a:lnTo>
                  <a:pt x="875" y="469"/>
                </a:lnTo>
                <a:lnTo>
                  <a:pt x="856" y="484"/>
                </a:lnTo>
                <a:lnTo>
                  <a:pt x="833" y="504"/>
                </a:lnTo>
                <a:lnTo>
                  <a:pt x="794" y="527"/>
                </a:lnTo>
                <a:lnTo>
                  <a:pt x="748" y="550"/>
                </a:lnTo>
                <a:lnTo>
                  <a:pt x="717" y="561"/>
                </a:lnTo>
                <a:lnTo>
                  <a:pt x="682" y="577"/>
                </a:lnTo>
                <a:lnTo>
                  <a:pt x="648" y="588"/>
                </a:lnTo>
                <a:lnTo>
                  <a:pt x="605" y="604"/>
                </a:lnTo>
                <a:lnTo>
                  <a:pt x="594" y="611"/>
                </a:lnTo>
                <a:lnTo>
                  <a:pt x="586" y="619"/>
                </a:lnTo>
                <a:lnTo>
                  <a:pt x="582" y="631"/>
                </a:lnTo>
                <a:lnTo>
                  <a:pt x="586" y="642"/>
                </a:lnTo>
                <a:lnTo>
                  <a:pt x="598" y="657"/>
                </a:lnTo>
                <a:lnTo>
                  <a:pt x="613" y="665"/>
                </a:lnTo>
                <a:lnTo>
                  <a:pt x="625" y="661"/>
                </a:lnTo>
                <a:lnTo>
                  <a:pt x="675" y="646"/>
                </a:lnTo>
                <a:lnTo>
                  <a:pt x="725" y="627"/>
                </a:lnTo>
                <a:lnTo>
                  <a:pt x="775" y="604"/>
                </a:lnTo>
                <a:lnTo>
                  <a:pt x="821" y="581"/>
                </a:lnTo>
                <a:lnTo>
                  <a:pt x="864" y="557"/>
                </a:lnTo>
                <a:lnTo>
                  <a:pt x="902" y="531"/>
                </a:lnTo>
                <a:lnTo>
                  <a:pt x="929" y="500"/>
                </a:lnTo>
                <a:lnTo>
                  <a:pt x="944" y="469"/>
                </a:lnTo>
                <a:lnTo>
                  <a:pt x="944" y="469"/>
                </a:lnTo>
                <a:lnTo>
                  <a:pt x="979" y="500"/>
                </a:lnTo>
                <a:lnTo>
                  <a:pt x="991" y="523"/>
                </a:lnTo>
                <a:lnTo>
                  <a:pt x="998" y="546"/>
                </a:lnTo>
                <a:lnTo>
                  <a:pt x="998" y="581"/>
                </a:lnTo>
                <a:lnTo>
                  <a:pt x="987" y="619"/>
                </a:lnTo>
                <a:lnTo>
                  <a:pt x="968" y="657"/>
                </a:lnTo>
                <a:lnTo>
                  <a:pt x="933" y="696"/>
                </a:lnTo>
                <a:lnTo>
                  <a:pt x="929" y="707"/>
                </a:lnTo>
                <a:lnTo>
                  <a:pt x="925" y="719"/>
                </a:lnTo>
                <a:lnTo>
                  <a:pt x="929" y="731"/>
                </a:lnTo>
                <a:lnTo>
                  <a:pt x="937" y="742"/>
                </a:lnTo>
                <a:lnTo>
                  <a:pt x="944" y="746"/>
                </a:lnTo>
                <a:lnTo>
                  <a:pt x="956" y="750"/>
                </a:lnTo>
                <a:lnTo>
                  <a:pt x="968" y="746"/>
                </a:lnTo>
                <a:lnTo>
                  <a:pt x="979" y="738"/>
                </a:lnTo>
                <a:lnTo>
                  <a:pt x="1006" y="711"/>
                </a:lnTo>
                <a:lnTo>
                  <a:pt x="1025" y="681"/>
                </a:lnTo>
                <a:lnTo>
                  <a:pt x="1068" y="719"/>
                </a:lnTo>
                <a:lnTo>
                  <a:pt x="1095" y="761"/>
                </a:lnTo>
                <a:lnTo>
                  <a:pt x="1110" y="800"/>
                </a:lnTo>
                <a:lnTo>
                  <a:pt x="1118" y="838"/>
                </a:lnTo>
                <a:lnTo>
                  <a:pt x="1118" y="8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6" name="Freeform 116"/>
          <p:cNvSpPr>
            <a:spLocks noEditPoints="1"/>
          </p:cNvSpPr>
          <p:nvPr/>
        </p:nvSpPr>
        <p:spPr bwMode="auto">
          <a:xfrm>
            <a:off x="4820840" y="1592728"/>
            <a:ext cx="726048" cy="501092"/>
          </a:xfrm>
          <a:custGeom>
            <a:avLst/>
            <a:gdLst>
              <a:gd name="T0" fmla="*/ 1754 w 1901"/>
              <a:gd name="T1" fmla="*/ 743 h 1312"/>
              <a:gd name="T2" fmla="*/ 1746 w 1901"/>
              <a:gd name="T3" fmla="*/ 612 h 1312"/>
              <a:gd name="T4" fmla="*/ 1766 w 1901"/>
              <a:gd name="T5" fmla="*/ 316 h 1312"/>
              <a:gd name="T6" fmla="*/ 1357 w 1901"/>
              <a:gd name="T7" fmla="*/ 54 h 1312"/>
              <a:gd name="T8" fmla="*/ 783 w 1901"/>
              <a:gd name="T9" fmla="*/ 8 h 1312"/>
              <a:gd name="T10" fmla="*/ 243 w 1901"/>
              <a:gd name="T11" fmla="*/ 193 h 1312"/>
              <a:gd name="T12" fmla="*/ 104 w 1901"/>
              <a:gd name="T13" fmla="*/ 558 h 1312"/>
              <a:gd name="T14" fmla="*/ 143 w 1901"/>
              <a:gd name="T15" fmla="*/ 731 h 1312"/>
              <a:gd name="T16" fmla="*/ 100 w 1901"/>
              <a:gd name="T17" fmla="*/ 870 h 1312"/>
              <a:gd name="T18" fmla="*/ 96 w 1901"/>
              <a:gd name="T19" fmla="*/ 1097 h 1312"/>
              <a:gd name="T20" fmla="*/ 177 w 1901"/>
              <a:gd name="T21" fmla="*/ 1262 h 1312"/>
              <a:gd name="T22" fmla="*/ 1700 w 1901"/>
              <a:gd name="T23" fmla="*/ 1281 h 1312"/>
              <a:gd name="T24" fmla="*/ 1785 w 1901"/>
              <a:gd name="T25" fmla="*/ 1104 h 1312"/>
              <a:gd name="T26" fmla="*/ 1843 w 1901"/>
              <a:gd name="T27" fmla="*/ 908 h 1312"/>
              <a:gd name="T28" fmla="*/ 1746 w 1901"/>
              <a:gd name="T29" fmla="*/ 866 h 1312"/>
              <a:gd name="T30" fmla="*/ 1384 w 1901"/>
              <a:gd name="T31" fmla="*/ 885 h 1312"/>
              <a:gd name="T32" fmla="*/ 1442 w 1901"/>
              <a:gd name="T33" fmla="*/ 747 h 1312"/>
              <a:gd name="T34" fmla="*/ 1608 w 1901"/>
              <a:gd name="T35" fmla="*/ 850 h 1312"/>
              <a:gd name="T36" fmla="*/ 1584 w 1901"/>
              <a:gd name="T37" fmla="*/ 750 h 1312"/>
              <a:gd name="T38" fmla="*/ 1800 w 1901"/>
              <a:gd name="T39" fmla="*/ 831 h 1312"/>
              <a:gd name="T40" fmla="*/ 493 w 1901"/>
              <a:gd name="T41" fmla="*/ 800 h 1312"/>
              <a:gd name="T42" fmla="*/ 621 w 1901"/>
              <a:gd name="T43" fmla="*/ 750 h 1312"/>
              <a:gd name="T44" fmla="*/ 995 w 1901"/>
              <a:gd name="T45" fmla="*/ 881 h 1312"/>
              <a:gd name="T46" fmla="*/ 983 w 1901"/>
              <a:gd name="T47" fmla="*/ 750 h 1312"/>
              <a:gd name="T48" fmla="*/ 1288 w 1901"/>
              <a:gd name="T49" fmla="*/ 866 h 1312"/>
              <a:gd name="T50" fmla="*/ 991 w 1901"/>
              <a:gd name="T51" fmla="*/ 931 h 1312"/>
              <a:gd name="T52" fmla="*/ 447 w 1901"/>
              <a:gd name="T53" fmla="*/ 831 h 1312"/>
              <a:gd name="T54" fmla="*/ 281 w 1901"/>
              <a:gd name="T55" fmla="*/ 862 h 1312"/>
              <a:gd name="T56" fmla="*/ 227 w 1901"/>
              <a:gd name="T57" fmla="*/ 670 h 1312"/>
              <a:gd name="T58" fmla="*/ 513 w 1901"/>
              <a:gd name="T59" fmla="*/ 631 h 1312"/>
              <a:gd name="T60" fmla="*/ 586 w 1901"/>
              <a:gd name="T61" fmla="*/ 654 h 1312"/>
              <a:gd name="T62" fmla="*/ 1014 w 1901"/>
              <a:gd name="T63" fmla="*/ 643 h 1312"/>
              <a:gd name="T64" fmla="*/ 598 w 1901"/>
              <a:gd name="T65" fmla="*/ 681 h 1312"/>
              <a:gd name="T66" fmla="*/ 1114 w 1901"/>
              <a:gd name="T67" fmla="*/ 620 h 1312"/>
              <a:gd name="T68" fmla="*/ 1357 w 1901"/>
              <a:gd name="T69" fmla="*/ 689 h 1312"/>
              <a:gd name="T70" fmla="*/ 1442 w 1901"/>
              <a:gd name="T71" fmla="*/ 654 h 1312"/>
              <a:gd name="T72" fmla="*/ 1642 w 1901"/>
              <a:gd name="T73" fmla="*/ 643 h 1312"/>
              <a:gd name="T74" fmla="*/ 1453 w 1901"/>
              <a:gd name="T75" fmla="*/ 681 h 1312"/>
              <a:gd name="T76" fmla="*/ 212 w 1901"/>
              <a:gd name="T77" fmla="*/ 308 h 1312"/>
              <a:gd name="T78" fmla="*/ 455 w 1901"/>
              <a:gd name="T79" fmla="*/ 393 h 1312"/>
              <a:gd name="T80" fmla="*/ 632 w 1901"/>
              <a:gd name="T81" fmla="*/ 423 h 1312"/>
              <a:gd name="T82" fmla="*/ 798 w 1901"/>
              <a:gd name="T83" fmla="*/ 416 h 1312"/>
              <a:gd name="T84" fmla="*/ 840 w 1901"/>
              <a:gd name="T85" fmla="*/ 373 h 1312"/>
              <a:gd name="T86" fmla="*/ 1045 w 1901"/>
              <a:gd name="T87" fmla="*/ 404 h 1312"/>
              <a:gd name="T88" fmla="*/ 1214 w 1901"/>
              <a:gd name="T89" fmla="*/ 423 h 1312"/>
              <a:gd name="T90" fmla="*/ 948 w 1901"/>
              <a:gd name="T91" fmla="*/ 62 h 1312"/>
              <a:gd name="T92" fmla="*/ 1442 w 1901"/>
              <a:gd name="T93" fmla="*/ 393 h 1312"/>
              <a:gd name="T94" fmla="*/ 1619 w 1901"/>
              <a:gd name="T95" fmla="*/ 423 h 1312"/>
              <a:gd name="T96" fmla="*/ 1530 w 1901"/>
              <a:gd name="T97" fmla="*/ 185 h 1312"/>
              <a:gd name="T98" fmla="*/ 1739 w 1901"/>
              <a:gd name="T99" fmla="*/ 539 h 1312"/>
              <a:gd name="T100" fmla="*/ 158 w 1901"/>
              <a:gd name="T101" fmla="*/ 523 h 1312"/>
              <a:gd name="T102" fmla="*/ 112 w 1901"/>
              <a:gd name="T103" fmla="*/ 804 h 1312"/>
              <a:gd name="T104" fmla="*/ 293 w 1901"/>
              <a:gd name="T105" fmla="*/ 1250 h 1312"/>
              <a:gd name="T106" fmla="*/ 200 w 1901"/>
              <a:gd name="T107" fmla="*/ 1124 h 1312"/>
              <a:gd name="T108" fmla="*/ 1708 w 1901"/>
              <a:gd name="T109" fmla="*/ 1170 h 1312"/>
              <a:gd name="T110" fmla="*/ 162 w 1901"/>
              <a:gd name="T111" fmla="*/ 1050 h 1312"/>
              <a:gd name="T112" fmla="*/ 162 w 1901"/>
              <a:gd name="T113" fmla="*/ 916 h 1312"/>
              <a:gd name="T114" fmla="*/ 443 w 1901"/>
              <a:gd name="T115" fmla="*/ 916 h 1312"/>
              <a:gd name="T116" fmla="*/ 975 w 1901"/>
              <a:gd name="T117" fmla="*/ 993 h 1312"/>
              <a:gd name="T118" fmla="*/ 1380 w 1901"/>
              <a:gd name="T119" fmla="*/ 966 h 1312"/>
              <a:gd name="T120" fmla="*/ 1696 w 1901"/>
              <a:gd name="T121" fmla="*/ 970 h 1312"/>
              <a:gd name="T122" fmla="*/ 1789 w 1901"/>
              <a:gd name="T123" fmla="*/ 1031 h 1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1" h="1312">
                <a:moveTo>
                  <a:pt x="1901" y="816"/>
                </a:moveTo>
                <a:lnTo>
                  <a:pt x="1893" y="797"/>
                </a:lnTo>
                <a:lnTo>
                  <a:pt x="1877" y="789"/>
                </a:lnTo>
                <a:lnTo>
                  <a:pt x="1874" y="789"/>
                </a:lnTo>
                <a:lnTo>
                  <a:pt x="1858" y="785"/>
                </a:lnTo>
                <a:lnTo>
                  <a:pt x="1839" y="777"/>
                </a:lnTo>
                <a:lnTo>
                  <a:pt x="1816" y="770"/>
                </a:lnTo>
                <a:lnTo>
                  <a:pt x="1754" y="743"/>
                </a:lnTo>
                <a:lnTo>
                  <a:pt x="1723" y="723"/>
                </a:lnTo>
                <a:lnTo>
                  <a:pt x="1696" y="700"/>
                </a:lnTo>
                <a:lnTo>
                  <a:pt x="1704" y="677"/>
                </a:lnTo>
                <a:lnTo>
                  <a:pt x="1704" y="654"/>
                </a:lnTo>
                <a:lnTo>
                  <a:pt x="1700" y="620"/>
                </a:lnTo>
                <a:lnTo>
                  <a:pt x="1708" y="620"/>
                </a:lnTo>
                <a:lnTo>
                  <a:pt x="1727" y="620"/>
                </a:lnTo>
                <a:lnTo>
                  <a:pt x="1746" y="612"/>
                </a:lnTo>
                <a:lnTo>
                  <a:pt x="1777" y="593"/>
                </a:lnTo>
                <a:lnTo>
                  <a:pt x="1796" y="562"/>
                </a:lnTo>
                <a:lnTo>
                  <a:pt x="1800" y="543"/>
                </a:lnTo>
                <a:lnTo>
                  <a:pt x="1804" y="523"/>
                </a:lnTo>
                <a:lnTo>
                  <a:pt x="1804" y="458"/>
                </a:lnTo>
                <a:lnTo>
                  <a:pt x="1800" y="408"/>
                </a:lnTo>
                <a:lnTo>
                  <a:pt x="1785" y="362"/>
                </a:lnTo>
                <a:lnTo>
                  <a:pt x="1766" y="316"/>
                </a:lnTo>
                <a:lnTo>
                  <a:pt x="1739" y="273"/>
                </a:lnTo>
                <a:lnTo>
                  <a:pt x="1700" y="231"/>
                </a:lnTo>
                <a:lnTo>
                  <a:pt x="1658" y="193"/>
                </a:lnTo>
                <a:lnTo>
                  <a:pt x="1604" y="154"/>
                </a:lnTo>
                <a:lnTo>
                  <a:pt x="1546" y="123"/>
                </a:lnTo>
                <a:lnTo>
                  <a:pt x="1488" y="96"/>
                </a:lnTo>
                <a:lnTo>
                  <a:pt x="1422" y="73"/>
                </a:lnTo>
                <a:lnTo>
                  <a:pt x="1357" y="54"/>
                </a:lnTo>
                <a:lnTo>
                  <a:pt x="1288" y="35"/>
                </a:lnTo>
                <a:lnTo>
                  <a:pt x="1284" y="35"/>
                </a:lnTo>
                <a:lnTo>
                  <a:pt x="1207" y="19"/>
                </a:lnTo>
                <a:lnTo>
                  <a:pt x="1122" y="8"/>
                </a:lnTo>
                <a:lnTo>
                  <a:pt x="1037" y="4"/>
                </a:lnTo>
                <a:lnTo>
                  <a:pt x="948" y="0"/>
                </a:lnTo>
                <a:lnTo>
                  <a:pt x="864" y="4"/>
                </a:lnTo>
                <a:lnTo>
                  <a:pt x="783" y="8"/>
                </a:lnTo>
                <a:lnTo>
                  <a:pt x="702" y="19"/>
                </a:lnTo>
                <a:lnTo>
                  <a:pt x="625" y="31"/>
                </a:lnTo>
                <a:lnTo>
                  <a:pt x="551" y="50"/>
                </a:lnTo>
                <a:lnTo>
                  <a:pt x="482" y="69"/>
                </a:lnTo>
                <a:lnTo>
                  <a:pt x="416" y="96"/>
                </a:lnTo>
                <a:lnTo>
                  <a:pt x="355" y="123"/>
                </a:lnTo>
                <a:lnTo>
                  <a:pt x="297" y="154"/>
                </a:lnTo>
                <a:lnTo>
                  <a:pt x="243" y="193"/>
                </a:lnTo>
                <a:lnTo>
                  <a:pt x="200" y="231"/>
                </a:lnTo>
                <a:lnTo>
                  <a:pt x="162" y="273"/>
                </a:lnTo>
                <a:lnTo>
                  <a:pt x="135" y="316"/>
                </a:lnTo>
                <a:lnTo>
                  <a:pt x="116" y="362"/>
                </a:lnTo>
                <a:lnTo>
                  <a:pt x="100" y="408"/>
                </a:lnTo>
                <a:lnTo>
                  <a:pt x="96" y="458"/>
                </a:lnTo>
                <a:lnTo>
                  <a:pt x="96" y="523"/>
                </a:lnTo>
                <a:lnTo>
                  <a:pt x="104" y="558"/>
                </a:lnTo>
                <a:lnTo>
                  <a:pt x="120" y="585"/>
                </a:lnTo>
                <a:lnTo>
                  <a:pt x="143" y="608"/>
                </a:lnTo>
                <a:lnTo>
                  <a:pt x="170" y="620"/>
                </a:lnTo>
                <a:lnTo>
                  <a:pt x="166" y="635"/>
                </a:lnTo>
                <a:lnTo>
                  <a:pt x="162" y="654"/>
                </a:lnTo>
                <a:lnTo>
                  <a:pt x="170" y="689"/>
                </a:lnTo>
                <a:lnTo>
                  <a:pt x="185" y="716"/>
                </a:lnTo>
                <a:lnTo>
                  <a:pt x="143" y="731"/>
                </a:lnTo>
                <a:lnTo>
                  <a:pt x="96" y="743"/>
                </a:lnTo>
                <a:lnTo>
                  <a:pt x="58" y="754"/>
                </a:lnTo>
                <a:lnTo>
                  <a:pt x="31" y="758"/>
                </a:lnTo>
                <a:lnTo>
                  <a:pt x="12" y="762"/>
                </a:lnTo>
                <a:lnTo>
                  <a:pt x="0" y="777"/>
                </a:lnTo>
                <a:lnTo>
                  <a:pt x="0" y="797"/>
                </a:lnTo>
                <a:lnTo>
                  <a:pt x="12" y="812"/>
                </a:lnTo>
                <a:lnTo>
                  <a:pt x="100" y="870"/>
                </a:lnTo>
                <a:lnTo>
                  <a:pt x="73" y="889"/>
                </a:lnTo>
                <a:lnTo>
                  <a:pt x="50" y="916"/>
                </a:lnTo>
                <a:lnTo>
                  <a:pt x="35" y="947"/>
                </a:lnTo>
                <a:lnTo>
                  <a:pt x="31" y="985"/>
                </a:lnTo>
                <a:lnTo>
                  <a:pt x="35" y="1008"/>
                </a:lnTo>
                <a:lnTo>
                  <a:pt x="39" y="1027"/>
                </a:lnTo>
                <a:lnTo>
                  <a:pt x="62" y="1066"/>
                </a:lnTo>
                <a:lnTo>
                  <a:pt x="96" y="1097"/>
                </a:lnTo>
                <a:lnTo>
                  <a:pt x="116" y="1104"/>
                </a:lnTo>
                <a:lnTo>
                  <a:pt x="139" y="1112"/>
                </a:lnTo>
                <a:lnTo>
                  <a:pt x="131" y="1127"/>
                </a:lnTo>
                <a:lnTo>
                  <a:pt x="131" y="1147"/>
                </a:lnTo>
                <a:lnTo>
                  <a:pt x="135" y="1181"/>
                </a:lnTo>
                <a:lnTo>
                  <a:pt x="143" y="1212"/>
                </a:lnTo>
                <a:lnTo>
                  <a:pt x="158" y="1239"/>
                </a:lnTo>
                <a:lnTo>
                  <a:pt x="177" y="1262"/>
                </a:lnTo>
                <a:lnTo>
                  <a:pt x="200" y="1281"/>
                </a:lnTo>
                <a:lnTo>
                  <a:pt x="227" y="1297"/>
                </a:lnTo>
                <a:lnTo>
                  <a:pt x="258" y="1308"/>
                </a:lnTo>
                <a:lnTo>
                  <a:pt x="293" y="1312"/>
                </a:lnTo>
                <a:lnTo>
                  <a:pt x="1608" y="1312"/>
                </a:lnTo>
                <a:lnTo>
                  <a:pt x="1642" y="1308"/>
                </a:lnTo>
                <a:lnTo>
                  <a:pt x="1673" y="1297"/>
                </a:lnTo>
                <a:lnTo>
                  <a:pt x="1700" y="1281"/>
                </a:lnTo>
                <a:lnTo>
                  <a:pt x="1723" y="1262"/>
                </a:lnTo>
                <a:lnTo>
                  <a:pt x="1742" y="1239"/>
                </a:lnTo>
                <a:lnTo>
                  <a:pt x="1758" y="1212"/>
                </a:lnTo>
                <a:lnTo>
                  <a:pt x="1766" y="1181"/>
                </a:lnTo>
                <a:lnTo>
                  <a:pt x="1769" y="1147"/>
                </a:lnTo>
                <a:lnTo>
                  <a:pt x="1769" y="1127"/>
                </a:lnTo>
                <a:lnTo>
                  <a:pt x="1762" y="1112"/>
                </a:lnTo>
                <a:lnTo>
                  <a:pt x="1785" y="1104"/>
                </a:lnTo>
                <a:lnTo>
                  <a:pt x="1804" y="1097"/>
                </a:lnTo>
                <a:lnTo>
                  <a:pt x="1839" y="1066"/>
                </a:lnTo>
                <a:lnTo>
                  <a:pt x="1862" y="1027"/>
                </a:lnTo>
                <a:lnTo>
                  <a:pt x="1866" y="1008"/>
                </a:lnTo>
                <a:lnTo>
                  <a:pt x="1870" y="985"/>
                </a:lnTo>
                <a:lnTo>
                  <a:pt x="1866" y="958"/>
                </a:lnTo>
                <a:lnTo>
                  <a:pt x="1858" y="931"/>
                </a:lnTo>
                <a:lnTo>
                  <a:pt x="1843" y="908"/>
                </a:lnTo>
                <a:lnTo>
                  <a:pt x="1827" y="889"/>
                </a:lnTo>
                <a:lnTo>
                  <a:pt x="1889" y="847"/>
                </a:lnTo>
                <a:lnTo>
                  <a:pt x="1901" y="831"/>
                </a:lnTo>
                <a:lnTo>
                  <a:pt x="1901" y="816"/>
                </a:lnTo>
                <a:lnTo>
                  <a:pt x="1901" y="816"/>
                </a:lnTo>
                <a:close/>
                <a:moveTo>
                  <a:pt x="1800" y="831"/>
                </a:moveTo>
                <a:lnTo>
                  <a:pt x="1750" y="862"/>
                </a:lnTo>
                <a:lnTo>
                  <a:pt x="1746" y="866"/>
                </a:lnTo>
                <a:lnTo>
                  <a:pt x="1681" y="908"/>
                </a:lnTo>
                <a:lnTo>
                  <a:pt x="1669" y="912"/>
                </a:lnTo>
                <a:lnTo>
                  <a:pt x="1661" y="912"/>
                </a:lnTo>
                <a:lnTo>
                  <a:pt x="1457" y="823"/>
                </a:lnTo>
                <a:lnTo>
                  <a:pt x="1446" y="823"/>
                </a:lnTo>
                <a:lnTo>
                  <a:pt x="1434" y="823"/>
                </a:lnTo>
                <a:lnTo>
                  <a:pt x="1419" y="835"/>
                </a:lnTo>
                <a:lnTo>
                  <a:pt x="1384" y="885"/>
                </a:lnTo>
                <a:lnTo>
                  <a:pt x="1369" y="866"/>
                </a:lnTo>
                <a:lnTo>
                  <a:pt x="1345" y="839"/>
                </a:lnTo>
                <a:lnTo>
                  <a:pt x="1318" y="800"/>
                </a:lnTo>
                <a:lnTo>
                  <a:pt x="1291" y="750"/>
                </a:lnTo>
                <a:lnTo>
                  <a:pt x="1345" y="750"/>
                </a:lnTo>
                <a:lnTo>
                  <a:pt x="1380" y="747"/>
                </a:lnTo>
                <a:lnTo>
                  <a:pt x="1411" y="727"/>
                </a:lnTo>
                <a:lnTo>
                  <a:pt x="1442" y="747"/>
                </a:lnTo>
                <a:lnTo>
                  <a:pt x="1476" y="750"/>
                </a:lnTo>
                <a:lnTo>
                  <a:pt x="1519" y="750"/>
                </a:lnTo>
                <a:lnTo>
                  <a:pt x="1530" y="781"/>
                </a:lnTo>
                <a:lnTo>
                  <a:pt x="1554" y="812"/>
                </a:lnTo>
                <a:lnTo>
                  <a:pt x="1577" y="835"/>
                </a:lnTo>
                <a:lnTo>
                  <a:pt x="1584" y="843"/>
                </a:lnTo>
                <a:lnTo>
                  <a:pt x="1592" y="847"/>
                </a:lnTo>
                <a:lnTo>
                  <a:pt x="1608" y="850"/>
                </a:lnTo>
                <a:lnTo>
                  <a:pt x="1623" y="847"/>
                </a:lnTo>
                <a:lnTo>
                  <a:pt x="1635" y="839"/>
                </a:lnTo>
                <a:lnTo>
                  <a:pt x="1638" y="827"/>
                </a:lnTo>
                <a:lnTo>
                  <a:pt x="1638" y="816"/>
                </a:lnTo>
                <a:lnTo>
                  <a:pt x="1635" y="804"/>
                </a:lnTo>
                <a:lnTo>
                  <a:pt x="1627" y="797"/>
                </a:lnTo>
                <a:lnTo>
                  <a:pt x="1608" y="777"/>
                </a:lnTo>
                <a:lnTo>
                  <a:pt x="1584" y="750"/>
                </a:lnTo>
                <a:lnTo>
                  <a:pt x="1608" y="750"/>
                </a:lnTo>
                <a:lnTo>
                  <a:pt x="1631" y="750"/>
                </a:lnTo>
                <a:lnTo>
                  <a:pt x="1650" y="743"/>
                </a:lnTo>
                <a:lnTo>
                  <a:pt x="1654" y="743"/>
                </a:lnTo>
                <a:lnTo>
                  <a:pt x="1692" y="773"/>
                </a:lnTo>
                <a:lnTo>
                  <a:pt x="1727" y="797"/>
                </a:lnTo>
                <a:lnTo>
                  <a:pt x="1766" y="816"/>
                </a:lnTo>
                <a:lnTo>
                  <a:pt x="1800" y="831"/>
                </a:lnTo>
                <a:lnTo>
                  <a:pt x="1800" y="831"/>
                </a:lnTo>
                <a:close/>
                <a:moveTo>
                  <a:pt x="405" y="750"/>
                </a:moveTo>
                <a:lnTo>
                  <a:pt x="490" y="750"/>
                </a:lnTo>
                <a:lnTo>
                  <a:pt x="509" y="750"/>
                </a:lnTo>
                <a:lnTo>
                  <a:pt x="497" y="766"/>
                </a:lnTo>
                <a:lnTo>
                  <a:pt x="493" y="777"/>
                </a:lnTo>
                <a:lnTo>
                  <a:pt x="493" y="789"/>
                </a:lnTo>
                <a:lnTo>
                  <a:pt x="493" y="800"/>
                </a:lnTo>
                <a:lnTo>
                  <a:pt x="501" y="812"/>
                </a:lnTo>
                <a:lnTo>
                  <a:pt x="524" y="820"/>
                </a:lnTo>
                <a:lnTo>
                  <a:pt x="536" y="816"/>
                </a:lnTo>
                <a:lnTo>
                  <a:pt x="547" y="808"/>
                </a:lnTo>
                <a:lnTo>
                  <a:pt x="567" y="773"/>
                </a:lnTo>
                <a:lnTo>
                  <a:pt x="578" y="743"/>
                </a:lnTo>
                <a:lnTo>
                  <a:pt x="598" y="750"/>
                </a:lnTo>
                <a:lnTo>
                  <a:pt x="621" y="750"/>
                </a:lnTo>
                <a:lnTo>
                  <a:pt x="867" y="750"/>
                </a:lnTo>
                <a:lnTo>
                  <a:pt x="879" y="777"/>
                </a:lnTo>
                <a:lnTo>
                  <a:pt x="902" y="804"/>
                </a:lnTo>
                <a:lnTo>
                  <a:pt x="929" y="839"/>
                </a:lnTo>
                <a:lnTo>
                  <a:pt x="964" y="877"/>
                </a:lnTo>
                <a:lnTo>
                  <a:pt x="971" y="881"/>
                </a:lnTo>
                <a:lnTo>
                  <a:pt x="983" y="885"/>
                </a:lnTo>
                <a:lnTo>
                  <a:pt x="995" y="881"/>
                </a:lnTo>
                <a:lnTo>
                  <a:pt x="1006" y="873"/>
                </a:lnTo>
                <a:lnTo>
                  <a:pt x="1014" y="862"/>
                </a:lnTo>
                <a:lnTo>
                  <a:pt x="1014" y="850"/>
                </a:lnTo>
                <a:lnTo>
                  <a:pt x="1010" y="839"/>
                </a:lnTo>
                <a:lnTo>
                  <a:pt x="1002" y="831"/>
                </a:lnTo>
                <a:lnTo>
                  <a:pt x="964" y="789"/>
                </a:lnTo>
                <a:lnTo>
                  <a:pt x="937" y="750"/>
                </a:lnTo>
                <a:lnTo>
                  <a:pt x="983" y="750"/>
                </a:lnTo>
                <a:lnTo>
                  <a:pt x="1018" y="747"/>
                </a:lnTo>
                <a:lnTo>
                  <a:pt x="1049" y="727"/>
                </a:lnTo>
                <a:lnTo>
                  <a:pt x="1079" y="747"/>
                </a:lnTo>
                <a:lnTo>
                  <a:pt x="1114" y="750"/>
                </a:lnTo>
                <a:lnTo>
                  <a:pt x="1226" y="750"/>
                </a:lnTo>
                <a:lnTo>
                  <a:pt x="1245" y="797"/>
                </a:lnTo>
                <a:lnTo>
                  <a:pt x="1268" y="835"/>
                </a:lnTo>
                <a:lnTo>
                  <a:pt x="1288" y="866"/>
                </a:lnTo>
                <a:lnTo>
                  <a:pt x="1311" y="893"/>
                </a:lnTo>
                <a:lnTo>
                  <a:pt x="1172" y="843"/>
                </a:lnTo>
                <a:lnTo>
                  <a:pt x="1141" y="835"/>
                </a:lnTo>
                <a:lnTo>
                  <a:pt x="1110" y="839"/>
                </a:lnTo>
                <a:lnTo>
                  <a:pt x="1083" y="847"/>
                </a:lnTo>
                <a:lnTo>
                  <a:pt x="1056" y="866"/>
                </a:lnTo>
                <a:lnTo>
                  <a:pt x="1002" y="923"/>
                </a:lnTo>
                <a:lnTo>
                  <a:pt x="991" y="931"/>
                </a:lnTo>
                <a:lnTo>
                  <a:pt x="979" y="931"/>
                </a:lnTo>
                <a:lnTo>
                  <a:pt x="968" y="931"/>
                </a:lnTo>
                <a:lnTo>
                  <a:pt x="956" y="927"/>
                </a:lnTo>
                <a:lnTo>
                  <a:pt x="771" y="797"/>
                </a:lnTo>
                <a:lnTo>
                  <a:pt x="756" y="789"/>
                </a:lnTo>
                <a:lnTo>
                  <a:pt x="740" y="793"/>
                </a:lnTo>
                <a:lnTo>
                  <a:pt x="497" y="881"/>
                </a:lnTo>
                <a:lnTo>
                  <a:pt x="447" y="831"/>
                </a:lnTo>
                <a:lnTo>
                  <a:pt x="428" y="823"/>
                </a:lnTo>
                <a:lnTo>
                  <a:pt x="416" y="823"/>
                </a:lnTo>
                <a:lnTo>
                  <a:pt x="405" y="827"/>
                </a:lnTo>
                <a:lnTo>
                  <a:pt x="316" y="897"/>
                </a:lnTo>
                <a:lnTo>
                  <a:pt x="289" y="904"/>
                </a:lnTo>
                <a:lnTo>
                  <a:pt x="266" y="897"/>
                </a:lnTo>
                <a:lnTo>
                  <a:pt x="247" y="885"/>
                </a:lnTo>
                <a:lnTo>
                  <a:pt x="281" y="862"/>
                </a:lnTo>
                <a:lnTo>
                  <a:pt x="320" y="831"/>
                </a:lnTo>
                <a:lnTo>
                  <a:pt x="362" y="797"/>
                </a:lnTo>
                <a:lnTo>
                  <a:pt x="405" y="750"/>
                </a:lnTo>
                <a:lnTo>
                  <a:pt x="405" y="750"/>
                </a:lnTo>
                <a:close/>
                <a:moveTo>
                  <a:pt x="258" y="689"/>
                </a:moveTo>
                <a:lnTo>
                  <a:pt x="247" y="689"/>
                </a:lnTo>
                <a:lnTo>
                  <a:pt x="235" y="681"/>
                </a:lnTo>
                <a:lnTo>
                  <a:pt x="227" y="670"/>
                </a:lnTo>
                <a:lnTo>
                  <a:pt x="224" y="654"/>
                </a:lnTo>
                <a:lnTo>
                  <a:pt x="227" y="643"/>
                </a:lnTo>
                <a:lnTo>
                  <a:pt x="235" y="631"/>
                </a:lnTo>
                <a:lnTo>
                  <a:pt x="247" y="623"/>
                </a:lnTo>
                <a:lnTo>
                  <a:pt x="258" y="620"/>
                </a:lnTo>
                <a:lnTo>
                  <a:pt x="490" y="620"/>
                </a:lnTo>
                <a:lnTo>
                  <a:pt x="505" y="623"/>
                </a:lnTo>
                <a:lnTo>
                  <a:pt x="513" y="631"/>
                </a:lnTo>
                <a:lnTo>
                  <a:pt x="520" y="643"/>
                </a:lnTo>
                <a:lnTo>
                  <a:pt x="524" y="654"/>
                </a:lnTo>
                <a:lnTo>
                  <a:pt x="520" y="670"/>
                </a:lnTo>
                <a:lnTo>
                  <a:pt x="513" y="681"/>
                </a:lnTo>
                <a:lnTo>
                  <a:pt x="505" y="689"/>
                </a:lnTo>
                <a:lnTo>
                  <a:pt x="490" y="689"/>
                </a:lnTo>
                <a:lnTo>
                  <a:pt x="258" y="689"/>
                </a:lnTo>
                <a:close/>
                <a:moveTo>
                  <a:pt x="586" y="654"/>
                </a:moveTo>
                <a:lnTo>
                  <a:pt x="590" y="643"/>
                </a:lnTo>
                <a:lnTo>
                  <a:pt x="598" y="631"/>
                </a:lnTo>
                <a:lnTo>
                  <a:pt x="609" y="623"/>
                </a:lnTo>
                <a:lnTo>
                  <a:pt x="621" y="620"/>
                </a:lnTo>
                <a:lnTo>
                  <a:pt x="983" y="620"/>
                </a:lnTo>
                <a:lnTo>
                  <a:pt x="998" y="623"/>
                </a:lnTo>
                <a:lnTo>
                  <a:pt x="1006" y="631"/>
                </a:lnTo>
                <a:lnTo>
                  <a:pt x="1014" y="643"/>
                </a:lnTo>
                <a:lnTo>
                  <a:pt x="1018" y="654"/>
                </a:lnTo>
                <a:lnTo>
                  <a:pt x="1014" y="670"/>
                </a:lnTo>
                <a:lnTo>
                  <a:pt x="1006" y="681"/>
                </a:lnTo>
                <a:lnTo>
                  <a:pt x="998" y="689"/>
                </a:lnTo>
                <a:lnTo>
                  <a:pt x="983" y="689"/>
                </a:lnTo>
                <a:lnTo>
                  <a:pt x="621" y="689"/>
                </a:lnTo>
                <a:lnTo>
                  <a:pt x="609" y="689"/>
                </a:lnTo>
                <a:lnTo>
                  <a:pt x="598" y="681"/>
                </a:lnTo>
                <a:lnTo>
                  <a:pt x="590" y="670"/>
                </a:lnTo>
                <a:lnTo>
                  <a:pt x="586" y="654"/>
                </a:lnTo>
                <a:lnTo>
                  <a:pt x="586" y="654"/>
                </a:lnTo>
                <a:close/>
                <a:moveTo>
                  <a:pt x="1079" y="654"/>
                </a:moveTo>
                <a:lnTo>
                  <a:pt x="1083" y="643"/>
                </a:lnTo>
                <a:lnTo>
                  <a:pt x="1091" y="631"/>
                </a:lnTo>
                <a:lnTo>
                  <a:pt x="1103" y="623"/>
                </a:lnTo>
                <a:lnTo>
                  <a:pt x="1114" y="620"/>
                </a:lnTo>
                <a:lnTo>
                  <a:pt x="1345" y="620"/>
                </a:lnTo>
                <a:lnTo>
                  <a:pt x="1357" y="623"/>
                </a:lnTo>
                <a:lnTo>
                  <a:pt x="1369" y="631"/>
                </a:lnTo>
                <a:lnTo>
                  <a:pt x="1376" y="643"/>
                </a:lnTo>
                <a:lnTo>
                  <a:pt x="1380" y="654"/>
                </a:lnTo>
                <a:lnTo>
                  <a:pt x="1376" y="670"/>
                </a:lnTo>
                <a:lnTo>
                  <a:pt x="1369" y="681"/>
                </a:lnTo>
                <a:lnTo>
                  <a:pt x="1357" y="689"/>
                </a:lnTo>
                <a:lnTo>
                  <a:pt x="1345" y="689"/>
                </a:lnTo>
                <a:lnTo>
                  <a:pt x="1114" y="689"/>
                </a:lnTo>
                <a:lnTo>
                  <a:pt x="1103" y="689"/>
                </a:lnTo>
                <a:lnTo>
                  <a:pt x="1091" y="681"/>
                </a:lnTo>
                <a:lnTo>
                  <a:pt x="1083" y="670"/>
                </a:lnTo>
                <a:lnTo>
                  <a:pt x="1079" y="654"/>
                </a:lnTo>
                <a:lnTo>
                  <a:pt x="1079" y="654"/>
                </a:lnTo>
                <a:close/>
                <a:moveTo>
                  <a:pt x="1442" y="654"/>
                </a:moveTo>
                <a:lnTo>
                  <a:pt x="1446" y="643"/>
                </a:lnTo>
                <a:lnTo>
                  <a:pt x="1453" y="631"/>
                </a:lnTo>
                <a:lnTo>
                  <a:pt x="1465" y="623"/>
                </a:lnTo>
                <a:lnTo>
                  <a:pt x="1476" y="620"/>
                </a:lnTo>
                <a:lnTo>
                  <a:pt x="1608" y="620"/>
                </a:lnTo>
                <a:lnTo>
                  <a:pt x="1623" y="623"/>
                </a:lnTo>
                <a:lnTo>
                  <a:pt x="1635" y="631"/>
                </a:lnTo>
                <a:lnTo>
                  <a:pt x="1642" y="643"/>
                </a:lnTo>
                <a:lnTo>
                  <a:pt x="1642" y="654"/>
                </a:lnTo>
                <a:lnTo>
                  <a:pt x="1642" y="670"/>
                </a:lnTo>
                <a:lnTo>
                  <a:pt x="1635" y="681"/>
                </a:lnTo>
                <a:lnTo>
                  <a:pt x="1623" y="689"/>
                </a:lnTo>
                <a:lnTo>
                  <a:pt x="1608" y="689"/>
                </a:lnTo>
                <a:lnTo>
                  <a:pt x="1476" y="689"/>
                </a:lnTo>
                <a:lnTo>
                  <a:pt x="1465" y="689"/>
                </a:lnTo>
                <a:lnTo>
                  <a:pt x="1453" y="681"/>
                </a:lnTo>
                <a:lnTo>
                  <a:pt x="1446" y="670"/>
                </a:lnTo>
                <a:lnTo>
                  <a:pt x="1442" y="654"/>
                </a:lnTo>
                <a:lnTo>
                  <a:pt x="1442" y="654"/>
                </a:lnTo>
                <a:close/>
                <a:moveTo>
                  <a:pt x="158" y="523"/>
                </a:moveTo>
                <a:lnTo>
                  <a:pt x="158" y="458"/>
                </a:lnTo>
                <a:lnTo>
                  <a:pt x="166" y="408"/>
                </a:lnTo>
                <a:lnTo>
                  <a:pt x="181" y="358"/>
                </a:lnTo>
                <a:lnTo>
                  <a:pt x="212" y="308"/>
                </a:lnTo>
                <a:lnTo>
                  <a:pt x="254" y="266"/>
                </a:lnTo>
                <a:lnTo>
                  <a:pt x="401" y="416"/>
                </a:lnTo>
                <a:lnTo>
                  <a:pt x="412" y="423"/>
                </a:lnTo>
                <a:lnTo>
                  <a:pt x="424" y="423"/>
                </a:lnTo>
                <a:lnTo>
                  <a:pt x="436" y="423"/>
                </a:lnTo>
                <a:lnTo>
                  <a:pt x="447" y="416"/>
                </a:lnTo>
                <a:lnTo>
                  <a:pt x="451" y="404"/>
                </a:lnTo>
                <a:lnTo>
                  <a:pt x="455" y="393"/>
                </a:lnTo>
                <a:lnTo>
                  <a:pt x="451" y="381"/>
                </a:lnTo>
                <a:lnTo>
                  <a:pt x="447" y="373"/>
                </a:lnTo>
                <a:lnTo>
                  <a:pt x="301" y="227"/>
                </a:lnTo>
                <a:lnTo>
                  <a:pt x="370" y="185"/>
                </a:lnTo>
                <a:lnTo>
                  <a:pt x="601" y="416"/>
                </a:lnTo>
                <a:lnTo>
                  <a:pt x="609" y="423"/>
                </a:lnTo>
                <a:lnTo>
                  <a:pt x="621" y="423"/>
                </a:lnTo>
                <a:lnTo>
                  <a:pt x="632" y="423"/>
                </a:lnTo>
                <a:lnTo>
                  <a:pt x="644" y="416"/>
                </a:lnTo>
                <a:lnTo>
                  <a:pt x="651" y="404"/>
                </a:lnTo>
                <a:lnTo>
                  <a:pt x="651" y="393"/>
                </a:lnTo>
                <a:lnTo>
                  <a:pt x="651" y="381"/>
                </a:lnTo>
                <a:lnTo>
                  <a:pt x="644" y="373"/>
                </a:lnTo>
                <a:lnTo>
                  <a:pt x="428" y="158"/>
                </a:lnTo>
                <a:lnTo>
                  <a:pt x="509" y="127"/>
                </a:lnTo>
                <a:lnTo>
                  <a:pt x="798" y="416"/>
                </a:lnTo>
                <a:lnTo>
                  <a:pt x="806" y="423"/>
                </a:lnTo>
                <a:lnTo>
                  <a:pt x="817" y="423"/>
                </a:lnTo>
                <a:lnTo>
                  <a:pt x="829" y="423"/>
                </a:lnTo>
                <a:lnTo>
                  <a:pt x="840" y="416"/>
                </a:lnTo>
                <a:lnTo>
                  <a:pt x="848" y="404"/>
                </a:lnTo>
                <a:lnTo>
                  <a:pt x="848" y="393"/>
                </a:lnTo>
                <a:lnTo>
                  <a:pt x="848" y="381"/>
                </a:lnTo>
                <a:lnTo>
                  <a:pt x="840" y="373"/>
                </a:lnTo>
                <a:lnTo>
                  <a:pt x="574" y="108"/>
                </a:lnTo>
                <a:lnTo>
                  <a:pt x="667" y="89"/>
                </a:lnTo>
                <a:lnTo>
                  <a:pt x="995" y="416"/>
                </a:lnTo>
                <a:lnTo>
                  <a:pt x="1006" y="423"/>
                </a:lnTo>
                <a:lnTo>
                  <a:pt x="1018" y="423"/>
                </a:lnTo>
                <a:lnTo>
                  <a:pt x="1029" y="423"/>
                </a:lnTo>
                <a:lnTo>
                  <a:pt x="1037" y="416"/>
                </a:lnTo>
                <a:lnTo>
                  <a:pt x="1045" y="404"/>
                </a:lnTo>
                <a:lnTo>
                  <a:pt x="1049" y="393"/>
                </a:lnTo>
                <a:lnTo>
                  <a:pt x="1045" y="381"/>
                </a:lnTo>
                <a:lnTo>
                  <a:pt x="1037" y="373"/>
                </a:lnTo>
                <a:lnTo>
                  <a:pt x="740" y="77"/>
                </a:lnTo>
                <a:lnTo>
                  <a:pt x="840" y="66"/>
                </a:lnTo>
                <a:lnTo>
                  <a:pt x="1191" y="416"/>
                </a:lnTo>
                <a:lnTo>
                  <a:pt x="1203" y="423"/>
                </a:lnTo>
                <a:lnTo>
                  <a:pt x="1214" y="423"/>
                </a:lnTo>
                <a:lnTo>
                  <a:pt x="1226" y="423"/>
                </a:lnTo>
                <a:lnTo>
                  <a:pt x="1234" y="416"/>
                </a:lnTo>
                <a:lnTo>
                  <a:pt x="1241" y="404"/>
                </a:lnTo>
                <a:lnTo>
                  <a:pt x="1245" y="393"/>
                </a:lnTo>
                <a:lnTo>
                  <a:pt x="1241" y="381"/>
                </a:lnTo>
                <a:lnTo>
                  <a:pt x="1234" y="373"/>
                </a:lnTo>
                <a:lnTo>
                  <a:pt x="925" y="62"/>
                </a:lnTo>
                <a:lnTo>
                  <a:pt x="948" y="62"/>
                </a:lnTo>
                <a:lnTo>
                  <a:pt x="1037" y="66"/>
                </a:lnTo>
                <a:lnTo>
                  <a:pt x="1388" y="416"/>
                </a:lnTo>
                <a:lnTo>
                  <a:pt x="1399" y="423"/>
                </a:lnTo>
                <a:lnTo>
                  <a:pt x="1411" y="423"/>
                </a:lnTo>
                <a:lnTo>
                  <a:pt x="1422" y="423"/>
                </a:lnTo>
                <a:lnTo>
                  <a:pt x="1434" y="416"/>
                </a:lnTo>
                <a:lnTo>
                  <a:pt x="1438" y="404"/>
                </a:lnTo>
                <a:lnTo>
                  <a:pt x="1442" y="393"/>
                </a:lnTo>
                <a:lnTo>
                  <a:pt x="1438" y="381"/>
                </a:lnTo>
                <a:lnTo>
                  <a:pt x="1434" y="373"/>
                </a:lnTo>
                <a:lnTo>
                  <a:pt x="1133" y="73"/>
                </a:lnTo>
                <a:lnTo>
                  <a:pt x="1264" y="93"/>
                </a:lnTo>
                <a:lnTo>
                  <a:pt x="1588" y="416"/>
                </a:lnTo>
                <a:lnTo>
                  <a:pt x="1596" y="423"/>
                </a:lnTo>
                <a:lnTo>
                  <a:pt x="1608" y="423"/>
                </a:lnTo>
                <a:lnTo>
                  <a:pt x="1619" y="423"/>
                </a:lnTo>
                <a:lnTo>
                  <a:pt x="1631" y="416"/>
                </a:lnTo>
                <a:lnTo>
                  <a:pt x="1638" y="404"/>
                </a:lnTo>
                <a:lnTo>
                  <a:pt x="1638" y="393"/>
                </a:lnTo>
                <a:lnTo>
                  <a:pt x="1638" y="381"/>
                </a:lnTo>
                <a:lnTo>
                  <a:pt x="1631" y="373"/>
                </a:lnTo>
                <a:lnTo>
                  <a:pt x="1380" y="123"/>
                </a:lnTo>
                <a:lnTo>
                  <a:pt x="1461" y="150"/>
                </a:lnTo>
                <a:lnTo>
                  <a:pt x="1530" y="185"/>
                </a:lnTo>
                <a:lnTo>
                  <a:pt x="1592" y="219"/>
                </a:lnTo>
                <a:lnTo>
                  <a:pt x="1642" y="262"/>
                </a:lnTo>
                <a:lnTo>
                  <a:pt x="1685" y="308"/>
                </a:lnTo>
                <a:lnTo>
                  <a:pt x="1715" y="354"/>
                </a:lnTo>
                <a:lnTo>
                  <a:pt x="1735" y="404"/>
                </a:lnTo>
                <a:lnTo>
                  <a:pt x="1742" y="458"/>
                </a:lnTo>
                <a:lnTo>
                  <a:pt x="1742" y="523"/>
                </a:lnTo>
                <a:lnTo>
                  <a:pt x="1739" y="539"/>
                </a:lnTo>
                <a:lnTo>
                  <a:pt x="1731" y="550"/>
                </a:lnTo>
                <a:lnTo>
                  <a:pt x="1723" y="558"/>
                </a:lnTo>
                <a:lnTo>
                  <a:pt x="1708" y="558"/>
                </a:lnTo>
                <a:lnTo>
                  <a:pt x="193" y="558"/>
                </a:lnTo>
                <a:lnTo>
                  <a:pt x="177" y="558"/>
                </a:lnTo>
                <a:lnTo>
                  <a:pt x="170" y="550"/>
                </a:lnTo>
                <a:lnTo>
                  <a:pt x="162" y="539"/>
                </a:lnTo>
                <a:lnTo>
                  <a:pt x="158" y="523"/>
                </a:lnTo>
                <a:lnTo>
                  <a:pt x="158" y="523"/>
                </a:lnTo>
                <a:close/>
                <a:moveTo>
                  <a:pt x="266" y="750"/>
                </a:moveTo>
                <a:lnTo>
                  <a:pt x="316" y="750"/>
                </a:lnTo>
                <a:lnTo>
                  <a:pt x="278" y="785"/>
                </a:lnTo>
                <a:lnTo>
                  <a:pt x="243" y="816"/>
                </a:lnTo>
                <a:lnTo>
                  <a:pt x="212" y="835"/>
                </a:lnTo>
                <a:lnTo>
                  <a:pt x="189" y="850"/>
                </a:lnTo>
                <a:lnTo>
                  <a:pt x="112" y="804"/>
                </a:lnTo>
                <a:lnTo>
                  <a:pt x="158" y="789"/>
                </a:lnTo>
                <a:lnTo>
                  <a:pt x="204" y="773"/>
                </a:lnTo>
                <a:lnTo>
                  <a:pt x="243" y="762"/>
                </a:lnTo>
                <a:lnTo>
                  <a:pt x="254" y="758"/>
                </a:lnTo>
                <a:lnTo>
                  <a:pt x="266" y="750"/>
                </a:lnTo>
                <a:lnTo>
                  <a:pt x="266" y="750"/>
                </a:lnTo>
                <a:close/>
                <a:moveTo>
                  <a:pt x="1608" y="1250"/>
                </a:moveTo>
                <a:lnTo>
                  <a:pt x="293" y="1250"/>
                </a:lnTo>
                <a:lnTo>
                  <a:pt x="274" y="1247"/>
                </a:lnTo>
                <a:lnTo>
                  <a:pt x="254" y="1239"/>
                </a:lnTo>
                <a:lnTo>
                  <a:pt x="220" y="1220"/>
                </a:lnTo>
                <a:lnTo>
                  <a:pt x="200" y="1189"/>
                </a:lnTo>
                <a:lnTo>
                  <a:pt x="193" y="1170"/>
                </a:lnTo>
                <a:lnTo>
                  <a:pt x="193" y="1147"/>
                </a:lnTo>
                <a:lnTo>
                  <a:pt x="193" y="1135"/>
                </a:lnTo>
                <a:lnTo>
                  <a:pt x="200" y="1124"/>
                </a:lnTo>
                <a:lnTo>
                  <a:pt x="212" y="1116"/>
                </a:lnTo>
                <a:lnTo>
                  <a:pt x="227" y="1112"/>
                </a:lnTo>
                <a:lnTo>
                  <a:pt x="1673" y="1112"/>
                </a:lnTo>
                <a:lnTo>
                  <a:pt x="1688" y="1116"/>
                </a:lnTo>
                <a:lnTo>
                  <a:pt x="1700" y="1124"/>
                </a:lnTo>
                <a:lnTo>
                  <a:pt x="1708" y="1135"/>
                </a:lnTo>
                <a:lnTo>
                  <a:pt x="1708" y="1147"/>
                </a:lnTo>
                <a:lnTo>
                  <a:pt x="1708" y="1170"/>
                </a:lnTo>
                <a:lnTo>
                  <a:pt x="1700" y="1189"/>
                </a:lnTo>
                <a:lnTo>
                  <a:pt x="1681" y="1220"/>
                </a:lnTo>
                <a:lnTo>
                  <a:pt x="1646" y="1239"/>
                </a:lnTo>
                <a:lnTo>
                  <a:pt x="1627" y="1247"/>
                </a:lnTo>
                <a:lnTo>
                  <a:pt x="1608" y="1250"/>
                </a:lnTo>
                <a:lnTo>
                  <a:pt x="1608" y="1250"/>
                </a:lnTo>
                <a:close/>
                <a:moveTo>
                  <a:pt x="1739" y="1050"/>
                </a:moveTo>
                <a:lnTo>
                  <a:pt x="162" y="1050"/>
                </a:lnTo>
                <a:lnTo>
                  <a:pt x="135" y="1047"/>
                </a:lnTo>
                <a:lnTo>
                  <a:pt x="112" y="1031"/>
                </a:lnTo>
                <a:lnTo>
                  <a:pt x="96" y="1012"/>
                </a:lnTo>
                <a:lnTo>
                  <a:pt x="93" y="985"/>
                </a:lnTo>
                <a:lnTo>
                  <a:pt x="96" y="958"/>
                </a:lnTo>
                <a:lnTo>
                  <a:pt x="112" y="935"/>
                </a:lnTo>
                <a:lnTo>
                  <a:pt x="135" y="923"/>
                </a:lnTo>
                <a:lnTo>
                  <a:pt x="162" y="916"/>
                </a:lnTo>
                <a:lnTo>
                  <a:pt x="177" y="916"/>
                </a:lnTo>
                <a:lnTo>
                  <a:pt x="231" y="950"/>
                </a:lnTo>
                <a:lnTo>
                  <a:pt x="262" y="962"/>
                </a:lnTo>
                <a:lnTo>
                  <a:pt x="293" y="966"/>
                </a:lnTo>
                <a:lnTo>
                  <a:pt x="324" y="962"/>
                </a:lnTo>
                <a:lnTo>
                  <a:pt x="351" y="947"/>
                </a:lnTo>
                <a:lnTo>
                  <a:pt x="389" y="916"/>
                </a:lnTo>
                <a:lnTo>
                  <a:pt x="443" y="916"/>
                </a:lnTo>
                <a:lnTo>
                  <a:pt x="466" y="939"/>
                </a:lnTo>
                <a:lnTo>
                  <a:pt x="482" y="950"/>
                </a:lnTo>
                <a:lnTo>
                  <a:pt x="501" y="947"/>
                </a:lnTo>
                <a:lnTo>
                  <a:pt x="582" y="916"/>
                </a:lnTo>
                <a:lnTo>
                  <a:pt x="837" y="916"/>
                </a:lnTo>
                <a:lnTo>
                  <a:pt x="917" y="977"/>
                </a:lnTo>
                <a:lnTo>
                  <a:pt x="944" y="989"/>
                </a:lnTo>
                <a:lnTo>
                  <a:pt x="975" y="993"/>
                </a:lnTo>
                <a:lnTo>
                  <a:pt x="1014" y="989"/>
                </a:lnTo>
                <a:lnTo>
                  <a:pt x="1045" y="966"/>
                </a:lnTo>
                <a:lnTo>
                  <a:pt x="1095" y="916"/>
                </a:lnTo>
                <a:lnTo>
                  <a:pt x="1195" y="916"/>
                </a:lnTo>
                <a:lnTo>
                  <a:pt x="1195" y="916"/>
                </a:lnTo>
                <a:lnTo>
                  <a:pt x="1318" y="962"/>
                </a:lnTo>
                <a:lnTo>
                  <a:pt x="1353" y="970"/>
                </a:lnTo>
                <a:lnTo>
                  <a:pt x="1380" y="966"/>
                </a:lnTo>
                <a:lnTo>
                  <a:pt x="1411" y="950"/>
                </a:lnTo>
                <a:lnTo>
                  <a:pt x="1430" y="927"/>
                </a:lnTo>
                <a:lnTo>
                  <a:pt x="1438" y="916"/>
                </a:lnTo>
                <a:lnTo>
                  <a:pt x="1515" y="916"/>
                </a:lnTo>
                <a:lnTo>
                  <a:pt x="1635" y="970"/>
                </a:lnTo>
                <a:lnTo>
                  <a:pt x="1654" y="973"/>
                </a:lnTo>
                <a:lnTo>
                  <a:pt x="1677" y="973"/>
                </a:lnTo>
                <a:lnTo>
                  <a:pt x="1696" y="970"/>
                </a:lnTo>
                <a:lnTo>
                  <a:pt x="1715" y="962"/>
                </a:lnTo>
                <a:lnTo>
                  <a:pt x="1769" y="923"/>
                </a:lnTo>
                <a:lnTo>
                  <a:pt x="1785" y="935"/>
                </a:lnTo>
                <a:lnTo>
                  <a:pt x="1796" y="950"/>
                </a:lnTo>
                <a:lnTo>
                  <a:pt x="1804" y="966"/>
                </a:lnTo>
                <a:lnTo>
                  <a:pt x="1808" y="985"/>
                </a:lnTo>
                <a:lnTo>
                  <a:pt x="1804" y="1012"/>
                </a:lnTo>
                <a:lnTo>
                  <a:pt x="1789" y="1031"/>
                </a:lnTo>
                <a:lnTo>
                  <a:pt x="1766" y="1047"/>
                </a:lnTo>
                <a:lnTo>
                  <a:pt x="1739" y="1050"/>
                </a:lnTo>
                <a:lnTo>
                  <a:pt x="1739" y="10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7" name="Group 66"/>
          <p:cNvGrpSpPr/>
          <p:nvPr/>
        </p:nvGrpSpPr>
        <p:grpSpPr>
          <a:xfrm>
            <a:off x="5875717" y="4844053"/>
            <a:ext cx="666534" cy="515383"/>
            <a:chOff x="557213" y="3902075"/>
            <a:chExt cx="3024187" cy="2338388"/>
          </a:xfrm>
        </p:grpSpPr>
        <p:sp>
          <p:nvSpPr>
            <p:cNvPr id="68" name="Freeform 121"/>
            <p:cNvSpPr>
              <a:spLocks noEditPoints="1"/>
            </p:cNvSpPr>
            <p:nvPr/>
          </p:nvSpPr>
          <p:spPr bwMode="auto">
            <a:xfrm>
              <a:off x="557213" y="4670425"/>
              <a:ext cx="3024187" cy="1570038"/>
            </a:xfrm>
            <a:custGeom>
              <a:avLst/>
              <a:gdLst>
                <a:gd name="T0" fmla="*/ 1773 w 1905"/>
                <a:gd name="T1" fmla="*/ 389 h 989"/>
                <a:gd name="T2" fmla="*/ 1839 w 1905"/>
                <a:gd name="T3" fmla="*/ 173 h 989"/>
                <a:gd name="T4" fmla="*/ 1708 w 1905"/>
                <a:gd name="T5" fmla="*/ 120 h 989"/>
                <a:gd name="T6" fmla="*/ 1588 w 1905"/>
                <a:gd name="T7" fmla="*/ 66 h 989"/>
                <a:gd name="T8" fmla="*/ 1546 w 1905"/>
                <a:gd name="T9" fmla="*/ 4 h 989"/>
                <a:gd name="T10" fmla="*/ 1407 w 1905"/>
                <a:gd name="T11" fmla="*/ 27 h 989"/>
                <a:gd name="T12" fmla="*/ 1392 w 1905"/>
                <a:gd name="T13" fmla="*/ 73 h 989"/>
                <a:gd name="T14" fmla="*/ 1257 w 1905"/>
                <a:gd name="T15" fmla="*/ 112 h 989"/>
                <a:gd name="T16" fmla="*/ 1303 w 1905"/>
                <a:gd name="T17" fmla="*/ 370 h 989"/>
                <a:gd name="T18" fmla="*/ 1249 w 1905"/>
                <a:gd name="T19" fmla="*/ 631 h 989"/>
                <a:gd name="T20" fmla="*/ 1245 w 1905"/>
                <a:gd name="T21" fmla="*/ 793 h 989"/>
                <a:gd name="T22" fmla="*/ 1141 w 1905"/>
                <a:gd name="T23" fmla="*/ 704 h 989"/>
                <a:gd name="T24" fmla="*/ 1164 w 1905"/>
                <a:gd name="T25" fmla="*/ 570 h 989"/>
                <a:gd name="T26" fmla="*/ 1149 w 1905"/>
                <a:gd name="T27" fmla="*/ 416 h 989"/>
                <a:gd name="T28" fmla="*/ 1134 w 1905"/>
                <a:gd name="T29" fmla="*/ 281 h 989"/>
                <a:gd name="T30" fmla="*/ 983 w 1905"/>
                <a:gd name="T31" fmla="*/ 189 h 989"/>
                <a:gd name="T32" fmla="*/ 524 w 1905"/>
                <a:gd name="T33" fmla="*/ 143 h 989"/>
                <a:gd name="T34" fmla="*/ 181 w 1905"/>
                <a:gd name="T35" fmla="*/ 223 h 989"/>
                <a:gd name="T36" fmla="*/ 104 w 1905"/>
                <a:gd name="T37" fmla="*/ 316 h 989"/>
                <a:gd name="T38" fmla="*/ 135 w 1905"/>
                <a:gd name="T39" fmla="*/ 454 h 989"/>
                <a:gd name="T40" fmla="*/ 70 w 1905"/>
                <a:gd name="T41" fmla="*/ 627 h 989"/>
                <a:gd name="T42" fmla="*/ 135 w 1905"/>
                <a:gd name="T43" fmla="*/ 727 h 989"/>
                <a:gd name="T44" fmla="*/ 19 w 1905"/>
                <a:gd name="T45" fmla="*/ 812 h 989"/>
                <a:gd name="T46" fmla="*/ 19 w 1905"/>
                <a:gd name="T47" fmla="*/ 970 h 989"/>
                <a:gd name="T48" fmla="*/ 1889 w 1905"/>
                <a:gd name="T49" fmla="*/ 970 h 989"/>
                <a:gd name="T50" fmla="*/ 1889 w 1905"/>
                <a:gd name="T51" fmla="*/ 812 h 989"/>
                <a:gd name="T52" fmla="*/ 1665 w 1905"/>
                <a:gd name="T53" fmla="*/ 350 h 989"/>
                <a:gd name="T54" fmla="*/ 1665 w 1905"/>
                <a:gd name="T55" fmla="*/ 354 h 989"/>
                <a:gd name="T56" fmla="*/ 1600 w 1905"/>
                <a:gd name="T57" fmla="*/ 366 h 989"/>
                <a:gd name="T58" fmla="*/ 1500 w 1905"/>
                <a:gd name="T59" fmla="*/ 366 h 989"/>
                <a:gd name="T60" fmla="*/ 1685 w 1905"/>
                <a:gd name="T61" fmla="*/ 762 h 989"/>
                <a:gd name="T62" fmla="*/ 1550 w 1905"/>
                <a:gd name="T63" fmla="*/ 793 h 989"/>
                <a:gd name="T64" fmla="*/ 1546 w 1905"/>
                <a:gd name="T65" fmla="*/ 631 h 989"/>
                <a:gd name="T66" fmla="*/ 1423 w 1905"/>
                <a:gd name="T67" fmla="*/ 366 h 989"/>
                <a:gd name="T68" fmla="*/ 1488 w 1905"/>
                <a:gd name="T69" fmla="*/ 793 h 989"/>
                <a:gd name="T70" fmla="*/ 1507 w 1905"/>
                <a:gd name="T71" fmla="*/ 693 h 989"/>
                <a:gd name="T72" fmla="*/ 204 w 1905"/>
                <a:gd name="T73" fmla="*/ 285 h 989"/>
                <a:gd name="T74" fmla="*/ 374 w 1905"/>
                <a:gd name="T75" fmla="*/ 223 h 989"/>
                <a:gd name="T76" fmla="*/ 517 w 1905"/>
                <a:gd name="T77" fmla="*/ 323 h 989"/>
                <a:gd name="T78" fmla="*/ 447 w 1905"/>
                <a:gd name="T79" fmla="*/ 212 h 989"/>
                <a:gd name="T80" fmla="*/ 702 w 1905"/>
                <a:gd name="T81" fmla="*/ 362 h 989"/>
                <a:gd name="T82" fmla="*/ 713 w 1905"/>
                <a:gd name="T83" fmla="*/ 312 h 989"/>
                <a:gd name="T84" fmla="*/ 810 w 1905"/>
                <a:gd name="T85" fmla="*/ 327 h 989"/>
                <a:gd name="T86" fmla="*/ 852 w 1905"/>
                <a:gd name="T87" fmla="*/ 300 h 989"/>
                <a:gd name="T88" fmla="*/ 921 w 1905"/>
                <a:gd name="T89" fmla="*/ 235 h 989"/>
                <a:gd name="T90" fmla="*/ 1076 w 1905"/>
                <a:gd name="T91" fmla="*/ 308 h 989"/>
                <a:gd name="T92" fmla="*/ 166 w 1905"/>
                <a:gd name="T93" fmla="*/ 400 h 989"/>
                <a:gd name="T94" fmla="*/ 999 w 1905"/>
                <a:gd name="T95" fmla="*/ 531 h 989"/>
                <a:gd name="T96" fmla="*/ 733 w 1905"/>
                <a:gd name="T97" fmla="*/ 462 h 989"/>
                <a:gd name="T98" fmla="*/ 536 w 1905"/>
                <a:gd name="T99" fmla="*/ 462 h 989"/>
                <a:gd name="T100" fmla="*/ 339 w 1905"/>
                <a:gd name="T101" fmla="*/ 462 h 989"/>
                <a:gd name="T102" fmla="*/ 197 w 1905"/>
                <a:gd name="T103" fmla="*/ 462 h 989"/>
                <a:gd name="T104" fmla="*/ 139 w 1905"/>
                <a:gd name="T105" fmla="*/ 604 h 989"/>
                <a:gd name="T106" fmla="*/ 1110 w 1905"/>
                <a:gd name="T107" fmla="*/ 604 h 989"/>
                <a:gd name="T108" fmla="*/ 1099 w 1905"/>
                <a:gd name="T109" fmla="*/ 662 h 989"/>
                <a:gd name="T110" fmla="*/ 131 w 1905"/>
                <a:gd name="T111" fmla="*/ 643 h 989"/>
                <a:gd name="T112" fmla="*/ 1049 w 1905"/>
                <a:gd name="T113" fmla="*/ 754 h 989"/>
                <a:gd name="T114" fmla="*/ 235 w 1905"/>
                <a:gd name="T115" fmla="*/ 789 h 989"/>
                <a:gd name="T116" fmla="*/ 1056 w 1905"/>
                <a:gd name="T117" fmla="*/ 724 h 989"/>
                <a:gd name="T118" fmla="*/ 66 w 1905"/>
                <a:gd name="T119" fmla="*/ 858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5" h="989">
                  <a:moveTo>
                    <a:pt x="1843" y="793"/>
                  </a:moveTo>
                  <a:lnTo>
                    <a:pt x="1739" y="793"/>
                  </a:lnTo>
                  <a:lnTo>
                    <a:pt x="1746" y="766"/>
                  </a:lnTo>
                  <a:lnTo>
                    <a:pt x="1773" y="400"/>
                  </a:lnTo>
                  <a:lnTo>
                    <a:pt x="1773" y="389"/>
                  </a:lnTo>
                  <a:lnTo>
                    <a:pt x="1766" y="377"/>
                  </a:lnTo>
                  <a:lnTo>
                    <a:pt x="1762" y="374"/>
                  </a:lnTo>
                  <a:lnTo>
                    <a:pt x="1839" y="197"/>
                  </a:lnTo>
                  <a:lnTo>
                    <a:pt x="1843" y="185"/>
                  </a:lnTo>
                  <a:lnTo>
                    <a:pt x="1839" y="173"/>
                  </a:lnTo>
                  <a:lnTo>
                    <a:pt x="1831" y="166"/>
                  </a:lnTo>
                  <a:lnTo>
                    <a:pt x="1824" y="158"/>
                  </a:lnTo>
                  <a:lnTo>
                    <a:pt x="1731" y="120"/>
                  </a:lnTo>
                  <a:lnTo>
                    <a:pt x="1719" y="116"/>
                  </a:lnTo>
                  <a:lnTo>
                    <a:pt x="1708" y="120"/>
                  </a:lnTo>
                  <a:lnTo>
                    <a:pt x="1708" y="108"/>
                  </a:lnTo>
                  <a:lnTo>
                    <a:pt x="1704" y="97"/>
                  </a:lnTo>
                  <a:lnTo>
                    <a:pt x="1696" y="89"/>
                  </a:lnTo>
                  <a:lnTo>
                    <a:pt x="1685" y="85"/>
                  </a:lnTo>
                  <a:lnTo>
                    <a:pt x="1588" y="66"/>
                  </a:lnTo>
                  <a:lnTo>
                    <a:pt x="1569" y="66"/>
                  </a:lnTo>
                  <a:lnTo>
                    <a:pt x="1565" y="31"/>
                  </a:lnTo>
                  <a:lnTo>
                    <a:pt x="1561" y="20"/>
                  </a:lnTo>
                  <a:lnTo>
                    <a:pt x="1558" y="8"/>
                  </a:lnTo>
                  <a:lnTo>
                    <a:pt x="1546" y="4"/>
                  </a:lnTo>
                  <a:lnTo>
                    <a:pt x="1534" y="0"/>
                  </a:lnTo>
                  <a:lnTo>
                    <a:pt x="1434" y="8"/>
                  </a:lnTo>
                  <a:lnTo>
                    <a:pt x="1423" y="12"/>
                  </a:lnTo>
                  <a:lnTo>
                    <a:pt x="1415" y="20"/>
                  </a:lnTo>
                  <a:lnTo>
                    <a:pt x="1407" y="27"/>
                  </a:lnTo>
                  <a:lnTo>
                    <a:pt x="1407" y="43"/>
                  </a:lnTo>
                  <a:lnTo>
                    <a:pt x="1411" y="104"/>
                  </a:lnTo>
                  <a:lnTo>
                    <a:pt x="1407" y="93"/>
                  </a:lnTo>
                  <a:lnTo>
                    <a:pt x="1403" y="81"/>
                  </a:lnTo>
                  <a:lnTo>
                    <a:pt x="1392" y="73"/>
                  </a:lnTo>
                  <a:lnTo>
                    <a:pt x="1380" y="70"/>
                  </a:lnTo>
                  <a:lnTo>
                    <a:pt x="1369" y="70"/>
                  </a:lnTo>
                  <a:lnTo>
                    <a:pt x="1276" y="97"/>
                  </a:lnTo>
                  <a:lnTo>
                    <a:pt x="1265" y="104"/>
                  </a:lnTo>
                  <a:lnTo>
                    <a:pt x="1257" y="112"/>
                  </a:lnTo>
                  <a:lnTo>
                    <a:pt x="1253" y="123"/>
                  </a:lnTo>
                  <a:lnTo>
                    <a:pt x="1253" y="135"/>
                  </a:lnTo>
                  <a:lnTo>
                    <a:pt x="1322" y="366"/>
                  </a:lnTo>
                  <a:lnTo>
                    <a:pt x="1315" y="366"/>
                  </a:lnTo>
                  <a:lnTo>
                    <a:pt x="1303" y="370"/>
                  </a:lnTo>
                  <a:lnTo>
                    <a:pt x="1292" y="377"/>
                  </a:lnTo>
                  <a:lnTo>
                    <a:pt x="1288" y="389"/>
                  </a:lnTo>
                  <a:lnTo>
                    <a:pt x="1284" y="400"/>
                  </a:lnTo>
                  <a:lnTo>
                    <a:pt x="1303" y="631"/>
                  </a:lnTo>
                  <a:lnTo>
                    <a:pt x="1249" y="631"/>
                  </a:lnTo>
                  <a:lnTo>
                    <a:pt x="1238" y="635"/>
                  </a:lnTo>
                  <a:lnTo>
                    <a:pt x="1226" y="643"/>
                  </a:lnTo>
                  <a:lnTo>
                    <a:pt x="1222" y="654"/>
                  </a:lnTo>
                  <a:lnTo>
                    <a:pt x="1218" y="666"/>
                  </a:lnTo>
                  <a:lnTo>
                    <a:pt x="1245" y="793"/>
                  </a:lnTo>
                  <a:lnTo>
                    <a:pt x="1099" y="793"/>
                  </a:lnTo>
                  <a:lnTo>
                    <a:pt x="1110" y="762"/>
                  </a:lnTo>
                  <a:lnTo>
                    <a:pt x="1118" y="727"/>
                  </a:lnTo>
                  <a:lnTo>
                    <a:pt x="1118" y="720"/>
                  </a:lnTo>
                  <a:lnTo>
                    <a:pt x="1141" y="704"/>
                  </a:lnTo>
                  <a:lnTo>
                    <a:pt x="1164" y="685"/>
                  </a:lnTo>
                  <a:lnTo>
                    <a:pt x="1176" y="658"/>
                  </a:lnTo>
                  <a:lnTo>
                    <a:pt x="1184" y="627"/>
                  </a:lnTo>
                  <a:lnTo>
                    <a:pt x="1176" y="597"/>
                  </a:lnTo>
                  <a:lnTo>
                    <a:pt x="1164" y="570"/>
                  </a:lnTo>
                  <a:lnTo>
                    <a:pt x="1141" y="550"/>
                  </a:lnTo>
                  <a:lnTo>
                    <a:pt x="1118" y="535"/>
                  </a:lnTo>
                  <a:lnTo>
                    <a:pt x="1118" y="454"/>
                  </a:lnTo>
                  <a:lnTo>
                    <a:pt x="1141" y="431"/>
                  </a:lnTo>
                  <a:lnTo>
                    <a:pt x="1149" y="416"/>
                  </a:lnTo>
                  <a:lnTo>
                    <a:pt x="1149" y="397"/>
                  </a:lnTo>
                  <a:lnTo>
                    <a:pt x="1149" y="331"/>
                  </a:lnTo>
                  <a:lnTo>
                    <a:pt x="1149" y="316"/>
                  </a:lnTo>
                  <a:lnTo>
                    <a:pt x="1141" y="300"/>
                  </a:lnTo>
                  <a:lnTo>
                    <a:pt x="1134" y="281"/>
                  </a:lnTo>
                  <a:lnTo>
                    <a:pt x="1118" y="262"/>
                  </a:lnTo>
                  <a:lnTo>
                    <a:pt x="1095" y="243"/>
                  </a:lnTo>
                  <a:lnTo>
                    <a:pt x="1068" y="223"/>
                  </a:lnTo>
                  <a:lnTo>
                    <a:pt x="1029" y="204"/>
                  </a:lnTo>
                  <a:lnTo>
                    <a:pt x="983" y="189"/>
                  </a:lnTo>
                  <a:lnTo>
                    <a:pt x="906" y="166"/>
                  </a:lnTo>
                  <a:lnTo>
                    <a:pt x="817" y="150"/>
                  </a:lnTo>
                  <a:lnTo>
                    <a:pt x="725" y="143"/>
                  </a:lnTo>
                  <a:lnTo>
                    <a:pt x="625" y="139"/>
                  </a:lnTo>
                  <a:lnTo>
                    <a:pt x="524" y="143"/>
                  </a:lnTo>
                  <a:lnTo>
                    <a:pt x="432" y="150"/>
                  </a:lnTo>
                  <a:lnTo>
                    <a:pt x="343" y="166"/>
                  </a:lnTo>
                  <a:lnTo>
                    <a:pt x="266" y="189"/>
                  </a:lnTo>
                  <a:lnTo>
                    <a:pt x="220" y="204"/>
                  </a:lnTo>
                  <a:lnTo>
                    <a:pt x="181" y="223"/>
                  </a:lnTo>
                  <a:lnTo>
                    <a:pt x="154" y="243"/>
                  </a:lnTo>
                  <a:lnTo>
                    <a:pt x="131" y="262"/>
                  </a:lnTo>
                  <a:lnTo>
                    <a:pt x="116" y="281"/>
                  </a:lnTo>
                  <a:lnTo>
                    <a:pt x="108" y="300"/>
                  </a:lnTo>
                  <a:lnTo>
                    <a:pt x="104" y="316"/>
                  </a:lnTo>
                  <a:lnTo>
                    <a:pt x="100" y="331"/>
                  </a:lnTo>
                  <a:lnTo>
                    <a:pt x="100" y="397"/>
                  </a:lnTo>
                  <a:lnTo>
                    <a:pt x="104" y="416"/>
                  </a:lnTo>
                  <a:lnTo>
                    <a:pt x="112" y="431"/>
                  </a:lnTo>
                  <a:lnTo>
                    <a:pt x="135" y="454"/>
                  </a:lnTo>
                  <a:lnTo>
                    <a:pt x="135" y="535"/>
                  </a:lnTo>
                  <a:lnTo>
                    <a:pt x="108" y="550"/>
                  </a:lnTo>
                  <a:lnTo>
                    <a:pt x="85" y="570"/>
                  </a:lnTo>
                  <a:lnTo>
                    <a:pt x="73" y="597"/>
                  </a:lnTo>
                  <a:lnTo>
                    <a:pt x="70" y="627"/>
                  </a:lnTo>
                  <a:lnTo>
                    <a:pt x="73" y="658"/>
                  </a:lnTo>
                  <a:lnTo>
                    <a:pt x="85" y="685"/>
                  </a:lnTo>
                  <a:lnTo>
                    <a:pt x="108" y="704"/>
                  </a:lnTo>
                  <a:lnTo>
                    <a:pt x="135" y="720"/>
                  </a:lnTo>
                  <a:lnTo>
                    <a:pt x="135" y="727"/>
                  </a:lnTo>
                  <a:lnTo>
                    <a:pt x="139" y="762"/>
                  </a:lnTo>
                  <a:lnTo>
                    <a:pt x="154" y="793"/>
                  </a:lnTo>
                  <a:lnTo>
                    <a:pt x="66" y="793"/>
                  </a:lnTo>
                  <a:lnTo>
                    <a:pt x="43" y="801"/>
                  </a:lnTo>
                  <a:lnTo>
                    <a:pt x="19" y="812"/>
                  </a:lnTo>
                  <a:lnTo>
                    <a:pt x="8" y="835"/>
                  </a:lnTo>
                  <a:lnTo>
                    <a:pt x="0" y="858"/>
                  </a:lnTo>
                  <a:lnTo>
                    <a:pt x="0" y="924"/>
                  </a:lnTo>
                  <a:lnTo>
                    <a:pt x="8" y="947"/>
                  </a:lnTo>
                  <a:lnTo>
                    <a:pt x="19" y="970"/>
                  </a:lnTo>
                  <a:lnTo>
                    <a:pt x="43" y="981"/>
                  </a:lnTo>
                  <a:lnTo>
                    <a:pt x="66" y="989"/>
                  </a:lnTo>
                  <a:lnTo>
                    <a:pt x="1843" y="989"/>
                  </a:lnTo>
                  <a:lnTo>
                    <a:pt x="1866" y="981"/>
                  </a:lnTo>
                  <a:lnTo>
                    <a:pt x="1889" y="970"/>
                  </a:lnTo>
                  <a:lnTo>
                    <a:pt x="1901" y="947"/>
                  </a:lnTo>
                  <a:lnTo>
                    <a:pt x="1905" y="924"/>
                  </a:lnTo>
                  <a:lnTo>
                    <a:pt x="1905" y="858"/>
                  </a:lnTo>
                  <a:lnTo>
                    <a:pt x="1901" y="835"/>
                  </a:lnTo>
                  <a:lnTo>
                    <a:pt x="1889" y="812"/>
                  </a:lnTo>
                  <a:lnTo>
                    <a:pt x="1866" y="801"/>
                  </a:lnTo>
                  <a:lnTo>
                    <a:pt x="1843" y="793"/>
                  </a:lnTo>
                  <a:lnTo>
                    <a:pt x="1843" y="793"/>
                  </a:lnTo>
                  <a:close/>
                  <a:moveTo>
                    <a:pt x="1665" y="354"/>
                  </a:moveTo>
                  <a:lnTo>
                    <a:pt x="1665" y="350"/>
                  </a:lnTo>
                  <a:lnTo>
                    <a:pt x="1735" y="189"/>
                  </a:lnTo>
                  <a:lnTo>
                    <a:pt x="1770" y="200"/>
                  </a:lnTo>
                  <a:lnTo>
                    <a:pt x="1700" y="366"/>
                  </a:lnTo>
                  <a:lnTo>
                    <a:pt x="1662" y="366"/>
                  </a:lnTo>
                  <a:lnTo>
                    <a:pt x="1665" y="354"/>
                  </a:lnTo>
                  <a:close/>
                  <a:moveTo>
                    <a:pt x="1581" y="262"/>
                  </a:moveTo>
                  <a:lnTo>
                    <a:pt x="1581" y="258"/>
                  </a:lnTo>
                  <a:lnTo>
                    <a:pt x="1604" y="131"/>
                  </a:lnTo>
                  <a:lnTo>
                    <a:pt x="1642" y="139"/>
                  </a:lnTo>
                  <a:lnTo>
                    <a:pt x="1600" y="366"/>
                  </a:lnTo>
                  <a:lnTo>
                    <a:pt x="1561" y="366"/>
                  </a:lnTo>
                  <a:lnTo>
                    <a:pt x="1581" y="262"/>
                  </a:lnTo>
                  <a:close/>
                  <a:moveTo>
                    <a:pt x="1507" y="66"/>
                  </a:moveTo>
                  <a:lnTo>
                    <a:pt x="1519" y="254"/>
                  </a:lnTo>
                  <a:lnTo>
                    <a:pt x="1500" y="366"/>
                  </a:lnTo>
                  <a:lnTo>
                    <a:pt x="1492" y="366"/>
                  </a:lnTo>
                  <a:lnTo>
                    <a:pt x="1469" y="66"/>
                  </a:lnTo>
                  <a:lnTo>
                    <a:pt x="1507" y="66"/>
                  </a:lnTo>
                  <a:close/>
                  <a:moveTo>
                    <a:pt x="1712" y="427"/>
                  </a:moveTo>
                  <a:lnTo>
                    <a:pt x="1685" y="762"/>
                  </a:lnTo>
                  <a:lnTo>
                    <a:pt x="1681" y="774"/>
                  </a:lnTo>
                  <a:lnTo>
                    <a:pt x="1673" y="785"/>
                  </a:lnTo>
                  <a:lnTo>
                    <a:pt x="1662" y="793"/>
                  </a:lnTo>
                  <a:lnTo>
                    <a:pt x="1650" y="793"/>
                  </a:lnTo>
                  <a:lnTo>
                    <a:pt x="1550" y="793"/>
                  </a:lnTo>
                  <a:lnTo>
                    <a:pt x="1577" y="666"/>
                  </a:lnTo>
                  <a:lnTo>
                    <a:pt x="1577" y="654"/>
                  </a:lnTo>
                  <a:lnTo>
                    <a:pt x="1569" y="643"/>
                  </a:lnTo>
                  <a:lnTo>
                    <a:pt x="1561" y="635"/>
                  </a:lnTo>
                  <a:lnTo>
                    <a:pt x="1546" y="631"/>
                  </a:lnTo>
                  <a:lnTo>
                    <a:pt x="1365" y="631"/>
                  </a:lnTo>
                  <a:lnTo>
                    <a:pt x="1349" y="427"/>
                  </a:lnTo>
                  <a:lnTo>
                    <a:pt x="1712" y="427"/>
                  </a:lnTo>
                  <a:close/>
                  <a:moveTo>
                    <a:pt x="1357" y="139"/>
                  </a:moveTo>
                  <a:lnTo>
                    <a:pt x="1423" y="366"/>
                  </a:lnTo>
                  <a:lnTo>
                    <a:pt x="1384" y="366"/>
                  </a:lnTo>
                  <a:lnTo>
                    <a:pt x="1322" y="150"/>
                  </a:lnTo>
                  <a:lnTo>
                    <a:pt x="1357" y="139"/>
                  </a:lnTo>
                  <a:close/>
                  <a:moveTo>
                    <a:pt x="1507" y="693"/>
                  </a:moveTo>
                  <a:lnTo>
                    <a:pt x="1488" y="793"/>
                  </a:lnTo>
                  <a:lnTo>
                    <a:pt x="1488" y="793"/>
                  </a:lnTo>
                  <a:lnTo>
                    <a:pt x="1311" y="793"/>
                  </a:lnTo>
                  <a:lnTo>
                    <a:pt x="1307" y="793"/>
                  </a:lnTo>
                  <a:lnTo>
                    <a:pt x="1288" y="693"/>
                  </a:lnTo>
                  <a:lnTo>
                    <a:pt x="1507" y="693"/>
                  </a:lnTo>
                  <a:close/>
                  <a:moveTo>
                    <a:pt x="162" y="331"/>
                  </a:moveTo>
                  <a:lnTo>
                    <a:pt x="166" y="320"/>
                  </a:lnTo>
                  <a:lnTo>
                    <a:pt x="174" y="308"/>
                  </a:lnTo>
                  <a:lnTo>
                    <a:pt x="185" y="297"/>
                  </a:lnTo>
                  <a:lnTo>
                    <a:pt x="204" y="285"/>
                  </a:lnTo>
                  <a:lnTo>
                    <a:pt x="243" y="262"/>
                  </a:lnTo>
                  <a:lnTo>
                    <a:pt x="285" y="247"/>
                  </a:lnTo>
                  <a:lnTo>
                    <a:pt x="328" y="235"/>
                  </a:lnTo>
                  <a:lnTo>
                    <a:pt x="374" y="223"/>
                  </a:lnTo>
                  <a:lnTo>
                    <a:pt x="374" y="223"/>
                  </a:lnTo>
                  <a:lnTo>
                    <a:pt x="470" y="323"/>
                  </a:lnTo>
                  <a:lnTo>
                    <a:pt x="482" y="327"/>
                  </a:lnTo>
                  <a:lnTo>
                    <a:pt x="494" y="331"/>
                  </a:lnTo>
                  <a:lnTo>
                    <a:pt x="505" y="327"/>
                  </a:lnTo>
                  <a:lnTo>
                    <a:pt x="517" y="323"/>
                  </a:lnTo>
                  <a:lnTo>
                    <a:pt x="521" y="312"/>
                  </a:lnTo>
                  <a:lnTo>
                    <a:pt x="524" y="300"/>
                  </a:lnTo>
                  <a:lnTo>
                    <a:pt x="521" y="289"/>
                  </a:lnTo>
                  <a:lnTo>
                    <a:pt x="517" y="277"/>
                  </a:lnTo>
                  <a:lnTo>
                    <a:pt x="447" y="212"/>
                  </a:lnTo>
                  <a:lnTo>
                    <a:pt x="517" y="204"/>
                  </a:lnTo>
                  <a:lnTo>
                    <a:pt x="671" y="354"/>
                  </a:lnTo>
                  <a:lnTo>
                    <a:pt x="679" y="362"/>
                  </a:lnTo>
                  <a:lnTo>
                    <a:pt x="690" y="362"/>
                  </a:lnTo>
                  <a:lnTo>
                    <a:pt x="702" y="362"/>
                  </a:lnTo>
                  <a:lnTo>
                    <a:pt x="713" y="354"/>
                  </a:lnTo>
                  <a:lnTo>
                    <a:pt x="721" y="343"/>
                  </a:lnTo>
                  <a:lnTo>
                    <a:pt x="721" y="331"/>
                  </a:lnTo>
                  <a:lnTo>
                    <a:pt x="721" y="320"/>
                  </a:lnTo>
                  <a:lnTo>
                    <a:pt x="713" y="312"/>
                  </a:lnTo>
                  <a:lnTo>
                    <a:pt x="602" y="200"/>
                  </a:lnTo>
                  <a:lnTo>
                    <a:pt x="625" y="200"/>
                  </a:lnTo>
                  <a:lnTo>
                    <a:pt x="679" y="200"/>
                  </a:lnTo>
                  <a:lnTo>
                    <a:pt x="802" y="323"/>
                  </a:lnTo>
                  <a:lnTo>
                    <a:pt x="810" y="327"/>
                  </a:lnTo>
                  <a:lnTo>
                    <a:pt x="821" y="331"/>
                  </a:lnTo>
                  <a:lnTo>
                    <a:pt x="833" y="327"/>
                  </a:lnTo>
                  <a:lnTo>
                    <a:pt x="844" y="323"/>
                  </a:lnTo>
                  <a:lnTo>
                    <a:pt x="852" y="312"/>
                  </a:lnTo>
                  <a:lnTo>
                    <a:pt x="852" y="300"/>
                  </a:lnTo>
                  <a:lnTo>
                    <a:pt x="852" y="289"/>
                  </a:lnTo>
                  <a:lnTo>
                    <a:pt x="844" y="277"/>
                  </a:lnTo>
                  <a:lnTo>
                    <a:pt x="775" y="208"/>
                  </a:lnTo>
                  <a:lnTo>
                    <a:pt x="875" y="223"/>
                  </a:lnTo>
                  <a:lnTo>
                    <a:pt x="921" y="235"/>
                  </a:lnTo>
                  <a:lnTo>
                    <a:pt x="964" y="247"/>
                  </a:lnTo>
                  <a:lnTo>
                    <a:pt x="1006" y="262"/>
                  </a:lnTo>
                  <a:lnTo>
                    <a:pt x="1049" y="285"/>
                  </a:lnTo>
                  <a:lnTo>
                    <a:pt x="1064" y="297"/>
                  </a:lnTo>
                  <a:lnTo>
                    <a:pt x="1076" y="308"/>
                  </a:lnTo>
                  <a:lnTo>
                    <a:pt x="1083" y="320"/>
                  </a:lnTo>
                  <a:lnTo>
                    <a:pt x="1087" y="331"/>
                  </a:lnTo>
                  <a:lnTo>
                    <a:pt x="1087" y="397"/>
                  </a:lnTo>
                  <a:lnTo>
                    <a:pt x="1087" y="400"/>
                  </a:lnTo>
                  <a:lnTo>
                    <a:pt x="166" y="400"/>
                  </a:lnTo>
                  <a:lnTo>
                    <a:pt x="162" y="397"/>
                  </a:lnTo>
                  <a:lnTo>
                    <a:pt x="162" y="331"/>
                  </a:lnTo>
                  <a:close/>
                  <a:moveTo>
                    <a:pt x="1056" y="462"/>
                  </a:moveTo>
                  <a:lnTo>
                    <a:pt x="1056" y="531"/>
                  </a:lnTo>
                  <a:lnTo>
                    <a:pt x="999" y="531"/>
                  </a:lnTo>
                  <a:lnTo>
                    <a:pt x="929" y="462"/>
                  </a:lnTo>
                  <a:lnTo>
                    <a:pt x="1056" y="462"/>
                  </a:lnTo>
                  <a:close/>
                  <a:moveTo>
                    <a:pt x="914" y="531"/>
                  </a:moveTo>
                  <a:lnTo>
                    <a:pt x="802" y="531"/>
                  </a:lnTo>
                  <a:lnTo>
                    <a:pt x="733" y="462"/>
                  </a:lnTo>
                  <a:lnTo>
                    <a:pt x="844" y="462"/>
                  </a:lnTo>
                  <a:lnTo>
                    <a:pt x="914" y="531"/>
                  </a:lnTo>
                  <a:close/>
                  <a:moveTo>
                    <a:pt x="717" y="531"/>
                  </a:moveTo>
                  <a:lnTo>
                    <a:pt x="605" y="531"/>
                  </a:lnTo>
                  <a:lnTo>
                    <a:pt x="536" y="462"/>
                  </a:lnTo>
                  <a:lnTo>
                    <a:pt x="644" y="462"/>
                  </a:lnTo>
                  <a:lnTo>
                    <a:pt x="717" y="531"/>
                  </a:lnTo>
                  <a:close/>
                  <a:moveTo>
                    <a:pt x="517" y="531"/>
                  </a:moveTo>
                  <a:lnTo>
                    <a:pt x="409" y="531"/>
                  </a:lnTo>
                  <a:lnTo>
                    <a:pt x="339" y="462"/>
                  </a:lnTo>
                  <a:lnTo>
                    <a:pt x="447" y="462"/>
                  </a:lnTo>
                  <a:lnTo>
                    <a:pt x="517" y="531"/>
                  </a:lnTo>
                  <a:close/>
                  <a:moveTo>
                    <a:pt x="320" y="531"/>
                  </a:moveTo>
                  <a:lnTo>
                    <a:pt x="197" y="531"/>
                  </a:lnTo>
                  <a:lnTo>
                    <a:pt x="197" y="462"/>
                  </a:lnTo>
                  <a:lnTo>
                    <a:pt x="251" y="462"/>
                  </a:lnTo>
                  <a:lnTo>
                    <a:pt x="320" y="531"/>
                  </a:lnTo>
                  <a:close/>
                  <a:moveTo>
                    <a:pt x="131" y="627"/>
                  </a:moveTo>
                  <a:lnTo>
                    <a:pt x="131" y="616"/>
                  </a:lnTo>
                  <a:lnTo>
                    <a:pt x="139" y="604"/>
                  </a:lnTo>
                  <a:lnTo>
                    <a:pt x="150" y="597"/>
                  </a:lnTo>
                  <a:lnTo>
                    <a:pt x="166" y="593"/>
                  </a:lnTo>
                  <a:lnTo>
                    <a:pt x="1087" y="593"/>
                  </a:lnTo>
                  <a:lnTo>
                    <a:pt x="1099" y="597"/>
                  </a:lnTo>
                  <a:lnTo>
                    <a:pt x="1110" y="604"/>
                  </a:lnTo>
                  <a:lnTo>
                    <a:pt x="1118" y="616"/>
                  </a:lnTo>
                  <a:lnTo>
                    <a:pt x="1122" y="627"/>
                  </a:lnTo>
                  <a:lnTo>
                    <a:pt x="1118" y="643"/>
                  </a:lnTo>
                  <a:lnTo>
                    <a:pt x="1110" y="654"/>
                  </a:lnTo>
                  <a:lnTo>
                    <a:pt x="1099" y="662"/>
                  </a:lnTo>
                  <a:lnTo>
                    <a:pt x="1087" y="662"/>
                  </a:lnTo>
                  <a:lnTo>
                    <a:pt x="166" y="662"/>
                  </a:lnTo>
                  <a:lnTo>
                    <a:pt x="150" y="662"/>
                  </a:lnTo>
                  <a:lnTo>
                    <a:pt x="139" y="654"/>
                  </a:lnTo>
                  <a:lnTo>
                    <a:pt x="131" y="643"/>
                  </a:lnTo>
                  <a:lnTo>
                    <a:pt x="131" y="627"/>
                  </a:lnTo>
                  <a:lnTo>
                    <a:pt x="131" y="627"/>
                  </a:lnTo>
                  <a:close/>
                  <a:moveTo>
                    <a:pt x="1056" y="724"/>
                  </a:moveTo>
                  <a:lnTo>
                    <a:pt x="1056" y="727"/>
                  </a:lnTo>
                  <a:lnTo>
                    <a:pt x="1049" y="754"/>
                  </a:lnTo>
                  <a:lnTo>
                    <a:pt x="1033" y="774"/>
                  </a:lnTo>
                  <a:lnTo>
                    <a:pt x="1014" y="789"/>
                  </a:lnTo>
                  <a:lnTo>
                    <a:pt x="987" y="793"/>
                  </a:lnTo>
                  <a:lnTo>
                    <a:pt x="262" y="793"/>
                  </a:lnTo>
                  <a:lnTo>
                    <a:pt x="235" y="789"/>
                  </a:lnTo>
                  <a:lnTo>
                    <a:pt x="216" y="774"/>
                  </a:lnTo>
                  <a:lnTo>
                    <a:pt x="201" y="754"/>
                  </a:lnTo>
                  <a:lnTo>
                    <a:pt x="197" y="727"/>
                  </a:lnTo>
                  <a:lnTo>
                    <a:pt x="197" y="724"/>
                  </a:lnTo>
                  <a:lnTo>
                    <a:pt x="1056" y="724"/>
                  </a:lnTo>
                  <a:close/>
                  <a:moveTo>
                    <a:pt x="1843" y="924"/>
                  </a:moveTo>
                  <a:lnTo>
                    <a:pt x="1843" y="927"/>
                  </a:lnTo>
                  <a:lnTo>
                    <a:pt x="66" y="927"/>
                  </a:lnTo>
                  <a:lnTo>
                    <a:pt x="66" y="924"/>
                  </a:lnTo>
                  <a:lnTo>
                    <a:pt x="66" y="858"/>
                  </a:lnTo>
                  <a:lnTo>
                    <a:pt x="66" y="854"/>
                  </a:lnTo>
                  <a:lnTo>
                    <a:pt x="1843" y="854"/>
                  </a:lnTo>
                  <a:lnTo>
                    <a:pt x="1843" y="858"/>
                  </a:lnTo>
                  <a:lnTo>
                    <a:pt x="1843" y="9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22"/>
            <p:cNvSpPr>
              <a:spLocks/>
            </p:cNvSpPr>
            <p:nvPr/>
          </p:nvSpPr>
          <p:spPr bwMode="auto">
            <a:xfrm>
              <a:off x="1450975" y="3902075"/>
              <a:ext cx="201612" cy="879475"/>
            </a:xfrm>
            <a:custGeom>
              <a:avLst/>
              <a:gdLst>
                <a:gd name="T0" fmla="*/ 0 w 127"/>
                <a:gd name="T1" fmla="*/ 357 h 554"/>
                <a:gd name="T2" fmla="*/ 4 w 127"/>
                <a:gd name="T3" fmla="*/ 392 h 554"/>
                <a:gd name="T4" fmla="*/ 12 w 127"/>
                <a:gd name="T5" fmla="*/ 419 h 554"/>
                <a:gd name="T6" fmla="*/ 23 w 127"/>
                <a:gd name="T7" fmla="*/ 442 h 554"/>
                <a:gd name="T8" fmla="*/ 39 w 127"/>
                <a:gd name="T9" fmla="*/ 457 h 554"/>
                <a:gd name="T10" fmla="*/ 58 w 127"/>
                <a:gd name="T11" fmla="*/ 484 h 554"/>
                <a:gd name="T12" fmla="*/ 62 w 127"/>
                <a:gd name="T13" fmla="*/ 500 h 554"/>
                <a:gd name="T14" fmla="*/ 66 w 127"/>
                <a:gd name="T15" fmla="*/ 523 h 554"/>
                <a:gd name="T16" fmla="*/ 66 w 127"/>
                <a:gd name="T17" fmla="*/ 534 h 554"/>
                <a:gd name="T18" fmla="*/ 73 w 127"/>
                <a:gd name="T19" fmla="*/ 542 h 554"/>
                <a:gd name="T20" fmla="*/ 85 w 127"/>
                <a:gd name="T21" fmla="*/ 550 h 554"/>
                <a:gd name="T22" fmla="*/ 96 w 127"/>
                <a:gd name="T23" fmla="*/ 554 h 554"/>
                <a:gd name="T24" fmla="*/ 108 w 127"/>
                <a:gd name="T25" fmla="*/ 550 h 554"/>
                <a:gd name="T26" fmla="*/ 116 w 127"/>
                <a:gd name="T27" fmla="*/ 542 h 554"/>
                <a:gd name="T28" fmla="*/ 123 w 127"/>
                <a:gd name="T29" fmla="*/ 534 h 554"/>
                <a:gd name="T30" fmla="*/ 127 w 127"/>
                <a:gd name="T31" fmla="*/ 523 h 554"/>
                <a:gd name="T32" fmla="*/ 123 w 127"/>
                <a:gd name="T33" fmla="*/ 488 h 554"/>
                <a:gd name="T34" fmla="*/ 112 w 127"/>
                <a:gd name="T35" fmla="*/ 461 h 554"/>
                <a:gd name="T36" fmla="*/ 100 w 127"/>
                <a:gd name="T37" fmla="*/ 438 h 554"/>
                <a:gd name="T38" fmla="*/ 85 w 127"/>
                <a:gd name="T39" fmla="*/ 419 h 554"/>
                <a:gd name="T40" fmla="*/ 69 w 127"/>
                <a:gd name="T41" fmla="*/ 392 h 554"/>
                <a:gd name="T42" fmla="*/ 62 w 127"/>
                <a:gd name="T43" fmla="*/ 377 h 554"/>
                <a:gd name="T44" fmla="*/ 62 w 127"/>
                <a:gd name="T45" fmla="*/ 357 h 554"/>
                <a:gd name="T46" fmla="*/ 62 w 127"/>
                <a:gd name="T47" fmla="*/ 338 h 554"/>
                <a:gd name="T48" fmla="*/ 69 w 127"/>
                <a:gd name="T49" fmla="*/ 323 h 554"/>
                <a:gd name="T50" fmla="*/ 85 w 127"/>
                <a:gd name="T51" fmla="*/ 296 h 554"/>
                <a:gd name="T52" fmla="*/ 100 w 127"/>
                <a:gd name="T53" fmla="*/ 277 h 554"/>
                <a:gd name="T54" fmla="*/ 112 w 127"/>
                <a:gd name="T55" fmla="*/ 254 h 554"/>
                <a:gd name="T56" fmla="*/ 123 w 127"/>
                <a:gd name="T57" fmla="*/ 227 h 554"/>
                <a:gd name="T58" fmla="*/ 127 w 127"/>
                <a:gd name="T59" fmla="*/ 192 h 554"/>
                <a:gd name="T60" fmla="*/ 123 w 127"/>
                <a:gd name="T61" fmla="*/ 157 h 554"/>
                <a:gd name="T62" fmla="*/ 112 w 127"/>
                <a:gd name="T63" fmla="*/ 130 h 554"/>
                <a:gd name="T64" fmla="*/ 100 w 127"/>
                <a:gd name="T65" fmla="*/ 111 h 554"/>
                <a:gd name="T66" fmla="*/ 85 w 127"/>
                <a:gd name="T67" fmla="*/ 92 h 554"/>
                <a:gd name="T68" fmla="*/ 69 w 127"/>
                <a:gd name="T69" fmla="*/ 65 h 554"/>
                <a:gd name="T70" fmla="*/ 62 w 127"/>
                <a:gd name="T71" fmla="*/ 50 h 554"/>
                <a:gd name="T72" fmla="*/ 62 w 127"/>
                <a:gd name="T73" fmla="*/ 30 h 554"/>
                <a:gd name="T74" fmla="*/ 58 w 127"/>
                <a:gd name="T75" fmla="*/ 19 h 554"/>
                <a:gd name="T76" fmla="*/ 50 w 127"/>
                <a:gd name="T77" fmla="*/ 7 h 554"/>
                <a:gd name="T78" fmla="*/ 42 w 127"/>
                <a:gd name="T79" fmla="*/ 0 h 554"/>
                <a:gd name="T80" fmla="*/ 31 w 127"/>
                <a:gd name="T81" fmla="*/ 0 h 554"/>
                <a:gd name="T82" fmla="*/ 19 w 127"/>
                <a:gd name="T83" fmla="*/ 0 h 554"/>
                <a:gd name="T84" fmla="*/ 8 w 127"/>
                <a:gd name="T85" fmla="*/ 7 h 554"/>
                <a:gd name="T86" fmla="*/ 0 w 127"/>
                <a:gd name="T87" fmla="*/ 19 h 554"/>
                <a:gd name="T88" fmla="*/ 0 w 127"/>
                <a:gd name="T89" fmla="*/ 30 h 554"/>
                <a:gd name="T90" fmla="*/ 4 w 127"/>
                <a:gd name="T91" fmla="*/ 65 h 554"/>
                <a:gd name="T92" fmla="*/ 12 w 127"/>
                <a:gd name="T93" fmla="*/ 92 h 554"/>
                <a:gd name="T94" fmla="*/ 23 w 127"/>
                <a:gd name="T95" fmla="*/ 111 h 554"/>
                <a:gd name="T96" fmla="*/ 39 w 127"/>
                <a:gd name="T97" fmla="*/ 130 h 554"/>
                <a:gd name="T98" fmla="*/ 58 w 127"/>
                <a:gd name="T99" fmla="*/ 157 h 554"/>
                <a:gd name="T100" fmla="*/ 62 w 127"/>
                <a:gd name="T101" fmla="*/ 173 h 554"/>
                <a:gd name="T102" fmla="*/ 66 w 127"/>
                <a:gd name="T103" fmla="*/ 192 h 554"/>
                <a:gd name="T104" fmla="*/ 62 w 127"/>
                <a:gd name="T105" fmla="*/ 215 h 554"/>
                <a:gd name="T106" fmla="*/ 58 w 127"/>
                <a:gd name="T107" fmla="*/ 230 h 554"/>
                <a:gd name="T108" fmla="*/ 39 w 127"/>
                <a:gd name="T109" fmla="*/ 257 h 554"/>
                <a:gd name="T110" fmla="*/ 23 w 127"/>
                <a:gd name="T111" fmla="*/ 273 h 554"/>
                <a:gd name="T112" fmla="*/ 12 w 127"/>
                <a:gd name="T113" fmla="*/ 296 h 554"/>
                <a:gd name="T114" fmla="*/ 4 w 127"/>
                <a:gd name="T115" fmla="*/ 323 h 554"/>
                <a:gd name="T116" fmla="*/ 0 w 127"/>
                <a:gd name="T117" fmla="*/ 357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57"/>
                  </a:moveTo>
                  <a:lnTo>
                    <a:pt x="4" y="392"/>
                  </a:lnTo>
                  <a:lnTo>
                    <a:pt x="12" y="419"/>
                  </a:lnTo>
                  <a:lnTo>
                    <a:pt x="23" y="442"/>
                  </a:lnTo>
                  <a:lnTo>
                    <a:pt x="39" y="457"/>
                  </a:lnTo>
                  <a:lnTo>
                    <a:pt x="58" y="484"/>
                  </a:lnTo>
                  <a:lnTo>
                    <a:pt x="62" y="500"/>
                  </a:lnTo>
                  <a:lnTo>
                    <a:pt x="66" y="523"/>
                  </a:lnTo>
                  <a:lnTo>
                    <a:pt x="66" y="534"/>
                  </a:lnTo>
                  <a:lnTo>
                    <a:pt x="73" y="542"/>
                  </a:lnTo>
                  <a:lnTo>
                    <a:pt x="85" y="550"/>
                  </a:lnTo>
                  <a:lnTo>
                    <a:pt x="96" y="554"/>
                  </a:lnTo>
                  <a:lnTo>
                    <a:pt x="108" y="550"/>
                  </a:lnTo>
                  <a:lnTo>
                    <a:pt x="116" y="542"/>
                  </a:lnTo>
                  <a:lnTo>
                    <a:pt x="123" y="534"/>
                  </a:lnTo>
                  <a:lnTo>
                    <a:pt x="127" y="523"/>
                  </a:lnTo>
                  <a:lnTo>
                    <a:pt x="123" y="488"/>
                  </a:lnTo>
                  <a:lnTo>
                    <a:pt x="112" y="461"/>
                  </a:lnTo>
                  <a:lnTo>
                    <a:pt x="100" y="438"/>
                  </a:lnTo>
                  <a:lnTo>
                    <a:pt x="85" y="419"/>
                  </a:lnTo>
                  <a:lnTo>
                    <a:pt x="69" y="392"/>
                  </a:lnTo>
                  <a:lnTo>
                    <a:pt x="62" y="377"/>
                  </a:lnTo>
                  <a:lnTo>
                    <a:pt x="62" y="357"/>
                  </a:lnTo>
                  <a:lnTo>
                    <a:pt x="62" y="338"/>
                  </a:lnTo>
                  <a:lnTo>
                    <a:pt x="69" y="323"/>
                  </a:lnTo>
                  <a:lnTo>
                    <a:pt x="85" y="296"/>
                  </a:lnTo>
                  <a:lnTo>
                    <a:pt x="100" y="277"/>
                  </a:lnTo>
                  <a:lnTo>
                    <a:pt x="112" y="254"/>
                  </a:lnTo>
                  <a:lnTo>
                    <a:pt x="123" y="227"/>
                  </a:lnTo>
                  <a:lnTo>
                    <a:pt x="127" y="192"/>
                  </a:lnTo>
                  <a:lnTo>
                    <a:pt x="123" y="157"/>
                  </a:lnTo>
                  <a:lnTo>
                    <a:pt x="112" y="130"/>
                  </a:lnTo>
                  <a:lnTo>
                    <a:pt x="100" y="111"/>
                  </a:lnTo>
                  <a:lnTo>
                    <a:pt x="85" y="92"/>
                  </a:lnTo>
                  <a:lnTo>
                    <a:pt x="69" y="65"/>
                  </a:lnTo>
                  <a:lnTo>
                    <a:pt x="62" y="50"/>
                  </a:lnTo>
                  <a:lnTo>
                    <a:pt x="62" y="30"/>
                  </a:lnTo>
                  <a:lnTo>
                    <a:pt x="58" y="19"/>
                  </a:lnTo>
                  <a:lnTo>
                    <a:pt x="50" y="7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7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4" y="65"/>
                  </a:lnTo>
                  <a:lnTo>
                    <a:pt x="12" y="92"/>
                  </a:lnTo>
                  <a:lnTo>
                    <a:pt x="23" y="111"/>
                  </a:lnTo>
                  <a:lnTo>
                    <a:pt x="39" y="130"/>
                  </a:lnTo>
                  <a:lnTo>
                    <a:pt x="58" y="157"/>
                  </a:lnTo>
                  <a:lnTo>
                    <a:pt x="62" y="173"/>
                  </a:lnTo>
                  <a:lnTo>
                    <a:pt x="66" y="192"/>
                  </a:lnTo>
                  <a:lnTo>
                    <a:pt x="62" y="215"/>
                  </a:lnTo>
                  <a:lnTo>
                    <a:pt x="58" y="230"/>
                  </a:lnTo>
                  <a:lnTo>
                    <a:pt x="39" y="257"/>
                  </a:lnTo>
                  <a:lnTo>
                    <a:pt x="23" y="273"/>
                  </a:lnTo>
                  <a:lnTo>
                    <a:pt x="12" y="296"/>
                  </a:lnTo>
                  <a:lnTo>
                    <a:pt x="4" y="323"/>
                  </a:lnTo>
                  <a:lnTo>
                    <a:pt x="0" y="3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23"/>
            <p:cNvSpPr>
              <a:spLocks/>
            </p:cNvSpPr>
            <p:nvPr/>
          </p:nvSpPr>
          <p:spPr bwMode="auto">
            <a:xfrm>
              <a:off x="1665288" y="4005263"/>
              <a:ext cx="195262" cy="512763"/>
            </a:xfrm>
            <a:custGeom>
              <a:avLst/>
              <a:gdLst>
                <a:gd name="T0" fmla="*/ 31 w 123"/>
                <a:gd name="T1" fmla="*/ 323 h 323"/>
                <a:gd name="T2" fmla="*/ 42 w 123"/>
                <a:gd name="T3" fmla="*/ 319 h 323"/>
                <a:gd name="T4" fmla="*/ 54 w 123"/>
                <a:gd name="T5" fmla="*/ 312 h 323"/>
                <a:gd name="T6" fmla="*/ 73 w 123"/>
                <a:gd name="T7" fmla="*/ 285 h 323"/>
                <a:gd name="T8" fmla="*/ 96 w 123"/>
                <a:gd name="T9" fmla="*/ 246 h 323"/>
                <a:gd name="T10" fmla="*/ 116 w 123"/>
                <a:gd name="T11" fmla="*/ 192 h 323"/>
                <a:gd name="T12" fmla="*/ 119 w 123"/>
                <a:gd name="T13" fmla="*/ 162 h 323"/>
                <a:gd name="T14" fmla="*/ 123 w 123"/>
                <a:gd name="T15" fmla="*/ 127 h 323"/>
                <a:gd name="T16" fmla="*/ 116 w 123"/>
                <a:gd name="T17" fmla="*/ 69 h 323"/>
                <a:gd name="T18" fmla="*/ 100 w 123"/>
                <a:gd name="T19" fmla="*/ 15 h 323"/>
                <a:gd name="T20" fmla="*/ 92 w 123"/>
                <a:gd name="T21" fmla="*/ 8 h 323"/>
                <a:gd name="T22" fmla="*/ 85 w 123"/>
                <a:gd name="T23" fmla="*/ 0 h 323"/>
                <a:gd name="T24" fmla="*/ 69 w 123"/>
                <a:gd name="T25" fmla="*/ 0 h 323"/>
                <a:gd name="T26" fmla="*/ 58 w 123"/>
                <a:gd name="T27" fmla="*/ 0 h 323"/>
                <a:gd name="T28" fmla="*/ 50 w 123"/>
                <a:gd name="T29" fmla="*/ 8 h 323"/>
                <a:gd name="T30" fmla="*/ 42 w 123"/>
                <a:gd name="T31" fmla="*/ 19 h 323"/>
                <a:gd name="T32" fmla="*/ 42 w 123"/>
                <a:gd name="T33" fmla="*/ 31 h 323"/>
                <a:gd name="T34" fmla="*/ 42 w 123"/>
                <a:gd name="T35" fmla="*/ 42 h 323"/>
                <a:gd name="T36" fmla="*/ 58 w 123"/>
                <a:gd name="T37" fmla="*/ 85 h 323"/>
                <a:gd name="T38" fmla="*/ 62 w 123"/>
                <a:gd name="T39" fmla="*/ 127 h 323"/>
                <a:gd name="T40" fmla="*/ 54 w 123"/>
                <a:gd name="T41" fmla="*/ 181 h 323"/>
                <a:gd name="T42" fmla="*/ 42 w 123"/>
                <a:gd name="T43" fmla="*/ 219 h 323"/>
                <a:gd name="T44" fmla="*/ 23 w 123"/>
                <a:gd name="T45" fmla="*/ 250 h 323"/>
                <a:gd name="T46" fmla="*/ 8 w 123"/>
                <a:gd name="T47" fmla="*/ 273 h 323"/>
                <a:gd name="T48" fmla="*/ 0 w 123"/>
                <a:gd name="T49" fmla="*/ 281 h 323"/>
                <a:gd name="T50" fmla="*/ 0 w 123"/>
                <a:gd name="T51" fmla="*/ 292 h 323"/>
                <a:gd name="T52" fmla="*/ 0 w 123"/>
                <a:gd name="T53" fmla="*/ 304 h 323"/>
                <a:gd name="T54" fmla="*/ 8 w 123"/>
                <a:gd name="T55" fmla="*/ 315 h 323"/>
                <a:gd name="T56" fmla="*/ 19 w 123"/>
                <a:gd name="T57" fmla="*/ 319 h 323"/>
                <a:gd name="T58" fmla="*/ 31 w 123"/>
                <a:gd name="T5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3">
                  <a:moveTo>
                    <a:pt x="31" y="323"/>
                  </a:moveTo>
                  <a:lnTo>
                    <a:pt x="42" y="319"/>
                  </a:lnTo>
                  <a:lnTo>
                    <a:pt x="54" y="312"/>
                  </a:lnTo>
                  <a:lnTo>
                    <a:pt x="73" y="285"/>
                  </a:lnTo>
                  <a:lnTo>
                    <a:pt x="96" y="246"/>
                  </a:lnTo>
                  <a:lnTo>
                    <a:pt x="116" y="192"/>
                  </a:lnTo>
                  <a:lnTo>
                    <a:pt x="119" y="162"/>
                  </a:lnTo>
                  <a:lnTo>
                    <a:pt x="123" y="127"/>
                  </a:lnTo>
                  <a:lnTo>
                    <a:pt x="116" y="69"/>
                  </a:lnTo>
                  <a:lnTo>
                    <a:pt x="100" y="15"/>
                  </a:lnTo>
                  <a:lnTo>
                    <a:pt x="92" y="8"/>
                  </a:lnTo>
                  <a:lnTo>
                    <a:pt x="85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50" y="8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2" y="42"/>
                  </a:lnTo>
                  <a:lnTo>
                    <a:pt x="58" y="85"/>
                  </a:lnTo>
                  <a:lnTo>
                    <a:pt x="62" y="127"/>
                  </a:lnTo>
                  <a:lnTo>
                    <a:pt x="54" y="181"/>
                  </a:lnTo>
                  <a:lnTo>
                    <a:pt x="42" y="219"/>
                  </a:lnTo>
                  <a:lnTo>
                    <a:pt x="23" y="250"/>
                  </a:lnTo>
                  <a:lnTo>
                    <a:pt x="8" y="273"/>
                  </a:lnTo>
                  <a:lnTo>
                    <a:pt x="0" y="281"/>
                  </a:lnTo>
                  <a:lnTo>
                    <a:pt x="0" y="292"/>
                  </a:lnTo>
                  <a:lnTo>
                    <a:pt x="0" y="304"/>
                  </a:lnTo>
                  <a:lnTo>
                    <a:pt x="8" y="315"/>
                  </a:lnTo>
                  <a:lnTo>
                    <a:pt x="19" y="319"/>
                  </a:lnTo>
                  <a:lnTo>
                    <a:pt x="31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24"/>
            <p:cNvSpPr>
              <a:spLocks/>
            </p:cNvSpPr>
            <p:nvPr/>
          </p:nvSpPr>
          <p:spPr bwMode="auto">
            <a:xfrm>
              <a:off x="1236663" y="4157663"/>
              <a:ext cx="201612" cy="519113"/>
            </a:xfrm>
            <a:custGeom>
              <a:avLst/>
              <a:gdLst>
                <a:gd name="T0" fmla="*/ 54 w 127"/>
                <a:gd name="T1" fmla="*/ 327 h 327"/>
                <a:gd name="T2" fmla="*/ 66 w 127"/>
                <a:gd name="T3" fmla="*/ 323 h 327"/>
                <a:gd name="T4" fmla="*/ 73 w 127"/>
                <a:gd name="T5" fmla="*/ 316 h 327"/>
                <a:gd name="T6" fmla="*/ 81 w 127"/>
                <a:gd name="T7" fmla="*/ 304 h 327"/>
                <a:gd name="T8" fmla="*/ 85 w 127"/>
                <a:gd name="T9" fmla="*/ 293 h 327"/>
                <a:gd name="T10" fmla="*/ 81 w 127"/>
                <a:gd name="T11" fmla="*/ 281 h 327"/>
                <a:gd name="T12" fmla="*/ 69 w 127"/>
                <a:gd name="T13" fmla="*/ 243 h 327"/>
                <a:gd name="T14" fmla="*/ 62 w 127"/>
                <a:gd name="T15" fmla="*/ 196 h 327"/>
                <a:gd name="T16" fmla="*/ 69 w 127"/>
                <a:gd name="T17" fmla="*/ 146 h 327"/>
                <a:gd name="T18" fmla="*/ 85 w 127"/>
                <a:gd name="T19" fmla="*/ 104 h 327"/>
                <a:gd name="T20" fmla="*/ 100 w 127"/>
                <a:gd name="T21" fmla="*/ 73 h 327"/>
                <a:gd name="T22" fmla="*/ 120 w 127"/>
                <a:gd name="T23" fmla="*/ 50 h 327"/>
                <a:gd name="T24" fmla="*/ 120 w 127"/>
                <a:gd name="T25" fmla="*/ 50 h 327"/>
                <a:gd name="T26" fmla="*/ 127 w 127"/>
                <a:gd name="T27" fmla="*/ 31 h 327"/>
                <a:gd name="T28" fmla="*/ 120 w 127"/>
                <a:gd name="T29" fmla="*/ 16 h 327"/>
                <a:gd name="T30" fmla="*/ 112 w 127"/>
                <a:gd name="T31" fmla="*/ 8 h 327"/>
                <a:gd name="T32" fmla="*/ 100 w 127"/>
                <a:gd name="T33" fmla="*/ 0 h 327"/>
                <a:gd name="T34" fmla="*/ 89 w 127"/>
                <a:gd name="T35" fmla="*/ 0 h 327"/>
                <a:gd name="T36" fmla="*/ 77 w 127"/>
                <a:gd name="T37" fmla="*/ 8 h 327"/>
                <a:gd name="T38" fmla="*/ 69 w 127"/>
                <a:gd name="T39" fmla="*/ 16 h 327"/>
                <a:gd name="T40" fmla="*/ 50 w 127"/>
                <a:gd name="T41" fmla="*/ 43 h 327"/>
                <a:gd name="T42" fmla="*/ 27 w 127"/>
                <a:gd name="T43" fmla="*/ 81 h 327"/>
                <a:gd name="T44" fmla="*/ 8 w 127"/>
                <a:gd name="T45" fmla="*/ 131 h 327"/>
                <a:gd name="T46" fmla="*/ 4 w 127"/>
                <a:gd name="T47" fmla="*/ 162 h 327"/>
                <a:gd name="T48" fmla="*/ 0 w 127"/>
                <a:gd name="T49" fmla="*/ 196 h 327"/>
                <a:gd name="T50" fmla="*/ 8 w 127"/>
                <a:gd name="T51" fmla="*/ 254 h 327"/>
                <a:gd name="T52" fmla="*/ 23 w 127"/>
                <a:gd name="T53" fmla="*/ 308 h 327"/>
                <a:gd name="T54" fmla="*/ 35 w 127"/>
                <a:gd name="T55" fmla="*/ 320 h 327"/>
                <a:gd name="T56" fmla="*/ 54 w 127"/>
                <a:gd name="T57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7" h="327">
                  <a:moveTo>
                    <a:pt x="54" y="327"/>
                  </a:moveTo>
                  <a:lnTo>
                    <a:pt x="66" y="323"/>
                  </a:lnTo>
                  <a:lnTo>
                    <a:pt x="73" y="316"/>
                  </a:lnTo>
                  <a:lnTo>
                    <a:pt x="81" y="304"/>
                  </a:lnTo>
                  <a:lnTo>
                    <a:pt x="85" y="293"/>
                  </a:lnTo>
                  <a:lnTo>
                    <a:pt x="81" y="281"/>
                  </a:lnTo>
                  <a:lnTo>
                    <a:pt x="69" y="243"/>
                  </a:lnTo>
                  <a:lnTo>
                    <a:pt x="62" y="196"/>
                  </a:lnTo>
                  <a:lnTo>
                    <a:pt x="69" y="146"/>
                  </a:lnTo>
                  <a:lnTo>
                    <a:pt x="85" y="104"/>
                  </a:lnTo>
                  <a:lnTo>
                    <a:pt x="100" y="73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7" y="31"/>
                  </a:lnTo>
                  <a:lnTo>
                    <a:pt x="120" y="16"/>
                  </a:lnTo>
                  <a:lnTo>
                    <a:pt x="112" y="8"/>
                  </a:lnTo>
                  <a:lnTo>
                    <a:pt x="100" y="0"/>
                  </a:lnTo>
                  <a:lnTo>
                    <a:pt x="89" y="0"/>
                  </a:lnTo>
                  <a:lnTo>
                    <a:pt x="77" y="8"/>
                  </a:lnTo>
                  <a:lnTo>
                    <a:pt x="69" y="16"/>
                  </a:lnTo>
                  <a:lnTo>
                    <a:pt x="50" y="43"/>
                  </a:lnTo>
                  <a:lnTo>
                    <a:pt x="27" y="81"/>
                  </a:lnTo>
                  <a:lnTo>
                    <a:pt x="8" y="131"/>
                  </a:lnTo>
                  <a:lnTo>
                    <a:pt x="4" y="162"/>
                  </a:lnTo>
                  <a:lnTo>
                    <a:pt x="0" y="196"/>
                  </a:lnTo>
                  <a:lnTo>
                    <a:pt x="8" y="254"/>
                  </a:lnTo>
                  <a:lnTo>
                    <a:pt x="23" y="308"/>
                  </a:lnTo>
                  <a:lnTo>
                    <a:pt x="35" y="320"/>
                  </a:lnTo>
                  <a:lnTo>
                    <a:pt x="54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343352" y="3864487"/>
            <a:ext cx="638733" cy="469336"/>
            <a:chOff x="557213" y="4054475"/>
            <a:chExt cx="2974974" cy="2185988"/>
          </a:xfrm>
        </p:grpSpPr>
        <p:sp>
          <p:nvSpPr>
            <p:cNvPr id="73" name="Freeform 129"/>
            <p:cNvSpPr>
              <a:spLocks noEditPoints="1"/>
            </p:cNvSpPr>
            <p:nvPr/>
          </p:nvSpPr>
          <p:spPr bwMode="auto">
            <a:xfrm>
              <a:off x="557213" y="4262438"/>
              <a:ext cx="415925" cy="1763713"/>
            </a:xfrm>
            <a:custGeom>
              <a:avLst/>
              <a:gdLst>
                <a:gd name="T0" fmla="*/ 220 w 262"/>
                <a:gd name="T1" fmla="*/ 3 h 1111"/>
                <a:gd name="T2" fmla="*/ 201 w 262"/>
                <a:gd name="T3" fmla="*/ 19 h 1111"/>
                <a:gd name="T4" fmla="*/ 201 w 262"/>
                <a:gd name="T5" fmla="*/ 265 h 1111"/>
                <a:gd name="T6" fmla="*/ 162 w 262"/>
                <a:gd name="T7" fmla="*/ 30 h 1111"/>
                <a:gd name="T8" fmla="*/ 154 w 262"/>
                <a:gd name="T9" fmla="*/ 11 h 1111"/>
                <a:gd name="T10" fmla="*/ 131 w 262"/>
                <a:gd name="T11" fmla="*/ 0 h 1111"/>
                <a:gd name="T12" fmla="*/ 108 w 262"/>
                <a:gd name="T13" fmla="*/ 11 h 1111"/>
                <a:gd name="T14" fmla="*/ 100 w 262"/>
                <a:gd name="T15" fmla="*/ 30 h 1111"/>
                <a:gd name="T16" fmla="*/ 66 w 262"/>
                <a:gd name="T17" fmla="*/ 265 h 1111"/>
                <a:gd name="T18" fmla="*/ 62 w 262"/>
                <a:gd name="T19" fmla="*/ 19 h 1111"/>
                <a:gd name="T20" fmla="*/ 46 w 262"/>
                <a:gd name="T21" fmla="*/ 3 h 1111"/>
                <a:gd name="T22" fmla="*/ 19 w 262"/>
                <a:gd name="T23" fmla="*/ 3 h 1111"/>
                <a:gd name="T24" fmla="*/ 4 w 262"/>
                <a:gd name="T25" fmla="*/ 19 h 1111"/>
                <a:gd name="T26" fmla="*/ 0 w 262"/>
                <a:gd name="T27" fmla="*/ 327 h 1111"/>
                <a:gd name="T28" fmla="*/ 12 w 262"/>
                <a:gd name="T29" fmla="*/ 365 h 1111"/>
                <a:gd name="T30" fmla="*/ 62 w 262"/>
                <a:gd name="T31" fmla="*/ 415 h 1111"/>
                <a:gd name="T32" fmla="*/ 100 w 262"/>
                <a:gd name="T33" fmla="*/ 423 h 1111"/>
                <a:gd name="T34" fmla="*/ 100 w 262"/>
                <a:gd name="T35" fmla="*/ 1081 h 1111"/>
                <a:gd name="T36" fmla="*/ 108 w 262"/>
                <a:gd name="T37" fmla="*/ 1104 h 1111"/>
                <a:gd name="T38" fmla="*/ 131 w 262"/>
                <a:gd name="T39" fmla="*/ 1111 h 1111"/>
                <a:gd name="T40" fmla="*/ 154 w 262"/>
                <a:gd name="T41" fmla="*/ 1104 h 1111"/>
                <a:gd name="T42" fmla="*/ 162 w 262"/>
                <a:gd name="T43" fmla="*/ 1081 h 1111"/>
                <a:gd name="T44" fmla="*/ 166 w 262"/>
                <a:gd name="T45" fmla="*/ 423 h 1111"/>
                <a:gd name="T46" fmla="*/ 201 w 262"/>
                <a:gd name="T47" fmla="*/ 415 h 1111"/>
                <a:gd name="T48" fmla="*/ 255 w 262"/>
                <a:gd name="T49" fmla="*/ 365 h 1111"/>
                <a:gd name="T50" fmla="*/ 262 w 262"/>
                <a:gd name="T51" fmla="*/ 327 h 1111"/>
                <a:gd name="T52" fmla="*/ 258 w 262"/>
                <a:gd name="T53" fmla="*/ 19 h 1111"/>
                <a:gd name="T54" fmla="*/ 243 w 262"/>
                <a:gd name="T55" fmla="*/ 3 h 1111"/>
                <a:gd name="T56" fmla="*/ 231 w 262"/>
                <a:gd name="T57" fmla="*/ 0 h 1111"/>
                <a:gd name="T58" fmla="*/ 197 w 262"/>
                <a:gd name="T59" fmla="*/ 342 h 1111"/>
                <a:gd name="T60" fmla="*/ 177 w 262"/>
                <a:gd name="T61" fmla="*/ 361 h 1111"/>
                <a:gd name="T62" fmla="*/ 100 w 262"/>
                <a:gd name="T63" fmla="*/ 361 h 1111"/>
                <a:gd name="T64" fmla="*/ 73 w 262"/>
                <a:gd name="T65" fmla="*/ 354 h 1111"/>
                <a:gd name="T66" fmla="*/ 66 w 262"/>
                <a:gd name="T67" fmla="*/ 327 h 1111"/>
                <a:gd name="T68" fmla="*/ 201 w 262"/>
                <a:gd name="T69" fmla="*/ 327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1111">
                  <a:moveTo>
                    <a:pt x="231" y="0"/>
                  </a:moveTo>
                  <a:lnTo>
                    <a:pt x="220" y="3"/>
                  </a:lnTo>
                  <a:lnTo>
                    <a:pt x="208" y="11"/>
                  </a:lnTo>
                  <a:lnTo>
                    <a:pt x="201" y="19"/>
                  </a:lnTo>
                  <a:lnTo>
                    <a:pt x="201" y="30"/>
                  </a:lnTo>
                  <a:lnTo>
                    <a:pt x="201" y="265"/>
                  </a:lnTo>
                  <a:lnTo>
                    <a:pt x="162" y="265"/>
                  </a:lnTo>
                  <a:lnTo>
                    <a:pt x="162" y="30"/>
                  </a:lnTo>
                  <a:lnTo>
                    <a:pt x="162" y="19"/>
                  </a:lnTo>
                  <a:lnTo>
                    <a:pt x="154" y="11"/>
                  </a:lnTo>
                  <a:lnTo>
                    <a:pt x="143" y="3"/>
                  </a:lnTo>
                  <a:lnTo>
                    <a:pt x="131" y="0"/>
                  </a:lnTo>
                  <a:lnTo>
                    <a:pt x="120" y="3"/>
                  </a:lnTo>
                  <a:lnTo>
                    <a:pt x="108" y="11"/>
                  </a:lnTo>
                  <a:lnTo>
                    <a:pt x="104" y="19"/>
                  </a:lnTo>
                  <a:lnTo>
                    <a:pt x="100" y="30"/>
                  </a:lnTo>
                  <a:lnTo>
                    <a:pt x="100" y="265"/>
                  </a:lnTo>
                  <a:lnTo>
                    <a:pt x="66" y="265"/>
                  </a:lnTo>
                  <a:lnTo>
                    <a:pt x="66" y="30"/>
                  </a:lnTo>
                  <a:lnTo>
                    <a:pt x="62" y="19"/>
                  </a:lnTo>
                  <a:lnTo>
                    <a:pt x="54" y="11"/>
                  </a:lnTo>
                  <a:lnTo>
                    <a:pt x="46" y="3"/>
                  </a:lnTo>
                  <a:lnTo>
                    <a:pt x="35" y="0"/>
                  </a:lnTo>
                  <a:lnTo>
                    <a:pt x="19" y="3"/>
                  </a:lnTo>
                  <a:lnTo>
                    <a:pt x="12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0" y="327"/>
                  </a:lnTo>
                  <a:lnTo>
                    <a:pt x="4" y="346"/>
                  </a:lnTo>
                  <a:lnTo>
                    <a:pt x="12" y="365"/>
                  </a:lnTo>
                  <a:lnTo>
                    <a:pt x="31" y="396"/>
                  </a:lnTo>
                  <a:lnTo>
                    <a:pt x="62" y="415"/>
                  </a:lnTo>
                  <a:lnTo>
                    <a:pt x="81" y="423"/>
                  </a:lnTo>
                  <a:lnTo>
                    <a:pt x="100" y="423"/>
                  </a:lnTo>
                  <a:lnTo>
                    <a:pt x="100" y="423"/>
                  </a:lnTo>
                  <a:lnTo>
                    <a:pt x="100" y="1081"/>
                  </a:lnTo>
                  <a:lnTo>
                    <a:pt x="104" y="1096"/>
                  </a:lnTo>
                  <a:lnTo>
                    <a:pt x="108" y="1104"/>
                  </a:lnTo>
                  <a:lnTo>
                    <a:pt x="120" y="1111"/>
                  </a:lnTo>
                  <a:lnTo>
                    <a:pt x="131" y="1111"/>
                  </a:lnTo>
                  <a:lnTo>
                    <a:pt x="143" y="1111"/>
                  </a:lnTo>
                  <a:lnTo>
                    <a:pt x="154" y="1104"/>
                  </a:lnTo>
                  <a:lnTo>
                    <a:pt x="162" y="1096"/>
                  </a:lnTo>
                  <a:lnTo>
                    <a:pt x="162" y="1081"/>
                  </a:lnTo>
                  <a:lnTo>
                    <a:pt x="162" y="423"/>
                  </a:lnTo>
                  <a:lnTo>
                    <a:pt x="166" y="423"/>
                  </a:lnTo>
                  <a:lnTo>
                    <a:pt x="185" y="423"/>
                  </a:lnTo>
                  <a:lnTo>
                    <a:pt x="201" y="415"/>
                  </a:lnTo>
                  <a:lnTo>
                    <a:pt x="231" y="396"/>
                  </a:lnTo>
                  <a:lnTo>
                    <a:pt x="255" y="365"/>
                  </a:lnTo>
                  <a:lnTo>
                    <a:pt x="258" y="346"/>
                  </a:lnTo>
                  <a:lnTo>
                    <a:pt x="262" y="327"/>
                  </a:lnTo>
                  <a:lnTo>
                    <a:pt x="262" y="30"/>
                  </a:lnTo>
                  <a:lnTo>
                    <a:pt x="258" y="19"/>
                  </a:lnTo>
                  <a:lnTo>
                    <a:pt x="251" y="11"/>
                  </a:lnTo>
                  <a:lnTo>
                    <a:pt x="243" y="3"/>
                  </a:lnTo>
                  <a:lnTo>
                    <a:pt x="231" y="0"/>
                  </a:lnTo>
                  <a:lnTo>
                    <a:pt x="231" y="0"/>
                  </a:lnTo>
                  <a:close/>
                  <a:moveTo>
                    <a:pt x="201" y="327"/>
                  </a:moveTo>
                  <a:lnTo>
                    <a:pt x="197" y="342"/>
                  </a:lnTo>
                  <a:lnTo>
                    <a:pt x="189" y="354"/>
                  </a:lnTo>
                  <a:lnTo>
                    <a:pt x="177" y="361"/>
                  </a:lnTo>
                  <a:lnTo>
                    <a:pt x="166" y="361"/>
                  </a:lnTo>
                  <a:lnTo>
                    <a:pt x="100" y="361"/>
                  </a:lnTo>
                  <a:lnTo>
                    <a:pt x="85" y="361"/>
                  </a:lnTo>
                  <a:lnTo>
                    <a:pt x="73" y="354"/>
                  </a:lnTo>
                  <a:lnTo>
                    <a:pt x="66" y="342"/>
                  </a:lnTo>
                  <a:lnTo>
                    <a:pt x="66" y="327"/>
                  </a:lnTo>
                  <a:lnTo>
                    <a:pt x="66" y="327"/>
                  </a:lnTo>
                  <a:lnTo>
                    <a:pt x="201" y="327"/>
                  </a:lnTo>
                  <a:lnTo>
                    <a:pt x="201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30"/>
            <p:cNvSpPr>
              <a:spLocks noEditPoints="1"/>
            </p:cNvSpPr>
            <p:nvPr/>
          </p:nvSpPr>
          <p:spPr bwMode="auto">
            <a:xfrm>
              <a:off x="3232150" y="4262438"/>
              <a:ext cx="300037" cy="1763713"/>
            </a:xfrm>
            <a:custGeom>
              <a:avLst/>
              <a:gdLst>
                <a:gd name="T0" fmla="*/ 123 w 189"/>
                <a:gd name="T1" fmla="*/ 0 h 1111"/>
                <a:gd name="T2" fmla="*/ 100 w 189"/>
                <a:gd name="T3" fmla="*/ 7 h 1111"/>
                <a:gd name="T4" fmla="*/ 81 w 189"/>
                <a:gd name="T5" fmla="*/ 19 h 1111"/>
                <a:gd name="T6" fmla="*/ 65 w 189"/>
                <a:gd name="T7" fmla="*/ 38 h 1111"/>
                <a:gd name="T8" fmla="*/ 58 w 189"/>
                <a:gd name="T9" fmla="*/ 61 h 1111"/>
                <a:gd name="T10" fmla="*/ 0 w 189"/>
                <a:gd name="T11" fmla="*/ 681 h 1111"/>
                <a:gd name="T12" fmla="*/ 4 w 189"/>
                <a:gd name="T13" fmla="*/ 700 h 1111"/>
                <a:gd name="T14" fmla="*/ 7 w 189"/>
                <a:gd name="T15" fmla="*/ 719 h 1111"/>
                <a:gd name="T16" fmla="*/ 27 w 189"/>
                <a:gd name="T17" fmla="*/ 754 h 1111"/>
                <a:gd name="T18" fmla="*/ 58 w 189"/>
                <a:gd name="T19" fmla="*/ 777 h 1111"/>
                <a:gd name="T20" fmla="*/ 77 w 189"/>
                <a:gd name="T21" fmla="*/ 784 h 1111"/>
                <a:gd name="T22" fmla="*/ 96 w 189"/>
                <a:gd name="T23" fmla="*/ 784 h 1111"/>
                <a:gd name="T24" fmla="*/ 127 w 189"/>
                <a:gd name="T25" fmla="*/ 784 h 1111"/>
                <a:gd name="T26" fmla="*/ 127 w 189"/>
                <a:gd name="T27" fmla="*/ 1081 h 1111"/>
                <a:gd name="T28" fmla="*/ 131 w 189"/>
                <a:gd name="T29" fmla="*/ 1096 h 1111"/>
                <a:gd name="T30" fmla="*/ 135 w 189"/>
                <a:gd name="T31" fmla="*/ 1104 h 1111"/>
                <a:gd name="T32" fmla="*/ 146 w 189"/>
                <a:gd name="T33" fmla="*/ 1111 h 1111"/>
                <a:gd name="T34" fmla="*/ 158 w 189"/>
                <a:gd name="T35" fmla="*/ 1111 h 1111"/>
                <a:gd name="T36" fmla="*/ 169 w 189"/>
                <a:gd name="T37" fmla="*/ 1111 h 1111"/>
                <a:gd name="T38" fmla="*/ 181 w 189"/>
                <a:gd name="T39" fmla="*/ 1104 h 1111"/>
                <a:gd name="T40" fmla="*/ 185 w 189"/>
                <a:gd name="T41" fmla="*/ 1096 h 1111"/>
                <a:gd name="T42" fmla="*/ 189 w 189"/>
                <a:gd name="T43" fmla="*/ 1081 h 1111"/>
                <a:gd name="T44" fmla="*/ 189 w 189"/>
                <a:gd name="T45" fmla="*/ 65 h 1111"/>
                <a:gd name="T46" fmla="*/ 185 w 189"/>
                <a:gd name="T47" fmla="*/ 42 h 1111"/>
                <a:gd name="T48" fmla="*/ 169 w 189"/>
                <a:gd name="T49" fmla="*/ 19 h 1111"/>
                <a:gd name="T50" fmla="*/ 150 w 189"/>
                <a:gd name="T51" fmla="*/ 7 h 1111"/>
                <a:gd name="T52" fmla="*/ 123 w 189"/>
                <a:gd name="T53" fmla="*/ 0 h 1111"/>
                <a:gd name="T54" fmla="*/ 123 w 189"/>
                <a:gd name="T55" fmla="*/ 0 h 1111"/>
                <a:gd name="T56" fmla="*/ 127 w 189"/>
                <a:gd name="T57" fmla="*/ 723 h 1111"/>
                <a:gd name="T58" fmla="*/ 96 w 189"/>
                <a:gd name="T59" fmla="*/ 723 h 1111"/>
                <a:gd name="T60" fmla="*/ 85 w 189"/>
                <a:gd name="T61" fmla="*/ 719 h 1111"/>
                <a:gd name="T62" fmla="*/ 73 w 189"/>
                <a:gd name="T63" fmla="*/ 711 h 1111"/>
                <a:gd name="T64" fmla="*/ 65 w 189"/>
                <a:gd name="T65" fmla="*/ 700 h 1111"/>
                <a:gd name="T66" fmla="*/ 61 w 189"/>
                <a:gd name="T67" fmla="*/ 684 h 1111"/>
                <a:gd name="T68" fmla="*/ 119 w 189"/>
                <a:gd name="T69" fmla="*/ 65 h 1111"/>
                <a:gd name="T70" fmla="*/ 123 w 189"/>
                <a:gd name="T71" fmla="*/ 61 h 1111"/>
                <a:gd name="T72" fmla="*/ 127 w 189"/>
                <a:gd name="T73" fmla="*/ 65 h 1111"/>
                <a:gd name="T74" fmla="*/ 127 w 189"/>
                <a:gd name="T75" fmla="*/ 723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111">
                  <a:moveTo>
                    <a:pt x="123" y="0"/>
                  </a:moveTo>
                  <a:lnTo>
                    <a:pt x="100" y="7"/>
                  </a:lnTo>
                  <a:lnTo>
                    <a:pt x="81" y="19"/>
                  </a:lnTo>
                  <a:lnTo>
                    <a:pt x="65" y="38"/>
                  </a:lnTo>
                  <a:lnTo>
                    <a:pt x="58" y="61"/>
                  </a:lnTo>
                  <a:lnTo>
                    <a:pt x="0" y="681"/>
                  </a:lnTo>
                  <a:lnTo>
                    <a:pt x="4" y="700"/>
                  </a:lnTo>
                  <a:lnTo>
                    <a:pt x="7" y="719"/>
                  </a:lnTo>
                  <a:lnTo>
                    <a:pt x="27" y="754"/>
                  </a:lnTo>
                  <a:lnTo>
                    <a:pt x="58" y="777"/>
                  </a:lnTo>
                  <a:lnTo>
                    <a:pt x="77" y="784"/>
                  </a:lnTo>
                  <a:lnTo>
                    <a:pt x="96" y="784"/>
                  </a:lnTo>
                  <a:lnTo>
                    <a:pt x="127" y="784"/>
                  </a:lnTo>
                  <a:lnTo>
                    <a:pt x="127" y="1081"/>
                  </a:lnTo>
                  <a:lnTo>
                    <a:pt x="131" y="1096"/>
                  </a:lnTo>
                  <a:lnTo>
                    <a:pt x="135" y="1104"/>
                  </a:lnTo>
                  <a:lnTo>
                    <a:pt x="146" y="1111"/>
                  </a:lnTo>
                  <a:lnTo>
                    <a:pt x="158" y="1111"/>
                  </a:lnTo>
                  <a:lnTo>
                    <a:pt x="169" y="1111"/>
                  </a:lnTo>
                  <a:lnTo>
                    <a:pt x="181" y="1104"/>
                  </a:lnTo>
                  <a:lnTo>
                    <a:pt x="185" y="1096"/>
                  </a:lnTo>
                  <a:lnTo>
                    <a:pt x="189" y="1081"/>
                  </a:lnTo>
                  <a:lnTo>
                    <a:pt x="189" y="65"/>
                  </a:lnTo>
                  <a:lnTo>
                    <a:pt x="185" y="42"/>
                  </a:lnTo>
                  <a:lnTo>
                    <a:pt x="169" y="19"/>
                  </a:lnTo>
                  <a:lnTo>
                    <a:pt x="150" y="7"/>
                  </a:lnTo>
                  <a:lnTo>
                    <a:pt x="123" y="0"/>
                  </a:lnTo>
                  <a:lnTo>
                    <a:pt x="123" y="0"/>
                  </a:lnTo>
                  <a:close/>
                  <a:moveTo>
                    <a:pt x="127" y="723"/>
                  </a:moveTo>
                  <a:lnTo>
                    <a:pt x="96" y="723"/>
                  </a:lnTo>
                  <a:lnTo>
                    <a:pt x="85" y="719"/>
                  </a:lnTo>
                  <a:lnTo>
                    <a:pt x="73" y="711"/>
                  </a:lnTo>
                  <a:lnTo>
                    <a:pt x="65" y="700"/>
                  </a:lnTo>
                  <a:lnTo>
                    <a:pt x="61" y="684"/>
                  </a:lnTo>
                  <a:lnTo>
                    <a:pt x="119" y="65"/>
                  </a:lnTo>
                  <a:lnTo>
                    <a:pt x="123" y="61"/>
                  </a:lnTo>
                  <a:lnTo>
                    <a:pt x="127" y="65"/>
                  </a:lnTo>
                  <a:lnTo>
                    <a:pt x="127" y="7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131"/>
            <p:cNvSpPr>
              <a:spLocks noEditPoints="1"/>
            </p:cNvSpPr>
            <p:nvPr/>
          </p:nvSpPr>
          <p:spPr bwMode="auto">
            <a:xfrm>
              <a:off x="979488" y="4054475"/>
              <a:ext cx="2184400" cy="2185988"/>
            </a:xfrm>
            <a:custGeom>
              <a:avLst/>
              <a:gdLst>
                <a:gd name="T0" fmla="*/ 551 w 1376"/>
                <a:gd name="T1" fmla="*/ 15 h 1377"/>
                <a:gd name="T2" fmla="*/ 359 w 1376"/>
                <a:gd name="T3" fmla="*/ 84 h 1377"/>
                <a:gd name="T4" fmla="*/ 201 w 1376"/>
                <a:gd name="T5" fmla="*/ 204 h 1377"/>
                <a:gd name="T6" fmla="*/ 81 w 1376"/>
                <a:gd name="T7" fmla="*/ 361 h 1377"/>
                <a:gd name="T8" fmla="*/ 12 w 1376"/>
                <a:gd name="T9" fmla="*/ 550 h 1377"/>
                <a:gd name="T10" fmla="*/ 4 w 1376"/>
                <a:gd name="T11" fmla="*/ 758 h 1377"/>
                <a:gd name="T12" fmla="*/ 54 w 1376"/>
                <a:gd name="T13" fmla="*/ 954 h 1377"/>
                <a:gd name="T14" fmla="*/ 158 w 1376"/>
                <a:gd name="T15" fmla="*/ 1123 h 1377"/>
                <a:gd name="T16" fmla="*/ 305 w 1376"/>
                <a:gd name="T17" fmla="*/ 1258 h 1377"/>
                <a:gd name="T18" fmla="*/ 482 w 1376"/>
                <a:gd name="T19" fmla="*/ 1342 h 1377"/>
                <a:gd name="T20" fmla="*/ 686 w 1376"/>
                <a:gd name="T21" fmla="*/ 1377 h 1377"/>
                <a:gd name="T22" fmla="*/ 894 w 1376"/>
                <a:gd name="T23" fmla="*/ 1342 h 1377"/>
                <a:gd name="T24" fmla="*/ 1072 w 1376"/>
                <a:gd name="T25" fmla="*/ 1258 h 1377"/>
                <a:gd name="T26" fmla="*/ 1218 w 1376"/>
                <a:gd name="T27" fmla="*/ 1123 h 1377"/>
                <a:gd name="T28" fmla="*/ 1322 w 1376"/>
                <a:gd name="T29" fmla="*/ 954 h 1377"/>
                <a:gd name="T30" fmla="*/ 1373 w 1376"/>
                <a:gd name="T31" fmla="*/ 758 h 1377"/>
                <a:gd name="T32" fmla="*/ 1365 w 1376"/>
                <a:gd name="T33" fmla="*/ 550 h 1377"/>
                <a:gd name="T34" fmla="*/ 1295 w 1376"/>
                <a:gd name="T35" fmla="*/ 361 h 1377"/>
                <a:gd name="T36" fmla="*/ 1176 w 1376"/>
                <a:gd name="T37" fmla="*/ 204 h 1377"/>
                <a:gd name="T38" fmla="*/ 1018 w 1376"/>
                <a:gd name="T39" fmla="*/ 84 h 1377"/>
                <a:gd name="T40" fmla="*/ 825 w 1376"/>
                <a:gd name="T41" fmla="*/ 15 h 1377"/>
                <a:gd name="T42" fmla="*/ 686 w 1376"/>
                <a:gd name="T43" fmla="*/ 0 h 1377"/>
                <a:gd name="T44" fmla="*/ 563 w 1376"/>
                <a:gd name="T45" fmla="*/ 1300 h 1377"/>
                <a:gd name="T46" fmla="*/ 389 w 1376"/>
                <a:gd name="T47" fmla="*/ 1239 h 1377"/>
                <a:gd name="T48" fmla="*/ 247 w 1376"/>
                <a:gd name="T49" fmla="*/ 1131 h 1377"/>
                <a:gd name="T50" fmla="*/ 135 w 1376"/>
                <a:gd name="T51" fmla="*/ 985 h 1377"/>
                <a:gd name="T52" fmla="*/ 73 w 1376"/>
                <a:gd name="T53" fmla="*/ 815 h 1377"/>
                <a:gd name="T54" fmla="*/ 66 w 1376"/>
                <a:gd name="T55" fmla="*/ 623 h 1377"/>
                <a:gd name="T56" fmla="*/ 112 w 1376"/>
                <a:gd name="T57" fmla="*/ 446 h 1377"/>
                <a:gd name="T58" fmla="*/ 204 w 1376"/>
                <a:gd name="T59" fmla="*/ 288 h 1377"/>
                <a:gd name="T60" fmla="*/ 339 w 1376"/>
                <a:gd name="T61" fmla="*/ 169 h 1377"/>
                <a:gd name="T62" fmla="*/ 501 w 1376"/>
                <a:gd name="T63" fmla="*/ 92 h 1377"/>
                <a:gd name="T64" fmla="*/ 686 w 1376"/>
                <a:gd name="T65" fmla="*/ 61 h 1377"/>
                <a:gd name="T66" fmla="*/ 875 w 1376"/>
                <a:gd name="T67" fmla="*/ 92 h 1377"/>
                <a:gd name="T68" fmla="*/ 1037 w 1376"/>
                <a:gd name="T69" fmla="*/ 169 h 1377"/>
                <a:gd name="T70" fmla="*/ 1172 w 1376"/>
                <a:gd name="T71" fmla="*/ 288 h 1377"/>
                <a:gd name="T72" fmla="*/ 1265 w 1376"/>
                <a:gd name="T73" fmla="*/ 446 h 1377"/>
                <a:gd name="T74" fmla="*/ 1311 w 1376"/>
                <a:gd name="T75" fmla="*/ 623 h 1377"/>
                <a:gd name="T76" fmla="*/ 1303 w 1376"/>
                <a:gd name="T77" fmla="*/ 815 h 1377"/>
                <a:gd name="T78" fmla="*/ 1241 w 1376"/>
                <a:gd name="T79" fmla="*/ 985 h 1377"/>
                <a:gd name="T80" fmla="*/ 1130 w 1376"/>
                <a:gd name="T81" fmla="*/ 1131 h 1377"/>
                <a:gd name="T82" fmla="*/ 987 w 1376"/>
                <a:gd name="T83" fmla="*/ 1239 h 1377"/>
                <a:gd name="T84" fmla="*/ 814 w 1376"/>
                <a:gd name="T85" fmla="*/ 1300 h 1377"/>
                <a:gd name="T86" fmla="*/ 686 w 1376"/>
                <a:gd name="T87" fmla="*/ 1315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6" h="1377">
                  <a:moveTo>
                    <a:pt x="686" y="0"/>
                  </a:moveTo>
                  <a:lnTo>
                    <a:pt x="617" y="4"/>
                  </a:lnTo>
                  <a:lnTo>
                    <a:pt x="551" y="15"/>
                  </a:lnTo>
                  <a:lnTo>
                    <a:pt x="482" y="31"/>
                  </a:lnTo>
                  <a:lnTo>
                    <a:pt x="420" y="54"/>
                  </a:lnTo>
                  <a:lnTo>
                    <a:pt x="359" y="84"/>
                  </a:lnTo>
                  <a:lnTo>
                    <a:pt x="305" y="119"/>
                  </a:lnTo>
                  <a:lnTo>
                    <a:pt x="251" y="158"/>
                  </a:lnTo>
                  <a:lnTo>
                    <a:pt x="201" y="204"/>
                  </a:lnTo>
                  <a:lnTo>
                    <a:pt x="158" y="250"/>
                  </a:lnTo>
                  <a:lnTo>
                    <a:pt x="116" y="304"/>
                  </a:lnTo>
                  <a:lnTo>
                    <a:pt x="81" y="361"/>
                  </a:lnTo>
                  <a:lnTo>
                    <a:pt x="54" y="419"/>
                  </a:lnTo>
                  <a:lnTo>
                    <a:pt x="31" y="485"/>
                  </a:lnTo>
                  <a:lnTo>
                    <a:pt x="12" y="550"/>
                  </a:lnTo>
                  <a:lnTo>
                    <a:pt x="4" y="619"/>
                  </a:lnTo>
                  <a:lnTo>
                    <a:pt x="0" y="688"/>
                  </a:lnTo>
                  <a:lnTo>
                    <a:pt x="4" y="758"/>
                  </a:lnTo>
                  <a:lnTo>
                    <a:pt x="12" y="827"/>
                  </a:lnTo>
                  <a:lnTo>
                    <a:pt x="31" y="892"/>
                  </a:lnTo>
                  <a:lnTo>
                    <a:pt x="54" y="954"/>
                  </a:lnTo>
                  <a:lnTo>
                    <a:pt x="81" y="1015"/>
                  </a:lnTo>
                  <a:lnTo>
                    <a:pt x="116" y="1073"/>
                  </a:lnTo>
                  <a:lnTo>
                    <a:pt x="158" y="1123"/>
                  </a:lnTo>
                  <a:lnTo>
                    <a:pt x="201" y="1173"/>
                  </a:lnTo>
                  <a:lnTo>
                    <a:pt x="251" y="1219"/>
                  </a:lnTo>
                  <a:lnTo>
                    <a:pt x="305" y="1258"/>
                  </a:lnTo>
                  <a:lnTo>
                    <a:pt x="359" y="1292"/>
                  </a:lnTo>
                  <a:lnTo>
                    <a:pt x="420" y="1319"/>
                  </a:lnTo>
                  <a:lnTo>
                    <a:pt x="482" y="1342"/>
                  </a:lnTo>
                  <a:lnTo>
                    <a:pt x="551" y="1362"/>
                  </a:lnTo>
                  <a:lnTo>
                    <a:pt x="617" y="1373"/>
                  </a:lnTo>
                  <a:lnTo>
                    <a:pt x="686" y="1377"/>
                  </a:lnTo>
                  <a:lnTo>
                    <a:pt x="760" y="1373"/>
                  </a:lnTo>
                  <a:lnTo>
                    <a:pt x="825" y="1362"/>
                  </a:lnTo>
                  <a:lnTo>
                    <a:pt x="894" y="1342"/>
                  </a:lnTo>
                  <a:lnTo>
                    <a:pt x="956" y="1319"/>
                  </a:lnTo>
                  <a:lnTo>
                    <a:pt x="1018" y="1292"/>
                  </a:lnTo>
                  <a:lnTo>
                    <a:pt x="1072" y="1258"/>
                  </a:lnTo>
                  <a:lnTo>
                    <a:pt x="1126" y="1219"/>
                  </a:lnTo>
                  <a:lnTo>
                    <a:pt x="1176" y="1173"/>
                  </a:lnTo>
                  <a:lnTo>
                    <a:pt x="1218" y="1123"/>
                  </a:lnTo>
                  <a:lnTo>
                    <a:pt x="1261" y="1073"/>
                  </a:lnTo>
                  <a:lnTo>
                    <a:pt x="1295" y="1015"/>
                  </a:lnTo>
                  <a:lnTo>
                    <a:pt x="1322" y="954"/>
                  </a:lnTo>
                  <a:lnTo>
                    <a:pt x="1346" y="892"/>
                  </a:lnTo>
                  <a:lnTo>
                    <a:pt x="1365" y="827"/>
                  </a:lnTo>
                  <a:lnTo>
                    <a:pt x="1373" y="758"/>
                  </a:lnTo>
                  <a:lnTo>
                    <a:pt x="1376" y="688"/>
                  </a:lnTo>
                  <a:lnTo>
                    <a:pt x="1373" y="619"/>
                  </a:lnTo>
                  <a:lnTo>
                    <a:pt x="1365" y="550"/>
                  </a:lnTo>
                  <a:lnTo>
                    <a:pt x="1346" y="485"/>
                  </a:lnTo>
                  <a:lnTo>
                    <a:pt x="1322" y="419"/>
                  </a:lnTo>
                  <a:lnTo>
                    <a:pt x="1295" y="361"/>
                  </a:lnTo>
                  <a:lnTo>
                    <a:pt x="1261" y="304"/>
                  </a:lnTo>
                  <a:lnTo>
                    <a:pt x="1218" y="250"/>
                  </a:lnTo>
                  <a:lnTo>
                    <a:pt x="1176" y="204"/>
                  </a:lnTo>
                  <a:lnTo>
                    <a:pt x="1126" y="158"/>
                  </a:lnTo>
                  <a:lnTo>
                    <a:pt x="1072" y="119"/>
                  </a:lnTo>
                  <a:lnTo>
                    <a:pt x="1018" y="84"/>
                  </a:lnTo>
                  <a:lnTo>
                    <a:pt x="956" y="54"/>
                  </a:lnTo>
                  <a:lnTo>
                    <a:pt x="894" y="31"/>
                  </a:lnTo>
                  <a:lnTo>
                    <a:pt x="825" y="15"/>
                  </a:lnTo>
                  <a:lnTo>
                    <a:pt x="760" y="4"/>
                  </a:lnTo>
                  <a:lnTo>
                    <a:pt x="686" y="0"/>
                  </a:lnTo>
                  <a:lnTo>
                    <a:pt x="686" y="0"/>
                  </a:lnTo>
                  <a:close/>
                  <a:moveTo>
                    <a:pt x="686" y="1315"/>
                  </a:moveTo>
                  <a:lnTo>
                    <a:pt x="625" y="1312"/>
                  </a:lnTo>
                  <a:lnTo>
                    <a:pt x="563" y="1300"/>
                  </a:lnTo>
                  <a:lnTo>
                    <a:pt x="501" y="1285"/>
                  </a:lnTo>
                  <a:lnTo>
                    <a:pt x="443" y="1265"/>
                  </a:lnTo>
                  <a:lnTo>
                    <a:pt x="389" y="1239"/>
                  </a:lnTo>
                  <a:lnTo>
                    <a:pt x="339" y="1208"/>
                  </a:lnTo>
                  <a:lnTo>
                    <a:pt x="289" y="1169"/>
                  </a:lnTo>
                  <a:lnTo>
                    <a:pt x="247" y="1131"/>
                  </a:lnTo>
                  <a:lnTo>
                    <a:pt x="204" y="1085"/>
                  </a:lnTo>
                  <a:lnTo>
                    <a:pt x="170" y="1038"/>
                  </a:lnTo>
                  <a:lnTo>
                    <a:pt x="135" y="985"/>
                  </a:lnTo>
                  <a:lnTo>
                    <a:pt x="112" y="931"/>
                  </a:lnTo>
                  <a:lnTo>
                    <a:pt x="89" y="873"/>
                  </a:lnTo>
                  <a:lnTo>
                    <a:pt x="73" y="815"/>
                  </a:lnTo>
                  <a:lnTo>
                    <a:pt x="66" y="754"/>
                  </a:lnTo>
                  <a:lnTo>
                    <a:pt x="62" y="688"/>
                  </a:lnTo>
                  <a:lnTo>
                    <a:pt x="66" y="623"/>
                  </a:lnTo>
                  <a:lnTo>
                    <a:pt x="73" y="561"/>
                  </a:lnTo>
                  <a:lnTo>
                    <a:pt x="89" y="504"/>
                  </a:lnTo>
                  <a:lnTo>
                    <a:pt x="112" y="446"/>
                  </a:lnTo>
                  <a:lnTo>
                    <a:pt x="135" y="388"/>
                  </a:lnTo>
                  <a:lnTo>
                    <a:pt x="170" y="338"/>
                  </a:lnTo>
                  <a:lnTo>
                    <a:pt x="204" y="288"/>
                  </a:lnTo>
                  <a:lnTo>
                    <a:pt x="247" y="246"/>
                  </a:lnTo>
                  <a:lnTo>
                    <a:pt x="289" y="204"/>
                  </a:lnTo>
                  <a:lnTo>
                    <a:pt x="339" y="169"/>
                  </a:lnTo>
                  <a:lnTo>
                    <a:pt x="389" y="138"/>
                  </a:lnTo>
                  <a:lnTo>
                    <a:pt x="443" y="111"/>
                  </a:lnTo>
                  <a:lnTo>
                    <a:pt x="501" y="92"/>
                  </a:lnTo>
                  <a:lnTo>
                    <a:pt x="563" y="77"/>
                  </a:lnTo>
                  <a:lnTo>
                    <a:pt x="625" y="65"/>
                  </a:lnTo>
                  <a:lnTo>
                    <a:pt x="686" y="61"/>
                  </a:lnTo>
                  <a:lnTo>
                    <a:pt x="752" y="65"/>
                  </a:lnTo>
                  <a:lnTo>
                    <a:pt x="814" y="77"/>
                  </a:lnTo>
                  <a:lnTo>
                    <a:pt x="875" y="92"/>
                  </a:lnTo>
                  <a:lnTo>
                    <a:pt x="933" y="111"/>
                  </a:lnTo>
                  <a:lnTo>
                    <a:pt x="987" y="138"/>
                  </a:lnTo>
                  <a:lnTo>
                    <a:pt x="1037" y="169"/>
                  </a:lnTo>
                  <a:lnTo>
                    <a:pt x="1087" y="204"/>
                  </a:lnTo>
                  <a:lnTo>
                    <a:pt x="1130" y="246"/>
                  </a:lnTo>
                  <a:lnTo>
                    <a:pt x="1172" y="288"/>
                  </a:lnTo>
                  <a:lnTo>
                    <a:pt x="1207" y="338"/>
                  </a:lnTo>
                  <a:lnTo>
                    <a:pt x="1241" y="388"/>
                  </a:lnTo>
                  <a:lnTo>
                    <a:pt x="1265" y="446"/>
                  </a:lnTo>
                  <a:lnTo>
                    <a:pt x="1288" y="504"/>
                  </a:lnTo>
                  <a:lnTo>
                    <a:pt x="1303" y="561"/>
                  </a:lnTo>
                  <a:lnTo>
                    <a:pt x="1311" y="623"/>
                  </a:lnTo>
                  <a:lnTo>
                    <a:pt x="1315" y="688"/>
                  </a:lnTo>
                  <a:lnTo>
                    <a:pt x="1311" y="754"/>
                  </a:lnTo>
                  <a:lnTo>
                    <a:pt x="1303" y="815"/>
                  </a:lnTo>
                  <a:lnTo>
                    <a:pt x="1288" y="873"/>
                  </a:lnTo>
                  <a:lnTo>
                    <a:pt x="1265" y="931"/>
                  </a:lnTo>
                  <a:lnTo>
                    <a:pt x="1241" y="985"/>
                  </a:lnTo>
                  <a:lnTo>
                    <a:pt x="1207" y="1038"/>
                  </a:lnTo>
                  <a:lnTo>
                    <a:pt x="1172" y="1085"/>
                  </a:lnTo>
                  <a:lnTo>
                    <a:pt x="1130" y="1131"/>
                  </a:lnTo>
                  <a:lnTo>
                    <a:pt x="1087" y="1169"/>
                  </a:lnTo>
                  <a:lnTo>
                    <a:pt x="1037" y="1208"/>
                  </a:lnTo>
                  <a:lnTo>
                    <a:pt x="987" y="1239"/>
                  </a:lnTo>
                  <a:lnTo>
                    <a:pt x="933" y="1265"/>
                  </a:lnTo>
                  <a:lnTo>
                    <a:pt x="875" y="1285"/>
                  </a:lnTo>
                  <a:lnTo>
                    <a:pt x="814" y="1300"/>
                  </a:lnTo>
                  <a:lnTo>
                    <a:pt x="752" y="1312"/>
                  </a:lnTo>
                  <a:lnTo>
                    <a:pt x="686" y="1315"/>
                  </a:lnTo>
                  <a:lnTo>
                    <a:pt x="686" y="13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32"/>
            <p:cNvSpPr>
              <a:spLocks noEditPoints="1"/>
            </p:cNvSpPr>
            <p:nvPr/>
          </p:nvSpPr>
          <p:spPr bwMode="auto">
            <a:xfrm>
              <a:off x="1346200" y="4421188"/>
              <a:ext cx="1450975" cy="1452563"/>
            </a:xfrm>
            <a:custGeom>
              <a:avLst/>
              <a:gdLst>
                <a:gd name="T0" fmla="*/ 409 w 914"/>
                <a:gd name="T1" fmla="*/ 3 h 915"/>
                <a:gd name="T2" fmla="*/ 320 w 914"/>
                <a:gd name="T3" fmla="*/ 19 h 915"/>
                <a:gd name="T4" fmla="*/ 239 w 914"/>
                <a:gd name="T5" fmla="*/ 53 h 915"/>
                <a:gd name="T6" fmla="*/ 132 w 914"/>
                <a:gd name="T7" fmla="*/ 134 h 915"/>
                <a:gd name="T8" fmla="*/ 54 w 914"/>
                <a:gd name="T9" fmla="*/ 238 h 915"/>
                <a:gd name="T10" fmla="*/ 20 w 914"/>
                <a:gd name="T11" fmla="*/ 323 h 915"/>
                <a:gd name="T12" fmla="*/ 0 w 914"/>
                <a:gd name="T13" fmla="*/ 411 h 915"/>
                <a:gd name="T14" fmla="*/ 0 w 914"/>
                <a:gd name="T15" fmla="*/ 504 h 915"/>
                <a:gd name="T16" fmla="*/ 20 w 914"/>
                <a:gd name="T17" fmla="*/ 592 h 915"/>
                <a:gd name="T18" fmla="*/ 54 w 914"/>
                <a:gd name="T19" fmla="*/ 677 h 915"/>
                <a:gd name="T20" fmla="*/ 132 w 914"/>
                <a:gd name="T21" fmla="*/ 781 h 915"/>
                <a:gd name="T22" fmla="*/ 239 w 914"/>
                <a:gd name="T23" fmla="*/ 857 h 915"/>
                <a:gd name="T24" fmla="*/ 320 w 914"/>
                <a:gd name="T25" fmla="*/ 892 h 915"/>
                <a:gd name="T26" fmla="*/ 409 w 914"/>
                <a:gd name="T27" fmla="*/ 911 h 915"/>
                <a:gd name="T28" fmla="*/ 505 w 914"/>
                <a:gd name="T29" fmla="*/ 911 h 915"/>
                <a:gd name="T30" fmla="*/ 594 w 914"/>
                <a:gd name="T31" fmla="*/ 892 h 915"/>
                <a:gd name="T32" fmla="*/ 675 w 914"/>
                <a:gd name="T33" fmla="*/ 857 h 915"/>
                <a:gd name="T34" fmla="*/ 783 w 914"/>
                <a:gd name="T35" fmla="*/ 781 h 915"/>
                <a:gd name="T36" fmla="*/ 860 w 914"/>
                <a:gd name="T37" fmla="*/ 677 h 915"/>
                <a:gd name="T38" fmla="*/ 895 w 914"/>
                <a:gd name="T39" fmla="*/ 592 h 915"/>
                <a:gd name="T40" fmla="*/ 914 w 914"/>
                <a:gd name="T41" fmla="*/ 504 h 915"/>
                <a:gd name="T42" fmla="*/ 914 w 914"/>
                <a:gd name="T43" fmla="*/ 411 h 915"/>
                <a:gd name="T44" fmla="*/ 895 w 914"/>
                <a:gd name="T45" fmla="*/ 323 h 915"/>
                <a:gd name="T46" fmla="*/ 860 w 914"/>
                <a:gd name="T47" fmla="*/ 238 h 915"/>
                <a:gd name="T48" fmla="*/ 783 w 914"/>
                <a:gd name="T49" fmla="*/ 134 h 915"/>
                <a:gd name="T50" fmla="*/ 675 w 914"/>
                <a:gd name="T51" fmla="*/ 53 h 915"/>
                <a:gd name="T52" fmla="*/ 594 w 914"/>
                <a:gd name="T53" fmla="*/ 19 h 915"/>
                <a:gd name="T54" fmla="*/ 505 w 914"/>
                <a:gd name="T55" fmla="*/ 3 h 915"/>
                <a:gd name="T56" fmla="*/ 455 w 914"/>
                <a:gd name="T57" fmla="*/ 0 h 915"/>
                <a:gd name="T58" fmla="*/ 417 w 914"/>
                <a:gd name="T59" fmla="*/ 850 h 915"/>
                <a:gd name="T60" fmla="*/ 301 w 914"/>
                <a:gd name="T61" fmla="*/ 823 h 915"/>
                <a:gd name="T62" fmla="*/ 178 w 914"/>
                <a:gd name="T63" fmla="*/ 738 h 915"/>
                <a:gd name="T64" fmla="*/ 93 w 914"/>
                <a:gd name="T65" fmla="*/ 611 h 915"/>
                <a:gd name="T66" fmla="*/ 62 w 914"/>
                <a:gd name="T67" fmla="*/ 496 h 915"/>
                <a:gd name="T68" fmla="*/ 62 w 914"/>
                <a:gd name="T69" fmla="*/ 415 h 915"/>
                <a:gd name="T70" fmla="*/ 93 w 914"/>
                <a:gd name="T71" fmla="*/ 304 h 915"/>
                <a:gd name="T72" fmla="*/ 178 w 914"/>
                <a:gd name="T73" fmla="*/ 177 h 915"/>
                <a:gd name="T74" fmla="*/ 301 w 914"/>
                <a:gd name="T75" fmla="*/ 92 h 915"/>
                <a:gd name="T76" fmla="*/ 417 w 914"/>
                <a:gd name="T77" fmla="*/ 65 h 915"/>
                <a:gd name="T78" fmla="*/ 498 w 914"/>
                <a:gd name="T79" fmla="*/ 65 h 915"/>
                <a:gd name="T80" fmla="*/ 613 w 914"/>
                <a:gd name="T81" fmla="*/ 92 h 915"/>
                <a:gd name="T82" fmla="*/ 737 w 914"/>
                <a:gd name="T83" fmla="*/ 177 h 915"/>
                <a:gd name="T84" fmla="*/ 822 w 914"/>
                <a:gd name="T85" fmla="*/ 304 h 915"/>
                <a:gd name="T86" fmla="*/ 852 w 914"/>
                <a:gd name="T87" fmla="*/ 415 h 915"/>
                <a:gd name="T88" fmla="*/ 852 w 914"/>
                <a:gd name="T89" fmla="*/ 496 h 915"/>
                <a:gd name="T90" fmla="*/ 822 w 914"/>
                <a:gd name="T91" fmla="*/ 611 h 915"/>
                <a:gd name="T92" fmla="*/ 737 w 914"/>
                <a:gd name="T93" fmla="*/ 738 h 915"/>
                <a:gd name="T94" fmla="*/ 613 w 914"/>
                <a:gd name="T95" fmla="*/ 823 h 915"/>
                <a:gd name="T96" fmla="*/ 498 w 914"/>
                <a:gd name="T97" fmla="*/ 850 h 915"/>
                <a:gd name="T98" fmla="*/ 455 w 914"/>
                <a:gd name="T99" fmla="*/ 85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4" h="915">
                  <a:moveTo>
                    <a:pt x="455" y="0"/>
                  </a:moveTo>
                  <a:lnTo>
                    <a:pt x="409" y="3"/>
                  </a:lnTo>
                  <a:lnTo>
                    <a:pt x="367" y="7"/>
                  </a:lnTo>
                  <a:lnTo>
                    <a:pt x="320" y="19"/>
                  </a:lnTo>
                  <a:lnTo>
                    <a:pt x="278" y="34"/>
                  </a:lnTo>
                  <a:lnTo>
                    <a:pt x="239" y="53"/>
                  </a:lnTo>
                  <a:lnTo>
                    <a:pt x="201" y="77"/>
                  </a:lnTo>
                  <a:lnTo>
                    <a:pt x="132" y="134"/>
                  </a:lnTo>
                  <a:lnTo>
                    <a:pt x="78" y="200"/>
                  </a:lnTo>
                  <a:lnTo>
                    <a:pt x="54" y="238"/>
                  </a:lnTo>
                  <a:lnTo>
                    <a:pt x="35" y="280"/>
                  </a:lnTo>
                  <a:lnTo>
                    <a:pt x="20" y="323"/>
                  </a:lnTo>
                  <a:lnTo>
                    <a:pt x="8" y="365"/>
                  </a:lnTo>
                  <a:lnTo>
                    <a:pt x="0" y="411"/>
                  </a:lnTo>
                  <a:lnTo>
                    <a:pt x="0" y="457"/>
                  </a:lnTo>
                  <a:lnTo>
                    <a:pt x="0" y="504"/>
                  </a:lnTo>
                  <a:lnTo>
                    <a:pt x="8" y="550"/>
                  </a:lnTo>
                  <a:lnTo>
                    <a:pt x="20" y="592"/>
                  </a:lnTo>
                  <a:lnTo>
                    <a:pt x="35" y="634"/>
                  </a:lnTo>
                  <a:lnTo>
                    <a:pt x="54" y="677"/>
                  </a:lnTo>
                  <a:lnTo>
                    <a:pt x="78" y="711"/>
                  </a:lnTo>
                  <a:lnTo>
                    <a:pt x="132" y="781"/>
                  </a:lnTo>
                  <a:lnTo>
                    <a:pt x="201" y="834"/>
                  </a:lnTo>
                  <a:lnTo>
                    <a:pt x="239" y="857"/>
                  </a:lnTo>
                  <a:lnTo>
                    <a:pt x="278" y="877"/>
                  </a:lnTo>
                  <a:lnTo>
                    <a:pt x="320" y="892"/>
                  </a:lnTo>
                  <a:lnTo>
                    <a:pt x="367" y="904"/>
                  </a:lnTo>
                  <a:lnTo>
                    <a:pt x="409" y="911"/>
                  </a:lnTo>
                  <a:lnTo>
                    <a:pt x="455" y="915"/>
                  </a:lnTo>
                  <a:lnTo>
                    <a:pt x="505" y="911"/>
                  </a:lnTo>
                  <a:lnTo>
                    <a:pt x="548" y="904"/>
                  </a:lnTo>
                  <a:lnTo>
                    <a:pt x="594" y="892"/>
                  </a:lnTo>
                  <a:lnTo>
                    <a:pt x="637" y="877"/>
                  </a:lnTo>
                  <a:lnTo>
                    <a:pt x="675" y="857"/>
                  </a:lnTo>
                  <a:lnTo>
                    <a:pt x="714" y="834"/>
                  </a:lnTo>
                  <a:lnTo>
                    <a:pt x="783" y="781"/>
                  </a:lnTo>
                  <a:lnTo>
                    <a:pt x="837" y="711"/>
                  </a:lnTo>
                  <a:lnTo>
                    <a:pt x="860" y="677"/>
                  </a:lnTo>
                  <a:lnTo>
                    <a:pt x="879" y="634"/>
                  </a:lnTo>
                  <a:lnTo>
                    <a:pt x="895" y="592"/>
                  </a:lnTo>
                  <a:lnTo>
                    <a:pt x="906" y="550"/>
                  </a:lnTo>
                  <a:lnTo>
                    <a:pt x="914" y="504"/>
                  </a:lnTo>
                  <a:lnTo>
                    <a:pt x="914" y="457"/>
                  </a:lnTo>
                  <a:lnTo>
                    <a:pt x="914" y="411"/>
                  </a:lnTo>
                  <a:lnTo>
                    <a:pt x="906" y="365"/>
                  </a:lnTo>
                  <a:lnTo>
                    <a:pt x="895" y="323"/>
                  </a:lnTo>
                  <a:lnTo>
                    <a:pt x="879" y="280"/>
                  </a:lnTo>
                  <a:lnTo>
                    <a:pt x="860" y="238"/>
                  </a:lnTo>
                  <a:lnTo>
                    <a:pt x="837" y="200"/>
                  </a:lnTo>
                  <a:lnTo>
                    <a:pt x="783" y="134"/>
                  </a:lnTo>
                  <a:lnTo>
                    <a:pt x="714" y="77"/>
                  </a:lnTo>
                  <a:lnTo>
                    <a:pt x="675" y="53"/>
                  </a:lnTo>
                  <a:lnTo>
                    <a:pt x="637" y="34"/>
                  </a:lnTo>
                  <a:lnTo>
                    <a:pt x="594" y="19"/>
                  </a:lnTo>
                  <a:lnTo>
                    <a:pt x="548" y="7"/>
                  </a:lnTo>
                  <a:lnTo>
                    <a:pt x="505" y="3"/>
                  </a:lnTo>
                  <a:lnTo>
                    <a:pt x="455" y="0"/>
                  </a:lnTo>
                  <a:lnTo>
                    <a:pt x="455" y="0"/>
                  </a:lnTo>
                  <a:close/>
                  <a:moveTo>
                    <a:pt x="455" y="854"/>
                  </a:moveTo>
                  <a:lnTo>
                    <a:pt x="417" y="850"/>
                  </a:lnTo>
                  <a:lnTo>
                    <a:pt x="378" y="846"/>
                  </a:lnTo>
                  <a:lnTo>
                    <a:pt x="301" y="823"/>
                  </a:lnTo>
                  <a:lnTo>
                    <a:pt x="236" y="784"/>
                  </a:lnTo>
                  <a:lnTo>
                    <a:pt x="178" y="738"/>
                  </a:lnTo>
                  <a:lnTo>
                    <a:pt x="128" y="677"/>
                  </a:lnTo>
                  <a:lnTo>
                    <a:pt x="93" y="611"/>
                  </a:lnTo>
                  <a:lnTo>
                    <a:pt x="70" y="538"/>
                  </a:lnTo>
                  <a:lnTo>
                    <a:pt x="62" y="496"/>
                  </a:lnTo>
                  <a:lnTo>
                    <a:pt x="62" y="457"/>
                  </a:lnTo>
                  <a:lnTo>
                    <a:pt x="62" y="415"/>
                  </a:lnTo>
                  <a:lnTo>
                    <a:pt x="70" y="377"/>
                  </a:lnTo>
                  <a:lnTo>
                    <a:pt x="93" y="304"/>
                  </a:lnTo>
                  <a:lnTo>
                    <a:pt x="128" y="234"/>
                  </a:lnTo>
                  <a:lnTo>
                    <a:pt x="178" y="177"/>
                  </a:lnTo>
                  <a:lnTo>
                    <a:pt x="236" y="130"/>
                  </a:lnTo>
                  <a:lnTo>
                    <a:pt x="301" y="92"/>
                  </a:lnTo>
                  <a:lnTo>
                    <a:pt x="378" y="69"/>
                  </a:lnTo>
                  <a:lnTo>
                    <a:pt x="417" y="65"/>
                  </a:lnTo>
                  <a:lnTo>
                    <a:pt x="455" y="61"/>
                  </a:lnTo>
                  <a:lnTo>
                    <a:pt x="498" y="65"/>
                  </a:lnTo>
                  <a:lnTo>
                    <a:pt x="536" y="69"/>
                  </a:lnTo>
                  <a:lnTo>
                    <a:pt x="613" y="92"/>
                  </a:lnTo>
                  <a:lnTo>
                    <a:pt x="679" y="130"/>
                  </a:lnTo>
                  <a:lnTo>
                    <a:pt x="737" y="177"/>
                  </a:lnTo>
                  <a:lnTo>
                    <a:pt x="787" y="234"/>
                  </a:lnTo>
                  <a:lnTo>
                    <a:pt x="822" y="304"/>
                  </a:lnTo>
                  <a:lnTo>
                    <a:pt x="845" y="377"/>
                  </a:lnTo>
                  <a:lnTo>
                    <a:pt x="852" y="415"/>
                  </a:lnTo>
                  <a:lnTo>
                    <a:pt x="852" y="457"/>
                  </a:lnTo>
                  <a:lnTo>
                    <a:pt x="852" y="496"/>
                  </a:lnTo>
                  <a:lnTo>
                    <a:pt x="845" y="538"/>
                  </a:lnTo>
                  <a:lnTo>
                    <a:pt x="822" y="611"/>
                  </a:lnTo>
                  <a:lnTo>
                    <a:pt x="787" y="677"/>
                  </a:lnTo>
                  <a:lnTo>
                    <a:pt x="737" y="738"/>
                  </a:lnTo>
                  <a:lnTo>
                    <a:pt x="679" y="784"/>
                  </a:lnTo>
                  <a:lnTo>
                    <a:pt x="613" y="823"/>
                  </a:lnTo>
                  <a:lnTo>
                    <a:pt x="536" y="846"/>
                  </a:lnTo>
                  <a:lnTo>
                    <a:pt x="498" y="850"/>
                  </a:lnTo>
                  <a:lnTo>
                    <a:pt x="455" y="854"/>
                  </a:lnTo>
                  <a:lnTo>
                    <a:pt x="455" y="8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33"/>
            <p:cNvSpPr>
              <a:spLocks noEditPoints="1"/>
            </p:cNvSpPr>
            <p:nvPr/>
          </p:nvSpPr>
          <p:spPr bwMode="auto">
            <a:xfrm>
              <a:off x="1500188" y="4579938"/>
              <a:ext cx="1144587" cy="1135063"/>
            </a:xfrm>
            <a:custGeom>
              <a:avLst/>
              <a:gdLst>
                <a:gd name="T0" fmla="*/ 289 w 721"/>
                <a:gd name="T1" fmla="*/ 4 h 715"/>
                <a:gd name="T2" fmla="*/ 158 w 721"/>
                <a:gd name="T3" fmla="*/ 57 h 715"/>
                <a:gd name="T4" fmla="*/ 61 w 721"/>
                <a:gd name="T5" fmla="*/ 157 h 715"/>
                <a:gd name="T6" fmla="*/ 8 w 721"/>
                <a:gd name="T7" fmla="*/ 284 h 715"/>
                <a:gd name="T8" fmla="*/ 8 w 721"/>
                <a:gd name="T9" fmla="*/ 431 h 715"/>
                <a:gd name="T10" fmla="*/ 61 w 721"/>
                <a:gd name="T11" fmla="*/ 557 h 715"/>
                <a:gd name="T12" fmla="*/ 158 w 721"/>
                <a:gd name="T13" fmla="*/ 654 h 715"/>
                <a:gd name="T14" fmla="*/ 289 w 721"/>
                <a:gd name="T15" fmla="*/ 707 h 715"/>
                <a:gd name="T16" fmla="*/ 432 w 721"/>
                <a:gd name="T17" fmla="*/ 707 h 715"/>
                <a:gd name="T18" fmla="*/ 563 w 721"/>
                <a:gd name="T19" fmla="*/ 654 h 715"/>
                <a:gd name="T20" fmla="*/ 659 w 721"/>
                <a:gd name="T21" fmla="*/ 557 h 715"/>
                <a:gd name="T22" fmla="*/ 713 w 721"/>
                <a:gd name="T23" fmla="*/ 431 h 715"/>
                <a:gd name="T24" fmla="*/ 713 w 721"/>
                <a:gd name="T25" fmla="*/ 284 h 715"/>
                <a:gd name="T26" fmla="*/ 659 w 721"/>
                <a:gd name="T27" fmla="*/ 157 h 715"/>
                <a:gd name="T28" fmla="*/ 563 w 721"/>
                <a:gd name="T29" fmla="*/ 57 h 715"/>
                <a:gd name="T30" fmla="*/ 432 w 721"/>
                <a:gd name="T31" fmla="*/ 4 h 715"/>
                <a:gd name="T32" fmla="*/ 358 w 721"/>
                <a:gd name="T33" fmla="*/ 0 h 715"/>
                <a:gd name="T34" fmla="*/ 301 w 721"/>
                <a:gd name="T35" fmla="*/ 650 h 715"/>
                <a:gd name="T36" fmla="*/ 193 w 721"/>
                <a:gd name="T37" fmla="*/ 604 h 715"/>
                <a:gd name="T38" fmla="*/ 112 w 721"/>
                <a:gd name="T39" fmla="*/ 523 h 715"/>
                <a:gd name="T40" fmla="*/ 69 w 721"/>
                <a:gd name="T41" fmla="*/ 415 h 715"/>
                <a:gd name="T42" fmla="*/ 69 w 721"/>
                <a:gd name="T43" fmla="*/ 296 h 715"/>
                <a:gd name="T44" fmla="*/ 112 w 721"/>
                <a:gd name="T45" fmla="*/ 192 h 715"/>
                <a:gd name="T46" fmla="*/ 193 w 721"/>
                <a:gd name="T47" fmla="*/ 111 h 715"/>
                <a:gd name="T48" fmla="*/ 301 w 721"/>
                <a:gd name="T49" fmla="*/ 65 h 715"/>
                <a:gd name="T50" fmla="*/ 420 w 721"/>
                <a:gd name="T51" fmla="*/ 65 h 715"/>
                <a:gd name="T52" fmla="*/ 528 w 721"/>
                <a:gd name="T53" fmla="*/ 111 h 715"/>
                <a:gd name="T54" fmla="*/ 609 w 721"/>
                <a:gd name="T55" fmla="*/ 192 h 715"/>
                <a:gd name="T56" fmla="*/ 651 w 721"/>
                <a:gd name="T57" fmla="*/ 296 h 715"/>
                <a:gd name="T58" fmla="*/ 651 w 721"/>
                <a:gd name="T59" fmla="*/ 415 h 715"/>
                <a:gd name="T60" fmla="*/ 609 w 721"/>
                <a:gd name="T61" fmla="*/ 523 h 715"/>
                <a:gd name="T62" fmla="*/ 528 w 721"/>
                <a:gd name="T63" fmla="*/ 604 h 715"/>
                <a:gd name="T64" fmla="*/ 420 w 721"/>
                <a:gd name="T65" fmla="*/ 650 h 715"/>
                <a:gd name="T66" fmla="*/ 358 w 721"/>
                <a:gd name="T67" fmla="*/ 654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1" h="715">
                  <a:moveTo>
                    <a:pt x="358" y="0"/>
                  </a:moveTo>
                  <a:lnTo>
                    <a:pt x="289" y="4"/>
                  </a:lnTo>
                  <a:lnTo>
                    <a:pt x="220" y="27"/>
                  </a:lnTo>
                  <a:lnTo>
                    <a:pt x="158" y="57"/>
                  </a:lnTo>
                  <a:lnTo>
                    <a:pt x="108" y="104"/>
                  </a:lnTo>
                  <a:lnTo>
                    <a:pt x="61" y="157"/>
                  </a:lnTo>
                  <a:lnTo>
                    <a:pt x="31" y="219"/>
                  </a:lnTo>
                  <a:lnTo>
                    <a:pt x="8" y="284"/>
                  </a:lnTo>
                  <a:lnTo>
                    <a:pt x="0" y="357"/>
                  </a:lnTo>
                  <a:lnTo>
                    <a:pt x="8" y="431"/>
                  </a:lnTo>
                  <a:lnTo>
                    <a:pt x="31" y="496"/>
                  </a:lnTo>
                  <a:lnTo>
                    <a:pt x="61" y="557"/>
                  </a:lnTo>
                  <a:lnTo>
                    <a:pt x="108" y="611"/>
                  </a:lnTo>
                  <a:lnTo>
                    <a:pt x="158" y="654"/>
                  </a:lnTo>
                  <a:lnTo>
                    <a:pt x="220" y="688"/>
                  </a:lnTo>
                  <a:lnTo>
                    <a:pt x="289" y="707"/>
                  </a:lnTo>
                  <a:lnTo>
                    <a:pt x="358" y="715"/>
                  </a:lnTo>
                  <a:lnTo>
                    <a:pt x="432" y="707"/>
                  </a:lnTo>
                  <a:lnTo>
                    <a:pt x="501" y="688"/>
                  </a:lnTo>
                  <a:lnTo>
                    <a:pt x="563" y="654"/>
                  </a:lnTo>
                  <a:lnTo>
                    <a:pt x="613" y="611"/>
                  </a:lnTo>
                  <a:lnTo>
                    <a:pt x="659" y="557"/>
                  </a:lnTo>
                  <a:lnTo>
                    <a:pt x="690" y="496"/>
                  </a:lnTo>
                  <a:lnTo>
                    <a:pt x="713" y="431"/>
                  </a:lnTo>
                  <a:lnTo>
                    <a:pt x="721" y="357"/>
                  </a:lnTo>
                  <a:lnTo>
                    <a:pt x="713" y="284"/>
                  </a:lnTo>
                  <a:lnTo>
                    <a:pt x="690" y="219"/>
                  </a:lnTo>
                  <a:lnTo>
                    <a:pt x="659" y="157"/>
                  </a:lnTo>
                  <a:lnTo>
                    <a:pt x="613" y="104"/>
                  </a:lnTo>
                  <a:lnTo>
                    <a:pt x="563" y="57"/>
                  </a:lnTo>
                  <a:lnTo>
                    <a:pt x="501" y="27"/>
                  </a:lnTo>
                  <a:lnTo>
                    <a:pt x="432" y="4"/>
                  </a:lnTo>
                  <a:lnTo>
                    <a:pt x="358" y="0"/>
                  </a:lnTo>
                  <a:lnTo>
                    <a:pt x="358" y="0"/>
                  </a:lnTo>
                  <a:close/>
                  <a:moveTo>
                    <a:pt x="358" y="654"/>
                  </a:moveTo>
                  <a:lnTo>
                    <a:pt x="301" y="650"/>
                  </a:lnTo>
                  <a:lnTo>
                    <a:pt x="243" y="631"/>
                  </a:lnTo>
                  <a:lnTo>
                    <a:pt x="193" y="604"/>
                  </a:lnTo>
                  <a:lnTo>
                    <a:pt x="150" y="569"/>
                  </a:lnTo>
                  <a:lnTo>
                    <a:pt x="112" y="523"/>
                  </a:lnTo>
                  <a:lnTo>
                    <a:pt x="85" y="473"/>
                  </a:lnTo>
                  <a:lnTo>
                    <a:pt x="69" y="415"/>
                  </a:lnTo>
                  <a:lnTo>
                    <a:pt x="61" y="357"/>
                  </a:lnTo>
                  <a:lnTo>
                    <a:pt x="69" y="296"/>
                  </a:lnTo>
                  <a:lnTo>
                    <a:pt x="85" y="242"/>
                  </a:lnTo>
                  <a:lnTo>
                    <a:pt x="112" y="192"/>
                  </a:lnTo>
                  <a:lnTo>
                    <a:pt x="150" y="146"/>
                  </a:lnTo>
                  <a:lnTo>
                    <a:pt x="193" y="111"/>
                  </a:lnTo>
                  <a:lnTo>
                    <a:pt x="243" y="84"/>
                  </a:lnTo>
                  <a:lnTo>
                    <a:pt x="301" y="65"/>
                  </a:lnTo>
                  <a:lnTo>
                    <a:pt x="358" y="61"/>
                  </a:lnTo>
                  <a:lnTo>
                    <a:pt x="420" y="65"/>
                  </a:lnTo>
                  <a:lnTo>
                    <a:pt x="478" y="84"/>
                  </a:lnTo>
                  <a:lnTo>
                    <a:pt x="528" y="111"/>
                  </a:lnTo>
                  <a:lnTo>
                    <a:pt x="570" y="146"/>
                  </a:lnTo>
                  <a:lnTo>
                    <a:pt x="609" y="192"/>
                  </a:lnTo>
                  <a:lnTo>
                    <a:pt x="636" y="242"/>
                  </a:lnTo>
                  <a:lnTo>
                    <a:pt x="651" y="296"/>
                  </a:lnTo>
                  <a:lnTo>
                    <a:pt x="659" y="357"/>
                  </a:lnTo>
                  <a:lnTo>
                    <a:pt x="651" y="415"/>
                  </a:lnTo>
                  <a:lnTo>
                    <a:pt x="636" y="473"/>
                  </a:lnTo>
                  <a:lnTo>
                    <a:pt x="609" y="523"/>
                  </a:lnTo>
                  <a:lnTo>
                    <a:pt x="570" y="569"/>
                  </a:lnTo>
                  <a:lnTo>
                    <a:pt x="528" y="604"/>
                  </a:lnTo>
                  <a:lnTo>
                    <a:pt x="478" y="631"/>
                  </a:lnTo>
                  <a:lnTo>
                    <a:pt x="420" y="650"/>
                  </a:lnTo>
                  <a:lnTo>
                    <a:pt x="358" y="654"/>
                  </a:lnTo>
                  <a:lnTo>
                    <a:pt x="358" y="6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754797" y="2547537"/>
            <a:ext cx="761589" cy="525620"/>
            <a:chOff x="563563" y="4157663"/>
            <a:chExt cx="3017837" cy="2082800"/>
          </a:xfrm>
        </p:grpSpPr>
        <p:sp>
          <p:nvSpPr>
            <p:cNvPr id="79" name="Freeform 138"/>
            <p:cNvSpPr>
              <a:spLocks noEditPoints="1"/>
            </p:cNvSpPr>
            <p:nvPr/>
          </p:nvSpPr>
          <p:spPr bwMode="auto">
            <a:xfrm>
              <a:off x="1236663" y="4157663"/>
              <a:ext cx="1665287" cy="2082800"/>
            </a:xfrm>
            <a:custGeom>
              <a:avLst/>
              <a:gdLst>
                <a:gd name="T0" fmla="*/ 1033 w 1049"/>
                <a:gd name="T1" fmla="*/ 620 h 1312"/>
                <a:gd name="T2" fmla="*/ 1049 w 1049"/>
                <a:gd name="T3" fmla="*/ 577 h 1312"/>
                <a:gd name="T4" fmla="*/ 964 w 1049"/>
                <a:gd name="T5" fmla="*/ 558 h 1312"/>
                <a:gd name="T6" fmla="*/ 1010 w 1049"/>
                <a:gd name="T7" fmla="*/ 512 h 1312"/>
                <a:gd name="T8" fmla="*/ 1010 w 1049"/>
                <a:gd name="T9" fmla="*/ 470 h 1312"/>
                <a:gd name="T10" fmla="*/ 713 w 1049"/>
                <a:gd name="T11" fmla="*/ 462 h 1312"/>
                <a:gd name="T12" fmla="*/ 694 w 1049"/>
                <a:gd name="T13" fmla="*/ 504 h 1312"/>
                <a:gd name="T14" fmla="*/ 732 w 1049"/>
                <a:gd name="T15" fmla="*/ 523 h 1312"/>
                <a:gd name="T16" fmla="*/ 621 w 1049"/>
                <a:gd name="T17" fmla="*/ 385 h 1312"/>
                <a:gd name="T18" fmla="*/ 555 w 1049"/>
                <a:gd name="T19" fmla="*/ 362 h 1312"/>
                <a:gd name="T20" fmla="*/ 578 w 1049"/>
                <a:gd name="T21" fmla="*/ 327 h 1312"/>
                <a:gd name="T22" fmla="*/ 621 w 1049"/>
                <a:gd name="T23" fmla="*/ 308 h 1312"/>
                <a:gd name="T24" fmla="*/ 605 w 1049"/>
                <a:gd name="T25" fmla="*/ 266 h 1312"/>
                <a:gd name="T26" fmla="*/ 582 w 1049"/>
                <a:gd name="T27" fmla="*/ 177 h 1312"/>
                <a:gd name="T28" fmla="*/ 621 w 1049"/>
                <a:gd name="T29" fmla="*/ 77 h 1312"/>
                <a:gd name="T30" fmla="*/ 547 w 1049"/>
                <a:gd name="T31" fmla="*/ 4 h 1312"/>
                <a:gd name="T32" fmla="*/ 459 w 1049"/>
                <a:gd name="T33" fmla="*/ 31 h 1312"/>
                <a:gd name="T34" fmla="*/ 436 w 1049"/>
                <a:gd name="T35" fmla="*/ 127 h 1312"/>
                <a:gd name="T36" fmla="*/ 493 w 1049"/>
                <a:gd name="T37" fmla="*/ 216 h 1312"/>
                <a:gd name="T38" fmla="*/ 405 w 1049"/>
                <a:gd name="T39" fmla="*/ 208 h 1312"/>
                <a:gd name="T40" fmla="*/ 405 w 1049"/>
                <a:gd name="T41" fmla="*/ 250 h 1312"/>
                <a:gd name="T42" fmla="*/ 474 w 1049"/>
                <a:gd name="T43" fmla="*/ 281 h 1312"/>
                <a:gd name="T44" fmla="*/ 497 w 1049"/>
                <a:gd name="T45" fmla="*/ 362 h 1312"/>
                <a:gd name="T46" fmla="*/ 432 w 1049"/>
                <a:gd name="T47" fmla="*/ 385 h 1312"/>
                <a:gd name="T48" fmla="*/ 320 w 1049"/>
                <a:gd name="T49" fmla="*/ 523 h 1312"/>
                <a:gd name="T50" fmla="*/ 359 w 1049"/>
                <a:gd name="T51" fmla="*/ 504 h 1312"/>
                <a:gd name="T52" fmla="*/ 339 w 1049"/>
                <a:gd name="T53" fmla="*/ 462 h 1312"/>
                <a:gd name="T54" fmla="*/ 42 w 1049"/>
                <a:gd name="T55" fmla="*/ 470 h 1312"/>
                <a:gd name="T56" fmla="*/ 42 w 1049"/>
                <a:gd name="T57" fmla="*/ 512 h 1312"/>
                <a:gd name="T58" fmla="*/ 89 w 1049"/>
                <a:gd name="T59" fmla="*/ 558 h 1312"/>
                <a:gd name="T60" fmla="*/ 4 w 1049"/>
                <a:gd name="T61" fmla="*/ 577 h 1312"/>
                <a:gd name="T62" fmla="*/ 19 w 1049"/>
                <a:gd name="T63" fmla="*/ 620 h 1312"/>
                <a:gd name="T64" fmla="*/ 73 w 1049"/>
                <a:gd name="T65" fmla="*/ 712 h 1312"/>
                <a:gd name="T66" fmla="*/ 493 w 1049"/>
                <a:gd name="T67" fmla="*/ 750 h 1312"/>
                <a:gd name="T68" fmla="*/ 436 w 1049"/>
                <a:gd name="T69" fmla="*/ 1150 h 1312"/>
                <a:gd name="T70" fmla="*/ 351 w 1049"/>
                <a:gd name="T71" fmla="*/ 1250 h 1312"/>
                <a:gd name="T72" fmla="*/ 332 w 1049"/>
                <a:gd name="T73" fmla="*/ 1293 h 1312"/>
                <a:gd name="T74" fmla="*/ 690 w 1049"/>
                <a:gd name="T75" fmla="*/ 1312 h 1312"/>
                <a:gd name="T76" fmla="*/ 721 w 1049"/>
                <a:gd name="T77" fmla="*/ 1281 h 1312"/>
                <a:gd name="T78" fmla="*/ 690 w 1049"/>
                <a:gd name="T79" fmla="*/ 1250 h 1312"/>
                <a:gd name="T80" fmla="*/ 605 w 1049"/>
                <a:gd name="T81" fmla="*/ 1124 h 1312"/>
                <a:gd name="T82" fmla="*/ 921 w 1049"/>
                <a:gd name="T83" fmla="*/ 750 h 1312"/>
                <a:gd name="T84" fmla="*/ 979 w 1049"/>
                <a:gd name="T85" fmla="*/ 712 h 1312"/>
                <a:gd name="T86" fmla="*/ 898 w 1049"/>
                <a:gd name="T87" fmla="*/ 558 h 1312"/>
                <a:gd name="T88" fmla="*/ 490 w 1049"/>
                <a:gd name="T89" fmla="*/ 96 h 1312"/>
                <a:gd name="T90" fmla="*/ 524 w 1049"/>
                <a:gd name="T91" fmla="*/ 62 h 1312"/>
                <a:gd name="T92" fmla="*/ 563 w 1049"/>
                <a:gd name="T93" fmla="*/ 96 h 1312"/>
                <a:gd name="T94" fmla="*/ 524 w 1049"/>
                <a:gd name="T95" fmla="*/ 131 h 1312"/>
                <a:gd name="T96" fmla="*/ 490 w 1049"/>
                <a:gd name="T97" fmla="*/ 96 h 1312"/>
                <a:gd name="T98" fmla="*/ 520 w 1049"/>
                <a:gd name="T99" fmla="*/ 558 h 1312"/>
                <a:gd name="T100" fmla="*/ 239 w 1049"/>
                <a:gd name="T101" fmla="*/ 558 h 1312"/>
                <a:gd name="T102" fmla="*/ 563 w 1049"/>
                <a:gd name="T103" fmla="*/ 1181 h 1312"/>
                <a:gd name="T104" fmla="*/ 493 w 1049"/>
                <a:gd name="T105" fmla="*/ 1166 h 1312"/>
                <a:gd name="T106" fmla="*/ 540 w 1049"/>
                <a:gd name="T107" fmla="*/ 1150 h 1312"/>
                <a:gd name="T108" fmla="*/ 563 w 1049"/>
                <a:gd name="T109" fmla="*/ 1181 h 1312"/>
                <a:gd name="T110" fmla="*/ 131 w 1049"/>
                <a:gd name="T111" fmla="*/ 689 h 1312"/>
                <a:gd name="T112" fmla="*/ 131 w 1049"/>
                <a:gd name="T113" fmla="*/ 620 h 1312"/>
                <a:gd name="T114" fmla="*/ 921 w 1049"/>
                <a:gd name="T115" fmla="*/ 62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49" h="1312">
                  <a:moveTo>
                    <a:pt x="983" y="689"/>
                  </a:moveTo>
                  <a:lnTo>
                    <a:pt x="983" y="620"/>
                  </a:lnTo>
                  <a:lnTo>
                    <a:pt x="1018" y="620"/>
                  </a:lnTo>
                  <a:lnTo>
                    <a:pt x="1033" y="620"/>
                  </a:lnTo>
                  <a:lnTo>
                    <a:pt x="1041" y="612"/>
                  </a:lnTo>
                  <a:lnTo>
                    <a:pt x="1049" y="600"/>
                  </a:lnTo>
                  <a:lnTo>
                    <a:pt x="1049" y="589"/>
                  </a:lnTo>
                  <a:lnTo>
                    <a:pt x="1049" y="577"/>
                  </a:lnTo>
                  <a:lnTo>
                    <a:pt x="1041" y="570"/>
                  </a:lnTo>
                  <a:lnTo>
                    <a:pt x="1033" y="562"/>
                  </a:lnTo>
                  <a:lnTo>
                    <a:pt x="1018" y="558"/>
                  </a:lnTo>
                  <a:lnTo>
                    <a:pt x="964" y="558"/>
                  </a:lnTo>
                  <a:lnTo>
                    <a:pt x="975" y="523"/>
                  </a:lnTo>
                  <a:lnTo>
                    <a:pt x="987" y="523"/>
                  </a:lnTo>
                  <a:lnTo>
                    <a:pt x="998" y="520"/>
                  </a:lnTo>
                  <a:lnTo>
                    <a:pt x="1010" y="512"/>
                  </a:lnTo>
                  <a:lnTo>
                    <a:pt x="1014" y="504"/>
                  </a:lnTo>
                  <a:lnTo>
                    <a:pt x="1018" y="493"/>
                  </a:lnTo>
                  <a:lnTo>
                    <a:pt x="1014" y="481"/>
                  </a:lnTo>
                  <a:lnTo>
                    <a:pt x="1010" y="470"/>
                  </a:lnTo>
                  <a:lnTo>
                    <a:pt x="998" y="462"/>
                  </a:lnTo>
                  <a:lnTo>
                    <a:pt x="987" y="462"/>
                  </a:lnTo>
                  <a:lnTo>
                    <a:pt x="725" y="462"/>
                  </a:lnTo>
                  <a:lnTo>
                    <a:pt x="713" y="462"/>
                  </a:lnTo>
                  <a:lnTo>
                    <a:pt x="702" y="470"/>
                  </a:lnTo>
                  <a:lnTo>
                    <a:pt x="694" y="481"/>
                  </a:lnTo>
                  <a:lnTo>
                    <a:pt x="694" y="493"/>
                  </a:lnTo>
                  <a:lnTo>
                    <a:pt x="694" y="504"/>
                  </a:lnTo>
                  <a:lnTo>
                    <a:pt x="702" y="512"/>
                  </a:lnTo>
                  <a:lnTo>
                    <a:pt x="713" y="520"/>
                  </a:lnTo>
                  <a:lnTo>
                    <a:pt x="725" y="523"/>
                  </a:lnTo>
                  <a:lnTo>
                    <a:pt x="732" y="523"/>
                  </a:lnTo>
                  <a:lnTo>
                    <a:pt x="748" y="558"/>
                  </a:lnTo>
                  <a:lnTo>
                    <a:pt x="594" y="558"/>
                  </a:lnTo>
                  <a:lnTo>
                    <a:pt x="621" y="396"/>
                  </a:lnTo>
                  <a:lnTo>
                    <a:pt x="621" y="385"/>
                  </a:lnTo>
                  <a:lnTo>
                    <a:pt x="617" y="373"/>
                  </a:lnTo>
                  <a:lnTo>
                    <a:pt x="605" y="366"/>
                  </a:lnTo>
                  <a:lnTo>
                    <a:pt x="594" y="362"/>
                  </a:lnTo>
                  <a:lnTo>
                    <a:pt x="555" y="362"/>
                  </a:lnTo>
                  <a:lnTo>
                    <a:pt x="555" y="362"/>
                  </a:lnTo>
                  <a:lnTo>
                    <a:pt x="559" y="346"/>
                  </a:lnTo>
                  <a:lnTo>
                    <a:pt x="567" y="335"/>
                  </a:lnTo>
                  <a:lnTo>
                    <a:pt x="578" y="327"/>
                  </a:lnTo>
                  <a:lnTo>
                    <a:pt x="594" y="327"/>
                  </a:lnTo>
                  <a:lnTo>
                    <a:pt x="605" y="323"/>
                  </a:lnTo>
                  <a:lnTo>
                    <a:pt x="613" y="316"/>
                  </a:lnTo>
                  <a:lnTo>
                    <a:pt x="621" y="308"/>
                  </a:lnTo>
                  <a:lnTo>
                    <a:pt x="625" y="296"/>
                  </a:lnTo>
                  <a:lnTo>
                    <a:pt x="621" y="281"/>
                  </a:lnTo>
                  <a:lnTo>
                    <a:pt x="613" y="273"/>
                  </a:lnTo>
                  <a:lnTo>
                    <a:pt x="605" y="266"/>
                  </a:lnTo>
                  <a:lnTo>
                    <a:pt x="594" y="266"/>
                  </a:lnTo>
                  <a:lnTo>
                    <a:pt x="555" y="270"/>
                  </a:lnTo>
                  <a:lnTo>
                    <a:pt x="555" y="189"/>
                  </a:lnTo>
                  <a:lnTo>
                    <a:pt x="582" y="177"/>
                  </a:lnTo>
                  <a:lnTo>
                    <a:pt x="605" y="154"/>
                  </a:lnTo>
                  <a:lnTo>
                    <a:pt x="617" y="127"/>
                  </a:lnTo>
                  <a:lnTo>
                    <a:pt x="625" y="96"/>
                  </a:lnTo>
                  <a:lnTo>
                    <a:pt x="621" y="77"/>
                  </a:lnTo>
                  <a:lnTo>
                    <a:pt x="617" y="62"/>
                  </a:lnTo>
                  <a:lnTo>
                    <a:pt x="594" y="31"/>
                  </a:lnTo>
                  <a:lnTo>
                    <a:pt x="563" y="8"/>
                  </a:lnTo>
                  <a:lnTo>
                    <a:pt x="547" y="4"/>
                  </a:lnTo>
                  <a:lnTo>
                    <a:pt x="524" y="0"/>
                  </a:lnTo>
                  <a:lnTo>
                    <a:pt x="505" y="4"/>
                  </a:lnTo>
                  <a:lnTo>
                    <a:pt x="490" y="8"/>
                  </a:lnTo>
                  <a:lnTo>
                    <a:pt x="459" y="31"/>
                  </a:lnTo>
                  <a:lnTo>
                    <a:pt x="436" y="62"/>
                  </a:lnTo>
                  <a:lnTo>
                    <a:pt x="432" y="77"/>
                  </a:lnTo>
                  <a:lnTo>
                    <a:pt x="428" y="96"/>
                  </a:lnTo>
                  <a:lnTo>
                    <a:pt x="436" y="127"/>
                  </a:lnTo>
                  <a:lnTo>
                    <a:pt x="447" y="154"/>
                  </a:lnTo>
                  <a:lnTo>
                    <a:pt x="470" y="177"/>
                  </a:lnTo>
                  <a:lnTo>
                    <a:pt x="493" y="189"/>
                  </a:lnTo>
                  <a:lnTo>
                    <a:pt x="493" y="216"/>
                  </a:lnTo>
                  <a:lnTo>
                    <a:pt x="463" y="204"/>
                  </a:lnTo>
                  <a:lnTo>
                    <a:pt x="428" y="196"/>
                  </a:lnTo>
                  <a:lnTo>
                    <a:pt x="416" y="200"/>
                  </a:lnTo>
                  <a:lnTo>
                    <a:pt x="405" y="208"/>
                  </a:lnTo>
                  <a:lnTo>
                    <a:pt x="401" y="216"/>
                  </a:lnTo>
                  <a:lnTo>
                    <a:pt x="397" y="227"/>
                  </a:lnTo>
                  <a:lnTo>
                    <a:pt x="401" y="243"/>
                  </a:lnTo>
                  <a:lnTo>
                    <a:pt x="405" y="250"/>
                  </a:lnTo>
                  <a:lnTo>
                    <a:pt x="416" y="258"/>
                  </a:lnTo>
                  <a:lnTo>
                    <a:pt x="428" y="258"/>
                  </a:lnTo>
                  <a:lnTo>
                    <a:pt x="455" y="266"/>
                  </a:lnTo>
                  <a:lnTo>
                    <a:pt x="474" y="281"/>
                  </a:lnTo>
                  <a:lnTo>
                    <a:pt x="490" y="300"/>
                  </a:lnTo>
                  <a:lnTo>
                    <a:pt x="493" y="327"/>
                  </a:lnTo>
                  <a:lnTo>
                    <a:pt x="493" y="362"/>
                  </a:lnTo>
                  <a:lnTo>
                    <a:pt x="497" y="362"/>
                  </a:lnTo>
                  <a:lnTo>
                    <a:pt x="459" y="362"/>
                  </a:lnTo>
                  <a:lnTo>
                    <a:pt x="447" y="366"/>
                  </a:lnTo>
                  <a:lnTo>
                    <a:pt x="436" y="373"/>
                  </a:lnTo>
                  <a:lnTo>
                    <a:pt x="432" y="385"/>
                  </a:lnTo>
                  <a:lnTo>
                    <a:pt x="432" y="396"/>
                  </a:lnTo>
                  <a:lnTo>
                    <a:pt x="459" y="558"/>
                  </a:lnTo>
                  <a:lnTo>
                    <a:pt x="305" y="558"/>
                  </a:lnTo>
                  <a:lnTo>
                    <a:pt x="320" y="523"/>
                  </a:lnTo>
                  <a:lnTo>
                    <a:pt x="328" y="523"/>
                  </a:lnTo>
                  <a:lnTo>
                    <a:pt x="339" y="520"/>
                  </a:lnTo>
                  <a:lnTo>
                    <a:pt x="351" y="512"/>
                  </a:lnTo>
                  <a:lnTo>
                    <a:pt x="359" y="504"/>
                  </a:lnTo>
                  <a:lnTo>
                    <a:pt x="359" y="493"/>
                  </a:lnTo>
                  <a:lnTo>
                    <a:pt x="359" y="481"/>
                  </a:lnTo>
                  <a:lnTo>
                    <a:pt x="351" y="470"/>
                  </a:lnTo>
                  <a:lnTo>
                    <a:pt x="339" y="462"/>
                  </a:lnTo>
                  <a:lnTo>
                    <a:pt x="328" y="462"/>
                  </a:lnTo>
                  <a:lnTo>
                    <a:pt x="66" y="462"/>
                  </a:lnTo>
                  <a:lnTo>
                    <a:pt x="54" y="462"/>
                  </a:lnTo>
                  <a:lnTo>
                    <a:pt x="42" y="470"/>
                  </a:lnTo>
                  <a:lnTo>
                    <a:pt x="39" y="481"/>
                  </a:lnTo>
                  <a:lnTo>
                    <a:pt x="35" y="493"/>
                  </a:lnTo>
                  <a:lnTo>
                    <a:pt x="39" y="504"/>
                  </a:lnTo>
                  <a:lnTo>
                    <a:pt x="42" y="512"/>
                  </a:lnTo>
                  <a:lnTo>
                    <a:pt x="54" y="520"/>
                  </a:lnTo>
                  <a:lnTo>
                    <a:pt x="66" y="523"/>
                  </a:lnTo>
                  <a:lnTo>
                    <a:pt x="77" y="523"/>
                  </a:lnTo>
                  <a:lnTo>
                    <a:pt x="89" y="558"/>
                  </a:lnTo>
                  <a:lnTo>
                    <a:pt x="31" y="558"/>
                  </a:lnTo>
                  <a:lnTo>
                    <a:pt x="19" y="562"/>
                  </a:lnTo>
                  <a:lnTo>
                    <a:pt x="12" y="570"/>
                  </a:lnTo>
                  <a:lnTo>
                    <a:pt x="4" y="577"/>
                  </a:lnTo>
                  <a:lnTo>
                    <a:pt x="0" y="589"/>
                  </a:lnTo>
                  <a:lnTo>
                    <a:pt x="4" y="600"/>
                  </a:lnTo>
                  <a:lnTo>
                    <a:pt x="12" y="612"/>
                  </a:lnTo>
                  <a:lnTo>
                    <a:pt x="19" y="620"/>
                  </a:lnTo>
                  <a:lnTo>
                    <a:pt x="31" y="620"/>
                  </a:lnTo>
                  <a:lnTo>
                    <a:pt x="69" y="620"/>
                  </a:lnTo>
                  <a:lnTo>
                    <a:pt x="69" y="689"/>
                  </a:lnTo>
                  <a:lnTo>
                    <a:pt x="73" y="712"/>
                  </a:lnTo>
                  <a:lnTo>
                    <a:pt x="85" y="735"/>
                  </a:lnTo>
                  <a:lnTo>
                    <a:pt x="108" y="747"/>
                  </a:lnTo>
                  <a:lnTo>
                    <a:pt x="131" y="750"/>
                  </a:lnTo>
                  <a:lnTo>
                    <a:pt x="493" y="750"/>
                  </a:lnTo>
                  <a:lnTo>
                    <a:pt x="493" y="1089"/>
                  </a:lnTo>
                  <a:lnTo>
                    <a:pt x="470" y="1104"/>
                  </a:lnTo>
                  <a:lnTo>
                    <a:pt x="447" y="1124"/>
                  </a:lnTo>
                  <a:lnTo>
                    <a:pt x="436" y="1150"/>
                  </a:lnTo>
                  <a:lnTo>
                    <a:pt x="428" y="1181"/>
                  </a:lnTo>
                  <a:lnTo>
                    <a:pt x="428" y="1250"/>
                  </a:lnTo>
                  <a:lnTo>
                    <a:pt x="362" y="1250"/>
                  </a:lnTo>
                  <a:lnTo>
                    <a:pt x="351" y="1250"/>
                  </a:lnTo>
                  <a:lnTo>
                    <a:pt x="339" y="1258"/>
                  </a:lnTo>
                  <a:lnTo>
                    <a:pt x="332" y="1266"/>
                  </a:lnTo>
                  <a:lnTo>
                    <a:pt x="332" y="1281"/>
                  </a:lnTo>
                  <a:lnTo>
                    <a:pt x="332" y="1293"/>
                  </a:lnTo>
                  <a:lnTo>
                    <a:pt x="339" y="1300"/>
                  </a:lnTo>
                  <a:lnTo>
                    <a:pt x="351" y="1308"/>
                  </a:lnTo>
                  <a:lnTo>
                    <a:pt x="362" y="1312"/>
                  </a:lnTo>
                  <a:lnTo>
                    <a:pt x="690" y="1312"/>
                  </a:lnTo>
                  <a:lnTo>
                    <a:pt x="702" y="1308"/>
                  </a:lnTo>
                  <a:lnTo>
                    <a:pt x="713" y="1300"/>
                  </a:lnTo>
                  <a:lnTo>
                    <a:pt x="721" y="1293"/>
                  </a:lnTo>
                  <a:lnTo>
                    <a:pt x="721" y="1281"/>
                  </a:lnTo>
                  <a:lnTo>
                    <a:pt x="721" y="1266"/>
                  </a:lnTo>
                  <a:lnTo>
                    <a:pt x="713" y="1258"/>
                  </a:lnTo>
                  <a:lnTo>
                    <a:pt x="702" y="1250"/>
                  </a:lnTo>
                  <a:lnTo>
                    <a:pt x="690" y="1250"/>
                  </a:lnTo>
                  <a:lnTo>
                    <a:pt x="625" y="1250"/>
                  </a:lnTo>
                  <a:lnTo>
                    <a:pt x="625" y="1181"/>
                  </a:lnTo>
                  <a:lnTo>
                    <a:pt x="617" y="1150"/>
                  </a:lnTo>
                  <a:lnTo>
                    <a:pt x="605" y="1124"/>
                  </a:lnTo>
                  <a:lnTo>
                    <a:pt x="582" y="1104"/>
                  </a:lnTo>
                  <a:lnTo>
                    <a:pt x="555" y="1089"/>
                  </a:lnTo>
                  <a:lnTo>
                    <a:pt x="555" y="750"/>
                  </a:lnTo>
                  <a:lnTo>
                    <a:pt x="921" y="750"/>
                  </a:lnTo>
                  <a:lnTo>
                    <a:pt x="921" y="750"/>
                  </a:lnTo>
                  <a:lnTo>
                    <a:pt x="945" y="747"/>
                  </a:lnTo>
                  <a:lnTo>
                    <a:pt x="968" y="735"/>
                  </a:lnTo>
                  <a:lnTo>
                    <a:pt x="979" y="712"/>
                  </a:lnTo>
                  <a:lnTo>
                    <a:pt x="983" y="689"/>
                  </a:lnTo>
                  <a:lnTo>
                    <a:pt x="983" y="689"/>
                  </a:lnTo>
                  <a:close/>
                  <a:moveTo>
                    <a:pt x="910" y="523"/>
                  </a:moveTo>
                  <a:lnTo>
                    <a:pt x="898" y="558"/>
                  </a:lnTo>
                  <a:lnTo>
                    <a:pt x="813" y="558"/>
                  </a:lnTo>
                  <a:lnTo>
                    <a:pt x="798" y="523"/>
                  </a:lnTo>
                  <a:lnTo>
                    <a:pt x="910" y="523"/>
                  </a:lnTo>
                  <a:close/>
                  <a:moveTo>
                    <a:pt x="490" y="96"/>
                  </a:moveTo>
                  <a:lnTo>
                    <a:pt x="493" y="85"/>
                  </a:lnTo>
                  <a:lnTo>
                    <a:pt x="501" y="73"/>
                  </a:lnTo>
                  <a:lnTo>
                    <a:pt x="513" y="66"/>
                  </a:lnTo>
                  <a:lnTo>
                    <a:pt x="524" y="62"/>
                  </a:lnTo>
                  <a:lnTo>
                    <a:pt x="540" y="66"/>
                  </a:lnTo>
                  <a:lnTo>
                    <a:pt x="551" y="73"/>
                  </a:lnTo>
                  <a:lnTo>
                    <a:pt x="559" y="85"/>
                  </a:lnTo>
                  <a:lnTo>
                    <a:pt x="563" y="96"/>
                  </a:lnTo>
                  <a:lnTo>
                    <a:pt x="559" y="112"/>
                  </a:lnTo>
                  <a:lnTo>
                    <a:pt x="551" y="123"/>
                  </a:lnTo>
                  <a:lnTo>
                    <a:pt x="540" y="131"/>
                  </a:lnTo>
                  <a:lnTo>
                    <a:pt x="524" y="131"/>
                  </a:lnTo>
                  <a:lnTo>
                    <a:pt x="513" y="131"/>
                  </a:lnTo>
                  <a:lnTo>
                    <a:pt x="501" y="123"/>
                  </a:lnTo>
                  <a:lnTo>
                    <a:pt x="493" y="112"/>
                  </a:lnTo>
                  <a:lnTo>
                    <a:pt x="490" y="96"/>
                  </a:lnTo>
                  <a:lnTo>
                    <a:pt x="490" y="96"/>
                  </a:lnTo>
                  <a:close/>
                  <a:moveTo>
                    <a:pt x="555" y="423"/>
                  </a:moveTo>
                  <a:lnTo>
                    <a:pt x="532" y="558"/>
                  </a:lnTo>
                  <a:lnTo>
                    <a:pt x="520" y="558"/>
                  </a:lnTo>
                  <a:lnTo>
                    <a:pt x="497" y="423"/>
                  </a:lnTo>
                  <a:lnTo>
                    <a:pt x="555" y="423"/>
                  </a:lnTo>
                  <a:close/>
                  <a:moveTo>
                    <a:pt x="254" y="523"/>
                  </a:moveTo>
                  <a:lnTo>
                    <a:pt x="239" y="558"/>
                  </a:lnTo>
                  <a:lnTo>
                    <a:pt x="154" y="558"/>
                  </a:lnTo>
                  <a:lnTo>
                    <a:pt x="143" y="523"/>
                  </a:lnTo>
                  <a:lnTo>
                    <a:pt x="254" y="523"/>
                  </a:lnTo>
                  <a:close/>
                  <a:moveTo>
                    <a:pt x="563" y="1181"/>
                  </a:moveTo>
                  <a:lnTo>
                    <a:pt x="563" y="1250"/>
                  </a:lnTo>
                  <a:lnTo>
                    <a:pt x="490" y="1250"/>
                  </a:lnTo>
                  <a:lnTo>
                    <a:pt x="490" y="1181"/>
                  </a:lnTo>
                  <a:lnTo>
                    <a:pt x="493" y="1166"/>
                  </a:lnTo>
                  <a:lnTo>
                    <a:pt x="501" y="1158"/>
                  </a:lnTo>
                  <a:lnTo>
                    <a:pt x="513" y="1150"/>
                  </a:lnTo>
                  <a:lnTo>
                    <a:pt x="524" y="1147"/>
                  </a:lnTo>
                  <a:lnTo>
                    <a:pt x="540" y="1150"/>
                  </a:lnTo>
                  <a:lnTo>
                    <a:pt x="551" y="1158"/>
                  </a:lnTo>
                  <a:lnTo>
                    <a:pt x="559" y="1166"/>
                  </a:lnTo>
                  <a:lnTo>
                    <a:pt x="563" y="1181"/>
                  </a:lnTo>
                  <a:lnTo>
                    <a:pt x="563" y="1181"/>
                  </a:lnTo>
                  <a:close/>
                  <a:moveTo>
                    <a:pt x="921" y="689"/>
                  </a:moveTo>
                  <a:lnTo>
                    <a:pt x="921" y="689"/>
                  </a:lnTo>
                  <a:lnTo>
                    <a:pt x="131" y="689"/>
                  </a:lnTo>
                  <a:lnTo>
                    <a:pt x="131" y="689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13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20"/>
                  </a:lnTo>
                  <a:lnTo>
                    <a:pt x="921" y="6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39"/>
            <p:cNvSpPr>
              <a:spLocks noEditPoints="1"/>
            </p:cNvSpPr>
            <p:nvPr/>
          </p:nvSpPr>
          <p:spPr bwMode="auto">
            <a:xfrm>
              <a:off x="563563" y="4627563"/>
              <a:ext cx="825500" cy="1612900"/>
            </a:xfrm>
            <a:custGeom>
              <a:avLst/>
              <a:gdLst>
                <a:gd name="T0" fmla="*/ 424 w 520"/>
                <a:gd name="T1" fmla="*/ 527 h 1016"/>
                <a:gd name="T2" fmla="*/ 123 w 520"/>
                <a:gd name="T3" fmla="*/ 527 h 1016"/>
                <a:gd name="T4" fmla="*/ 58 w 520"/>
                <a:gd name="T5" fmla="*/ 27 h 1016"/>
                <a:gd name="T6" fmla="*/ 54 w 520"/>
                <a:gd name="T7" fmla="*/ 16 h 1016"/>
                <a:gd name="T8" fmla="*/ 46 w 520"/>
                <a:gd name="T9" fmla="*/ 8 h 1016"/>
                <a:gd name="T10" fmla="*/ 39 w 520"/>
                <a:gd name="T11" fmla="*/ 0 h 1016"/>
                <a:gd name="T12" fmla="*/ 27 w 520"/>
                <a:gd name="T13" fmla="*/ 0 h 1016"/>
                <a:gd name="T14" fmla="*/ 15 w 520"/>
                <a:gd name="T15" fmla="*/ 4 h 1016"/>
                <a:gd name="T16" fmla="*/ 4 w 520"/>
                <a:gd name="T17" fmla="*/ 12 h 1016"/>
                <a:gd name="T18" fmla="*/ 0 w 520"/>
                <a:gd name="T19" fmla="*/ 24 h 1016"/>
                <a:gd name="T20" fmla="*/ 0 w 520"/>
                <a:gd name="T21" fmla="*/ 35 h 1016"/>
                <a:gd name="T22" fmla="*/ 66 w 520"/>
                <a:gd name="T23" fmla="*/ 558 h 1016"/>
                <a:gd name="T24" fmla="*/ 66 w 520"/>
                <a:gd name="T25" fmla="*/ 985 h 1016"/>
                <a:gd name="T26" fmla="*/ 66 w 520"/>
                <a:gd name="T27" fmla="*/ 997 h 1016"/>
                <a:gd name="T28" fmla="*/ 73 w 520"/>
                <a:gd name="T29" fmla="*/ 1004 h 1016"/>
                <a:gd name="T30" fmla="*/ 85 w 520"/>
                <a:gd name="T31" fmla="*/ 1012 h 1016"/>
                <a:gd name="T32" fmla="*/ 96 w 520"/>
                <a:gd name="T33" fmla="*/ 1016 h 1016"/>
                <a:gd name="T34" fmla="*/ 108 w 520"/>
                <a:gd name="T35" fmla="*/ 1012 h 1016"/>
                <a:gd name="T36" fmla="*/ 116 w 520"/>
                <a:gd name="T37" fmla="*/ 1004 h 1016"/>
                <a:gd name="T38" fmla="*/ 123 w 520"/>
                <a:gd name="T39" fmla="*/ 997 h 1016"/>
                <a:gd name="T40" fmla="*/ 127 w 520"/>
                <a:gd name="T41" fmla="*/ 985 h 1016"/>
                <a:gd name="T42" fmla="*/ 127 w 520"/>
                <a:gd name="T43" fmla="*/ 851 h 1016"/>
                <a:gd name="T44" fmla="*/ 393 w 520"/>
                <a:gd name="T45" fmla="*/ 851 h 1016"/>
                <a:gd name="T46" fmla="*/ 393 w 520"/>
                <a:gd name="T47" fmla="*/ 985 h 1016"/>
                <a:gd name="T48" fmla="*/ 397 w 520"/>
                <a:gd name="T49" fmla="*/ 997 h 1016"/>
                <a:gd name="T50" fmla="*/ 401 w 520"/>
                <a:gd name="T51" fmla="*/ 1004 h 1016"/>
                <a:gd name="T52" fmla="*/ 412 w 520"/>
                <a:gd name="T53" fmla="*/ 1012 h 1016"/>
                <a:gd name="T54" fmla="*/ 424 w 520"/>
                <a:gd name="T55" fmla="*/ 1016 h 1016"/>
                <a:gd name="T56" fmla="*/ 436 w 520"/>
                <a:gd name="T57" fmla="*/ 1012 h 1016"/>
                <a:gd name="T58" fmla="*/ 447 w 520"/>
                <a:gd name="T59" fmla="*/ 1004 h 1016"/>
                <a:gd name="T60" fmla="*/ 451 w 520"/>
                <a:gd name="T61" fmla="*/ 997 h 1016"/>
                <a:gd name="T62" fmla="*/ 455 w 520"/>
                <a:gd name="T63" fmla="*/ 985 h 1016"/>
                <a:gd name="T64" fmla="*/ 455 w 520"/>
                <a:gd name="T65" fmla="*/ 712 h 1016"/>
                <a:gd name="T66" fmla="*/ 482 w 520"/>
                <a:gd name="T67" fmla="*/ 701 h 1016"/>
                <a:gd name="T68" fmla="*/ 501 w 520"/>
                <a:gd name="T69" fmla="*/ 677 h 1016"/>
                <a:gd name="T70" fmla="*/ 517 w 520"/>
                <a:gd name="T71" fmla="*/ 654 h 1016"/>
                <a:gd name="T72" fmla="*/ 520 w 520"/>
                <a:gd name="T73" fmla="*/ 624 h 1016"/>
                <a:gd name="T74" fmla="*/ 520 w 520"/>
                <a:gd name="T75" fmla="*/ 604 h 1016"/>
                <a:gd name="T76" fmla="*/ 513 w 520"/>
                <a:gd name="T77" fmla="*/ 585 h 1016"/>
                <a:gd name="T78" fmla="*/ 493 w 520"/>
                <a:gd name="T79" fmla="*/ 554 h 1016"/>
                <a:gd name="T80" fmla="*/ 463 w 520"/>
                <a:gd name="T81" fmla="*/ 535 h 1016"/>
                <a:gd name="T82" fmla="*/ 443 w 520"/>
                <a:gd name="T83" fmla="*/ 527 h 1016"/>
                <a:gd name="T84" fmla="*/ 424 w 520"/>
                <a:gd name="T85" fmla="*/ 527 h 1016"/>
                <a:gd name="T86" fmla="*/ 424 w 520"/>
                <a:gd name="T87" fmla="*/ 527 h 1016"/>
                <a:gd name="T88" fmla="*/ 393 w 520"/>
                <a:gd name="T89" fmla="*/ 789 h 1016"/>
                <a:gd name="T90" fmla="*/ 127 w 520"/>
                <a:gd name="T91" fmla="*/ 789 h 1016"/>
                <a:gd name="T92" fmla="*/ 127 w 520"/>
                <a:gd name="T93" fmla="*/ 720 h 1016"/>
                <a:gd name="T94" fmla="*/ 393 w 520"/>
                <a:gd name="T95" fmla="*/ 720 h 1016"/>
                <a:gd name="T96" fmla="*/ 393 w 520"/>
                <a:gd name="T97" fmla="*/ 789 h 1016"/>
                <a:gd name="T98" fmla="*/ 424 w 520"/>
                <a:gd name="T99" fmla="*/ 658 h 1016"/>
                <a:gd name="T100" fmla="*/ 127 w 520"/>
                <a:gd name="T101" fmla="*/ 658 h 1016"/>
                <a:gd name="T102" fmla="*/ 127 w 520"/>
                <a:gd name="T103" fmla="*/ 589 h 1016"/>
                <a:gd name="T104" fmla="*/ 424 w 520"/>
                <a:gd name="T105" fmla="*/ 589 h 1016"/>
                <a:gd name="T106" fmla="*/ 436 w 520"/>
                <a:gd name="T107" fmla="*/ 589 h 1016"/>
                <a:gd name="T108" fmla="*/ 447 w 520"/>
                <a:gd name="T109" fmla="*/ 597 h 1016"/>
                <a:gd name="T110" fmla="*/ 455 w 520"/>
                <a:gd name="T111" fmla="*/ 608 h 1016"/>
                <a:gd name="T112" fmla="*/ 459 w 520"/>
                <a:gd name="T113" fmla="*/ 624 h 1016"/>
                <a:gd name="T114" fmla="*/ 455 w 520"/>
                <a:gd name="T115" fmla="*/ 635 h 1016"/>
                <a:gd name="T116" fmla="*/ 447 w 520"/>
                <a:gd name="T117" fmla="*/ 647 h 1016"/>
                <a:gd name="T118" fmla="*/ 436 w 520"/>
                <a:gd name="T119" fmla="*/ 654 h 1016"/>
                <a:gd name="T120" fmla="*/ 424 w 520"/>
                <a:gd name="T121" fmla="*/ 658 h 1016"/>
                <a:gd name="T122" fmla="*/ 424 w 520"/>
                <a:gd name="T123" fmla="*/ 65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0" h="1016">
                  <a:moveTo>
                    <a:pt x="424" y="527"/>
                  </a:moveTo>
                  <a:lnTo>
                    <a:pt x="123" y="527"/>
                  </a:lnTo>
                  <a:lnTo>
                    <a:pt x="58" y="27"/>
                  </a:lnTo>
                  <a:lnTo>
                    <a:pt x="54" y="16"/>
                  </a:lnTo>
                  <a:lnTo>
                    <a:pt x="46" y="8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5" y="4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0" y="35"/>
                  </a:lnTo>
                  <a:lnTo>
                    <a:pt x="66" y="558"/>
                  </a:lnTo>
                  <a:lnTo>
                    <a:pt x="66" y="985"/>
                  </a:lnTo>
                  <a:lnTo>
                    <a:pt x="66" y="997"/>
                  </a:lnTo>
                  <a:lnTo>
                    <a:pt x="73" y="1004"/>
                  </a:lnTo>
                  <a:lnTo>
                    <a:pt x="85" y="1012"/>
                  </a:lnTo>
                  <a:lnTo>
                    <a:pt x="96" y="1016"/>
                  </a:lnTo>
                  <a:lnTo>
                    <a:pt x="108" y="1012"/>
                  </a:lnTo>
                  <a:lnTo>
                    <a:pt x="116" y="1004"/>
                  </a:lnTo>
                  <a:lnTo>
                    <a:pt x="123" y="997"/>
                  </a:lnTo>
                  <a:lnTo>
                    <a:pt x="127" y="985"/>
                  </a:lnTo>
                  <a:lnTo>
                    <a:pt x="127" y="851"/>
                  </a:lnTo>
                  <a:lnTo>
                    <a:pt x="393" y="851"/>
                  </a:lnTo>
                  <a:lnTo>
                    <a:pt x="393" y="985"/>
                  </a:lnTo>
                  <a:lnTo>
                    <a:pt x="397" y="997"/>
                  </a:lnTo>
                  <a:lnTo>
                    <a:pt x="401" y="1004"/>
                  </a:lnTo>
                  <a:lnTo>
                    <a:pt x="412" y="1012"/>
                  </a:lnTo>
                  <a:lnTo>
                    <a:pt x="424" y="1016"/>
                  </a:lnTo>
                  <a:lnTo>
                    <a:pt x="436" y="1012"/>
                  </a:lnTo>
                  <a:lnTo>
                    <a:pt x="447" y="1004"/>
                  </a:lnTo>
                  <a:lnTo>
                    <a:pt x="451" y="997"/>
                  </a:lnTo>
                  <a:lnTo>
                    <a:pt x="455" y="985"/>
                  </a:lnTo>
                  <a:lnTo>
                    <a:pt x="455" y="712"/>
                  </a:lnTo>
                  <a:lnTo>
                    <a:pt x="482" y="701"/>
                  </a:lnTo>
                  <a:lnTo>
                    <a:pt x="501" y="677"/>
                  </a:lnTo>
                  <a:lnTo>
                    <a:pt x="517" y="654"/>
                  </a:lnTo>
                  <a:lnTo>
                    <a:pt x="520" y="624"/>
                  </a:lnTo>
                  <a:lnTo>
                    <a:pt x="520" y="604"/>
                  </a:lnTo>
                  <a:lnTo>
                    <a:pt x="513" y="585"/>
                  </a:lnTo>
                  <a:lnTo>
                    <a:pt x="493" y="554"/>
                  </a:lnTo>
                  <a:lnTo>
                    <a:pt x="463" y="535"/>
                  </a:lnTo>
                  <a:lnTo>
                    <a:pt x="443" y="527"/>
                  </a:lnTo>
                  <a:lnTo>
                    <a:pt x="424" y="527"/>
                  </a:lnTo>
                  <a:lnTo>
                    <a:pt x="424" y="527"/>
                  </a:lnTo>
                  <a:close/>
                  <a:moveTo>
                    <a:pt x="393" y="789"/>
                  </a:moveTo>
                  <a:lnTo>
                    <a:pt x="127" y="789"/>
                  </a:lnTo>
                  <a:lnTo>
                    <a:pt x="127" y="720"/>
                  </a:lnTo>
                  <a:lnTo>
                    <a:pt x="393" y="720"/>
                  </a:lnTo>
                  <a:lnTo>
                    <a:pt x="393" y="789"/>
                  </a:lnTo>
                  <a:close/>
                  <a:moveTo>
                    <a:pt x="424" y="658"/>
                  </a:moveTo>
                  <a:lnTo>
                    <a:pt x="127" y="658"/>
                  </a:lnTo>
                  <a:lnTo>
                    <a:pt x="127" y="589"/>
                  </a:lnTo>
                  <a:lnTo>
                    <a:pt x="424" y="589"/>
                  </a:lnTo>
                  <a:lnTo>
                    <a:pt x="436" y="589"/>
                  </a:lnTo>
                  <a:lnTo>
                    <a:pt x="447" y="597"/>
                  </a:lnTo>
                  <a:lnTo>
                    <a:pt x="455" y="608"/>
                  </a:lnTo>
                  <a:lnTo>
                    <a:pt x="459" y="624"/>
                  </a:lnTo>
                  <a:lnTo>
                    <a:pt x="455" y="635"/>
                  </a:lnTo>
                  <a:lnTo>
                    <a:pt x="447" y="647"/>
                  </a:lnTo>
                  <a:lnTo>
                    <a:pt x="436" y="654"/>
                  </a:lnTo>
                  <a:lnTo>
                    <a:pt x="424" y="658"/>
                  </a:lnTo>
                  <a:lnTo>
                    <a:pt x="424" y="6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40"/>
            <p:cNvSpPr>
              <a:spLocks noEditPoints="1"/>
            </p:cNvSpPr>
            <p:nvPr/>
          </p:nvSpPr>
          <p:spPr bwMode="auto">
            <a:xfrm>
              <a:off x="2754313" y="4627563"/>
              <a:ext cx="827087" cy="1612900"/>
            </a:xfrm>
            <a:custGeom>
              <a:avLst/>
              <a:gdLst>
                <a:gd name="T0" fmla="*/ 494 w 521"/>
                <a:gd name="T1" fmla="*/ 0 h 1016"/>
                <a:gd name="T2" fmla="*/ 482 w 521"/>
                <a:gd name="T3" fmla="*/ 0 h 1016"/>
                <a:gd name="T4" fmla="*/ 474 w 521"/>
                <a:gd name="T5" fmla="*/ 8 h 1016"/>
                <a:gd name="T6" fmla="*/ 463 w 521"/>
                <a:gd name="T7" fmla="*/ 16 h 1016"/>
                <a:gd name="T8" fmla="*/ 459 w 521"/>
                <a:gd name="T9" fmla="*/ 27 h 1016"/>
                <a:gd name="T10" fmla="*/ 397 w 521"/>
                <a:gd name="T11" fmla="*/ 527 h 1016"/>
                <a:gd name="T12" fmla="*/ 96 w 521"/>
                <a:gd name="T13" fmla="*/ 527 h 1016"/>
                <a:gd name="T14" fmla="*/ 77 w 521"/>
                <a:gd name="T15" fmla="*/ 527 h 1016"/>
                <a:gd name="T16" fmla="*/ 58 w 521"/>
                <a:gd name="T17" fmla="*/ 535 h 1016"/>
                <a:gd name="T18" fmla="*/ 27 w 521"/>
                <a:gd name="T19" fmla="*/ 554 h 1016"/>
                <a:gd name="T20" fmla="*/ 8 w 521"/>
                <a:gd name="T21" fmla="*/ 585 h 1016"/>
                <a:gd name="T22" fmla="*/ 0 w 521"/>
                <a:gd name="T23" fmla="*/ 604 h 1016"/>
                <a:gd name="T24" fmla="*/ 0 w 521"/>
                <a:gd name="T25" fmla="*/ 624 h 1016"/>
                <a:gd name="T26" fmla="*/ 4 w 521"/>
                <a:gd name="T27" fmla="*/ 654 h 1016"/>
                <a:gd name="T28" fmla="*/ 19 w 521"/>
                <a:gd name="T29" fmla="*/ 677 h 1016"/>
                <a:gd name="T30" fmla="*/ 39 w 521"/>
                <a:gd name="T31" fmla="*/ 701 h 1016"/>
                <a:gd name="T32" fmla="*/ 66 w 521"/>
                <a:gd name="T33" fmla="*/ 712 h 1016"/>
                <a:gd name="T34" fmla="*/ 66 w 521"/>
                <a:gd name="T35" fmla="*/ 985 h 1016"/>
                <a:gd name="T36" fmla="*/ 69 w 521"/>
                <a:gd name="T37" fmla="*/ 997 h 1016"/>
                <a:gd name="T38" fmla="*/ 73 w 521"/>
                <a:gd name="T39" fmla="*/ 1004 h 1016"/>
                <a:gd name="T40" fmla="*/ 85 w 521"/>
                <a:gd name="T41" fmla="*/ 1012 h 1016"/>
                <a:gd name="T42" fmla="*/ 96 w 521"/>
                <a:gd name="T43" fmla="*/ 1016 h 1016"/>
                <a:gd name="T44" fmla="*/ 108 w 521"/>
                <a:gd name="T45" fmla="*/ 1012 h 1016"/>
                <a:gd name="T46" fmla="*/ 120 w 521"/>
                <a:gd name="T47" fmla="*/ 1004 h 1016"/>
                <a:gd name="T48" fmla="*/ 123 w 521"/>
                <a:gd name="T49" fmla="*/ 997 h 1016"/>
                <a:gd name="T50" fmla="*/ 127 w 521"/>
                <a:gd name="T51" fmla="*/ 985 h 1016"/>
                <a:gd name="T52" fmla="*/ 127 w 521"/>
                <a:gd name="T53" fmla="*/ 851 h 1016"/>
                <a:gd name="T54" fmla="*/ 393 w 521"/>
                <a:gd name="T55" fmla="*/ 851 h 1016"/>
                <a:gd name="T56" fmla="*/ 393 w 521"/>
                <a:gd name="T57" fmla="*/ 985 h 1016"/>
                <a:gd name="T58" fmla="*/ 397 w 521"/>
                <a:gd name="T59" fmla="*/ 997 h 1016"/>
                <a:gd name="T60" fmla="*/ 405 w 521"/>
                <a:gd name="T61" fmla="*/ 1004 h 1016"/>
                <a:gd name="T62" fmla="*/ 413 w 521"/>
                <a:gd name="T63" fmla="*/ 1012 h 1016"/>
                <a:gd name="T64" fmla="*/ 424 w 521"/>
                <a:gd name="T65" fmla="*/ 1016 h 1016"/>
                <a:gd name="T66" fmla="*/ 436 w 521"/>
                <a:gd name="T67" fmla="*/ 1012 h 1016"/>
                <a:gd name="T68" fmla="*/ 447 w 521"/>
                <a:gd name="T69" fmla="*/ 1004 h 1016"/>
                <a:gd name="T70" fmla="*/ 455 w 521"/>
                <a:gd name="T71" fmla="*/ 997 h 1016"/>
                <a:gd name="T72" fmla="*/ 455 w 521"/>
                <a:gd name="T73" fmla="*/ 985 h 1016"/>
                <a:gd name="T74" fmla="*/ 455 w 521"/>
                <a:gd name="T75" fmla="*/ 558 h 1016"/>
                <a:gd name="T76" fmla="*/ 521 w 521"/>
                <a:gd name="T77" fmla="*/ 35 h 1016"/>
                <a:gd name="T78" fmla="*/ 521 w 521"/>
                <a:gd name="T79" fmla="*/ 24 h 1016"/>
                <a:gd name="T80" fmla="*/ 517 w 521"/>
                <a:gd name="T81" fmla="*/ 12 h 1016"/>
                <a:gd name="T82" fmla="*/ 505 w 521"/>
                <a:gd name="T83" fmla="*/ 4 h 1016"/>
                <a:gd name="T84" fmla="*/ 494 w 521"/>
                <a:gd name="T85" fmla="*/ 0 h 1016"/>
                <a:gd name="T86" fmla="*/ 494 w 521"/>
                <a:gd name="T87" fmla="*/ 0 h 1016"/>
                <a:gd name="T88" fmla="*/ 393 w 521"/>
                <a:gd name="T89" fmla="*/ 789 h 1016"/>
                <a:gd name="T90" fmla="*/ 127 w 521"/>
                <a:gd name="T91" fmla="*/ 789 h 1016"/>
                <a:gd name="T92" fmla="*/ 127 w 521"/>
                <a:gd name="T93" fmla="*/ 720 h 1016"/>
                <a:gd name="T94" fmla="*/ 393 w 521"/>
                <a:gd name="T95" fmla="*/ 720 h 1016"/>
                <a:gd name="T96" fmla="*/ 393 w 521"/>
                <a:gd name="T97" fmla="*/ 789 h 1016"/>
                <a:gd name="T98" fmla="*/ 393 w 521"/>
                <a:gd name="T99" fmla="*/ 658 h 1016"/>
                <a:gd name="T100" fmla="*/ 96 w 521"/>
                <a:gd name="T101" fmla="*/ 658 h 1016"/>
                <a:gd name="T102" fmla="*/ 85 w 521"/>
                <a:gd name="T103" fmla="*/ 654 h 1016"/>
                <a:gd name="T104" fmla="*/ 73 w 521"/>
                <a:gd name="T105" fmla="*/ 647 h 1016"/>
                <a:gd name="T106" fmla="*/ 66 w 521"/>
                <a:gd name="T107" fmla="*/ 635 h 1016"/>
                <a:gd name="T108" fmla="*/ 62 w 521"/>
                <a:gd name="T109" fmla="*/ 624 h 1016"/>
                <a:gd name="T110" fmla="*/ 66 w 521"/>
                <a:gd name="T111" fmla="*/ 608 h 1016"/>
                <a:gd name="T112" fmla="*/ 73 w 521"/>
                <a:gd name="T113" fmla="*/ 597 h 1016"/>
                <a:gd name="T114" fmla="*/ 85 w 521"/>
                <a:gd name="T115" fmla="*/ 589 h 1016"/>
                <a:gd name="T116" fmla="*/ 96 w 521"/>
                <a:gd name="T117" fmla="*/ 589 h 1016"/>
                <a:gd name="T118" fmla="*/ 393 w 521"/>
                <a:gd name="T119" fmla="*/ 589 h 1016"/>
                <a:gd name="T120" fmla="*/ 393 w 521"/>
                <a:gd name="T121" fmla="*/ 65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1" h="1016">
                  <a:moveTo>
                    <a:pt x="494" y="0"/>
                  </a:moveTo>
                  <a:lnTo>
                    <a:pt x="482" y="0"/>
                  </a:lnTo>
                  <a:lnTo>
                    <a:pt x="474" y="8"/>
                  </a:lnTo>
                  <a:lnTo>
                    <a:pt x="463" y="16"/>
                  </a:lnTo>
                  <a:lnTo>
                    <a:pt x="459" y="27"/>
                  </a:lnTo>
                  <a:lnTo>
                    <a:pt x="397" y="527"/>
                  </a:lnTo>
                  <a:lnTo>
                    <a:pt x="96" y="527"/>
                  </a:lnTo>
                  <a:lnTo>
                    <a:pt x="77" y="527"/>
                  </a:lnTo>
                  <a:lnTo>
                    <a:pt x="58" y="535"/>
                  </a:lnTo>
                  <a:lnTo>
                    <a:pt x="27" y="554"/>
                  </a:lnTo>
                  <a:lnTo>
                    <a:pt x="8" y="585"/>
                  </a:lnTo>
                  <a:lnTo>
                    <a:pt x="0" y="604"/>
                  </a:lnTo>
                  <a:lnTo>
                    <a:pt x="0" y="624"/>
                  </a:lnTo>
                  <a:lnTo>
                    <a:pt x="4" y="654"/>
                  </a:lnTo>
                  <a:lnTo>
                    <a:pt x="19" y="677"/>
                  </a:lnTo>
                  <a:lnTo>
                    <a:pt x="39" y="701"/>
                  </a:lnTo>
                  <a:lnTo>
                    <a:pt x="66" y="712"/>
                  </a:lnTo>
                  <a:lnTo>
                    <a:pt x="66" y="985"/>
                  </a:lnTo>
                  <a:lnTo>
                    <a:pt x="69" y="997"/>
                  </a:lnTo>
                  <a:lnTo>
                    <a:pt x="73" y="1004"/>
                  </a:lnTo>
                  <a:lnTo>
                    <a:pt x="85" y="1012"/>
                  </a:lnTo>
                  <a:lnTo>
                    <a:pt x="96" y="1016"/>
                  </a:lnTo>
                  <a:lnTo>
                    <a:pt x="108" y="1012"/>
                  </a:lnTo>
                  <a:lnTo>
                    <a:pt x="120" y="1004"/>
                  </a:lnTo>
                  <a:lnTo>
                    <a:pt x="123" y="997"/>
                  </a:lnTo>
                  <a:lnTo>
                    <a:pt x="127" y="985"/>
                  </a:lnTo>
                  <a:lnTo>
                    <a:pt x="127" y="851"/>
                  </a:lnTo>
                  <a:lnTo>
                    <a:pt x="393" y="851"/>
                  </a:lnTo>
                  <a:lnTo>
                    <a:pt x="393" y="985"/>
                  </a:lnTo>
                  <a:lnTo>
                    <a:pt x="397" y="997"/>
                  </a:lnTo>
                  <a:lnTo>
                    <a:pt x="405" y="1004"/>
                  </a:lnTo>
                  <a:lnTo>
                    <a:pt x="413" y="1012"/>
                  </a:lnTo>
                  <a:lnTo>
                    <a:pt x="424" y="1016"/>
                  </a:lnTo>
                  <a:lnTo>
                    <a:pt x="436" y="1012"/>
                  </a:lnTo>
                  <a:lnTo>
                    <a:pt x="447" y="1004"/>
                  </a:lnTo>
                  <a:lnTo>
                    <a:pt x="455" y="997"/>
                  </a:lnTo>
                  <a:lnTo>
                    <a:pt x="455" y="985"/>
                  </a:lnTo>
                  <a:lnTo>
                    <a:pt x="455" y="558"/>
                  </a:lnTo>
                  <a:lnTo>
                    <a:pt x="521" y="35"/>
                  </a:lnTo>
                  <a:lnTo>
                    <a:pt x="521" y="24"/>
                  </a:lnTo>
                  <a:lnTo>
                    <a:pt x="517" y="12"/>
                  </a:lnTo>
                  <a:lnTo>
                    <a:pt x="505" y="4"/>
                  </a:lnTo>
                  <a:lnTo>
                    <a:pt x="494" y="0"/>
                  </a:lnTo>
                  <a:lnTo>
                    <a:pt x="494" y="0"/>
                  </a:lnTo>
                  <a:close/>
                  <a:moveTo>
                    <a:pt x="393" y="789"/>
                  </a:moveTo>
                  <a:lnTo>
                    <a:pt x="127" y="789"/>
                  </a:lnTo>
                  <a:lnTo>
                    <a:pt x="127" y="720"/>
                  </a:lnTo>
                  <a:lnTo>
                    <a:pt x="393" y="720"/>
                  </a:lnTo>
                  <a:lnTo>
                    <a:pt x="393" y="789"/>
                  </a:lnTo>
                  <a:close/>
                  <a:moveTo>
                    <a:pt x="393" y="658"/>
                  </a:moveTo>
                  <a:lnTo>
                    <a:pt x="96" y="658"/>
                  </a:lnTo>
                  <a:lnTo>
                    <a:pt x="85" y="654"/>
                  </a:lnTo>
                  <a:lnTo>
                    <a:pt x="73" y="647"/>
                  </a:lnTo>
                  <a:lnTo>
                    <a:pt x="66" y="635"/>
                  </a:lnTo>
                  <a:lnTo>
                    <a:pt x="62" y="624"/>
                  </a:lnTo>
                  <a:lnTo>
                    <a:pt x="66" y="608"/>
                  </a:lnTo>
                  <a:lnTo>
                    <a:pt x="73" y="597"/>
                  </a:lnTo>
                  <a:lnTo>
                    <a:pt x="85" y="589"/>
                  </a:lnTo>
                  <a:lnTo>
                    <a:pt x="96" y="589"/>
                  </a:lnTo>
                  <a:lnTo>
                    <a:pt x="393" y="589"/>
                  </a:lnTo>
                  <a:lnTo>
                    <a:pt x="393" y="6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196811" y="4924349"/>
            <a:ext cx="725273" cy="449632"/>
            <a:chOff x="557213" y="4365625"/>
            <a:chExt cx="3024187" cy="1874838"/>
          </a:xfrm>
        </p:grpSpPr>
        <p:sp>
          <p:nvSpPr>
            <p:cNvPr id="83" name="Freeform 145"/>
            <p:cNvSpPr>
              <a:spLocks/>
            </p:cNvSpPr>
            <p:nvPr/>
          </p:nvSpPr>
          <p:spPr bwMode="auto">
            <a:xfrm>
              <a:off x="2968625" y="5830888"/>
              <a:ext cx="190500" cy="190500"/>
            </a:xfrm>
            <a:custGeom>
              <a:avLst/>
              <a:gdLst>
                <a:gd name="T0" fmla="*/ 62 w 120"/>
                <a:gd name="T1" fmla="*/ 0 h 120"/>
                <a:gd name="T2" fmla="*/ 39 w 120"/>
                <a:gd name="T3" fmla="*/ 8 h 120"/>
                <a:gd name="T4" fmla="*/ 19 w 120"/>
                <a:gd name="T5" fmla="*/ 19 h 120"/>
                <a:gd name="T6" fmla="*/ 4 w 120"/>
                <a:gd name="T7" fmla="*/ 39 h 120"/>
                <a:gd name="T8" fmla="*/ 0 w 120"/>
                <a:gd name="T9" fmla="*/ 62 h 120"/>
                <a:gd name="T10" fmla="*/ 4 w 120"/>
                <a:gd name="T11" fmla="*/ 85 h 120"/>
                <a:gd name="T12" fmla="*/ 19 w 120"/>
                <a:gd name="T13" fmla="*/ 104 h 120"/>
                <a:gd name="T14" fmla="*/ 39 w 120"/>
                <a:gd name="T15" fmla="*/ 116 h 120"/>
                <a:gd name="T16" fmla="*/ 62 w 120"/>
                <a:gd name="T17" fmla="*/ 120 h 120"/>
                <a:gd name="T18" fmla="*/ 85 w 120"/>
                <a:gd name="T19" fmla="*/ 116 h 120"/>
                <a:gd name="T20" fmla="*/ 104 w 120"/>
                <a:gd name="T21" fmla="*/ 104 h 120"/>
                <a:gd name="T22" fmla="*/ 116 w 120"/>
                <a:gd name="T23" fmla="*/ 85 h 120"/>
                <a:gd name="T24" fmla="*/ 120 w 120"/>
                <a:gd name="T25" fmla="*/ 62 h 120"/>
                <a:gd name="T26" fmla="*/ 116 w 120"/>
                <a:gd name="T27" fmla="*/ 39 h 120"/>
                <a:gd name="T28" fmla="*/ 104 w 120"/>
                <a:gd name="T29" fmla="*/ 19 h 120"/>
                <a:gd name="T30" fmla="*/ 85 w 120"/>
                <a:gd name="T31" fmla="*/ 8 h 120"/>
                <a:gd name="T32" fmla="*/ 62 w 120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20">
                  <a:moveTo>
                    <a:pt x="62" y="0"/>
                  </a:moveTo>
                  <a:lnTo>
                    <a:pt x="39" y="8"/>
                  </a:lnTo>
                  <a:lnTo>
                    <a:pt x="19" y="19"/>
                  </a:lnTo>
                  <a:lnTo>
                    <a:pt x="4" y="39"/>
                  </a:lnTo>
                  <a:lnTo>
                    <a:pt x="0" y="62"/>
                  </a:lnTo>
                  <a:lnTo>
                    <a:pt x="4" y="85"/>
                  </a:lnTo>
                  <a:lnTo>
                    <a:pt x="19" y="104"/>
                  </a:lnTo>
                  <a:lnTo>
                    <a:pt x="39" y="116"/>
                  </a:lnTo>
                  <a:lnTo>
                    <a:pt x="62" y="120"/>
                  </a:lnTo>
                  <a:lnTo>
                    <a:pt x="85" y="116"/>
                  </a:lnTo>
                  <a:lnTo>
                    <a:pt x="104" y="104"/>
                  </a:lnTo>
                  <a:lnTo>
                    <a:pt x="116" y="85"/>
                  </a:lnTo>
                  <a:lnTo>
                    <a:pt x="120" y="62"/>
                  </a:lnTo>
                  <a:lnTo>
                    <a:pt x="116" y="39"/>
                  </a:lnTo>
                  <a:lnTo>
                    <a:pt x="104" y="19"/>
                  </a:lnTo>
                  <a:lnTo>
                    <a:pt x="85" y="8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146"/>
            <p:cNvSpPr>
              <a:spLocks/>
            </p:cNvSpPr>
            <p:nvPr/>
          </p:nvSpPr>
          <p:spPr bwMode="auto">
            <a:xfrm>
              <a:off x="1090613" y="5830888"/>
              <a:ext cx="188912" cy="190500"/>
            </a:xfrm>
            <a:custGeom>
              <a:avLst/>
              <a:gdLst>
                <a:gd name="T0" fmla="*/ 57 w 119"/>
                <a:gd name="T1" fmla="*/ 0 h 120"/>
                <a:gd name="T2" fmla="*/ 34 w 119"/>
                <a:gd name="T3" fmla="*/ 8 h 120"/>
                <a:gd name="T4" fmla="*/ 19 w 119"/>
                <a:gd name="T5" fmla="*/ 19 h 120"/>
                <a:gd name="T6" fmla="*/ 3 w 119"/>
                <a:gd name="T7" fmla="*/ 39 h 120"/>
                <a:gd name="T8" fmla="*/ 0 w 119"/>
                <a:gd name="T9" fmla="*/ 62 h 120"/>
                <a:gd name="T10" fmla="*/ 3 w 119"/>
                <a:gd name="T11" fmla="*/ 85 h 120"/>
                <a:gd name="T12" fmla="*/ 19 w 119"/>
                <a:gd name="T13" fmla="*/ 104 h 120"/>
                <a:gd name="T14" fmla="*/ 34 w 119"/>
                <a:gd name="T15" fmla="*/ 116 h 120"/>
                <a:gd name="T16" fmla="*/ 57 w 119"/>
                <a:gd name="T17" fmla="*/ 120 h 120"/>
                <a:gd name="T18" fmla="*/ 80 w 119"/>
                <a:gd name="T19" fmla="*/ 116 h 120"/>
                <a:gd name="T20" fmla="*/ 100 w 119"/>
                <a:gd name="T21" fmla="*/ 104 h 120"/>
                <a:gd name="T22" fmla="*/ 115 w 119"/>
                <a:gd name="T23" fmla="*/ 85 h 120"/>
                <a:gd name="T24" fmla="*/ 119 w 119"/>
                <a:gd name="T25" fmla="*/ 62 h 120"/>
                <a:gd name="T26" fmla="*/ 115 w 119"/>
                <a:gd name="T27" fmla="*/ 39 h 120"/>
                <a:gd name="T28" fmla="*/ 100 w 119"/>
                <a:gd name="T29" fmla="*/ 19 h 120"/>
                <a:gd name="T30" fmla="*/ 80 w 119"/>
                <a:gd name="T31" fmla="*/ 8 h 120"/>
                <a:gd name="T32" fmla="*/ 57 w 119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20">
                  <a:moveTo>
                    <a:pt x="57" y="0"/>
                  </a:moveTo>
                  <a:lnTo>
                    <a:pt x="34" y="8"/>
                  </a:lnTo>
                  <a:lnTo>
                    <a:pt x="19" y="19"/>
                  </a:lnTo>
                  <a:lnTo>
                    <a:pt x="3" y="39"/>
                  </a:lnTo>
                  <a:lnTo>
                    <a:pt x="0" y="62"/>
                  </a:lnTo>
                  <a:lnTo>
                    <a:pt x="3" y="85"/>
                  </a:lnTo>
                  <a:lnTo>
                    <a:pt x="19" y="104"/>
                  </a:lnTo>
                  <a:lnTo>
                    <a:pt x="34" y="116"/>
                  </a:lnTo>
                  <a:lnTo>
                    <a:pt x="57" y="120"/>
                  </a:lnTo>
                  <a:lnTo>
                    <a:pt x="80" y="116"/>
                  </a:lnTo>
                  <a:lnTo>
                    <a:pt x="100" y="104"/>
                  </a:lnTo>
                  <a:lnTo>
                    <a:pt x="115" y="85"/>
                  </a:lnTo>
                  <a:lnTo>
                    <a:pt x="119" y="62"/>
                  </a:lnTo>
                  <a:lnTo>
                    <a:pt x="115" y="39"/>
                  </a:lnTo>
                  <a:lnTo>
                    <a:pt x="100" y="19"/>
                  </a:lnTo>
                  <a:lnTo>
                    <a:pt x="80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147"/>
            <p:cNvSpPr>
              <a:spLocks noEditPoints="1"/>
            </p:cNvSpPr>
            <p:nvPr/>
          </p:nvSpPr>
          <p:spPr bwMode="auto">
            <a:xfrm>
              <a:off x="557213" y="4365625"/>
              <a:ext cx="3024187" cy="1874838"/>
            </a:xfrm>
            <a:custGeom>
              <a:avLst/>
              <a:gdLst>
                <a:gd name="T0" fmla="*/ 1388 w 1905"/>
                <a:gd name="T1" fmla="*/ 23 h 1181"/>
                <a:gd name="T2" fmla="*/ 62 w 1905"/>
                <a:gd name="T3" fmla="*/ 8 h 1181"/>
                <a:gd name="T4" fmla="*/ 0 w 1905"/>
                <a:gd name="T5" fmla="*/ 919 h 1181"/>
                <a:gd name="T6" fmla="*/ 81 w 1905"/>
                <a:gd name="T7" fmla="*/ 1012 h 1181"/>
                <a:gd name="T8" fmla="*/ 243 w 1905"/>
                <a:gd name="T9" fmla="*/ 1108 h 1181"/>
                <a:gd name="T10" fmla="*/ 393 w 1905"/>
                <a:gd name="T11" fmla="*/ 1181 h 1181"/>
                <a:gd name="T12" fmla="*/ 548 w 1905"/>
                <a:gd name="T13" fmla="*/ 1108 h 1181"/>
                <a:gd name="T14" fmla="*/ 1396 w 1905"/>
                <a:gd name="T15" fmla="*/ 1050 h 1181"/>
                <a:gd name="T16" fmla="*/ 1511 w 1905"/>
                <a:gd name="T17" fmla="*/ 1166 h 1181"/>
                <a:gd name="T18" fmla="*/ 1681 w 1905"/>
                <a:gd name="T19" fmla="*/ 1150 h 1181"/>
                <a:gd name="T20" fmla="*/ 1773 w 1905"/>
                <a:gd name="T21" fmla="*/ 1016 h 1181"/>
                <a:gd name="T22" fmla="*/ 1897 w 1905"/>
                <a:gd name="T23" fmla="*/ 958 h 1181"/>
                <a:gd name="T24" fmla="*/ 1885 w 1905"/>
                <a:gd name="T25" fmla="*/ 585 h 1181"/>
                <a:gd name="T26" fmla="*/ 1531 w 1905"/>
                <a:gd name="T27" fmla="*/ 427 h 1181"/>
                <a:gd name="T28" fmla="*/ 366 w 1905"/>
                <a:gd name="T29" fmla="*/ 1116 h 1181"/>
                <a:gd name="T30" fmla="*/ 274 w 1905"/>
                <a:gd name="T31" fmla="*/ 1035 h 1181"/>
                <a:gd name="T32" fmla="*/ 285 w 1905"/>
                <a:gd name="T33" fmla="*/ 912 h 1181"/>
                <a:gd name="T34" fmla="*/ 393 w 1905"/>
                <a:gd name="T35" fmla="*/ 850 h 1181"/>
                <a:gd name="T36" fmla="*/ 505 w 1905"/>
                <a:gd name="T37" fmla="*/ 912 h 1181"/>
                <a:gd name="T38" fmla="*/ 517 w 1905"/>
                <a:gd name="T39" fmla="*/ 1035 h 1181"/>
                <a:gd name="T40" fmla="*/ 420 w 1905"/>
                <a:gd name="T41" fmla="*/ 1116 h 1181"/>
                <a:gd name="T42" fmla="*/ 1527 w 1905"/>
                <a:gd name="T43" fmla="*/ 1108 h 1181"/>
                <a:gd name="T44" fmla="*/ 1450 w 1905"/>
                <a:gd name="T45" fmla="*/ 1012 h 1181"/>
                <a:gd name="T46" fmla="*/ 1484 w 1905"/>
                <a:gd name="T47" fmla="*/ 889 h 1181"/>
                <a:gd name="T48" fmla="*/ 1608 w 1905"/>
                <a:gd name="T49" fmla="*/ 854 h 1181"/>
                <a:gd name="T50" fmla="*/ 1704 w 1905"/>
                <a:gd name="T51" fmla="*/ 931 h 1181"/>
                <a:gd name="T52" fmla="*/ 1689 w 1905"/>
                <a:gd name="T53" fmla="*/ 1058 h 1181"/>
                <a:gd name="T54" fmla="*/ 1581 w 1905"/>
                <a:gd name="T55" fmla="*/ 1119 h 1181"/>
                <a:gd name="T56" fmla="*/ 1789 w 1905"/>
                <a:gd name="T57" fmla="*/ 831 h 1181"/>
                <a:gd name="T58" fmla="*/ 1797 w 1905"/>
                <a:gd name="T59" fmla="*/ 881 h 1181"/>
                <a:gd name="T60" fmla="*/ 1835 w 1905"/>
                <a:gd name="T61" fmla="*/ 942 h 1181"/>
                <a:gd name="T62" fmla="*/ 1750 w 1905"/>
                <a:gd name="T63" fmla="*/ 889 h 1181"/>
                <a:gd name="T64" fmla="*/ 1615 w 1905"/>
                <a:gd name="T65" fmla="*/ 792 h 1181"/>
                <a:gd name="T66" fmla="*/ 1453 w 1905"/>
                <a:gd name="T67" fmla="*/ 835 h 1181"/>
                <a:gd name="T68" fmla="*/ 586 w 1905"/>
                <a:gd name="T69" fmla="*/ 954 h 1181"/>
                <a:gd name="T70" fmla="*/ 494 w 1905"/>
                <a:gd name="T71" fmla="*/ 816 h 1181"/>
                <a:gd name="T72" fmla="*/ 328 w 1905"/>
                <a:gd name="T73" fmla="*/ 800 h 1181"/>
                <a:gd name="T74" fmla="*/ 212 w 1905"/>
                <a:gd name="T75" fmla="*/ 919 h 1181"/>
                <a:gd name="T76" fmla="*/ 66 w 1905"/>
                <a:gd name="T77" fmla="*/ 931 h 1181"/>
                <a:gd name="T78" fmla="*/ 185 w 1905"/>
                <a:gd name="T79" fmla="*/ 873 h 1181"/>
                <a:gd name="T80" fmla="*/ 177 w 1905"/>
                <a:gd name="T81" fmla="*/ 823 h 1181"/>
                <a:gd name="T82" fmla="*/ 73 w 1905"/>
                <a:gd name="T83" fmla="*/ 73 h 1181"/>
                <a:gd name="T84" fmla="*/ 1357 w 1905"/>
                <a:gd name="T85" fmla="*/ 73 h 1181"/>
                <a:gd name="T86" fmla="*/ 1095 w 1905"/>
                <a:gd name="T87" fmla="*/ 169 h 1181"/>
                <a:gd name="T88" fmla="*/ 1056 w 1905"/>
                <a:gd name="T89" fmla="*/ 389 h 1181"/>
                <a:gd name="T90" fmla="*/ 1134 w 1905"/>
                <a:gd name="T91" fmla="*/ 481 h 1181"/>
                <a:gd name="T92" fmla="*/ 1758 w 1905"/>
                <a:gd name="T93" fmla="*/ 577 h 1181"/>
                <a:gd name="T94" fmla="*/ 1712 w 1905"/>
                <a:gd name="T95" fmla="*/ 723 h 1181"/>
                <a:gd name="T96" fmla="*/ 1843 w 1905"/>
                <a:gd name="T97" fmla="*/ 754 h 1181"/>
                <a:gd name="T98" fmla="*/ 1157 w 1905"/>
                <a:gd name="T99" fmla="*/ 423 h 1181"/>
                <a:gd name="T100" fmla="*/ 1118 w 1905"/>
                <a:gd name="T101" fmla="*/ 227 h 1181"/>
                <a:gd name="T102" fmla="*/ 1777 w 1905"/>
                <a:gd name="T103" fmla="*/ 642 h 1181"/>
                <a:gd name="T104" fmla="*/ 1843 w 1905"/>
                <a:gd name="T105" fmla="*/ 692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5" h="1181">
                  <a:moveTo>
                    <a:pt x="1827" y="535"/>
                  </a:moveTo>
                  <a:lnTo>
                    <a:pt x="1604" y="435"/>
                  </a:lnTo>
                  <a:lnTo>
                    <a:pt x="1438" y="77"/>
                  </a:lnTo>
                  <a:lnTo>
                    <a:pt x="1415" y="46"/>
                  </a:lnTo>
                  <a:lnTo>
                    <a:pt x="1388" y="23"/>
                  </a:lnTo>
                  <a:lnTo>
                    <a:pt x="1357" y="8"/>
                  </a:lnTo>
                  <a:lnTo>
                    <a:pt x="1319" y="0"/>
                  </a:lnTo>
                  <a:lnTo>
                    <a:pt x="100" y="0"/>
                  </a:lnTo>
                  <a:lnTo>
                    <a:pt x="81" y="4"/>
                  </a:lnTo>
                  <a:lnTo>
                    <a:pt x="62" y="8"/>
                  </a:lnTo>
                  <a:lnTo>
                    <a:pt x="31" y="31"/>
                  </a:lnTo>
                  <a:lnTo>
                    <a:pt x="12" y="62"/>
                  </a:lnTo>
                  <a:lnTo>
                    <a:pt x="4" y="77"/>
                  </a:lnTo>
                  <a:lnTo>
                    <a:pt x="0" y="96"/>
                  </a:lnTo>
                  <a:lnTo>
                    <a:pt x="0" y="919"/>
                  </a:lnTo>
                  <a:lnTo>
                    <a:pt x="4" y="939"/>
                  </a:lnTo>
                  <a:lnTo>
                    <a:pt x="12" y="958"/>
                  </a:lnTo>
                  <a:lnTo>
                    <a:pt x="31" y="989"/>
                  </a:lnTo>
                  <a:lnTo>
                    <a:pt x="62" y="1008"/>
                  </a:lnTo>
                  <a:lnTo>
                    <a:pt x="81" y="1012"/>
                  </a:lnTo>
                  <a:lnTo>
                    <a:pt x="100" y="1016"/>
                  </a:lnTo>
                  <a:lnTo>
                    <a:pt x="201" y="1016"/>
                  </a:lnTo>
                  <a:lnTo>
                    <a:pt x="212" y="1050"/>
                  </a:lnTo>
                  <a:lnTo>
                    <a:pt x="224" y="1081"/>
                  </a:lnTo>
                  <a:lnTo>
                    <a:pt x="243" y="1108"/>
                  </a:lnTo>
                  <a:lnTo>
                    <a:pt x="266" y="1131"/>
                  </a:lnTo>
                  <a:lnTo>
                    <a:pt x="297" y="1150"/>
                  </a:lnTo>
                  <a:lnTo>
                    <a:pt x="328" y="1166"/>
                  </a:lnTo>
                  <a:lnTo>
                    <a:pt x="359" y="1177"/>
                  </a:lnTo>
                  <a:lnTo>
                    <a:pt x="393" y="1181"/>
                  </a:lnTo>
                  <a:lnTo>
                    <a:pt x="432" y="1177"/>
                  </a:lnTo>
                  <a:lnTo>
                    <a:pt x="463" y="1166"/>
                  </a:lnTo>
                  <a:lnTo>
                    <a:pt x="494" y="1150"/>
                  </a:lnTo>
                  <a:lnTo>
                    <a:pt x="521" y="1131"/>
                  </a:lnTo>
                  <a:lnTo>
                    <a:pt x="548" y="1108"/>
                  </a:lnTo>
                  <a:lnTo>
                    <a:pt x="567" y="1081"/>
                  </a:lnTo>
                  <a:lnTo>
                    <a:pt x="578" y="1050"/>
                  </a:lnTo>
                  <a:lnTo>
                    <a:pt x="586" y="1016"/>
                  </a:lnTo>
                  <a:lnTo>
                    <a:pt x="1388" y="1016"/>
                  </a:lnTo>
                  <a:lnTo>
                    <a:pt x="1396" y="1050"/>
                  </a:lnTo>
                  <a:lnTo>
                    <a:pt x="1411" y="1081"/>
                  </a:lnTo>
                  <a:lnTo>
                    <a:pt x="1426" y="1108"/>
                  </a:lnTo>
                  <a:lnTo>
                    <a:pt x="1453" y="1131"/>
                  </a:lnTo>
                  <a:lnTo>
                    <a:pt x="1480" y="1150"/>
                  </a:lnTo>
                  <a:lnTo>
                    <a:pt x="1511" y="1166"/>
                  </a:lnTo>
                  <a:lnTo>
                    <a:pt x="1542" y="1177"/>
                  </a:lnTo>
                  <a:lnTo>
                    <a:pt x="1581" y="1181"/>
                  </a:lnTo>
                  <a:lnTo>
                    <a:pt x="1615" y="1177"/>
                  </a:lnTo>
                  <a:lnTo>
                    <a:pt x="1650" y="1166"/>
                  </a:lnTo>
                  <a:lnTo>
                    <a:pt x="1681" y="1150"/>
                  </a:lnTo>
                  <a:lnTo>
                    <a:pt x="1708" y="1131"/>
                  </a:lnTo>
                  <a:lnTo>
                    <a:pt x="1731" y="1108"/>
                  </a:lnTo>
                  <a:lnTo>
                    <a:pt x="1750" y="1081"/>
                  </a:lnTo>
                  <a:lnTo>
                    <a:pt x="1762" y="1050"/>
                  </a:lnTo>
                  <a:lnTo>
                    <a:pt x="1773" y="1016"/>
                  </a:lnTo>
                  <a:lnTo>
                    <a:pt x="1808" y="1016"/>
                  </a:lnTo>
                  <a:lnTo>
                    <a:pt x="1827" y="1012"/>
                  </a:lnTo>
                  <a:lnTo>
                    <a:pt x="1847" y="1008"/>
                  </a:lnTo>
                  <a:lnTo>
                    <a:pt x="1878" y="989"/>
                  </a:lnTo>
                  <a:lnTo>
                    <a:pt x="1897" y="958"/>
                  </a:lnTo>
                  <a:lnTo>
                    <a:pt x="1905" y="939"/>
                  </a:lnTo>
                  <a:lnTo>
                    <a:pt x="1905" y="919"/>
                  </a:lnTo>
                  <a:lnTo>
                    <a:pt x="1905" y="654"/>
                  </a:lnTo>
                  <a:lnTo>
                    <a:pt x="1901" y="619"/>
                  </a:lnTo>
                  <a:lnTo>
                    <a:pt x="1885" y="585"/>
                  </a:lnTo>
                  <a:lnTo>
                    <a:pt x="1862" y="558"/>
                  </a:lnTo>
                  <a:lnTo>
                    <a:pt x="1827" y="535"/>
                  </a:lnTo>
                  <a:lnTo>
                    <a:pt x="1827" y="535"/>
                  </a:lnTo>
                  <a:close/>
                  <a:moveTo>
                    <a:pt x="1438" y="227"/>
                  </a:moveTo>
                  <a:lnTo>
                    <a:pt x="1531" y="427"/>
                  </a:lnTo>
                  <a:lnTo>
                    <a:pt x="1249" y="427"/>
                  </a:lnTo>
                  <a:lnTo>
                    <a:pt x="1249" y="227"/>
                  </a:lnTo>
                  <a:lnTo>
                    <a:pt x="1438" y="227"/>
                  </a:lnTo>
                  <a:close/>
                  <a:moveTo>
                    <a:pt x="393" y="1119"/>
                  </a:moveTo>
                  <a:lnTo>
                    <a:pt x="366" y="1116"/>
                  </a:lnTo>
                  <a:lnTo>
                    <a:pt x="343" y="1108"/>
                  </a:lnTo>
                  <a:lnTo>
                    <a:pt x="320" y="1096"/>
                  </a:lnTo>
                  <a:lnTo>
                    <a:pt x="301" y="1077"/>
                  </a:lnTo>
                  <a:lnTo>
                    <a:pt x="285" y="1058"/>
                  </a:lnTo>
                  <a:lnTo>
                    <a:pt x="274" y="1035"/>
                  </a:lnTo>
                  <a:lnTo>
                    <a:pt x="262" y="1012"/>
                  </a:lnTo>
                  <a:lnTo>
                    <a:pt x="262" y="985"/>
                  </a:lnTo>
                  <a:lnTo>
                    <a:pt x="262" y="958"/>
                  </a:lnTo>
                  <a:lnTo>
                    <a:pt x="274" y="931"/>
                  </a:lnTo>
                  <a:lnTo>
                    <a:pt x="285" y="912"/>
                  </a:lnTo>
                  <a:lnTo>
                    <a:pt x="301" y="889"/>
                  </a:lnTo>
                  <a:lnTo>
                    <a:pt x="320" y="873"/>
                  </a:lnTo>
                  <a:lnTo>
                    <a:pt x="343" y="862"/>
                  </a:lnTo>
                  <a:lnTo>
                    <a:pt x="366" y="854"/>
                  </a:lnTo>
                  <a:lnTo>
                    <a:pt x="393" y="850"/>
                  </a:lnTo>
                  <a:lnTo>
                    <a:pt x="420" y="854"/>
                  </a:lnTo>
                  <a:lnTo>
                    <a:pt x="447" y="862"/>
                  </a:lnTo>
                  <a:lnTo>
                    <a:pt x="470" y="873"/>
                  </a:lnTo>
                  <a:lnTo>
                    <a:pt x="490" y="889"/>
                  </a:lnTo>
                  <a:lnTo>
                    <a:pt x="505" y="912"/>
                  </a:lnTo>
                  <a:lnTo>
                    <a:pt x="517" y="931"/>
                  </a:lnTo>
                  <a:lnTo>
                    <a:pt x="524" y="958"/>
                  </a:lnTo>
                  <a:lnTo>
                    <a:pt x="528" y="985"/>
                  </a:lnTo>
                  <a:lnTo>
                    <a:pt x="524" y="1012"/>
                  </a:lnTo>
                  <a:lnTo>
                    <a:pt x="517" y="1035"/>
                  </a:lnTo>
                  <a:lnTo>
                    <a:pt x="505" y="1058"/>
                  </a:lnTo>
                  <a:lnTo>
                    <a:pt x="490" y="1077"/>
                  </a:lnTo>
                  <a:lnTo>
                    <a:pt x="470" y="1096"/>
                  </a:lnTo>
                  <a:lnTo>
                    <a:pt x="447" y="1108"/>
                  </a:lnTo>
                  <a:lnTo>
                    <a:pt x="420" y="1116"/>
                  </a:lnTo>
                  <a:lnTo>
                    <a:pt x="393" y="1119"/>
                  </a:lnTo>
                  <a:lnTo>
                    <a:pt x="393" y="1119"/>
                  </a:lnTo>
                  <a:close/>
                  <a:moveTo>
                    <a:pt x="1581" y="1119"/>
                  </a:moveTo>
                  <a:lnTo>
                    <a:pt x="1554" y="1116"/>
                  </a:lnTo>
                  <a:lnTo>
                    <a:pt x="1527" y="1108"/>
                  </a:lnTo>
                  <a:lnTo>
                    <a:pt x="1504" y="1096"/>
                  </a:lnTo>
                  <a:lnTo>
                    <a:pt x="1484" y="1077"/>
                  </a:lnTo>
                  <a:lnTo>
                    <a:pt x="1469" y="1058"/>
                  </a:lnTo>
                  <a:lnTo>
                    <a:pt x="1457" y="1035"/>
                  </a:lnTo>
                  <a:lnTo>
                    <a:pt x="1450" y="1012"/>
                  </a:lnTo>
                  <a:lnTo>
                    <a:pt x="1446" y="985"/>
                  </a:lnTo>
                  <a:lnTo>
                    <a:pt x="1450" y="958"/>
                  </a:lnTo>
                  <a:lnTo>
                    <a:pt x="1457" y="931"/>
                  </a:lnTo>
                  <a:lnTo>
                    <a:pt x="1469" y="912"/>
                  </a:lnTo>
                  <a:lnTo>
                    <a:pt x="1484" y="889"/>
                  </a:lnTo>
                  <a:lnTo>
                    <a:pt x="1504" y="873"/>
                  </a:lnTo>
                  <a:lnTo>
                    <a:pt x="1527" y="862"/>
                  </a:lnTo>
                  <a:lnTo>
                    <a:pt x="1554" y="854"/>
                  </a:lnTo>
                  <a:lnTo>
                    <a:pt x="1581" y="850"/>
                  </a:lnTo>
                  <a:lnTo>
                    <a:pt x="1608" y="854"/>
                  </a:lnTo>
                  <a:lnTo>
                    <a:pt x="1631" y="862"/>
                  </a:lnTo>
                  <a:lnTo>
                    <a:pt x="1654" y="873"/>
                  </a:lnTo>
                  <a:lnTo>
                    <a:pt x="1673" y="889"/>
                  </a:lnTo>
                  <a:lnTo>
                    <a:pt x="1689" y="912"/>
                  </a:lnTo>
                  <a:lnTo>
                    <a:pt x="1704" y="931"/>
                  </a:lnTo>
                  <a:lnTo>
                    <a:pt x="1712" y="958"/>
                  </a:lnTo>
                  <a:lnTo>
                    <a:pt x="1712" y="985"/>
                  </a:lnTo>
                  <a:lnTo>
                    <a:pt x="1712" y="1012"/>
                  </a:lnTo>
                  <a:lnTo>
                    <a:pt x="1704" y="1035"/>
                  </a:lnTo>
                  <a:lnTo>
                    <a:pt x="1689" y="1058"/>
                  </a:lnTo>
                  <a:lnTo>
                    <a:pt x="1673" y="1077"/>
                  </a:lnTo>
                  <a:lnTo>
                    <a:pt x="1654" y="1096"/>
                  </a:lnTo>
                  <a:lnTo>
                    <a:pt x="1631" y="1108"/>
                  </a:lnTo>
                  <a:lnTo>
                    <a:pt x="1608" y="1116"/>
                  </a:lnTo>
                  <a:lnTo>
                    <a:pt x="1581" y="1119"/>
                  </a:lnTo>
                  <a:lnTo>
                    <a:pt x="1581" y="1119"/>
                  </a:lnTo>
                  <a:close/>
                  <a:moveTo>
                    <a:pt x="1843" y="823"/>
                  </a:moveTo>
                  <a:lnTo>
                    <a:pt x="1808" y="823"/>
                  </a:lnTo>
                  <a:lnTo>
                    <a:pt x="1797" y="823"/>
                  </a:lnTo>
                  <a:lnTo>
                    <a:pt x="1789" y="831"/>
                  </a:lnTo>
                  <a:lnTo>
                    <a:pt x="1781" y="842"/>
                  </a:lnTo>
                  <a:lnTo>
                    <a:pt x="1777" y="854"/>
                  </a:lnTo>
                  <a:lnTo>
                    <a:pt x="1781" y="866"/>
                  </a:lnTo>
                  <a:lnTo>
                    <a:pt x="1789" y="873"/>
                  </a:lnTo>
                  <a:lnTo>
                    <a:pt x="1797" y="881"/>
                  </a:lnTo>
                  <a:lnTo>
                    <a:pt x="1808" y="885"/>
                  </a:lnTo>
                  <a:lnTo>
                    <a:pt x="1843" y="885"/>
                  </a:lnTo>
                  <a:lnTo>
                    <a:pt x="1843" y="919"/>
                  </a:lnTo>
                  <a:lnTo>
                    <a:pt x="1843" y="931"/>
                  </a:lnTo>
                  <a:lnTo>
                    <a:pt x="1835" y="942"/>
                  </a:lnTo>
                  <a:lnTo>
                    <a:pt x="1824" y="950"/>
                  </a:lnTo>
                  <a:lnTo>
                    <a:pt x="1808" y="954"/>
                  </a:lnTo>
                  <a:lnTo>
                    <a:pt x="1773" y="954"/>
                  </a:lnTo>
                  <a:lnTo>
                    <a:pt x="1762" y="919"/>
                  </a:lnTo>
                  <a:lnTo>
                    <a:pt x="1750" y="889"/>
                  </a:lnTo>
                  <a:lnTo>
                    <a:pt x="1731" y="862"/>
                  </a:lnTo>
                  <a:lnTo>
                    <a:pt x="1708" y="835"/>
                  </a:lnTo>
                  <a:lnTo>
                    <a:pt x="1681" y="816"/>
                  </a:lnTo>
                  <a:lnTo>
                    <a:pt x="1650" y="800"/>
                  </a:lnTo>
                  <a:lnTo>
                    <a:pt x="1615" y="792"/>
                  </a:lnTo>
                  <a:lnTo>
                    <a:pt x="1581" y="789"/>
                  </a:lnTo>
                  <a:lnTo>
                    <a:pt x="1542" y="792"/>
                  </a:lnTo>
                  <a:lnTo>
                    <a:pt x="1511" y="800"/>
                  </a:lnTo>
                  <a:lnTo>
                    <a:pt x="1480" y="816"/>
                  </a:lnTo>
                  <a:lnTo>
                    <a:pt x="1453" y="835"/>
                  </a:lnTo>
                  <a:lnTo>
                    <a:pt x="1426" y="862"/>
                  </a:lnTo>
                  <a:lnTo>
                    <a:pt x="1411" y="889"/>
                  </a:lnTo>
                  <a:lnTo>
                    <a:pt x="1396" y="919"/>
                  </a:lnTo>
                  <a:lnTo>
                    <a:pt x="1388" y="954"/>
                  </a:lnTo>
                  <a:lnTo>
                    <a:pt x="586" y="954"/>
                  </a:lnTo>
                  <a:lnTo>
                    <a:pt x="578" y="919"/>
                  </a:lnTo>
                  <a:lnTo>
                    <a:pt x="567" y="889"/>
                  </a:lnTo>
                  <a:lnTo>
                    <a:pt x="548" y="862"/>
                  </a:lnTo>
                  <a:lnTo>
                    <a:pt x="521" y="835"/>
                  </a:lnTo>
                  <a:lnTo>
                    <a:pt x="494" y="816"/>
                  </a:lnTo>
                  <a:lnTo>
                    <a:pt x="463" y="800"/>
                  </a:lnTo>
                  <a:lnTo>
                    <a:pt x="432" y="792"/>
                  </a:lnTo>
                  <a:lnTo>
                    <a:pt x="393" y="789"/>
                  </a:lnTo>
                  <a:lnTo>
                    <a:pt x="359" y="792"/>
                  </a:lnTo>
                  <a:lnTo>
                    <a:pt x="328" y="800"/>
                  </a:lnTo>
                  <a:lnTo>
                    <a:pt x="297" y="816"/>
                  </a:lnTo>
                  <a:lnTo>
                    <a:pt x="266" y="835"/>
                  </a:lnTo>
                  <a:lnTo>
                    <a:pt x="243" y="862"/>
                  </a:lnTo>
                  <a:lnTo>
                    <a:pt x="224" y="889"/>
                  </a:lnTo>
                  <a:lnTo>
                    <a:pt x="212" y="919"/>
                  </a:lnTo>
                  <a:lnTo>
                    <a:pt x="201" y="954"/>
                  </a:lnTo>
                  <a:lnTo>
                    <a:pt x="100" y="954"/>
                  </a:lnTo>
                  <a:lnTo>
                    <a:pt x="85" y="950"/>
                  </a:lnTo>
                  <a:lnTo>
                    <a:pt x="73" y="942"/>
                  </a:lnTo>
                  <a:lnTo>
                    <a:pt x="66" y="931"/>
                  </a:lnTo>
                  <a:lnTo>
                    <a:pt x="66" y="919"/>
                  </a:lnTo>
                  <a:lnTo>
                    <a:pt x="66" y="885"/>
                  </a:lnTo>
                  <a:lnTo>
                    <a:pt x="166" y="885"/>
                  </a:lnTo>
                  <a:lnTo>
                    <a:pt x="177" y="881"/>
                  </a:lnTo>
                  <a:lnTo>
                    <a:pt x="185" y="873"/>
                  </a:lnTo>
                  <a:lnTo>
                    <a:pt x="193" y="866"/>
                  </a:lnTo>
                  <a:lnTo>
                    <a:pt x="197" y="854"/>
                  </a:lnTo>
                  <a:lnTo>
                    <a:pt x="193" y="842"/>
                  </a:lnTo>
                  <a:lnTo>
                    <a:pt x="185" y="831"/>
                  </a:lnTo>
                  <a:lnTo>
                    <a:pt x="177" y="823"/>
                  </a:lnTo>
                  <a:lnTo>
                    <a:pt x="166" y="823"/>
                  </a:lnTo>
                  <a:lnTo>
                    <a:pt x="66" y="823"/>
                  </a:lnTo>
                  <a:lnTo>
                    <a:pt x="66" y="96"/>
                  </a:lnTo>
                  <a:lnTo>
                    <a:pt x="66" y="85"/>
                  </a:lnTo>
                  <a:lnTo>
                    <a:pt x="73" y="73"/>
                  </a:lnTo>
                  <a:lnTo>
                    <a:pt x="85" y="65"/>
                  </a:lnTo>
                  <a:lnTo>
                    <a:pt x="100" y="62"/>
                  </a:lnTo>
                  <a:lnTo>
                    <a:pt x="1319" y="62"/>
                  </a:lnTo>
                  <a:lnTo>
                    <a:pt x="1338" y="65"/>
                  </a:lnTo>
                  <a:lnTo>
                    <a:pt x="1357" y="73"/>
                  </a:lnTo>
                  <a:lnTo>
                    <a:pt x="1369" y="85"/>
                  </a:lnTo>
                  <a:lnTo>
                    <a:pt x="1380" y="104"/>
                  </a:lnTo>
                  <a:lnTo>
                    <a:pt x="1411" y="165"/>
                  </a:lnTo>
                  <a:lnTo>
                    <a:pt x="1118" y="165"/>
                  </a:lnTo>
                  <a:lnTo>
                    <a:pt x="1095" y="169"/>
                  </a:lnTo>
                  <a:lnTo>
                    <a:pt x="1072" y="185"/>
                  </a:lnTo>
                  <a:lnTo>
                    <a:pt x="1060" y="204"/>
                  </a:lnTo>
                  <a:lnTo>
                    <a:pt x="1056" y="231"/>
                  </a:lnTo>
                  <a:lnTo>
                    <a:pt x="1056" y="362"/>
                  </a:lnTo>
                  <a:lnTo>
                    <a:pt x="1056" y="389"/>
                  </a:lnTo>
                  <a:lnTo>
                    <a:pt x="1064" y="412"/>
                  </a:lnTo>
                  <a:lnTo>
                    <a:pt x="1076" y="435"/>
                  </a:lnTo>
                  <a:lnTo>
                    <a:pt x="1095" y="454"/>
                  </a:lnTo>
                  <a:lnTo>
                    <a:pt x="1110" y="469"/>
                  </a:lnTo>
                  <a:lnTo>
                    <a:pt x="1134" y="481"/>
                  </a:lnTo>
                  <a:lnTo>
                    <a:pt x="1157" y="489"/>
                  </a:lnTo>
                  <a:lnTo>
                    <a:pt x="1184" y="489"/>
                  </a:lnTo>
                  <a:lnTo>
                    <a:pt x="1573" y="489"/>
                  </a:lnTo>
                  <a:lnTo>
                    <a:pt x="1766" y="573"/>
                  </a:lnTo>
                  <a:lnTo>
                    <a:pt x="1758" y="577"/>
                  </a:lnTo>
                  <a:lnTo>
                    <a:pt x="1739" y="592"/>
                  </a:lnTo>
                  <a:lnTo>
                    <a:pt x="1727" y="612"/>
                  </a:lnTo>
                  <a:lnTo>
                    <a:pt x="1716" y="635"/>
                  </a:lnTo>
                  <a:lnTo>
                    <a:pt x="1712" y="662"/>
                  </a:lnTo>
                  <a:lnTo>
                    <a:pt x="1712" y="723"/>
                  </a:lnTo>
                  <a:lnTo>
                    <a:pt x="1716" y="735"/>
                  </a:lnTo>
                  <a:lnTo>
                    <a:pt x="1723" y="742"/>
                  </a:lnTo>
                  <a:lnTo>
                    <a:pt x="1731" y="750"/>
                  </a:lnTo>
                  <a:lnTo>
                    <a:pt x="1743" y="754"/>
                  </a:lnTo>
                  <a:lnTo>
                    <a:pt x="1843" y="754"/>
                  </a:lnTo>
                  <a:lnTo>
                    <a:pt x="1843" y="823"/>
                  </a:lnTo>
                  <a:close/>
                  <a:moveTo>
                    <a:pt x="1187" y="227"/>
                  </a:moveTo>
                  <a:lnTo>
                    <a:pt x="1187" y="427"/>
                  </a:lnTo>
                  <a:lnTo>
                    <a:pt x="1184" y="427"/>
                  </a:lnTo>
                  <a:lnTo>
                    <a:pt x="1157" y="423"/>
                  </a:lnTo>
                  <a:lnTo>
                    <a:pt x="1137" y="408"/>
                  </a:lnTo>
                  <a:lnTo>
                    <a:pt x="1122" y="389"/>
                  </a:lnTo>
                  <a:lnTo>
                    <a:pt x="1118" y="362"/>
                  </a:lnTo>
                  <a:lnTo>
                    <a:pt x="1118" y="231"/>
                  </a:lnTo>
                  <a:lnTo>
                    <a:pt x="1118" y="227"/>
                  </a:lnTo>
                  <a:lnTo>
                    <a:pt x="1187" y="227"/>
                  </a:lnTo>
                  <a:close/>
                  <a:moveTo>
                    <a:pt x="1843" y="692"/>
                  </a:moveTo>
                  <a:lnTo>
                    <a:pt x="1773" y="692"/>
                  </a:lnTo>
                  <a:lnTo>
                    <a:pt x="1773" y="662"/>
                  </a:lnTo>
                  <a:lnTo>
                    <a:pt x="1777" y="642"/>
                  </a:lnTo>
                  <a:lnTo>
                    <a:pt x="1793" y="631"/>
                  </a:lnTo>
                  <a:lnTo>
                    <a:pt x="1827" y="608"/>
                  </a:lnTo>
                  <a:lnTo>
                    <a:pt x="1839" y="631"/>
                  </a:lnTo>
                  <a:lnTo>
                    <a:pt x="1843" y="654"/>
                  </a:lnTo>
                  <a:lnTo>
                    <a:pt x="1843" y="6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148"/>
            <p:cNvSpPr>
              <a:spLocks/>
            </p:cNvSpPr>
            <p:nvPr/>
          </p:nvSpPr>
          <p:spPr bwMode="auto">
            <a:xfrm>
              <a:off x="1500188" y="5672138"/>
              <a:ext cx="1247775" cy="98425"/>
            </a:xfrm>
            <a:custGeom>
              <a:avLst/>
              <a:gdLst>
                <a:gd name="T0" fmla="*/ 755 w 786"/>
                <a:gd name="T1" fmla="*/ 0 h 62"/>
                <a:gd name="T2" fmla="*/ 31 w 786"/>
                <a:gd name="T3" fmla="*/ 0 h 62"/>
                <a:gd name="T4" fmla="*/ 19 w 786"/>
                <a:gd name="T5" fmla="*/ 0 h 62"/>
                <a:gd name="T6" fmla="*/ 8 w 786"/>
                <a:gd name="T7" fmla="*/ 8 h 62"/>
                <a:gd name="T8" fmla="*/ 4 w 786"/>
                <a:gd name="T9" fmla="*/ 19 h 62"/>
                <a:gd name="T10" fmla="*/ 0 w 786"/>
                <a:gd name="T11" fmla="*/ 31 h 62"/>
                <a:gd name="T12" fmla="*/ 4 w 786"/>
                <a:gd name="T13" fmla="*/ 43 h 62"/>
                <a:gd name="T14" fmla="*/ 8 w 786"/>
                <a:gd name="T15" fmla="*/ 50 h 62"/>
                <a:gd name="T16" fmla="*/ 19 w 786"/>
                <a:gd name="T17" fmla="*/ 58 h 62"/>
                <a:gd name="T18" fmla="*/ 31 w 786"/>
                <a:gd name="T19" fmla="*/ 62 h 62"/>
                <a:gd name="T20" fmla="*/ 755 w 786"/>
                <a:gd name="T21" fmla="*/ 62 h 62"/>
                <a:gd name="T22" fmla="*/ 767 w 786"/>
                <a:gd name="T23" fmla="*/ 58 h 62"/>
                <a:gd name="T24" fmla="*/ 779 w 786"/>
                <a:gd name="T25" fmla="*/ 50 h 62"/>
                <a:gd name="T26" fmla="*/ 782 w 786"/>
                <a:gd name="T27" fmla="*/ 43 h 62"/>
                <a:gd name="T28" fmla="*/ 786 w 786"/>
                <a:gd name="T29" fmla="*/ 31 h 62"/>
                <a:gd name="T30" fmla="*/ 782 w 786"/>
                <a:gd name="T31" fmla="*/ 19 h 62"/>
                <a:gd name="T32" fmla="*/ 779 w 786"/>
                <a:gd name="T33" fmla="*/ 8 h 62"/>
                <a:gd name="T34" fmla="*/ 767 w 786"/>
                <a:gd name="T35" fmla="*/ 0 h 62"/>
                <a:gd name="T36" fmla="*/ 755 w 786"/>
                <a:gd name="T37" fmla="*/ 0 h 62"/>
                <a:gd name="T38" fmla="*/ 755 w 786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6" h="62">
                  <a:moveTo>
                    <a:pt x="755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8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8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755" y="62"/>
                  </a:lnTo>
                  <a:lnTo>
                    <a:pt x="767" y="58"/>
                  </a:lnTo>
                  <a:lnTo>
                    <a:pt x="779" y="50"/>
                  </a:lnTo>
                  <a:lnTo>
                    <a:pt x="782" y="43"/>
                  </a:lnTo>
                  <a:lnTo>
                    <a:pt x="786" y="31"/>
                  </a:lnTo>
                  <a:lnTo>
                    <a:pt x="782" y="19"/>
                  </a:lnTo>
                  <a:lnTo>
                    <a:pt x="779" y="8"/>
                  </a:lnTo>
                  <a:lnTo>
                    <a:pt x="767" y="0"/>
                  </a:lnTo>
                  <a:lnTo>
                    <a:pt x="755" y="0"/>
                  </a:lnTo>
                  <a:lnTo>
                    <a:pt x="7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149"/>
            <p:cNvSpPr>
              <a:spLocks noEditPoints="1"/>
            </p:cNvSpPr>
            <p:nvPr/>
          </p:nvSpPr>
          <p:spPr bwMode="auto">
            <a:xfrm>
              <a:off x="979488" y="4579938"/>
              <a:ext cx="409575" cy="982663"/>
            </a:xfrm>
            <a:custGeom>
              <a:avLst/>
              <a:gdLst>
                <a:gd name="T0" fmla="*/ 216 w 258"/>
                <a:gd name="T1" fmla="*/ 0 h 619"/>
                <a:gd name="T2" fmla="*/ 201 w 258"/>
                <a:gd name="T3" fmla="*/ 15 h 619"/>
                <a:gd name="T4" fmla="*/ 197 w 258"/>
                <a:gd name="T5" fmla="*/ 161 h 619"/>
                <a:gd name="T6" fmla="*/ 158 w 258"/>
                <a:gd name="T7" fmla="*/ 30 h 619"/>
                <a:gd name="T8" fmla="*/ 150 w 258"/>
                <a:gd name="T9" fmla="*/ 7 h 619"/>
                <a:gd name="T10" fmla="*/ 127 w 258"/>
                <a:gd name="T11" fmla="*/ 0 h 619"/>
                <a:gd name="T12" fmla="*/ 108 w 258"/>
                <a:gd name="T13" fmla="*/ 7 h 619"/>
                <a:gd name="T14" fmla="*/ 97 w 258"/>
                <a:gd name="T15" fmla="*/ 30 h 619"/>
                <a:gd name="T16" fmla="*/ 62 w 258"/>
                <a:gd name="T17" fmla="*/ 161 h 619"/>
                <a:gd name="T18" fmla="*/ 58 w 258"/>
                <a:gd name="T19" fmla="*/ 15 h 619"/>
                <a:gd name="T20" fmla="*/ 43 w 258"/>
                <a:gd name="T21" fmla="*/ 0 h 619"/>
                <a:gd name="T22" fmla="*/ 19 w 258"/>
                <a:gd name="T23" fmla="*/ 0 h 619"/>
                <a:gd name="T24" fmla="*/ 0 w 258"/>
                <a:gd name="T25" fmla="*/ 15 h 619"/>
                <a:gd name="T26" fmla="*/ 0 w 258"/>
                <a:gd name="T27" fmla="*/ 227 h 619"/>
                <a:gd name="T28" fmla="*/ 8 w 258"/>
                <a:gd name="T29" fmla="*/ 265 h 619"/>
                <a:gd name="T30" fmla="*/ 58 w 258"/>
                <a:gd name="T31" fmla="*/ 315 h 619"/>
                <a:gd name="T32" fmla="*/ 97 w 258"/>
                <a:gd name="T33" fmla="*/ 323 h 619"/>
                <a:gd name="T34" fmla="*/ 97 w 258"/>
                <a:gd name="T35" fmla="*/ 588 h 619"/>
                <a:gd name="T36" fmla="*/ 108 w 258"/>
                <a:gd name="T37" fmla="*/ 607 h 619"/>
                <a:gd name="T38" fmla="*/ 127 w 258"/>
                <a:gd name="T39" fmla="*/ 619 h 619"/>
                <a:gd name="T40" fmla="*/ 150 w 258"/>
                <a:gd name="T41" fmla="*/ 607 h 619"/>
                <a:gd name="T42" fmla="*/ 158 w 258"/>
                <a:gd name="T43" fmla="*/ 588 h 619"/>
                <a:gd name="T44" fmla="*/ 162 w 258"/>
                <a:gd name="T45" fmla="*/ 323 h 619"/>
                <a:gd name="T46" fmla="*/ 201 w 258"/>
                <a:gd name="T47" fmla="*/ 315 h 619"/>
                <a:gd name="T48" fmla="*/ 251 w 258"/>
                <a:gd name="T49" fmla="*/ 265 h 619"/>
                <a:gd name="T50" fmla="*/ 258 w 258"/>
                <a:gd name="T51" fmla="*/ 227 h 619"/>
                <a:gd name="T52" fmla="*/ 255 w 258"/>
                <a:gd name="T53" fmla="*/ 15 h 619"/>
                <a:gd name="T54" fmla="*/ 239 w 258"/>
                <a:gd name="T55" fmla="*/ 0 h 619"/>
                <a:gd name="T56" fmla="*/ 228 w 258"/>
                <a:gd name="T57" fmla="*/ 0 h 619"/>
                <a:gd name="T58" fmla="*/ 193 w 258"/>
                <a:gd name="T59" fmla="*/ 238 h 619"/>
                <a:gd name="T60" fmla="*/ 174 w 258"/>
                <a:gd name="T61" fmla="*/ 257 h 619"/>
                <a:gd name="T62" fmla="*/ 97 w 258"/>
                <a:gd name="T63" fmla="*/ 261 h 619"/>
                <a:gd name="T64" fmla="*/ 73 w 258"/>
                <a:gd name="T65" fmla="*/ 250 h 619"/>
                <a:gd name="T66" fmla="*/ 62 w 258"/>
                <a:gd name="T67" fmla="*/ 227 h 619"/>
                <a:gd name="T68" fmla="*/ 197 w 258"/>
                <a:gd name="T69" fmla="*/ 22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19">
                  <a:moveTo>
                    <a:pt x="228" y="0"/>
                  </a:moveTo>
                  <a:lnTo>
                    <a:pt x="216" y="0"/>
                  </a:lnTo>
                  <a:lnTo>
                    <a:pt x="204" y="7"/>
                  </a:lnTo>
                  <a:lnTo>
                    <a:pt x="201" y="15"/>
                  </a:lnTo>
                  <a:lnTo>
                    <a:pt x="197" y="30"/>
                  </a:lnTo>
                  <a:lnTo>
                    <a:pt x="197" y="161"/>
                  </a:lnTo>
                  <a:lnTo>
                    <a:pt x="158" y="161"/>
                  </a:lnTo>
                  <a:lnTo>
                    <a:pt x="158" y="30"/>
                  </a:lnTo>
                  <a:lnTo>
                    <a:pt x="158" y="15"/>
                  </a:lnTo>
                  <a:lnTo>
                    <a:pt x="150" y="7"/>
                  </a:lnTo>
                  <a:lnTo>
                    <a:pt x="143" y="0"/>
                  </a:lnTo>
                  <a:lnTo>
                    <a:pt x="127" y="0"/>
                  </a:lnTo>
                  <a:lnTo>
                    <a:pt x="116" y="0"/>
                  </a:lnTo>
                  <a:lnTo>
                    <a:pt x="108" y="7"/>
                  </a:lnTo>
                  <a:lnTo>
                    <a:pt x="100" y="15"/>
                  </a:lnTo>
                  <a:lnTo>
                    <a:pt x="97" y="30"/>
                  </a:lnTo>
                  <a:lnTo>
                    <a:pt x="97" y="161"/>
                  </a:lnTo>
                  <a:lnTo>
                    <a:pt x="62" y="161"/>
                  </a:lnTo>
                  <a:lnTo>
                    <a:pt x="62" y="30"/>
                  </a:lnTo>
                  <a:lnTo>
                    <a:pt x="58" y="15"/>
                  </a:lnTo>
                  <a:lnTo>
                    <a:pt x="50" y="7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8" y="7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0" y="227"/>
                  </a:lnTo>
                  <a:lnTo>
                    <a:pt x="0" y="246"/>
                  </a:lnTo>
                  <a:lnTo>
                    <a:pt x="8" y="265"/>
                  </a:lnTo>
                  <a:lnTo>
                    <a:pt x="27" y="292"/>
                  </a:lnTo>
                  <a:lnTo>
                    <a:pt x="58" y="315"/>
                  </a:lnTo>
                  <a:lnTo>
                    <a:pt x="77" y="319"/>
                  </a:lnTo>
                  <a:lnTo>
                    <a:pt x="97" y="323"/>
                  </a:lnTo>
                  <a:lnTo>
                    <a:pt x="97" y="323"/>
                  </a:lnTo>
                  <a:lnTo>
                    <a:pt x="97" y="588"/>
                  </a:lnTo>
                  <a:lnTo>
                    <a:pt x="100" y="600"/>
                  </a:lnTo>
                  <a:lnTo>
                    <a:pt x="108" y="607"/>
                  </a:lnTo>
                  <a:lnTo>
                    <a:pt x="116" y="615"/>
                  </a:lnTo>
                  <a:lnTo>
                    <a:pt x="127" y="619"/>
                  </a:lnTo>
                  <a:lnTo>
                    <a:pt x="143" y="615"/>
                  </a:lnTo>
                  <a:lnTo>
                    <a:pt x="150" y="607"/>
                  </a:lnTo>
                  <a:lnTo>
                    <a:pt x="158" y="600"/>
                  </a:lnTo>
                  <a:lnTo>
                    <a:pt x="158" y="588"/>
                  </a:lnTo>
                  <a:lnTo>
                    <a:pt x="158" y="323"/>
                  </a:lnTo>
                  <a:lnTo>
                    <a:pt x="162" y="323"/>
                  </a:lnTo>
                  <a:lnTo>
                    <a:pt x="181" y="319"/>
                  </a:lnTo>
                  <a:lnTo>
                    <a:pt x="201" y="315"/>
                  </a:lnTo>
                  <a:lnTo>
                    <a:pt x="231" y="292"/>
                  </a:lnTo>
                  <a:lnTo>
                    <a:pt x="251" y="265"/>
                  </a:lnTo>
                  <a:lnTo>
                    <a:pt x="258" y="246"/>
                  </a:lnTo>
                  <a:lnTo>
                    <a:pt x="258" y="227"/>
                  </a:lnTo>
                  <a:lnTo>
                    <a:pt x="258" y="30"/>
                  </a:lnTo>
                  <a:lnTo>
                    <a:pt x="255" y="15"/>
                  </a:lnTo>
                  <a:lnTo>
                    <a:pt x="251" y="7"/>
                  </a:lnTo>
                  <a:lnTo>
                    <a:pt x="239" y="0"/>
                  </a:lnTo>
                  <a:lnTo>
                    <a:pt x="228" y="0"/>
                  </a:lnTo>
                  <a:lnTo>
                    <a:pt x="228" y="0"/>
                  </a:lnTo>
                  <a:close/>
                  <a:moveTo>
                    <a:pt x="197" y="227"/>
                  </a:moveTo>
                  <a:lnTo>
                    <a:pt x="193" y="238"/>
                  </a:lnTo>
                  <a:lnTo>
                    <a:pt x="185" y="250"/>
                  </a:lnTo>
                  <a:lnTo>
                    <a:pt x="174" y="257"/>
                  </a:lnTo>
                  <a:lnTo>
                    <a:pt x="162" y="261"/>
                  </a:lnTo>
                  <a:lnTo>
                    <a:pt x="97" y="261"/>
                  </a:lnTo>
                  <a:lnTo>
                    <a:pt x="81" y="257"/>
                  </a:lnTo>
                  <a:lnTo>
                    <a:pt x="73" y="250"/>
                  </a:lnTo>
                  <a:lnTo>
                    <a:pt x="66" y="238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197" y="223"/>
                  </a:lnTo>
                  <a:lnTo>
                    <a:pt x="197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150"/>
            <p:cNvSpPr>
              <a:spLocks noEditPoints="1"/>
            </p:cNvSpPr>
            <p:nvPr/>
          </p:nvSpPr>
          <p:spPr bwMode="auto">
            <a:xfrm>
              <a:off x="1500188" y="4579938"/>
              <a:ext cx="300037" cy="982663"/>
            </a:xfrm>
            <a:custGeom>
              <a:avLst/>
              <a:gdLst>
                <a:gd name="T0" fmla="*/ 31 w 189"/>
                <a:gd name="T1" fmla="*/ 619 h 619"/>
                <a:gd name="T2" fmla="*/ 42 w 189"/>
                <a:gd name="T3" fmla="*/ 615 h 619"/>
                <a:gd name="T4" fmla="*/ 54 w 189"/>
                <a:gd name="T5" fmla="*/ 607 h 619"/>
                <a:gd name="T6" fmla="*/ 61 w 189"/>
                <a:gd name="T7" fmla="*/ 600 h 619"/>
                <a:gd name="T8" fmla="*/ 61 w 189"/>
                <a:gd name="T9" fmla="*/ 588 h 619"/>
                <a:gd name="T10" fmla="*/ 61 w 189"/>
                <a:gd name="T11" fmla="*/ 454 h 619"/>
                <a:gd name="T12" fmla="*/ 123 w 189"/>
                <a:gd name="T13" fmla="*/ 454 h 619"/>
                <a:gd name="T14" fmla="*/ 150 w 189"/>
                <a:gd name="T15" fmla="*/ 446 h 619"/>
                <a:gd name="T16" fmla="*/ 173 w 189"/>
                <a:gd name="T17" fmla="*/ 431 h 619"/>
                <a:gd name="T18" fmla="*/ 185 w 189"/>
                <a:gd name="T19" fmla="*/ 407 h 619"/>
                <a:gd name="T20" fmla="*/ 189 w 189"/>
                <a:gd name="T21" fmla="*/ 380 h 619"/>
                <a:gd name="T22" fmla="*/ 131 w 189"/>
                <a:gd name="T23" fmla="*/ 54 h 619"/>
                <a:gd name="T24" fmla="*/ 123 w 189"/>
                <a:gd name="T25" fmla="*/ 30 h 619"/>
                <a:gd name="T26" fmla="*/ 112 w 189"/>
                <a:gd name="T27" fmla="*/ 15 h 619"/>
                <a:gd name="T28" fmla="*/ 88 w 189"/>
                <a:gd name="T29" fmla="*/ 4 h 619"/>
                <a:gd name="T30" fmla="*/ 65 w 189"/>
                <a:gd name="T31" fmla="*/ 0 h 619"/>
                <a:gd name="T32" fmla="*/ 42 w 189"/>
                <a:gd name="T33" fmla="*/ 4 h 619"/>
                <a:gd name="T34" fmla="*/ 19 w 189"/>
                <a:gd name="T35" fmla="*/ 19 h 619"/>
                <a:gd name="T36" fmla="*/ 8 w 189"/>
                <a:gd name="T37" fmla="*/ 38 h 619"/>
                <a:gd name="T38" fmla="*/ 0 w 189"/>
                <a:gd name="T39" fmla="*/ 65 h 619"/>
                <a:gd name="T40" fmla="*/ 0 w 189"/>
                <a:gd name="T41" fmla="*/ 588 h 619"/>
                <a:gd name="T42" fmla="*/ 4 w 189"/>
                <a:gd name="T43" fmla="*/ 600 h 619"/>
                <a:gd name="T44" fmla="*/ 8 w 189"/>
                <a:gd name="T45" fmla="*/ 607 h 619"/>
                <a:gd name="T46" fmla="*/ 19 w 189"/>
                <a:gd name="T47" fmla="*/ 615 h 619"/>
                <a:gd name="T48" fmla="*/ 31 w 189"/>
                <a:gd name="T49" fmla="*/ 619 h 619"/>
                <a:gd name="T50" fmla="*/ 31 w 189"/>
                <a:gd name="T51" fmla="*/ 619 h 619"/>
                <a:gd name="T52" fmla="*/ 61 w 189"/>
                <a:gd name="T53" fmla="*/ 65 h 619"/>
                <a:gd name="T54" fmla="*/ 65 w 189"/>
                <a:gd name="T55" fmla="*/ 61 h 619"/>
                <a:gd name="T56" fmla="*/ 73 w 189"/>
                <a:gd name="T57" fmla="*/ 65 h 619"/>
                <a:gd name="T58" fmla="*/ 127 w 189"/>
                <a:gd name="T59" fmla="*/ 388 h 619"/>
                <a:gd name="T60" fmla="*/ 127 w 189"/>
                <a:gd name="T61" fmla="*/ 392 h 619"/>
                <a:gd name="T62" fmla="*/ 123 w 189"/>
                <a:gd name="T63" fmla="*/ 392 h 619"/>
                <a:gd name="T64" fmla="*/ 61 w 189"/>
                <a:gd name="T65" fmla="*/ 392 h 619"/>
                <a:gd name="T66" fmla="*/ 61 w 189"/>
                <a:gd name="T67" fmla="*/ 6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" h="619">
                  <a:moveTo>
                    <a:pt x="31" y="619"/>
                  </a:moveTo>
                  <a:lnTo>
                    <a:pt x="42" y="615"/>
                  </a:lnTo>
                  <a:lnTo>
                    <a:pt x="54" y="607"/>
                  </a:lnTo>
                  <a:lnTo>
                    <a:pt x="61" y="600"/>
                  </a:lnTo>
                  <a:lnTo>
                    <a:pt x="61" y="588"/>
                  </a:lnTo>
                  <a:lnTo>
                    <a:pt x="61" y="454"/>
                  </a:lnTo>
                  <a:lnTo>
                    <a:pt x="123" y="454"/>
                  </a:lnTo>
                  <a:lnTo>
                    <a:pt x="150" y="446"/>
                  </a:lnTo>
                  <a:lnTo>
                    <a:pt x="173" y="431"/>
                  </a:lnTo>
                  <a:lnTo>
                    <a:pt x="185" y="407"/>
                  </a:lnTo>
                  <a:lnTo>
                    <a:pt x="189" y="380"/>
                  </a:lnTo>
                  <a:lnTo>
                    <a:pt x="131" y="54"/>
                  </a:lnTo>
                  <a:lnTo>
                    <a:pt x="123" y="30"/>
                  </a:lnTo>
                  <a:lnTo>
                    <a:pt x="112" y="15"/>
                  </a:lnTo>
                  <a:lnTo>
                    <a:pt x="88" y="4"/>
                  </a:lnTo>
                  <a:lnTo>
                    <a:pt x="65" y="0"/>
                  </a:lnTo>
                  <a:lnTo>
                    <a:pt x="42" y="4"/>
                  </a:lnTo>
                  <a:lnTo>
                    <a:pt x="19" y="19"/>
                  </a:lnTo>
                  <a:lnTo>
                    <a:pt x="8" y="38"/>
                  </a:lnTo>
                  <a:lnTo>
                    <a:pt x="0" y="65"/>
                  </a:lnTo>
                  <a:lnTo>
                    <a:pt x="0" y="588"/>
                  </a:lnTo>
                  <a:lnTo>
                    <a:pt x="4" y="600"/>
                  </a:lnTo>
                  <a:lnTo>
                    <a:pt x="8" y="607"/>
                  </a:lnTo>
                  <a:lnTo>
                    <a:pt x="19" y="615"/>
                  </a:lnTo>
                  <a:lnTo>
                    <a:pt x="31" y="619"/>
                  </a:lnTo>
                  <a:lnTo>
                    <a:pt x="31" y="619"/>
                  </a:lnTo>
                  <a:close/>
                  <a:moveTo>
                    <a:pt x="61" y="65"/>
                  </a:moveTo>
                  <a:lnTo>
                    <a:pt x="65" y="61"/>
                  </a:lnTo>
                  <a:lnTo>
                    <a:pt x="73" y="65"/>
                  </a:lnTo>
                  <a:lnTo>
                    <a:pt x="127" y="388"/>
                  </a:lnTo>
                  <a:lnTo>
                    <a:pt x="127" y="392"/>
                  </a:lnTo>
                  <a:lnTo>
                    <a:pt x="123" y="392"/>
                  </a:lnTo>
                  <a:lnTo>
                    <a:pt x="61" y="392"/>
                  </a:lnTo>
                  <a:lnTo>
                    <a:pt x="61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016201" y="3738397"/>
            <a:ext cx="464110" cy="609826"/>
            <a:chOff x="557213" y="3224213"/>
            <a:chExt cx="2295524" cy="3016250"/>
          </a:xfrm>
        </p:grpSpPr>
        <p:sp>
          <p:nvSpPr>
            <p:cNvPr id="90" name="Freeform 155"/>
            <p:cNvSpPr>
              <a:spLocks noEditPoints="1"/>
            </p:cNvSpPr>
            <p:nvPr/>
          </p:nvSpPr>
          <p:spPr bwMode="auto">
            <a:xfrm>
              <a:off x="2295525" y="3224213"/>
              <a:ext cx="557212" cy="3016250"/>
            </a:xfrm>
            <a:custGeom>
              <a:avLst/>
              <a:gdLst>
                <a:gd name="T0" fmla="*/ 251 w 351"/>
                <a:gd name="T1" fmla="*/ 0 h 1900"/>
                <a:gd name="T2" fmla="*/ 181 w 351"/>
                <a:gd name="T3" fmla="*/ 23 h 1900"/>
                <a:gd name="T4" fmla="*/ 150 w 351"/>
                <a:gd name="T5" fmla="*/ 84 h 1900"/>
                <a:gd name="T6" fmla="*/ 4 w 351"/>
                <a:gd name="T7" fmla="*/ 1150 h 1900"/>
                <a:gd name="T8" fmla="*/ 42 w 351"/>
                <a:gd name="T9" fmla="*/ 1208 h 1900"/>
                <a:gd name="T10" fmla="*/ 123 w 351"/>
                <a:gd name="T11" fmla="*/ 1234 h 1900"/>
                <a:gd name="T12" fmla="*/ 96 w 351"/>
                <a:gd name="T13" fmla="*/ 1792 h 1900"/>
                <a:gd name="T14" fmla="*/ 116 w 351"/>
                <a:gd name="T15" fmla="*/ 1838 h 1900"/>
                <a:gd name="T16" fmla="*/ 150 w 351"/>
                <a:gd name="T17" fmla="*/ 1877 h 1900"/>
                <a:gd name="T18" fmla="*/ 197 w 351"/>
                <a:gd name="T19" fmla="*/ 1896 h 1900"/>
                <a:gd name="T20" fmla="*/ 251 w 351"/>
                <a:gd name="T21" fmla="*/ 1896 h 1900"/>
                <a:gd name="T22" fmla="*/ 293 w 351"/>
                <a:gd name="T23" fmla="*/ 1877 h 1900"/>
                <a:gd name="T24" fmla="*/ 328 w 351"/>
                <a:gd name="T25" fmla="*/ 1842 h 1900"/>
                <a:gd name="T26" fmla="*/ 347 w 351"/>
                <a:gd name="T27" fmla="*/ 1796 h 1900"/>
                <a:gd name="T28" fmla="*/ 351 w 351"/>
                <a:gd name="T29" fmla="*/ 100 h 1900"/>
                <a:gd name="T30" fmla="*/ 343 w 351"/>
                <a:gd name="T31" fmla="*/ 61 h 1900"/>
                <a:gd name="T32" fmla="*/ 289 w 351"/>
                <a:gd name="T33" fmla="*/ 7 h 1900"/>
                <a:gd name="T34" fmla="*/ 251 w 351"/>
                <a:gd name="T35" fmla="*/ 0 h 1900"/>
                <a:gd name="T36" fmla="*/ 289 w 351"/>
                <a:gd name="T37" fmla="*/ 1773 h 1900"/>
                <a:gd name="T38" fmla="*/ 270 w 351"/>
                <a:gd name="T39" fmla="*/ 1819 h 1900"/>
                <a:gd name="T40" fmla="*/ 224 w 351"/>
                <a:gd name="T41" fmla="*/ 1838 h 1900"/>
                <a:gd name="T42" fmla="*/ 177 w 351"/>
                <a:gd name="T43" fmla="*/ 1815 h 1900"/>
                <a:gd name="T44" fmla="*/ 158 w 351"/>
                <a:gd name="T45" fmla="*/ 1769 h 1900"/>
                <a:gd name="T46" fmla="*/ 185 w 351"/>
                <a:gd name="T47" fmla="*/ 1204 h 1900"/>
                <a:gd name="T48" fmla="*/ 162 w 351"/>
                <a:gd name="T49" fmla="*/ 1181 h 1900"/>
                <a:gd name="T50" fmla="*/ 77 w 351"/>
                <a:gd name="T51" fmla="*/ 1158 h 1900"/>
                <a:gd name="T52" fmla="*/ 62 w 351"/>
                <a:gd name="T53" fmla="*/ 1138 h 1900"/>
                <a:gd name="T54" fmla="*/ 212 w 351"/>
                <a:gd name="T55" fmla="*/ 96 h 1900"/>
                <a:gd name="T56" fmla="*/ 224 w 351"/>
                <a:gd name="T57" fmla="*/ 69 h 1900"/>
                <a:gd name="T58" fmla="*/ 251 w 351"/>
                <a:gd name="T59" fmla="*/ 61 h 1900"/>
                <a:gd name="T60" fmla="*/ 266 w 351"/>
                <a:gd name="T61" fmla="*/ 65 h 1900"/>
                <a:gd name="T62" fmla="*/ 285 w 351"/>
                <a:gd name="T63" fmla="*/ 84 h 1900"/>
                <a:gd name="T64" fmla="*/ 289 w 351"/>
                <a:gd name="T65" fmla="*/ 1773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1" h="1900">
                  <a:moveTo>
                    <a:pt x="251" y="0"/>
                  </a:moveTo>
                  <a:lnTo>
                    <a:pt x="251" y="0"/>
                  </a:lnTo>
                  <a:lnTo>
                    <a:pt x="212" y="4"/>
                  </a:lnTo>
                  <a:lnTo>
                    <a:pt x="181" y="23"/>
                  </a:lnTo>
                  <a:lnTo>
                    <a:pt x="162" y="50"/>
                  </a:lnTo>
                  <a:lnTo>
                    <a:pt x="150" y="84"/>
                  </a:lnTo>
                  <a:lnTo>
                    <a:pt x="0" y="1115"/>
                  </a:lnTo>
                  <a:lnTo>
                    <a:pt x="4" y="1150"/>
                  </a:lnTo>
                  <a:lnTo>
                    <a:pt x="15" y="1184"/>
                  </a:lnTo>
                  <a:lnTo>
                    <a:pt x="42" y="1208"/>
                  </a:lnTo>
                  <a:lnTo>
                    <a:pt x="73" y="1223"/>
                  </a:lnTo>
                  <a:lnTo>
                    <a:pt x="123" y="1234"/>
                  </a:lnTo>
                  <a:lnTo>
                    <a:pt x="96" y="1765"/>
                  </a:lnTo>
                  <a:lnTo>
                    <a:pt x="96" y="1792"/>
                  </a:lnTo>
                  <a:lnTo>
                    <a:pt x="104" y="1815"/>
                  </a:lnTo>
                  <a:lnTo>
                    <a:pt x="116" y="1838"/>
                  </a:lnTo>
                  <a:lnTo>
                    <a:pt x="131" y="1858"/>
                  </a:lnTo>
                  <a:lnTo>
                    <a:pt x="150" y="1877"/>
                  </a:lnTo>
                  <a:lnTo>
                    <a:pt x="173" y="1888"/>
                  </a:lnTo>
                  <a:lnTo>
                    <a:pt x="197" y="1896"/>
                  </a:lnTo>
                  <a:lnTo>
                    <a:pt x="224" y="1900"/>
                  </a:lnTo>
                  <a:lnTo>
                    <a:pt x="251" y="1896"/>
                  </a:lnTo>
                  <a:lnTo>
                    <a:pt x="274" y="1888"/>
                  </a:lnTo>
                  <a:lnTo>
                    <a:pt x="293" y="1877"/>
                  </a:lnTo>
                  <a:lnTo>
                    <a:pt x="312" y="1862"/>
                  </a:lnTo>
                  <a:lnTo>
                    <a:pt x="328" y="1842"/>
                  </a:lnTo>
                  <a:lnTo>
                    <a:pt x="339" y="1819"/>
                  </a:lnTo>
                  <a:lnTo>
                    <a:pt x="347" y="1796"/>
                  </a:lnTo>
                  <a:lnTo>
                    <a:pt x="351" y="1773"/>
                  </a:lnTo>
                  <a:lnTo>
                    <a:pt x="351" y="100"/>
                  </a:lnTo>
                  <a:lnTo>
                    <a:pt x="347" y="80"/>
                  </a:lnTo>
                  <a:lnTo>
                    <a:pt x="343" y="61"/>
                  </a:lnTo>
                  <a:lnTo>
                    <a:pt x="320" y="27"/>
                  </a:lnTo>
                  <a:lnTo>
                    <a:pt x="289" y="7"/>
                  </a:lnTo>
                  <a:lnTo>
                    <a:pt x="270" y="0"/>
                  </a:lnTo>
                  <a:lnTo>
                    <a:pt x="251" y="0"/>
                  </a:lnTo>
                  <a:lnTo>
                    <a:pt x="251" y="0"/>
                  </a:lnTo>
                  <a:close/>
                  <a:moveTo>
                    <a:pt x="289" y="1773"/>
                  </a:moveTo>
                  <a:lnTo>
                    <a:pt x="285" y="1796"/>
                  </a:lnTo>
                  <a:lnTo>
                    <a:pt x="270" y="1819"/>
                  </a:lnTo>
                  <a:lnTo>
                    <a:pt x="251" y="1831"/>
                  </a:lnTo>
                  <a:lnTo>
                    <a:pt x="224" y="1838"/>
                  </a:lnTo>
                  <a:lnTo>
                    <a:pt x="197" y="1831"/>
                  </a:lnTo>
                  <a:lnTo>
                    <a:pt x="177" y="1815"/>
                  </a:lnTo>
                  <a:lnTo>
                    <a:pt x="162" y="1796"/>
                  </a:lnTo>
                  <a:lnTo>
                    <a:pt x="158" y="1769"/>
                  </a:lnTo>
                  <a:lnTo>
                    <a:pt x="185" y="1211"/>
                  </a:lnTo>
                  <a:lnTo>
                    <a:pt x="185" y="1204"/>
                  </a:lnTo>
                  <a:lnTo>
                    <a:pt x="181" y="1192"/>
                  </a:lnTo>
                  <a:lnTo>
                    <a:pt x="162" y="1181"/>
                  </a:lnTo>
                  <a:lnTo>
                    <a:pt x="89" y="1161"/>
                  </a:lnTo>
                  <a:lnTo>
                    <a:pt x="77" y="1158"/>
                  </a:lnTo>
                  <a:lnTo>
                    <a:pt x="69" y="1150"/>
                  </a:lnTo>
                  <a:lnTo>
                    <a:pt x="62" y="1138"/>
                  </a:lnTo>
                  <a:lnTo>
                    <a:pt x="62" y="1123"/>
                  </a:lnTo>
                  <a:lnTo>
                    <a:pt x="212" y="96"/>
                  </a:lnTo>
                  <a:lnTo>
                    <a:pt x="216" y="80"/>
                  </a:lnTo>
                  <a:lnTo>
                    <a:pt x="224" y="69"/>
                  </a:lnTo>
                  <a:lnTo>
                    <a:pt x="235" y="61"/>
                  </a:lnTo>
                  <a:lnTo>
                    <a:pt x="251" y="61"/>
                  </a:lnTo>
                  <a:lnTo>
                    <a:pt x="251" y="61"/>
                  </a:lnTo>
                  <a:lnTo>
                    <a:pt x="266" y="65"/>
                  </a:lnTo>
                  <a:lnTo>
                    <a:pt x="278" y="73"/>
                  </a:lnTo>
                  <a:lnTo>
                    <a:pt x="285" y="84"/>
                  </a:lnTo>
                  <a:lnTo>
                    <a:pt x="289" y="100"/>
                  </a:lnTo>
                  <a:lnTo>
                    <a:pt x="289" y="17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56"/>
            <p:cNvSpPr>
              <a:spLocks noEditPoints="1"/>
            </p:cNvSpPr>
            <p:nvPr/>
          </p:nvSpPr>
          <p:spPr bwMode="auto">
            <a:xfrm>
              <a:off x="1506538" y="3224213"/>
              <a:ext cx="611187" cy="3016250"/>
            </a:xfrm>
            <a:custGeom>
              <a:avLst/>
              <a:gdLst>
                <a:gd name="T0" fmla="*/ 350 w 385"/>
                <a:gd name="T1" fmla="*/ 15 h 1900"/>
                <a:gd name="T2" fmla="*/ 335 w 385"/>
                <a:gd name="T3" fmla="*/ 0 h 1900"/>
                <a:gd name="T4" fmla="*/ 308 w 385"/>
                <a:gd name="T5" fmla="*/ 0 h 1900"/>
                <a:gd name="T6" fmla="*/ 293 w 385"/>
                <a:gd name="T7" fmla="*/ 19 h 1900"/>
                <a:gd name="T8" fmla="*/ 320 w 385"/>
                <a:gd name="T9" fmla="*/ 557 h 1900"/>
                <a:gd name="T10" fmla="*/ 223 w 385"/>
                <a:gd name="T11" fmla="*/ 30 h 1900"/>
                <a:gd name="T12" fmla="*/ 212 w 385"/>
                <a:gd name="T13" fmla="*/ 7 h 1900"/>
                <a:gd name="T14" fmla="*/ 192 w 385"/>
                <a:gd name="T15" fmla="*/ 0 h 1900"/>
                <a:gd name="T16" fmla="*/ 169 w 385"/>
                <a:gd name="T17" fmla="*/ 7 h 1900"/>
                <a:gd name="T18" fmla="*/ 162 w 385"/>
                <a:gd name="T19" fmla="*/ 30 h 1900"/>
                <a:gd name="T20" fmla="*/ 65 w 385"/>
                <a:gd name="T21" fmla="*/ 557 h 1900"/>
                <a:gd name="T22" fmla="*/ 88 w 385"/>
                <a:gd name="T23" fmla="*/ 19 h 1900"/>
                <a:gd name="T24" fmla="*/ 73 w 385"/>
                <a:gd name="T25" fmla="*/ 0 h 1900"/>
                <a:gd name="T26" fmla="*/ 50 w 385"/>
                <a:gd name="T27" fmla="*/ 0 h 1900"/>
                <a:gd name="T28" fmla="*/ 31 w 385"/>
                <a:gd name="T29" fmla="*/ 15 h 1900"/>
                <a:gd name="T30" fmla="*/ 0 w 385"/>
                <a:gd name="T31" fmla="*/ 646 h 1900"/>
                <a:gd name="T32" fmla="*/ 7 w 385"/>
                <a:gd name="T33" fmla="*/ 696 h 1900"/>
                <a:gd name="T34" fmla="*/ 42 w 385"/>
                <a:gd name="T35" fmla="*/ 731 h 1900"/>
                <a:gd name="T36" fmla="*/ 92 w 385"/>
                <a:gd name="T37" fmla="*/ 769 h 1900"/>
                <a:gd name="T38" fmla="*/ 65 w 385"/>
                <a:gd name="T39" fmla="*/ 1769 h 1900"/>
                <a:gd name="T40" fmla="*/ 73 w 385"/>
                <a:gd name="T41" fmla="*/ 1819 h 1900"/>
                <a:gd name="T42" fmla="*/ 100 w 385"/>
                <a:gd name="T43" fmla="*/ 1862 h 1900"/>
                <a:gd name="T44" fmla="*/ 142 w 385"/>
                <a:gd name="T45" fmla="*/ 1888 h 1900"/>
                <a:gd name="T46" fmla="*/ 192 w 385"/>
                <a:gd name="T47" fmla="*/ 1900 h 1900"/>
                <a:gd name="T48" fmla="*/ 243 w 385"/>
                <a:gd name="T49" fmla="*/ 1888 h 1900"/>
                <a:gd name="T50" fmla="*/ 281 w 385"/>
                <a:gd name="T51" fmla="*/ 1862 h 1900"/>
                <a:gd name="T52" fmla="*/ 312 w 385"/>
                <a:gd name="T53" fmla="*/ 1819 h 1900"/>
                <a:gd name="T54" fmla="*/ 320 w 385"/>
                <a:gd name="T55" fmla="*/ 1769 h 1900"/>
                <a:gd name="T56" fmla="*/ 293 w 385"/>
                <a:gd name="T57" fmla="*/ 769 h 1900"/>
                <a:gd name="T58" fmla="*/ 343 w 385"/>
                <a:gd name="T59" fmla="*/ 731 h 1900"/>
                <a:gd name="T60" fmla="*/ 374 w 385"/>
                <a:gd name="T61" fmla="*/ 696 h 1900"/>
                <a:gd name="T62" fmla="*/ 385 w 385"/>
                <a:gd name="T63" fmla="*/ 646 h 1900"/>
                <a:gd name="T64" fmla="*/ 308 w 385"/>
                <a:gd name="T65" fmla="*/ 681 h 1900"/>
                <a:gd name="T66" fmla="*/ 254 w 385"/>
                <a:gd name="T67" fmla="*/ 723 h 1900"/>
                <a:gd name="T68" fmla="*/ 231 w 385"/>
                <a:gd name="T69" fmla="*/ 765 h 1900"/>
                <a:gd name="T70" fmla="*/ 258 w 385"/>
                <a:gd name="T71" fmla="*/ 1769 h 1900"/>
                <a:gd name="T72" fmla="*/ 239 w 385"/>
                <a:gd name="T73" fmla="*/ 1815 h 1900"/>
                <a:gd name="T74" fmla="*/ 192 w 385"/>
                <a:gd name="T75" fmla="*/ 1838 h 1900"/>
                <a:gd name="T76" fmla="*/ 146 w 385"/>
                <a:gd name="T77" fmla="*/ 1815 h 1900"/>
                <a:gd name="T78" fmla="*/ 127 w 385"/>
                <a:gd name="T79" fmla="*/ 1769 h 1900"/>
                <a:gd name="T80" fmla="*/ 154 w 385"/>
                <a:gd name="T81" fmla="*/ 765 h 1900"/>
                <a:gd name="T82" fmla="*/ 131 w 385"/>
                <a:gd name="T83" fmla="*/ 723 h 1900"/>
                <a:gd name="T84" fmla="*/ 77 w 385"/>
                <a:gd name="T85" fmla="*/ 681 h 1900"/>
                <a:gd name="T86" fmla="*/ 61 w 385"/>
                <a:gd name="T87" fmla="*/ 650 h 1900"/>
                <a:gd name="T88" fmla="*/ 323 w 385"/>
                <a:gd name="T89" fmla="*/ 619 h 1900"/>
                <a:gd name="T90" fmla="*/ 320 w 385"/>
                <a:gd name="T91" fmla="*/ 669 h 1900"/>
                <a:gd name="T92" fmla="*/ 308 w 385"/>
                <a:gd name="T93" fmla="*/ 68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5" h="1900">
                  <a:moveTo>
                    <a:pt x="354" y="27"/>
                  </a:moveTo>
                  <a:lnTo>
                    <a:pt x="350" y="15"/>
                  </a:lnTo>
                  <a:lnTo>
                    <a:pt x="343" y="7"/>
                  </a:lnTo>
                  <a:lnTo>
                    <a:pt x="335" y="0"/>
                  </a:lnTo>
                  <a:lnTo>
                    <a:pt x="323" y="0"/>
                  </a:lnTo>
                  <a:lnTo>
                    <a:pt x="308" y="0"/>
                  </a:lnTo>
                  <a:lnTo>
                    <a:pt x="300" y="7"/>
                  </a:lnTo>
                  <a:lnTo>
                    <a:pt x="293" y="19"/>
                  </a:lnTo>
                  <a:lnTo>
                    <a:pt x="293" y="30"/>
                  </a:lnTo>
                  <a:lnTo>
                    <a:pt x="320" y="557"/>
                  </a:lnTo>
                  <a:lnTo>
                    <a:pt x="223" y="557"/>
                  </a:lnTo>
                  <a:lnTo>
                    <a:pt x="223" y="30"/>
                  </a:lnTo>
                  <a:lnTo>
                    <a:pt x="219" y="19"/>
                  </a:lnTo>
                  <a:lnTo>
                    <a:pt x="212" y="7"/>
                  </a:lnTo>
                  <a:lnTo>
                    <a:pt x="204" y="0"/>
                  </a:lnTo>
                  <a:lnTo>
                    <a:pt x="192" y="0"/>
                  </a:lnTo>
                  <a:lnTo>
                    <a:pt x="181" y="0"/>
                  </a:lnTo>
                  <a:lnTo>
                    <a:pt x="169" y="7"/>
                  </a:lnTo>
                  <a:lnTo>
                    <a:pt x="162" y="19"/>
                  </a:lnTo>
                  <a:lnTo>
                    <a:pt x="162" y="30"/>
                  </a:lnTo>
                  <a:lnTo>
                    <a:pt x="162" y="557"/>
                  </a:lnTo>
                  <a:lnTo>
                    <a:pt x="65" y="557"/>
                  </a:lnTo>
                  <a:lnTo>
                    <a:pt x="92" y="30"/>
                  </a:lnTo>
                  <a:lnTo>
                    <a:pt x="88" y="19"/>
                  </a:lnTo>
                  <a:lnTo>
                    <a:pt x="84" y="7"/>
                  </a:lnTo>
                  <a:lnTo>
                    <a:pt x="73" y="0"/>
                  </a:lnTo>
                  <a:lnTo>
                    <a:pt x="61" y="0"/>
                  </a:lnTo>
                  <a:lnTo>
                    <a:pt x="50" y="0"/>
                  </a:lnTo>
                  <a:lnTo>
                    <a:pt x="38" y="7"/>
                  </a:lnTo>
                  <a:lnTo>
                    <a:pt x="31" y="15"/>
                  </a:lnTo>
                  <a:lnTo>
                    <a:pt x="31" y="27"/>
                  </a:lnTo>
                  <a:lnTo>
                    <a:pt x="0" y="646"/>
                  </a:lnTo>
                  <a:lnTo>
                    <a:pt x="0" y="673"/>
                  </a:lnTo>
                  <a:lnTo>
                    <a:pt x="7" y="696"/>
                  </a:lnTo>
                  <a:lnTo>
                    <a:pt x="23" y="715"/>
                  </a:lnTo>
                  <a:lnTo>
                    <a:pt x="42" y="731"/>
                  </a:lnTo>
                  <a:lnTo>
                    <a:pt x="77" y="757"/>
                  </a:lnTo>
                  <a:lnTo>
                    <a:pt x="92" y="769"/>
                  </a:lnTo>
                  <a:lnTo>
                    <a:pt x="92" y="788"/>
                  </a:lnTo>
                  <a:lnTo>
                    <a:pt x="65" y="1769"/>
                  </a:lnTo>
                  <a:lnTo>
                    <a:pt x="65" y="1792"/>
                  </a:lnTo>
                  <a:lnTo>
                    <a:pt x="73" y="1819"/>
                  </a:lnTo>
                  <a:lnTo>
                    <a:pt x="84" y="1838"/>
                  </a:lnTo>
                  <a:lnTo>
                    <a:pt x="100" y="1862"/>
                  </a:lnTo>
                  <a:lnTo>
                    <a:pt x="119" y="1877"/>
                  </a:lnTo>
                  <a:lnTo>
                    <a:pt x="142" y="1888"/>
                  </a:lnTo>
                  <a:lnTo>
                    <a:pt x="165" y="1896"/>
                  </a:lnTo>
                  <a:lnTo>
                    <a:pt x="192" y="1900"/>
                  </a:lnTo>
                  <a:lnTo>
                    <a:pt x="216" y="1896"/>
                  </a:lnTo>
                  <a:lnTo>
                    <a:pt x="243" y="1888"/>
                  </a:lnTo>
                  <a:lnTo>
                    <a:pt x="262" y="1877"/>
                  </a:lnTo>
                  <a:lnTo>
                    <a:pt x="281" y="1862"/>
                  </a:lnTo>
                  <a:lnTo>
                    <a:pt x="300" y="1838"/>
                  </a:lnTo>
                  <a:lnTo>
                    <a:pt x="312" y="1819"/>
                  </a:lnTo>
                  <a:lnTo>
                    <a:pt x="316" y="1792"/>
                  </a:lnTo>
                  <a:lnTo>
                    <a:pt x="320" y="1769"/>
                  </a:lnTo>
                  <a:lnTo>
                    <a:pt x="289" y="788"/>
                  </a:lnTo>
                  <a:lnTo>
                    <a:pt x="293" y="769"/>
                  </a:lnTo>
                  <a:lnTo>
                    <a:pt x="304" y="757"/>
                  </a:lnTo>
                  <a:lnTo>
                    <a:pt x="343" y="731"/>
                  </a:lnTo>
                  <a:lnTo>
                    <a:pt x="362" y="715"/>
                  </a:lnTo>
                  <a:lnTo>
                    <a:pt x="374" y="696"/>
                  </a:lnTo>
                  <a:lnTo>
                    <a:pt x="381" y="673"/>
                  </a:lnTo>
                  <a:lnTo>
                    <a:pt x="385" y="646"/>
                  </a:lnTo>
                  <a:lnTo>
                    <a:pt x="354" y="27"/>
                  </a:lnTo>
                  <a:close/>
                  <a:moveTo>
                    <a:pt x="308" y="681"/>
                  </a:moveTo>
                  <a:lnTo>
                    <a:pt x="270" y="707"/>
                  </a:lnTo>
                  <a:lnTo>
                    <a:pt x="254" y="723"/>
                  </a:lnTo>
                  <a:lnTo>
                    <a:pt x="239" y="742"/>
                  </a:lnTo>
                  <a:lnTo>
                    <a:pt x="231" y="765"/>
                  </a:lnTo>
                  <a:lnTo>
                    <a:pt x="227" y="788"/>
                  </a:lnTo>
                  <a:lnTo>
                    <a:pt x="258" y="1769"/>
                  </a:lnTo>
                  <a:lnTo>
                    <a:pt x="254" y="1796"/>
                  </a:lnTo>
                  <a:lnTo>
                    <a:pt x="239" y="1815"/>
                  </a:lnTo>
                  <a:lnTo>
                    <a:pt x="216" y="1831"/>
                  </a:lnTo>
                  <a:lnTo>
                    <a:pt x="192" y="1838"/>
                  </a:lnTo>
                  <a:lnTo>
                    <a:pt x="165" y="1831"/>
                  </a:lnTo>
                  <a:lnTo>
                    <a:pt x="146" y="1815"/>
                  </a:lnTo>
                  <a:lnTo>
                    <a:pt x="131" y="1796"/>
                  </a:lnTo>
                  <a:lnTo>
                    <a:pt x="127" y="1769"/>
                  </a:lnTo>
                  <a:lnTo>
                    <a:pt x="154" y="788"/>
                  </a:lnTo>
                  <a:lnTo>
                    <a:pt x="154" y="765"/>
                  </a:lnTo>
                  <a:lnTo>
                    <a:pt x="146" y="742"/>
                  </a:lnTo>
                  <a:lnTo>
                    <a:pt x="131" y="723"/>
                  </a:lnTo>
                  <a:lnTo>
                    <a:pt x="111" y="707"/>
                  </a:lnTo>
                  <a:lnTo>
                    <a:pt x="77" y="681"/>
                  </a:lnTo>
                  <a:lnTo>
                    <a:pt x="65" y="669"/>
                  </a:lnTo>
                  <a:lnTo>
                    <a:pt x="61" y="650"/>
                  </a:lnTo>
                  <a:lnTo>
                    <a:pt x="61" y="619"/>
                  </a:lnTo>
                  <a:lnTo>
                    <a:pt x="323" y="619"/>
                  </a:lnTo>
                  <a:lnTo>
                    <a:pt x="323" y="650"/>
                  </a:lnTo>
                  <a:lnTo>
                    <a:pt x="320" y="669"/>
                  </a:lnTo>
                  <a:lnTo>
                    <a:pt x="308" y="681"/>
                  </a:lnTo>
                  <a:lnTo>
                    <a:pt x="308" y="6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57"/>
            <p:cNvSpPr>
              <a:spLocks noEditPoints="1"/>
            </p:cNvSpPr>
            <p:nvPr/>
          </p:nvSpPr>
          <p:spPr bwMode="auto">
            <a:xfrm>
              <a:off x="557213" y="3224213"/>
              <a:ext cx="831850" cy="3016250"/>
            </a:xfrm>
            <a:custGeom>
              <a:avLst/>
              <a:gdLst>
                <a:gd name="T0" fmla="*/ 239 w 524"/>
                <a:gd name="T1" fmla="*/ 0 h 1900"/>
                <a:gd name="T2" fmla="*/ 185 w 524"/>
                <a:gd name="T3" fmla="*/ 15 h 1900"/>
                <a:gd name="T4" fmla="*/ 127 w 524"/>
                <a:gd name="T5" fmla="*/ 57 h 1900"/>
                <a:gd name="T6" fmla="*/ 73 w 524"/>
                <a:gd name="T7" fmla="*/ 130 h 1900"/>
                <a:gd name="T8" fmla="*/ 27 w 524"/>
                <a:gd name="T9" fmla="*/ 257 h 1900"/>
                <a:gd name="T10" fmla="*/ 4 w 524"/>
                <a:gd name="T11" fmla="*/ 400 h 1900"/>
                <a:gd name="T12" fmla="*/ 0 w 524"/>
                <a:gd name="T13" fmla="*/ 457 h 1900"/>
                <a:gd name="T14" fmla="*/ 12 w 524"/>
                <a:gd name="T15" fmla="*/ 523 h 1900"/>
                <a:gd name="T16" fmla="*/ 35 w 524"/>
                <a:gd name="T17" fmla="*/ 584 h 1900"/>
                <a:gd name="T18" fmla="*/ 127 w 524"/>
                <a:gd name="T19" fmla="*/ 677 h 1900"/>
                <a:gd name="T20" fmla="*/ 154 w 524"/>
                <a:gd name="T21" fmla="*/ 704 h 1900"/>
                <a:gd name="T22" fmla="*/ 162 w 524"/>
                <a:gd name="T23" fmla="*/ 738 h 1900"/>
                <a:gd name="T24" fmla="*/ 139 w 524"/>
                <a:gd name="T25" fmla="*/ 1792 h 1900"/>
                <a:gd name="T26" fmla="*/ 158 w 524"/>
                <a:gd name="T27" fmla="*/ 1838 h 1900"/>
                <a:gd name="T28" fmla="*/ 193 w 524"/>
                <a:gd name="T29" fmla="*/ 1877 h 1900"/>
                <a:gd name="T30" fmla="*/ 239 w 524"/>
                <a:gd name="T31" fmla="*/ 1896 h 1900"/>
                <a:gd name="T32" fmla="*/ 289 w 524"/>
                <a:gd name="T33" fmla="*/ 1896 h 1900"/>
                <a:gd name="T34" fmla="*/ 336 w 524"/>
                <a:gd name="T35" fmla="*/ 1877 h 1900"/>
                <a:gd name="T36" fmla="*/ 370 w 524"/>
                <a:gd name="T37" fmla="*/ 1838 h 1900"/>
                <a:gd name="T38" fmla="*/ 389 w 524"/>
                <a:gd name="T39" fmla="*/ 1792 h 1900"/>
                <a:gd name="T40" fmla="*/ 366 w 524"/>
                <a:gd name="T41" fmla="*/ 738 h 1900"/>
                <a:gd name="T42" fmla="*/ 374 w 524"/>
                <a:gd name="T43" fmla="*/ 704 h 1900"/>
                <a:gd name="T44" fmla="*/ 401 w 524"/>
                <a:gd name="T45" fmla="*/ 677 h 1900"/>
                <a:gd name="T46" fmla="*/ 490 w 524"/>
                <a:gd name="T47" fmla="*/ 584 h 1900"/>
                <a:gd name="T48" fmla="*/ 517 w 524"/>
                <a:gd name="T49" fmla="*/ 523 h 1900"/>
                <a:gd name="T50" fmla="*/ 524 w 524"/>
                <a:gd name="T51" fmla="*/ 457 h 1900"/>
                <a:gd name="T52" fmla="*/ 521 w 524"/>
                <a:gd name="T53" fmla="*/ 400 h 1900"/>
                <a:gd name="T54" fmla="*/ 497 w 524"/>
                <a:gd name="T55" fmla="*/ 257 h 1900"/>
                <a:gd name="T56" fmla="*/ 451 w 524"/>
                <a:gd name="T57" fmla="*/ 130 h 1900"/>
                <a:gd name="T58" fmla="*/ 401 w 524"/>
                <a:gd name="T59" fmla="*/ 57 h 1900"/>
                <a:gd name="T60" fmla="*/ 343 w 524"/>
                <a:gd name="T61" fmla="*/ 15 h 1900"/>
                <a:gd name="T62" fmla="*/ 289 w 524"/>
                <a:gd name="T63" fmla="*/ 0 h 1900"/>
                <a:gd name="T64" fmla="*/ 262 w 524"/>
                <a:gd name="T65" fmla="*/ 0 h 1900"/>
                <a:gd name="T66" fmla="*/ 339 w 524"/>
                <a:gd name="T67" fmla="*/ 646 h 1900"/>
                <a:gd name="T68" fmla="*/ 309 w 524"/>
                <a:gd name="T69" fmla="*/ 707 h 1900"/>
                <a:gd name="T70" fmla="*/ 328 w 524"/>
                <a:gd name="T71" fmla="*/ 1769 h 1900"/>
                <a:gd name="T72" fmla="*/ 309 w 524"/>
                <a:gd name="T73" fmla="*/ 1815 h 1900"/>
                <a:gd name="T74" fmla="*/ 262 w 524"/>
                <a:gd name="T75" fmla="*/ 1838 h 1900"/>
                <a:gd name="T76" fmla="*/ 216 w 524"/>
                <a:gd name="T77" fmla="*/ 1815 h 1900"/>
                <a:gd name="T78" fmla="*/ 197 w 524"/>
                <a:gd name="T79" fmla="*/ 1769 h 1900"/>
                <a:gd name="T80" fmla="*/ 220 w 524"/>
                <a:gd name="T81" fmla="*/ 707 h 1900"/>
                <a:gd name="T82" fmla="*/ 185 w 524"/>
                <a:gd name="T83" fmla="*/ 646 h 1900"/>
                <a:gd name="T84" fmla="*/ 120 w 524"/>
                <a:gd name="T85" fmla="*/ 592 h 1900"/>
                <a:gd name="T86" fmla="*/ 70 w 524"/>
                <a:gd name="T87" fmla="*/ 507 h 1900"/>
                <a:gd name="T88" fmla="*/ 66 w 524"/>
                <a:gd name="T89" fmla="*/ 404 h 1900"/>
                <a:gd name="T90" fmla="*/ 89 w 524"/>
                <a:gd name="T91" fmla="*/ 273 h 1900"/>
                <a:gd name="T92" fmla="*/ 135 w 524"/>
                <a:gd name="T93" fmla="*/ 150 h 1900"/>
                <a:gd name="T94" fmla="*/ 170 w 524"/>
                <a:gd name="T95" fmla="*/ 104 h 1900"/>
                <a:gd name="T96" fmla="*/ 212 w 524"/>
                <a:gd name="T97" fmla="*/ 73 h 1900"/>
                <a:gd name="T98" fmla="*/ 262 w 524"/>
                <a:gd name="T99" fmla="*/ 61 h 1900"/>
                <a:gd name="T100" fmla="*/ 316 w 524"/>
                <a:gd name="T101" fmla="*/ 73 h 1900"/>
                <a:gd name="T102" fmla="*/ 359 w 524"/>
                <a:gd name="T103" fmla="*/ 104 h 1900"/>
                <a:gd name="T104" fmla="*/ 393 w 524"/>
                <a:gd name="T105" fmla="*/ 150 h 1900"/>
                <a:gd name="T106" fmla="*/ 440 w 524"/>
                <a:gd name="T107" fmla="*/ 273 h 1900"/>
                <a:gd name="T108" fmla="*/ 459 w 524"/>
                <a:gd name="T109" fmla="*/ 404 h 1900"/>
                <a:gd name="T110" fmla="*/ 455 w 524"/>
                <a:gd name="T111" fmla="*/ 507 h 1900"/>
                <a:gd name="T112" fmla="*/ 409 w 524"/>
                <a:gd name="T113" fmla="*/ 592 h 1900"/>
                <a:gd name="T114" fmla="*/ 366 w 524"/>
                <a:gd name="T115" fmla="*/ 62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4" h="1900">
                  <a:moveTo>
                    <a:pt x="262" y="0"/>
                  </a:moveTo>
                  <a:lnTo>
                    <a:pt x="239" y="0"/>
                  </a:lnTo>
                  <a:lnTo>
                    <a:pt x="212" y="7"/>
                  </a:lnTo>
                  <a:lnTo>
                    <a:pt x="185" y="15"/>
                  </a:lnTo>
                  <a:lnTo>
                    <a:pt x="154" y="34"/>
                  </a:lnTo>
                  <a:lnTo>
                    <a:pt x="127" y="57"/>
                  </a:lnTo>
                  <a:lnTo>
                    <a:pt x="100" y="92"/>
                  </a:lnTo>
                  <a:lnTo>
                    <a:pt x="73" y="130"/>
                  </a:lnTo>
                  <a:lnTo>
                    <a:pt x="50" y="184"/>
                  </a:lnTo>
                  <a:lnTo>
                    <a:pt x="27" y="257"/>
                  </a:lnTo>
                  <a:lnTo>
                    <a:pt x="12" y="330"/>
                  </a:lnTo>
                  <a:lnTo>
                    <a:pt x="4" y="400"/>
                  </a:lnTo>
                  <a:lnTo>
                    <a:pt x="4" y="431"/>
                  </a:lnTo>
                  <a:lnTo>
                    <a:pt x="0" y="457"/>
                  </a:lnTo>
                  <a:lnTo>
                    <a:pt x="4" y="488"/>
                  </a:lnTo>
                  <a:lnTo>
                    <a:pt x="12" y="523"/>
                  </a:lnTo>
                  <a:lnTo>
                    <a:pt x="19" y="554"/>
                  </a:lnTo>
                  <a:lnTo>
                    <a:pt x="35" y="584"/>
                  </a:lnTo>
                  <a:lnTo>
                    <a:pt x="73" y="638"/>
                  </a:lnTo>
                  <a:lnTo>
                    <a:pt x="127" y="677"/>
                  </a:lnTo>
                  <a:lnTo>
                    <a:pt x="143" y="688"/>
                  </a:lnTo>
                  <a:lnTo>
                    <a:pt x="154" y="704"/>
                  </a:lnTo>
                  <a:lnTo>
                    <a:pt x="158" y="719"/>
                  </a:lnTo>
                  <a:lnTo>
                    <a:pt x="162" y="738"/>
                  </a:lnTo>
                  <a:lnTo>
                    <a:pt x="135" y="1769"/>
                  </a:lnTo>
                  <a:lnTo>
                    <a:pt x="139" y="1792"/>
                  </a:lnTo>
                  <a:lnTo>
                    <a:pt x="147" y="1819"/>
                  </a:lnTo>
                  <a:lnTo>
                    <a:pt x="158" y="1838"/>
                  </a:lnTo>
                  <a:lnTo>
                    <a:pt x="174" y="1862"/>
                  </a:lnTo>
                  <a:lnTo>
                    <a:pt x="193" y="1877"/>
                  </a:lnTo>
                  <a:lnTo>
                    <a:pt x="212" y="1888"/>
                  </a:lnTo>
                  <a:lnTo>
                    <a:pt x="239" y="1896"/>
                  </a:lnTo>
                  <a:lnTo>
                    <a:pt x="262" y="1900"/>
                  </a:lnTo>
                  <a:lnTo>
                    <a:pt x="289" y="1896"/>
                  </a:lnTo>
                  <a:lnTo>
                    <a:pt x="312" y="1888"/>
                  </a:lnTo>
                  <a:lnTo>
                    <a:pt x="336" y="1877"/>
                  </a:lnTo>
                  <a:lnTo>
                    <a:pt x="355" y="1862"/>
                  </a:lnTo>
                  <a:lnTo>
                    <a:pt x="370" y="1838"/>
                  </a:lnTo>
                  <a:lnTo>
                    <a:pt x="382" y="1819"/>
                  </a:lnTo>
                  <a:lnTo>
                    <a:pt x="389" y="1792"/>
                  </a:lnTo>
                  <a:lnTo>
                    <a:pt x="389" y="1769"/>
                  </a:lnTo>
                  <a:lnTo>
                    <a:pt x="366" y="738"/>
                  </a:lnTo>
                  <a:lnTo>
                    <a:pt x="366" y="719"/>
                  </a:lnTo>
                  <a:lnTo>
                    <a:pt x="374" y="704"/>
                  </a:lnTo>
                  <a:lnTo>
                    <a:pt x="386" y="688"/>
                  </a:lnTo>
                  <a:lnTo>
                    <a:pt x="401" y="677"/>
                  </a:lnTo>
                  <a:lnTo>
                    <a:pt x="451" y="638"/>
                  </a:lnTo>
                  <a:lnTo>
                    <a:pt x="490" y="584"/>
                  </a:lnTo>
                  <a:lnTo>
                    <a:pt x="505" y="554"/>
                  </a:lnTo>
                  <a:lnTo>
                    <a:pt x="517" y="523"/>
                  </a:lnTo>
                  <a:lnTo>
                    <a:pt x="521" y="488"/>
                  </a:lnTo>
                  <a:lnTo>
                    <a:pt x="524" y="457"/>
                  </a:lnTo>
                  <a:lnTo>
                    <a:pt x="524" y="431"/>
                  </a:lnTo>
                  <a:lnTo>
                    <a:pt x="521" y="400"/>
                  </a:lnTo>
                  <a:lnTo>
                    <a:pt x="513" y="330"/>
                  </a:lnTo>
                  <a:lnTo>
                    <a:pt x="497" y="257"/>
                  </a:lnTo>
                  <a:lnTo>
                    <a:pt x="474" y="184"/>
                  </a:lnTo>
                  <a:lnTo>
                    <a:pt x="451" y="130"/>
                  </a:lnTo>
                  <a:lnTo>
                    <a:pt x="428" y="92"/>
                  </a:lnTo>
                  <a:lnTo>
                    <a:pt x="401" y="57"/>
                  </a:lnTo>
                  <a:lnTo>
                    <a:pt x="370" y="34"/>
                  </a:lnTo>
                  <a:lnTo>
                    <a:pt x="343" y="15"/>
                  </a:lnTo>
                  <a:lnTo>
                    <a:pt x="316" y="7"/>
                  </a:lnTo>
                  <a:lnTo>
                    <a:pt x="289" y="0"/>
                  </a:lnTo>
                  <a:lnTo>
                    <a:pt x="262" y="0"/>
                  </a:lnTo>
                  <a:lnTo>
                    <a:pt x="262" y="0"/>
                  </a:lnTo>
                  <a:close/>
                  <a:moveTo>
                    <a:pt x="366" y="627"/>
                  </a:moveTo>
                  <a:lnTo>
                    <a:pt x="339" y="646"/>
                  </a:lnTo>
                  <a:lnTo>
                    <a:pt x="320" y="677"/>
                  </a:lnTo>
                  <a:lnTo>
                    <a:pt x="309" y="707"/>
                  </a:lnTo>
                  <a:lnTo>
                    <a:pt x="305" y="738"/>
                  </a:lnTo>
                  <a:lnTo>
                    <a:pt x="328" y="1769"/>
                  </a:lnTo>
                  <a:lnTo>
                    <a:pt x="324" y="1796"/>
                  </a:lnTo>
                  <a:lnTo>
                    <a:pt x="309" y="1815"/>
                  </a:lnTo>
                  <a:lnTo>
                    <a:pt x="289" y="1831"/>
                  </a:lnTo>
                  <a:lnTo>
                    <a:pt x="262" y="1838"/>
                  </a:lnTo>
                  <a:lnTo>
                    <a:pt x="239" y="1831"/>
                  </a:lnTo>
                  <a:lnTo>
                    <a:pt x="216" y="1815"/>
                  </a:lnTo>
                  <a:lnTo>
                    <a:pt x="201" y="1796"/>
                  </a:lnTo>
                  <a:lnTo>
                    <a:pt x="197" y="1769"/>
                  </a:lnTo>
                  <a:lnTo>
                    <a:pt x="224" y="738"/>
                  </a:lnTo>
                  <a:lnTo>
                    <a:pt x="220" y="707"/>
                  </a:lnTo>
                  <a:lnTo>
                    <a:pt x="208" y="677"/>
                  </a:lnTo>
                  <a:lnTo>
                    <a:pt x="185" y="646"/>
                  </a:lnTo>
                  <a:lnTo>
                    <a:pt x="158" y="627"/>
                  </a:lnTo>
                  <a:lnTo>
                    <a:pt x="120" y="592"/>
                  </a:lnTo>
                  <a:lnTo>
                    <a:pt x="89" y="554"/>
                  </a:lnTo>
                  <a:lnTo>
                    <a:pt x="70" y="507"/>
                  </a:lnTo>
                  <a:lnTo>
                    <a:pt x="66" y="457"/>
                  </a:lnTo>
                  <a:lnTo>
                    <a:pt x="66" y="404"/>
                  </a:lnTo>
                  <a:lnTo>
                    <a:pt x="73" y="338"/>
                  </a:lnTo>
                  <a:lnTo>
                    <a:pt x="89" y="273"/>
                  </a:lnTo>
                  <a:lnTo>
                    <a:pt x="108" y="211"/>
                  </a:lnTo>
                  <a:lnTo>
                    <a:pt x="135" y="150"/>
                  </a:lnTo>
                  <a:lnTo>
                    <a:pt x="150" y="127"/>
                  </a:lnTo>
                  <a:lnTo>
                    <a:pt x="170" y="104"/>
                  </a:lnTo>
                  <a:lnTo>
                    <a:pt x="189" y="84"/>
                  </a:lnTo>
                  <a:lnTo>
                    <a:pt x="212" y="73"/>
                  </a:lnTo>
                  <a:lnTo>
                    <a:pt x="235" y="65"/>
                  </a:lnTo>
                  <a:lnTo>
                    <a:pt x="262" y="61"/>
                  </a:lnTo>
                  <a:lnTo>
                    <a:pt x="289" y="65"/>
                  </a:lnTo>
                  <a:lnTo>
                    <a:pt x="316" y="73"/>
                  </a:lnTo>
                  <a:lnTo>
                    <a:pt x="339" y="84"/>
                  </a:lnTo>
                  <a:lnTo>
                    <a:pt x="359" y="104"/>
                  </a:lnTo>
                  <a:lnTo>
                    <a:pt x="378" y="127"/>
                  </a:lnTo>
                  <a:lnTo>
                    <a:pt x="393" y="150"/>
                  </a:lnTo>
                  <a:lnTo>
                    <a:pt x="420" y="211"/>
                  </a:lnTo>
                  <a:lnTo>
                    <a:pt x="440" y="273"/>
                  </a:lnTo>
                  <a:lnTo>
                    <a:pt x="451" y="338"/>
                  </a:lnTo>
                  <a:lnTo>
                    <a:pt x="459" y="404"/>
                  </a:lnTo>
                  <a:lnTo>
                    <a:pt x="463" y="457"/>
                  </a:lnTo>
                  <a:lnTo>
                    <a:pt x="455" y="507"/>
                  </a:lnTo>
                  <a:lnTo>
                    <a:pt x="436" y="554"/>
                  </a:lnTo>
                  <a:lnTo>
                    <a:pt x="409" y="592"/>
                  </a:lnTo>
                  <a:lnTo>
                    <a:pt x="366" y="627"/>
                  </a:lnTo>
                  <a:lnTo>
                    <a:pt x="366" y="6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054477" y="4702638"/>
            <a:ext cx="624623" cy="752558"/>
            <a:chOff x="557213" y="3224213"/>
            <a:chExt cx="2503487" cy="3016250"/>
          </a:xfrm>
        </p:grpSpPr>
        <p:sp>
          <p:nvSpPr>
            <p:cNvPr id="94" name="Freeform 162"/>
            <p:cNvSpPr>
              <a:spLocks/>
            </p:cNvSpPr>
            <p:nvPr/>
          </p:nvSpPr>
          <p:spPr bwMode="auto">
            <a:xfrm>
              <a:off x="1450975" y="4365625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2 w 62"/>
                <a:gd name="T3" fmla="*/ 92 h 96"/>
                <a:gd name="T4" fmla="*/ 50 w 62"/>
                <a:gd name="T5" fmla="*/ 88 h 96"/>
                <a:gd name="T6" fmla="*/ 58 w 62"/>
                <a:gd name="T7" fmla="*/ 77 h 96"/>
                <a:gd name="T8" fmla="*/ 62 w 62"/>
                <a:gd name="T9" fmla="*/ 65 h 96"/>
                <a:gd name="T10" fmla="*/ 62 w 62"/>
                <a:gd name="T11" fmla="*/ 31 h 96"/>
                <a:gd name="T12" fmla="*/ 58 w 62"/>
                <a:gd name="T13" fmla="*/ 19 h 96"/>
                <a:gd name="T14" fmla="*/ 50 w 62"/>
                <a:gd name="T15" fmla="*/ 12 h 96"/>
                <a:gd name="T16" fmla="*/ 42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0 w 62"/>
                <a:gd name="T25" fmla="*/ 19 h 96"/>
                <a:gd name="T26" fmla="*/ 0 w 62"/>
                <a:gd name="T27" fmla="*/ 31 h 96"/>
                <a:gd name="T28" fmla="*/ 0 w 62"/>
                <a:gd name="T29" fmla="*/ 65 h 96"/>
                <a:gd name="T30" fmla="*/ 0 w 62"/>
                <a:gd name="T31" fmla="*/ 77 h 96"/>
                <a:gd name="T32" fmla="*/ 8 w 62"/>
                <a:gd name="T33" fmla="*/ 88 h 96"/>
                <a:gd name="T34" fmla="*/ 19 w 62"/>
                <a:gd name="T35" fmla="*/ 92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2" y="92"/>
                  </a:lnTo>
                  <a:lnTo>
                    <a:pt x="50" y="88"/>
                  </a:lnTo>
                  <a:lnTo>
                    <a:pt x="58" y="77"/>
                  </a:lnTo>
                  <a:lnTo>
                    <a:pt x="62" y="65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65"/>
                  </a:lnTo>
                  <a:lnTo>
                    <a:pt x="0" y="77"/>
                  </a:lnTo>
                  <a:lnTo>
                    <a:pt x="8" y="88"/>
                  </a:lnTo>
                  <a:lnTo>
                    <a:pt x="19" y="92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163"/>
            <p:cNvSpPr>
              <a:spLocks/>
            </p:cNvSpPr>
            <p:nvPr/>
          </p:nvSpPr>
          <p:spPr bwMode="auto">
            <a:xfrm>
              <a:off x="2074863" y="4365625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3 w 62"/>
                <a:gd name="T3" fmla="*/ 92 h 96"/>
                <a:gd name="T4" fmla="*/ 54 w 62"/>
                <a:gd name="T5" fmla="*/ 88 h 96"/>
                <a:gd name="T6" fmla="*/ 58 w 62"/>
                <a:gd name="T7" fmla="*/ 77 h 96"/>
                <a:gd name="T8" fmla="*/ 62 w 62"/>
                <a:gd name="T9" fmla="*/ 65 h 96"/>
                <a:gd name="T10" fmla="*/ 62 w 62"/>
                <a:gd name="T11" fmla="*/ 31 h 96"/>
                <a:gd name="T12" fmla="*/ 58 w 62"/>
                <a:gd name="T13" fmla="*/ 19 h 96"/>
                <a:gd name="T14" fmla="*/ 54 w 62"/>
                <a:gd name="T15" fmla="*/ 12 h 96"/>
                <a:gd name="T16" fmla="*/ 43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4 w 62"/>
                <a:gd name="T25" fmla="*/ 19 h 96"/>
                <a:gd name="T26" fmla="*/ 0 w 62"/>
                <a:gd name="T27" fmla="*/ 31 h 96"/>
                <a:gd name="T28" fmla="*/ 0 w 62"/>
                <a:gd name="T29" fmla="*/ 65 h 96"/>
                <a:gd name="T30" fmla="*/ 4 w 62"/>
                <a:gd name="T31" fmla="*/ 77 h 96"/>
                <a:gd name="T32" fmla="*/ 8 w 62"/>
                <a:gd name="T33" fmla="*/ 88 h 96"/>
                <a:gd name="T34" fmla="*/ 19 w 62"/>
                <a:gd name="T35" fmla="*/ 92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3" y="92"/>
                  </a:lnTo>
                  <a:lnTo>
                    <a:pt x="54" y="88"/>
                  </a:lnTo>
                  <a:lnTo>
                    <a:pt x="58" y="77"/>
                  </a:lnTo>
                  <a:lnTo>
                    <a:pt x="62" y="65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4" y="12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65"/>
                  </a:lnTo>
                  <a:lnTo>
                    <a:pt x="4" y="77"/>
                  </a:lnTo>
                  <a:lnTo>
                    <a:pt x="8" y="88"/>
                  </a:lnTo>
                  <a:lnTo>
                    <a:pt x="19" y="92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64"/>
            <p:cNvSpPr>
              <a:spLocks/>
            </p:cNvSpPr>
            <p:nvPr/>
          </p:nvSpPr>
          <p:spPr bwMode="auto">
            <a:xfrm>
              <a:off x="1603375" y="4749800"/>
              <a:ext cx="411162" cy="134938"/>
            </a:xfrm>
            <a:custGeom>
              <a:avLst/>
              <a:gdLst>
                <a:gd name="T0" fmla="*/ 16 w 259"/>
                <a:gd name="T1" fmla="*/ 54 h 85"/>
                <a:gd name="T2" fmla="*/ 39 w 259"/>
                <a:gd name="T3" fmla="*/ 66 h 85"/>
                <a:gd name="T4" fmla="*/ 66 w 259"/>
                <a:gd name="T5" fmla="*/ 77 h 85"/>
                <a:gd name="T6" fmla="*/ 97 w 259"/>
                <a:gd name="T7" fmla="*/ 81 h 85"/>
                <a:gd name="T8" fmla="*/ 131 w 259"/>
                <a:gd name="T9" fmla="*/ 85 h 85"/>
                <a:gd name="T10" fmla="*/ 162 w 259"/>
                <a:gd name="T11" fmla="*/ 81 h 85"/>
                <a:gd name="T12" fmla="*/ 193 w 259"/>
                <a:gd name="T13" fmla="*/ 77 h 85"/>
                <a:gd name="T14" fmla="*/ 224 w 259"/>
                <a:gd name="T15" fmla="*/ 66 h 85"/>
                <a:gd name="T16" fmla="*/ 247 w 259"/>
                <a:gd name="T17" fmla="*/ 54 h 85"/>
                <a:gd name="T18" fmla="*/ 255 w 259"/>
                <a:gd name="T19" fmla="*/ 47 h 85"/>
                <a:gd name="T20" fmla="*/ 259 w 259"/>
                <a:gd name="T21" fmla="*/ 35 h 85"/>
                <a:gd name="T22" fmla="*/ 259 w 259"/>
                <a:gd name="T23" fmla="*/ 23 h 85"/>
                <a:gd name="T24" fmla="*/ 255 w 259"/>
                <a:gd name="T25" fmla="*/ 12 h 85"/>
                <a:gd name="T26" fmla="*/ 247 w 259"/>
                <a:gd name="T27" fmla="*/ 4 h 85"/>
                <a:gd name="T28" fmla="*/ 236 w 259"/>
                <a:gd name="T29" fmla="*/ 0 h 85"/>
                <a:gd name="T30" fmla="*/ 224 w 259"/>
                <a:gd name="T31" fmla="*/ 0 h 85"/>
                <a:gd name="T32" fmla="*/ 212 w 259"/>
                <a:gd name="T33" fmla="*/ 4 h 85"/>
                <a:gd name="T34" fmla="*/ 197 w 259"/>
                <a:gd name="T35" fmla="*/ 12 h 85"/>
                <a:gd name="T36" fmla="*/ 178 w 259"/>
                <a:gd name="T37" fmla="*/ 16 h 85"/>
                <a:gd name="T38" fmla="*/ 131 w 259"/>
                <a:gd name="T39" fmla="*/ 23 h 85"/>
                <a:gd name="T40" fmla="*/ 85 w 259"/>
                <a:gd name="T41" fmla="*/ 16 h 85"/>
                <a:gd name="T42" fmla="*/ 66 w 259"/>
                <a:gd name="T43" fmla="*/ 12 h 85"/>
                <a:gd name="T44" fmla="*/ 50 w 259"/>
                <a:gd name="T45" fmla="*/ 4 h 85"/>
                <a:gd name="T46" fmla="*/ 39 w 259"/>
                <a:gd name="T47" fmla="*/ 0 h 85"/>
                <a:gd name="T48" fmla="*/ 27 w 259"/>
                <a:gd name="T49" fmla="*/ 0 h 85"/>
                <a:gd name="T50" fmla="*/ 16 w 259"/>
                <a:gd name="T51" fmla="*/ 4 h 85"/>
                <a:gd name="T52" fmla="*/ 8 w 259"/>
                <a:gd name="T53" fmla="*/ 12 h 85"/>
                <a:gd name="T54" fmla="*/ 0 w 259"/>
                <a:gd name="T55" fmla="*/ 23 h 85"/>
                <a:gd name="T56" fmla="*/ 0 w 259"/>
                <a:gd name="T57" fmla="*/ 35 h 85"/>
                <a:gd name="T58" fmla="*/ 8 w 259"/>
                <a:gd name="T59" fmla="*/ 47 h 85"/>
                <a:gd name="T60" fmla="*/ 16 w 259"/>
                <a:gd name="T61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85">
                  <a:moveTo>
                    <a:pt x="16" y="54"/>
                  </a:moveTo>
                  <a:lnTo>
                    <a:pt x="39" y="66"/>
                  </a:lnTo>
                  <a:lnTo>
                    <a:pt x="66" y="77"/>
                  </a:lnTo>
                  <a:lnTo>
                    <a:pt x="97" y="81"/>
                  </a:lnTo>
                  <a:lnTo>
                    <a:pt x="131" y="85"/>
                  </a:lnTo>
                  <a:lnTo>
                    <a:pt x="162" y="81"/>
                  </a:lnTo>
                  <a:lnTo>
                    <a:pt x="193" y="77"/>
                  </a:lnTo>
                  <a:lnTo>
                    <a:pt x="224" y="66"/>
                  </a:lnTo>
                  <a:lnTo>
                    <a:pt x="247" y="54"/>
                  </a:lnTo>
                  <a:lnTo>
                    <a:pt x="255" y="47"/>
                  </a:lnTo>
                  <a:lnTo>
                    <a:pt x="259" y="35"/>
                  </a:lnTo>
                  <a:lnTo>
                    <a:pt x="259" y="23"/>
                  </a:lnTo>
                  <a:lnTo>
                    <a:pt x="255" y="12"/>
                  </a:lnTo>
                  <a:lnTo>
                    <a:pt x="247" y="4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4"/>
                  </a:lnTo>
                  <a:lnTo>
                    <a:pt x="197" y="12"/>
                  </a:lnTo>
                  <a:lnTo>
                    <a:pt x="178" y="16"/>
                  </a:lnTo>
                  <a:lnTo>
                    <a:pt x="131" y="23"/>
                  </a:lnTo>
                  <a:lnTo>
                    <a:pt x="85" y="16"/>
                  </a:lnTo>
                  <a:lnTo>
                    <a:pt x="66" y="12"/>
                  </a:lnTo>
                  <a:lnTo>
                    <a:pt x="50" y="4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6" y="4"/>
                  </a:lnTo>
                  <a:lnTo>
                    <a:pt x="8" y="12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8" y="47"/>
                  </a:lnTo>
                  <a:lnTo>
                    <a:pt x="16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165"/>
            <p:cNvSpPr>
              <a:spLocks noEditPoints="1"/>
            </p:cNvSpPr>
            <p:nvPr/>
          </p:nvSpPr>
          <p:spPr bwMode="auto">
            <a:xfrm>
              <a:off x="557213" y="3224213"/>
              <a:ext cx="2503487" cy="3016250"/>
            </a:xfrm>
            <a:custGeom>
              <a:avLst/>
              <a:gdLst>
                <a:gd name="T0" fmla="*/ 1195 w 1577"/>
                <a:gd name="T1" fmla="*/ 981 h 1900"/>
                <a:gd name="T2" fmla="*/ 1315 w 1577"/>
                <a:gd name="T3" fmla="*/ 292 h 1900"/>
                <a:gd name="T4" fmla="*/ 1087 w 1577"/>
                <a:gd name="T5" fmla="*/ 65 h 1900"/>
                <a:gd name="T6" fmla="*/ 860 w 1577"/>
                <a:gd name="T7" fmla="*/ 7 h 1900"/>
                <a:gd name="T8" fmla="*/ 802 w 1577"/>
                <a:gd name="T9" fmla="*/ 0 h 1900"/>
                <a:gd name="T10" fmla="*/ 733 w 1577"/>
                <a:gd name="T11" fmla="*/ 4 h 1900"/>
                <a:gd name="T12" fmla="*/ 540 w 1577"/>
                <a:gd name="T13" fmla="*/ 69 h 1900"/>
                <a:gd name="T14" fmla="*/ 270 w 1577"/>
                <a:gd name="T15" fmla="*/ 246 h 1900"/>
                <a:gd name="T16" fmla="*/ 374 w 1577"/>
                <a:gd name="T17" fmla="*/ 946 h 1900"/>
                <a:gd name="T18" fmla="*/ 135 w 1577"/>
                <a:gd name="T19" fmla="*/ 1342 h 1900"/>
                <a:gd name="T20" fmla="*/ 0 w 1577"/>
                <a:gd name="T21" fmla="*/ 1769 h 1900"/>
                <a:gd name="T22" fmla="*/ 131 w 1577"/>
                <a:gd name="T23" fmla="*/ 1900 h 1900"/>
                <a:gd name="T24" fmla="*/ 1573 w 1577"/>
                <a:gd name="T25" fmla="*/ 1796 h 1900"/>
                <a:gd name="T26" fmla="*/ 1473 w 1577"/>
                <a:gd name="T27" fmla="*/ 1354 h 1900"/>
                <a:gd name="T28" fmla="*/ 1153 w 1577"/>
                <a:gd name="T29" fmla="*/ 554 h 1900"/>
                <a:gd name="T30" fmla="*/ 355 w 1577"/>
                <a:gd name="T31" fmla="*/ 200 h 1900"/>
                <a:gd name="T32" fmla="*/ 532 w 1577"/>
                <a:gd name="T33" fmla="*/ 150 h 1900"/>
                <a:gd name="T34" fmla="*/ 613 w 1577"/>
                <a:gd name="T35" fmla="*/ 142 h 1900"/>
                <a:gd name="T36" fmla="*/ 752 w 1577"/>
                <a:gd name="T37" fmla="*/ 61 h 1900"/>
                <a:gd name="T38" fmla="*/ 814 w 1577"/>
                <a:gd name="T39" fmla="*/ 61 h 1900"/>
                <a:gd name="T40" fmla="*/ 937 w 1577"/>
                <a:gd name="T41" fmla="*/ 115 h 1900"/>
                <a:gd name="T42" fmla="*/ 1045 w 1577"/>
                <a:gd name="T43" fmla="*/ 184 h 1900"/>
                <a:gd name="T44" fmla="*/ 1149 w 1577"/>
                <a:gd name="T45" fmla="*/ 138 h 1900"/>
                <a:gd name="T46" fmla="*/ 1234 w 1577"/>
                <a:gd name="T47" fmla="*/ 365 h 1900"/>
                <a:gd name="T48" fmla="*/ 424 w 1577"/>
                <a:gd name="T49" fmla="*/ 650 h 1900"/>
                <a:gd name="T50" fmla="*/ 841 w 1577"/>
                <a:gd name="T51" fmla="*/ 1173 h 1900"/>
                <a:gd name="T52" fmla="*/ 424 w 1577"/>
                <a:gd name="T53" fmla="*/ 877 h 1900"/>
                <a:gd name="T54" fmla="*/ 744 w 1577"/>
                <a:gd name="T55" fmla="*/ 1458 h 1900"/>
                <a:gd name="T56" fmla="*/ 602 w 1577"/>
                <a:gd name="T57" fmla="*/ 1508 h 1900"/>
                <a:gd name="T58" fmla="*/ 694 w 1577"/>
                <a:gd name="T59" fmla="*/ 1331 h 1900"/>
                <a:gd name="T60" fmla="*/ 559 w 1577"/>
                <a:gd name="T61" fmla="*/ 1261 h 1900"/>
                <a:gd name="T62" fmla="*/ 856 w 1577"/>
                <a:gd name="T63" fmla="*/ 1234 h 1900"/>
                <a:gd name="T64" fmla="*/ 898 w 1577"/>
                <a:gd name="T65" fmla="*/ 1261 h 1900"/>
                <a:gd name="T66" fmla="*/ 617 w 1577"/>
                <a:gd name="T67" fmla="*/ 1231 h 1900"/>
                <a:gd name="T68" fmla="*/ 883 w 1577"/>
                <a:gd name="T69" fmla="*/ 1331 h 1900"/>
                <a:gd name="T70" fmla="*/ 945 w 1577"/>
                <a:gd name="T71" fmla="*/ 1377 h 1900"/>
                <a:gd name="T72" fmla="*/ 837 w 1577"/>
                <a:gd name="T73" fmla="*/ 1458 h 1900"/>
                <a:gd name="T74" fmla="*/ 975 w 1577"/>
                <a:gd name="T75" fmla="*/ 1508 h 1900"/>
                <a:gd name="T76" fmla="*/ 590 w 1577"/>
                <a:gd name="T77" fmla="*/ 1800 h 1900"/>
                <a:gd name="T78" fmla="*/ 659 w 1577"/>
                <a:gd name="T79" fmla="*/ 1800 h 1900"/>
                <a:gd name="T80" fmla="*/ 929 w 1577"/>
                <a:gd name="T81" fmla="*/ 1827 h 1900"/>
                <a:gd name="T82" fmla="*/ 979 w 1577"/>
                <a:gd name="T83" fmla="*/ 1777 h 1900"/>
                <a:gd name="T84" fmla="*/ 1515 w 1577"/>
                <a:gd name="T85" fmla="*/ 1769 h 1900"/>
                <a:gd name="T86" fmla="*/ 1303 w 1577"/>
                <a:gd name="T87" fmla="*/ 1715 h 1900"/>
                <a:gd name="T88" fmla="*/ 1045 w 1577"/>
                <a:gd name="T89" fmla="*/ 1838 h 1900"/>
                <a:gd name="T90" fmla="*/ 933 w 1577"/>
                <a:gd name="T91" fmla="*/ 1708 h 1900"/>
                <a:gd name="T92" fmla="*/ 721 w 1577"/>
                <a:gd name="T93" fmla="*/ 1800 h 1900"/>
                <a:gd name="T94" fmla="*/ 586 w 1577"/>
                <a:gd name="T95" fmla="*/ 1712 h 1900"/>
                <a:gd name="T96" fmla="*/ 324 w 1577"/>
                <a:gd name="T97" fmla="*/ 1723 h 1900"/>
                <a:gd name="T98" fmla="*/ 266 w 1577"/>
                <a:gd name="T99" fmla="*/ 1838 h 1900"/>
                <a:gd name="T100" fmla="*/ 89 w 1577"/>
                <a:gd name="T101" fmla="*/ 1450 h 1900"/>
                <a:gd name="T102" fmla="*/ 559 w 1577"/>
                <a:gd name="T103" fmla="*/ 1461 h 1900"/>
                <a:gd name="T104" fmla="*/ 671 w 1577"/>
                <a:gd name="T105" fmla="*/ 1611 h 1900"/>
                <a:gd name="T106" fmla="*/ 910 w 1577"/>
                <a:gd name="T107" fmla="*/ 1611 h 1900"/>
                <a:gd name="T108" fmla="*/ 1022 w 1577"/>
                <a:gd name="T109" fmla="*/ 1461 h 1900"/>
                <a:gd name="T110" fmla="*/ 1492 w 1577"/>
                <a:gd name="T111" fmla="*/ 145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7" h="1900">
                  <a:moveTo>
                    <a:pt x="1442" y="1342"/>
                  </a:moveTo>
                  <a:lnTo>
                    <a:pt x="1083" y="1223"/>
                  </a:lnTo>
                  <a:lnTo>
                    <a:pt x="1083" y="1108"/>
                  </a:lnTo>
                  <a:lnTo>
                    <a:pt x="1091" y="1108"/>
                  </a:lnTo>
                  <a:lnTo>
                    <a:pt x="1118" y="1088"/>
                  </a:lnTo>
                  <a:lnTo>
                    <a:pt x="1141" y="1065"/>
                  </a:lnTo>
                  <a:lnTo>
                    <a:pt x="1180" y="1011"/>
                  </a:lnTo>
                  <a:lnTo>
                    <a:pt x="1195" y="981"/>
                  </a:lnTo>
                  <a:lnTo>
                    <a:pt x="1207" y="946"/>
                  </a:lnTo>
                  <a:lnTo>
                    <a:pt x="1214" y="911"/>
                  </a:lnTo>
                  <a:lnTo>
                    <a:pt x="1214" y="877"/>
                  </a:lnTo>
                  <a:lnTo>
                    <a:pt x="1214" y="481"/>
                  </a:lnTo>
                  <a:lnTo>
                    <a:pt x="1257" y="442"/>
                  </a:lnTo>
                  <a:lnTo>
                    <a:pt x="1288" y="400"/>
                  </a:lnTo>
                  <a:lnTo>
                    <a:pt x="1307" y="346"/>
                  </a:lnTo>
                  <a:lnTo>
                    <a:pt x="1315" y="292"/>
                  </a:lnTo>
                  <a:lnTo>
                    <a:pt x="1311" y="246"/>
                  </a:lnTo>
                  <a:lnTo>
                    <a:pt x="1295" y="204"/>
                  </a:lnTo>
                  <a:lnTo>
                    <a:pt x="1276" y="165"/>
                  </a:lnTo>
                  <a:lnTo>
                    <a:pt x="1245" y="130"/>
                  </a:lnTo>
                  <a:lnTo>
                    <a:pt x="1214" y="104"/>
                  </a:lnTo>
                  <a:lnTo>
                    <a:pt x="1176" y="80"/>
                  </a:lnTo>
                  <a:lnTo>
                    <a:pt x="1134" y="69"/>
                  </a:lnTo>
                  <a:lnTo>
                    <a:pt x="1087" y="65"/>
                  </a:lnTo>
                  <a:lnTo>
                    <a:pt x="1041" y="69"/>
                  </a:lnTo>
                  <a:lnTo>
                    <a:pt x="995" y="84"/>
                  </a:lnTo>
                  <a:lnTo>
                    <a:pt x="941" y="38"/>
                  </a:lnTo>
                  <a:lnTo>
                    <a:pt x="906" y="23"/>
                  </a:lnTo>
                  <a:lnTo>
                    <a:pt x="875" y="11"/>
                  </a:lnTo>
                  <a:lnTo>
                    <a:pt x="875" y="11"/>
                  </a:lnTo>
                  <a:lnTo>
                    <a:pt x="860" y="7"/>
                  </a:lnTo>
                  <a:lnTo>
                    <a:pt x="860" y="7"/>
                  </a:lnTo>
                  <a:lnTo>
                    <a:pt x="848" y="4"/>
                  </a:lnTo>
                  <a:lnTo>
                    <a:pt x="844" y="4"/>
                  </a:lnTo>
                  <a:lnTo>
                    <a:pt x="833" y="4"/>
                  </a:lnTo>
                  <a:lnTo>
                    <a:pt x="833" y="0"/>
                  </a:lnTo>
                  <a:lnTo>
                    <a:pt x="817" y="0"/>
                  </a:lnTo>
                  <a:lnTo>
                    <a:pt x="817" y="0"/>
                  </a:lnTo>
                  <a:lnTo>
                    <a:pt x="806" y="0"/>
                  </a:lnTo>
                  <a:lnTo>
                    <a:pt x="802" y="0"/>
                  </a:lnTo>
                  <a:lnTo>
                    <a:pt x="790" y="0"/>
                  </a:lnTo>
                  <a:lnTo>
                    <a:pt x="775" y="0"/>
                  </a:lnTo>
                  <a:lnTo>
                    <a:pt x="775" y="0"/>
                  </a:lnTo>
                  <a:lnTo>
                    <a:pt x="763" y="0"/>
                  </a:lnTo>
                  <a:lnTo>
                    <a:pt x="760" y="0"/>
                  </a:lnTo>
                  <a:lnTo>
                    <a:pt x="748" y="0"/>
                  </a:lnTo>
                  <a:lnTo>
                    <a:pt x="744" y="4"/>
                  </a:lnTo>
                  <a:lnTo>
                    <a:pt x="733" y="4"/>
                  </a:lnTo>
                  <a:lnTo>
                    <a:pt x="733" y="4"/>
                  </a:lnTo>
                  <a:lnTo>
                    <a:pt x="717" y="7"/>
                  </a:lnTo>
                  <a:lnTo>
                    <a:pt x="717" y="7"/>
                  </a:lnTo>
                  <a:lnTo>
                    <a:pt x="682" y="19"/>
                  </a:lnTo>
                  <a:lnTo>
                    <a:pt x="648" y="34"/>
                  </a:lnTo>
                  <a:lnTo>
                    <a:pt x="613" y="57"/>
                  </a:lnTo>
                  <a:lnTo>
                    <a:pt x="582" y="84"/>
                  </a:lnTo>
                  <a:lnTo>
                    <a:pt x="540" y="69"/>
                  </a:lnTo>
                  <a:lnTo>
                    <a:pt x="494" y="65"/>
                  </a:lnTo>
                  <a:lnTo>
                    <a:pt x="447" y="69"/>
                  </a:lnTo>
                  <a:lnTo>
                    <a:pt x="405" y="80"/>
                  </a:lnTo>
                  <a:lnTo>
                    <a:pt x="366" y="104"/>
                  </a:lnTo>
                  <a:lnTo>
                    <a:pt x="332" y="130"/>
                  </a:lnTo>
                  <a:lnTo>
                    <a:pt x="305" y="165"/>
                  </a:lnTo>
                  <a:lnTo>
                    <a:pt x="285" y="204"/>
                  </a:lnTo>
                  <a:lnTo>
                    <a:pt x="270" y="246"/>
                  </a:lnTo>
                  <a:lnTo>
                    <a:pt x="266" y="292"/>
                  </a:lnTo>
                  <a:lnTo>
                    <a:pt x="274" y="346"/>
                  </a:lnTo>
                  <a:lnTo>
                    <a:pt x="293" y="400"/>
                  </a:lnTo>
                  <a:lnTo>
                    <a:pt x="324" y="442"/>
                  </a:lnTo>
                  <a:lnTo>
                    <a:pt x="363" y="481"/>
                  </a:lnTo>
                  <a:lnTo>
                    <a:pt x="363" y="877"/>
                  </a:lnTo>
                  <a:lnTo>
                    <a:pt x="366" y="911"/>
                  </a:lnTo>
                  <a:lnTo>
                    <a:pt x="374" y="946"/>
                  </a:lnTo>
                  <a:lnTo>
                    <a:pt x="382" y="981"/>
                  </a:lnTo>
                  <a:lnTo>
                    <a:pt x="397" y="1011"/>
                  </a:lnTo>
                  <a:lnTo>
                    <a:pt x="436" y="1065"/>
                  </a:lnTo>
                  <a:lnTo>
                    <a:pt x="463" y="1088"/>
                  </a:lnTo>
                  <a:lnTo>
                    <a:pt x="490" y="1108"/>
                  </a:lnTo>
                  <a:lnTo>
                    <a:pt x="497" y="1108"/>
                  </a:lnTo>
                  <a:lnTo>
                    <a:pt x="497" y="1223"/>
                  </a:lnTo>
                  <a:lnTo>
                    <a:pt x="135" y="1342"/>
                  </a:lnTo>
                  <a:lnTo>
                    <a:pt x="108" y="1354"/>
                  </a:lnTo>
                  <a:lnTo>
                    <a:pt x="81" y="1369"/>
                  </a:lnTo>
                  <a:lnTo>
                    <a:pt x="39" y="1411"/>
                  </a:lnTo>
                  <a:lnTo>
                    <a:pt x="23" y="1438"/>
                  </a:lnTo>
                  <a:lnTo>
                    <a:pt x="12" y="1465"/>
                  </a:lnTo>
                  <a:lnTo>
                    <a:pt x="4" y="1496"/>
                  </a:lnTo>
                  <a:lnTo>
                    <a:pt x="0" y="1527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1446" y="1900"/>
                  </a:lnTo>
                  <a:lnTo>
                    <a:pt x="1473" y="1896"/>
                  </a:lnTo>
                  <a:lnTo>
                    <a:pt x="1500" y="1888"/>
                  </a:lnTo>
                  <a:lnTo>
                    <a:pt x="1519" y="1877"/>
                  </a:lnTo>
                  <a:lnTo>
                    <a:pt x="1538" y="1862"/>
                  </a:lnTo>
                  <a:lnTo>
                    <a:pt x="1554" y="1842"/>
                  </a:lnTo>
                  <a:lnTo>
                    <a:pt x="1565" y="1819"/>
                  </a:lnTo>
                  <a:lnTo>
                    <a:pt x="1573" y="1796"/>
                  </a:lnTo>
                  <a:lnTo>
                    <a:pt x="1577" y="1769"/>
                  </a:lnTo>
                  <a:lnTo>
                    <a:pt x="1577" y="1527"/>
                  </a:lnTo>
                  <a:lnTo>
                    <a:pt x="1573" y="1496"/>
                  </a:lnTo>
                  <a:lnTo>
                    <a:pt x="1569" y="1465"/>
                  </a:lnTo>
                  <a:lnTo>
                    <a:pt x="1558" y="1438"/>
                  </a:lnTo>
                  <a:lnTo>
                    <a:pt x="1542" y="1411"/>
                  </a:lnTo>
                  <a:lnTo>
                    <a:pt x="1500" y="1369"/>
                  </a:lnTo>
                  <a:lnTo>
                    <a:pt x="1473" y="1354"/>
                  </a:lnTo>
                  <a:lnTo>
                    <a:pt x="1442" y="1342"/>
                  </a:lnTo>
                  <a:lnTo>
                    <a:pt x="1442" y="1342"/>
                  </a:lnTo>
                  <a:close/>
                  <a:moveTo>
                    <a:pt x="1153" y="554"/>
                  </a:moveTo>
                  <a:lnTo>
                    <a:pt x="1153" y="588"/>
                  </a:lnTo>
                  <a:lnTo>
                    <a:pt x="424" y="588"/>
                  </a:lnTo>
                  <a:lnTo>
                    <a:pt x="424" y="488"/>
                  </a:lnTo>
                  <a:lnTo>
                    <a:pt x="1153" y="488"/>
                  </a:lnTo>
                  <a:lnTo>
                    <a:pt x="1153" y="554"/>
                  </a:lnTo>
                  <a:close/>
                  <a:moveTo>
                    <a:pt x="393" y="427"/>
                  </a:moveTo>
                  <a:lnTo>
                    <a:pt x="366" y="400"/>
                  </a:lnTo>
                  <a:lnTo>
                    <a:pt x="343" y="365"/>
                  </a:lnTo>
                  <a:lnTo>
                    <a:pt x="332" y="330"/>
                  </a:lnTo>
                  <a:lnTo>
                    <a:pt x="328" y="292"/>
                  </a:lnTo>
                  <a:lnTo>
                    <a:pt x="332" y="257"/>
                  </a:lnTo>
                  <a:lnTo>
                    <a:pt x="339" y="227"/>
                  </a:lnTo>
                  <a:lnTo>
                    <a:pt x="355" y="200"/>
                  </a:lnTo>
                  <a:lnTo>
                    <a:pt x="378" y="173"/>
                  </a:lnTo>
                  <a:lnTo>
                    <a:pt x="401" y="154"/>
                  </a:lnTo>
                  <a:lnTo>
                    <a:pt x="428" y="138"/>
                  </a:lnTo>
                  <a:lnTo>
                    <a:pt x="459" y="130"/>
                  </a:lnTo>
                  <a:lnTo>
                    <a:pt x="494" y="127"/>
                  </a:lnTo>
                  <a:lnTo>
                    <a:pt x="517" y="127"/>
                  </a:lnTo>
                  <a:lnTo>
                    <a:pt x="544" y="134"/>
                  </a:lnTo>
                  <a:lnTo>
                    <a:pt x="532" y="150"/>
                  </a:lnTo>
                  <a:lnTo>
                    <a:pt x="528" y="161"/>
                  </a:lnTo>
                  <a:lnTo>
                    <a:pt x="528" y="173"/>
                  </a:lnTo>
                  <a:lnTo>
                    <a:pt x="536" y="184"/>
                  </a:lnTo>
                  <a:lnTo>
                    <a:pt x="544" y="192"/>
                  </a:lnTo>
                  <a:lnTo>
                    <a:pt x="559" y="196"/>
                  </a:lnTo>
                  <a:lnTo>
                    <a:pt x="575" y="192"/>
                  </a:lnTo>
                  <a:lnTo>
                    <a:pt x="586" y="180"/>
                  </a:lnTo>
                  <a:lnTo>
                    <a:pt x="613" y="142"/>
                  </a:lnTo>
                  <a:lnTo>
                    <a:pt x="613" y="142"/>
                  </a:lnTo>
                  <a:lnTo>
                    <a:pt x="640" y="115"/>
                  </a:lnTo>
                  <a:lnTo>
                    <a:pt x="671" y="92"/>
                  </a:lnTo>
                  <a:lnTo>
                    <a:pt x="706" y="77"/>
                  </a:lnTo>
                  <a:lnTo>
                    <a:pt x="740" y="65"/>
                  </a:lnTo>
                  <a:lnTo>
                    <a:pt x="740" y="65"/>
                  </a:lnTo>
                  <a:lnTo>
                    <a:pt x="752" y="61"/>
                  </a:lnTo>
                  <a:lnTo>
                    <a:pt x="752" y="61"/>
                  </a:lnTo>
                  <a:lnTo>
                    <a:pt x="763" y="61"/>
                  </a:lnTo>
                  <a:lnTo>
                    <a:pt x="763" y="61"/>
                  </a:lnTo>
                  <a:lnTo>
                    <a:pt x="775" y="61"/>
                  </a:lnTo>
                  <a:lnTo>
                    <a:pt x="779" y="61"/>
                  </a:lnTo>
                  <a:lnTo>
                    <a:pt x="790" y="61"/>
                  </a:lnTo>
                  <a:lnTo>
                    <a:pt x="802" y="61"/>
                  </a:lnTo>
                  <a:lnTo>
                    <a:pt x="802" y="61"/>
                  </a:lnTo>
                  <a:lnTo>
                    <a:pt x="814" y="61"/>
                  </a:lnTo>
                  <a:lnTo>
                    <a:pt x="817" y="61"/>
                  </a:lnTo>
                  <a:lnTo>
                    <a:pt x="825" y="61"/>
                  </a:lnTo>
                  <a:lnTo>
                    <a:pt x="829" y="61"/>
                  </a:lnTo>
                  <a:lnTo>
                    <a:pt x="841" y="65"/>
                  </a:lnTo>
                  <a:lnTo>
                    <a:pt x="841" y="65"/>
                  </a:lnTo>
                  <a:lnTo>
                    <a:pt x="875" y="77"/>
                  </a:lnTo>
                  <a:lnTo>
                    <a:pt x="910" y="92"/>
                  </a:lnTo>
                  <a:lnTo>
                    <a:pt x="937" y="115"/>
                  </a:lnTo>
                  <a:lnTo>
                    <a:pt x="964" y="142"/>
                  </a:lnTo>
                  <a:lnTo>
                    <a:pt x="968" y="142"/>
                  </a:lnTo>
                  <a:lnTo>
                    <a:pt x="995" y="180"/>
                  </a:lnTo>
                  <a:lnTo>
                    <a:pt x="1002" y="188"/>
                  </a:lnTo>
                  <a:lnTo>
                    <a:pt x="1010" y="196"/>
                  </a:lnTo>
                  <a:lnTo>
                    <a:pt x="1022" y="196"/>
                  </a:lnTo>
                  <a:lnTo>
                    <a:pt x="1033" y="192"/>
                  </a:lnTo>
                  <a:lnTo>
                    <a:pt x="1045" y="184"/>
                  </a:lnTo>
                  <a:lnTo>
                    <a:pt x="1049" y="173"/>
                  </a:lnTo>
                  <a:lnTo>
                    <a:pt x="1053" y="161"/>
                  </a:lnTo>
                  <a:lnTo>
                    <a:pt x="1049" y="150"/>
                  </a:lnTo>
                  <a:lnTo>
                    <a:pt x="1037" y="134"/>
                  </a:lnTo>
                  <a:lnTo>
                    <a:pt x="1060" y="127"/>
                  </a:lnTo>
                  <a:lnTo>
                    <a:pt x="1087" y="127"/>
                  </a:lnTo>
                  <a:lnTo>
                    <a:pt x="1118" y="130"/>
                  </a:lnTo>
                  <a:lnTo>
                    <a:pt x="1149" y="138"/>
                  </a:lnTo>
                  <a:lnTo>
                    <a:pt x="1180" y="154"/>
                  </a:lnTo>
                  <a:lnTo>
                    <a:pt x="1203" y="173"/>
                  </a:lnTo>
                  <a:lnTo>
                    <a:pt x="1222" y="200"/>
                  </a:lnTo>
                  <a:lnTo>
                    <a:pt x="1238" y="227"/>
                  </a:lnTo>
                  <a:lnTo>
                    <a:pt x="1249" y="257"/>
                  </a:lnTo>
                  <a:lnTo>
                    <a:pt x="1253" y="292"/>
                  </a:lnTo>
                  <a:lnTo>
                    <a:pt x="1249" y="330"/>
                  </a:lnTo>
                  <a:lnTo>
                    <a:pt x="1234" y="365"/>
                  </a:lnTo>
                  <a:lnTo>
                    <a:pt x="1214" y="400"/>
                  </a:lnTo>
                  <a:lnTo>
                    <a:pt x="1184" y="427"/>
                  </a:lnTo>
                  <a:lnTo>
                    <a:pt x="1184" y="427"/>
                  </a:lnTo>
                  <a:lnTo>
                    <a:pt x="393" y="427"/>
                  </a:lnTo>
                  <a:lnTo>
                    <a:pt x="393" y="427"/>
                  </a:lnTo>
                  <a:lnTo>
                    <a:pt x="393" y="427"/>
                  </a:lnTo>
                  <a:close/>
                  <a:moveTo>
                    <a:pt x="424" y="877"/>
                  </a:moveTo>
                  <a:lnTo>
                    <a:pt x="424" y="650"/>
                  </a:lnTo>
                  <a:lnTo>
                    <a:pt x="1153" y="650"/>
                  </a:lnTo>
                  <a:lnTo>
                    <a:pt x="1153" y="877"/>
                  </a:lnTo>
                  <a:lnTo>
                    <a:pt x="1145" y="931"/>
                  </a:lnTo>
                  <a:lnTo>
                    <a:pt x="1130" y="981"/>
                  </a:lnTo>
                  <a:lnTo>
                    <a:pt x="1099" y="1023"/>
                  </a:lnTo>
                  <a:lnTo>
                    <a:pt x="1056" y="1054"/>
                  </a:lnTo>
                  <a:lnTo>
                    <a:pt x="887" y="1154"/>
                  </a:lnTo>
                  <a:lnTo>
                    <a:pt x="841" y="1173"/>
                  </a:lnTo>
                  <a:lnTo>
                    <a:pt x="790" y="1181"/>
                  </a:lnTo>
                  <a:lnTo>
                    <a:pt x="740" y="1173"/>
                  </a:lnTo>
                  <a:lnTo>
                    <a:pt x="690" y="1154"/>
                  </a:lnTo>
                  <a:lnTo>
                    <a:pt x="521" y="1054"/>
                  </a:lnTo>
                  <a:lnTo>
                    <a:pt x="482" y="1023"/>
                  </a:lnTo>
                  <a:lnTo>
                    <a:pt x="451" y="981"/>
                  </a:lnTo>
                  <a:lnTo>
                    <a:pt x="432" y="931"/>
                  </a:lnTo>
                  <a:lnTo>
                    <a:pt x="424" y="877"/>
                  </a:lnTo>
                  <a:lnTo>
                    <a:pt x="424" y="877"/>
                  </a:lnTo>
                  <a:close/>
                  <a:moveTo>
                    <a:pt x="644" y="1450"/>
                  </a:moveTo>
                  <a:lnTo>
                    <a:pt x="667" y="1431"/>
                  </a:lnTo>
                  <a:lnTo>
                    <a:pt x="698" y="1411"/>
                  </a:lnTo>
                  <a:lnTo>
                    <a:pt x="729" y="1404"/>
                  </a:lnTo>
                  <a:lnTo>
                    <a:pt x="760" y="1396"/>
                  </a:lnTo>
                  <a:lnTo>
                    <a:pt x="756" y="1427"/>
                  </a:lnTo>
                  <a:lnTo>
                    <a:pt x="744" y="1458"/>
                  </a:lnTo>
                  <a:lnTo>
                    <a:pt x="729" y="1488"/>
                  </a:lnTo>
                  <a:lnTo>
                    <a:pt x="706" y="1515"/>
                  </a:lnTo>
                  <a:lnTo>
                    <a:pt x="679" y="1535"/>
                  </a:lnTo>
                  <a:lnTo>
                    <a:pt x="648" y="1554"/>
                  </a:lnTo>
                  <a:lnTo>
                    <a:pt x="621" y="1565"/>
                  </a:lnTo>
                  <a:lnTo>
                    <a:pt x="590" y="1569"/>
                  </a:lnTo>
                  <a:lnTo>
                    <a:pt x="594" y="1538"/>
                  </a:lnTo>
                  <a:lnTo>
                    <a:pt x="602" y="1508"/>
                  </a:lnTo>
                  <a:lnTo>
                    <a:pt x="621" y="1477"/>
                  </a:lnTo>
                  <a:lnTo>
                    <a:pt x="644" y="1450"/>
                  </a:lnTo>
                  <a:lnTo>
                    <a:pt x="644" y="1450"/>
                  </a:lnTo>
                  <a:close/>
                  <a:moveTo>
                    <a:pt x="559" y="1261"/>
                  </a:moveTo>
                  <a:lnTo>
                    <a:pt x="586" y="1285"/>
                  </a:lnTo>
                  <a:lnTo>
                    <a:pt x="617" y="1304"/>
                  </a:lnTo>
                  <a:lnTo>
                    <a:pt x="655" y="1319"/>
                  </a:lnTo>
                  <a:lnTo>
                    <a:pt x="694" y="1331"/>
                  </a:lnTo>
                  <a:lnTo>
                    <a:pt x="740" y="1338"/>
                  </a:lnTo>
                  <a:lnTo>
                    <a:pt x="686" y="1350"/>
                  </a:lnTo>
                  <a:lnTo>
                    <a:pt x="636" y="1377"/>
                  </a:lnTo>
                  <a:lnTo>
                    <a:pt x="609" y="1358"/>
                  </a:lnTo>
                  <a:lnTo>
                    <a:pt x="586" y="1335"/>
                  </a:lnTo>
                  <a:lnTo>
                    <a:pt x="567" y="1304"/>
                  </a:lnTo>
                  <a:lnTo>
                    <a:pt x="559" y="1261"/>
                  </a:lnTo>
                  <a:lnTo>
                    <a:pt x="559" y="1261"/>
                  </a:lnTo>
                  <a:close/>
                  <a:moveTo>
                    <a:pt x="563" y="1146"/>
                  </a:moveTo>
                  <a:lnTo>
                    <a:pt x="659" y="1208"/>
                  </a:lnTo>
                  <a:lnTo>
                    <a:pt x="690" y="1223"/>
                  </a:lnTo>
                  <a:lnTo>
                    <a:pt x="721" y="1234"/>
                  </a:lnTo>
                  <a:lnTo>
                    <a:pt x="756" y="1238"/>
                  </a:lnTo>
                  <a:lnTo>
                    <a:pt x="790" y="1242"/>
                  </a:lnTo>
                  <a:lnTo>
                    <a:pt x="825" y="1238"/>
                  </a:lnTo>
                  <a:lnTo>
                    <a:pt x="856" y="1234"/>
                  </a:lnTo>
                  <a:lnTo>
                    <a:pt x="891" y="1223"/>
                  </a:lnTo>
                  <a:lnTo>
                    <a:pt x="918" y="1208"/>
                  </a:lnTo>
                  <a:lnTo>
                    <a:pt x="1018" y="1146"/>
                  </a:lnTo>
                  <a:lnTo>
                    <a:pt x="1006" y="1181"/>
                  </a:lnTo>
                  <a:lnTo>
                    <a:pt x="987" y="1208"/>
                  </a:lnTo>
                  <a:lnTo>
                    <a:pt x="960" y="1231"/>
                  </a:lnTo>
                  <a:lnTo>
                    <a:pt x="933" y="1250"/>
                  </a:lnTo>
                  <a:lnTo>
                    <a:pt x="898" y="1261"/>
                  </a:lnTo>
                  <a:lnTo>
                    <a:pt x="864" y="1273"/>
                  </a:lnTo>
                  <a:lnTo>
                    <a:pt x="825" y="1277"/>
                  </a:lnTo>
                  <a:lnTo>
                    <a:pt x="790" y="1277"/>
                  </a:lnTo>
                  <a:lnTo>
                    <a:pt x="752" y="1277"/>
                  </a:lnTo>
                  <a:lnTo>
                    <a:pt x="717" y="1273"/>
                  </a:lnTo>
                  <a:lnTo>
                    <a:pt x="682" y="1261"/>
                  </a:lnTo>
                  <a:lnTo>
                    <a:pt x="648" y="1250"/>
                  </a:lnTo>
                  <a:lnTo>
                    <a:pt x="617" y="1231"/>
                  </a:lnTo>
                  <a:lnTo>
                    <a:pt x="594" y="1208"/>
                  </a:lnTo>
                  <a:lnTo>
                    <a:pt x="575" y="1181"/>
                  </a:lnTo>
                  <a:lnTo>
                    <a:pt x="563" y="1146"/>
                  </a:lnTo>
                  <a:lnTo>
                    <a:pt x="563" y="1146"/>
                  </a:lnTo>
                  <a:close/>
                  <a:moveTo>
                    <a:pt x="945" y="1377"/>
                  </a:moveTo>
                  <a:lnTo>
                    <a:pt x="895" y="1350"/>
                  </a:lnTo>
                  <a:lnTo>
                    <a:pt x="841" y="1338"/>
                  </a:lnTo>
                  <a:lnTo>
                    <a:pt x="883" y="1331"/>
                  </a:lnTo>
                  <a:lnTo>
                    <a:pt x="925" y="1319"/>
                  </a:lnTo>
                  <a:lnTo>
                    <a:pt x="960" y="1304"/>
                  </a:lnTo>
                  <a:lnTo>
                    <a:pt x="995" y="1285"/>
                  </a:lnTo>
                  <a:lnTo>
                    <a:pt x="1022" y="1261"/>
                  </a:lnTo>
                  <a:lnTo>
                    <a:pt x="1010" y="1304"/>
                  </a:lnTo>
                  <a:lnTo>
                    <a:pt x="995" y="1335"/>
                  </a:lnTo>
                  <a:lnTo>
                    <a:pt x="968" y="1358"/>
                  </a:lnTo>
                  <a:lnTo>
                    <a:pt x="945" y="1377"/>
                  </a:lnTo>
                  <a:lnTo>
                    <a:pt x="945" y="1377"/>
                  </a:lnTo>
                  <a:close/>
                  <a:moveTo>
                    <a:pt x="991" y="1569"/>
                  </a:moveTo>
                  <a:lnTo>
                    <a:pt x="960" y="1565"/>
                  </a:lnTo>
                  <a:lnTo>
                    <a:pt x="929" y="1554"/>
                  </a:lnTo>
                  <a:lnTo>
                    <a:pt x="902" y="1535"/>
                  </a:lnTo>
                  <a:lnTo>
                    <a:pt x="875" y="1515"/>
                  </a:lnTo>
                  <a:lnTo>
                    <a:pt x="852" y="1488"/>
                  </a:lnTo>
                  <a:lnTo>
                    <a:pt x="837" y="1458"/>
                  </a:lnTo>
                  <a:lnTo>
                    <a:pt x="825" y="1427"/>
                  </a:lnTo>
                  <a:lnTo>
                    <a:pt x="821" y="1396"/>
                  </a:lnTo>
                  <a:lnTo>
                    <a:pt x="852" y="1404"/>
                  </a:lnTo>
                  <a:lnTo>
                    <a:pt x="883" y="1411"/>
                  </a:lnTo>
                  <a:lnTo>
                    <a:pt x="910" y="1431"/>
                  </a:lnTo>
                  <a:lnTo>
                    <a:pt x="937" y="1450"/>
                  </a:lnTo>
                  <a:lnTo>
                    <a:pt x="960" y="1477"/>
                  </a:lnTo>
                  <a:lnTo>
                    <a:pt x="975" y="1508"/>
                  </a:lnTo>
                  <a:lnTo>
                    <a:pt x="987" y="1538"/>
                  </a:lnTo>
                  <a:lnTo>
                    <a:pt x="991" y="1569"/>
                  </a:lnTo>
                  <a:lnTo>
                    <a:pt x="991" y="1569"/>
                  </a:lnTo>
                  <a:close/>
                  <a:moveTo>
                    <a:pt x="625" y="1838"/>
                  </a:moveTo>
                  <a:lnTo>
                    <a:pt x="613" y="1835"/>
                  </a:lnTo>
                  <a:lnTo>
                    <a:pt x="602" y="1827"/>
                  </a:lnTo>
                  <a:lnTo>
                    <a:pt x="594" y="1815"/>
                  </a:lnTo>
                  <a:lnTo>
                    <a:pt x="590" y="1800"/>
                  </a:lnTo>
                  <a:lnTo>
                    <a:pt x="594" y="1788"/>
                  </a:lnTo>
                  <a:lnTo>
                    <a:pt x="602" y="1777"/>
                  </a:lnTo>
                  <a:lnTo>
                    <a:pt x="613" y="1769"/>
                  </a:lnTo>
                  <a:lnTo>
                    <a:pt x="625" y="1765"/>
                  </a:lnTo>
                  <a:lnTo>
                    <a:pt x="640" y="1769"/>
                  </a:lnTo>
                  <a:lnTo>
                    <a:pt x="652" y="1777"/>
                  </a:lnTo>
                  <a:lnTo>
                    <a:pt x="659" y="1788"/>
                  </a:lnTo>
                  <a:lnTo>
                    <a:pt x="659" y="1800"/>
                  </a:lnTo>
                  <a:lnTo>
                    <a:pt x="659" y="1815"/>
                  </a:lnTo>
                  <a:lnTo>
                    <a:pt x="652" y="1827"/>
                  </a:lnTo>
                  <a:lnTo>
                    <a:pt x="640" y="1835"/>
                  </a:lnTo>
                  <a:lnTo>
                    <a:pt x="625" y="1838"/>
                  </a:lnTo>
                  <a:lnTo>
                    <a:pt x="625" y="1838"/>
                  </a:lnTo>
                  <a:close/>
                  <a:moveTo>
                    <a:pt x="952" y="1838"/>
                  </a:moveTo>
                  <a:lnTo>
                    <a:pt x="941" y="1835"/>
                  </a:lnTo>
                  <a:lnTo>
                    <a:pt x="929" y="1827"/>
                  </a:lnTo>
                  <a:lnTo>
                    <a:pt x="921" y="1815"/>
                  </a:lnTo>
                  <a:lnTo>
                    <a:pt x="918" y="1800"/>
                  </a:lnTo>
                  <a:lnTo>
                    <a:pt x="921" y="1788"/>
                  </a:lnTo>
                  <a:lnTo>
                    <a:pt x="929" y="1777"/>
                  </a:lnTo>
                  <a:lnTo>
                    <a:pt x="941" y="1769"/>
                  </a:lnTo>
                  <a:lnTo>
                    <a:pt x="952" y="1765"/>
                  </a:lnTo>
                  <a:lnTo>
                    <a:pt x="968" y="1769"/>
                  </a:lnTo>
                  <a:lnTo>
                    <a:pt x="979" y="1777"/>
                  </a:lnTo>
                  <a:lnTo>
                    <a:pt x="987" y="1788"/>
                  </a:lnTo>
                  <a:lnTo>
                    <a:pt x="991" y="1800"/>
                  </a:lnTo>
                  <a:lnTo>
                    <a:pt x="987" y="1815"/>
                  </a:lnTo>
                  <a:lnTo>
                    <a:pt x="979" y="1827"/>
                  </a:lnTo>
                  <a:lnTo>
                    <a:pt x="968" y="1835"/>
                  </a:lnTo>
                  <a:lnTo>
                    <a:pt x="952" y="1838"/>
                  </a:lnTo>
                  <a:lnTo>
                    <a:pt x="952" y="1838"/>
                  </a:lnTo>
                  <a:close/>
                  <a:moveTo>
                    <a:pt x="1515" y="1769"/>
                  </a:moveTo>
                  <a:lnTo>
                    <a:pt x="1511" y="1796"/>
                  </a:lnTo>
                  <a:lnTo>
                    <a:pt x="1496" y="1815"/>
                  </a:lnTo>
                  <a:lnTo>
                    <a:pt x="1473" y="1831"/>
                  </a:lnTo>
                  <a:lnTo>
                    <a:pt x="1446" y="1838"/>
                  </a:lnTo>
                  <a:lnTo>
                    <a:pt x="1315" y="1838"/>
                  </a:lnTo>
                  <a:lnTo>
                    <a:pt x="1315" y="1735"/>
                  </a:lnTo>
                  <a:lnTo>
                    <a:pt x="1311" y="1723"/>
                  </a:lnTo>
                  <a:lnTo>
                    <a:pt x="1303" y="1715"/>
                  </a:lnTo>
                  <a:lnTo>
                    <a:pt x="1295" y="1708"/>
                  </a:lnTo>
                  <a:lnTo>
                    <a:pt x="1284" y="1704"/>
                  </a:lnTo>
                  <a:lnTo>
                    <a:pt x="1272" y="1708"/>
                  </a:lnTo>
                  <a:lnTo>
                    <a:pt x="1261" y="1715"/>
                  </a:lnTo>
                  <a:lnTo>
                    <a:pt x="1253" y="1723"/>
                  </a:lnTo>
                  <a:lnTo>
                    <a:pt x="1253" y="1735"/>
                  </a:lnTo>
                  <a:lnTo>
                    <a:pt x="1253" y="1838"/>
                  </a:lnTo>
                  <a:lnTo>
                    <a:pt x="1045" y="1838"/>
                  </a:lnTo>
                  <a:lnTo>
                    <a:pt x="1053" y="1800"/>
                  </a:lnTo>
                  <a:lnTo>
                    <a:pt x="1049" y="1781"/>
                  </a:lnTo>
                  <a:lnTo>
                    <a:pt x="1045" y="1765"/>
                  </a:lnTo>
                  <a:lnTo>
                    <a:pt x="1022" y="1735"/>
                  </a:lnTo>
                  <a:lnTo>
                    <a:pt x="991" y="1712"/>
                  </a:lnTo>
                  <a:lnTo>
                    <a:pt x="975" y="1708"/>
                  </a:lnTo>
                  <a:lnTo>
                    <a:pt x="952" y="1704"/>
                  </a:lnTo>
                  <a:lnTo>
                    <a:pt x="933" y="1708"/>
                  </a:lnTo>
                  <a:lnTo>
                    <a:pt x="918" y="1712"/>
                  </a:lnTo>
                  <a:lnTo>
                    <a:pt x="887" y="1735"/>
                  </a:lnTo>
                  <a:lnTo>
                    <a:pt x="864" y="1765"/>
                  </a:lnTo>
                  <a:lnTo>
                    <a:pt x="860" y="1781"/>
                  </a:lnTo>
                  <a:lnTo>
                    <a:pt x="856" y="1800"/>
                  </a:lnTo>
                  <a:lnTo>
                    <a:pt x="864" y="1838"/>
                  </a:lnTo>
                  <a:lnTo>
                    <a:pt x="717" y="1838"/>
                  </a:lnTo>
                  <a:lnTo>
                    <a:pt x="721" y="1800"/>
                  </a:lnTo>
                  <a:lnTo>
                    <a:pt x="721" y="1781"/>
                  </a:lnTo>
                  <a:lnTo>
                    <a:pt x="713" y="1765"/>
                  </a:lnTo>
                  <a:lnTo>
                    <a:pt x="694" y="1735"/>
                  </a:lnTo>
                  <a:lnTo>
                    <a:pt x="663" y="1712"/>
                  </a:lnTo>
                  <a:lnTo>
                    <a:pt x="644" y="1708"/>
                  </a:lnTo>
                  <a:lnTo>
                    <a:pt x="625" y="1704"/>
                  </a:lnTo>
                  <a:lnTo>
                    <a:pt x="605" y="1708"/>
                  </a:lnTo>
                  <a:lnTo>
                    <a:pt x="586" y="1712"/>
                  </a:lnTo>
                  <a:lnTo>
                    <a:pt x="555" y="1735"/>
                  </a:lnTo>
                  <a:lnTo>
                    <a:pt x="536" y="1765"/>
                  </a:lnTo>
                  <a:lnTo>
                    <a:pt x="532" y="1781"/>
                  </a:lnTo>
                  <a:lnTo>
                    <a:pt x="528" y="1800"/>
                  </a:lnTo>
                  <a:lnTo>
                    <a:pt x="536" y="1838"/>
                  </a:lnTo>
                  <a:lnTo>
                    <a:pt x="328" y="1838"/>
                  </a:lnTo>
                  <a:lnTo>
                    <a:pt x="328" y="1735"/>
                  </a:lnTo>
                  <a:lnTo>
                    <a:pt x="324" y="1723"/>
                  </a:lnTo>
                  <a:lnTo>
                    <a:pt x="316" y="1715"/>
                  </a:lnTo>
                  <a:lnTo>
                    <a:pt x="309" y="1708"/>
                  </a:lnTo>
                  <a:lnTo>
                    <a:pt x="297" y="1704"/>
                  </a:lnTo>
                  <a:lnTo>
                    <a:pt x="285" y="1708"/>
                  </a:lnTo>
                  <a:lnTo>
                    <a:pt x="274" y="1715"/>
                  </a:lnTo>
                  <a:lnTo>
                    <a:pt x="266" y="1723"/>
                  </a:lnTo>
                  <a:lnTo>
                    <a:pt x="266" y="1735"/>
                  </a:lnTo>
                  <a:lnTo>
                    <a:pt x="266" y="1838"/>
                  </a:ln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1527"/>
                  </a:lnTo>
                  <a:lnTo>
                    <a:pt x="70" y="1485"/>
                  </a:lnTo>
                  <a:lnTo>
                    <a:pt x="89" y="1450"/>
                  </a:lnTo>
                  <a:lnTo>
                    <a:pt x="120" y="1419"/>
                  </a:lnTo>
                  <a:lnTo>
                    <a:pt x="154" y="1400"/>
                  </a:lnTo>
                  <a:lnTo>
                    <a:pt x="501" y="1285"/>
                  </a:lnTo>
                  <a:lnTo>
                    <a:pt x="509" y="1327"/>
                  </a:lnTo>
                  <a:lnTo>
                    <a:pt x="528" y="1361"/>
                  </a:lnTo>
                  <a:lnTo>
                    <a:pt x="555" y="1392"/>
                  </a:lnTo>
                  <a:lnTo>
                    <a:pt x="586" y="1419"/>
                  </a:lnTo>
                  <a:lnTo>
                    <a:pt x="559" y="1461"/>
                  </a:lnTo>
                  <a:lnTo>
                    <a:pt x="536" y="1508"/>
                  </a:lnTo>
                  <a:lnTo>
                    <a:pt x="528" y="1554"/>
                  </a:lnTo>
                  <a:lnTo>
                    <a:pt x="528" y="1600"/>
                  </a:lnTo>
                  <a:lnTo>
                    <a:pt x="540" y="1619"/>
                  </a:lnTo>
                  <a:lnTo>
                    <a:pt x="555" y="1627"/>
                  </a:lnTo>
                  <a:lnTo>
                    <a:pt x="586" y="1631"/>
                  </a:lnTo>
                  <a:lnTo>
                    <a:pt x="629" y="1623"/>
                  </a:lnTo>
                  <a:lnTo>
                    <a:pt x="671" y="1611"/>
                  </a:lnTo>
                  <a:lnTo>
                    <a:pt x="713" y="1588"/>
                  </a:lnTo>
                  <a:lnTo>
                    <a:pt x="748" y="1558"/>
                  </a:lnTo>
                  <a:lnTo>
                    <a:pt x="771" y="1531"/>
                  </a:lnTo>
                  <a:lnTo>
                    <a:pt x="790" y="1504"/>
                  </a:lnTo>
                  <a:lnTo>
                    <a:pt x="810" y="1531"/>
                  </a:lnTo>
                  <a:lnTo>
                    <a:pt x="833" y="1558"/>
                  </a:lnTo>
                  <a:lnTo>
                    <a:pt x="868" y="1588"/>
                  </a:lnTo>
                  <a:lnTo>
                    <a:pt x="910" y="1611"/>
                  </a:lnTo>
                  <a:lnTo>
                    <a:pt x="952" y="1623"/>
                  </a:lnTo>
                  <a:lnTo>
                    <a:pt x="995" y="1631"/>
                  </a:lnTo>
                  <a:lnTo>
                    <a:pt x="1026" y="1627"/>
                  </a:lnTo>
                  <a:lnTo>
                    <a:pt x="1041" y="1619"/>
                  </a:lnTo>
                  <a:lnTo>
                    <a:pt x="1049" y="1600"/>
                  </a:lnTo>
                  <a:lnTo>
                    <a:pt x="1053" y="1554"/>
                  </a:lnTo>
                  <a:lnTo>
                    <a:pt x="1041" y="1508"/>
                  </a:lnTo>
                  <a:lnTo>
                    <a:pt x="1022" y="1461"/>
                  </a:lnTo>
                  <a:lnTo>
                    <a:pt x="991" y="1419"/>
                  </a:lnTo>
                  <a:lnTo>
                    <a:pt x="1026" y="1392"/>
                  </a:lnTo>
                  <a:lnTo>
                    <a:pt x="1049" y="1361"/>
                  </a:lnTo>
                  <a:lnTo>
                    <a:pt x="1068" y="1327"/>
                  </a:lnTo>
                  <a:lnTo>
                    <a:pt x="1080" y="1285"/>
                  </a:lnTo>
                  <a:lnTo>
                    <a:pt x="1423" y="1400"/>
                  </a:lnTo>
                  <a:lnTo>
                    <a:pt x="1461" y="1419"/>
                  </a:lnTo>
                  <a:lnTo>
                    <a:pt x="1492" y="1450"/>
                  </a:lnTo>
                  <a:lnTo>
                    <a:pt x="1507" y="1485"/>
                  </a:lnTo>
                  <a:lnTo>
                    <a:pt x="1515" y="1527"/>
                  </a:lnTo>
                  <a:lnTo>
                    <a:pt x="1515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8" name="Freeform 170"/>
          <p:cNvSpPr>
            <a:spLocks noEditPoints="1"/>
          </p:cNvSpPr>
          <p:nvPr/>
        </p:nvSpPr>
        <p:spPr bwMode="auto">
          <a:xfrm>
            <a:off x="2264339" y="2597064"/>
            <a:ext cx="524354" cy="608225"/>
          </a:xfrm>
          <a:custGeom>
            <a:avLst/>
            <a:gdLst>
              <a:gd name="T0" fmla="*/ 1191 w 1638"/>
              <a:gd name="T1" fmla="*/ 107 h 1900"/>
              <a:gd name="T2" fmla="*/ 1064 w 1638"/>
              <a:gd name="T3" fmla="*/ 273 h 1900"/>
              <a:gd name="T4" fmla="*/ 520 w 1638"/>
              <a:gd name="T5" fmla="*/ 177 h 1900"/>
              <a:gd name="T6" fmla="*/ 104 w 1638"/>
              <a:gd name="T7" fmla="*/ 0 h 1900"/>
              <a:gd name="T8" fmla="*/ 66 w 1638"/>
              <a:gd name="T9" fmla="*/ 19 h 1900"/>
              <a:gd name="T10" fmla="*/ 85 w 1638"/>
              <a:gd name="T11" fmla="*/ 57 h 1900"/>
              <a:gd name="T12" fmla="*/ 466 w 1638"/>
              <a:gd name="T13" fmla="*/ 207 h 1900"/>
              <a:gd name="T14" fmla="*/ 12 w 1638"/>
              <a:gd name="T15" fmla="*/ 330 h 1900"/>
              <a:gd name="T16" fmla="*/ 655 w 1638"/>
              <a:gd name="T17" fmla="*/ 1319 h 1900"/>
              <a:gd name="T18" fmla="*/ 621 w 1638"/>
              <a:gd name="T19" fmla="*/ 1750 h 1900"/>
              <a:gd name="T20" fmla="*/ 497 w 1638"/>
              <a:gd name="T21" fmla="*/ 1831 h 1900"/>
              <a:gd name="T22" fmla="*/ 428 w 1638"/>
              <a:gd name="T23" fmla="*/ 1854 h 1900"/>
              <a:gd name="T24" fmla="*/ 443 w 1638"/>
              <a:gd name="T25" fmla="*/ 1896 h 1900"/>
              <a:gd name="T26" fmla="*/ 941 w 1638"/>
              <a:gd name="T27" fmla="*/ 1888 h 1900"/>
              <a:gd name="T28" fmla="*/ 941 w 1638"/>
              <a:gd name="T29" fmla="*/ 1846 h 1900"/>
              <a:gd name="T30" fmla="*/ 840 w 1638"/>
              <a:gd name="T31" fmla="*/ 1819 h 1900"/>
              <a:gd name="T32" fmla="*/ 732 w 1638"/>
              <a:gd name="T33" fmla="*/ 1715 h 1900"/>
              <a:gd name="T34" fmla="*/ 1203 w 1638"/>
              <a:gd name="T35" fmla="*/ 615 h 1900"/>
              <a:gd name="T36" fmla="*/ 1345 w 1638"/>
              <a:gd name="T37" fmla="*/ 650 h 1900"/>
              <a:gd name="T38" fmla="*/ 1554 w 1638"/>
              <a:gd name="T39" fmla="*/ 565 h 1900"/>
              <a:gd name="T40" fmla="*/ 1638 w 1638"/>
              <a:gd name="T41" fmla="*/ 357 h 1900"/>
              <a:gd name="T42" fmla="*/ 1554 w 1638"/>
              <a:gd name="T43" fmla="*/ 150 h 1900"/>
              <a:gd name="T44" fmla="*/ 1345 w 1638"/>
              <a:gd name="T45" fmla="*/ 65 h 1900"/>
              <a:gd name="T46" fmla="*/ 559 w 1638"/>
              <a:gd name="T47" fmla="*/ 654 h 1900"/>
              <a:gd name="T48" fmla="*/ 625 w 1638"/>
              <a:gd name="T49" fmla="*/ 1838 h 1900"/>
              <a:gd name="T50" fmla="*/ 748 w 1638"/>
              <a:gd name="T51" fmla="*/ 1838 h 1900"/>
              <a:gd name="T52" fmla="*/ 574 w 1638"/>
              <a:gd name="T53" fmla="*/ 715 h 1900"/>
              <a:gd name="T54" fmla="*/ 694 w 1638"/>
              <a:gd name="T55" fmla="*/ 1142 h 1900"/>
              <a:gd name="T56" fmla="*/ 717 w 1638"/>
              <a:gd name="T57" fmla="*/ 1108 h 1900"/>
              <a:gd name="T58" fmla="*/ 771 w 1638"/>
              <a:gd name="T59" fmla="*/ 788 h 1900"/>
              <a:gd name="T60" fmla="*/ 875 w 1638"/>
              <a:gd name="T61" fmla="*/ 811 h 1900"/>
              <a:gd name="T62" fmla="*/ 979 w 1638"/>
              <a:gd name="T63" fmla="*/ 715 h 1900"/>
              <a:gd name="T64" fmla="*/ 902 w 1638"/>
              <a:gd name="T65" fmla="*/ 731 h 1900"/>
              <a:gd name="T66" fmla="*/ 833 w 1638"/>
              <a:gd name="T67" fmla="*/ 750 h 1900"/>
              <a:gd name="T68" fmla="*/ 914 w 1638"/>
              <a:gd name="T69" fmla="*/ 715 h 1900"/>
              <a:gd name="T70" fmla="*/ 833 w 1638"/>
              <a:gd name="T71" fmla="*/ 619 h 1900"/>
              <a:gd name="T72" fmla="*/ 902 w 1638"/>
              <a:gd name="T73" fmla="*/ 638 h 1900"/>
              <a:gd name="T74" fmla="*/ 979 w 1638"/>
              <a:gd name="T75" fmla="*/ 654 h 1900"/>
              <a:gd name="T76" fmla="*/ 875 w 1638"/>
              <a:gd name="T77" fmla="*/ 557 h 1900"/>
              <a:gd name="T78" fmla="*/ 790 w 1638"/>
              <a:gd name="T79" fmla="*/ 477 h 1900"/>
              <a:gd name="T80" fmla="*/ 678 w 1638"/>
              <a:gd name="T81" fmla="*/ 427 h 1900"/>
              <a:gd name="T82" fmla="*/ 655 w 1638"/>
              <a:gd name="T83" fmla="*/ 465 h 1900"/>
              <a:gd name="T84" fmla="*/ 725 w 1638"/>
              <a:gd name="T85" fmla="*/ 500 h 1900"/>
              <a:gd name="T86" fmla="*/ 763 w 1638"/>
              <a:gd name="T87" fmla="*/ 592 h 1900"/>
              <a:gd name="T88" fmla="*/ 625 w 1638"/>
              <a:gd name="T89" fmla="*/ 654 h 1900"/>
              <a:gd name="T90" fmla="*/ 1087 w 1638"/>
              <a:gd name="T91" fmla="*/ 496 h 1900"/>
              <a:gd name="T92" fmla="*/ 1187 w 1638"/>
              <a:gd name="T93" fmla="*/ 531 h 1900"/>
              <a:gd name="T94" fmla="*/ 1114 w 1638"/>
              <a:gd name="T95" fmla="*/ 388 h 1900"/>
              <a:gd name="T96" fmla="*/ 1291 w 1638"/>
              <a:gd name="T97" fmla="*/ 584 h 1900"/>
              <a:gd name="T98" fmla="*/ 1430 w 1638"/>
              <a:gd name="T99" fmla="*/ 484 h 1900"/>
              <a:gd name="T100" fmla="*/ 1473 w 1638"/>
              <a:gd name="T101" fmla="*/ 469 h 1900"/>
              <a:gd name="T102" fmla="*/ 1388 w 1638"/>
              <a:gd name="T103" fmla="*/ 357 h 1900"/>
              <a:gd name="T104" fmla="*/ 1473 w 1638"/>
              <a:gd name="T105" fmla="*/ 246 h 1900"/>
              <a:gd name="T106" fmla="*/ 1430 w 1638"/>
              <a:gd name="T107" fmla="*/ 230 h 1900"/>
              <a:gd name="T108" fmla="*/ 1257 w 1638"/>
              <a:gd name="T109" fmla="*/ 230 h 1900"/>
              <a:gd name="T110" fmla="*/ 1218 w 1638"/>
              <a:gd name="T111" fmla="*/ 246 h 1900"/>
              <a:gd name="T112" fmla="*/ 1272 w 1638"/>
              <a:gd name="T113" fmla="*/ 327 h 1900"/>
              <a:gd name="T114" fmla="*/ 1164 w 1638"/>
              <a:gd name="T115" fmla="*/ 215 h 1900"/>
              <a:gd name="T116" fmla="*/ 1303 w 1638"/>
              <a:gd name="T117" fmla="*/ 130 h 1900"/>
              <a:gd name="T118" fmla="*/ 1476 w 1638"/>
              <a:gd name="T119" fmla="*/ 165 h 1900"/>
              <a:gd name="T120" fmla="*/ 1573 w 1638"/>
              <a:gd name="T121" fmla="*/ 311 h 1900"/>
              <a:gd name="T122" fmla="*/ 1538 w 1638"/>
              <a:gd name="T123" fmla="*/ 488 h 1900"/>
              <a:gd name="T124" fmla="*/ 1392 w 1638"/>
              <a:gd name="T125" fmla="*/ 584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38" h="1900">
                <a:moveTo>
                  <a:pt x="1345" y="65"/>
                </a:moveTo>
                <a:lnTo>
                  <a:pt x="1291" y="69"/>
                </a:lnTo>
                <a:lnTo>
                  <a:pt x="1237" y="84"/>
                </a:lnTo>
                <a:lnTo>
                  <a:pt x="1191" y="107"/>
                </a:lnTo>
                <a:lnTo>
                  <a:pt x="1149" y="142"/>
                </a:lnTo>
                <a:lnTo>
                  <a:pt x="1110" y="180"/>
                </a:lnTo>
                <a:lnTo>
                  <a:pt x="1083" y="223"/>
                </a:lnTo>
                <a:lnTo>
                  <a:pt x="1064" y="273"/>
                </a:lnTo>
                <a:lnTo>
                  <a:pt x="1052" y="327"/>
                </a:lnTo>
                <a:lnTo>
                  <a:pt x="555" y="327"/>
                </a:lnTo>
                <a:lnTo>
                  <a:pt x="532" y="211"/>
                </a:lnTo>
                <a:lnTo>
                  <a:pt x="520" y="177"/>
                </a:lnTo>
                <a:lnTo>
                  <a:pt x="501" y="150"/>
                </a:lnTo>
                <a:lnTo>
                  <a:pt x="478" y="127"/>
                </a:lnTo>
                <a:lnTo>
                  <a:pt x="447" y="115"/>
                </a:lnTo>
                <a:lnTo>
                  <a:pt x="104" y="0"/>
                </a:lnTo>
                <a:lnTo>
                  <a:pt x="93" y="0"/>
                </a:lnTo>
                <a:lnTo>
                  <a:pt x="81" y="4"/>
                </a:lnTo>
                <a:lnTo>
                  <a:pt x="73" y="7"/>
                </a:lnTo>
                <a:lnTo>
                  <a:pt x="66" y="19"/>
                </a:lnTo>
                <a:lnTo>
                  <a:pt x="66" y="30"/>
                </a:lnTo>
                <a:lnTo>
                  <a:pt x="66" y="42"/>
                </a:lnTo>
                <a:lnTo>
                  <a:pt x="73" y="54"/>
                </a:lnTo>
                <a:lnTo>
                  <a:pt x="85" y="57"/>
                </a:lnTo>
                <a:lnTo>
                  <a:pt x="428" y="173"/>
                </a:lnTo>
                <a:lnTo>
                  <a:pt x="443" y="180"/>
                </a:lnTo>
                <a:lnTo>
                  <a:pt x="455" y="192"/>
                </a:lnTo>
                <a:lnTo>
                  <a:pt x="466" y="207"/>
                </a:lnTo>
                <a:lnTo>
                  <a:pt x="470" y="223"/>
                </a:lnTo>
                <a:lnTo>
                  <a:pt x="493" y="327"/>
                </a:lnTo>
                <a:lnTo>
                  <a:pt x="31" y="327"/>
                </a:lnTo>
                <a:lnTo>
                  <a:pt x="12" y="330"/>
                </a:lnTo>
                <a:lnTo>
                  <a:pt x="0" y="342"/>
                </a:lnTo>
                <a:lnTo>
                  <a:pt x="0" y="361"/>
                </a:lnTo>
                <a:lnTo>
                  <a:pt x="4" y="377"/>
                </a:lnTo>
                <a:lnTo>
                  <a:pt x="655" y="1319"/>
                </a:lnTo>
                <a:lnTo>
                  <a:pt x="655" y="1638"/>
                </a:lnTo>
                <a:lnTo>
                  <a:pt x="651" y="1677"/>
                </a:lnTo>
                <a:lnTo>
                  <a:pt x="640" y="1715"/>
                </a:lnTo>
                <a:lnTo>
                  <a:pt x="621" y="1750"/>
                </a:lnTo>
                <a:lnTo>
                  <a:pt x="598" y="1777"/>
                </a:lnTo>
                <a:lnTo>
                  <a:pt x="567" y="1804"/>
                </a:lnTo>
                <a:lnTo>
                  <a:pt x="536" y="1819"/>
                </a:lnTo>
                <a:lnTo>
                  <a:pt x="497" y="1831"/>
                </a:lnTo>
                <a:lnTo>
                  <a:pt x="455" y="1838"/>
                </a:lnTo>
                <a:lnTo>
                  <a:pt x="443" y="1838"/>
                </a:lnTo>
                <a:lnTo>
                  <a:pt x="436" y="1846"/>
                </a:lnTo>
                <a:lnTo>
                  <a:pt x="428" y="1854"/>
                </a:lnTo>
                <a:lnTo>
                  <a:pt x="424" y="1869"/>
                </a:lnTo>
                <a:lnTo>
                  <a:pt x="428" y="1881"/>
                </a:lnTo>
                <a:lnTo>
                  <a:pt x="436" y="1888"/>
                </a:lnTo>
                <a:lnTo>
                  <a:pt x="443" y="1896"/>
                </a:lnTo>
                <a:lnTo>
                  <a:pt x="455" y="1900"/>
                </a:lnTo>
                <a:lnTo>
                  <a:pt x="917" y="1900"/>
                </a:lnTo>
                <a:lnTo>
                  <a:pt x="929" y="1896"/>
                </a:lnTo>
                <a:lnTo>
                  <a:pt x="941" y="1888"/>
                </a:lnTo>
                <a:lnTo>
                  <a:pt x="944" y="1881"/>
                </a:lnTo>
                <a:lnTo>
                  <a:pt x="948" y="1869"/>
                </a:lnTo>
                <a:lnTo>
                  <a:pt x="944" y="1854"/>
                </a:lnTo>
                <a:lnTo>
                  <a:pt x="941" y="1846"/>
                </a:lnTo>
                <a:lnTo>
                  <a:pt x="929" y="1838"/>
                </a:lnTo>
                <a:lnTo>
                  <a:pt x="917" y="1838"/>
                </a:lnTo>
                <a:lnTo>
                  <a:pt x="879" y="1831"/>
                </a:lnTo>
                <a:lnTo>
                  <a:pt x="840" y="1819"/>
                </a:lnTo>
                <a:lnTo>
                  <a:pt x="806" y="1804"/>
                </a:lnTo>
                <a:lnTo>
                  <a:pt x="775" y="1777"/>
                </a:lnTo>
                <a:lnTo>
                  <a:pt x="752" y="1750"/>
                </a:lnTo>
                <a:lnTo>
                  <a:pt x="732" y="1715"/>
                </a:lnTo>
                <a:lnTo>
                  <a:pt x="721" y="1677"/>
                </a:lnTo>
                <a:lnTo>
                  <a:pt x="717" y="1638"/>
                </a:lnTo>
                <a:lnTo>
                  <a:pt x="717" y="1319"/>
                </a:lnTo>
                <a:lnTo>
                  <a:pt x="1203" y="615"/>
                </a:lnTo>
                <a:lnTo>
                  <a:pt x="1237" y="631"/>
                </a:lnTo>
                <a:lnTo>
                  <a:pt x="1272" y="642"/>
                </a:lnTo>
                <a:lnTo>
                  <a:pt x="1307" y="650"/>
                </a:lnTo>
                <a:lnTo>
                  <a:pt x="1345" y="650"/>
                </a:lnTo>
                <a:lnTo>
                  <a:pt x="1403" y="646"/>
                </a:lnTo>
                <a:lnTo>
                  <a:pt x="1461" y="627"/>
                </a:lnTo>
                <a:lnTo>
                  <a:pt x="1511" y="600"/>
                </a:lnTo>
                <a:lnTo>
                  <a:pt x="1554" y="565"/>
                </a:lnTo>
                <a:lnTo>
                  <a:pt x="1588" y="523"/>
                </a:lnTo>
                <a:lnTo>
                  <a:pt x="1615" y="473"/>
                </a:lnTo>
                <a:lnTo>
                  <a:pt x="1635" y="415"/>
                </a:lnTo>
                <a:lnTo>
                  <a:pt x="1638" y="357"/>
                </a:lnTo>
                <a:lnTo>
                  <a:pt x="1635" y="300"/>
                </a:lnTo>
                <a:lnTo>
                  <a:pt x="1615" y="242"/>
                </a:lnTo>
                <a:lnTo>
                  <a:pt x="1588" y="192"/>
                </a:lnTo>
                <a:lnTo>
                  <a:pt x="1554" y="150"/>
                </a:lnTo>
                <a:lnTo>
                  <a:pt x="1511" y="115"/>
                </a:lnTo>
                <a:lnTo>
                  <a:pt x="1461" y="88"/>
                </a:lnTo>
                <a:lnTo>
                  <a:pt x="1403" y="69"/>
                </a:lnTo>
                <a:lnTo>
                  <a:pt x="1345" y="65"/>
                </a:lnTo>
                <a:lnTo>
                  <a:pt x="1345" y="65"/>
                </a:lnTo>
                <a:close/>
                <a:moveTo>
                  <a:pt x="89" y="388"/>
                </a:moveTo>
                <a:lnTo>
                  <a:pt x="505" y="388"/>
                </a:lnTo>
                <a:lnTo>
                  <a:pt x="559" y="654"/>
                </a:lnTo>
                <a:lnTo>
                  <a:pt x="274" y="654"/>
                </a:lnTo>
                <a:lnTo>
                  <a:pt x="89" y="388"/>
                </a:lnTo>
                <a:close/>
                <a:moveTo>
                  <a:pt x="748" y="1838"/>
                </a:moveTo>
                <a:lnTo>
                  <a:pt x="625" y="1838"/>
                </a:lnTo>
                <a:lnTo>
                  <a:pt x="659" y="1800"/>
                </a:lnTo>
                <a:lnTo>
                  <a:pt x="686" y="1762"/>
                </a:lnTo>
                <a:lnTo>
                  <a:pt x="713" y="1800"/>
                </a:lnTo>
                <a:lnTo>
                  <a:pt x="748" y="1838"/>
                </a:lnTo>
                <a:lnTo>
                  <a:pt x="748" y="1838"/>
                </a:lnTo>
                <a:close/>
                <a:moveTo>
                  <a:pt x="686" y="1254"/>
                </a:moveTo>
                <a:lnTo>
                  <a:pt x="316" y="715"/>
                </a:lnTo>
                <a:lnTo>
                  <a:pt x="574" y="715"/>
                </a:lnTo>
                <a:lnTo>
                  <a:pt x="655" y="1119"/>
                </a:lnTo>
                <a:lnTo>
                  <a:pt x="667" y="1138"/>
                </a:lnTo>
                <a:lnTo>
                  <a:pt x="686" y="1142"/>
                </a:lnTo>
                <a:lnTo>
                  <a:pt x="694" y="1142"/>
                </a:lnTo>
                <a:lnTo>
                  <a:pt x="705" y="1138"/>
                </a:lnTo>
                <a:lnTo>
                  <a:pt x="713" y="1131"/>
                </a:lnTo>
                <a:lnTo>
                  <a:pt x="717" y="1119"/>
                </a:lnTo>
                <a:lnTo>
                  <a:pt x="717" y="1108"/>
                </a:lnTo>
                <a:lnTo>
                  <a:pt x="636" y="715"/>
                </a:lnTo>
                <a:lnTo>
                  <a:pt x="725" y="715"/>
                </a:lnTo>
                <a:lnTo>
                  <a:pt x="744" y="757"/>
                </a:lnTo>
                <a:lnTo>
                  <a:pt x="771" y="788"/>
                </a:lnTo>
                <a:lnTo>
                  <a:pt x="810" y="807"/>
                </a:lnTo>
                <a:lnTo>
                  <a:pt x="829" y="811"/>
                </a:lnTo>
                <a:lnTo>
                  <a:pt x="852" y="815"/>
                </a:lnTo>
                <a:lnTo>
                  <a:pt x="875" y="811"/>
                </a:lnTo>
                <a:lnTo>
                  <a:pt x="894" y="807"/>
                </a:lnTo>
                <a:lnTo>
                  <a:pt x="933" y="788"/>
                </a:lnTo>
                <a:lnTo>
                  <a:pt x="960" y="757"/>
                </a:lnTo>
                <a:lnTo>
                  <a:pt x="979" y="715"/>
                </a:lnTo>
                <a:lnTo>
                  <a:pt x="1060" y="715"/>
                </a:lnTo>
                <a:lnTo>
                  <a:pt x="686" y="1254"/>
                </a:lnTo>
                <a:close/>
                <a:moveTo>
                  <a:pt x="914" y="715"/>
                </a:moveTo>
                <a:lnTo>
                  <a:pt x="902" y="731"/>
                </a:lnTo>
                <a:lnTo>
                  <a:pt x="887" y="742"/>
                </a:lnTo>
                <a:lnTo>
                  <a:pt x="871" y="750"/>
                </a:lnTo>
                <a:lnTo>
                  <a:pt x="852" y="754"/>
                </a:lnTo>
                <a:lnTo>
                  <a:pt x="833" y="750"/>
                </a:lnTo>
                <a:lnTo>
                  <a:pt x="817" y="742"/>
                </a:lnTo>
                <a:lnTo>
                  <a:pt x="802" y="731"/>
                </a:lnTo>
                <a:lnTo>
                  <a:pt x="790" y="715"/>
                </a:lnTo>
                <a:lnTo>
                  <a:pt x="914" y="715"/>
                </a:lnTo>
                <a:close/>
                <a:moveTo>
                  <a:pt x="790" y="654"/>
                </a:moveTo>
                <a:lnTo>
                  <a:pt x="802" y="638"/>
                </a:lnTo>
                <a:lnTo>
                  <a:pt x="817" y="627"/>
                </a:lnTo>
                <a:lnTo>
                  <a:pt x="833" y="619"/>
                </a:lnTo>
                <a:lnTo>
                  <a:pt x="852" y="619"/>
                </a:lnTo>
                <a:lnTo>
                  <a:pt x="871" y="619"/>
                </a:lnTo>
                <a:lnTo>
                  <a:pt x="887" y="627"/>
                </a:lnTo>
                <a:lnTo>
                  <a:pt x="902" y="638"/>
                </a:lnTo>
                <a:lnTo>
                  <a:pt x="914" y="654"/>
                </a:lnTo>
                <a:lnTo>
                  <a:pt x="790" y="654"/>
                </a:lnTo>
                <a:close/>
                <a:moveTo>
                  <a:pt x="1103" y="654"/>
                </a:moveTo>
                <a:lnTo>
                  <a:pt x="979" y="654"/>
                </a:lnTo>
                <a:lnTo>
                  <a:pt x="960" y="615"/>
                </a:lnTo>
                <a:lnTo>
                  <a:pt x="933" y="584"/>
                </a:lnTo>
                <a:lnTo>
                  <a:pt x="894" y="565"/>
                </a:lnTo>
                <a:lnTo>
                  <a:pt x="875" y="557"/>
                </a:lnTo>
                <a:lnTo>
                  <a:pt x="852" y="557"/>
                </a:lnTo>
                <a:lnTo>
                  <a:pt x="840" y="557"/>
                </a:lnTo>
                <a:lnTo>
                  <a:pt x="821" y="515"/>
                </a:lnTo>
                <a:lnTo>
                  <a:pt x="790" y="477"/>
                </a:lnTo>
                <a:lnTo>
                  <a:pt x="748" y="442"/>
                </a:lnTo>
                <a:lnTo>
                  <a:pt x="721" y="434"/>
                </a:lnTo>
                <a:lnTo>
                  <a:pt x="694" y="427"/>
                </a:lnTo>
                <a:lnTo>
                  <a:pt x="678" y="427"/>
                </a:lnTo>
                <a:lnTo>
                  <a:pt x="671" y="431"/>
                </a:lnTo>
                <a:lnTo>
                  <a:pt x="659" y="438"/>
                </a:lnTo>
                <a:lnTo>
                  <a:pt x="655" y="450"/>
                </a:lnTo>
                <a:lnTo>
                  <a:pt x="655" y="465"/>
                </a:lnTo>
                <a:lnTo>
                  <a:pt x="663" y="473"/>
                </a:lnTo>
                <a:lnTo>
                  <a:pt x="671" y="481"/>
                </a:lnTo>
                <a:lnTo>
                  <a:pt x="682" y="488"/>
                </a:lnTo>
                <a:lnTo>
                  <a:pt x="725" y="500"/>
                </a:lnTo>
                <a:lnTo>
                  <a:pt x="752" y="523"/>
                </a:lnTo>
                <a:lnTo>
                  <a:pt x="771" y="550"/>
                </a:lnTo>
                <a:lnTo>
                  <a:pt x="783" y="577"/>
                </a:lnTo>
                <a:lnTo>
                  <a:pt x="763" y="592"/>
                </a:lnTo>
                <a:lnTo>
                  <a:pt x="748" y="611"/>
                </a:lnTo>
                <a:lnTo>
                  <a:pt x="732" y="631"/>
                </a:lnTo>
                <a:lnTo>
                  <a:pt x="725" y="654"/>
                </a:lnTo>
                <a:lnTo>
                  <a:pt x="625" y="654"/>
                </a:lnTo>
                <a:lnTo>
                  <a:pt x="567" y="388"/>
                </a:lnTo>
                <a:lnTo>
                  <a:pt x="1052" y="388"/>
                </a:lnTo>
                <a:lnTo>
                  <a:pt x="1064" y="442"/>
                </a:lnTo>
                <a:lnTo>
                  <a:pt x="1087" y="496"/>
                </a:lnTo>
                <a:lnTo>
                  <a:pt x="1114" y="542"/>
                </a:lnTo>
                <a:lnTo>
                  <a:pt x="1153" y="581"/>
                </a:lnTo>
                <a:lnTo>
                  <a:pt x="1103" y="654"/>
                </a:lnTo>
                <a:close/>
                <a:moveTo>
                  <a:pt x="1187" y="531"/>
                </a:moveTo>
                <a:lnTo>
                  <a:pt x="1160" y="500"/>
                </a:lnTo>
                <a:lnTo>
                  <a:pt x="1141" y="465"/>
                </a:lnTo>
                <a:lnTo>
                  <a:pt x="1126" y="431"/>
                </a:lnTo>
                <a:lnTo>
                  <a:pt x="1114" y="388"/>
                </a:lnTo>
                <a:lnTo>
                  <a:pt x="1288" y="388"/>
                </a:lnTo>
                <a:lnTo>
                  <a:pt x="1187" y="531"/>
                </a:lnTo>
                <a:close/>
                <a:moveTo>
                  <a:pt x="1345" y="588"/>
                </a:moveTo>
                <a:lnTo>
                  <a:pt x="1291" y="584"/>
                </a:lnTo>
                <a:lnTo>
                  <a:pt x="1241" y="565"/>
                </a:lnTo>
                <a:lnTo>
                  <a:pt x="1349" y="404"/>
                </a:lnTo>
                <a:lnTo>
                  <a:pt x="1422" y="477"/>
                </a:lnTo>
                <a:lnTo>
                  <a:pt x="1430" y="484"/>
                </a:lnTo>
                <a:lnTo>
                  <a:pt x="1442" y="488"/>
                </a:lnTo>
                <a:lnTo>
                  <a:pt x="1457" y="484"/>
                </a:lnTo>
                <a:lnTo>
                  <a:pt x="1465" y="477"/>
                </a:lnTo>
                <a:lnTo>
                  <a:pt x="1473" y="469"/>
                </a:lnTo>
                <a:lnTo>
                  <a:pt x="1476" y="457"/>
                </a:lnTo>
                <a:lnTo>
                  <a:pt x="1473" y="446"/>
                </a:lnTo>
                <a:lnTo>
                  <a:pt x="1465" y="434"/>
                </a:lnTo>
                <a:lnTo>
                  <a:pt x="1388" y="357"/>
                </a:lnTo>
                <a:lnTo>
                  <a:pt x="1465" y="280"/>
                </a:lnTo>
                <a:lnTo>
                  <a:pt x="1473" y="269"/>
                </a:lnTo>
                <a:lnTo>
                  <a:pt x="1476" y="257"/>
                </a:lnTo>
                <a:lnTo>
                  <a:pt x="1473" y="246"/>
                </a:lnTo>
                <a:lnTo>
                  <a:pt x="1465" y="238"/>
                </a:lnTo>
                <a:lnTo>
                  <a:pt x="1457" y="230"/>
                </a:lnTo>
                <a:lnTo>
                  <a:pt x="1446" y="227"/>
                </a:lnTo>
                <a:lnTo>
                  <a:pt x="1430" y="230"/>
                </a:lnTo>
                <a:lnTo>
                  <a:pt x="1422" y="238"/>
                </a:lnTo>
                <a:lnTo>
                  <a:pt x="1345" y="315"/>
                </a:lnTo>
                <a:lnTo>
                  <a:pt x="1268" y="238"/>
                </a:lnTo>
                <a:lnTo>
                  <a:pt x="1257" y="230"/>
                </a:lnTo>
                <a:lnTo>
                  <a:pt x="1245" y="227"/>
                </a:lnTo>
                <a:lnTo>
                  <a:pt x="1234" y="230"/>
                </a:lnTo>
                <a:lnTo>
                  <a:pt x="1226" y="238"/>
                </a:lnTo>
                <a:lnTo>
                  <a:pt x="1218" y="246"/>
                </a:lnTo>
                <a:lnTo>
                  <a:pt x="1214" y="257"/>
                </a:lnTo>
                <a:lnTo>
                  <a:pt x="1218" y="269"/>
                </a:lnTo>
                <a:lnTo>
                  <a:pt x="1226" y="280"/>
                </a:lnTo>
                <a:lnTo>
                  <a:pt x="1272" y="327"/>
                </a:lnTo>
                <a:lnTo>
                  <a:pt x="1114" y="327"/>
                </a:lnTo>
                <a:lnTo>
                  <a:pt x="1126" y="284"/>
                </a:lnTo>
                <a:lnTo>
                  <a:pt x="1141" y="246"/>
                </a:lnTo>
                <a:lnTo>
                  <a:pt x="1164" y="215"/>
                </a:lnTo>
                <a:lnTo>
                  <a:pt x="1191" y="184"/>
                </a:lnTo>
                <a:lnTo>
                  <a:pt x="1226" y="161"/>
                </a:lnTo>
                <a:lnTo>
                  <a:pt x="1261" y="142"/>
                </a:lnTo>
                <a:lnTo>
                  <a:pt x="1303" y="130"/>
                </a:lnTo>
                <a:lnTo>
                  <a:pt x="1345" y="127"/>
                </a:lnTo>
                <a:lnTo>
                  <a:pt x="1392" y="130"/>
                </a:lnTo>
                <a:lnTo>
                  <a:pt x="1434" y="146"/>
                </a:lnTo>
                <a:lnTo>
                  <a:pt x="1476" y="165"/>
                </a:lnTo>
                <a:lnTo>
                  <a:pt x="1507" y="192"/>
                </a:lnTo>
                <a:lnTo>
                  <a:pt x="1538" y="227"/>
                </a:lnTo>
                <a:lnTo>
                  <a:pt x="1557" y="269"/>
                </a:lnTo>
                <a:lnTo>
                  <a:pt x="1573" y="311"/>
                </a:lnTo>
                <a:lnTo>
                  <a:pt x="1577" y="357"/>
                </a:lnTo>
                <a:lnTo>
                  <a:pt x="1573" y="404"/>
                </a:lnTo>
                <a:lnTo>
                  <a:pt x="1557" y="446"/>
                </a:lnTo>
                <a:lnTo>
                  <a:pt x="1538" y="488"/>
                </a:lnTo>
                <a:lnTo>
                  <a:pt x="1507" y="523"/>
                </a:lnTo>
                <a:lnTo>
                  <a:pt x="1476" y="550"/>
                </a:lnTo>
                <a:lnTo>
                  <a:pt x="1434" y="573"/>
                </a:lnTo>
                <a:lnTo>
                  <a:pt x="1392" y="584"/>
                </a:lnTo>
                <a:lnTo>
                  <a:pt x="1345" y="588"/>
                </a:lnTo>
                <a:lnTo>
                  <a:pt x="1345" y="5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9" name="Group 98"/>
          <p:cNvGrpSpPr/>
          <p:nvPr/>
        </p:nvGrpSpPr>
        <p:grpSpPr>
          <a:xfrm>
            <a:off x="6101335" y="1497810"/>
            <a:ext cx="438986" cy="634276"/>
            <a:chOff x="557213" y="3224213"/>
            <a:chExt cx="2087562" cy="3016250"/>
          </a:xfrm>
        </p:grpSpPr>
        <p:sp>
          <p:nvSpPr>
            <p:cNvPr id="100" name="Freeform 175"/>
            <p:cNvSpPr>
              <a:spLocks noEditPoints="1"/>
            </p:cNvSpPr>
            <p:nvPr/>
          </p:nvSpPr>
          <p:spPr bwMode="auto">
            <a:xfrm>
              <a:off x="557213" y="3224213"/>
              <a:ext cx="2087562" cy="3016250"/>
            </a:xfrm>
            <a:custGeom>
              <a:avLst/>
              <a:gdLst>
                <a:gd name="T0" fmla="*/ 810 w 1315"/>
                <a:gd name="T1" fmla="*/ 104 h 1900"/>
                <a:gd name="T2" fmla="*/ 763 w 1315"/>
                <a:gd name="T3" fmla="*/ 34 h 1900"/>
                <a:gd name="T4" fmla="*/ 686 w 1315"/>
                <a:gd name="T5" fmla="*/ 0 h 1900"/>
                <a:gd name="T6" fmla="*/ 602 w 1315"/>
                <a:gd name="T7" fmla="*/ 7 h 1900"/>
                <a:gd name="T8" fmla="*/ 536 w 1315"/>
                <a:gd name="T9" fmla="*/ 57 h 1900"/>
                <a:gd name="T10" fmla="*/ 497 w 1315"/>
                <a:gd name="T11" fmla="*/ 130 h 1900"/>
                <a:gd name="T12" fmla="*/ 100 w 1315"/>
                <a:gd name="T13" fmla="*/ 142 h 1900"/>
                <a:gd name="T14" fmla="*/ 31 w 1315"/>
                <a:gd name="T15" fmla="*/ 200 h 1900"/>
                <a:gd name="T16" fmla="*/ 0 w 1315"/>
                <a:gd name="T17" fmla="*/ 292 h 1900"/>
                <a:gd name="T18" fmla="*/ 16 w 1315"/>
                <a:gd name="T19" fmla="*/ 1800 h 1900"/>
                <a:gd name="T20" fmla="*/ 73 w 1315"/>
                <a:gd name="T21" fmla="*/ 1869 h 1900"/>
                <a:gd name="T22" fmla="*/ 166 w 1315"/>
                <a:gd name="T23" fmla="*/ 1900 h 1900"/>
                <a:gd name="T24" fmla="*/ 1214 w 1315"/>
                <a:gd name="T25" fmla="*/ 1885 h 1900"/>
                <a:gd name="T26" fmla="*/ 1288 w 1315"/>
                <a:gd name="T27" fmla="*/ 1827 h 1900"/>
                <a:gd name="T28" fmla="*/ 1315 w 1315"/>
                <a:gd name="T29" fmla="*/ 1735 h 1900"/>
                <a:gd name="T30" fmla="*/ 1303 w 1315"/>
                <a:gd name="T31" fmla="*/ 230 h 1900"/>
                <a:gd name="T32" fmla="*/ 1241 w 1315"/>
                <a:gd name="T33" fmla="*/ 157 h 1900"/>
                <a:gd name="T34" fmla="*/ 1153 w 1315"/>
                <a:gd name="T35" fmla="*/ 130 h 1900"/>
                <a:gd name="T36" fmla="*/ 428 w 1315"/>
                <a:gd name="T37" fmla="*/ 211 h 1900"/>
                <a:gd name="T38" fmla="*/ 459 w 1315"/>
                <a:gd name="T39" fmla="*/ 192 h 1900"/>
                <a:gd name="T40" fmla="*/ 548 w 1315"/>
                <a:gd name="T41" fmla="*/ 180 h 1900"/>
                <a:gd name="T42" fmla="*/ 559 w 1315"/>
                <a:gd name="T43" fmla="*/ 142 h 1900"/>
                <a:gd name="T44" fmla="*/ 621 w 1315"/>
                <a:gd name="T45" fmla="*/ 69 h 1900"/>
                <a:gd name="T46" fmla="*/ 679 w 1315"/>
                <a:gd name="T47" fmla="*/ 61 h 1900"/>
                <a:gd name="T48" fmla="*/ 752 w 1315"/>
                <a:gd name="T49" fmla="*/ 123 h 1900"/>
                <a:gd name="T50" fmla="*/ 760 w 1315"/>
                <a:gd name="T51" fmla="*/ 173 h 1900"/>
                <a:gd name="T52" fmla="*/ 790 w 1315"/>
                <a:gd name="T53" fmla="*/ 192 h 1900"/>
                <a:gd name="T54" fmla="*/ 879 w 1315"/>
                <a:gd name="T55" fmla="*/ 204 h 1900"/>
                <a:gd name="T56" fmla="*/ 891 w 1315"/>
                <a:gd name="T57" fmla="*/ 292 h 1900"/>
                <a:gd name="T58" fmla="*/ 868 w 1315"/>
                <a:gd name="T59" fmla="*/ 323 h 1900"/>
                <a:gd name="T60" fmla="*/ 447 w 1315"/>
                <a:gd name="T61" fmla="*/ 323 h 1900"/>
                <a:gd name="T62" fmla="*/ 424 w 1315"/>
                <a:gd name="T63" fmla="*/ 292 h 1900"/>
                <a:gd name="T64" fmla="*/ 424 w 1315"/>
                <a:gd name="T65" fmla="*/ 227 h 1900"/>
                <a:gd name="T66" fmla="*/ 887 w 1315"/>
                <a:gd name="T67" fmla="*/ 384 h 1900"/>
                <a:gd name="T68" fmla="*/ 948 w 1315"/>
                <a:gd name="T69" fmla="*/ 323 h 1900"/>
                <a:gd name="T70" fmla="*/ 197 w 1315"/>
                <a:gd name="T71" fmla="*/ 1704 h 1900"/>
                <a:gd name="T72" fmla="*/ 382 w 1315"/>
                <a:gd name="T73" fmla="*/ 350 h 1900"/>
                <a:gd name="T74" fmla="*/ 459 w 1315"/>
                <a:gd name="T75" fmla="*/ 388 h 1900"/>
                <a:gd name="T76" fmla="*/ 1249 w 1315"/>
                <a:gd name="T77" fmla="*/ 1758 h 1900"/>
                <a:gd name="T78" fmla="*/ 1191 w 1315"/>
                <a:gd name="T79" fmla="*/ 1827 h 1900"/>
                <a:gd name="T80" fmla="*/ 166 w 1315"/>
                <a:gd name="T81" fmla="*/ 1838 h 1900"/>
                <a:gd name="T82" fmla="*/ 93 w 1315"/>
                <a:gd name="T83" fmla="*/ 1808 h 1900"/>
                <a:gd name="T84" fmla="*/ 66 w 1315"/>
                <a:gd name="T85" fmla="*/ 1735 h 1900"/>
                <a:gd name="T86" fmla="*/ 73 w 1315"/>
                <a:gd name="T87" fmla="*/ 254 h 1900"/>
                <a:gd name="T88" fmla="*/ 143 w 1315"/>
                <a:gd name="T89" fmla="*/ 192 h 1900"/>
                <a:gd name="T90" fmla="*/ 363 w 1315"/>
                <a:gd name="T91" fmla="*/ 227 h 1900"/>
                <a:gd name="T92" fmla="*/ 154 w 1315"/>
                <a:gd name="T93" fmla="*/ 265 h 1900"/>
                <a:gd name="T94" fmla="*/ 135 w 1315"/>
                <a:gd name="T95" fmla="*/ 292 h 1900"/>
                <a:gd name="T96" fmla="*/ 143 w 1315"/>
                <a:gd name="T97" fmla="*/ 1758 h 1900"/>
                <a:gd name="T98" fmla="*/ 1153 w 1315"/>
                <a:gd name="T99" fmla="*/ 1765 h 1900"/>
                <a:gd name="T100" fmla="*/ 1180 w 1315"/>
                <a:gd name="T101" fmla="*/ 1750 h 1900"/>
                <a:gd name="T102" fmla="*/ 1180 w 1315"/>
                <a:gd name="T103" fmla="*/ 280 h 1900"/>
                <a:gd name="T104" fmla="*/ 1153 w 1315"/>
                <a:gd name="T105" fmla="*/ 261 h 1900"/>
                <a:gd name="T106" fmla="*/ 945 w 1315"/>
                <a:gd name="T107" fmla="*/ 192 h 1900"/>
                <a:gd name="T108" fmla="*/ 1191 w 1315"/>
                <a:gd name="T109" fmla="*/ 200 h 1900"/>
                <a:gd name="T110" fmla="*/ 1249 w 1315"/>
                <a:gd name="T111" fmla="*/ 273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15" h="1900">
                  <a:moveTo>
                    <a:pt x="1153" y="130"/>
                  </a:moveTo>
                  <a:lnTo>
                    <a:pt x="817" y="130"/>
                  </a:lnTo>
                  <a:lnTo>
                    <a:pt x="810" y="104"/>
                  </a:lnTo>
                  <a:lnTo>
                    <a:pt x="798" y="77"/>
                  </a:lnTo>
                  <a:lnTo>
                    <a:pt x="783" y="57"/>
                  </a:lnTo>
                  <a:lnTo>
                    <a:pt x="763" y="34"/>
                  </a:lnTo>
                  <a:lnTo>
                    <a:pt x="740" y="19"/>
                  </a:lnTo>
                  <a:lnTo>
                    <a:pt x="713" y="7"/>
                  </a:lnTo>
                  <a:lnTo>
                    <a:pt x="686" y="0"/>
                  </a:lnTo>
                  <a:lnTo>
                    <a:pt x="659" y="0"/>
                  </a:lnTo>
                  <a:lnTo>
                    <a:pt x="629" y="0"/>
                  </a:lnTo>
                  <a:lnTo>
                    <a:pt x="602" y="7"/>
                  </a:lnTo>
                  <a:lnTo>
                    <a:pt x="578" y="19"/>
                  </a:lnTo>
                  <a:lnTo>
                    <a:pt x="555" y="34"/>
                  </a:lnTo>
                  <a:lnTo>
                    <a:pt x="536" y="57"/>
                  </a:lnTo>
                  <a:lnTo>
                    <a:pt x="521" y="77"/>
                  </a:lnTo>
                  <a:lnTo>
                    <a:pt x="505" y="104"/>
                  </a:lnTo>
                  <a:lnTo>
                    <a:pt x="497" y="130"/>
                  </a:lnTo>
                  <a:lnTo>
                    <a:pt x="166" y="130"/>
                  </a:lnTo>
                  <a:lnTo>
                    <a:pt x="131" y="134"/>
                  </a:lnTo>
                  <a:lnTo>
                    <a:pt x="100" y="142"/>
                  </a:lnTo>
                  <a:lnTo>
                    <a:pt x="73" y="157"/>
                  </a:lnTo>
                  <a:lnTo>
                    <a:pt x="50" y="177"/>
                  </a:lnTo>
                  <a:lnTo>
                    <a:pt x="31" y="200"/>
                  </a:lnTo>
                  <a:lnTo>
                    <a:pt x="16" y="230"/>
                  </a:lnTo>
                  <a:lnTo>
                    <a:pt x="4" y="257"/>
                  </a:lnTo>
                  <a:lnTo>
                    <a:pt x="0" y="292"/>
                  </a:lnTo>
                  <a:lnTo>
                    <a:pt x="0" y="1735"/>
                  </a:lnTo>
                  <a:lnTo>
                    <a:pt x="4" y="1769"/>
                  </a:lnTo>
                  <a:lnTo>
                    <a:pt x="16" y="1800"/>
                  </a:lnTo>
                  <a:lnTo>
                    <a:pt x="31" y="1827"/>
                  </a:lnTo>
                  <a:lnTo>
                    <a:pt x="50" y="1850"/>
                  </a:lnTo>
                  <a:lnTo>
                    <a:pt x="73" y="1869"/>
                  </a:lnTo>
                  <a:lnTo>
                    <a:pt x="100" y="1885"/>
                  </a:lnTo>
                  <a:lnTo>
                    <a:pt x="131" y="1896"/>
                  </a:lnTo>
                  <a:lnTo>
                    <a:pt x="166" y="1900"/>
                  </a:lnTo>
                  <a:lnTo>
                    <a:pt x="1153" y="1900"/>
                  </a:lnTo>
                  <a:lnTo>
                    <a:pt x="1184" y="1896"/>
                  </a:lnTo>
                  <a:lnTo>
                    <a:pt x="1214" y="1885"/>
                  </a:lnTo>
                  <a:lnTo>
                    <a:pt x="1241" y="1869"/>
                  </a:lnTo>
                  <a:lnTo>
                    <a:pt x="1265" y="1850"/>
                  </a:lnTo>
                  <a:lnTo>
                    <a:pt x="1288" y="1827"/>
                  </a:lnTo>
                  <a:lnTo>
                    <a:pt x="1303" y="1800"/>
                  </a:lnTo>
                  <a:lnTo>
                    <a:pt x="1311" y="1769"/>
                  </a:lnTo>
                  <a:lnTo>
                    <a:pt x="1315" y="1735"/>
                  </a:lnTo>
                  <a:lnTo>
                    <a:pt x="1315" y="292"/>
                  </a:lnTo>
                  <a:lnTo>
                    <a:pt x="1311" y="257"/>
                  </a:lnTo>
                  <a:lnTo>
                    <a:pt x="1303" y="230"/>
                  </a:lnTo>
                  <a:lnTo>
                    <a:pt x="1288" y="200"/>
                  </a:lnTo>
                  <a:lnTo>
                    <a:pt x="1265" y="177"/>
                  </a:lnTo>
                  <a:lnTo>
                    <a:pt x="1241" y="157"/>
                  </a:lnTo>
                  <a:lnTo>
                    <a:pt x="1214" y="142"/>
                  </a:lnTo>
                  <a:lnTo>
                    <a:pt x="1184" y="134"/>
                  </a:lnTo>
                  <a:lnTo>
                    <a:pt x="1153" y="130"/>
                  </a:lnTo>
                  <a:lnTo>
                    <a:pt x="1153" y="130"/>
                  </a:lnTo>
                  <a:close/>
                  <a:moveTo>
                    <a:pt x="424" y="227"/>
                  </a:moveTo>
                  <a:lnTo>
                    <a:pt x="428" y="211"/>
                  </a:lnTo>
                  <a:lnTo>
                    <a:pt x="436" y="204"/>
                  </a:lnTo>
                  <a:lnTo>
                    <a:pt x="447" y="196"/>
                  </a:lnTo>
                  <a:lnTo>
                    <a:pt x="459" y="192"/>
                  </a:lnTo>
                  <a:lnTo>
                    <a:pt x="528" y="192"/>
                  </a:lnTo>
                  <a:lnTo>
                    <a:pt x="540" y="188"/>
                  </a:lnTo>
                  <a:lnTo>
                    <a:pt x="548" y="180"/>
                  </a:lnTo>
                  <a:lnTo>
                    <a:pt x="555" y="173"/>
                  </a:lnTo>
                  <a:lnTo>
                    <a:pt x="559" y="161"/>
                  </a:lnTo>
                  <a:lnTo>
                    <a:pt x="559" y="142"/>
                  </a:lnTo>
                  <a:lnTo>
                    <a:pt x="567" y="123"/>
                  </a:lnTo>
                  <a:lnTo>
                    <a:pt x="586" y="88"/>
                  </a:lnTo>
                  <a:lnTo>
                    <a:pt x="621" y="69"/>
                  </a:lnTo>
                  <a:lnTo>
                    <a:pt x="636" y="61"/>
                  </a:lnTo>
                  <a:lnTo>
                    <a:pt x="659" y="61"/>
                  </a:lnTo>
                  <a:lnTo>
                    <a:pt x="679" y="61"/>
                  </a:lnTo>
                  <a:lnTo>
                    <a:pt x="698" y="69"/>
                  </a:lnTo>
                  <a:lnTo>
                    <a:pt x="729" y="88"/>
                  </a:lnTo>
                  <a:lnTo>
                    <a:pt x="752" y="123"/>
                  </a:lnTo>
                  <a:lnTo>
                    <a:pt x="756" y="142"/>
                  </a:lnTo>
                  <a:lnTo>
                    <a:pt x="760" y="161"/>
                  </a:lnTo>
                  <a:lnTo>
                    <a:pt x="760" y="173"/>
                  </a:lnTo>
                  <a:lnTo>
                    <a:pt x="767" y="180"/>
                  </a:lnTo>
                  <a:lnTo>
                    <a:pt x="779" y="188"/>
                  </a:lnTo>
                  <a:lnTo>
                    <a:pt x="790" y="192"/>
                  </a:lnTo>
                  <a:lnTo>
                    <a:pt x="856" y="192"/>
                  </a:lnTo>
                  <a:lnTo>
                    <a:pt x="868" y="196"/>
                  </a:lnTo>
                  <a:lnTo>
                    <a:pt x="879" y="204"/>
                  </a:lnTo>
                  <a:lnTo>
                    <a:pt x="887" y="211"/>
                  </a:lnTo>
                  <a:lnTo>
                    <a:pt x="891" y="227"/>
                  </a:lnTo>
                  <a:lnTo>
                    <a:pt x="891" y="292"/>
                  </a:lnTo>
                  <a:lnTo>
                    <a:pt x="887" y="304"/>
                  </a:lnTo>
                  <a:lnTo>
                    <a:pt x="879" y="315"/>
                  </a:lnTo>
                  <a:lnTo>
                    <a:pt x="868" y="323"/>
                  </a:lnTo>
                  <a:lnTo>
                    <a:pt x="856" y="327"/>
                  </a:lnTo>
                  <a:lnTo>
                    <a:pt x="459" y="327"/>
                  </a:lnTo>
                  <a:lnTo>
                    <a:pt x="447" y="323"/>
                  </a:lnTo>
                  <a:lnTo>
                    <a:pt x="436" y="315"/>
                  </a:lnTo>
                  <a:lnTo>
                    <a:pt x="428" y="304"/>
                  </a:lnTo>
                  <a:lnTo>
                    <a:pt x="424" y="292"/>
                  </a:lnTo>
                  <a:lnTo>
                    <a:pt x="424" y="292"/>
                  </a:lnTo>
                  <a:lnTo>
                    <a:pt x="424" y="292"/>
                  </a:lnTo>
                  <a:lnTo>
                    <a:pt x="424" y="227"/>
                  </a:lnTo>
                  <a:close/>
                  <a:moveTo>
                    <a:pt x="459" y="388"/>
                  </a:moveTo>
                  <a:lnTo>
                    <a:pt x="856" y="388"/>
                  </a:lnTo>
                  <a:lnTo>
                    <a:pt x="887" y="384"/>
                  </a:lnTo>
                  <a:lnTo>
                    <a:pt x="914" y="369"/>
                  </a:lnTo>
                  <a:lnTo>
                    <a:pt x="933" y="350"/>
                  </a:lnTo>
                  <a:lnTo>
                    <a:pt x="948" y="323"/>
                  </a:lnTo>
                  <a:lnTo>
                    <a:pt x="1122" y="323"/>
                  </a:lnTo>
                  <a:lnTo>
                    <a:pt x="1122" y="1704"/>
                  </a:lnTo>
                  <a:lnTo>
                    <a:pt x="197" y="1704"/>
                  </a:lnTo>
                  <a:lnTo>
                    <a:pt x="197" y="323"/>
                  </a:lnTo>
                  <a:lnTo>
                    <a:pt x="370" y="323"/>
                  </a:lnTo>
                  <a:lnTo>
                    <a:pt x="382" y="350"/>
                  </a:lnTo>
                  <a:lnTo>
                    <a:pt x="405" y="369"/>
                  </a:lnTo>
                  <a:lnTo>
                    <a:pt x="432" y="384"/>
                  </a:lnTo>
                  <a:lnTo>
                    <a:pt x="459" y="388"/>
                  </a:lnTo>
                  <a:lnTo>
                    <a:pt x="459" y="388"/>
                  </a:lnTo>
                  <a:close/>
                  <a:moveTo>
                    <a:pt x="1253" y="1735"/>
                  </a:moveTo>
                  <a:lnTo>
                    <a:pt x="1249" y="1758"/>
                  </a:lnTo>
                  <a:lnTo>
                    <a:pt x="1245" y="1777"/>
                  </a:lnTo>
                  <a:lnTo>
                    <a:pt x="1222" y="1808"/>
                  </a:lnTo>
                  <a:lnTo>
                    <a:pt x="1191" y="1827"/>
                  </a:lnTo>
                  <a:lnTo>
                    <a:pt x="1172" y="1835"/>
                  </a:lnTo>
                  <a:lnTo>
                    <a:pt x="1153" y="1838"/>
                  </a:lnTo>
                  <a:lnTo>
                    <a:pt x="166" y="1838"/>
                  </a:lnTo>
                  <a:lnTo>
                    <a:pt x="143" y="1835"/>
                  </a:lnTo>
                  <a:lnTo>
                    <a:pt x="127" y="1827"/>
                  </a:lnTo>
                  <a:lnTo>
                    <a:pt x="93" y="1808"/>
                  </a:lnTo>
                  <a:lnTo>
                    <a:pt x="73" y="1777"/>
                  </a:lnTo>
                  <a:lnTo>
                    <a:pt x="66" y="1758"/>
                  </a:lnTo>
                  <a:lnTo>
                    <a:pt x="66" y="1735"/>
                  </a:lnTo>
                  <a:lnTo>
                    <a:pt x="66" y="292"/>
                  </a:lnTo>
                  <a:lnTo>
                    <a:pt x="66" y="273"/>
                  </a:lnTo>
                  <a:lnTo>
                    <a:pt x="73" y="254"/>
                  </a:lnTo>
                  <a:lnTo>
                    <a:pt x="93" y="219"/>
                  </a:lnTo>
                  <a:lnTo>
                    <a:pt x="127" y="200"/>
                  </a:lnTo>
                  <a:lnTo>
                    <a:pt x="143" y="192"/>
                  </a:lnTo>
                  <a:lnTo>
                    <a:pt x="166" y="192"/>
                  </a:lnTo>
                  <a:lnTo>
                    <a:pt x="370" y="192"/>
                  </a:lnTo>
                  <a:lnTo>
                    <a:pt x="363" y="227"/>
                  </a:lnTo>
                  <a:lnTo>
                    <a:pt x="363" y="261"/>
                  </a:lnTo>
                  <a:lnTo>
                    <a:pt x="166" y="261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5" y="280"/>
                  </a:lnTo>
                  <a:lnTo>
                    <a:pt x="135" y="292"/>
                  </a:lnTo>
                  <a:lnTo>
                    <a:pt x="135" y="1735"/>
                  </a:lnTo>
                  <a:lnTo>
                    <a:pt x="135" y="1750"/>
                  </a:lnTo>
                  <a:lnTo>
                    <a:pt x="143" y="1758"/>
                  </a:lnTo>
                  <a:lnTo>
                    <a:pt x="154" y="1765"/>
                  </a:lnTo>
                  <a:lnTo>
                    <a:pt x="166" y="1765"/>
                  </a:lnTo>
                  <a:lnTo>
                    <a:pt x="1153" y="1765"/>
                  </a:lnTo>
                  <a:lnTo>
                    <a:pt x="1164" y="1765"/>
                  </a:lnTo>
                  <a:lnTo>
                    <a:pt x="1172" y="1758"/>
                  </a:lnTo>
                  <a:lnTo>
                    <a:pt x="1180" y="1750"/>
                  </a:lnTo>
                  <a:lnTo>
                    <a:pt x="1184" y="1735"/>
                  </a:lnTo>
                  <a:lnTo>
                    <a:pt x="1184" y="292"/>
                  </a:lnTo>
                  <a:lnTo>
                    <a:pt x="1180" y="280"/>
                  </a:lnTo>
                  <a:lnTo>
                    <a:pt x="1172" y="269"/>
                  </a:lnTo>
                  <a:lnTo>
                    <a:pt x="1164" y="265"/>
                  </a:lnTo>
                  <a:lnTo>
                    <a:pt x="1153" y="261"/>
                  </a:lnTo>
                  <a:lnTo>
                    <a:pt x="952" y="261"/>
                  </a:lnTo>
                  <a:lnTo>
                    <a:pt x="952" y="227"/>
                  </a:lnTo>
                  <a:lnTo>
                    <a:pt x="945" y="192"/>
                  </a:lnTo>
                  <a:lnTo>
                    <a:pt x="1153" y="192"/>
                  </a:lnTo>
                  <a:lnTo>
                    <a:pt x="1172" y="192"/>
                  </a:lnTo>
                  <a:lnTo>
                    <a:pt x="1191" y="200"/>
                  </a:lnTo>
                  <a:lnTo>
                    <a:pt x="1222" y="219"/>
                  </a:lnTo>
                  <a:lnTo>
                    <a:pt x="1245" y="254"/>
                  </a:lnTo>
                  <a:lnTo>
                    <a:pt x="1249" y="273"/>
                  </a:lnTo>
                  <a:lnTo>
                    <a:pt x="1253" y="292"/>
                  </a:lnTo>
                  <a:lnTo>
                    <a:pt x="1253" y="17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176"/>
            <p:cNvSpPr>
              <a:spLocks/>
            </p:cNvSpPr>
            <p:nvPr/>
          </p:nvSpPr>
          <p:spPr bwMode="auto">
            <a:xfrm>
              <a:off x="1555750" y="3430588"/>
              <a:ext cx="96837" cy="147638"/>
            </a:xfrm>
            <a:custGeom>
              <a:avLst/>
              <a:gdLst>
                <a:gd name="T0" fmla="*/ 30 w 61"/>
                <a:gd name="T1" fmla="*/ 93 h 93"/>
                <a:gd name="T2" fmla="*/ 42 w 61"/>
                <a:gd name="T3" fmla="*/ 93 h 93"/>
                <a:gd name="T4" fmla="*/ 50 w 61"/>
                <a:gd name="T5" fmla="*/ 85 h 93"/>
                <a:gd name="T6" fmla="*/ 57 w 61"/>
                <a:gd name="T7" fmla="*/ 74 h 93"/>
                <a:gd name="T8" fmla="*/ 61 w 61"/>
                <a:gd name="T9" fmla="*/ 62 h 93"/>
                <a:gd name="T10" fmla="*/ 61 w 61"/>
                <a:gd name="T11" fmla="*/ 31 h 93"/>
                <a:gd name="T12" fmla="*/ 57 w 61"/>
                <a:gd name="T13" fmla="*/ 20 h 93"/>
                <a:gd name="T14" fmla="*/ 50 w 61"/>
                <a:gd name="T15" fmla="*/ 8 h 93"/>
                <a:gd name="T16" fmla="*/ 42 w 61"/>
                <a:gd name="T17" fmla="*/ 0 h 93"/>
                <a:gd name="T18" fmla="*/ 30 w 61"/>
                <a:gd name="T19" fmla="*/ 0 h 93"/>
                <a:gd name="T20" fmla="*/ 19 w 61"/>
                <a:gd name="T21" fmla="*/ 0 h 93"/>
                <a:gd name="T22" fmla="*/ 7 w 61"/>
                <a:gd name="T23" fmla="*/ 8 h 93"/>
                <a:gd name="T24" fmla="*/ 0 w 61"/>
                <a:gd name="T25" fmla="*/ 20 h 93"/>
                <a:gd name="T26" fmla="*/ 0 w 61"/>
                <a:gd name="T27" fmla="*/ 31 h 93"/>
                <a:gd name="T28" fmla="*/ 0 w 61"/>
                <a:gd name="T29" fmla="*/ 62 h 93"/>
                <a:gd name="T30" fmla="*/ 0 w 61"/>
                <a:gd name="T31" fmla="*/ 74 h 93"/>
                <a:gd name="T32" fmla="*/ 7 w 61"/>
                <a:gd name="T33" fmla="*/ 85 h 93"/>
                <a:gd name="T34" fmla="*/ 19 w 61"/>
                <a:gd name="T35" fmla="*/ 93 h 93"/>
                <a:gd name="T36" fmla="*/ 30 w 61"/>
                <a:gd name="T37" fmla="*/ 93 h 93"/>
                <a:gd name="T38" fmla="*/ 30 w 61"/>
                <a:gd name="T3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93">
                  <a:moveTo>
                    <a:pt x="30" y="93"/>
                  </a:moveTo>
                  <a:lnTo>
                    <a:pt x="42" y="93"/>
                  </a:lnTo>
                  <a:lnTo>
                    <a:pt x="50" y="85"/>
                  </a:lnTo>
                  <a:lnTo>
                    <a:pt x="57" y="74"/>
                  </a:lnTo>
                  <a:lnTo>
                    <a:pt x="61" y="62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9" y="0"/>
                  </a:lnTo>
                  <a:lnTo>
                    <a:pt x="7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7" y="85"/>
                  </a:lnTo>
                  <a:lnTo>
                    <a:pt x="19" y="93"/>
                  </a:lnTo>
                  <a:lnTo>
                    <a:pt x="30" y="93"/>
                  </a:lnTo>
                  <a:lnTo>
                    <a:pt x="30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177"/>
            <p:cNvSpPr>
              <a:spLocks/>
            </p:cNvSpPr>
            <p:nvPr/>
          </p:nvSpPr>
          <p:spPr bwMode="auto">
            <a:xfrm>
              <a:off x="1028700" y="4108450"/>
              <a:ext cx="777875" cy="98425"/>
            </a:xfrm>
            <a:custGeom>
              <a:avLst/>
              <a:gdLst>
                <a:gd name="T0" fmla="*/ 0 w 490"/>
                <a:gd name="T1" fmla="*/ 31 h 62"/>
                <a:gd name="T2" fmla="*/ 4 w 490"/>
                <a:gd name="T3" fmla="*/ 43 h 62"/>
                <a:gd name="T4" fmla="*/ 12 w 490"/>
                <a:gd name="T5" fmla="*/ 50 h 62"/>
                <a:gd name="T6" fmla="*/ 19 w 490"/>
                <a:gd name="T7" fmla="*/ 58 h 62"/>
                <a:gd name="T8" fmla="*/ 31 w 490"/>
                <a:gd name="T9" fmla="*/ 62 h 62"/>
                <a:gd name="T10" fmla="*/ 459 w 490"/>
                <a:gd name="T11" fmla="*/ 62 h 62"/>
                <a:gd name="T12" fmla="*/ 470 w 490"/>
                <a:gd name="T13" fmla="*/ 58 h 62"/>
                <a:gd name="T14" fmla="*/ 482 w 490"/>
                <a:gd name="T15" fmla="*/ 50 h 62"/>
                <a:gd name="T16" fmla="*/ 490 w 490"/>
                <a:gd name="T17" fmla="*/ 43 h 62"/>
                <a:gd name="T18" fmla="*/ 490 w 490"/>
                <a:gd name="T19" fmla="*/ 31 h 62"/>
                <a:gd name="T20" fmla="*/ 490 w 490"/>
                <a:gd name="T21" fmla="*/ 20 h 62"/>
                <a:gd name="T22" fmla="*/ 482 w 490"/>
                <a:gd name="T23" fmla="*/ 8 h 62"/>
                <a:gd name="T24" fmla="*/ 470 w 490"/>
                <a:gd name="T25" fmla="*/ 0 h 62"/>
                <a:gd name="T26" fmla="*/ 459 w 490"/>
                <a:gd name="T27" fmla="*/ 0 h 62"/>
                <a:gd name="T28" fmla="*/ 31 w 490"/>
                <a:gd name="T29" fmla="*/ 0 h 62"/>
                <a:gd name="T30" fmla="*/ 19 w 490"/>
                <a:gd name="T31" fmla="*/ 0 h 62"/>
                <a:gd name="T32" fmla="*/ 12 w 490"/>
                <a:gd name="T33" fmla="*/ 8 h 62"/>
                <a:gd name="T34" fmla="*/ 4 w 490"/>
                <a:gd name="T35" fmla="*/ 20 h 62"/>
                <a:gd name="T36" fmla="*/ 0 w 490"/>
                <a:gd name="T37" fmla="*/ 31 h 62"/>
                <a:gd name="T38" fmla="*/ 0 w 490"/>
                <a:gd name="T3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0" y="31"/>
                  </a:moveTo>
                  <a:lnTo>
                    <a:pt x="4" y="43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0"/>
                  </a:lnTo>
                  <a:lnTo>
                    <a:pt x="490" y="43"/>
                  </a:lnTo>
                  <a:lnTo>
                    <a:pt x="490" y="31"/>
                  </a:lnTo>
                  <a:lnTo>
                    <a:pt x="490" y="20"/>
                  </a:lnTo>
                  <a:lnTo>
                    <a:pt x="482" y="8"/>
                  </a:lnTo>
                  <a:lnTo>
                    <a:pt x="470" y="0"/>
                  </a:lnTo>
                  <a:lnTo>
                    <a:pt x="459" y="0"/>
                  </a:ln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178"/>
            <p:cNvSpPr>
              <a:spLocks/>
            </p:cNvSpPr>
            <p:nvPr/>
          </p:nvSpPr>
          <p:spPr bwMode="auto">
            <a:xfrm>
              <a:off x="1028700" y="4316413"/>
              <a:ext cx="623887" cy="98425"/>
            </a:xfrm>
            <a:custGeom>
              <a:avLst/>
              <a:gdLst>
                <a:gd name="T0" fmla="*/ 31 w 393"/>
                <a:gd name="T1" fmla="*/ 62 h 62"/>
                <a:gd name="T2" fmla="*/ 362 w 393"/>
                <a:gd name="T3" fmla="*/ 62 h 62"/>
                <a:gd name="T4" fmla="*/ 374 w 393"/>
                <a:gd name="T5" fmla="*/ 58 h 62"/>
                <a:gd name="T6" fmla="*/ 382 w 393"/>
                <a:gd name="T7" fmla="*/ 54 h 62"/>
                <a:gd name="T8" fmla="*/ 389 w 393"/>
                <a:gd name="T9" fmla="*/ 43 h 62"/>
                <a:gd name="T10" fmla="*/ 393 w 393"/>
                <a:gd name="T11" fmla="*/ 31 h 62"/>
                <a:gd name="T12" fmla="*/ 389 w 393"/>
                <a:gd name="T13" fmla="*/ 19 h 62"/>
                <a:gd name="T14" fmla="*/ 382 w 393"/>
                <a:gd name="T15" fmla="*/ 8 h 62"/>
                <a:gd name="T16" fmla="*/ 374 w 393"/>
                <a:gd name="T17" fmla="*/ 4 h 62"/>
                <a:gd name="T18" fmla="*/ 362 w 393"/>
                <a:gd name="T19" fmla="*/ 0 h 62"/>
                <a:gd name="T20" fmla="*/ 31 w 393"/>
                <a:gd name="T21" fmla="*/ 0 h 62"/>
                <a:gd name="T22" fmla="*/ 19 w 393"/>
                <a:gd name="T23" fmla="*/ 4 h 62"/>
                <a:gd name="T24" fmla="*/ 12 w 393"/>
                <a:gd name="T25" fmla="*/ 8 h 62"/>
                <a:gd name="T26" fmla="*/ 4 w 393"/>
                <a:gd name="T27" fmla="*/ 19 h 62"/>
                <a:gd name="T28" fmla="*/ 0 w 393"/>
                <a:gd name="T29" fmla="*/ 31 h 62"/>
                <a:gd name="T30" fmla="*/ 4 w 393"/>
                <a:gd name="T31" fmla="*/ 43 h 62"/>
                <a:gd name="T32" fmla="*/ 12 w 393"/>
                <a:gd name="T33" fmla="*/ 54 h 62"/>
                <a:gd name="T34" fmla="*/ 19 w 393"/>
                <a:gd name="T35" fmla="*/ 58 h 62"/>
                <a:gd name="T36" fmla="*/ 31 w 393"/>
                <a:gd name="T37" fmla="*/ 62 h 62"/>
                <a:gd name="T38" fmla="*/ 31 w 393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2">
                  <a:moveTo>
                    <a:pt x="31" y="62"/>
                  </a:moveTo>
                  <a:lnTo>
                    <a:pt x="362" y="62"/>
                  </a:lnTo>
                  <a:lnTo>
                    <a:pt x="374" y="58"/>
                  </a:lnTo>
                  <a:lnTo>
                    <a:pt x="382" y="54"/>
                  </a:lnTo>
                  <a:lnTo>
                    <a:pt x="389" y="43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3"/>
                  </a:lnTo>
                  <a:lnTo>
                    <a:pt x="12" y="54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179"/>
            <p:cNvSpPr>
              <a:spLocks/>
            </p:cNvSpPr>
            <p:nvPr/>
          </p:nvSpPr>
          <p:spPr bwMode="auto">
            <a:xfrm>
              <a:off x="1028700" y="4524375"/>
              <a:ext cx="777875" cy="98425"/>
            </a:xfrm>
            <a:custGeom>
              <a:avLst/>
              <a:gdLst>
                <a:gd name="T0" fmla="*/ 459 w 490"/>
                <a:gd name="T1" fmla="*/ 0 h 62"/>
                <a:gd name="T2" fmla="*/ 31 w 490"/>
                <a:gd name="T3" fmla="*/ 0 h 62"/>
                <a:gd name="T4" fmla="*/ 19 w 490"/>
                <a:gd name="T5" fmla="*/ 4 h 62"/>
                <a:gd name="T6" fmla="*/ 12 w 490"/>
                <a:gd name="T7" fmla="*/ 8 h 62"/>
                <a:gd name="T8" fmla="*/ 4 w 490"/>
                <a:gd name="T9" fmla="*/ 19 h 62"/>
                <a:gd name="T10" fmla="*/ 0 w 490"/>
                <a:gd name="T11" fmla="*/ 31 h 62"/>
                <a:gd name="T12" fmla="*/ 4 w 490"/>
                <a:gd name="T13" fmla="*/ 42 h 62"/>
                <a:gd name="T14" fmla="*/ 12 w 490"/>
                <a:gd name="T15" fmla="*/ 54 h 62"/>
                <a:gd name="T16" fmla="*/ 19 w 490"/>
                <a:gd name="T17" fmla="*/ 58 h 62"/>
                <a:gd name="T18" fmla="*/ 31 w 490"/>
                <a:gd name="T19" fmla="*/ 62 h 62"/>
                <a:gd name="T20" fmla="*/ 459 w 490"/>
                <a:gd name="T21" fmla="*/ 62 h 62"/>
                <a:gd name="T22" fmla="*/ 470 w 490"/>
                <a:gd name="T23" fmla="*/ 58 h 62"/>
                <a:gd name="T24" fmla="*/ 482 w 490"/>
                <a:gd name="T25" fmla="*/ 54 h 62"/>
                <a:gd name="T26" fmla="*/ 490 w 490"/>
                <a:gd name="T27" fmla="*/ 42 h 62"/>
                <a:gd name="T28" fmla="*/ 490 w 490"/>
                <a:gd name="T29" fmla="*/ 31 h 62"/>
                <a:gd name="T30" fmla="*/ 490 w 490"/>
                <a:gd name="T31" fmla="*/ 19 h 62"/>
                <a:gd name="T32" fmla="*/ 482 w 490"/>
                <a:gd name="T33" fmla="*/ 8 h 62"/>
                <a:gd name="T34" fmla="*/ 470 w 490"/>
                <a:gd name="T35" fmla="*/ 4 h 62"/>
                <a:gd name="T36" fmla="*/ 459 w 490"/>
                <a:gd name="T37" fmla="*/ 0 h 62"/>
                <a:gd name="T38" fmla="*/ 459 w 490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459" y="0"/>
                  </a:move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4"/>
                  </a:lnTo>
                  <a:lnTo>
                    <a:pt x="490" y="42"/>
                  </a:lnTo>
                  <a:lnTo>
                    <a:pt x="490" y="31"/>
                  </a:lnTo>
                  <a:lnTo>
                    <a:pt x="490" y="19"/>
                  </a:lnTo>
                  <a:lnTo>
                    <a:pt x="482" y="8"/>
                  </a:lnTo>
                  <a:lnTo>
                    <a:pt x="470" y="4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180"/>
            <p:cNvSpPr>
              <a:spLocks/>
            </p:cNvSpPr>
            <p:nvPr/>
          </p:nvSpPr>
          <p:spPr bwMode="auto">
            <a:xfrm>
              <a:off x="1028700" y="4732338"/>
              <a:ext cx="623887" cy="96838"/>
            </a:xfrm>
            <a:custGeom>
              <a:avLst/>
              <a:gdLst>
                <a:gd name="T0" fmla="*/ 31 w 393"/>
                <a:gd name="T1" fmla="*/ 61 h 61"/>
                <a:gd name="T2" fmla="*/ 362 w 393"/>
                <a:gd name="T3" fmla="*/ 61 h 61"/>
                <a:gd name="T4" fmla="*/ 374 w 393"/>
                <a:gd name="T5" fmla="*/ 61 h 61"/>
                <a:gd name="T6" fmla="*/ 382 w 393"/>
                <a:gd name="T7" fmla="*/ 54 h 61"/>
                <a:gd name="T8" fmla="*/ 389 w 393"/>
                <a:gd name="T9" fmla="*/ 42 h 61"/>
                <a:gd name="T10" fmla="*/ 393 w 393"/>
                <a:gd name="T11" fmla="*/ 31 h 61"/>
                <a:gd name="T12" fmla="*/ 389 w 393"/>
                <a:gd name="T13" fmla="*/ 19 h 61"/>
                <a:gd name="T14" fmla="*/ 382 w 393"/>
                <a:gd name="T15" fmla="*/ 8 h 61"/>
                <a:gd name="T16" fmla="*/ 374 w 393"/>
                <a:gd name="T17" fmla="*/ 4 h 61"/>
                <a:gd name="T18" fmla="*/ 362 w 393"/>
                <a:gd name="T19" fmla="*/ 0 h 61"/>
                <a:gd name="T20" fmla="*/ 31 w 393"/>
                <a:gd name="T21" fmla="*/ 0 h 61"/>
                <a:gd name="T22" fmla="*/ 19 w 393"/>
                <a:gd name="T23" fmla="*/ 4 h 61"/>
                <a:gd name="T24" fmla="*/ 12 w 393"/>
                <a:gd name="T25" fmla="*/ 8 h 61"/>
                <a:gd name="T26" fmla="*/ 4 w 393"/>
                <a:gd name="T27" fmla="*/ 19 h 61"/>
                <a:gd name="T28" fmla="*/ 0 w 393"/>
                <a:gd name="T29" fmla="*/ 31 h 61"/>
                <a:gd name="T30" fmla="*/ 4 w 393"/>
                <a:gd name="T31" fmla="*/ 42 h 61"/>
                <a:gd name="T32" fmla="*/ 12 w 393"/>
                <a:gd name="T33" fmla="*/ 54 h 61"/>
                <a:gd name="T34" fmla="*/ 19 w 393"/>
                <a:gd name="T35" fmla="*/ 61 h 61"/>
                <a:gd name="T36" fmla="*/ 31 w 393"/>
                <a:gd name="T37" fmla="*/ 61 h 61"/>
                <a:gd name="T38" fmla="*/ 31 w 393"/>
                <a:gd name="T3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1">
                  <a:moveTo>
                    <a:pt x="31" y="61"/>
                  </a:moveTo>
                  <a:lnTo>
                    <a:pt x="362" y="61"/>
                  </a:lnTo>
                  <a:lnTo>
                    <a:pt x="374" y="61"/>
                  </a:lnTo>
                  <a:lnTo>
                    <a:pt x="382" y="54"/>
                  </a:lnTo>
                  <a:lnTo>
                    <a:pt x="389" y="42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4"/>
                  </a:lnTo>
                  <a:lnTo>
                    <a:pt x="19" y="61"/>
                  </a:lnTo>
                  <a:lnTo>
                    <a:pt x="31" y="61"/>
                  </a:lnTo>
                  <a:lnTo>
                    <a:pt x="31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81"/>
            <p:cNvSpPr>
              <a:spLocks/>
            </p:cNvSpPr>
            <p:nvPr/>
          </p:nvSpPr>
          <p:spPr bwMode="auto">
            <a:xfrm>
              <a:off x="1028700" y="4940300"/>
              <a:ext cx="777875" cy="96838"/>
            </a:xfrm>
            <a:custGeom>
              <a:avLst/>
              <a:gdLst>
                <a:gd name="T0" fmla="*/ 459 w 490"/>
                <a:gd name="T1" fmla="*/ 0 h 61"/>
                <a:gd name="T2" fmla="*/ 31 w 490"/>
                <a:gd name="T3" fmla="*/ 0 h 61"/>
                <a:gd name="T4" fmla="*/ 19 w 490"/>
                <a:gd name="T5" fmla="*/ 3 h 61"/>
                <a:gd name="T6" fmla="*/ 12 w 490"/>
                <a:gd name="T7" fmla="*/ 11 h 61"/>
                <a:gd name="T8" fmla="*/ 4 w 490"/>
                <a:gd name="T9" fmla="*/ 19 h 61"/>
                <a:gd name="T10" fmla="*/ 0 w 490"/>
                <a:gd name="T11" fmla="*/ 30 h 61"/>
                <a:gd name="T12" fmla="*/ 4 w 490"/>
                <a:gd name="T13" fmla="*/ 42 h 61"/>
                <a:gd name="T14" fmla="*/ 12 w 490"/>
                <a:gd name="T15" fmla="*/ 53 h 61"/>
                <a:gd name="T16" fmla="*/ 19 w 490"/>
                <a:gd name="T17" fmla="*/ 61 h 61"/>
                <a:gd name="T18" fmla="*/ 31 w 490"/>
                <a:gd name="T19" fmla="*/ 61 h 61"/>
                <a:gd name="T20" fmla="*/ 459 w 490"/>
                <a:gd name="T21" fmla="*/ 61 h 61"/>
                <a:gd name="T22" fmla="*/ 470 w 490"/>
                <a:gd name="T23" fmla="*/ 61 h 61"/>
                <a:gd name="T24" fmla="*/ 482 w 490"/>
                <a:gd name="T25" fmla="*/ 53 h 61"/>
                <a:gd name="T26" fmla="*/ 490 w 490"/>
                <a:gd name="T27" fmla="*/ 42 h 61"/>
                <a:gd name="T28" fmla="*/ 490 w 490"/>
                <a:gd name="T29" fmla="*/ 30 h 61"/>
                <a:gd name="T30" fmla="*/ 490 w 490"/>
                <a:gd name="T31" fmla="*/ 19 h 61"/>
                <a:gd name="T32" fmla="*/ 482 w 490"/>
                <a:gd name="T33" fmla="*/ 11 h 61"/>
                <a:gd name="T34" fmla="*/ 470 w 490"/>
                <a:gd name="T35" fmla="*/ 3 h 61"/>
                <a:gd name="T36" fmla="*/ 459 w 490"/>
                <a:gd name="T37" fmla="*/ 0 h 61"/>
                <a:gd name="T38" fmla="*/ 459 w 490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1">
                  <a:moveTo>
                    <a:pt x="459" y="0"/>
                  </a:moveTo>
                  <a:lnTo>
                    <a:pt x="31" y="0"/>
                  </a:lnTo>
                  <a:lnTo>
                    <a:pt x="19" y="3"/>
                  </a:lnTo>
                  <a:lnTo>
                    <a:pt x="12" y="11"/>
                  </a:lnTo>
                  <a:lnTo>
                    <a:pt x="4" y="19"/>
                  </a:lnTo>
                  <a:lnTo>
                    <a:pt x="0" y="30"/>
                  </a:lnTo>
                  <a:lnTo>
                    <a:pt x="4" y="42"/>
                  </a:lnTo>
                  <a:lnTo>
                    <a:pt x="12" y="53"/>
                  </a:lnTo>
                  <a:lnTo>
                    <a:pt x="19" y="61"/>
                  </a:lnTo>
                  <a:lnTo>
                    <a:pt x="31" y="61"/>
                  </a:lnTo>
                  <a:lnTo>
                    <a:pt x="459" y="61"/>
                  </a:lnTo>
                  <a:lnTo>
                    <a:pt x="470" y="61"/>
                  </a:lnTo>
                  <a:lnTo>
                    <a:pt x="482" y="53"/>
                  </a:lnTo>
                  <a:lnTo>
                    <a:pt x="490" y="42"/>
                  </a:lnTo>
                  <a:lnTo>
                    <a:pt x="490" y="30"/>
                  </a:lnTo>
                  <a:lnTo>
                    <a:pt x="490" y="19"/>
                  </a:lnTo>
                  <a:lnTo>
                    <a:pt x="482" y="11"/>
                  </a:lnTo>
                  <a:lnTo>
                    <a:pt x="470" y="3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182"/>
            <p:cNvSpPr>
              <a:spLocks/>
            </p:cNvSpPr>
            <p:nvPr/>
          </p:nvSpPr>
          <p:spPr bwMode="auto">
            <a:xfrm>
              <a:off x="1028700" y="5146675"/>
              <a:ext cx="623887" cy="98425"/>
            </a:xfrm>
            <a:custGeom>
              <a:avLst/>
              <a:gdLst>
                <a:gd name="T0" fmla="*/ 31 w 393"/>
                <a:gd name="T1" fmla="*/ 62 h 62"/>
                <a:gd name="T2" fmla="*/ 362 w 393"/>
                <a:gd name="T3" fmla="*/ 62 h 62"/>
                <a:gd name="T4" fmla="*/ 374 w 393"/>
                <a:gd name="T5" fmla="*/ 62 h 62"/>
                <a:gd name="T6" fmla="*/ 382 w 393"/>
                <a:gd name="T7" fmla="*/ 54 h 62"/>
                <a:gd name="T8" fmla="*/ 389 w 393"/>
                <a:gd name="T9" fmla="*/ 47 h 62"/>
                <a:gd name="T10" fmla="*/ 393 w 393"/>
                <a:gd name="T11" fmla="*/ 31 h 62"/>
                <a:gd name="T12" fmla="*/ 389 w 393"/>
                <a:gd name="T13" fmla="*/ 20 h 62"/>
                <a:gd name="T14" fmla="*/ 382 w 393"/>
                <a:gd name="T15" fmla="*/ 12 h 62"/>
                <a:gd name="T16" fmla="*/ 374 w 393"/>
                <a:gd name="T17" fmla="*/ 4 h 62"/>
                <a:gd name="T18" fmla="*/ 362 w 393"/>
                <a:gd name="T19" fmla="*/ 0 h 62"/>
                <a:gd name="T20" fmla="*/ 31 w 393"/>
                <a:gd name="T21" fmla="*/ 0 h 62"/>
                <a:gd name="T22" fmla="*/ 19 w 393"/>
                <a:gd name="T23" fmla="*/ 4 h 62"/>
                <a:gd name="T24" fmla="*/ 12 w 393"/>
                <a:gd name="T25" fmla="*/ 12 h 62"/>
                <a:gd name="T26" fmla="*/ 4 w 393"/>
                <a:gd name="T27" fmla="*/ 20 h 62"/>
                <a:gd name="T28" fmla="*/ 0 w 393"/>
                <a:gd name="T29" fmla="*/ 31 h 62"/>
                <a:gd name="T30" fmla="*/ 4 w 393"/>
                <a:gd name="T31" fmla="*/ 47 h 62"/>
                <a:gd name="T32" fmla="*/ 12 w 393"/>
                <a:gd name="T33" fmla="*/ 54 h 62"/>
                <a:gd name="T34" fmla="*/ 19 w 393"/>
                <a:gd name="T35" fmla="*/ 62 h 62"/>
                <a:gd name="T36" fmla="*/ 31 w 393"/>
                <a:gd name="T37" fmla="*/ 62 h 62"/>
                <a:gd name="T38" fmla="*/ 31 w 393"/>
                <a:gd name="T3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2">
                  <a:moveTo>
                    <a:pt x="31" y="62"/>
                  </a:moveTo>
                  <a:lnTo>
                    <a:pt x="362" y="62"/>
                  </a:lnTo>
                  <a:lnTo>
                    <a:pt x="374" y="62"/>
                  </a:lnTo>
                  <a:lnTo>
                    <a:pt x="382" y="54"/>
                  </a:lnTo>
                  <a:lnTo>
                    <a:pt x="389" y="47"/>
                  </a:lnTo>
                  <a:lnTo>
                    <a:pt x="393" y="31"/>
                  </a:lnTo>
                  <a:lnTo>
                    <a:pt x="389" y="20"/>
                  </a:lnTo>
                  <a:lnTo>
                    <a:pt x="382" y="12"/>
                  </a:lnTo>
                  <a:lnTo>
                    <a:pt x="374" y="4"/>
                  </a:lnTo>
                  <a:lnTo>
                    <a:pt x="362" y="0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12" y="12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47"/>
                  </a:lnTo>
                  <a:lnTo>
                    <a:pt x="12" y="54"/>
                  </a:lnTo>
                  <a:lnTo>
                    <a:pt x="19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183"/>
            <p:cNvSpPr>
              <a:spLocks/>
            </p:cNvSpPr>
            <p:nvPr/>
          </p:nvSpPr>
          <p:spPr bwMode="auto">
            <a:xfrm>
              <a:off x="1028700" y="5360988"/>
              <a:ext cx="777875" cy="98425"/>
            </a:xfrm>
            <a:custGeom>
              <a:avLst/>
              <a:gdLst>
                <a:gd name="T0" fmla="*/ 459 w 490"/>
                <a:gd name="T1" fmla="*/ 0 h 62"/>
                <a:gd name="T2" fmla="*/ 31 w 490"/>
                <a:gd name="T3" fmla="*/ 0 h 62"/>
                <a:gd name="T4" fmla="*/ 19 w 490"/>
                <a:gd name="T5" fmla="*/ 0 h 62"/>
                <a:gd name="T6" fmla="*/ 12 w 490"/>
                <a:gd name="T7" fmla="*/ 8 h 62"/>
                <a:gd name="T8" fmla="*/ 4 w 490"/>
                <a:gd name="T9" fmla="*/ 15 h 62"/>
                <a:gd name="T10" fmla="*/ 0 w 490"/>
                <a:gd name="T11" fmla="*/ 31 h 62"/>
                <a:gd name="T12" fmla="*/ 4 w 490"/>
                <a:gd name="T13" fmla="*/ 42 h 62"/>
                <a:gd name="T14" fmla="*/ 12 w 490"/>
                <a:gd name="T15" fmla="*/ 50 h 62"/>
                <a:gd name="T16" fmla="*/ 19 w 490"/>
                <a:gd name="T17" fmla="*/ 58 h 62"/>
                <a:gd name="T18" fmla="*/ 31 w 490"/>
                <a:gd name="T19" fmla="*/ 62 h 62"/>
                <a:gd name="T20" fmla="*/ 459 w 490"/>
                <a:gd name="T21" fmla="*/ 62 h 62"/>
                <a:gd name="T22" fmla="*/ 470 w 490"/>
                <a:gd name="T23" fmla="*/ 58 h 62"/>
                <a:gd name="T24" fmla="*/ 482 w 490"/>
                <a:gd name="T25" fmla="*/ 50 h 62"/>
                <a:gd name="T26" fmla="*/ 490 w 490"/>
                <a:gd name="T27" fmla="*/ 42 h 62"/>
                <a:gd name="T28" fmla="*/ 490 w 490"/>
                <a:gd name="T29" fmla="*/ 31 h 62"/>
                <a:gd name="T30" fmla="*/ 490 w 490"/>
                <a:gd name="T31" fmla="*/ 15 h 62"/>
                <a:gd name="T32" fmla="*/ 482 w 490"/>
                <a:gd name="T33" fmla="*/ 8 h 62"/>
                <a:gd name="T34" fmla="*/ 470 w 490"/>
                <a:gd name="T35" fmla="*/ 0 h 62"/>
                <a:gd name="T36" fmla="*/ 459 w 490"/>
                <a:gd name="T37" fmla="*/ 0 h 62"/>
                <a:gd name="T38" fmla="*/ 459 w 490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62">
                  <a:moveTo>
                    <a:pt x="459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15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2"/>
                  </a:lnTo>
                  <a:lnTo>
                    <a:pt x="459" y="62"/>
                  </a:lnTo>
                  <a:lnTo>
                    <a:pt x="470" y="58"/>
                  </a:lnTo>
                  <a:lnTo>
                    <a:pt x="482" y="50"/>
                  </a:lnTo>
                  <a:lnTo>
                    <a:pt x="490" y="42"/>
                  </a:lnTo>
                  <a:lnTo>
                    <a:pt x="490" y="31"/>
                  </a:lnTo>
                  <a:lnTo>
                    <a:pt x="490" y="15"/>
                  </a:lnTo>
                  <a:lnTo>
                    <a:pt x="482" y="8"/>
                  </a:lnTo>
                  <a:lnTo>
                    <a:pt x="470" y="0"/>
                  </a:lnTo>
                  <a:lnTo>
                    <a:pt x="459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184"/>
            <p:cNvSpPr>
              <a:spLocks/>
            </p:cNvSpPr>
            <p:nvPr/>
          </p:nvSpPr>
          <p:spPr bwMode="auto">
            <a:xfrm>
              <a:off x="1028700" y="5568950"/>
              <a:ext cx="623887" cy="96838"/>
            </a:xfrm>
            <a:custGeom>
              <a:avLst/>
              <a:gdLst>
                <a:gd name="T0" fmla="*/ 362 w 393"/>
                <a:gd name="T1" fmla="*/ 0 h 61"/>
                <a:gd name="T2" fmla="*/ 31 w 393"/>
                <a:gd name="T3" fmla="*/ 0 h 61"/>
                <a:gd name="T4" fmla="*/ 19 w 393"/>
                <a:gd name="T5" fmla="*/ 0 h 61"/>
                <a:gd name="T6" fmla="*/ 12 w 393"/>
                <a:gd name="T7" fmla="*/ 8 h 61"/>
                <a:gd name="T8" fmla="*/ 4 w 393"/>
                <a:gd name="T9" fmla="*/ 19 h 61"/>
                <a:gd name="T10" fmla="*/ 0 w 393"/>
                <a:gd name="T11" fmla="*/ 31 h 61"/>
                <a:gd name="T12" fmla="*/ 4 w 393"/>
                <a:gd name="T13" fmla="*/ 42 h 61"/>
                <a:gd name="T14" fmla="*/ 12 w 393"/>
                <a:gd name="T15" fmla="*/ 50 h 61"/>
                <a:gd name="T16" fmla="*/ 19 w 393"/>
                <a:gd name="T17" fmla="*/ 58 h 61"/>
                <a:gd name="T18" fmla="*/ 31 w 393"/>
                <a:gd name="T19" fmla="*/ 61 h 61"/>
                <a:gd name="T20" fmla="*/ 362 w 393"/>
                <a:gd name="T21" fmla="*/ 61 h 61"/>
                <a:gd name="T22" fmla="*/ 374 w 393"/>
                <a:gd name="T23" fmla="*/ 58 h 61"/>
                <a:gd name="T24" fmla="*/ 382 w 393"/>
                <a:gd name="T25" fmla="*/ 50 h 61"/>
                <a:gd name="T26" fmla="*/ 389 w 393"/>
                <a:gd name="T27" fmla="*/ 42 h 61"/>
                <a:gd name="T28" fmla="*/ 393 w 393"/>
                <a:gd name="T29" fmla="*/ 31 h 61"/>
                <a:gd name="T30" fmla="*/ 389 w 393"/>
                <a:gd name="T31" fmla="*/ 19 h 61"/>
                <a:gd name="T32" fmla="*/ 382 w 393"/>
                <a:gd name="T33" fmla="*/ 8 h 61"/>
                <a:gd name="T34" fmla="*/ 374 w 393"/>
                <a:gd name="T35" fmla="*/ 0 h 61"/>
                <a:gd name="T36" fmla="*/ 362 w 393"/>
                <a:gd name="T37" fmla="*/ 0 h 61"/>
                <a:gd name="T38" fmla="*/ 362 w 393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3" h="61">
                  <a:moveTo>
                    <a:pt x="362" y="0"/>
                  </a:moveTo>
                  <a:lnTo>
                    <a:pt x="31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4" y="42"/>
                  </a:lnTo>
                  <a:lnTo>
                    <a:pt x="12" y="50"/>
                  </a:lnTo>
                  <a:lnTo>
                    <a:pt x="19" y="58"/>
                  </a:lnTo>
                  <a:lnTo>
                    <a:pt x="31" y="61"/>
                  </a:lnTo>
                  <a:lnTo>
                    <a:pt x="362" y="61"/>
                  </a:lnTo>
                  <a:lnTo>
                    <a:pt x="374" y="58"/>
                  </a:lnTo>
                  <a:lnTo>
                    <a:pt x="382" y="50"/>
                  </a:lnTo>
                  <a:lnTo>
                    <a:pt x="389" y="42"/>
                  </a:lnTo>
                  <a:lnTo>
                    <a:pt x="393" y="31"/>
                  </a:lnTo>
                  <a:lnTo>
                    <a:pt x="389" y="19"/>
                  </a:lnTo>
                  <a:lnTo>
                    <a:pt x="382" y="8"/>
                  </a:lnTo>
                  <a:lnTo>
                    <a:pt x="374" y="0"/>
                  </a:lnTo>
                  <a:lnTo>
                    <a:pt x="362" y="0"/>
                  </a:lnTo>
                  <a:lnTo>
                    <a:pt x="3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185"/>
            <p:cNvSpPr>
              <a:spLocks/>
            </p:cNvSpPr>
            <p:nvPr/>
          </p:nvSpPr>
          <p:spPr bwMode="auto">
            <a:xfrm>
              <a:off x="1866900" y="4054475"/>
              <a:ext cx="355600" cy="360363"/>
            </a:xfrm>
            <a:custGeom>
              <a:avLst/>
              <a:gdLst>
                <a:gd name="T0" fmla="*/ 54 w 224"/>
                <a:gd name="T1" fmla="*/ 215 h 227"/>
                <a:gd name="T2" fmla="*/ 62 w 224"/>
                <a:gd name="T3" fmla="*/ 223 h 227"/>
                <a:gd name="T4" fmla="*/ 77 w 224"/>
                <a:gd name="T5" fmla="*/ 227 h 227"/>
                <a:gd name="T6" fmla="*/ 93 w 224"/>
                <a:gd name="T7" fmla="*/ 223 h 227"/>
                <a:gd name="T8" fmla="*/ 104 w 224"/>
                <a:gd name="T9" fmla="*/ 215 h 227"/>
                <a:gd name="T10" fmla="*/ 220 w 224"/>
                <a:gd name="T11" fmla="*/ 50 h 227"/>
                <a:gd name="T12" fmla="*/ 224 w 224"/>
                <a:gd name="T13" fmla="*/ 38 h 227"/>
                <a:gd name="T14" fmla="*/ 224 w 224"/>
                <a:gd name="T15" fmla="*/ 27 h 227"/>
                <a:gd name="T16" fmla="*/ 220 w 224"/>
                <a:gd name="T17" fmla="*/ 15 h 227"/>
                <a:gd name="T18" fmla="*/ 212 w 224"/>
                <a:gd name="T19" fmla="*/ 8 h 227"/>
                <a:gd name="T20" fmla="*/ 201 w 224"/>
                <a:gd name="T21" fmla="*/ 0 h 227"/>
                <a:gd name="T22" fmla="*/ 189 w 224"/>
                <a:gd name="T23" fmla="*/ 0 h 227"/>
                <a:gd name="T24" fmla="*/ 177 w 224"/>
                <a:gd name="T25" fmla="*/ 4 h 227"/>
                <a:gd name="T26" fmla="*/ 170 w 224"/>
                <a:gd name="T27" fmla="*/ 15 h 227"/>
                <a:gd name="T28" fmla="*/ 77 w 224"/>
                <a:gd name="T29" fmla="*/ 142 h 227"/>
                <a:gd name="T30" fmla="*/ 54 w 224"/>
                <a:gd name="T31" fmla="*/ 111 h 227"/>
                <a:gd name="T32" fmla="*/ 46 w 224"/>
                <a:gd name="T33" fmla="*/ 104 h 227"/>
                <a:gd name="T34" fmla="*/ 35 w 224"/>
                <a:gd name="T35" fmla="*/ 100 h 227"/>
                <a:gd name="T36" fmla="*/ 23 w 224"/>
                <a:gd name="T37" fmla="*/ 100 h 227"/>
                <a:gd name="T38" fmla="*/ 12 w 224"/>
                <a:gd name="T39" fmla="*/ 104 h 227"/>
                <a:gd name="T40" fmla="*/ 4 w 224"/>
                <a:gd name="T41" fmla="*/ 115 h 227"/>
                <a:gd name="T42" fmla="*/ 0 w 224"/>
                <a:gd name="T43" fmla="*/ 127 h 227"/>
                <a:gd name="T44" fmla="*/ 0 w 224"/>
                <a:gd name="T45" fmla="*/ 138 h 227"/>
                <a:gd name="T46" fmla="*/ 4 w 224"/>
                <a:gd name="T47" fmla="*/ 146 h 227"/>
                <a:gd name="T48" fmla="*/ 54 w 224"/>
                <a:gd name="T49" fmla="*/ 21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7">
                  <a:moveTo>
                    <a:pt x="54" y="215"/>
                  </a:moveTo>
                  <a:lnTo>
                    <a:pt x="62" y="223"/>
                  </a:lnTo>
                  <a:lnTo>
                    <a:pt x="77" y="227"/>
                  </a:lnTo>
                  <a:lnTo>
                    <a:pt x="93" y="223"/>
                  </a:lnTo>
                  <a:lnTo>
                    <a:pt x="104" y="215"/>
                  </a:lnTo>
                  <a:lnTo>
                    <a:pt x="220" y="50"/>
                  </a:lnTo>
                  <a:lnTo>
                    <a:pt x="224" y="38"/>
                  </a:lnTo>
                  <a:lnTo>
                    <a:pt x="224" y="27"/>
                  </a:lnTo>
                  <a:lnTo>
                    <a:pt x="220" y="15"/>
                  </a:lnTo>
                  <a:lnTo>
                    <a:pt x="212" y="8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5"/>
                  </a:lnTo>
                  <a:lnTo>
                    <a:pt x="77" y="142"/>
                  </a:lnTo>
                  <a:lnTo>
                    <a:pt x="54" y="111"/>
                  </a:lnTo>
                  <a:lnTo>
                    <a:pt x="46" y="104"/>
                  </a:lnTo>
                  <a:lnTo>
                    <a:pt x="35" y="100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5"/>
                  </a:lnTo>
                  <a:lnTo>
                    <a:pt x="0" y="127"/>
                  </a:lnTo>
                  <a:lnTo>
                    <a:pt x="0" y="138"/>
                  </a:lnTo>
                  <a:lnTo>
                    <a:pt x="4" y="146"/>
                  </a:lnTo>
                  <a:lnTo>
                    <a:pt x="54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186"/>
            <p:cNvSpPr>
              <a:spLocks/>
            </p:cNvSpPr>
            <p:nvPr/>
          </p:nvSpPr>
          <p:spPr bwMode="auto">
            <a:xfrm>
              <a:off x="1866900" y="4475163"/>
              <a:ext cx="355600" cy="354013"/>
            </a:xfrm>
            <a:custGeom>
              <a:avLst/>
              <a:gdLst>
                <a:gd name="T0" fmla="*/ 54 w 224"/>
                <a:gd name="T1" fmla="*/ 212 h 223"/>
                <a:gd name="T2" fmla="*/ 62 w 224"/>
                <a:gd name="T3" fmla="*/ 220 h 223"/>
                <a:gd name="T4" fmla="*/ 77 w 224"/>
                <a:gd name="T5" fmla="*/ 223 h 223"/>
                <a:gd name="T6" fmla="*/ 93 w 224"/>
                <a:gd name="T7" fmla="*/ 220 h 223"/>
                <a:gd name="T8" fmla="*/ 104 w 224"/>
                <a:gd name="T9" fmla="*/ 212 h 223"/>
                <a:gd name="T10" fmla="*/ 220 w 224"/>
                <a:gd name="T11" fmla="*/ 46 h 223"/>
                <a:gd name="T12" fmla="*/ 224 w 224"/>
                <a:gd name="T13" fmla="*/ 35 h 223"/>
                <a:gd name="T14" fmla="*/ 224 w 224"/>
                <a:gd name="T15" fmla="*/ 23 h 223"/>
                <a:gd name="T16" fmla="*/ 220 w 224"/>
                <a:gd name="T17" fmla="*/ 12 h 223"/>
                <a:gd name="T18" fmla="*/ 212 w 224"/>
                <a:gd name="T19" fmla="*/ 4 h 223"/>
                <a:gd name="T20" fmla="*/ 201 w 224"/>
                <a:gd name="T21" fmla="*/ 0 h 223"/>
                <a:gd name="T22" fmla="*/ 189 w 224"/>
                <a:gd name="T23" fmla="*/ 0 h 223"/>
                <a:gd name="T24" fmla="*/ 177 w 224"/>
                <a:gd name="T25" fmla="*/ 4 h 223"/>
                <a:gd name="T26" fmla="*/ 170 w 224"/>
                <a:gd name="T27" fmla="*/ 12 h 223"/>
                <a:gd name="T28" fmla="*/ 77 w 224"/>
                <a:gd name="T29" fmla="*/ 139 h 223"/>
                <a:gd name="T30" fmla="*/ 54 w 224"/>
                <a:gd name="T31" fmla="*/ 108 h 223"/>
                <a:gd name="T32" fmla="*/ 46 w 224"/>
                <a:gd name="T33" fmla="*/ 100 h 223"/>
                <a:gd name="T34" fmla="*/ 35 w 224"/>
                <a:gd name="T35" fmla="*/ 96 h 223"/>
                <a:gd name="T36" fmla="*/ 23 w 224"/>
                <a:gd name="T37" fmla="*/ 96 h 223"/>
                <a:gd name="T38" fmla="*/ 12 w 224"/>
                <a:gd name="T39" fmla="*/ 104 h 223"/>
                <a:gd name="T40" fmla="*/ 4 w 224"/>
                <a:gd name="T41" fmla="*/ 112 h 223"/>
                <a:gd name="T42" fmla="*/ 0 w 224"/>
                <a:gd name="T43" fmla="*/ 123 h 223"/>
                <a:gd name="T44" fmla="*/ 0 w 224"/>
                <a:gd name="T45" fmla="*/ 135 h 223"/>
                <a:gd name="T46" fmla="*/ 4 w 224"/>
                <a:gd name="T47" fmla="*/ 146 h 223"/>
                <a:gd name="T48" fmla="*/ 54 w 224"/>
                <a:gd name="T49" fmla="*/ 2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3">
                  <a:moveTo>
                    <a:pt x="54" y="212"/>
                  </a:moveTo>
                  <a:lnTo>
                    <a:pt x="62" y="220"/>
                  </a:lnTo>
                  <a:lnTo>
                    <a:pt x="77" y="223"/>
                  </a:lnTo>
                  <a:lnTo>
                    <a:pt x="93" y="220"/>
                  </a:lnTo>
                  <a:lnTo>
                    <a:pt x="104" y="212"/>
                  </a:lnTo>
                  <a:lnTo>
                    <a:pt x="220" y="46"/>
                  </a:lnTo>
                  <a:lnTo>
                    <a:pt x="224" y="35"/>
                  </a:lnTo>
                  <a:lnTo>
                    <a:pt x="224" y="23"/>
                  </a:lnTo>
                  <a:lnTo>
                    <a:pt x="220" y="12"/>
                  </a:lnTo>
                  <a:lnTo>
                    <a:pt x="212" y="4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2"/>
                  </a:lnTo>
                  <a:lnTo>
                    <a:pt x="77" y="139"/>
                  </a:lnTo>
                  <a:lnTo>
                    <a:pt x="54" y="108"/>
                  </a:lnTo>
                  <a:lnTo>
                    <a:pt x="46" y="100"/>
                  </a:lnTo>
                  <a:lnTo>
                    <a:pt x="35" y="96"/>
                  </a:lnTo>
                  <a:lnTo>
                    <a:pt x="23" y="96"/>
                  </a:lnTo>
                  <a:lnTo>
                    <a:pt x="12" y="104"/>
                  </a:lnTo>
                  <a:lnTo>
                    <a:pt x="4" y="112"/>
                  </a:lnTo>
                  <a:lnTo>
                    <a:pt x="0" y="123"/>
                  </a:lnTo>
                  <a:lnTo>
                    <a:pt x="0" y="135"/>
                  </a:lnTo>
                  <a:lnTo>
                    <a:pt x="4" y="146"/>
                  </a:lnTo>
                  <a:lnTo>
                    <a:pt x="54" y="2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187"/>
            <p:cNvSpPr>
              <a:spLocks/>
            </p:cNvSpPr>
            <p:nvPr/>
          </p:nvSpPr>
          <p:spPr bwMode="auto">
            <a:xfrm>
              <a:off x="1866900" y="4891088"/>
              <a:ext cx="355600" cy="354013"/>
            </a:xfrm>
            <a:custGeom>
              <a:avLst/>
              <a:gdLst>
                <a:gd name="T0" fmla="*/ 54 w 224"/>
                <a:gd name="T1" fmla="*/ 211 h 223"/>
                <a:gd name="T2" fmla="*/ 62 w 224"/>
                <a:gd name="T3" fmla="*/ 223 h 223"/>
                <a:gd name="T4" fmla="*/ 77 w 224"/>
                <a:gd name="T5" fmla="*/ 223 h 223"/>
                <a:gd name="T6" fmla="*/ 93 w 224"/>
                <a:gd name="T7" fmla="*/ 223 h 223"/>
                <a:gd name="T8" fmla="*/ 104 w 224"/>
                <a:gd name="T9" fmla="*/ 211 h 223"/>
                <a:gd name="T10" fmla="*/ 220 w 224"/>
                <a:gd name="T11" fmla="*/ 46 h 223"/>
                <a:gd name="T12" fmla="*/ 224 w 224"/>
                <a:gd name="T13" fmla="*/ 38 h 223"/>
                <a:gd name="T14" fmla="*/ 224 w 224"/>
                <a:gd name="T15" fmla="*/ 23 h 223"/>
                <a:gd name="T16" fmla="*/ 220 w 224"/>
                <a:gd name="T17" fmla="*/ 15 h 223"/>
                <a:gd name="T18" fmla="*/ 212 w 224"/>
                <a:gd name="T19" fmla="*/ 4 h 223"/>
                <a:gd name="T20" fmla="*/ 201 w 224"/>
                <a:gd name="T21" fmla="*/ 0 h 223"/>
                <a:gd name="T22" fmla="*/ 189 w 224"/>
                <a:gd name="T23" fmla="*/ 0 h 223"/>
                <a:gd name="T24" fmla="*/ 177 w 224"/>
                <a:gd name="T25" fmla="*/ 4 h 223"/>
                <a:gd name="T26" fmla="*/ 170 w 224"/>
                <a:gd name="T27" fmla="*/ 11 h 223"/>
                <a:gd name="T28" fmla="*/ 77 w 224"/>
                <a:gd name="T29" fmla="*/ 142 h 223"/>
                <a:gd name="T30" fmla="*/ 54 w 224"/>
                <a:gd name="T31" fmla="*/ 111 h 223"/>
                <a:gd name="T32" fmla="*/ 46 w 224"/>
                <a:gd name="T33" fmla="*/ 104 h 223"/>
                <a:gd name="T34" fmla="*/ 35 w 224"/>
                <a:gd name="T35" fmla="*/ 96 h 223"/>
                <a:gd name="T36" fmla="*/ 23 w 224"/>
                <a:gd name="T37" fmla="*/ 100 h 223"/>
                <a:gd name="T38" fmla="*/ 12 w 224"/>
                <a:gd name="T39" fmla="*/ 104 h 223"/>
                <a:gd name="T40" fmla="*/ 4 w 224"/>
                <a:gd name="T41" fmla="*/ 111 h 223"/>
                <a:gd name="T42" fmla="*/ 0 w 224"/>
                <a:gd name="T43" fmla="*/ 123 h 223"/>
                <a:gd name="T44" fmla="*/ 0 w 224"/>
                <a:gd name="T45" fmla="*/ 134 h 223"/>
                <a:gd name="T46" fmla="*/ 4 w 224"/>
                <a:gd name="T47" fmla="*/ 146 h 223"/>
                <a:gd name="T48" fmla="*/ 54 w 224"/>
                <a:gd name="T49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3">
                  <a:moveTo>
                    <a:pt x="54" y="211"/>
                  </a:moveTo>
                  <a:lnTo>
                    <a:pt x="62" y="223"/>
                  </a:lnTo>
                  <a:lnTo>
                    <a:pt x="77" y="223"/>
                  </a:lnTo>
                  <a:lnTo>
                    <a:pt x="93" y="223"/>
                  </a:lnTo>
                  <a:lnTo>
                    <a:pt x="104" y="211"/>
                  </a:lnTo>
                  <a:lnTo>
                    <a:pt x="220" y="46"/>
                  </a:lnTo>
                  <a:lnTo>
                    <a:pt x="224" y="38"/>
                  </a:lnTo>
                  <a:lnTo>
                    <a:pt x="224" y="23"/>
                  </a:lnTo>
                  <a:lnTo>
                    <a:pt x="220" y="15"/>
                  </a:lnTo>
                  <a:lnTo>
                    <a:pt x="212" y="4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1"/>
                  </a:lnTo>
                  <a:lnTo>
                    <a:pt x="77" y="142"/>
                  </a:lnTo>
                  <a:lnTo>
                    <a:pt x="54" y="111"/>
                  </a:lnTo>
                  <a:lnTo>
                    <a:pt x="46" y="104"/>
                  </a:lnTo>
                  <a:lnTo>
                    <a:pt x="35" y="96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1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4" y="146"/>
                  </a:lnTo>
                  <a:lnTo>
                    <a:pt x="54" y="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188"/>
            <p:cNvSpPr>
              <a:spLocks/>
            </p:cNvSpPr>
            <p:nvPr/>
          </p:nvSpPr>
          <p:spPr bwMode="auto">
            <a:xfrm>
              <a:off x="1866900" y="5305425"/>
              <a:ext cx="355600" cy="360363"/>
            </a:xfrm>
            <a:custGeom>
              <a:avLst/>
              <a:gdLst>
                <a:gd name="T0" fmla="*/ 54 w 224"/>
                <a:gd name="T1" fmla="*/ 212 h 227"/>
                <a:gd name="T2" fmla="*/ 62 w 224"/>
                <a:gd name="T3" fmla="*/ 224 h 227"/>
                <a:gd name="T4" fmla="*/ 77 w 224"/>
                <a:gd name="T5" fmla="*/ 227 h 227"/>
                <a:gd name="T6" fmla="*/ 93 w 224"/>
                <a:gd name="T7" fmla="*/ 224 h 227"/>
                <a:gd name="T8" fmla="*/ 104 w 224"/>
                <a:gd name="T9" fmla="*/ 212 h 227"/>
                <a:gd name="T10" fmla="*/ 220 w 224"/>
                <a:gd name="T11" fmla="*/ 50 h 227"/>
                <a:gd name="T12" fmla="*/ 224 w 224"/>
                <a:gd name="T13" fmla="*/ 39 h 227"/>
                <a:gd name="T14" fmla="*/ 224 w 224"/>
                <a:gd name="T15" fmla="*/ 27 h 227"/>
                <a:gd name="T16" fmla="*/ 220 w 224"/>
                <a:gd name="T17" fmla="*/ 16 h 227"/>
                <a:gd name="T18" fmla="*/ 212 w 224"/>
                <a:gd name="T19" fmla="*/ 8 h 227"/>
                <a:gd name="T20" fmla="*/ 201 w 224"/>
                <a:gd name="T21" fmla="*/ 0 h 227"/>
                <a:gd name="T22" fmla="*/ 189 w 224"/>
                <a:gd name="T23" fmla="*/ 0 h 227"/>
                <a:gd name="T24" fmla="*/ 177 w 224"/>
                <a:gd name="T25" fmla="*/ 4 h 227"/>
                <a:gd name="T26" fmla="*/ 170 w 224"/>
                <a:gd name="T27" fmla="*/ 12 h 227"/>
                <a:gd name="T28" fmla="*/ 77 w 224"/>
                <a:gd name="T29" fmla="*/ 143 h 227"/>
                <a:gd name="T30" fmla="*/ 54 w 224"/>
                <a:gd name="T31" fmla="*/ 112 h 227"/>
                <a:gd name="T32" fmla="*/ 46 w 224"/>
                <a:gd name="T33" fmla="*/ 104 h 227"/>
                <a:gd name="T34" fmla="*/ 35 w 224"/>
                <a:gd name="T35" fmla="*/ 100 h 227"/>
                <a:gd name="T36" fmla="*/ 23 w 224"/>
                <a:gd name="T37" fmla="*/ 100 h 227"/>
                <a:gd name="T38" fmla="*/ 12 w 224"/>
                <a:gd name="T39" fmla="*/ 104 h 227"/>
                <a:gd name="T40" fmla="*/ 4 w 224"/>
                <a:gd name="T41" fmla="*/ 112 h 227"/>
                <a:gd name="T42" fmla="*/ 0 w 224"/>
                <a:gd name="T43" fmla="*/ 124 h 227"/>
                <a:gd name="T44" fmla="*/ 0 w 224"/>
                <a:gd name="T45" fmla="*/ 135 h 227"/>
                <a:gd name="T46" fmla="*/ 4 w 224"/>
                <a:gd name="T47" fmla="*/ 147 h 227"/>
                <a:gd name="T48" fmla="*/ 54 w 224"/>
                <a:gd name="T49" fmla="*/ 21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27">
                  <a:moveTo>
                    <a:pt x="54" y="212"/>
                  </a:moveTo>
                  <a:lnTo>
                    <a:pt x="62" y="224"/>
                  </a:lnTo>
                  <a:lnTo>
                    <a:pt x="77" y="227"/>
                  </a:lnTo>
                  <a:lnTo>
                    <a:pt x="93" y="224"/>
                  </a:lnTo>
                  <a:lnTo>
                    <a:pt x="104" y="212"/>
                  </a:lnTo>
                  <a:lnTo>
                    <a:pt x="220" y="50"/>
                  </a:lnTo>
                  <a:lnTo>
                    <a:pt x="224" y="39"/>
                  </a:lnTo>
                  <a:lnTo>
                    <a:pt x="224" y="27"/>
                  </a:lnTo>
                  <a:lnTo>
                    <a:pt x="220" y="16"/>
                  </a:lnTo>
                  <a:lnTo>
                    <a:pt x="212" y="8"/>
                  </a:lnTo>
                  <a:lnTo>
                    <a:pt x="201" y="0"/>
                  </a:lnTo>
                  <a:lnTo>
                    <a:pt x="189" y="0"/>
                  </a:lnTo>
                  <a:lnTo>
                    <a:pt x="177" y="4"/>
                  </a:lnTo>
                  <a:lnTo>
                    <a:pt x="170" y="12"/>
                  </a:lnTo>
                  <a:lnTo>
                    <a:pt x="77" y="143"/>
                  </a:lnTo>
                  <a:lnTo>
                    <a:pt x="54" y="112"/>
                  </a:lnTo>
                  <a:lnTo>
                    <a:pt x="46" y="104"/>
                  </a:lnTo>
                  <a:lnTo>
                    <a:pt x="35" y="100"/>
                  </a:lnTo>
                  <a:lnTo>
                    <a:pt x="23" y="100"/>
                  </a:lnTo>
                  <a:lnTo>
                    <a:pt x="12" y="104"/>
                  </a:lnTo>
                  <a:lnTo>
                    <a:pt x="4" y="112"/>
                  </a:lnTo>
                  <a:lnTo>
                    <a:pt x="0" y="124"/>
                  </a:lnTo>
                  <a:lnTo>
                    <a:pt x="0" y="135"/>
                  </a:lnTo>
                  <a:lnTo>
                    <a:pt x="4" y="147"/>
                  </a:lnTo>
                  <a:lnTo>
                    <a:pt x="54" y="2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400655" y="1442353"/>
            <a:ext cx="862609" cy="653409"/>
            <a:chOff x="557213" y="3949700"/>
            <a:chExt cx="3024187" cy="2290763"/>
          </a:xfrm>
        </p:grpSpPr>
        <p:sp>
          <p:nvSpPr>
            <p:cNvPr id="115" name="Freeform 193"/>
            <p:cNvSpPr>
              <a:spLocks noEditPoints="1"/>
            </p:cNvSpPr>
            <p:nvPr/>
          </p:nvSpPr>
          <p:spPr bwMode="auto">
            <a:xfrm>
              <a:off x="557213" y="4475163"/>
              <a:ext cx="3024187" cy="1765300"/>
            </a:xfrm>
            <a:custGeom>
              <a:avLst/>
              <a:gdLst>
                <a:gd name="T0" fmla="*/ 1665 w 1905"/>
                <a:gd name="T1" fmla="*/ 762 h 1112"/>
                <a:gd name="T2" fmla="*/ 1631 w 1905"/>
                <a:gd name="T3" fmla="*/ 520 h 1112"/>
                <a:gd name="T4" fmla="*/ 1388 w 1905"/>
                <a:gd name="T5" fmla="*/ 439 h 1112"/>
                <a:gd name="T6" fmla="*/ 721 w 1905"/>
                <a:gd name="T7" fmla="*/ 262 h 1112"/>
                <a:gd name="T8" fmla="*/ 455 w 1905"/>
                <a:gd name="T9" fmla="*/ 116 h 1112"/>
                <a:gd name="T10" fmla="*/ 324 w 1905"/>
                <a:gd name="T11" fmla="*/ 0 h 1112"/>
                <a:gd name="T12" fmla="*/ 197 w 1905"/>
                <a:gd name="T13" fmla="*/ 120 h 1112"/>
                <a:gd name="T14" fmla="*/ 70 w 1905"/>
                <a:gd name="T15" fmla="*/ 250 h 1112"/>
                <a:gd name="T16" fmla="*/ 197 w 1905"/>
                <a:gd name="T17" fmla="*/ 408 h 1112"/>
                <a:gd name="T18" fmla="*/ 316 w 1905"/>
                <a:gd name="T19" fmla="*/ 377 h 1112"/>
                <a:gd name="T20" fmla="*/ 212 w 1905"/>
                <a:gd name="T21" fmla="*/ 708 h 1112"/>
                <a:gd name="T22" fmla="*/ 19 w 1905"/>
                <a:gd name="T23" fmla="*/ 920 h 1112"/>
                <a:gd name="T24" fmla="*/ 35 w 1905"/>
                <a:gd name="T25" fmla="*/ 977 h 1112"/>
                <a:gd name="T26" fmla="*/ 1465 w 1905"/>
                <a:gd name="T27" fmla="*/ 1112 h 1112"/>
                <a:gd name="T28" fmla="*/ 1889 w 1905"/>
                <a:gd name="T29" fmla="*/ 977 h 1112"/>
                <a:gd name="T30" fmla="*/ 1874 w 1905"/>
                <a:gd name="T31" fmla="*/ 916 h 1112"/>
                <a:gd name="T32" fmla="*/ 1581 w 1905"/>
                <a:gd name="T33" fmla="*/ 585 h 1112"/>
                <a:gd name="T34" fmla="*/ 1500 w 1905"/>
                <a:gd name="T35" fmla="*/ 677 h 1112"/>
                <a:gd name="T36" fmla="*/ 1446 w 1905"/>
                <a:gd name="T37" fmla="*/ 647 h 1112"/>
                <a:gd name="T38" fmla="*/ 1400 w 1905"/>
                <a:gd name="T39" fmla="*/ 516 h 1112"/>
                <a:gd name="T40" fmla="*/ 1319 w 1905"/>
                <a:gd name="T41" fmla="*/ 773 h 1112"/>
                <a:gd name="T42" fmla="*/ 1118 w 1905"/>
                <a:gd name="T43" fmla="*/ 550 h 1112"/>
                <a:gd name="T44" fmla="*/ 621 w 1905"/>
                <a:gd name="T45" fmla="*/ 343 h 1112"/>
                <a:gd name="T46" fmla="*/ 1218 w 1905"/>
                <a:gd name="T47" fmla="*/ 431 h 1112"/>
                <a:gd name="T48" fmla="*/ 1307 w 1905"/>
                <a:gd name="T49" fmla="*/ 916 h 1112"/>
                <a:gd name="T50" fmla="*/ 1249 w 1905"/>
                <a:gd name="T51" fmla="*/ 816 h 1112"/>
                <a:gd name="T52" fmla="*/ 567 w 1905"/>
                <a:gd name="T53" fmla="*/ 385 h 1112"/>
                <a:gd name="T54" fmla="*/ 1045 w 1905"/>
                <a:gd name="T55" fmla="*/ 577 h 1112"/>
                <a:gd name="T56" fmla="*/ 1176 w 1905"/>
                <a:gd name="T57" fmla="*/ 777 h 1112"/>
                <a:gd name="T58" fmla="*/ 964 w 1905"/>
                <a:gd name="T59" fmla="*/ 747 h 1112"/>
                <a:gd name="T60" fmla="*/ 817 w 1905"/>
                <a:gd name="T61" fmla="*/ 916 h 1112"/>
                <a:gd name="T62" fmla="*/ 640 w 1905"/>
                <a:gd name="T63" fmla="*/ 735 h 1112"/>
                <a:gd name="T64" fmla="*/ 1126 w 1905"/>
                <a:gd name="T65" fmla="*/ 916 h 1112"/>
                <a:gd name="T66" fmla="*/ 1033 w 1905"/>
                <a:gd name="T67" fmla="*/ 785 h 1112"/>
                <a:gd name="T68" fmla="*/ 1122 w 1905"/>
                <a:gd name="T69" fmla="*/ 881 h 1112"/>
                <a:gd name="T70" fmla="*/ 409 w 1905"/>
                <a:gd name="T71" fmla="*/ 885 h 1112"/>
                <a:gd name="T72" fmla="*/ 532 w 1905"/>
                <a:gd name="T73" fmla="*/ 820 h 1112"/>
                <a:gd name="T74" fmla="*/ 648 w 1905"/>
                <a:gd name="T75" fmla="*/ 870 h 1112"/>
                <a:gd name="T76" fmla="*/ 752 w 1905"/>
                <a:gd name="T77" fmla="*/ 916 h 1112"/>
                <a:gd name="T78" fmla="*/ 251 w 1905"/>
                <a:gd name="T79" fmla="*/ 320 h 1112"/>
                <a:gd name="T80" fmla="*/ 131 w 1905"/>
                <a:gd name="T81" fmla="*/ 281 h 1112"/>
                <a:gd name="T82" fmla="*/ 231 w 1905"/>
                <a:gd name="T83" fmla="*/ 208 h 1112"/>
                <a:gd name="T84" fmla="*/ 274 w 1905"/>
                <a:gd name="T85" fmla="*/ 85 h 1112"/>
                <a:gd name="T86" fmla="*/ 382 w 1905"/>
                <a:gd name="T87" fmla="*/ 166 h 1112"/>
                <a:gd name="T88" fmla="*/ 463 w 1905"/>
                <a:gd name="T89" fmla="*/ 327 h 1112"/>
                <a:gd name="T90" fmla="*/ 289 w 1905"/>
                <a:gd name="T91" fmla="*/ 773 h 1112"/>
                <a:gd name="T92" fmla="*/ 309 w 1905"/>
                <a:gd name="T93" fmla="*/ 485 h 1112"/>
                <a:gd name="T94" fmla="*/ 455 w 1905"/>
                <a:gd name="T95" fmla="*/ 527 h 1112"/>
                <a:gd name="T96" fmla="*/ 455 w 1905"/>
                <a:gd name="T97" fmla="*/ 793 h 1112"/>
                <a:gd name="T98" fmla="*/ 332 w 1905"/>
                <a:gd name="T99" fmla="*/ 862 h 1112"/>
                <a:gd name="T100" fmla="*/ 413 w 1905"/>
                <a:gd name="T101" fmla="*/ 1043 h 1112"/>
                <a:gd name="T102" fmla="*/ 1519 w 1905"/>
                <a:gd name="T103" fmla="*/ 1024 h 1112"/>
                <a:gd name="T104" fmla="*/ 1442 w 1905"/>
                <a:gd name="T105" fmla="*/ 781 h 1112"/>
                <a:gd name="T106" fmla="*/ 1604 w 1905"/>
                <a:gd name="T107" fmla="*/ 78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5" h="1112">
                  <a:moveTo>
                    <a:pt x="1874" y="916"/>
                  </a:moveTo>
                  <a:lnTo>
                    <a:pt x="1623" y="916"/>
                  </a:lnTo>
                  <a:lnTo>
                    <a:pt x="1642" y="889"/>
                  </a:lnTo>
                  <a:lnTo>
                    <a:pt x="1654" y="862"/>
                  </a:lnTo>
                  <a:lnTo>
                    <a:pt x="1662" y="827"/>
                  </a:lnTo>
                  <a:lnTo>
                    <a:pt x="1665" y="797"/>
                  </a:lnTo>
                  <a:lnTo>
                    <a:pt x="1665" y="762"/>
                  </a:lnTo>
                  <a:lnTo>
                    <a:pt x="1658" y="727"/>
                  </a:lnTo>
                  <a:lnTo>
                    <a:pt x="1646" y="693"/>
                  </a:lnTo>
                  <a:lnTo>
                    <a:pt x="1627" y="658"/>
                  </a:lnTo>
                  <a:lnTo>
                    <a:pt x="1639" y="623"/>
                  </a:lnTo>
                  <a:lnTo>
                    <a:pt x="1642" y="589"/>
                  </a:lnTo>
                  <a:lnTo>
                    <a:pt x="1639" y="554"/>
                  </a:lnTo>
                  <a:lnTo>
                    <a:pt x="1631" y="520"/>
                  </a:lnTo>
                  <a:lnTo>
                    <a:pt x="1615" y="504"/>
                  </a:lnTo>
                  <a:lnTo>
                    <a:pt x="1585" y="493"/>
                  </a:lnTo>
                  <a:lnTo>
                    <a:pt x="1554" y="493"/>
                  </a:lnTo>
                  <a:lnTo>
                    <a:pt x="1519" y="493"/>
                  </a:lnTo>
                  <a:lnTo>
                    <a:pt x="1488" y="500"/>
                  </a:lnTo>
                  <a:lnTo>
                    <a:pt x="1430" y="462"/>
                  </a:lnTo>
                  <a:lnTo>
                    <a:pt x="1388" y="439"/>
                  </a:lnTo>
                  <a:lnTo>
                    <a:pt x="1338" y="416"/>
                  </a:lnTo>
                  <a:lnTo>
                    <a:pt x="1284" y="393"/>
                  </a:lnTo>
                  <a:lnTo>
                    <a:pt x="1230" y="370"/>
                  </a:lnTo>
                  <a:lnTo>
                    <a:pt x="1107" y="331"/>
                  </a:lnTo>
                  <a:lnTo>
                    <a:pt x="979" y="300"/>
                  </a:lnTo>
                  <a:lnTo>
                    <a:pt x="848" y="277"/>
                  </a:lnTo>
                  <a:lnTo>
                    <a:pt x="721" y="262"/>
                  </a:lnTo>
                  <a:lnTo>
                    <a:pt x="602" y="262"/>
                  </a:lnTo>
                  <a:lnTo>
                    <a:pt x="544" y="266"/>
                  </a:lnTo>
                  <a:lnTo>
                    <a:pt x="494" y="273"/>
                  </a:lnTo>
                  <a:lnTo>
                    <a:pt x="424" y="212"/>
                  </a:lnTo>
                  <a:lnTo>
                    <a:pt x="443" y="181"/>
                  </a:lnTo>
                  <a:lnTo>
                    <a:pt x="451" y="143"/>
                  </a:lnTo>
                  <a:lnTo>
                    <a:pt x="455" y="116"/>
                  </a:lnTo>
                  <a:lnTo>
                    <a:pt x="447" y="89"/>
                  </a:lnTo>
                  <a:lnTo>
                    <a:pt x="436" y="62"/>
                  </a:lnTo>
                  <a:lnTo>
                    <a:pt x="420" y="43"/>
                  </a:lnTo>
                  <a:lnTo>
                    <a:pt x="401" y="23"/>
                  </a:lnTo>
                  <a:lnTo>
                    <a:pt x="378" y="8"/>
                  </a:lnTo>
                  <a:lnTo>
                    <a:pt x="351" y="0"/>
                  </a:lnTo>
                  <a:lnTo>
                    <a:pt x="324" y="0"/>
                  </a:lnTo>
                  <a:lnTo>
                    <a:pt x="297" y="0"/>
                  </a:lnTo>
                  <a:lnTo>
                    <a:pt x="270" y="12"/>
                  </a:lnTo>
                  <a:lnTo>
                    <a:pt x="247" y="23"/>
                  </a:lnTo>
                  <a:lnTo>
                    <a:pt x="228" y="43"/>
                  </a:lnTo>
                  <a:lnTo>
                    <a:pt x="212" y="66"/>
                  </a:lnTo>
                  <a:lnTo>
                    <a:pt x="201" y="93"/>
                  </a:lnTo>
                  <a:lnTo>
                    <a:pt x="197" y="120"/>
                  </a:lnTo>
                  <a:lnTo>
                    <a:pt x="197" y="146"/>
                  </a:lnTo>
                  <a:lnTo>
                    <a:pt x="197" y="146"/>
                  </a:lnTo>
                  <a:lnTo>
                    <a:pt x="166" y="154"/>
                  </a:lnTo>
                  <a:lnTo>
                    <a:pt x="135" y="166"/>
                  </a:lnTo>
                  <a:lnTo>
                    <a:pt x="108" y="185"/>
                  </a:lnTo>
                  <a:lnTo>
                    <a:pt x="85" y="212"/>
                  </a:lnTo>
                  <a:lnTo>
                    <a:pt x="70" y="250"/>
                  </a:lnTo>
                  <a:lnTo>
                    <a:pt x="70" y="289"/>
                  </a:lnTo>
                  <a:lnTo>
                    <a:pt x="77" y="327"/>
                  </a:lnTo>
                  <a:lnTo>
                    <a:pt x="97" y="358"/>
                  </a:lnTo>
                  <a:lnTo>
                    <a:pt x="120" y="381"/>
                  </a:lnTo>
                  <a:lnTo>
                    <a:pt x="143" y="393"/>
                  </a:lnTo>
                  <a:lnTo>
                    <a:pt x="170" y="404"/>
                  </a:lnTo>
                  <a:lnTo>
                    <a:pt x="197" y="408"/>
                  </a:lnTo>
                  <a:lnTo>
                    <a:pt x="197" y="408"/>
                  </a:lnTo>
                  <a:lnTo>
                    <a:pt x="224" y="404"/>
                  </a:lnTo>
                  <a:lnTo>
                    <a:pt x="251" y="396"/>
                  </a:lnTo>
                  <a:lnTo>
                    <a:pt x="274" y="381"/>
                  </a:lnTo>
                  <a:lnTo>
                    <a:pt x="297" y="362"/>
                  </a:lnTo>
                  <a:lnTo>
                    <a:pt x="297" y="358"/>
                  </a:lnTo>
                  <a:lnTo>
                    <a:pt x="316" y="377"/>
                  </a:lnTo>
                  <a:lnTo>
                    <a:pt x="278" y="427"/>
                  </a:lnTo>
                  <a:lnTo>
                    <a:pt x="247" y="477"/>
                  </a:lnTo>
                  <a:lnTo>
                    <a:pt x="224" y="527"/>
                  </a:lnTo>
                  <a:lnTo>
                    <a:pt x="212" y="573"/>
                  </a:lnTo>
                  <a:lnTo>
                    <a:pt x="208" y="620"/>
                  </a:lnTo>
                  <a:lnTo>
                    <a:pt x="208" y="666"/>
                  </a:lnTo>
                  <a:lnTo>
                    <a:pt x="212" y="708"/>
                  </a:lnTo>
                  <a:lnTo>
                    <a:pt x="220" y="747"/>
                  </a:lnTo>
                  <a:lnTo>
                    <a:pt x="235" y="804"/>
                  </a:lnTo>
                  <a:lnTo>
                    <a:pt x="255" y="850"/>
                  </a:lnTo>
                  <a:lnTo>
                    <a:pt x="278" y="889"/>
                  </a:lnTo>
                  <a:lnTo>
                    <a:pt x="293" y="916"/>
                  </a:lnTo>
                  <a:lnTo>
                    <a:pt x="35" y="916"/>
                  </a:lnTo>
                  <a:lnTo>
                    <a:pt x="19" y="920"/>
                  </a:lnTo>
                  <a:lnTo>
                    <a:pt x="12" y="927"/>
                  </a:lnTo>
                  <a:lnTo>
                    <a:pt x="4" y="935"/>
                  </a:lnTo>
                  <a:lnTo>
                    <a:pt x="0" y="947"/>
                  </a:lnTo>
                  <a:lnTo>
                    <a:pt x="4" y="962"/>
                  </a:lnTo>
                  <a:lnTo>
                    <a:pt x="12" y="970"/>
                  </a:lnTo>
                  <a:lnTo>
                    <a:pt x="19" y="977"/>
                  </a:lnTo>
                  <a:lnTo>
                    <a:pt x="35" y="977"/>
                  </a:lnTo>
                  <a:lnTo>
                    <a:pt x="282" y="977"/>
                  </a:lnTo>
                  <a:lnTo>
                    <a:pt x="339" y="1058"/>
                  </a:lnTo>
                  <a:lnTo>
                    <a:pt x="363" y="1081"/>
                  </a:lnTo>
                  <a:lnTo>
                    <a:pt x="386" y="1097"/>
                  </a:lnTo>
                  <a:lnTo>
                    <a:pt x="413" y="1108"/>
                  </a:lnTo>
                  <a:lnTo>
                    <a:pt x="443" y="1112"/>
                  </a:lnTo>
                  <a:lnTo>
                    <a:pt x="1465" y="1112"/>
                  </a:lnTo>
                  <a:lnTo>
                    <a:pt x="1496" y="1108"/>
                  </a:lnTo>
                  <a:lnTo>
                    <a:pt x="1523" y="1097"/>
                  </a:lnTo>
                  <a:lnTo>
                    <a:pt x="1546" y="1081"/>
                  </a:lnTo>
                  <a:lnTo>
                    <a:pt x="1569" y="1058"/>
                  </a:lnTo>
                  <a:lnTo>
                    <a:pt x="1627" y="977"/>
                  </a:lnTo>
                  <a:lnTo>
                    <a:pt x="1874" y="977"/>
                  </a:lnTo>
                  <a:lnTo>
                    <a:pt x="1889" y="977"/>
                  </a:lnTo>
                  <a:lnTo>
                    <a:pt x="1897" y="970"/>
                  </a:lnTo>
                  <a:lnTo>
                    <a:pt x="1905" y="962"/>
                  </a:lnTo>
                  <a:lnTo>
                    <a:pt x="1905" y="947"/>
                  </a:lnTo>
                  <a:lnTo>
                    <a:pt x="1905" y="935"/>
                  </a:lnTo>
                  <a:lnTo>
                    <a:pt x="1897" y="927"/>
                  </a:lnTo>
                  <a:lnTo>
                    <a:pt x="1889" y="920"/>
                  </a:lnTo>
                  <a:lnTo>
                    <a:pt x="1874" y="916"/>
                  </a:lnTo>
                  <a:lnTo>
                    <a:pt x="1874" y="916"/>
                  </a:lnTo>
                  <a:close/>
                  <a:moveTo>
                    <a:pt x="1453" y="593"/>
                  </a:moveTo>
                  <a:lnTo>
                    <a:pt x="1484" y="573"/>
                  </a:lnTo>
                  <a:lnTo>
                    <a:pt x="1515" y="558"/>
                  </a:lnTo>
                  <a:lnTo>
                    <a:pt x="1546" y="554"/>
                  </a:lnTo>
                  <a:lnTo>
                    <a:pt x="1577" y="554"/>
                  </a:lnTo>
                  <a:lnTo>
                    <a:pt x="1581" y="585"/>
                  </a:lnTo>
                  <a:lnTo>
                    <a:pt x="1577" y="620"/>
                  </a:lnTo>
                  <a:lnTo>
                    <a:pt x="1561" y="650"/>
                  </a:lnTo>
                  <a:lnTo>
                    <a:pt x="1538" y="677"/>
                  </a:lnTo>
                  <a:lnTo>
                    <a:pt x="1504" y="704"/>
                  </a:lnTo>
                  <a:lnTo>
                    <a:pt x="1461" y="720"/>
                  </a:lnTo>
                  <a:lnTo>
                    <a:pt x="1492" y="689"/>
                  </a:lnTo>
                  <a:lnTo>
                    <a:pt x="1500" y="677"/>
                  </a:lnTo>
                  <a:lnTo>
                    <a:pt x="1500" y="666"/>
                  </a:lnTo>
                  <a:lnTo>
                    <a:pt x="1500" y="654"/>
                  </a:lnTo>
                  <a:lnTo>
                    <a:pt x="1492" y="647"/>
                  </a:lnTo>
                  <a:lnTo>
                    <a:pt x="1480" y="639"/>
                  </a:lnTo>
                  <a:lnTo>
                    <a:pt x="1469" y="635"/>
                  </a:lnTo>
                  <a:lnTo>
                    <a:pt x="1457" y="639"/>
                  </a:lnTo>
                  <a:lnTo>
                    <a:pt x="1446" y="647"/>
                  </a:lnTo>
                  <a:lnTo>
                    <a:pt x="1415" y="681"/>
                  </a:lnTo>
                  <a:lnTo>
                    <a:pt x="1419" y="658"/>
                  </a:lnTo>
                  <a:lnTo>
                    <a:pt x="1426" y="635"/>
                  </a:lnTo>
                  <a:lnTo>
                    <a:pt x="1438" y="612"/>
                  </a:lnTo>
                  <a:lnTo>
                    <a:pt x="1453" y="593"/>
                  </a:lnTo>
                  <a:lnTo>
                    <a:pt x="1453" y="593"/>
                  </a:lnTo>
                  <a:close/>
                  <a:moveTo>
                    <a:pt x="1400" y="516"/>
                  </a:moveTo>
                  <a:lnTo>
                    <a:pt x="1430" y="535"/>
                  </a:lnTo>
                  <a:lnTo>
                    <a:pt x="1411" y="550"/>
                  </a:lnTo>
                  <a:lnTo>
                    <a:pt x="1380" y="593"/>
                  </a:lnTo>
                  <a:lnTo>
                    <a:pt x="1357" y="639"/>
                  </a:lnTo>
                  <a:lnTo>
                    <a:pt x="1349" y="689"/>
                  </a:lnTo>
                  <a:lnTo>
                    <a:pt x="1357" y="735"/>
                  </a:lnTo>
                  <a:lnTo>
                    <a:pt x="1319" y="773"/>
                  </a:lnTo>
                  <a:lnTo>
                    <a:pt x="1288" y="758"/>
                  </a:lnTo>
                  <a:lnTo>
                    <a:pt x="1253" y="754"/>
                  </a:lnTo>
                  <a:lnTo>
                    <a:pt x="1241" y="704"/>
                  </a:lnTo>
                  <a:lnTo>
                    <a:pt x="1218" y="654"/>
                  </a:lnTo>
                  <a:lnTo>
                    <a:pt x="1191" y="612"/>
                  </a:lnTo>
                  <a:lnTo>
                    <a:pt x="1153" y="577"/>
                  </a:lnTo>
                  <a:lnTo>
                    <a:pt x="1118" y="550"/>
                  </a:lnTo>
                  <a:lnTo>
                    <a:pt x="1080" y="523"/>
                  </a:lnTo>
                  <a:lnTo>
                    <a:pt x="1033" y="500"/>
                  </a:lnTo>
                  <a:lnTo>
                    <a:pt x="987" y="481"/>
                  </a:lnTo>
                  <a:lnTo>
                    <a:pt x="887" y="439"/>
                  </a:lnTo>
                  <a:lnTo>
                    <a:pt x="779" y="400"/>
                  </a:lnTo>
                  <a:lnTo>
                    <a:pt x="671" y="362"/>
                  </a:lnTo>
                  <a:lnTo>
                    <a:pt x="621" y="343"/>
                  </a:lnTo>
                  <a:lnTo>
                    <a:pt x="575" y="323"/>
                  </a:lnTo>
                  <a:lnTo>
                    <a:pt x="671" y="323"/>
                  </a:lnTo>
                  <a:lnTo>
                    <a:pt x="775" y="331"/>
                  </a:lnTo>
                  <a:lnTo>
                    <a:pt x="887" y="346"/>
                  </a:lnTo>
                  <a:lnTo>
                    <a:pt x="999" y="366"/>
                  </a:lnTo>
                  <a:lnTo>
                    <a:pt x="1110" y="396"/>
                  </a:lnTo>
                  <a:lnTo>
                    <a:pt x="1218" y="431"/>
                  </a:lnTo>
                  <a:lnTo>
                    <a:pt x="1315" y="470"/>
                  </a:lnTo>
                  <a:lnTo>
                    <a:pt x="1357" y="493"/>
                  </a:lnTo>
                  <a:lnTo>
                    <a:pt x="1400" y="516"/>
                  </a:lnTo>
                  <a:lnTo>
                    <a:pt x="1400" y="516"/>
                  </a:lnTo>
                  <a:close/>
                  <a:moveTo>
                    <a:pt x="1319" y="881"/>
                  </a:moveTo>
                  <a:lnTo>
                    <a:pt x="1315" y="900"/>
                  </a:lnTo>
                  <a:lnTo>
                    <a:pt x="1307" y="916"/>
                  </a:lnTo>
                  <a:lnTo>
                    <a:pt x="1191" y="916"/>
                  </a:lnTo>
                  <a:lnTo>
                    <a:pt x="1184" y="900"/>
                  </a:lnTo>
                  <a:lnTo>
                    <a:pt x="1184" y="881"/>
                  </a:lnTo>
                  <a:lnTo>
                    <a:pt x="1187" y="858"/>
                  </a:lnTo>
                  <a:lnTo>
                    <a:pt x="1203" y="835"/>
                  </a:lnTo>
                  <a:lnTo>
                    <a:pt x="1222" y="820"/>
                  </a:lnTo>
                  <a:lnTo>
                    <a:pt x="1249" y="816"/>
                  </a:lnTo>
                  <a:lnTo>
                    <a:pt x="1276" y="820"/>
                  </a:lnTo>
                  <a:lnTo>
                    <a:pt x="1299" y="835"/>
                  </a:lnTo>
                  <a:lnTo>
                    <a:pt x="1315" y="858"/>
                  </a:lnTo>
                  <a:lnTo>
                    <a:pt x="1319" y="881"/>
                  </a:lnTo>
                  <a:lnTo>
                    <a:pt x="1319" y="881"/>
                  </a:lnTo>
                  <a:close/>
                  <a:moveTo>
                    <a:pt x="513" y="362"/>
                  </a:moveTo>
                  <a:lnTo>
                    <a:pt x="567" y="385"/>
                  </a:lnTo>
                  <a:lnTo>
                    <a:pt x="625" y="412"/>
                  </a:lnTo>
                  <a:lnTo>
                    <a:pt x="690" y="435"/>
                  </a:lnTo>
                  <a:lnTo>
                    <a:pt x="760" y="458"/>
                  </a:lnTo>
                  <a:lnTo>
                    <a:pt x="860" y="497"/>
                  </a:lnTo>
                  <a:lnTo>
                    <a:pt x="960" y="535"/>
                  </a:lnTo>
                  <a:lnTo>
                    <a:pt x="1002" y="554"/>
                  </a:lnTo>
                  <a:lnTo>
                    <a:pt x="1045" y="577"/>
                  </a:lnTo>
                  <a:lnTo>
                    <a:pt x="1083" y="600"/>
                  </a:lnTo>
                  <a:lnTo>
                    <a:pt x="1114" y="623"/>
                  </a:lnTo>
                  <a:lnTo>
                    <a:pt x="1141" y="654"/>
                  </a:lnTo>
                  <a:lnTo>
                    <a:pt x="1168" y="689"/>
                  </a:lnTo>
                  <a:lnTo>
                    <a:pt x="1184" y="727"/>
                  </a:lnTo>
                  <a:lnTo>
                    <a:pt x="1191" y="766"/>
                  </a:lnTo>
                  <a:lnTo>
                    <a:pt x="1176" y="777"/>
                  </a:lnTo>
                  <a:lnTo>
                    <a:pt x="1149" y="754"/>
                  </a:lnTo>
                  <a:lnTo>
                    <a:pt x="1122" y="735"/>
                  </a:lnTo>
                  <a:lnTo>
                    <a:pt x="1087" y="723"/>
                  </a:lnTo>
                  <a:lnTo>
                    <a:pt x="1053" y="720"/>
                  </a:lnTo>
                  <a:lnTo>
                    <a:pt x="1022" y="723"/>
                  </a:lnTo>
                  <a:lnTo>
                    <a:pt x="991" y="735"/>
                  </a:lnTo>
                  <a:lnTo>
                    <a:pt x="964" y="747"/>
                  </a:lnTo>
                  <a:lnTo>
                    <a:pt x="937" y="770"/>
                  </a:lnTo>
                  <a:lnTo>
                    <a:pt x="918" y="793"/>
                  </a:lnTo>
                  <a:lnTo>
                    <a:pt x="902" y="820"/>
                  </a:lnTo>
                  <a:lnTo>
                    <a:pt x="895" y="850"/>
                  </a:lnTo>
                  <a:lnTo>
                    <a:pt x="891" y="881"/>
                  </a:lnTo>
                  <a:lnTo>
                    <a:pt x="895" y="916"/>
                  </a:lnTo>
                  <a:lnTo>
                    <a:pt x="817" y="916"/>
                  </a:lnTo>
                  <a:lnTo>
                    <a:pt x="798" y="877"/>
                  </a:lnTo>
                  <a:lnTo>
                    <a:pt x="771" y="847"/>
                  </a:lnTo>
                  <a:lnTo>
                    <a:pt x="733" y="827"/>
                  </a:lnTo>
                  <a:lnTo>
                    <a:pt x="713" y="820"/>
                  </a:lnTo>
                  <a:lnTo>
                    <a:pt x="690" y="820"/>
                  </a:lnTo>
                  <a:lnTo>
                    <a:pt x="690" y="820"/>
                  </a:lnTo>
                  <a:lnTo>
                    <a:pt x="640" y="735"/>
                  </a:lnTo>
                  <a:lnTo>
                    <a:pt x="594" y="650"/>
                  </a:lnTo>
                  <a:lnTo>
                    <a:pt x="559" y="589"/>
                  </a:lnTo>
                  <a:lnTo>
                    <a:pt x="524" y="527"/>
                  </a:lnTo>
                  <a:lnTo>
                    <a:pt x="490" y="473"/>
                  </a:lnTo>
                  <a:lnTo>
                    <a:pt x="459" y="423"/>
                  </a:lnTo>
                  <a:lnTo>
                    <a:pt x="513" y="362"/>
                  </a:lnTo>
                  <a:close/>
                  <a:moveTo>
                    <a:pt x="1126" y="916"/>
                  </a:moveTo>
                  <a:lnTo>
                    <a:pt x="960" y="916"/>
                  </a:lnTo>
                  <a:lnTo>
                    <a:pt x="952" y="881"/>
                  </a:lnTo>
                  <a:lnTo>
                    <a:pt x="952" y="862"/>
                  </a:lnTo>
                  <a:lnTo>
                    <a:pt x="960" y="843"/>
                  </a:lnTo>
                  <a:lnTo>
                    <a:pt x="983" y="812"/>
                  </a:lnTo>
                  <a:lnTo>
                    <a:pt x="1014" y="789"/>
                  </a:lnTo>
                  <a:lnTo>
                    <a:pt x="1033" y="785"/>
                  </a:lnTo>
                  <a:lnTo>
                    <a:pt x="1053" y="781"/>
                  </a:lnTo>
                  <a:lnTo>
                    <a:pt x="1076" y="785"/>
                  </a:lnTo>
                  <a:lnTo>
                    <a:pt x="1099" y="793"/>
                  </a:lnTo>
                  <a:lnTo>
                    <a:pt x="1118" y="808"/>
                  </a:lnTo>
                  <a:lnTo>
                    <a:pt x="1134" y="823"/>
                  </a:lnTo>
                  <a:lnTo>
                    <a:pt x="1126" y="850"/>
                  </a:lnTo>
                  <a:lnTo>
                    <a:pt x="1122" y="881"/>
                  </a:lnTo>
                  <a:lnTo>
                    <a:pt x="1126" y="916"/>
                  </a:lnTo>
                  <a:lnTo>
                    <a:pt x="1126" y="916"/>
                  </a:lnTo>
                  <a:close/>
                  <a:moveTo>
                    <a:pt x="752" y="916"/>
                  </a:moveTo>
                  <a:lnTo>
                    <a:pt x="366" y="916"/>
                  </a:lnTo>
                  <a:lnTo>
                    <a:pt x="378" y="904"/>
                  </a:lnTo>
                  <a:lnTo>
                    <a:pt x="393" y="889"/>
                  </a:lnTo>
                  <a:lnTo>
                    <a:pt x="409" y="885"/>
                  </a:lnTo>
                  <a:lnTo>
                    <a:pt x="428" y="881"/>
                  </a:lnTo>
                  <a:lnTo>
                    <a:pt x="440" y="881"/>
                  </a:lnTo>
                  <a:lnTo>
                    <a:pt x="459" y="881"/>
                  </a:lnTo>
                  <a:lnTo>
                    <a:pt x="470" y="866"/>
                  </a:lnTo>
                  <a:lnTo>
                    <a:pt x="490" y="847"/>
                  </a:lnTo>
                  <a:lnTo>
                    <a:pt x="509" y="827"/>
                  </a:lnTo>
                  <a:lnTo>
                    <a:pt x="532" y="820"/>
                  </a:lnTo>
                  <a:lnTo>
                    <a:pt x="559" y="816"/>
                  </a:lnTo>
                  <a:lnTo>
                    <a:pt x="582" y="820"/>
                  </a:lnTo>
                  <a:lnTo>
                    <a:pt x="605" y="827"/>
                  </a:lnTo>
                  <a:lnTo>
                    <a:pt x="625" y="839"/>
                  </a:lnTo>
                  <a:lnTo>
                    <a:pt x="640" y="858"/>
                  </a:lnTo>
                  <a:lnTo>
                    <a:pt x="648" y="866"/>
                  </a:lnTo>
                  <a:lnTo>
                    <a:pt x="648" y="870"/>
                  </a:lnTo>
                  <a:lnTo>
                    <a:pt x="663" y="881"/>
                  </a:lnTo>
                  <a:lnTo>
                    <a:pt x="679" y="881"/>
                  </a:lnTo>
                  <a:lnTo>
                    <a:pt x="690" y="881"/>
                  </a:lnTo>
                  <a:lnTo>
                    <a:pt x="709" y="885"/>
                  </a:lnTo>
                  <a:lnTo>
                    <a:pt x="729" y="889"/>
                  </a:lnTo>
                  <a:lnTo>
                    <a:pt x="740" y="904"/>
                  </a:lnTo>
                  <a:lnTo>
                    <a:pt x="752" y="916"/>
                  </a:lnTo>
                  <a:lnTo>
                    <a:pt x="752" y="916"/>
                  </a:lnTo>
                  <a:close/>
                  <a:moveTo>
                    <a:pt x="309" y="289"/>
                  </a:moveTo>
                  <a:lnTo>
                    <a:pt x="297" y="281"/>
                  </a:lnTo>
                  <a:lnTo>
                    <a:pt x="282" y="281"/>
                  </a:lnTo>
                  <a:lnTo>
                    <a:pt x="270" y="289"/>
                  </a:lnTo>
                  <a:lnTo>
                    <a:pt x="262" y="300"/>
                  </a:lnTo>
                  <a:lnTo>
                    <a:pt x="251" y="320"/>
                  </a:lnTo>
                  <a:lnTo>
                    <a:pt x="228" y="339"/>
                  </a:lnTo>
                  <a:lnTo>
                    <a:pt x="197" y="346"/>
                  </a:lnTo>
                  <a:lnTo>
                    <a:pt x="197" y="346"/>
                  </a:lnTo>
                  <a:lnTo>
                    <a:pt x="170" y="339"/>
                  </a:lnTo>
                  <a:lnTo>
                    <a:pt x="147" y="320"/>
                  </a:lnTo>
                  <a:lnTo>
                    <a:pt x="135" y="304"/>
                  </a:lnTo>
                  <a:lnTo>
                    <a:pt x="131" y="281"/>
                  </a:lnTo>
                  <a:lnTo>
                    <a:pt x="131" y="262"/>
                  </a:lnTo>
                  <a:lnTo>
                    <a:pt x="139" y="243"/>
                  </a:lnTo>
                  <a:lnTo>
                    <a:pt x="150" y="227"/>
                  </a:lnTo>
                  <a:lnTo>
                    <a:pt x="170" y="216"/>
                  </a:lnTo>
                  <a:lnTo>
                    <a:pt x="189" y="212"/>
                  </a:lnTo>
                  <a:lnTo>
                    <a:pt x="208" y="212"/>
                  </a:lnTo>
                  <a:lnTo>
                    <a:pt x="231" y="208"/>
                  </a:lnTo>
                  <a:lnTo>
                    <a:pt x="255" y="193"/>
                  </a:lnTo>
                  <a:lnTo>
                    <a:pt x="262" y="173"/>
                  </a:lnTo>
                  <a:lnTo>
                    <a:pt x="262" y="150"/>
                  </a:lnTo>
                  <a:lnTo>
                    <a:pt x="258" y="131"/>
                  </a:lnTo>
                  <a:lnTo>
                    <a:pt x="258" y="116"/>
                  </a:lnTo>
                  <a:lnTo>
                    <a:pt x="266" y="100"/>
                  </a:lnTo>
                  <a:lnTo>
                    <a:pt x="274" y="85"/>
                  </a:lnTo>
                  <a:lnTo>
                    <a:pt x="297" y="66"/>
                  </a:lnTo>
                  <a:lnTo>
                    <a:pt x="324" y="62"/>
                  </a:lnTo>
                  <a:lnTo>
                    <a:pt x="351" y="66"/>
                  </a:lnTo>
                  <a:lnTo>
                    <a:pt x="378" y="81"/>
                  </a:lnTo>
                  <a:lnTo>
                    <a:pt x="389" y="108"/>
                  </a:lnTo>
                  <a:lnTo>
                    <a:pt x="393" y="135"/>
                  </a:lnTo>
                  <a:lnTo>
                    <a:pt x="382" y="166"/>
                  </a:lnTo>
                  <a:lnTo>
                    <a:pt x="359" y="185"/>
                  </a:lnTo>
                  <a:lnTo>
                    <a:pt x="347" y="196"/>
                  </a:lnTo>
                  <a:lnTo>
                    <a:pt x="343" y="208"/>
                  </a:lnTo>
                  <a:lnTo>
                    <a:pt x="347" y="223"/>
                  </a:lnTo>
                  <a:lnTo>
                    <a:pt x="355" y="235"/>
                  </a:lnTo>
                  <a:lnTo>
                    <a:pt x="459" y="323"/>
                  </a:lnTo>
                  <a:lnTo>
                    <a:pt x="463" y="327"/>
                  </a:lnTo>
                  <a:lnTo>
                    <a:pt x="416" y="381"/>
                  </a:lnTo>
                  <a:lnTo>
                    <a:pt x="413" y="377"/>
                  </a:lnTo>
                  <a:lnTo>
                    <a:pt x="309" y="289"/>
                  </a:lnTo>
                  <a:close/>
                  <a:moveTo>
                    <a:pt x="332" y="862"/>
                  </a:moveTo>
                  <a:lnTo>
                    <a:pt x="316" y="839"/>
                  </a:lnTo>
                  <a:lnTo>
                    <a:pt x="305" y="808"/>
                  </a:lnTo>
                  <a:lnTo>
                    <a:pt x="289" y="773"/>
                  </a:lnTo>
                  <a:lnTo>
                    <a:pt x="278" y="731"/>
                  </a:lnTo>
                  <a:lnTo>
                    <a:pt x="270" y="689"/>
                  </a:lnTo>
                  <a:lnTo>
                    <a:pt x="266" y="647"/>
                  </a:lnTo>
                  <a:lnTo>
                    <a:pt x="270" y="604"/>
                  </a:lnTo>
                  <a:lnTo>
                    <a:pt x="278" y="562"/>
                  </a:lnTo>
                  <a:lnTo>
                    <a:pt x="293" y="523"/>
                  </a:lnTo>
                  <a:lnTo>
                    <a:pt x="309" y="485"/>
                  </a:lnTo>
                  <a:lnTo>
                    <a:pt x="336" y="450"/>
                  </a:lnTo>
                  <a:lnTo>
                    <a:pt x="363" y="416"/>
                  </a:lnTo>
                  <a:lnTo>
                    <a:pt x="374" y="423"/>
                  </a:lnTo>
                  <a:lnTo>
                    <a:pt x="393" y="443"/>
                  </a:lnTo>
                  <a:lnTo>
                    <a:pt x="413" y="470"/>
                  </a:lnTo>
                  <a:lnTo>
                    <a:pt x="432" y="497"/>
                  </a:lnTo>
                  <a:lnTo>
                    <a:pt x="455" y="527"/>
                  </a:lnTo>
                  <a:lnTo>
                    <a:pt x="497" y="600"/>
                  </a:lnTo>
                  <a:lnTo>
                    <a:pt x="540" y="681"/>
                  </a:lnTo>
                  <a:lnTo>
                    <a:pt x="582" y="754"/>
                  </a:lnTo>
                  <a:lnTo>
                    <a:pt x="559" y="754"/>
                  </a:lnTo>
                  <a:lnTo>
                    <a:pt x="521" y="758"/>
                  </a:lnTo>
                  <a:lnTo>
                    <a:pt x="486" y="770"/>
                  </a:lnTo>
                  <a:lnTo>
                    <a:pt x="455" y="793"/>
                  </a:lnTo>
                  <a:lnTo>
                    <a:pt x="428" y="820"/>
                  </a:lnTo>
                  <a:lnTo>
                    <a:pt x="428" y="820"/>
                  </a:lnTo>
                  <a:lnTo>
                    <a:pt x="401" y="823"/>
                  </a:lnTo>
                  <a:lnTo>
                    <a:pt x="374" y="831"/>
                  </a:lnTo>
                  <a:lnTo>
                    <a:pt x="351" y="843"/>
                  </a:lnTo>
                  <a:lnTo>
                    <a:pt x="332" y="862"/>
                  </a:lnTo>
                  <a:lnTo>
                    <a:pt x="332" y="862"/>
                  </a:lnTo>
                  <a:close/>
                  <a:moveTo>
                    <a:pt x="1519" y="1024"/>
                  </a:moveTo>
                  <a:lnTo>
                    <a:pt x="1496" y="1043"/>
                  </a:lnTo>
                  <a:lnTo>
                    <a:pt x="1480" y="1047"/>
                  </a:lnTo>
                  <a:lnTo>
                    <a:pt x="1465" y="1050"/>
                  </a:lnTo>
                  <a:lnTo>
                    <a:pt x="443" y="1050"/>
                  </a:lnTo>
                  <a:lnTo>
                    <a:pt x="428" y="1047"/>
                  </a:lnTo>
                  <a:lnTo>
                    <a:pt x="413" y="1043"/>
                  </a:lnTo>
                  <a:lnTo>
                    <a:pt x="389" y="1024"/>
                  </a:lnTo>
                  <a:lnTo>
                    <a:pt x="359" y="977"/>
                  </a:lnTo>
                  <a:lnTo>
                    <a:pt x="1546" y="977"/>
                  </a:lnTo>
                  <a:lnTo>
                    <a:pt x="1546" y="977"/>
                  </a:lnTo>
                  <a:lnTo>
                    <a:pt x="1546" y="977"/>
                  </a:lnTo>
                  <a:lnTo>
                    <a:pt x="1550" y="977"/>
                  </a:lnTo>
                  <a:lnTo>
                    <a:pt x="1519" y="1024"/>
                  </a:lnTo>
                  <a:close/>
                  <a:moveTo>
                    <a:pt x="1538" y="916"/>
                  </a:moveTo>
                  <a:lnTo>
                    <a:pt x="1376" y="916"/>
                  </a:lnTo>
                  <a:lnTo>
                    <a:pt x="1380" y="881"/>
                  </a:lnTo>
                  <a:lnTo>
                    <a:pt x="1376" y="847"/>
                  </a:lnTo>
                  <a:lnTo>
                    <a:pt x="1361" y="816"/>
                  </a:lnTo>
                  <a:lnTo>
                    <a:pt x="1403" y="777"/>
                  </a:lnTo>
                  <a:lnTo>
                    <a:pt x="1442" y="781"/>
                  </a:lnTo>
                  <a:lnTo>
                    <a:pt x="1480" y="777"/>
                  </a:lnTo>
                  <a:lnTo>
                    <a:pt x="1515" y="766"/>
                  </a:lnTo>
                  <a:lnTo>
                    <a:pt x="1550" y="747"/>
                  </a:lnTo>
                  <a:lnTo>
                    <a:pt x="1585" y="723"/>
                  </a:lnTo>
                  <a:lnTo>
                    <a:pt x="1588" y="716"/>
                  </a:lnTo>
                  <a:lnTo>
                    <a:pt x="1600" y="762"/>
                  </a:lnTo>
                  <a:lnTo>
                    <a:pt x="1604" y="789"/>
                  </a:lnTo>
                  <a:lnTo>
                    <a:pt x="1604" y="816"/>
                  </a:lnTo>
                  <a:lnTo>
                    <a:pt x="1596" y="843"/>
                  </a:lnTo>
                  <a:lnTo>
                    <a:pt x="1585" y="870"/>
                  </a:lnTo>
                  <a:lnTo>
                    <a:pt x="1565" y="893"/>
                  </a:lnTo>
                  <a:lnTo>
                    <a:pt x="1538" y="916"/>
                  </a:lnTo>
                  <a:lnTo>
                    <a:pt x="1538" y="9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194"/>
            <p:cNvSpPr>
              <a:spLocks/>
            </p:cNvSpPr>
            <p:nvPr/>
          </p:nvSpPr>
          <p:spPr bwMode="auto">
            <a:xfrm>
              <a:off x="1971675" y="3949700"/>
              <a:ext cx="201612" cy="879475"/>
            </a:xfrm>
            <a:custGeom>
              <a:avLst/>
              <a:gdLst>
                <a:gd name="T0" fmla="*/ 0 w 127"/>
                <a:gd name="T1" fmla="*/ 362 h 554"/>
                <a:gd name="T2" fmla="*/ 4 w 127"/>
                <a:gd name="T3" fmla="*/ 397 h 554"/>
                <a:gd name="T4" fmla="*/ 11 w 127"/>
                <a:gd name="T5" fmla="*/ 424 h 554"/>
                <a:gd name="T6" fmla="*/ 27 w 127"/>
                <a:gd name="T7" fmla="*/ 443 h 554"/>
                <a:gd name="T8" fmla="*/ 38 w 127"/>
                <a:gd name="T9" fmla="*/ 462 h 554"/>
                <a:gd name="T10" fmla="*/ 57 w 127"/>
                <a:gd name="T11" fmla="*/ 489 h 554"/>
                <a:gd name="T12" fmla="*/ 65 w 127"/>
                <a:gd name="T13" fmla="*/ 504 h 554"/>
                <a:gd name="T14" fmla="*/ 65 w 127"/>
                <a:gd name="T15" fmla="*/ 524 h 554"/>
                <a:gd name="T16" fmla="*/ 69 w 127"/>
                <a:gd name="T17" fmla="*/ 535 h 554"/>
                <a:gd name="T18" fmla="*/ 73 w 127"/>
                <a:gd name="T19" fmla="*/ 547 h 554"/>
                <a:gd name="T20" fmla="*/ 84 w 127"/>
                <a:gd name="T21" fmla="*/ 554 h 554"/>
                <a:gd name="T22" fmla="*/ 96 w 127"/>
                <a:gd name="T23" fmla="*/ 554 h 554"/>
                <a:gd name="T24" fmla="*/ 108 w 127"/>
                <a:gd name="T25" fmla="*/ 554 h 554"/>
                <a:gd name="T26" fmla="*/ 119 w 127"/>
                <a:gd name="T27" fmla="*/ 547 h 554"/>
                <a:gd name="T28" fmla="*/ 123 w 127"/>
                <a:gd name="T29" fmla="*/ 535 h 554"/>
                <a:gd name="T30" fmla="*/ 127 w 127"/>
                <a:gd name="T31" fmla="*/ 524 h 554"/>
                <a:gd name="T32" fmla="*/ 123 w 127"/>
                <a:gd name="T33" fmla="*/ 489 h 554"/>
                <a:gd name="T34" fmla="*/ 115 w 127"/>
                <a:gd name="T35" fmla="*/ 462 h 554"/>
                <a:gd name="T36" fmla="*/ 100 w 127"/>
                <a:gd name="T37" fmla="*/ 439 h 554"/>
                <a:gd name="T38" fmla="*/ 88 w 127"/>
                <a:gd name="T39" fmla="*/ 424 h 554"/>
                <a:gd name="T40" fmla="*/ 69 w 127"/>
                <a:gd name="T41" fmla="*/ 397 h 554"/>
                <a:gd name="T42" fmla="*/ 61 w 127"/>
                <a:gd name="T43" fmla="*/ 381 h 554"/>
                <a:gd name="T44" fmla="*/ 61 w 127"/>
                <a:gd name="T45" fmla="*/ 362 h 554"/>
                <a:gd name="T46" fmla="*/ 61 w 127"/>
                <a:gd name="T47" fmla="*/ 339 h 554"/>
                <a:gd name="T48" fmla="*/ 69 w 127"/>
                <a:gd name="T49" fmla="*/ 324 h 554"/>
                <a:gd name="T50" fmla="*/ 88 w 127"/>
                <a:gd name="T51" fmla="*/ 297 h 554"/>
                <a:gd name="T52" fmla="*/ 100 w 127"/>
                <a:gd name="T53" fmla="*/ 281 h 554"/>
                <a:gd name="T54" fmla="*/ 115 w 127"/>
                <a:gd name="T55" fmla="*/ 258 h 554"/>
                <a:gd name="T56" fmla="*/ 123 w 127"/>
                <a:gd name="T57" fmla="*/ 231 h 554"/>
                <a:gd name="T58" fmla="*/ 127 w 127"/>
                <a:gd name="T59" fmla="*/ 197 h 554"/>
                <a:gd name="T60" fmla="*/ 123 w 127"/>
                <a:gd name="T61" fmla="*/ 162 h 554"/>
                <a:gd name="T62" fmla="*/ 115 w 127"/>
                <a:gd name="T63" fmla="*/ 135 h 554"/>
                <a:gd name="T64" fmla="*/ 100 w 127"/>
                <a:gd name="T65" fmla="*/ 112 h 554"/>
                <a:gd name="T66" fmla="*/ 88 w 127"/>
                <a:gd name="T67" fmla="*/ 97 h 554"/>
                <a:gd name="T68" fmla="*/ 69 w 127"/>
                <a:gd name="T69" fmla="*/ 66 h 554"/>
                <a:gd name="T70" fmla="*/ 61 w 127"/>
                <a:gd name="T71" fmla="*/ 50 h 554"/>
                <a:gd name="T72" fmla="*/ 61 w 127"/>
                <a:gd name="T73" fmla="*/ 31 h 554"/>
                <a:gd name="T74" fmla="*/ 57 w 127"/>
                <a:gd name="T75" fmla="*/ 20 h 554"/>
                <a:gd name="T76" fmla="*/ 54 w 127"/>
                <a:gd name="T77" fmla="*/ 8 h 554"/>
                <a:gd name="T78" fmla="*/ 42 w 127"/>
                <a:gd name="T79" fmla="*/ 4 h 554"/>
                <a:gd name="T80" fmla="*/ 30 w 127"/>
                <a:gd name="T81" fmla="*/ 0 h 554"/>
                <a:gd name="T82" fmla="*/ 19 w 127"/>
                <a:gd name="T83" fmla="*/ 4 h 554"/>
                <a:gd name="T84" fmla="*/ 7 w 127"/>
                <a:gd name="T85" fmla="*/ 8 h 554"/>
                <a:gd name="T86" fmla="*/ 4 w 127"/>
                <a:gd name="T87" fmla="*/ 20 h 554"/>
                <a:gd name="T88" fmla="*/ 0 w 127"/>
                <a:gd name="T89" fmla="*/ 31 h 554"/>
                <a:gd name="T90" fmla="*/ 4 w 127"/>
                <a:gd name="T91" fmla="*/ 66 h 554"/>
                <a:gd name="T92" fmla="*/ 11 w 127"/>
                <a:gd name="T93" fmla="*/ 93 h 554"/>
                <a:gd name="T94" fmla="*/ 27 w 127"/>
                <a:gd name="T95" fmla="*/ 116 h 554"/>
                <a:gd name="T96" fmla="*/ 38 w 127"/>
                <a:gd name="T97" fmla="*/ 135 h 554"/>
                <a:gd name="T98" fmla="*/ 57 w 127"/>
                <a:gd name="T99" fmla="*/ 162 h 554"/>
                <a:gd name="T100" fmla="*/ 65 w 127"/>
                <a:gd name="T101" fmla="*/ 177 h 554"/>
                <a:gd name="T102" fmla="*/ 65 w 127"/>
                <a:gd name="T103" fmla="*/ 197 h 554"/>
                <a:gd name="T104" fmla="*/ 65 w 127"/>
                <a:gd name="T105" fmla="*/ 216 h 554"/>
                <a:gd name="T106" fmla="*/ 57 w 127"/>
                <a:gd name="T107" fmla="*/ 231 h 554"/>
                <a:gd name="T108" fmla="*/ 38 w 127"/>
                <a:gd name="T109" fmla="*/ 258 h 554"/>
                <a:gd name="T110" fmla="*/ 27 w 127"/>
                <a:gd name="T111" fmla="*/ 277 h 554"/>
                <a:gd name="T112" fmla="*/ 11 w 127"/>
                <a:gd name="T113" fmla="*/ 297 h 554"/>
                <a:gd name="T114" fmla="*/ 4 w 127"/>
                <a:gd name="T115" fmla="*/ 327 h 554"/>
                <a:gd name="T116" fmla="*/ 0 w 127"/>
                <a:gd name="T117" fmla="*/ 36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554">
                  <a:moveTo>
                    <a:pt x="0" y="362"/>
                  </a:moveTo>
                  <a:lnTo>
                    <a:pt x="4" y="397"/>
                  </a:lnTo>
                  <a:lnTo>
                    <a:pt x="11" y="424"/>
                  </a:lnTo>
                  <a:lnTo>
                    <a:pt x="27" y="443"/>
                  </a:lnTo>
                  <a:lnTo>
                    <a:pt x="38" y="462"/>
                  </a:lnTo>
                  <a:lnTo>
                    <a:pt x="57" y="489"/>
                  </a:lnTo>
                  <a:lnTo>
                    <a:pt x="65" y="504"/>
                  </a:lnTo>
                  <a:lnTo>
                    <a:pt x="65" y="524"/>
                  </a:lnTo>
                  <a:lnTo>
                    <a:pt x="69" y="535"/>
                  </a:lnTo>
                  <a:lnTo>
                    <a:pt x="73" y="547"/>
                  </a:lnTo>
                  <a:lnTo>
                    <a:pt x="84" y="554"/>
                  </a:lnTo>
                  <a:lnTo>
                    <a:pt x="96" y="554"/>
                  </a:lnTo>
                  <a:lnTo>
                    <a:pt x="108" y="554"/>
                  </a:lnTo>
                  <a:lnTo>
                    <a:pt x="119" y="547"/>
                  </a:lnTo>
                  <a:lnTo>
                    <a:pt x="123" y="535"/>
                  </a:lnTo>
                  <a:lnTo>
                    <a:pt x="127" y="524"/>
                  </a:lnTo>
                  <a:lnTo>
                    <a:pt x="123" y="489"/>
                  </a:lnTo>
                  <a:lnTo>
                    <a:pt x="115" y="462"/>
                  </a:lnTo>
                  <a:lnTo>
                    <a:pt x="100" y="439"/>
                  </a:lnTo>
                  <a:lnTo>
                    <a:pt x="88" y="424"/>
                  </a:lnTo>
                  <a:lnTo>
                    <a:pt x="69" y="397"/>
                  </a:lnTo>
                  <a:lnTo>
                    <a:pt x="61" y="381"/>
                  </a:lnTo>
                  <a:lnTo>
                    <a:pt x="61" y="362"/>
                  </a:lnTo>
                  <a:lnTo>
                    <a:pt x="61" y="339"/>
                  </a:lnTo>
                  <a:lnTo>
                    <a:pt x="69" y="324"/>
                  </a:lnTo>
                  <a:lnTo>
                    <a:pt x="88" y="297"/>
                  </a:lnTo>
                  <a:lnTo>
                    <a:pt x="100" y="281"/>
                  </a:lnTo>
                  <a:lnTo>
                    <a:pt x="115" y="258"/>
                  </a:lnTo>
                  <a:lnTo>
                    <a:pt x="123" y="231"/>
                  </a:lnTo>
                  <a:lnTo>
                    <a:pt x="127" y="197"/>
                  </a:lnTo>
                  <a:lnTo>
                    <a:pt x="123" y="162"/>
                  </a:lnTo>
                  <a:lnTo>
                    <a:pt x="115" y="135"/>
                  </a:lnTo>
                  <a:lnTo>
                    <a:pt x="100" y="112"/>
                  </a:lnTo>
                  <a:lnTo>
                    <a:pt x="88" y="97"/>
                  </a:lnTo>
                  <a:lnTo>
                    <a:pt x="69" y="66"/>
                  </a:lnTo>
                  <a:lnTo>
                    <a:pt x="61" y="50"/>
                  </a:lnTo>
                  <a:lnTo>
                    <a:pt x="61" y="31"/>
                  </a:lnTo>
                  <a:lnTo>
                    <a:pt x="57" y="20"/>
                  </a:lnTo>
                  <a:lnTo>
                    <a:pt x="54" y="8"/>
                  </a:lnTo>
                  <a:lnTo>
                    <a:pt x="42" y="4"/>
                  </a:lnTo>
                  <a:lnTo>
                    <a:pt x="30" y="0"/>
                  </a:lnTo>
                  <a:lnTo>
                    <a:pt x="19" y="4"/>
                  </a:lnTo>
                  <a:lnTo>
                    <a:pt x="7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4" y="66"/>
                  </a:lnTo>
                  <a:lnTo>
                    <a:pt x="11" y="93"/>
                  </a:lnTo>
                  <a:lnTo>
                    <a:pt x="27" y="116"/>
                  </a:lnTo>
                  <a:lnTo>
                    <a:pt x="38" y="135"/>
                  </a:lnTo>
                  <a:lnTo>
                    <a:pt x="57" y="162"/>
                  </a:lnTo>
                  <a:lnTo>
                    <a:pt x="65" y="177"/>
                  </a:lnTo>
                  <a:lnTo>
                    <a:pt x="65" y="197"/>
                  </a:lnTo>
                  <a:lnTo>
                    <a:pt x="65" y="216"/>
                  </a:lnTo>
                  <a:lnTo>
                    <a:pt x="57" y="231"/>
                  </a:lnTo>
                  <a:lnTo>
                    <a:pt x="38" y="258"/>
                  </a:lnTo>
                  <a:lnTo>
                    <a:pt x="27" y="277"/>
                  </a:lnTo>
                  <a:lnTo>
                    <a:pt x="11" y="297"/>
                  </a:lnTo>
                  <a:lnTo>
                    <a:pt x="4" y="327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95"/>
            <p:cNvSpPr>
              <a:spLocks/>
            </p:cNvSpPr>
            <p:nvPr/>
          </p:nvSpPr>
          <p:spPr bwMode="auto">
            <a:xfrm>
              <a:off x="2185988" y="4054475"/>
              <a:ext cx="195262" cy="519113"/>
            </a:xfrm>
            <a:custGeom>
              <a:avLst/>
              <a:gdLst>
                <a:gd name="T0" fmla="*/ 30 w 123"/>
                <a:gd name="T1" fmla="*/ 327 h 327"/>
                <a:gd name="T2" fmla="*/ 46 w 123"/>
                <a:gd name="T3" fmla="*/ 323 h 327"/>
                <a:gd name="T4" fmla="*/ 54 w 123"/>
                <a:gd name="T5" fmla="*/ 311 h 327"/>
                <a:gd name="T6" fmla="*/ 77 w 123"/>
                <a:gd name="T7" fmla="*/ 288 h 327"/>
                <a:gd name="T8" fmla="*/ 96 w 123"/>
                <a:gd name="T9" fmla="*/ 250 h 327"/>
                <a:gd name="T10" fmla="*/ 115 w 123"/>
                <a:gd name="T11" fmla="*/ 196 h 327"/>
                <a:gd name="T12" fmla="*/ 123 w 123"/>
                <a:gd name="T13" fmla="*/ 165 h 327"/>
                <a:gd name="T14" fmla="*/ 123 w 123"/>
                <a:gd name="T15" fmla="*/ 131 h 327"/>
                <a:gd name="T16" fmla="*/ 119 w 123"/>
                <a:gd name="T17" fmla="*/ 73 h 327"/>
                <a:gd name="T18" fmla="*/ 100 w 123"/>
                <a:gd name="T19" fmla="*/ 19 h 327"/>
                <a:gd name="T20" fmla="*/ 92 w 123"/>
                <a:gd name="T21" fmla="*/ 8 h 327"/>
                <a:gd name="T22" fmla="*/ 84 w 123"/>
                <a:gd name="T23" fmla="*/ 4 h 327"/>
                <a:gd name="T24" fmla="*/ 73 w 123"/>
                <a:gd name="T25" fmla="*/ 0 h 327"/>
                <a:gd name="T26" fmla="*/ 61 w 123"/>
                <a:gd name="T27" fmla="*/ 4 h 327"/>
                <a:gd name="T28" fmla="*/ 50 w 123"/>
                <a:gd name="T29" fmla="*/ 11 h 327"/>
                <a:gd name="T30" fmla="*/ 42 w 123"/>
                <a:gd name="T31" fmla="*/ 19 h 327"/>
                <a:gd name="T32" fmla="*/ 42 w 123"/>
                <a:gd name="T33" fmla="*/ 31 h 327"/>
                <a:gd name="T34" fmla="*/ 46 w 123"/>
                <a:gd name="T35" fmla="*/ 42 h 327"/>
                <a:gd name="T36" fmla="*/ 57 w 123"/>
                <a:gd name="T37" fmla="*/ 84 h 327"/>
                <a:gd name="T38" fmla="*/ 61 w 123"/>
                <a:gd name="T39" fmla="*/ 131 h 327"/>
                <a:gd name="T40" fmla="*/ 57 w 123"/>
                <a:gd name="T41" fmla="*/ 181 h 327"/>
                <a:gd name="T42" fmla="*/ 42 w 123"/>
                <a:gd name="T43" fmla="*/ 223 h 327"/>
                <a:gd name="T44" fmla="*/ 23 w 123"/>
                <a:gd name="T45" fmla="*/ 254 h 327"/>
                <a:gd name="T46" fmla="*/ 7 w 123"/>
                <a:gd name="T47" fmla="*/ 273 h 327"/>
                <a:gd name="T48" fmla="*/ 3 w 123"/>
                <a:gd name="T49" fmla="*/ 284 h 327"/>
                <a:gd name="T50" fmla="*/ 0 w 123"/>
                <a:gd name="T51" fmla="*/ 296 h 327"/>
                <a:gd name="T52" fmla="*/ 3 w 123"/>
                <a:gd name="T53" fmla="*/ 308 h 327"/>
                <a:gd name="T54" fmla="*/ 7 w 123"/>
                <a:gd name="T55" fmla="*/ 315 h 327"/>
                <a:gd name="T56" fmla="*/ 19 w 123"/>
                <a:gd name="T57" fmla="*/ 323 h 327"/>
                <a:gd name="T58" fmla="*/ 30 w 123"/>
                <a:gd name="T5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327">
                  <a:moveTo>
                    <a:pt x="30" y="327"/>
                  </a:moveTo>
                  <a:lnTo>
                    <a:pt x="46" y="323"/>
                  </a:lnTo>
                  <a:lnTo>
                    <a:pt x="54" y="311"/>
                  </a:lnTo>
                  <a:lnTo>
                    <a:pt x="77" y="288"/>
                  </a:lnTo>
                  <a:lnTo>
                    <a:pt x="96" y="250"/>
                  </a:lnTo>
                  <a:lnTo>
                    <a:pt x="115" y="196"/>
                  </a:lnTo>
                  <a:lnTo>
                    <a:pt x="123" y="165"/>
                  </a:lnTo>
                  <a:lnTo>
                    <a:pt x="123" y="131"/>
                  </a:lnTo>
                  <a:lnTo>
                    <a:pt x="119" y="73"/>
                  </a:lnTo>
                  <a:lnTo>
                    <a:pt x="100" y="19"/>
                  </a:lnTo>
                  <a:lnTo>
                    <a:pt x="92" y="8"/>
                  </a:lnTo>
                  <a:lnTo>
                    <a:pt x="84" y="4"/>
                  </a:lnTo>
                  <a:lnTo>
                    <a:pt x="73" y="0"/>
                  </a:lnTo>
                  <a:lnTo>
                    <a:pt x="61" y="4"/>
                  </a:lnTo>
                  <a:lnTo>
                    <a:pt x="50" y="11"/>
                  </a:lnTo>
                  <a:lnTo>
                    <a:pt x="42" y="19"/>
                  </a:lnTo>
                  <a:lnTo>
                    <a:pt x="42" y="31"/>
                  </a:lnTo>
                  <a:lnTo>
                    <a:pt x="46" y="42"/>
                  </a:lnTo>
                  <a:lnTo>
                    <a:pt x="57" y="84"/>
                  </a:lnTo>
                  <a:lnTo>
                    <a:pt x="61" y="131"/>
                  </a:lnTo>
                  <a:lnTo>
                    <a:pt x="57" y="181"/>
                  </a:lnTo>
                  <a:lnTo>
                    <a:pt x="42" y="223"/>
                  </a:lnTo>
                  <a:lnTo>
                    <a:pt x="23" y="254"/>
                  </a:lnTo>
                  <a:lnTo>
                    <a:pt x="7" y="273"/>
                  </a:lnTo>
                  <a:lnTo>
                    <a:pt x="3" y="284"/>
                  </a:lnTo>
                  <a:lnTo>
                    <a:pt x="0" y="296"/>
                  </a:lnTo>
                  <a:lnTo>
                    <a:pt x="3" y="308"/>
                  </a:lnTo>
                  <a:lnTo>
                    <a:pt x="7" y="315"/>
                  </a:lnTo>
                  <a:lnTo>
                    <a:pt x="19" y="323"/>
                  </a:lnTo>
                  <a:lnTo>
                    <a:pt x="30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196"/>
            <p:cNvSpPr>
              <a:spLocks/>
            </p:cNvSpPr>
            <p:nvPr/>
          </p:nvSpPr>
          <p:spPr bwMode="auto">
            <a:xfrm>
              <a:off x="1763713" y="4213225"/>
              <a:ext cx="195262" cy="512763"/>
            </a:xfrm>
            <a:custGeom>
              <a:avLst/>
              <a:gdLst>
                <a:gd name="T0" fmla="*/ 50 w 123"/>
                <a:gd name="T1" fmla="*/ 323 h 323"/>
                <a:gd name="T2" fmla="*/ 61 w 123"/>
                <a:gd name="T3" fmla="*/ 319 h 323"/>
                <a:gd name="T4" fmla="*/ 73 w 123"/>
                <a:gd name="T5" fmla="*/ 315 h 323"/>
                <a:gd name="T6" fmla="*/ 77 w 123"/>
                <a:gd name="T7" fmla="*/ 304 h 323"/>
                <a:gd name="T8" fmla="*/ 81 w 123"/>
                <a:gd name="T9" fmla="*/ 292 h 323"/>
                <a:gd name="T10" fmla="*/ 77 w 123"/>
                <a:gd name="T11" fmla="*/ 281 h 323"/>
                <a:gd name="T12" fmla="*/ 65 w 123"/>
                <a:gd name="T13" fmla="*/ 238 h 323"/>
                <a:gd name="T14" fmla="*/ 61 w 123"/>
                <a:gd name="T15" fmla="*/ 196 h 323"/>
                <a:gd name="T16" fmla="*/ 65 w 123"/>
                <a:gd name="T17" fmla="*/ 142 h 323"/>
                <a:gd name="T18" fmla="*/ 81 w 123"/>
                <a:gd name="T19" fmla="*/ 104 h 323"/>
                <a:gd name="T20" fmla="*/ 100 w 123"/>
                <a:gd name="T21" fmla="*/ 73 h 323"/>
                <a:gd name="T22" fmla="*/ 115 w 123"/>
                <a:gd name="T23" fmla="*/ 50 h 323"/>
                <a:gd name="T24" fmla="*/ 115 w 123"/>
                <a:gd name="T25" fmla="*/ 46 h 323"/>
                <a:gd name="T26" fmla="*/ 123 w 123"/>
                <a:gd name="T27" fmla="*/ 31 h 323"/>
                <a:gd name="T28" fmla="*/ 115 w 123"/>
                <a:gd name="T29" fmla="*/ 11 h 323"/>
                <a:gd name="T30" fmla="*/ 108 w 123"/>
                <a:gd name="T31" fmla="*/ 4 h 323"/>
                <a:gd name="T32" fmla="*/ 96 w 123"/>
                <a:gd name="T33" fmla="*/ 0 h 323"/>
                <a:gd name="T34" fmla="*/ 84 w 123"/>
                <a:gd name="T35" fmla="*/ 0 h 323"/>
                <a:gd name="T36" fmla="*/ 73 w 123"/>
                <a:gd name="T37" fmla="*/ 4 h 323"/>
                <a:gd name="T38" fmla="*/ 65 w 123"/>
                <a:gd name="T39" fmla="*/ 15 h 323"/>
                <a:gd name="T40" fmla="*/ 46 w 123"/>
                <a:gd name="T41" fmla="*/ 42 h 323"/>
                <a:gd name="T42" fmla="*/ 23 w 123"/>
                <a:gd name="T43" fmla="*/ 81 h 323"/>
                <a:gd name="T44" fmla="*/ 7 w 123"/>
                <a:gd name="T45" fmla="*/ 131 h 323"/>
                <a:gd name="T46" fmla="*/ 0 w 123"/>
                <a:gd name="T47" fmla="*/ 161 h 323"/>
                <a:gd name="T48" fmla="*/ 0 w 123"/>
                <a:gd name="T49" fmla="*/ 196 h 323"/>
                <a:gd name="T50" fmla="*/ 3 w 123"/>
                <a:gd name="T51" fmla="*/ 250 h 323"/>
                <a:gd name="T52" fmla="*/ 23 w 123"/>
                <a:gd name="T53" fmla="*/ 304 h 323"/>
                <a:gd name="T54" fmla="*/ 34 w 123"/>
                <a:gd name="T55" fmla="*/ 319 h 323"/>
                <a:gd name="T56" fmla="*/ 50 w 123"/>
                <a:gd name="T5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3" h="323">
                  <a:moveTo>
                    <a:pt x="50" y="323"/>
                  </a:moveTo>
                  <a:lnTo>
                    <a:pt x="61" y="319"/>
                  </a:lnTo>
                  <a:lnTo>
                    <a:pt x="73" y="315"/>
                  </a:lnTo>
                  <a:lnTo>
                    <a:pt x="77" y="304"/>
                  </a:lnTo>
                  <a:lnTo>
                    <a:pt x="81" y="292"/>
                  </a:lnTo>
                  <a:lnTo>
                    <a:pt x="77" y="281"/>
                  </a:lnTo>
                  <a:lnTo>
                    <a:pt x="65" y="238"/>
                  </a:lnTo>
                  <a:lnTo>
                    <a:pt x="61" y="196"/>
                  </a:lnTo>
                  <a:lnTo>
                    <a:pt x="65" y="142"/>
                  </a:lnTo>
                  <a:lnTo>
                    <a:pt x="81" y="104"/>
                  </a:lnTo>
                  <a:lnTo>
                    <a:pt x="100" y="73"/>
                  </a:lnTo>
                  <a:lnTo>
                    <a:pt x="115" y="50"/>
                  </a:lnTo>
                  <a:lnTo>
                    <a:pt x="115" y="46"/>
                  </a:lnTo>
                  <a:lnTo>
                    <a:pt x="123" y="31"/>
                  </a:lnTo>
                  <a:lnTo>
                    <a:pt x="115" y="11"/>
                  </a:lnTo>
                  <a:lnTo>
                    <a:pt x="108" y="4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73" y="4"/>
                  </a:lnTo>
                  <a:lnTo>
                    <a:pt x="65" y="15"/>
                  </a:lnTo>
                  <a:lnTo>
                    <a:pt x="46" y="42"/>
                  </a:lnTo>
                  <a:lnTo>
                    <a:pt x="23" y="81"/>
                  </a:lnTo>
                  <a:lnTo>
                    <a:pt x="7" y="131"/>
                  </a:lnTo>
                  <a:lnTo>
                    <a:pt x="0" y="161"/>
                  </a:lnTo>
                  <a:lnTo>
                    <a:pt x="0" y="196"/>
                  </a:lnTo>
                  <a:lnTo>
                    <a:pt x="3" y="250"/>
                  </a:lnTo>
                  <a:lnTo>
                    <a:pt x="23" y="304"/>
                  </a:lnTo>
                  <a:lnTo>
                    <a:pt x="34" y="319"/>
                  </a:lnTo>
                  <a:lnTo>
                    <a:pt x="50" y="3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9" name="Freeform 201"/>
          <p:cNvSpPr>
            <a:spLocks noEditPoints="1"/>
          </p:cNvSpPr>
          <p:nvPr/>
        </p:nvSpPr>
        <p:spPr bwMode="auto">
          <a:xfrm>
            <a:off x="4550164" y="4890326"/>
            <a:ext cx="733103" cy="466415"/>
          </a:xfrm>
          <a:custGeom>
            <a:avLst/>
            <a:gdLst>
              <a:gd name="T0" fmla="*/ 1384 w 1905"/>
              <a:gd name="T1" fmla="*/ 154 h 1212"/>
              <a:gd name="T2" fmla="*/ 1118 w 1905"/>
              <a:gd name="T3" fmla="*/ 27 h 1212"/>
              <a:gd name="T4" fmla="*/ 1010 w 1905"/>
              <a:gd name="T5" fmla="*/ 4 h 1212"/>
              <a:gd name="T6" fmla="*/ 972 w 1905"/>
              <a:gd name="T7" fmla="*/ 0 h 1212"/>
              <a:gd name="T8" fmla="*/ 918 w 1905"/>
              <a:gd name="T9" fmla="*/ 0 h 1212"/>
              <a:gd name="T10" fmla="*/ 879 w 1905"/>
              <a:gd name="T11" fmla="*/ 4 h 1212"/>
              <a:gd name="T12" fmla="*/ 632 w 1905"/>
              <a:gd name="T13" fmla="*/ 108 h 1212"/>
              <a:gd name="T14" fmla="*/ 440 w 1905"/>
              <a:gd name="T15" fmla="*/ 135 h 1212"/>
              <a:gd name="T16" fmla="*/ 243 w 1905"/>
              <a:gd name="T17" fmla="*/ 162 h 1212"/>
              <a:gd name="T18" fmla="*/ 35 w 1905"/>
              <a:gd name="T19" fmla="*/ 370 h 1212"/>
              <a:gd name="T20" fmla="*/ 4 w 1905"/>
              <a:gd name="T21" fmla="*/ 573 h 1212"/>
              <a:gd name="T22" fmla="*/ 85 w 1905"/>
              <a:gd name="T23" fmla="*/ 762 h 1212"/>
              <a:gd name="T24" fmla="*/ 201 w 1905"/>
              <a:gd name="T25" fmla="*/ 1112 h 1212"/>
              <a:gd name="T26" fmla="*/ 258 w 1905"/>
              <a:gd name="T27" fmla="*/ 1204 h 1212"/>
              <a:gd name="T28" fmla="*/ 1631 w 1905"/>
              <a:gd name="T29" fmla="*/ 1208 h 1212"/>
              <a:gd name="T30" fmla="*/ 1708 w 1905"/>
              <a:gd name="T31" fmla="*/ 1135 h 1212"/>
              <a:gd name="T32" fmla="*/ 1789 w 1905"/>
              <a:gd name="T33" fmla="*/ 800 h 1212"/>
              <a:gd name="T34" fmla="*/ 1893 w 1905"/>
              <a:gd name="T35" fmla="*/ 627 h 1212"/>
              <a:gd name="T36" fmla="*/ 1897 w 1905"/>
              <a:gd name="T37" fmla="*/ 443 h 1212"/>
              <a:gd name="T38" fmla="*/ 1731 w 1905"/>
              <a:gd name="T39" fmla="*/ 196 h 1212"/>
              <a:gd name="T40" fmla="*/ 1515 w 1905"/>
              <a:gd name="T41" fmla="*/ 131 h 1212"/>
              <a:gd name="T42" fmla="*/ 798 w 1905"/>
              <a:gd name="T43" fmla="*/ 1143 h 1212"/>
              <a:gd name="T44" fmla="*/ 760 w 1905"/>
              <a:gd name="T45" fmla="*/ 1054 h 1212"/>
              <a:gd name="T46" fmla="*/ 1087 w 1905"/>
              <a:gd name="T47" fmla="*/ 1012 h 1212"/>
              <a:gd name="T48" fmla="*/ 1153 w 1905"/>
              <a:gd name="T49" fmla="*/ 1081 h 1212"/>
              <a:gd name="T50" fmla="*/ 1087 w 1905"/>
              <a:gd name="T51" fmla="*/ 1150 h 1212"/>
              <a:gd name="T52" fmla="*/ 1639 w 1905"/>
              <a:gd name="T53" fmla="*/ 1139 h 1212"/>
              <a:gd name="T54" fmla="*/ 1211 w 1905"/>
              <a:gd name="T55" fmla="*/ 1116 h 1212"/>
              <a:gd name="T56" fmla="*/ 1191 w 1905"/>
              <a:gd name="T57" fmla="*/ 1008 h 1212"/>
              <a:gd name="T58" fmla="*/ 1110 w 1905"/>
              <a:gd name="T59" fmla="*/ 954 h 1212"/>
              <a:gd name="T60" fmla="*/ 771 w 1905"/>
              <a:gd name="T61" fmla="*/ 962 h 1212"/>
              <a:gd name="T62" fmla="*/ 702 w 1905"/>
              <a:gd name="T63" fmla="*/ 1031 h 1212"/>
              <a:gd name="T64" fmla="*/ 713 w 1905"/>
              <a:gd name="T65" fmla="*/ 1150 h 1212"/>
              <a:gd name="T66" fmla="*/ 262 w 1905"/>
              <a:gd name="T67" fmla="*/ 1127 h 1212"/>
              <a:gd name="T68" fmla="*/ 1646 w 1905"/>
              <a:gd name="T69" fmla="*/ 1112 h 1212"/>
              <a:gd name="T70" fmla="*/ 1423 w 1905"/>
              <a:gd name="T71" fmla="*/ 754 h 1212"/>
              <a:gd name="T72" fmla="*/ 1392 w 1905"/>
              <a:gd name="T73" fmla="*/ 723 h 1212"/>
              <a:gd name="T74" fmla="*/ 1338 w 1905"/>
              <a:gd name="T75" fmla="*/ 781 h 1212"/>
              <a:gd name="T76" fmla="*/ 544 w 1905"/>
              <a:gd name="T77" fmla="*/ 739 h 1212"/>
              <a:gd name="T78" fmla="*/ 505 w 1905"/>
              <a:gd name="T79" fmla="*/ 727 h 1212"/>
              <a:gd name="T80" fmla="*/ 490 w 1905"/>
              <a:gd name="T81" fmla="*/ 766 h 1212"/>
              <a:gd name="T82" fmla="*/ 174 w 1905"/>
              <a:gd name="T83" fmla="*/ 770 h 1212"/>
              <a:gd name="T84" fmla="*/ 77 w 1905"/>
              <a:gd name="T85" fmla="*/ 616 h 1212"/>
              <a:gd name="T86" fmla="*/ 89 w 1905"/>
              <a:gd name="T87" fmla="*/ 396 h 1212"/>
              <a:gd name="T88" fmla="*/ 266 w 1905"/>
              <a:gd name="T89" fmla="*/ 220 h 1212"/>
              <a:gd name="T90" fmla="*/ 528 w 1905"/>
              <a:gd name="T91" fmla="*/ 220 h 1212"/>
              <a:gd name="T92" fmla="*/ 474 w 1905"/>
              <a:gd name="T93" fmla="*/ 339 h 1212"/>
              <a:gd name="T94" fmla="*/ 513 w 1905"/>
              <a:gd name="T95" fmla="*/ 354 h 1212"/>
              <a:gd name="T96" fmla="*/ 590 w 1905"/>
              <a:gd name="T97" fmla="*/ 239 h 1212"/>
              <a:gd name="T98" fmla="*/ 775 w 1905"/>
              <a:gd name="T99" fmla="*/ 96 h 1212"/>
              <a:gd name="T100" fmla="*/ 918 w 1905"/>
              <a:gd name="T101" fmla="*/ 62 h 1212"/>
              <a:gd name="T102" fmla="*/ 952 w 1905"/>
              <a:gd name="T103" fmla="*/ 62 h 1212"/>
              <a:gd name="T104" fmla="*/ 991 w 1905"/>
              <a:gd name="T105" fmla="*/ 62 h 1212"/>
              <a:gd name="T106" fmla="*/ 1134 w 1905"/>
              <a:gd name="T107" fmla="*/ 96 h 1212"/>
              <a:gd name="T108" fmla="*/ 1319 w 1905"/>
              <a:gd name="T109" fmla="*/ 239 h 1212"/>
              <a:gd name="T110" fmla="*/ 1407 w 1905"/>
              <a:gd name="T111" fmla="*/ 358 h 1212"/>
              <a:gd name="T112" fmla="*/ 1438 w 1905"/>
              <a:gd name="T113" fmla="*/ 327 h 1212"/>
              <a:gd name="T114" fmla="*/ 1446 w 1905"/>
              <a:gd name="T115" fmla="*/ 200 h 1212"/>
              <a:gd name="T116" fmla="*/ 1700 w 1905"/>
              <a:gd name="T117" fmla="*/ 250 h 1212"/>
              <a:gd name="T118" fmla="*/ 1839 w 1905"/>
              <a:gd name="T119" fmla="*/ 458 h 1212"/>
              <a:gd name="T120" fmla="*/ 1816 w 1905"/>
              <a:gd name="T121" fmla="*/ 658 h 1212"/>
              <a:gd name="T122" fmla="*/ 1696 w 1905"/>
              <a:gd name="T123" fmla="*/ 797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5" h="1212">
                <a:moveTo>
                  <a:pt x="1515" y="131"/>
                </a:moveTo>
                <a:lnTo>
                  <a:pt x="1469" y="135"/>
                </a:lnTo>
                <a:lnTo>
                  <a:pt x="1426" y="143"/>
                </a:lnTo>
                <a:lnTo>
                  <a:pt x="1384" y="154"/>
                </a:lnTo>
                <a:lnTo>
                  <a:pt x="1342" y="170"/>
                </a:lnTo>
                <a:lnTo>
                  <a:pt x="1276" y="108"/>
                </a:lnTo>
                <a:lnTo>
                  <a:pt x="1199" y="62"/>
                </a:lnTo>
                <a:lnTo>
                  <a:pt x="1118" y="27"/>
                </a:lnTo>
                <a:lnTo>
                  <a:pt x="1029" y="4"/>
                </a:lnTo>
                <a:lnTo>
                  <a:pt x="1029" y="4"/>
                </a:lnTo>
                <a:lnTo>
                  <a:pt x="1014" y="4"/>
                </a:lnTo>
                <a:lnTo>
                  <a:pt x="1010" y="4"/>
                </a:lnTo>
                <a:lnTo>
                  <a:pt x="995" y="0"/>
                </a:lnTo>
                <a:lnTo>
                  <a:pt x="991" y="0"/>
                </a:lnTo>
                <a:lnTo>
                  <a:pt x="975" y="0"/>
                </a:lnTo>
                <a:lnTo>
                  <a:pt x="972" y="0"/>
                </a:lnTo>
                <a:lnTo>
                  <a:pt x="952" y="0"/>
                </a:lnTo>
                <a:lnTo>
                  <a:pt x="937" y="0"/>
                </a:lnTo>
                <a:lnTo>
                  <a:pt x="933" y="0"/>
                </a:lnTo>
                <a:lnTo>
                  <a:pt x="918" y="0"/>
                </a:lnTo>
                <a:lnTo>
                  <a:pt x="914" y="0"/>
                </a:lnTo>
                <a:lnTo>
                  <a:pt x="895" y="4"/>
                </a:lnTo>
                <a:lnTo>
                  <a:pt x="895" y="4"/>
                </a:lnTo>
                <a:lnTo>
                  <a:pt x="879" y="4"/>
                </a:lnTo>
                <a:lnTo>
                  <a:pt x="879" y="4"/>
                </a:lnTo>
                <a:lnTo>
                  <a:pt x="790" y="27"/>
                </a:lnTo>
                <a:lnTo>
                  <a:pt x="709" y="62"/>
                </a:lnTo>
                <a:lnTo>
                  <a:pt x="632" y="108"/>
                </a:lnTo>
                <a:lnTo>
                  <a:pt x="567" y="170"/>
                </a:lnTo>
                <a:lnTo>
                  <a:pt x="524" y="154"/>
                </a:lnTo>
                <a:lnTo>
                  <a:pt x="482" y="143"/>
                </a:lnTo>
                <a:lnTo>
                  <a:pt x="440" y="135"/>
                </a:lnTo>
                <a:lnTo>
                  <a:pt x="393" y="131"/>
                </a:lnTo>
                <a:lnTo>
                  <a:pt x="355" y="135"/>
                </a:lnTo>
                <a:lnTo>
                  <a:pt x="316" y="139"/>
                </a:lnTo>
                <a:lnTo>
                  <a:pt x="243" y="162"/>
                </a:lnTo>
                <a:lnTo>
                  <a:pt x="177" y="196"/>
                </a:lnTo>
                <a:lnTo>
                  <a:pt x="116" y="246"/>
                </a:lnTo>
                <a:lnTo>
                  <a:pt x="70" y="304"/>
                </a:lnTo>
                <a:lnTo>
                  <a:pt x="35" y="370"/>
                </a:lnTo>
                <a:lnTo>
                  <a:pt x="12" y="443"/>
                </a:lnTo>
                <a:lnTo>
                  <a:pt x="4" y="485"/>
                </a:lnTo>
                <a:lnTo>
                  <a:pt x="0" y="523"/>
                </a:lnTo>
                <a:lnTo>
                  <a:pt x="4" y="573"/>
                </a:lnTo>
                <a:lnTo>
                  <a:pt x="16" y="627"/>
                </a:lnTo>
                <a:lnTo>
                  <a:pt x="31" y="673"/>
                </a:lnTo>
                <a:lnTo>
                  <a:pt x="54" y="720"/>
                </a:lnTo>
                <a:lnTo>
                  <a:pt x="85" y="762"/>
                </a:lnTo>
                <a:lnTo>
                  <a:pt x="120" y="800"/>
                </a:lnTo>
                <a:lnTo>
                  <a:pt x="158" y="835"/>
                </a:lnTo>
                <a:lnTo>
                  <a:pt x="201" y="862"/>
                </a:lnTo>
                <a:lnTo>
                  <a:pt x="201" y="1112"/>
                </a:lnTo>
                <a:lnTo>
                  <a:pt x="201" y="1135"/>
                </a:lnTo>
                <a:lnTo>
                  <a:pt x="208" y="1150"/>
                </a:lnTo>
                <a:lnTo>
                  <a:pt x="228" y="1181"/>
                </a:lnTo>
                <a:lnTo>
                  <a:pt x="258" y="1204"/>
                </a:lnTo>
                <a:lnTo>
                  <a:pt x="278" y="1208"/>
                </a:lnTo>
                <a:lnTo>
                  <a:pt x="297" y="1212"/>
                </a:lnTo>
                <a:lnTo>
                  <a:pt x="1612" y="1212"/>
                </a:lnTo>
                <a:lnTo>
                  <a:pt x="1631" y="1208"/>
                </a:lnTo>
                <a:lnTo>
                  <a:pt x="1650" y="1204"/>
                </a:lnTo>
                <a:lnTo>
                  <a:pt x="1681" y="1181"/>
                </a:lnTo>
                <a:lnTo>
                  <a:pt x="1700" y="1150"/>
                </a:lnTo>
                <a:lnTo>
                  <a:pt x="1708" y="1135"/>
                </a:lnTo>
                <a:lnTo>
                  <a:pt x="1708" y="1112"/>
                </a:lnTo>
                <a:lnTo>
                  <a:pt x="1708" y="862"/>
                </a:lnTo>
                <a:lnTo>
                  <a:pt x="1750" y="835"/>
                </a:lnTo>
                <a:lnTo>
                  <a:pt x="1789" y="800"/>
                </a:lnTo>
                <a:lnTo>
                  <a:pt x="1824" y="762"/>
                </a:lnTo>
                <a:lnTo>
                  <a:pt x="1854" y="720"/>
                </a:lnTo>
                <a:lnTo>
                  <a:pt x="1874" y="673"/>
                </a:lnTo>
                <a:lnTo>
                  <a:pt x="1893" y="627"/>
                </a:lnTo>
                <a:lnTo>
                  <a:pt x="1901" y="573"/>
                </a:lnTo>
                <a:lnTo>
                  <a:pt x="1905" y="523"/>
                </a:lnTo>
                <a:lnTo>
                  <a:pt x="1905" y="485"/>
                </a:lnTo>
                <a:lnTo>
                  <a:pt x="1897" y="443"/>
                </a:lnTo>
                <a:lnTo>
                  <a:pt x="1874" y="370"/>
                </a:lnTo>
                <a:lnTo>
                  <a:pt x="1839" y="304"/>
                </a:lnTo>
                <a:lnTo>
                  <a:pt x="1793" y="246"/>
                </a:lnTo>
                <a:lnTo>
                  <a:pt x="1731" y="196"/>
                </a:lnTo>
                <a:lnTo>
                  <a:pt x="1665" y="162"/>
                </a:lnTo>
                <a:lnTo>
                  <a:pt x="1592" y="139"/>
                </a:lnTo>
                <a:lnTo>
                  <a:pt x="1554" y="135"/>
                </a:lnTo>
                <a:lnTo>
                  <a:pt x="1515" y="131"/>
                </a:lnTo>
                <a:lnTo>
                  <a:pt x="1515" y="131"/>
                </a:lnTo>
                <a:close/>
                <a:moveTo>
                  <a:pt x="1087" y="1150"/>
                </a:moveTo>
                <a:lnTo>
                  <a:pt x="821" y="1150"/>
                </a:lnTo>
                <a:lnTo>
                  <a:pt x="798" y="1143"/>
                </a:lnTo>
                <a:lnTo>
                  <a:pt x="775" y="1127"/>
                </a:lnTo>
                <a:lnTo>
                  <a:pt x="760" y="1108"/>
                </a:lnTo>
                <a:lnTo>
                  <a:pt x="756" y="1081"/>
                </a:lnTo>
                <a:lnTo>
                  <a:pt x="760" y="1054"/>
                </a:lnTo>
                <a:lnTo>
                  <a:pt x="775" y="1035"/>
                </a:lnTo>
                <a:lnTo>
                  <a:pt x="798" y="1020"/>
                </a:lnTo>
                <a:lnTo>
                  <a:pt x="821" y="1012"/>
                </a:lnTo>
                <a:lnTo>
                  <a:pt x="1087" y="1012"/>
                </a:lnTo>
                <a:lnTo>
                  <a:pt x="1110" y="1020"/>
                </a:lnTo>
                <a:lnTo>
                  <a:pt x="1134" y="1035"/>
                </a:lnTo>
                <a:lnTo>
                  <a:pt x="1149" y="1054"/>
                </a:lnTo>
                <a:lnTo>
                  <a:pt x="1153" y="1081"/>
                </a:lnTo>
                <a:lnTo>
                  <a:pt x="1149" y="1108"/>
                </a:lnTo>
                <a:lnTo>
                  <a:pt x="1134" y="1127"/>
                </a:lnTo>
                <a:lnTo>
                  <a:pt x="1110" y="1143"/>
                </a:lnTo>
                <a:lnTo>
                  <a:pt x="1087" y="1150"/>
                </a:lnTo>
                <a:lnTo>
                  <a:pt x="1087" y="1150"/>
                </a:lnTo>
                <a:close/>
                <a:moveTo>
                  <a:pt x="1646" y="1112"/>
                </a:moveTo>
                <a:lnTo>
                  <a:pt x="1646" y="1127"/>
                </a:lnTo>
                <a:lnTo>
                  <a:pt x="1639" y="1139"/>
                </a:lnTo>
                <a:lnTo>
                  <a:pt x="1627" y="1147"/>
                </a:lnTo>
                <a:lnTo>
                  <a:pt x="1612" y="1150"/>
                </a:lnTo>
                <a:lnTo>
                  <a:pt x="1195" y="1150"/>
                </a:lnTo>
                <a:lnTo>
                  <a:pt x="1211" y="1116"/>
                </a:lnTo>
                <a:lnTo>
                  <a:pt x="1214" y="1081"/>
                </a:lnTo>
                <a:lnTo>
                  <a:pt x="1214" y="1054"/>
                </a:lnTo>
                <a:lnTo>
                  <a:pt x="1207" y="1031"/>
                </a:lnTo>
                <a:lnTo>
                  <a:pt x="1191" y="1008"/>
                </a:lnTo>
                <a:lnTo>
                  <a:pt x="1176" y="989"/>
                </a:lnTo>
                <a:lnTo>
                  <a:pt x="1157" y="973"/>
                </a:lnTo>
                <a:lnTo>
                  <a:pt x="1137" y="962"/>
                </a:lnTo>
                <a:lnTo>
                  <a:pt x="1110" y="954"/>
                </a:lnTo>
                <a:lnTo>
                  <a:pt x="1087" y="950"/>
                </a:lnTo>
                <a:lnTo>
                  <a:pt x="821" y="950"/>
                </a:lnTo>
                <a:lnTo>
                  <a:pt x="798" y="954"/>
                </a:lnTo>
                <a:lnTo>
                  <a:pt x="771" y="962"/>
                </a:lnTo>
                <a:lnTo>
                  <a:pt x="752" y="973"/>
                </a:lnTo>
                <a:lnTo>
                  <a:pt x="733" y="989"/>
                </a:lnTo>
                <a:lnTo>
                  <a:pt x="717" y="1008"/>
                </a:lnTo>
                <a:lnTo>
                  <a:pt x="702" y="1031"/>
                </a:lnTo>
                <a:lnTo>
                  <a:pt x="694" y="1054"/>
                </a:lnTo>
                <a:lnTo>
                  <a:pt x="694" y="1081"/>
                </a:lnTo>
                <a:lnTo>
                  <a:pt x="698" y="1116"/>
                </a:lnTo>
                <a:lnTo>
                  <a:pt x="713" y="1150"/>
                </a:lnTo>
                <a:lnTo>
                  <a:pt x="297" y="1150"/>
                </a:lnTo>
                <a:lnTo>
                  <a:pt x="282" y="1147"/>
                </a:lnTo>
                <a:lnTo>
                  <a:pt x="270" y="1139"/>
                </a:lnTo>
                <a:lnTo>
                  <a:pt x="262" y="1127"/>
                </a:lnTo>
                <a:lnTo>
                  <a:pt x="262" y="1112"/>
                </a:lnTo>
                <a:lnTo>
                  <a:pt x="262" y="881"/>
                </a:lnTo>
                <a:lnTo>
                  <a:pt x="1646" y="881"/>
                </a:lnTo>
                <a:lnTo>
                  <a:pt x="1646" y="1112"/>
                </a:lnTo>
                <a:close/>
                <a:moveTo>
                  <a:pt x="1658" y="820"/>
                </a:moveTo>
                <a:lnTo>
                  <a:pt x="1384" y="820"/>
                </a:lnTo>
                <a:lnTo>
                  <a:pt x="1419" y="766"/>
                </a:lnTo>
                <a:lnTo>
                  <a:pt x="1423" y="754"/>
                </a:lnTo>
                <a:lnTo>
                  <a:pt x="1419" y="743"/>
                </a:lnTo>
                <a:lnTo>
                  <a:pt x="1415" y="735"/>
                </a:lnTo>
                <a:lnTo>
                  <a:pt x="1403" y="727"/>
                </a:lnTo>
                <a:lnTo>
                  <a:pt x="1392" y="723"/>
                </a:lnTo>
                <a:lnTo>
                  <a:pt x="1380" y="723"/>
                </a:lnTo>
                <a:lnTo>
                  <a:pt x="1373" y="727"/>
                </a:lnTo>
                <a:lnTo>
                  <a:pt x="1365" y="739"/>
                </a:lnTo>
                <a:lnTo>
                  <a:pt x="1338" y="781"/>
                </a:lnTo>
                <a:lnTo>
                  <a:pt x="1307" y="820"/>
                </a:lnTo>
                <a:lnTo>
                  <a:pt x="602" y="820"/>
                </a:lnTo>
                <a:lnTo>
                  <a:pt x="571" y="781"/>
                </a:lnTo>
                <a:lnTo>
                  <a:pt x="544" y="739"/>
                </a:lnTo>
                <a:lnTo>
                  <a:pt x="536" y="727"/>
                </a:lnTo>
                <a:lnTo>
                  <a:pt x="528" y="723"/>
                </a:lnTo>
                <a:lnTo>
                  <a:pt x="517" y="723"/>
                </a:lnTo>
                <a:lnTo>
                  <a:pt x="505" y="727"/>
                </a:lnTo>
                <a:lnTo>
                  <a:pt x="494" y="735"/>
                </a:lnTo>
                <a:lnTo>
                  <a:pt x="490" y="743"/>
                </a:lnTo>
                <a:lnTo>
                  <a:pt x="486" y="754"/>
                </a:lnTo>
                <a:lnTo>
                  <a:pt x="490" y="766"/>
                </a:lnTo>
                <a:lnTo>
                  <a:pt x="524" y="820"/>
                </a:lnTo>
                <a:lnTo>
                  <a:pt x="251" y="820"/>
                </a:lnTo>
                <a:lnTo>
                  <a:pt x="212" y="797"/>
                </a:lnTo>
                <a:lnTo>
                  <a:pt x="174" y="770"/>
                </a:lnTo>
                <a:lnTo>
                  <a:pt x="143" y="735"/>
                </a:lnTo>
                <a:lnTo>
                  <a:pt x="116" y="700"/>
                </a:lnTo>
                <a:lnTo>
                  <a:pt x="93" y="658"/>
                </a:lnTo>
                <a:lnTo>
                  <a:pt x="77" y="616"/>
                </a:lnTo>
                <a:lnTo>
                  <a:pt x="66" y="570"/>
                </a:lnTo>
                <a:lnTo>
                  <a:pt x="66" y="523"/>
                </a:lnTo>
                <a:lnTo>
                  <a:pt x="70" y="458"/>
                </a:lnTo>
                <a:lnTo>
                  <a:pt x="89" y="396"/>
                </a:lnTo>
                <a:lnTo>
                  <a:pt x="120" y="339"/>
                </a:lnTo>
                <a:lnTo>
                  <a:pt x="162" y="289"/>
                </a:lnTo>
                <a:lnTo>
                  <a:pt x="208" y="250"/>
                </a:lnTo>
                <a:lnTo>
                  <a:pt x="266" y="220"/>
                </a:lnTo>
                <a:lnTo>
                  <a:pt x="328" y="200"/>
                </a:lnTo>
                <a:lnTo>
                  <a:pt x="393" y="193"/>
                </a:lnTo>
                <a:lnTo>
                  <a:pt x="463" y="200"/>
                </a:lnTo>
                <a:lnTo>
                  <a:pt x="528" y="220"/>
                </a:lnTo>
                <a:lnTo>
                  <a:pt x="497" y="266"/>
                </a:lnTo>
                <a:lnTo>
                  <a:pt x="474" y="312"/>
                </a:lnTo>
                <a:lnTo>
                  <a:pt x="470" y="327"/>
                </a:lnTo>
                <a:lnTo>
                  <a:pt x="474" y="339"/>
                </a:lnTo>
                <a:lnTo>
                  <a:pt x="478" y="346"/>
                </a:lnTo>
                <a:lnTo>
                  <a:pt x="490" y="354"/>
                </a:lnTo>
                <a:lnTo>
                  <a:pt x="501" y="358"/>
                </a:lnTo>
                <a:lnTo>
                  <a:pt x="513" y="354"/>
                </a:lnTo>
                <a:lnTo>
                  <a:pt x="524" y="350"/>
                </a:lnTo>
                <a:lnTo>
                  <a:pt x="532" y="339"/>
                </a:lnTo>
                <a:lnTo>
                  <a:pt x="559" y="285"/>
                </a:lnTo>
                <a:lnTo>
                  <a:pt x="590" y="239"/>
                </a:lnTo>
                <a:lnTo>
                  <a:pt x="629" y="193"/>
                </a:lnTo>
                <a:lnTo>
                  <a:pt x="675" y="154"/>
                </a:lnTo>
                <a:lnTo>
                  <a:pt x="721" y="123"/>
                </a:lnTo>
                <a:lnTo>
                  <a:pt x="775" y="96"/>
                </a:lnTo>
                <a:lnTo>
                  <a:pt x="829" y="77"/>
                </a:lnTo>
                <a:lnTo>
                  <a:pt x="887" y="66"/>
                </a:lnTo>
                <a:lnTo>
                  <a:pt x="887" y="66"/>
                </a:lnTo>
                <a:lnTo>
                  <a:pt x="918" y="62"/>
                </a:lnTo>
                <a:lnTo>
                  <a:pt x="921" y="62"/>
                </a:lnTo>
                <a:lnTo>
                  <a:pt x="933" y="62"/>
                </a:lnTo>
                <a:lnTo>
                  <a:pt x="937" y="62"/>
                </a:lnTo>
                <a:lnTo>
                  <a:pt x="952" y="62"/>
                </a:lnTo>
                <a:lnTo>
                  <a:pt x="972" y="62"/>
                </a:lnTo>
                <a:lnTo>
                  <a:pt x="975" y="62"/>
                </a:lnTo>
                <a:lnTo>
                  <a:pt x="987" y="62"/>
                </a:lnTo>
                <a:lnTo>
                  <a:pt x="991" y="62"/>
                </a:lnTo>
                <a:lnTo>
                  <a:pt x="1022" y="66"/>
                </a:lnTo>
                <a:lnTo>
                  <a:pt x="1022" y="66"/>
                </a:lnTo>
                <a:lnTo>
                  <a:pt x="1080" y="77"/>
                </a:lnTo>
                <a:lnTo>
                  <a:pt x="1134" y="96"/>
                </a:lnTo>
                <a:lnTo>
                  <a:pt x="1187" y="123"/>
                </a:lnTo>
                <a:lnTo>
                  <a:pt x="1234" y="154"/>
                </a:lnTo>
                <a:lnTo>
                  <a:pt x="1280" y="193"/>
                </a:lnTo>
                <a:lnTo>
                  <a:pt x="1319" y="239"/>
                </a:lnTo>
                <a:lnTo>
                  <a:pt x="1349" y="285"/>
                </a:lnTo>
                <a:lnTo>
                  <a:pt x="1376" y="339"/>
                </a:lnTo>
                <a:lnTo>
                  <a:pt x="1388" y="350"/>
                </a:lnTo>
                <a:lnTo>
                  <a:pt x="1407" y="358"/>
                </a:lnTo>
                <a:lnTo>
                  <a:pt x="1419" y="354"/>
                </a:lnTo>
                <a:lnTo>
                  <a:pt x="1430" y="346"/>
                </a:lnTo>
                <a:lnTo>
                  <a:pt x="1434" y="339"/>
                </a:lnTo>
                <a:lnTo>
                  <a:pt x="1438" y="327"/>
                </a:lnTo>
                <a:lnTo>
                  <a:pt x="1434" y="312"/>
                </a:lnTo>
                <a:lnTo>
                  <a:pt x="1411" y="266"/>
                </a:lnTo>
                <a:lnTo>
                  <a:pt x="1380" y="220"/>
                </a:lnTo>
                <a:lnTo>
                  <a:pt x="1446" y="200"/>
                </a:lnTo>
                <a:lnTo>
                  <a:pt x="1515" y="193"/>
                </a:lnTo>
                <a:lnTo>
                  <a:pt x="1581" y="200"/>
                </a:lnTo>
                <a:lnTo>
                  <a:pt x="1642" y="220"/>
                </a:lnTo>
                <a:lnTo>
                  <a:pt x="1700" y="250"/>
                </a:lnTo>
                <a:lnTo>
                  <a:pt x="1746" y="289"/>
                </a:lnTo>
                <a:lnTo>
                  <a:pt x="1789" y="339"/>
                </a:lnTo>
                <a:lnTo>
                  <a:pt x="1820" y="396"/>
                </a:lnTo>
                <a:lnTo>
                  <a:pt x="1839" y="458"/>
                </a:lnTo>
                <a:lnTo>
                  <a:pt x="1843" y="523"/>
                </a:lnTo>
                <a:lnTo>
                  <a:pt x="1843" y="570"/>
                </a:lnTo>
                <a:lnTo>
                  <a:pt x="1831" y="616"/>
                </a:lnTo>
                <a:lnTo>
                  <a:pt x="1816" y="658"/>
                </a:lnTo>
                <a:lnTo>
                  <a:pt x="1793" y="700"/>
                </a:lnTo>
                <a:lnTo>
                  <a:pt x="1766" y="735"/>
                </a:lnTo>
                <a:lnTo>
                  <a:pt x="1735" y="770"/>
                </a:lnTo>
                <a:lnTo>
                  <a:pt x="1696" y="797"/>
                </a:lnTo>
                <a:lnTo>
                  <a:pt x="1658" y="820"/>
                </a:lnTo>
                <a:lnTo>
                  <a:pt x="1658" y="8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20" name="Group 119"/>
          <p:cNvGrpSpPr/>
          <p:nvPr/>
        </p:nvGrpSpPr>
        <p:grpSpPr>
          <a:xfrm>
            <a:off x="9478579" y="1483600"/>
            <a:ext cx="397112" cy="637257"/>
            <a:chOff x="4768360" y="3225175"/>
            <a:chExt cx="1879600" cy="3016250"/>
          </a:xfrm>
        </p:grpSpPr>
        <p:sp>
          <p:nvSpPr>
            <p:cNvPr id="121" name="Freeform 206"/>
            <p:cNvSpPr>
              <a:spLocks noEditPoints="1"/>
            </p:cNvSpPr>
            <p:nvPr/>
          </p:nvSpPr>
          <p:spPr bwMode="auto">
            <a:xfrm>
              <a:off x="4768360" y="3225175"/>
              <a:ext cx="1879600" cy="3016250"/>
            </a:xfrm>
            <a:custGeom>
              <a:avLst/>
              <a:gdLst>
                <a:gd name="T0" fmla="*/ 752 w 1184"/>
                <a:gd name="T1" fmla="*/ 438 h 1900"/>
                <a:gd name="T2" fmla="*/ 744 w 1184"/>
                <a:gd name="T3" fmla="*/ 130 h 1900"/>
                <a:gd name="T4" fmla="*/ 682 w 1184"/>
                <a:gd name="T5" fmla="*/ 27 h 1900"/>
                <a:gd name="T6" fmla="*/ 559 w 1184"/>
                <a:gd name="T7" fmla="*/ 4 h 1900"/>
                <a:gd name="T8" fmla="*/ 459 w 1184"/>
                <a:gd name="T9" fmla="*/ 73 h 1900"/>
                <a:gd name="T10" fmla="*/ 451 w 1184"/>
                <a:gd name="T11" fmla="*/ 384 h 1900"/>
                <a:gd name="T12" fmla="*/ 386 w 1184"/>
                <a:gd name="T13" fmla="*/ 457 h 1900"/>
                <a:gd name="T14" fmla="*/ 58 w 1184"/>
                <a:gd name="T15" fmla="*/ 481 h 1900"/>
                <a:gd name="T16" fmla="*/ 4 w 1184"/>
                <a:gd name="T17" fmla="*/ 561 h 1900"/>
                <a:gd name="T18" fmla="*/ 12 w 1184"/>
                <a:gd name="T19" fmla="*/ 1819 h 1900"/>
                <a:gd name="T20" fmla="*/ 81 w 1184"/>
                <a:gd name="T21" fmla="*/ 1888 h 1900"/>
                <a:gd name="T22" fmla="*/ 1080 w 1184"/>
                <a:gd name="T23" fmla="*/ 1896 h 1900"/>
                <a:gd name="T24" fmla="*/ 1160 w 1184"/>
                <a:gd name="T25" fmla="*/ 1842 h 1900"/>
                <a:gd name="T26" fmla="*/ 1184 w 1184"/>
                <a:gd name="T27" fmla="*/ 588 h 1900"/>
                <a:gd name="T28" fmla="*/ 1145 w 1184"/>
                <a:gd name="T29" fmla="*/ 496 h 1900"/>
                <a:gd name="T30" fmla="*/ 1053 w 1184"/>
                <a:gd name="T31" fmla="*/ 457 h 1900"/>
                <a:gd name="T32" fmla="*/ 733 w 1184"/>
                <a:gd name="T33" fmla="*/ 1827 h 1900"/>
                <a:gd name="T34" fmla="*/ 721 w 1184"/>
                <a:gd name="T35" fmla="*/ 1735 h 1900"/>
                <a:gd name="T36" fmla="*/ 760 w 1184"/>
                <a:gd name="T37" fmla="*/ 1746 h 1900"/>
                <a:gd name="T38" fmla="*/ 790 w 1184"/>
                <a:gd name="T39" fmla="*/ 1800 h 1900"/>
                <a:gd name="T40" fmla="*/ 756 w 1184"/>
                <a:gd name="T41" fmla="*/ 1838 h 1900"/>
                <a:gd name="T42" fmla="*/ 763 w 1184"/>
                <a:gd name="T43" fmla="*/ 858 h 1900"/>
                <a:gd name="T44" fmla="*/ 814 w 1184"/>
                <a:gd name="T45" fmla="*/ 1138 h 1900"/>
                <a:gd name="T46" fmla="*/ 825 w 1184"/>
                <a:gd name="T47" fmla="*/ 1350 h 1900"/>
                <a:gd name="T48" fmla="*/ 760 w 1184"/>
                <a:gd name="T49" fmla="*/ 1442 h 1900"/>
                <a:gd name="T50" fmla="*/ 821 w 1184"/>
                <a:gd name="T51" fmla="*/ 1442 h 1900"/>
                <a:gd name="T52" fmla="*/ 856 w 1184"/>
                <a:gd name="T53" fmla="*/ 1408 h 1900"/>
                <a:gd name="T54" fmla="*/ 887 w 1184"/>
                <a:gd name="T55" fmla="*/ 1377 h 1900"/>
                <a:gd name="T56" fmla="*/ 883 w 1184"/>
                <a:gd name="T57" fmla="*/ 1300 h 1900"/>
                <a:gd name="T58" fmla="*/ 875 w 1184"/>
                <a:gd name="T59" fmla="*/ 1134 h 1900"/>
                <a:gd name="T60" fmla="*/ 841 w 1184"/>
                <a:gd name="T61" fmla="*/ 900 h 1900"/>
                <a:gd name="T62" fmla="*/ 783 w 1184"/>
                <a:gd name="T63" fmla="*/ 738 h 1900"/>
                <a:gd name="T64" fmla="*/ 725 w 1184"/>
                <a:gd name="T65" fmla="*/ 746 h 1900"/>
                <a:gd name="T66" fmla="*/ 659 w 1184"/>
                <a:gd name="T67" fmla="*/ 1442 h 1900"/>
                <a:gd name="T68" fmla="*/ 629 w 1184"/>
                <a:gd name="T69" fmla="*/ 1473 h 1900"/>
                <a:gd name="T70" fmla="*/ 659 w 1184"/>
                <a:gd name="T71" fmla="*/ 1504 h 1900"/>
                <a:gd name="T72" fmla="*/ 197 w 1184"/>
                <a:gd name="T73" fmla="*/ 650 h 1900"/>
                <a:gd name="T74" fmla="*/ 821 w 1184"/>
                <a:gd name="T75" fmla="*/ 1473 h 1900"/>
                <a:gd name="T76" fmla="*/ 1080 w 1184"/>
                <a:gd name="T77" fmla="*/ 1831 h 1900"/>
                <a:gd name="T78" fmla="*/ 848 w 1184"/>
                <a:gd name="T79" fmla="*/ 1765 h 1900"/>
                <a:gd name="T80" fmla="*/ 1049 w 1184"/>
                <a:gd name="T81" fmla="*/ 1750 h 1900"/>
                <a:gd name="T82" fmla="*/ 1041 w 1184"/>
                <a:gd name="T83" fmla="*/ 600 h 1900"/>
                <a:gd name="T84" fmla="*/ 154 w 1184"/>
                <a:gd name="T85" fmla="*/ 592 h 1900"/>
                <a:gd name="T86" fmla="*/ 135 w 1184"/>
                <a:gd name="T87" fmla="*/ 1735 h 1900"/>
                <a:gd name="T88" fmla="*/ 166 w 1184"/>
                <a:gd name="T89" fmla="*/ 1765 h 1900"/>
                <a:gd name="T90" fmla="*/ 131 w 1184"/>
                <a:gd name="T91" fmla="*/ 1838 h 1900"/>
                <a:gd name="T92" fmla="*/ 66 w 1184"/>
                <a:gd name="T93" fmla="*/ 1769 h 1900"/>
                <a:gd name="T94" fmla="*/ 104 w 1184"/>
                <a:gd name="T95" fmla="*/ 527 h 1900"/>
                <a:gd name="T96" fmla="*/ 436 w 1184"/>
                <a:gd name="T97" fmla="*/ 507 h 1900"/>
                <a:gd name="T98" fmla="*/ 505 w 1184"/>
                <a:gd name="T99" fmla="*/ 434 h 1900"/>
                <a:gd name="T100" fmla="*/ 501 w 1184"/>
                <a:gd name="T101" fmla="*/ 138 h 1900"/>
                <a:gd name="T102" fmla="*/ 575 w 1184"/>
                <a:gd name="T103" fmla="*/ 61 h 1900"/>
                <a:gd name="T104" fmla="*/ 659 w 1184"/>
                <a:gd name="T105" fmla="*/ 88 h 1900"/>
                <a:gd name="T106" fmla="*/ 671 w 1184"/>
                <a:gd name="T107" fmla="*/ 380 h 1900"/>
                <a:gd name="T108" fmla="*/ 706 w 1184"/>
                <a:gd name="T109" fmla="*/ 481 h 1900"/>
                <a:gd name="T110" fmla="*/ 802 w 1184"/>
                <a:gd name="T111" fmla="*/ 519 h 1900"/>
                <a:gd name="T112" fmla="*/ 1114 w 1184"/>
                <a:gd name="T113" fmla="*/ 561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84" h="1900">
                  <a:moveTo>
                    <a:pt x="1053" y="457"/>
                  </a:moveTo>
                  <a:lnTo>
                    <a:pt x="802" y="457"/>
                  </a:lnTo>
                  <a:lnTo>
                    <a:pt x="775" y="454"/>
                  </a:lnTo>
                  <a:lnTo>
                    <a:pt x="752" y="438"/>
                  </a:lnTo>
                  <a:lnTo>
                    <a:pt x="736" y="415"/>
                  </a:lnTo>
                  <a:lnTo>
                    <a:pt x="733" y="384"/>
                  </a:lnTo>
                  <a:lnTo>
                    <a:pt x="748" y="161"/>
                  </a:lnTo>
                  <a:lnTo>
                    <a:pt x="744" y="130"/>
                  </a:lnTo>
                  <a:lnTo>
                    <a:pt x="736" y="100"/>
                  </a:lnTo>
                  <a:lnTo>
                    <a:pt x="725" y="73"/>
                  </a:lnTo>
                  <a:lnTo>
                    <a:pt x="706" y="46"/>
                  </a:lnTo>
                  <a:lnTo>
                    <a:pt x="682" y="27"/>
                  </a:lnTo>
                  <a:lnTo>
                    <a:pt x="655" y="11"/>
                  </a:lnTo>
                  <a:lnTo>
                    <a:pt x="625" y="4"/>
                  </a:lnTo>
                  <a:lnTo>
                    <a:pt x="594" y="0"/>
                  </a:lnTo>
                  <a:lnTo>
                    <a:pt x="559" y="4"/>
                  </a:lnTo>
                  <a:lnTo>
                    <a:pt x="532" y="11"/>
                  </a:lnTo>
                  <a:lnTo>
                    <a:pt x="505" y="27"/>
                  </a:lnTo>
                  <a:lnTo>
                    <a:pt x="478" y="46"/>
                  </a:lnTo>
                  <a:lnTo>
                    <a:pt x="459" y="73"/>
                  </a:lnTo>
                  <a:lnTo>
                    <a:pt x="447" y="100"/>
                  </a:lnTo>
                  <a:lnTo>
                    <a:pt x="440" y="130"/>
                  </a:lnTo>
                  <a:lnTo>
                    <a:pt x="440" y="161"/>
                  </a:lnTo>
                  <a:lnTo>
                    <a:pt x="451" y="384"/>
                  </a:lnTo>
                  <a:lnTo>
                    <a:pt x="447" y="415"/>
                  </a:lnTo>
                  <a:lnTo>
                    <a:pt x="436" y="438"/>
                  </a:lnTo>
                  <a:lnTo>
                    <a:pt x="413" y="454"/>
                  </a:lnTo>
                  <a:lnTo>
                    <a:pt x="386" y="457"/>
                  </a:lnTo>
                  <a:lnTo>
                    <a:pt x="131" y="457"/>
                  </a:lnTo>
                  <a:lnTo>
                    <a:pt x="104" y="461"/>
                  </a:lnTo>
                  <a:lnTo>
                    <a:pt x="81" y="469"/>
                  </a:lnTo>
                  <a:lnTo>
                    <a:pt x="58" y="481"/>
                  </a:lnTo>
                  <a:lnTo>
                    <a:pt x="39" y="496"/>
                  </a:lnTo>
                  <a:lnTo>
                    <a:pt x="23" y="515"/>
                  </a:lnTo>
                  <a:lnTo>
                    <a:pt x="12" y="538"/>
                  </a:lnTo>
                  <a:lnTo>
                    <a:pt x="4" y="561"/>
                  </a:lnTo>
                  <a:lnTo>
                    <a:pt x="0" y="588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1053" y="1900"/>
                  </a:lnTo>
                  <a:lnTo>
                    <a:pt x="1080" y="1896"/>
                  </a:lnTo>
                  <a:lnTo>
                    <a:pt x="1103" y="1888"/>
                  </a:lnTo>
                  <a:lnTo>
                    <a:pt x="1126" y="1877"/>
                  </a:lnTo>
                  <a:lnTo>
                    <a:pt x="1145" y="1862"/>
                  </a:lnTo>
                  <a:lnTo>
                    <a:pt x="1160" y="1842"/>
                  </a:lnTo>
                  <a:lnTo>
                    <a:pt x="1172" y="1819"/>
                  </a:lnTo>
                  <a:lnTo>
                    <a:pt x="1180" y="1796"/>
                  </a:lnTo>
                  <a:lnTo>
                    <a:pt x="1184" y="1769"/>
                  </a:lnTo>
                  <a:lnTo>
                    <a:pt x="1184" y="588"/>
                  </a:lnTo>
                  <a:lnTo>
                    <a:pt x="1180" y="561"/>
                  </a:lnTo>
                  <a:lnTo>
                    <a:pt x="1172" y="538"/>
                  </a:lnTo>
                  <a:lnTo>
                    <a:pt x="1160" y="515"/>
                  </a:lnTo>
                  <a:lnTo>
                    <a:pt x="1145" y="496"/>
                  </a:lnTo>
                  <a:lnTo>
                    <a:pt x="1126" y="481"/>
                  </a:lnTo>
                  <a:lnTo>
                    <a:pt x="1103" y="469"/>
                  </a:lnTo>
                  <a:lnTo>
                    <a:pt x="1080" y="461"/>
                  </a:lnTo>
                  <a:lnTo>
                    <a:pt x="1053" y="457"/>
                  </a:lnTo>
                  <a:lnTo>
                    <a:pt x="1053" y="457"/>
                  </a:lnTo>
                  <a:close/>
                  <a:moveTo>
                    <a:pt x="756" y="1838"/>
                  </a:moveTo>
                  <a:lnTo>
                    <a:pt x="744" y="1835"/>
                  </a:lnTo>
                  <a:lnTo>
                    <a:pt x="733" y="1827"/>
                  </a:lnTo>
                  <a:lnTo>
                    <a:pt x="725" y="1815"/>
                  </a:lnTo>
                  <a:lnTo>
                    <a:pt x="721" y="1800"/>
                  </a:lnTo>
                  <a:lnTo>
                    <a:pt x="721" y="1735"/>
                  </a:lnTo>
                  <a:lnTo>
                    <a:pt x="721" y="1735"/>
                  </a:lnTo>
                  <a:lnTo>
                    <a:pt x="721" y="1735"/>
                  </a:lnTo>
                  <a:lnTo>
                    <a:pt x="721" y="1504"/>
                  </a:lnTo>
                  <a:lnTo>
                    <a:pt x="760" y="1504"/>
                  </a:lnTo>
                  <a:lnTo>
                    <a:pt x="760" y="1746"/>
                  </a:lnTo>
                  <a:lnTo>
                    <a:pt x="763" y="1762"/>
                  </a:lnTo>
                  <a:lnTo>
                    <a:pt x="775" y="1773"/>
                  </a:lnTo>
                  <a:lnTo>
                    <a:pt x="787" y="1785"/>
                  </a:lnTo>
                  <a:lnTo>
                    <a:pt x="790" y="1800"/>
                  </a:lnTo>
                  <a:lnTo>
                    <a:pt x="790" y="1815"/>
                  </a:lnTo>
                  <a:lnTo>
                    <a:pt x="783" y="1827"/>
                  </a:lnTo>
                  <a:lnTo>
                    <a:pt x="771" y="1835"/>
                  </a:lnTo>
                  <a:lnTo>
                    <a:pt x="756" y="1838"/>
                  </a:lnTo>
                  <a:lnTo>
                    <a:pt x="756" y="1838"/>
                  </a:lnTo>
                  <a:close/>
                  <a:moveTo>
                    <a:pt x="721" y="1442"/>
                  </a:moveTo>
                  <a:lnTo>
                    <a:pt x="721" y="1050"/>
                  </a:lnTo>
                  <a:lnTo>
                    <a:pt x="763" y="858"/>
                  </a:lnTo>
                  <a:lnTo>
                    <a:pt x="783" y="927"/>
                  </a:lnTo>
                  <a:lnTo>
                    <a:pt x="794" y="996"/>
                  </a:lnTo>
                  <a:lnTo>
                    <a:pt x="806" y="1069"/>
                  </a:lnTo>
                  <a:lnTo>
                    <a:pt x="814" y="1138"/>
                  </a:lnTo>
                  <a:lnTo>
                    <a:pt x="817" y="1204"/>
                  </a:lnTo>
                  <a:lnTo>
                    <a:pt x="821" y="1265"/>
                  </a:lnTo>
                  <a:lnTo>
                    <a:pt x="825" y="1311"/>
                  </a:lnTo>
                  <a:lnTo>
                    <a:pt x="825" y="1350"/>
                  </a:lnTo>
                  <a:lnTo>
                    <a:pt x="798" y="1361"/>
                  </a:lnTo>
                  <a:lnTo>
                    <a:pt x="779" y="1385"/>
                  </a:lnTo>
                  <a:lnTo>
                    <a:pt x="763" y="1411"/>
                  </a:lnTo>
                  <a:lnTo>
                    <a:pt x="760" y="1442"/>
                  </a:lnTo>
                  <a:lnTo>
                    <a:pt x="760" y="1442"/>
                  </a:lnTo>
                  <a:lnTo>
                    <a:pt x="721" y="1442"/>
                  </a:lnTo>
                  <a:close/>
                  <a:moveTo>
                    <a:pt x="821" y="1473"/>
                  </a:moveTo>
                  <a:lnTo>
                    <a:pt x="821" y="1442"/>
                  </a:lnTo>
                  <a:lnTo>
                    <a:pt x="825" y="1427"/>
                  </a:lnTo>
                  <a:lnTo>
                    <a:pt x="833" y="1415"/>
                  </a:lnTo>
                  <a:lnTo>
                    <a:pt x="841" y="1408"/>
                  </a:lnTo>
                  <a:lnTo>
                    <a:pt x="856" y="1408"/>
                  </a:lnTo>
                  <a:lnTo>
                    <a:pt x="868" y="1404"/>
                  </a:lnTo>
                  <a:lnTo>
                    <a:pt x="879" y="1396"/>
                  </a:lnTo>
                  <a:lnTo>
                    <a:pt x="883" y="1388"/>
                  </a:lnTo>
                  <a:lnTo>
                    <a:pt x="887" y="1377"/>
                  </a:lnTo>
                  <a:lnTo>
                    <a:pt x="887" y="1369"/>
                  </a:lnTo>
                  <a:lnTo>
                    <a:pt x="887" y="1354"/>
                  </a:lnTo>
                  <a:lnTo>
                    <a:pt x="887" y="1331"/>
                  </a:lnTo>
                  <a:lnTo>
                    <a:pt x="883" y="1300"/>
                  </a:lnTo>
                  <a:lnTo>
                    <a:pt x="883" y="1265"/>
                  </a:lnTo>
                  <a:lnTo>
                    <a:pt x="883" y="1227"/>
                  </a:lnTo>
                  <a:lnTo>
                    <a:pt x="879" y="1181"/>
                  </a:lnTo>
                  <a:lnTo>
                    <a:pt x="875" y="1134"/>
                  </a:lnTo>
                  <a:lnTo>
                    <a:pt x="868" y="1069"/>
                  </a:lnTo>
                  <a:lnTo>
                    <a:pt x="860" y="1008"/>
                  </a:lnTo>
                  <a:lnTo>
                    <a:pt x="848" y="950"/>
                  </a:lnTo>
                  <a:lnTo>
                    <a:pt x="841" y="900"/>
                  </a:lnTo>
                  <a:lnTo>
                    <a:pt x="825" y="854"/>
                  </a:lnTo>
                  <a:lnTo>
                    <a:pt x="814" y="807"/>
                  </a:lnTo>
                  <a:lnTo>
                    <a:pt x="798" y="773"/>
                  </a:lnTo>
                  <a:lnTo>
                    <a:pt x="783" y="738"/>
                  </a:lnTo>
                  <a:lnTo>
                    <a:pt x="771" y="723"/>
                  </a:lnTo>
                  <a:lnTo>
                    <a:pt x="752" y="719"/>
                  </a:lnTo>
                  <a:lnTo>
                    <a:pt x="736" y="731"/>
                  </a:lnTo>
                  <a:lnTo>
                    <a:pt x="725" y="746"/>
                  </a:lnTo>
                  <a:lnTo>
                    <a:pt x="659" y="1038"/>
                  </a:lnTo>
                  <a:lnTo>
                    <a:pt x="659" y="1046"/>
                  </a:lnTo>
                  <a:lnTo>
                    <a:pt x="659" y="1442"/>
                  </a:lnTo>
                  <a:lnTo>
                    <a:pt x="659" y="1442"/>
                  </a:lnTo>
                  <a:lnTo>
                    <a:pt x="648" y="1446"/>
                  </a:lnTo>
                  <a:lnTo>
                    <a:pt x="636" y="1450"/>
                  </a:lnTo>
                  <a:lnTo>
                    <a:pt x="629" y="1461"/>
                  </a:lnTo>
                  <a:lnTo>
                    <a:pt x="629" y="1473"/>
                  </a:lnTo>
                  <a:lnTo>
                    <a:pt x="629" y="1485"/>
                  </a:lnTo>
                  <a:lnTo>
                    <a:pt x="636" y="1496"/>
                  </a:lnTo>
                  <a:lnTo>
                    <a:pt x="648" y="1504"/>
                  </a:lnTo>
                  <a:lnTo>
                    <a:pt x="659" y="1504"/>
                  </a:lnTo>
                  <a:lnTo>
                    <a:pt x="659" y="1504"/>
                  </a:lnTo>
                  <a:lnTo>
                    <a:pt x="659" y="1704"/>
                  </a:lnTo>
                  <a:lnTo>
                    <a:pt x="197" y="1704"/>
                  </a:lnTo>
                  <a:lnTo>
                    <a:pt x="197" y="650"/>
                  </a:lnTo>
                  <a:lnTo>
                    <a:pt x="991" y="650"/>
                  </a:lnTo>
                  <a:lnTo>
                    <a:pt x="991" y="1704"/>
                  </a:lnTo>
                  <a:lnTo>
                    <a:pt x="821" y="1704"/>
                  </a:lnTo>
                  <a:lnTo>
                    <a:pt x="821" y="1473"/>
                  </a:lnTo>
                  <a:close/>
                  <a:moveTo>
                    <a:pt x="1122" y="1769"/>
                  </a:moveTo>
                  <a:lnTo>
                    <a:pt x="1114" y="1796"/>
                  </a:lnTo>
                  <a:lnTo>
                    <a:pt x="1103" y="1815"/>
                  </a:lnTo>
                  <a:lnTo>
                    <a:pt x="1080" y="1831"/>
                  </a:lnTo>
                  <a:lnTo>
                    <a:pt x="1053" y="1838"/>
                  </a:lnTo>
                  <a:lnTo>
                    <a:pt x="848" y="1838"/>
                  </a:lnTo>
                  <a:lnTo>
                    <a:pt x="852" y="1800"/>
                  </a:lnTo>
                  <a:lnTo>
                    <a:pt x="848" y="1765"/>
                  </a:lnTo>
                  <a:lnTo>
                    <a:pt x="1022" y="1765"/>
                  </a:lnTo>
                  <a:lnTo>
                    <a:pt x="1033" y="1765"/>
                  </a:lnTo>
                  <a:lnTo>
                    <a:pt x="1041" y="1758"/>
                  </a:lnTo>
                  <a:lnTo>
                    <a:pt x="1049" y="1750"/>
                  </a:lnTo>
                  <a:lnTo>
                    <a:pt x="1053" y="1735"/>
                  </a:lnTo>
                  <a:lnTo>
                    <a:pt x="1053" y="619"/>
                  </a:lnTo>
                  <a:lnTo>
                    <a:pt x="1049" y="607"/>
                  </a:lnTo>
                  <a:lnTo>
                    <a:pt x="1041" y="600"/>
                  </a:lnTo>
                  <a:lnTo>
                    <a:pt x="1033" y="592"/>
                  </a:lnTo>
                  <a:lnTo>
                    <a:pt x="1022" y="588"/>
                  </a:lnTo>
                  <a:lnTo>
                    <a:pt x="166" y="588"/>
                  </a:lnTo>
                  <a:lnTo>
                    <a:pt x="154" y="592"/>
                  </a:lnTo>
                  <a:lnTo>
                    <a:pt x="143" y="600"/>
                  </a:lnTo>
                  <a:lnTo>
                    <a:pt x="135" y="607"/>
                  </a:lnTo>
                  <a:lnTo>
                    <a:pt x="135" y="619"/>
                  </a:lnTo>
                  <a:lnTo>
                    <a:pt x="135" y="1735"/>
                  </a:lnTo>
                  <a:lnTo>
                    <a:pt x="135" y="1750"/>
                  </a:lnTo>
                  <a:lnTo>
                    <a:pt x="143" y="1758"/>
                  </a:lnTo>
                  <a:lnTo>
                    <a:pt x="154" y="1765"/>
                  </a:lnTo>
                  <a:lnTo>
                    <a:pt x="166" y="1765"/>
                  </a:lnTo>
                  <a:lnTo>
                    <a:pt x="659" y="1765"/>
                  </a:lnTo>
                  <a:lnTo>
                    <a:pt x="659" y="1800"/>
                  </a:lnTo>
                  <a:lnTo>
                    <a:pt x="667" y="1838"/>
                  </a:ln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588"/>
                  </a:lnTo>
                  <a:lnTo>
                    <a:pt x="70" y="561"/>
                  </a:lnTo>
                  <a:lnTo>
                    <a:pt x="85" y="538"/>
                  </a:lnTo>
                  <a:lnTo>
                    <a:pt x="104" y="527"/>
                  </a:lnTo>
                  <a:lnTo>
                    <a:pt x="131" y="519"/>
                  </a:lnTo>
                  <a:lnTo>
                    <a:pt x="386" y="519"/>
                  </a:lnTo>
                  <a:lnTo>
                    <a:pt x="413" y="515"/>
                  </a:lnTo>
                  <a:lnTo>
                    <a:pt x="436" y="507"/>
                  </a:lnTo>
                  <a:lnTo>
                    <a:pt x="459" y="496"/>
                  </a:lnTo>
                  <a:lnTo>
                    <a:pt x="478" y="481"/>
                  </a:lnTo>
                  <a:lnTo>
                    <a:pt x="494" y="457"/>
                  </a:lnTo>
                  <a:lnTo>
                    <a:pt x="505" y="434"/>
                  </a:lnTo>
                  <a:lnTo>
                    <a:pt x="513" y="407"/>
                  </a:lnTo>
                  <a:lnTo>
                    <a:pt x="513" y="380"/>
                  </a:lnTo>
                  <a:lnTo>
                    <a:pt x="501" y="157"/>
                  </a:lnTo>
                  <a:lnTo>
                    <a:pt x="501" y="138"/>
                  </a:lnTo>
                  <a:lnTo>
                    <a:pt x="505" y="123"/>
                  </a:lnTo>
                  <a:lnTo>
                    <a:pt x="524" y="88"/>
                  </a:lnTo>
                  <a:lnTo>
                    <a:pt x="555" y="69"/>
                  </a:lnTo>
                  <a:lnTo>
                    <a:pt x="575" y="61"/>
                  </a:lnTo>
                  <a:lnTo>
                    <a:pt x="594" y="61"/>
                  </a:lnTo>
                  <a:lnTo>
                    <a:pt x="613" y="61"/>
                  </a:lnTo>
                  <a:lnTo>
                    <a:pt x="629" y="69"/>
                  </a:lnTo>
                  <a:lnTo>
                    <a:pt x="659" y="88"/>
                  </a:lnTo>
                  <a:lnTo>
                    <a:pt x="679" y="123"/>
                  </a:lnTo>
                  <a:lnTo>
                    <a:pt x="682" y="138"/>
                  </a:lnTo>
                  <a:lnTo>
                    <a:pt x="686" y="157"/>
                  </a:lnTo>
                  <a:lnTo>
                    <a:pt x="671" y="380"/>
                  </a:lnTo>
                  <a:lnTo>
                    <a:pt x="671" y="407"/>
                  </a:lnTo>
                  <a:lnTo>
                    <a:pt x="679" y="434"/>
                  </a:lnTo>
                  <a:lnTo>
                    <a:pt x="690" y="457"/>
                  </a:lnTo>
                  <a:lnTo>
                    <a:pt x="706" y="481"/>
                  </a:lnTo>
                  <a:lnTo>
                    <a:pt x="725" y="496"/>
                  </a:lnTo>
                  <a:lnTo>
                    <a:pt x="748" y="507"/>
                  </a:lnTo>
                  <a:lnTo>
                    <a:pt x="775" y="515"/>
                  </a:lnTo>
                  <a:lnTo>
                    <a:pt x="802" y="519"/>
                  </a:lnTo>
                  <a:lnTo>
                    <a:pt x="1053" y="519"/>
                  </a:lnTo>
                  <a:lnTo>
                    <a:pt x="1080" y="527"/>
                  </a:lnTo>
                  <a:lnTo>
                    <a:pt x="1103" y="538"/>
                  </a:lnTo>
                  <a:lnTo>
                    <a:pt x="1114" y="561"/>
                  </a:lnTo>
                  <a:lnTo>
                    <a:pt x="1122" y="588"/>
                  </a:lnTo>
                  <a:lnTo>
                    <a:pt x="1122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207"/>
            <p:cNvSpPr>
              <a:spLocks/>
            </p:cNvSpPr>
            <p:nvPr/>
          </p:nvSpPr>
          <p:spPr bwMode="auto">
            <a:xfrm>
              <a:off x="5662122" y="3431550"/>
              <a:ext cx="98425" cy="147638"/>
            </a:xfrm>
            <a:custGeom>
              <a:avLst/>
              <a:gdLst>
                <a:gd name="T0" fmla="*/ 31 w 62"/>
                <a:gd name="T1" fmla="*/ 0 h 93"/>
                <a:gd name="T2" fmla="*/ 19 w 62"/>
                <a:gd name="T3" fmla="*/ 0 h 93"/>
                <a:gd name="T4" fmla="*/ 8 w 62"/>
                <a:gd name="T5" fmla="*/ 8 h 93"/>
                <a:gd name="T6" fmla="*/ 0 w 62"/>
                <a:gd name="T7" fmla="*/ 20 h 93"/>
                <a:gd name="T8" fmla="*/ 0 w 62"/>
                <a:gd name="T9" fmla="*/ 31 h 93"/>
                <a:gd name="T10" fmla="*/ 0 w 62"/>
                <a:gd name="T11" fmla="*/ 62 h 93"/>
                <a:gd name="T12" fmla="*/ 0 w 62"/>
                <a:gd name="T13" fmla="*/ 74 h 93"/>
                <a:gd name="T14" fmla="*/ 8 w 62"/>
                <a:gd name="T15" fmla="*/ 85 h 93"/>
                <a:gd name="T16" fmla="*/ 19 w 62"/>
                <a:gd name="T17" fmla="*/ 93 h 93"/>
                <a:gd name="T18" fmla="*/ 31 w 62"/>
                <a:gd name="T19" fmla="*/ 93 h 93"/>
                <a:gd name="T20" fmla="*/ 42 w 62"/>
                <a:gd name="T21" fmla="*/ 93 h 93"/>
                <a:gd name="T22" fmla="*/ 50 w 62"/>
                <a:gd name="T23" fmla="*/ 85 h 93"/>
                <a:gd name="T24" fmla="*/ 58 w 62"/>
                <a:gd name="T25" fmla="*/ 74 h 93"/>
                <a:gd name="T26" fmla="*/ 62 w 62"/>
                <a:gd name="T27" fmla="*/ 62 h 93"/>
                <a:gd name="T28" fmla="*/ 62 w 62"/>
                <a:gd name="T29" fmla="*/ 31 h 93"/>
                <a:gd name="T30" fmla="*/ 58 w 62"/>
                <a:gd name="T31" fmla="*/ 20 h 93"/>
                <a:gd name="T32" fmla="*/ 50 w 62"/>
                <a:gd name="T33" fmla="*/ 8 h 93"/>
                <a:gd name="T34" fmla="*/ 42 w 62"/>
                <a:gd name="T35" fmla="*/ 0 h 93"/>
                <a:gd name="T36" fmla="*/ 31 w 62"/>
                <a:gd name="T37" fmla="*/ 0 h 93"/>
                <a:gd name="T38" fmla="*/ 31 w 62"/>
                <a:gd name="T3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3">
                  <a:moveTo>
                    <a:pt x="31" y="0"/>
                  </a:moveTo>
                  <a:lnTo>
                    <a:pt x="19" y="0"/>
                  </a:lnTo>
                  <a:lnTo>
                    <a:pt x="8" y="8"/>
                  </a:lnTo>
                  <a:lnTo>
                    <a:pt x="0" y="2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3"/>
                  </a:lnTo>
                  <a:lnTo>
                    <a:pt x="42" y="93"/>
                  </a:lnTo>
                  <a:lnTo>
                    <a:pt x="50" y="85"/>
                  </a:lnTo>
                  <a:lnTo>
                    <a:pt x="58" y="74"/>
                  </a:lnTo>
                  <a:lnTo>
                    <a:pt x="62" y="62"/>
                  </a:lnTo>
                  <a:lnTo>
                    <a:pt x="62" y="31"/>
                  </a:lnTo>
                  <a:lnTo>
                    <a:pt x="58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551177" y="2599118"/>
            <a:ext cx="284612" cy="612416"/>
            <a:chOff x="563563" y="3224213"/>
            <a:chExt cx="1401762" cy="3016250"/>
          </a:xfrm>
        </p:grpSpPr>
        <p:sp>
          <p:nvSpPr>
            <p:cNvPr id="124" name="Freeform 212"/>
            <p:cNvSpPr>
              <a:spLocks noEditPoints="1"/>
            </p:cNvSpPr>
            <p:nvPr/>
          </p:nvSpPr>
          <p:spPr bwMode="auto">
            <a:xfrm>
              <a:off x="563563" y="3224213"/>
              <a:ext cx="1401762" cy="3016250"/>
            </a:xfrm>
            <a:custGeom>
              <a:avLst/>
              <a:gdLst>
                <a:gd name="T0" fmla="*/ 829 w 883"/>
                <a:gd name="T1" fmla="*/ 104 h 1900"/>
                <a:gd name="T2" fmla="*/ 725 w 883"/>
                <a:gd name="T3" fmla="*/ 65 h 1900"/>
                <a:gd name="T4" fmla="*/ 598 w 883"/>
                <a:gd name="T5" fmla="*/ 38 h 1900"/>
                <a:gd name="T6" fmla="*/ 474 w 883"/>
                <a:gd name="T7" fmla="*/ 4 h 1900"/>
                <a:gd name="T8" fmla="*/ 324 w 883"/>
                <a:gd name="T9" fmla="*/ 7 h 1900"/>
                <a:gd name="T10" fmla="*/ 197 w 883"/>
                <a:gd name="T11" fmla="*/ 38 h 1900"/>
                <a:gd name="T12" fmla="*/ 96 w 883"/>
                <a:gd name="T13" fmla="*/ 73 h 1900"/>
                <a:gd name="T14" fmla="*/ 19 w 883"/>
                <a:gd name="T15" fmla="*/ 165 h 1900"/>
                <a:gd name="T16" fmla="*/ 4 w 883"/>
                <a:gd name="T17" fmla="*/ 273 h 1900"/>
                <a:gd name="T18" fmla="*/ 0 w 883"/>
                <a:gd name="T19" fmla="*/ 515 h 1900"/>
                <a:gd name="T20" fmla="*/ 58 w 883"/>
                <a:gd name="T21" fmla="*/ 888 h 1900"/>
                <a:gd name="T22" fmla="*/ 200 w 883"/>
                <a:gd name="T23" fmla="*/ 1354 h 1900"/>
                <a:gd name="T24" fmla="*/ 173 w 883"/>
                <a:gd name="T25" fmla="*/ 1777 h 1900"/>
                <a:gd name="T26" fmla="*/ 204 w 883"/>
                <a:gd name="T27" fmla="*/ 1877 h 1900"/>
                <a:gd name="T28" fmla="*/ 640 w 883"/>
                <a:gd name="T29" fmla="*/ 1896 h 1900"/>
                <a:gd name="T30" fmla="*/ 709 w 883"/>
                <a:gd name="T31" fmla="*/ 1819 h 1900"/>
                <a:gd name="T32" fmla="*/ 671 w 883"/>
                <a:gd name="T33" fmla="*/ 1527 h 1900"/>
                <a:gd name="T34" fmla="*/ 767 w 883"/>
                <a:gd name="T35" fmla="*/ 1058 h 1900"/>
                <a:gd name="T36" fmla="*/ 867 w 883"/>
                <a:gd name="T37" fmla="*/ 650 h 1900"/>
                <a:gd name="T38" fmla="*/ 883 w 883"/>
                <a:gd name="T39" fmla="*/ 357 h 1900"/>
                <a:gd name="T40" fmla="*/ 867 w 883"/>
                <a:gd name="T41" fmla="*/ 207 h 1900"/>
                <a:gd name="T42" fmla="*/ 177 w 883"/>
                <a:gd name="T43" fmla="*/ 127 h 1900"/>
                <a:gd name="T44" fmla="*/ 278 w 883"/>
                <a:gd name="T45" fmla="*/ 104 h 1900"/>
                <a:gd name="T46" fmla="*/ 343 w 883"/>
                <a:gd name="T47" fmla="*/ 69 h 1900"/>
                <a:gd name="T48" fmla="*/ 432 w 883"/>
                <a:gd name="T49" fmla="*/ 84 h 1900"/>
                <a:gd name="T50" fmla="*/ 505 w 883"/>
                <a:gd name="T51" fmla="*/ 61 h 1900"/>
                <a:gd name="T52" fmla="*/ 582 w 883"/>
                <a:gd name="T53" fmla="*/ 104 h 1900"/>
                <a:gd name="T54" fmla="*/ 667 w 883"/>
                <a:gd name="T55" fmla="*/ 100 h 1900"/>
                <a:gd name="T56" fmla="*/ 756 w 883"/>
                <a:gd name="T57" fmla="*/ 127 h 1900"/>
                <a:gd name="T58" fmla="*/ 594 w 883"/>
                <a:gd name="T59" fmla="*/ 165 h 1900"/>
                <a:gd name="T60" fmla="*/ 571 w 883"/>
                <a:gd name="T61" fmla="*/ 404 h 1900"/>
                <a:gd name="T62" fmla="*/ 517 w 883"/>
                <a:gd name="T63" fmla="*/ 415 h 1900"/>
                <a:gd name="T64" fmla="*/ 493 w 883"/>
                <a:gd name="T65" fmla="*/ 169 h 1900"/>
                <a:gd name="T66" fmla="*/ 320 w 883"/>
                <a:gd name="T67" fmla="*/ 173 h 1900"/>
                <a:gd name="T68" fmla="*/ 301 w 883"/>
                <a:gd name="T69" fmla="*/ 611 h 1900"/>
                <a:gd name="T70" fmla="*/ 243 w 883"/>
                <a:gd name="T71" fmla="*/ 600 h 1900"/>
                <a:gd name="T72" fmla="*/ 224 w 883"/>
                <a:gd name="T73" fmla="*/ 165 h 1900"/>
                <a:gd name="T74" fmla="*/ 127 w 883"/>
                <a:gd name="T75" fmla="*/ 127 h 1900"/>
                <a:gd name="T76" fmla="*/ 181 w 883"/>
                <a:gd name="T77" fmla="*/ 557 h 1900"/>
                <a:gd name="T78" fmla="*/ 62 w 883"/>
                <a:gd name="T79" fmla="*/ 350 h 1900"/>
                <a:gd name="T80" fmla="*/ 73 w 883"/>
                <a:gd name="T81" fmla="*/ 223 h 1900"/>
                <a:gd name="T82" fmla="*/ 609 w 883"/>
                <a:gd name="T83" fmla="*/ 1423 h 1900"/>
                <a:gd name="T84" fmla="*/ 651 w 883"/>
                <a:gd name="T85" fmla="*/ 1808 h 1900"/>
                <a:gd name="T86" fmla="*/ 247 w 883"/>
                <a:gd name="T87" fmla="*/ 1831 h 1900"/>
                <a:gd name="T88" fmla="*/ 270 w 883"/>
                <a:gd name="T89" fmla="*/ 1604 h 1900"/>
                <a:gd name="T90" fmla="*/ 212 w 883"/>
                <a:gd name="T91" fmla="*/ 1134 h 1900"/>
                <a:gd name="T92" fmla="*/ 69 w 883"/>
                <a:gd name="T93" fmla="*/ 619 h 1900"/>
                <a:gd name="T94" fmla="*/ 278 w 883"/>
                <a:gd name="T95" fmla="*/ 684 h 1900"/>
                <a:gd name="T96" fmla="*/ 810 w 883"/>
                <a:gd name="T97" fmla="*/ 619 h 1900"/>
                <a:gd name="T98" fmla="*/ 709 w 883"/>
                <a:gd name="T99" fmla="*/ 1034 h 1900"/>
                <a:gd name="T100" fmla="*/ 443 w 883"/>
                <a:gd name="T101" fmla="*/ 261 h 1900"/>
                <a:gd name="T102" fmla="*/ 451 w 883"/>
                <a:gd name="T103" fmla="*/ 427 h 1900"/>
                <a:gd name="T104" fmla="*/ 559 w 883"/>
                <a:gd name="T105" fmla="*/ 484 h 1900"/>
                <a:gd name="T106" fmla="*/ 636 w 883"/>
                <a:gd name="T107" fmla="*/ 392 h 1900"/>
                <a:gd name="T108" fmla="*/ 817 w 883"/>
                <a:gd name="T109" fmla="*/ 311 h 1900"/>
                <a:gd name="T110" fmla="*/ 817 w 883"/>
                <a:gd name="T111" fmla="*/ 557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3" h="1900">
                  <a:moveTo>
                    <a:pt x="867" y="192"/>
                  </a:moveTo>
                  <a:lnTo>
                    <a:pt x="864" y="169"/>
                  </a:lnTo>
                  <a:lnTo>
                    <a:pt x="856" y="142"/>
                  </a:lnTo>
                  <a:lnTo>
                    <a:pt x="844" y="123"/>
                  </a:lnTo>
                  <a:lnTo>
                    <a:pt x="829" y="104"/>
                  </a:lnTo>
                  <a:lnTo>
                    <a:pt x="810" y="88"/>
                  </a:lnTo>
                  <a:lnTo>
                    <a:pt x="786" y="73"/>
                  </a:lnTo>
                  <a:lnTo>
                    <a:pt x="763" y="65"/>
                  </a:lnTo>
                  <a:lnTo>
                    <a:pt x="736" y="65"/>
                  </a:lnTo>
                  <a:lnTo>
                    <a:pt x="725" y="65"/>
                  </a:lnTo>
                  <a:lnTo>
                    <a:pt x="705" y="50"/>
                  </a:lnTo>
                  <a:lnTo>
                    <a:pt x="686" y="38"/>
                  </a:lnTo>
                  <a:lnTo>
                    <a:pt x="663" y="34"/>
                  </a:lnTo>
                  <a:lnTo>
                    <a:pt x="640" y="30"/>
                  </a:lnTo>
                  <a:lnTo>
                    <a:pt x="598" y="38"/>
                  </a:lnTo>
                  <a:lnTo>
                    <a:pt x="578" y="23"/>
                  </a:lnTo>
                  <a:lnTo>
                    <a:pt x="559" y="7"/>
                  </a:lnTo>
                  <a:lnTo>
                    <a:pt x="532" y="0"/>
                  </a:lnTo>
                  <a:lnTo>
                    <a:pt x="505" y="0"/>
                  </a:lnTo>
                  <a:lnTo>
                    <a:pt x="474" y="4"/>
                  </a:lnTo>
                  <a:lnTo>
                    <a:pt x="439" y="15"/>
                  </a:lnTo>
                  <a:lnTo>
                    <a:pt x="409" y="4"/>
                  </a:lnTo>
                  <a:lnTo>
                    <a:pt x="374" y="0"/>
                  </a:lnTo>
                  <a:lnTo>
                    <a:pt x="351" y="0"/>
                  </a:lnTo>
                  <a:lnTo>
                    <a:pt x="324" y="7"/>
                  </a:lnTo>
                  <a:lnTo>
                    <a:pt x="301" y="23"/>
                  </a:lnTo>
                  <a:lnTo>
                    <a:pt x="281" y="38"/>
                  </a:lnTo>
                  <a:lnTo>
                    <a:pt x="243" y="30"/>
                  </a:lnTo>
                  <a:lnTo>
                    <a:pt x="220" y="34"/>
                  </a:lnTo>
                  <a:lnTo>
                    <a:pt x="197" y="38"/>
                  </a:lnTo>
                  <a:lnTo>
                    <a:pt x="177" y="50"/>
                  </a:lnTo>
                  <a:lnTo>
                    <a:pt x="158" y="65"/>
                  </a:lnTo>
                  <a:lnTo>
                    <a:pt x="146" y="65"/>
                  </a:lnTo>
                  <a:lnTo>
                    <a:pt x="120" y="65"/>
                  </a:lnTo>
                  <a:lnTo>
                    <a:pt x="96" y="73"/>
                  </a:lnTo>
                  <a:lnTo>
                    <a:pt x="73" y="84"/>
                  </a:lnTo>
                  <a:lnTo>
                    <a:pt x="54" y="100"/>
                  </a:lnTo>
                  <a:lnTo>
                    <a:pt x="39" y="119"/>
                  </a:lnTo>
                  <a:lnTo>
                    <a:pt x="27" y="142"/>
                  </a:lnTo>
                  <a:lnTo>
                    <a:pt x="19" y="165"/>
                  </a:lnTo>
                  <a:lnTo>
                    <a:pt x="15" y="192"/>
                  </a:lnTo>
                  <a:lnTo>
                    <a:pt x="15" y="200"/>
                  </a:lnTo>
                  <a:lnTo>
                    <a:pt x="12" y="219"/>
                  </a:lnTo>
                  <a:lnTo>
                    <a:pt x="8" y="242"/>
                  </a:lnTo>
                  <a:lnTo>
                    <a:pt x="4" y="273"/>
                  </a:lnTo>
                  <a:lnTo>
                    <a:pt x="4" y="311"/>
                  </a:lnTo>
                  <a:lnTo>
                    <a:pt x="0" y="354"/>
                  </a:lnTo>
                  <a:lnTo>
                    <a:pt x="0" y="404"/>
                  </a:lnTo>
                  <a:lnTo>
                    <a:pt x="0" y="457"/>
                  </a:lnTo>
                  <a:lnTo>
                    <a:pt x="0" y="515"/>
                  </a:lnTo>
                  <a:lnTo>
                    <a:pt x="4" y="581"/>
                  </a:lnTo>
                  <a:lnTo>
                    <a:pt x="12" y="650"/>
                  </a:lnTo>
                  <a:lnTo>
                    <a:pt x="23" y="727"/>
                  </a:lnTo>
                  <a:lnTo>
                    <a:pt x="39" y="804"/>
                  </a:lnTo>
                  <a:lnTo>
                    <a:pt x="58" y="888"/>
                  </a:lnTo>
                  <a:lnTo>
                    <a:pt x="85" y="973"/>
                  </a:lnTo>
                  <a:lnTo>
                    <a:pt x="116" y="1058"/>
                  </a:lnTo>
                  <a:lnTo>
                    <a:pt x="154" y="1161"/>
                  </a:lnTo>
                  <a:lnTo>
                    <a:pt x="181" y="1261"/>
                  </a:lnTo>
                  <a:lnTo>
                    <a:pt x="200" y="1354"/>
                  </a:lnTo>
                  <a:lnTo>
                    <a:pt x="212" y="1446"/>
                  </a:lnTo>
                  <a:lnTo>
                    <a:pt x="212" y="1527"/>
                  </a:lnTo>
                  <a:lnTo>
                    <a:pt x="204" y="1608"/>
                  </a:lnTo>
                  <a:lnTo>
                    <a:pt x="193" y="1692"/>
                  </a:lnTo>
                  <a:lnTo>
                    <a:pt x="173" y="1777"/>
                  </a:lnTo>
                  <a:lnTo>
                    <a:pt x="170" y="1800"/>
                  </a:lnTo>
                  <a:lnTo>
                    <a:pt x="170" y="1819"/>
                  </a:lnTo>
                  <a:lnTo>
                    <a:pt x="177" y="1842"/>
                  </a:lnTo>
                  <a:lnTo>
                    <a:pt x="189" y="1862"/>
                  </a:lnTo>
                  <a:lnTo>
                    <a:pt x="204" y="1877"/>
                  </a:lnTo>
                  <a:lnTo>
                    <a:pt x="224" y="1888"/>
                  </a:lnTo>
                  <a:lnTo>
                    <a:pt x="243" y="1896"/>
                  </a:lnTo>
                  <a:lnTo>
                    <a:pt x="266" y="1900"/>
                  </a:lnTo>
                  <a:lnTo>
                    <a:pt x="617" y="1900"/>
                  </a:lnTo>
                  <a:lnTo>
                    <a:pt x="640" y="1896"/>
                  </a:lnTo>
                  <a:lnTo>
                    <a:pt x="659" y="1888"/>
                  </a:lnTo>
                  <a:lnTo>
                    <a:pt x="678" y="1877"/>
                  </a:lnTo>
                  <a:lnTo>
                    <a:pt x="694" y="1862"/>
                  </a:lnTo>
                  <a:lnTo>
                    <a:pt x="705" y="1842"/>
                  </a:lnTo>
                  <a:lnTo>
                    <a:pt x="709" y="1819"/>
                  </a:lnTo>
                  <a:lnTo>
                    <a:pt x="713" y="1800"/>
                  </a:lnTo>
                  <a:lnTo>
                    <a:pt x="709" y="1777"/>
                  </a:lnTo>
                  <a:lnTo>
                    <a:pt x="690" y="1692"/>
                  </a:lnTo>
                  <a:lnTo>
                    <a:pt x="675" y="1608"/>
                  </a:lnTo>
                  <a:lnTo>
                    <a:pt x="671" y="1527"/>
                  </a:lnTo>
                  <a:lnTo>
                    <a:pt x="671" y="1446"/>
                  </a:lnTo>
                  <a:lnTo>
                    <a:pt x="682" y="1354"/>
                  </a:lnTo>
                  <a:lnTo>
                    <a:pt x="698" y="1261"/>
                  </a:lnTo>
                  <a:lnTo>
                    <a:pt x="729" y="1161"/>
                  </a:lnTo>
                  <a:lnTo>
                    <a:pt x="767" y="1058"/>
                  </a:lnTo>
                  <a:lnTo>
                    <a:pt x="798" y="973"/>
                  </a:lnTo>
                  <a:lnTo>
                    <a:pt x="821" y="888"/>
                  </a:lnTo>
                  <a:lnTo>
                    <a:pt x="844" y="804"/>
                  </a:lnTo>
                  <a:lnTo>
                    <a:pt x="860" y="727"/>
                  </a:lnTo>
                  <a:lnTo>
                    <a:pt x="867" y="650"/>
                  </a:lnTo>
                  <a:lnTo>
                    <a:pt x="875" y="581"/>
                  </a:lnTo>
                  <a:lnTo>
                    <a:pt x="883" y="515"/>
                  </a:lnTo>
                  <a:lnTo>
                    <a:pt x="883" y="457"/>
                  </a:lnTo>
                  <a:lnTo>
                    <a:pt x="883" y="404"/>
                  </a:lnTo>
                  <a:lnTo>
                    <a:pt x="883" y="357"/>
                  </a:lnTo>
                  <a:lnTo>
                    <a:pt x="879" y="319"/>
                  </a:lnTo>
                  <a:lnTo>
                    <a:pt x="879" y="280"/>
                  </a:lnTo>
                  <a:lnTo>
                    <a:pt x="875" y="250"/>
                  </a:lnTo>
                  <a:lnTo>
                    <a:pt x="871" y="223"/>
                  </a:lnTo>
                  <a:lnTo>
                    <a:pt x="867" y="207"/>
                  </a:lnTo>
                  <a:lnTo>
                    <a:pt x="867" y="192"/>
                  </a:lnTo>
                  <a:lnTo>
                    <a:pt x="867" y="192"/>
                  </a:lnTo>
                  <a:close/>
                  <a:moveTo>
                    <a:pt x="146" y="127"/>
                  </a:moveTo>
                  <a:lnTo>
                    <a:pt x="162" y="127"/>
                  </a:lnTo>
                  <a:lnTo>
                    <a:pt x="177" y="127"/>
                  </a:lnTo>
                  <a:lnTo>
                    <a:pt x="193" y="119"/>
                  </a:lnTo>
                  <a:lnTo>
                    <a:pt x="216" y="100"/>
                  </a:lnTo>
                  <a:lnTo>
                    <a:pt x="243" y="92"/>
                  </a:lnTo>
                  <a:lnTo>
                    <a:pt x="262" y="96"/>
                  </a:lnTo>
                  <a:lnTo>
                    <a:pt x="278" y="104"/>
                  </a:lnTo>
                  <a:lnTo>
                    <a:pt x="289" y="107"/>
                  </a:lnTo>
                  <a:lnTo>
                    <a:pt x="301" y="104"/>
                  </a:lnTo>
                  <a:lnTo>
                    <a:pt x="308" y="100"/>
                  </a:lnTo>
                  <a:lnTo>
                    <a:pt x="320" y="92"/>
                  </a:lnTo>
                  <a:lnTo>
                    <a:pt x="343" y="69"/>
                  </a:lnTo>
                  <a:lnTo>
                    <a:pt x="359" y="61"/>
                  </a:lnTo>
                  <a:lnTo>
                    <a:pt x="374" y="61"/>
                  </a:lnTo>
                  <a:lnTo>
                    <a:pt x="401" y="65"/>
                  </a:lnTo>
                  <a:lnTo>
                    <a:pt x="420" y="77"/>
                  </a:lnTo>
                  <a:lnTo>
                    <a:pt x="432" y="84"/>
                  </a:lnTo>
                  <a:lnTo>
                    <a:pt x="439" y="84"/>
                  </a:lnTo>
                  <a:lnTo>
                    <a:pt x="451" y="84"/>
                  </a:lnTo>
                  <a:lnTo>
                    <a:pt x="463" y="77"/>
                  </a:lnTo>
                  <a:lnTo>
                    <a:pt x="482" y="65"/>
                  </a:lnTo>
                  <a:lnTo>
                    <a:pt x="505" y="61"/>
                  </a:lnTo>
                  <a:lnTo>
                    <a:pt x="524" y="61"/>
                  </a:lnTo>
                  <a:lnTo>
                    <a:pt x="540" y="69"/>
                  </a:lnTo>
                  <a:lnTo>
                    <a:pt x="563" y="92"/>
                  </a:lnTo>
                  <a:lnTo>
                    <a:pt x="571" y="100"/>
                  </a:lnTo>
                  <a:lnTo>
                    <a:pt x="582" y="104"/>
                  </a:lnTo>
                  <a:lnTo>
                    <a:pt x="594" y="107"/>
                  </a:lnTo>
                  <a:lnTo>
                    <a:pt x="605" y="104"/>
                  </a:lnTo>
                  <a:lnTo>
                    <a:pt x="621" y="96"/>
                  </a:lnTo>
                  <a:lnTo>
                    <a:pt x="640" y="92"/>
                  </a:lnTo>
                  <a:lnTo>
                    <a:pt x="667" y="100"/>
                  </a:lnTo>
                  <a:lnTo>
                    <a:pt x="690" y="119"/>
                  </a:lnTo>
                  <a:lnTo>
                    <a:pt x="705" y="127"/>
                  </a:lnTo>
                  <a:lnTo>
                    <a:pt x="721" y="127"/>
                  </a:lnTo>
                  <a:lnTo>
                    <a:pt x="736" y="127"/>
                  </a:lnTo>
                  <a:lnTo>
                    <a:pt x="756" y="127"/>
                  </a:lnTo>
                  <a:lnTo>
                    <a:pt x="775" y="134"/>
                  </a:lnTo>
                  <a:lnTo>
                    <a:pt x="786" y="146"/>
                  </a:lnTo>
                  <a:lnTo>
                    <a:pt x="798" y="161"/>
                  </a:lnTo>
                  <a:lnTo>
                    <a:pt x="605" y="161"/>
                  </a:lnTo>
                  <a:lnTo>
                    <a:pt x="594" y="165"/>
                  </a:lnTo>
                  <a:lnTo>
                    <a:pt x="582" y="173"/>
                  </a:lnTo>
                  <a:lnTo>
                    <a:pt x="578" y="180"/>
                  </a:lnTo>
                  <a:lnTo>
                    <a:pt x="574" y="192"/>
                  </a:lnTo>
                  <a:lnTo>
                    <a:pt x="574" y="392"/>
                  </a:lnTo>
                  <a:lnTo>
                    <a:pt x="571" y="404"/>
                  </a:lnTo>
                  <a:lnTo>
                    <a:pt x="563" y="415"/>
                  </a:lnTo>
                  <a:lnTo>
                    <a:pt x="555" y="423"/>
                  </a:lnTo>
                  <a:lnTo>
                    <a:pt x="540" y="427"/>
                  </a:lnTo>
                  <a:lnTo>
                    <a:pt x="524" y="423"/>
                  </a:lnTo>
                  <a:lnTo>
                    <a:pt x="517" y="415"/>
                  </a:lnTo>
                  <a:lnTo>
                    <a:pt x="509" y="404"/>
                  </a:lnTo>
                  <a:lnTo>
                    <a:pt x="505" y="392"/>
                  </a:lnTo>
                  <a:lnTo>
                    <a:pt x="505" y="196"/>
                  </a:lnTo>
                  <a:lnTo>
                    <a:pt x="501" y="180"/>
                  </a:lnTo>
                  <a:lnTo>
                    <a:pt x="493" y="169"/>
                  </a:lnTo>
                  <a:lnTo>
                    <a:pt x="486" y="165"/>
                  </a:lnTo>
                  <a:lnTo>
                    <a:pt x="474" y="161"/>
                  </a:lnTo>
                  <a:lnTo>
                    <a:pt x="343" y="161"/>
                  </a:lnTo>
                  <a:lnTo>
                    <a:pt x="332" y="165"/>
                  </a:lnTo>
                  <a:lnTo>
                    <a:pt x="320" y="173"/>
                  </a:lnTo>
                  <a:lnTo>
                    <a:pt x="312" y="180"/>
                  </a:lnTo>
                  <a:lnTo>
                    <a:pt x="312" y="192"/>
                  </a:lnTo>
                  <a:lnTo>
                    <a:pt x="312" y="588"/>
                  </a:lnTo>
                  <a:lnTo>
                    <a:pt x="308" y="600"/>
                  </a:lnTo>
                  <a:lnTo>
                    <a:pt x="301" y="611"/>
                  </a:lnTo>
                  <a:lnTo>
                    <a:pt x="289" y="619"/>
                  </a:lnTo>
                  <a:lnTo>
                    <a:pt x="278" y="623"/>
                  </a:lnTo>
                  <a:lnTo>
                    <a:pt x="262" y="619"/>
                  </a:lnTo>
                  <a:lnTo>
                    <a:pt x="251" y="611"/>
                  </a:lnTo>
                  <a:lnTo>
                    <a:pt x="243" y="600"/>
                  </a:lnTo>
                  <a:lnTo>
                    <a:pt x="243" y="588"/>
                  </a:lnTo>
                  <a:lnTo>
                    <a:pt x="243" y="192"/>
                  </a:lnTo>
                  <a:lnTo>
                    <a:pt x="239" y="180"/>
                  </a:lnTo>
                  <a:lnTo>
                    <a:pt x="231" y="173"/>
                  </a:lnTo>
                  <a:lnTo>
                    <a:pt x="224" y="165"/>
                  </a:lnTo>
                  <a:lnTo>
                    <a:pt x="212" y="161"/>
                  </a:lnTo>
                  <a:lnTo>
                    <a:pt x="85" y="161"/>
                  </a:lnTo>
                  <a:lnTo>
                    <a:pt x="96" y="146"/>
                  </a:lnTo>
                  <a:lnTo>
                    <a:pt x="108" y="134"/>
                  </a:lnTo>
                  <a:lnTo>
                    <a:pt x="127" y="127"/>
                  </a:lnTo>
                  <a:lnTo>
                    <a:pt x="146" y="127"/>
                  </a:lnTo>
                  <a:lnTo>
                    <a:pt x="146" y="127"/>
                  </a:lnTo>
                  <a:close/>
                  <a:moveTo>
                    <a:pt x="73" y="223"/>
                  </a:moveTo>
                  <a:lnTo>
                    <a:pt x="181" y="223"/>
                  </a:lnTo>
                  <a:lnTo>
                    <a:pt x="181" y="557"/>
                  </a:lnTo>
                  <a:lnTo>
                    <a:pt x="66" y="557"/>
                  </a:lnTo>
                  <a:lnTo>
                    <a:pt x="62" y="500"/>
                  </a:lnTo>
                  <a:lnTo>
                    <a:pt x="62" y="446"/>
                  </a:lnTo>
                  <a:lnTo>
                    <a:pt x="62" y="396"/>
                  </a:lnTo>
                  <a:lnTo>
                    <a:pt x="62" y="350"/>
                  </a:lnTo>
                  <a:lnTo>
                    <a:pt x="66" y="311"/>
                  </a:lnTo>
                  <a:lnTo>
                    <a:pt x="66" y="277"/>
                  </a:lnTo>
                  <a:lnTo>
                    <a:pt x="69" y="246"/>
                  </a:lnTo>
                  <a:lnTo>
                    <a:pt x="73" y="223"/>
                  </a:lnTo>
                  <a:lnTo>
                    <a:pt x="73" y="223"/>
                  </a:lnTo>
                  <a:close/>
                  <a:moveTo>
                    <a:pt x="709" y="1034"/>
                  </a:moveTo>
                  <a:lnTo>
                    <a:pt x="671" y="1134"/>
                  </a:lnTo>
                  <a:lnTo>
                    <a:pt x="644" y="1234"/>
                  </a:lnTo>
                  <a:lnTo>
                    <a:pt x="621" y="1327"/>
                  </a:lnTo>
                  <a:lnTo>
                    <a:pt x="609" y="1423"/>
                  </a:lnTo>
                  <a:lnTo>
                    <a:pt x="609" y="1511"/>
                  </a:lnTo>
                  <a:lnTo>
                    <a:pt x="613" y="1604"/>
                  </a:lnTo>
                  <a:lnTo>
                    <a:pt x="628" y="1696"/>
                  </a:lnTo>
                  <a:lnTo>
                    <a:pt x="648" y="1792"/>
                  </a:lnTo>
                  <a:lnTo>
                    <a:pt x="651" y="1808"/>
                  </a:lnTo>
                  <a:lnTo>
                    <a:pt x="644" y="1823"/>
                  </a:lnTo>
                  <a:lnTo>
                    <a:pt x="632" y="1831"/>
                  </a:lnTo>
                  <a:lnTo>
                    <a:pt x="617" y="1838"/>
                  </a:lnTo>
                  <a:lnTo>
                    <a:pt x="266" y="1838"/>
                  </a:lnTo>
                  <a:lnTo>
                    <a:pt x="247" y="1831"/>
                  </a:lnTo>
                  <a:lnTo>
                    <a:pt x="239" y="1823"/>
                  </a:lnTo>
                  <a:lnTo>
                    <a:pt x="231" y="1808"/>
                  </a:lnTo>
                  <a:lnTo>
                    <a:pt x="231" y="1792"/>
                  </a:lnTo>
                  <a:lnTo>
                    <a:pt x="254" y="1696"/>
                  </a:lnTo>
                  <a:lnTo>
                    <a:pt x="270" y="1604"/>
                  </a:lnTo>
                  <a:lnTo>
                    <a:pt x="274" y="1511"/>
                  </a:lnTo>
                  <a:lnTo>
                    <a:pt x="270" y="1423"/>
                  </a:lnTo>
                  <a:lnTo>
                    <a:pt x="258" y="1327"/>
                  </a:lnTo>
                  <a:lnTo>
                    <a:pt x="239" y="1234"/>
                  </a:lnTo>
                  <a:lnTo>
                    <a:pt x="212" y="1134"/>
                  </a:lnTo>
                  <a:lnTo>
                    <a:pt x="173" y="1034"/>
                  </a:lnTo>
                  <a:lnTo>
                    <a:pt x="135" y="927"/>
                  </a:lnTo>
                  <a:lnTo>
                    <a:pt x="104" y="819"/>
                  </a:lnTo>
                  <a:lnTo>
                    <a:pt x="85" y="715"/>
                  </a:lnTo>
                  <a:lnTo>
                    <a:pt x="69" y="619"/>
                  </a:lnTo>
                  <a:lnTo>
                    <a:pt x="185" y="619"/>
                  </a:lnTo>
                  <a:lnTo>
                    <a:pt x="200" y="646"/>
                  </a:lnTo>
                  <a:lnTo>
                    <a:pt x="220" y="665"/>
                  </a:lnTo>
                  <a:lnTo>
                    <a:pt x="247" y="681"/>
                  </a:lnTo>
                  <a:lnTo>
                    <a:pt x="278" y="684"/>
                  </a:lnTo>
                  <a:lnTo>
                    <a:pt x="308" y="681"/>
                  </a:lnTo>
                  <a:lnTo>
                    <a:pt x="335" y="665"/>
                  </a:lnTo>
                  <a:lnTo>
                    <a:pt x="355" y="646"/>
                  </a:lnTo>
                  <a:lnTo>
                    <a:pt x="366" y="619"/>
                  </a:lnTo>
                  <a:lnTo>
                    <a:pt x="810" y="619"/>
                  </a:lnTo>
                  <a:lnTo>
                    <a:pt x="798" y="715"/>
                  </a:lnTo>
                  <a:lnTo>
                    <a:pt x="775" y="819"/>
                  </a:lnTo>
                  <a:lnTo>
                    <a:pt x="748" y="927"/>
                  </a:lnTo>
                  <a:lnTo>
                    <a:pt x="709" y="1034"/>
                  </a:lnTo>
                  <a:lnTo>
                    <a:pt x="709" y="1034"/>
                  </a:lnTo>
                  <a:close/>
                  <a:moveTo>
                    <a:pt x="817" y="557"/>
                  </a:moveTo>
                  <a:lnTo>
                    <a:pt x="374" y="557"/>
                  </a:lnTo>
                  <a:lnTo>
                    <a:pt x="374" y="223"/>
                  </a:lnTo>
                  <a:lnTo>
                    <a:pt x="443" y="223"/>
                  </a:lnTo>
                  <a:lnTo>
                    <a:pt x="443" y="261"/>
                  </a:lnTo>
                  <a:lnTo>
                    <a:pt x="443" y="307"/>
                  </a:lnTo>
                  <a:lnTo>
                    <a:pt x="443" y="350"/>
                  </a:lnTo>
                  <a:lnTo>
                    <a:pt x="443" y="392"/>
                  </a:lnTo>
                  <a:lnTo>
                    <a:pt x="443" y="411"/>
                  </a:lnTo>
                  <a:lnTo>
                    <a:pt x="451" y="427"/>
                  </a:lnTo>
                  <a:lnTo>
                    <a:pt x="470" y="457"/>
                  </a:lnTo>
                  <a:lnTo>
                    <a:pt x="501" y="481"/>
                  </a:lnTo>
                  <a:lnTo>
                    <a:pt x="520" y="484"/>
                  </a:lnTo>
                  <a:lnTo>
                    <a:pt x="540" y="488"/>
                  </a:lnTo>
                  <a:lnTo>
                    <a:pt x="559" y="484"/>
                  </a:lnTo>
                  <a:lnTo>
                    <a:pt x="578" y="481"/>
                  </a:lnTo>
                  <a:lnTo>
                    <a:pt x="609" y="457"/>
                  </a:lnTo>
                  <a:lnTo>
                    <a:pt x="628" y="427"/>
                  </a:lnTo>
                  <a:lnTo>
                    <a:pt x="636" y="411"/>
                  </a:lnTo>
                  <a:lnTo>
                    <a:pt x="636" y="392"/>
                  </a:lnTo>
                  <a:lnTo>
                    <a:pt x="636" y="223"/>
                  </a:lnTo>
                  <a:lnTo>
                    <a:pt x="810" y="223"/>
                  </a:lnTo>
                  <a:lnTo>
                    <a:pt x="813" y="246"/>
                  </a:lnTo>
                  <a:lnTo>
                    <a:pt x="813" y="277"/>
                  </a:lnTo>
                  <a:lnTo>
                    <a:pt x="817" y="311"/>
                  </a:lnTo>
                  <a:lnTo>
                    <a:pt x="821" y="350"/>
                  </a:lnTo>
                  <a:lnTo>
                    <a:pt x="821" y="396"/>
                  </a:lnTo>
                  <a:lnTo>
                    <a:pt x="821" y="446"/>
                  </a:lnTo>
                  <a:lnTo>
                    <a:pt x="821" y="500"/>
                  </a:lnTo>
                  <a:lnTo>
                    <a:pt x="817" y="557"/>
                  </a:lnTo>
                  <a:lnTo>
                    <a:pt x="817" y="5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213"/>
            <p:cNvSpPr>
              <a:spLocks/>
            </p:cNvSpPr>
            <p:nvPr/>
          </p:nvSpPr>
          <p:spPr bwMode="auto">
            <a:xfrm>
              <a:off x="1058863" y="5929313"/>
              <a:ext cx="411162" cy="96838"/>
            </a:xfrm>
            <a:custGeom>
              <a:avLst/>
              <a:gdLst>
                <a:gd name="T0" fmla="*/ 228 w 259"/>
                <a:gd name="T1" fmla="*/ 0 h 61"/>
                <a:gd name="T2" fmla="*/ 31 w 259"/>
                <a:gd name="T3" fmla="*/ 0 h 61"/>
                <a:gd name="T4" fmla="*/ 20 w 259"/>
                <a:gd name="T5" fmla="*/ 4 h 61"/>
                <a:gd name="T6" fmla="*/ 8 w 259"/>
                <a:gd name="T7" fmla="*/ 11 h 61"/>
                <a:gd name="T8" fmla="*/ 0 w 259"/>
                <a:gd name="T9" fmla="*/ 19 h 61"/>
                <a:gd name="T10" fmla="*/ 0 w 259"/>
                <a:gd name="T11" fmla="*/ 31 h 61"/>
                <a:gd name="T12" fmla="*/ 0 w 259"/>
                <a:gd name="T13" fmla="*/ 46 h 61"/>
                <a:gd name="T14" fmla="*/ 8 w 259"/>
                <a:gd name="T15" fmla="*/ 54 h 61"/>
                <a:gd name="T16" fmla="*/ 20 w 259"/>
                <a:gd name="T17" fmla="*/ 61 h 61"/>
                <a:gd name="T18" fmla="*/ 31 w 259"/>
                <a:gd name="T19" fmla="*/ 61 h 61"/>
                <a:gd name="T20" fmla="*/ 228 w 259"/>
                <a:gd name="T21" fmla="*/ 61 h 61"/>
                <a:gd name="T22" fmla="*/ 239 w 259"/>
                <a:gd name="T23" fmla="*/ 61 h 61"/>
                <a:gd name="T24" fmla="*/ 251 w 259"/>
                <a:gd name="T25" fmla="*/ 54 h 61"/>
                <a:gd name="T26" fmla="*/ 255 w 259"/>
                <a:gd name="T27" fmla="*/ 46 h 61"/>
                <a:gd name="T28" fmla="*/ 259 w 259"/>
                <a:gd name="T29" fmla="*/ 31 h 61"/>
                <a:gd name="T30" fmla="*/ 255 w 259"/>
                <a:gd name="T31" fmla="*/ 19 h 61"/>
                <a:gd name="T32" fmla="*/ 251 w 259"/>
                <a:gd name="T33" fmla="*/ 11 h 61"/>
                <a:gd name="T34" fmla="*/ 239 w 259"/>
                <a:gd name="T35" fmla="*/ 4 h 61"/>
                <a:gd name="T36" fmla="*/ 228 w 259"/>
                <a:gd name="T37" fmla="*/ 0 h 61"/>
                <a:gd name="T38" fmla="*/ 228 w 259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9" h="61">
                  <a:moveTo>
                    <a:pt x="228" y="0"/>
                  </a:moveTo>
                  <a:lnTo>
                    <a:pt x="31" y="0"/>
                  </a:lnTo>
                  <a:lnTo>
                    <a:pt x="20" y="4"/>
                  </a:lnTo>
                  <a:lnTo>
                    <a:pt x="8" y="11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46"/>
                  </a:lnTo>
                  <a:lnTo>
                    <a:pt x="8" y="54"/>
                  </a:lnTo>
                  <a:lnTo>
                    <a:pt x="20" y="61"/>
                  </a:lnTo>
                  <a:lnTo>
                    <a:pt x="31" y="61"/>
                  </a:lnTo>
                  <a:lnTo>
                    <a:pt x="228" y="61"/>
                  </a:lnTo>
                  <a:lnTo>
                    <a:pt x="239" y="61"/>
                  </a:lnTo>
                  <a:lnTo>
                    <a:pt x="251" y="54"/>
                  </a:lnTo>
                  <a:lnTo>
                    <a:pt x="255" y="46"/>
                  </a:lnTo>
                  <a:lnTo>
                    <a:pt x="259" y="31"/>
                  </a:lnTo>
                  <a:lnTo>
                    <a:pt x="255" y="19"/>
                  </a:lnTo>
                  <a:lnTo>
                    <a:pt x="251" y="11"/>
                  </a:lnTo>
                  <a:lnTo>
                    <a:pt x="239" y="4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214"/>
            <p:cNvSpPr>
              <a:spLocks/>
            </p:cNvSpPr>
            <p:nvPr/>
          </p:nvSpPr>
          <p:spPr bwMode="auto">
            <a:xfrm>
              <a:off x="1365250" y="4627563"/>
              <a:ext cx="269875" cy="617538"/>
            </a:xfrm>
            <a:custGeom>
              <a:avLst/>
              <a:gdLst>
                <a:gd name="T0" fmla="*/ 23 w 170"/>
                <a:gd name="T1" fmla="*/ 389 h 389"/>
                <a:gd name="T2" fmla="*/ 31 w 170"/>
                <a:gd name="T3" fmla="*/ 389 h 389"/>
                <a:gd name="T4" fmla="*/ 50 w 170"/>
                <a:gd name="T5" fmla="*/ 385 h 389"/>
                <a:gd name="T6" fmla="*/ 62 w 170"/>
                <a:gd name="T7" fmla="*/ 366 h 389"/>
                <a:gd name="T8" fmla="*/ 93 w 170"/>
                <a:gd name="T9" fmla="*/ 250 h 389"/>
                <a:gd name="T10" fmla="*/ 139 w 170"/>
                <a:gd name="T11" fmla="*/ 124 h 389"/>
                <a:gd name="T12" fmla="*/ 170 w 170"/>
                <a:gd name="T13" fmla="*/ 43 h 389"/>
                <a:gd name="T14" fmla="*/ 170 w 170"/>
                <a:gd name="T15" fmla="*/ 27 h 389"/>
                <a:gd name="T16" fmla="*/ 166 w 170"/>
                <a:gd name="T17" fmla="*/ 20 h 389"/>
                <a:gd name="T18" fmla="*/ 158 w 170"/>
                <a:gd name="T19" fmla="*/ 8 h 389"/>
                <a:gd name="T20" fmla="*/ 150 w 170"/>
                <a:gd name="T21" fmla="*/ 0 h 389"/>
                <a:gd name="T22" fmla="*/ 139 w 170"/>
                <a:gd name="T23" fmla="*/ 0 h 389"/>
                <a:gd name="T24" fmla="*/ 127 w 170"/>
                <a:gd name="T25" fmla="*/ 4 h 389"/>
                <a:gd name="T26" fmla="*/ 116 w 170"/>
                <a:gd name="T27" fmla="*/ 12 h 389"/>
                <a:gd name="T28" fmla="*/ 112 w 170"/>
                <a:gd name="T29" fmla="*/ 24 h 389"/>
                <a:gd name="T30" fmla="*/ 81 w 170"/>
                <a:gd name="T31" fmla="*/ 100 h 389"/>
                <a:gd name="T32" fmla="*/ 35 w 170"/>
                <a:gd name="T33" fmla="*/ 231 h 389"/>
                <a:gd name="T34" fmla="*/ 0 w 170"/>
                <a:gd name="T35" fmla="*/ 354 h 389"/>
                <a:gd name="T36" fmla="*/ 0 w 170"/>
                <a:gd name="T37" fmla="*/ 366 h 389"/>
                <a:gd name="T38" fmla="*/ 4 w 170"/>
                <a:gd name="T39" fmla="*/ 377 h 389"/>
                <a:gd name="T40" fmla="*/ 12 w 170"/>
                <a:gd name="T41" fmla="*/ 385 h 389"/>
                <a:gd name="T42" fmla="*/ 23 w 170"/>
                <a:gd name="T43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0" h="389">
                  <a:moveTo>
                    <a:pt x="23" y="389"/>
                  </a:moveTo>
                  <a:lnTo>
                    <a:pt x="31" y="389"/>
                  </a:lnTo>
                  <a:lnTo>
                    <a:pt x="50" y="385"/>
                  </a:lnTo>
                  <a:lnTo>
                    <a:pt x="62" y="366"/>
                  </a:lnTo>
                  <a:lnTo>
                    <a:pt x="93" y="250"/>
                  </a:lnTo>
                  <a:lnTo>
                    <a:pt x="139" y="124"/>
                  </a:lnTo>
                  <a:lnTo>
                    <a:pt x="170" y="43"/>
                  </a:lnTo>
                  <a:lnTo>
                    <a:pt x="170" y="27"/>
                  </a:lnTo>
                  <a:lnTo>
                    <a:pt x="166" y="20"/>
                  </a:lnTo>
                  <a:lnTo>
                    <a:pt x="158" y="8"/>
                  </a:lnTo>
                  <a:lnTo>
                    <a:pt x="150" y="0"/>
                  </a:lnTo>
                  <a:lnTo>
                    <a:pt x="139" y="0"/>
                  </a:lnTo>
                  <a:lnTo>
                    <a:pt x="127" y="4"/>
                  </a:lnTo>
                  <a:lnTo>
                    <a:pt x="116" y="12"/>
                  </a:lnTo>
                  <a:lnTo>
                    <a:pt x="112" y="24"/>
                  </a:lnTo>
                  <a:lnTo>
                    <a:pt x="81" y="100"/>
                  </a:lnTo>
                  <a:lnTo>
                    <a:pt x="35" y="231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4" y="377"/>
                  </a:lnTo>
                  <a:lnTo>
                    <a:pt x="12" y="385"/>
                  </a:lnTo>
                  <a:lnTo>
                    <a:pt x="23" y="3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215"/>
            <p:cNvSpPr>
              <a:spLocks/>
            </p:cNvSpPr>
            <p:nvPr/>
          </p:nvSpPr>
          <p:spPr bwMode="auto">
            <a:xfrm>
              <a:off x="1597025" y="4316413"/>
              <a:ext cx="117475" cy="201613"/>
            </a:xfrm>
            <a:custGeom>
              <a:avLst/>
              <a:gdLst>
                <a:gd name="T0" fmla="*/ 24 w 74"/>
                <a:gd name="T1" fmla="*/ 127 h 127"/>
                <a:gd name="T2" fmla="*/ 31 w 74"/>
                <a:gd name="T3" fmla="*/ 127 h 127"/>
                <a:gd name="T4" fmla="*/ 51 w 74"/>
                <a:gd name="T5" fmla="*/ 119 h 127"/>
                <a:gd name="T6" fmla="*/ 58 w 74"/>
                <a:gd name="T7" fmla="*/ 104 h 127"/>
                <a:gd name="T8" fmla="*/ 74 w 74"/>
                <a:gd name="T9" fmla="*/ 35 h 127"/>
                <a:gd name="T10" fmla="*/ 74 w 74"/>
                <a:gd name="T11" fmla="*/ 23 h 127"/>
                <a:gd name="T12" fmla="*/ 70 w 74"/>
                <a:gd name="T13" fmla="*/ 12 h 127"/>
                <a:gd name="T14" fmla="*/ 62 w 74"/>
                <a:gd name="T15" fmla="*/ 4 h 127"/>
                <a:gd name="T16" fmla="*/ 51 w 74"/>
                <a:gd name="T17" fmla="*/ 0 h 127"/>
                <a:gd name="T18" fmla="*/ 35 w 74"/>
                <a:gd name="T19" fmla="*/ 0 h 127"/>
                <a:gd name="T20" fmla="*/ 27 w 74"/>
                <a:gd name="T21" fmla="*/ 4 h 127"/>
                <a:gd name="T22" fmla="*/ 16 w 74"/>
                <a:gd name="T23" fmla="*/ 16 h 127"/>
                <a:gd name="T24" fmla="*/ 12 w 74"/>
                <a:gd name="T25" fmla="*/ 23 h 127"/>
                <a:gd name="T26" fmla="*/ 0 w 74"/>
                <a:gd name="T27" fmla="*/ 89 h 127"/>
                <a:gd name="T28" fmla="*/ 0 w 74"/>
                <a:gd name="T29" fmla="*/ 100 h 127"/>
                <a:gd name="T30" fmla="*/ 4 w 74"/>
                <a:gd name="T31" fmla="*/ 112 h 127"/>
                <a:gd name="T32" fmla="*/ 12 w 74"/>
                <a:gd name="T33" fmla="*/ 119 h 127"/>
                <a:gd name="T34" fmla="*/ 24 w 74"/>
                <a:gd name="T3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" h="127">
                  <a:moveTo>
                    <a:pt x="24" y="127"/>
                  </a:moveTo>
                  <a:lnTo>
                    <a:pt x="31" y="127"/>
                  </a:lnTo>
                  <a:lnTo>
                    <a:pt x="51" y="119"/>
                  </a:lnTo>
                  <a:lnTo>
                    <a:pt x="58" y="104"/>
                  </a:lnTo>
                  <a:lnTo>
                    <a:pt x="74" y="35"/>
                  </a:lnTo>
                  <a:lnTo>
                    <a:pt x="74" y="23"/>
                  </a:lnTo>
                  <a:lnTo>
                    <a:pt x="70" y="12"/>
                  </a:lnTo>
                  <a:lnTo>
                    <a:pt x="62" y="4"/>
                  </a:lnTo>
                  <a:lnTo>
                    <a:pt x="51" y="0"/>
                  </a:lnTo>
                  <a:lnTo>
                    <a:pt x="35" y="0"/>
                  </a:lnTo>
                  <a:lnTo>
                    <a:pt x="27" y="4"/>
                  </a:lnTo>
                  <a:lnTo>
                    <a:pt x="16" y="16"/>
                  </a:lnTo>
                  <a:lnTo>
                    <a:pt x="12" y="23"/>
                  </a:lnTo>
                  <a:lnTo>
                    <a:pt x="0" y="89"/>
                  </a:lnTo>
                  <a:lnTo>
                    <a:pt x="0" y="100"/>
                  </a:lnTo>
                  <a:lnTo>
                    <a:pt x="4" y="112"/>
                  </a:lnTo>
                  <a:lnTo>
                    <a:pt x="12" y="119"/>
                  </a:lnTo>
                  <a:lnTo>
                    <a:pt x="24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3665667" y="3709976"/>
            <a:ext cx="517793" cy="623847"/>
            <a:chOff x="557213" y="3224213"/>
            <a:chExt cx="2503487" cy="3016250"/>
          </a:xfrm>
        </p:grpSpPr>
        <p:sp>
          <p:nvSpPr>
            <p:cNvPr id="129" name="Freeform 220"/>
            <p:cNvSpPr>
              <a:spLocks/>
            </p:cNvSpPr>
            <p:nvPr/>
          </p:nvSpPr>
          <p:spPr bwMode="auto">
            <a:xfrm>
              <a:off x="1450975" y="4157663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2 w 62"/>
                <a:gd name="T3" fmla="*/ 93 h 96"/>
                <a:gd name="T4" fmla="*/ 50 w 62"/>
                <a:gd name="T5" fmla="*/ 85 h 96"/>
                <a:gd name="T6" fmla="*/ 58 w 62"/>
                <a:gd name="T7" fmla="*/ 77 h 96"/>
                <a:gd name="T8" fmla="*/ 62 w 62"/>
                <a:gd name="T9" fmla="*/ 66 h 96"/>
                <a:gd name="T10" fmla="*/ 62 w 62"/>
                <a:gd name="T11" fmla="*/ 31 h 96"/>
                <a:gd name="T12" fmla="*/ 58 w 62"/>
                <a:gd name="T13" fmla="*/ 19 h 96"/>
                <a:gd name="T14" fmla="*/ 50 w 62"/>
                <a:gd name="T15" fmla="*/ 12 h 96"/>
                <a:gd name="T16" fmla="*/ 42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0 w 62"/>
                <a:gd name="T25" fmla="*/ 19 h 96"/>
                <a:gd name="T26" fmla="*/ 0 w 62"/>
                <a:gd name="T27" fmla="*/ 31 h 96"/>
                <a:gd name="T28" fmla="*/ 0 w 62"/>
                <a:gd name="T29" fmla="*/ 66 h 96"/>
                <a:gd name="T30" fmla="*/ 0 w 62"/>
                <a:gd name="T31" fmla="*/ 77 h 96"/>
                <a:gd name="T32" fmla="*/ 8 w 62"/>
                <a:gd name="T33" fmla="*/ 85 h 96"/>
                <a:gd name="T34" fmla="*/ 19 w 62"/>
                <a:gd name="T35" fmla="*/ 93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2" y="93"/>
                  </a:lnTo>
                  <a:lnTo>
                    <a:pt x="50" y="85"/>
                  </a:lnTo>
                  <a:lnTo>
                    <a:pt x="58" y="77"/>
                  </a:lnTo>
                  <a:lnTo>
                    <a:pt x="62" y="66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0" y="12"/>
                  </a:lnTo>
                  <a:lnTo>
                    <a:pt x="42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0" y="19"/>
                  </a:lnTo>
                  <a:lnTo>
                    <a:pt x="0" y="31"/>
                  </a:lnTo>
                  <a:lnTo>
                    <a:pt x="0" y="66"/>
                  </a:lnTo>
                  <a:lnTo>
                    <a:pt x="0" y="77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221"/>
            <p:cNvSpPr>
              <a:spLocks/>
            </p:cNvSpPr>
            <p:nvPr/>
          </p:nvSpPr>
          <p:spPr bwMode="auto">
            <a:xfrm>
              <a:off x="2074863" y="4157663"/>
              <a:ext cx="98425" cy="152400"/>
            </a:xfrm>
            <a:custGeom>
              <a:avLst/>
              <a:gdLst>
                <a:gd name="T0" fmla="*/ 31 w 62"/>
                <a:gd name="T1" fmla="*/ 96 h 96"/>
                <a:gd name="T2" fmla="*/ 43 w 62"/>
                <a:gd name="T3" fmla="*/ 93 h 96"/>
                <a:gd name="T4" fmla="*/ 54 w 62"/>
                <a:gd name="T5" fmla="*/ 85 h 96"/>
                <a:gd name="T6" fmla="*/ 58 w 62"/>
                <a:gd name="T7" fmla="*/ 77 h 96"/>
                <a:gd name="T8" fmla="*/ 62 w 62"/>
                <a:gd name="T9" fmla="*/ 66 h 96"/>
                <a:gd name="T10" fmla="*/ 62 w 62"/>
                <a:gd name="T11" fmla="*/ 31 h 96"/>
                <a:gd name="T12" fmla="*/ 58 w 62"/>
                <a:gd name="T13" fmla="*/ 19 h 96"/>
                <a:gd name="T14" fmla="*/ 54 w 62"/>
                <a:gd name="T15" fmla="*/ 12 h 96"/>
                <a:gd name="T16" fmla="*/ 43 w 62"/>
                <a:gd name="T17" fmla="*/ 4 h 96"/>
                <a:gd name="T18" fmla="*/ 31 w 62"/>
                <a:gd name="T19" fmla="*/ 0 h 96"/>
                <a:gd name="T20" fmla="*/ 19 w 62"/>
                <a:gd name="T21" fmla="*/ 4 h 96"/>
                <a:gd name="T22" fmla="*/ 8 w 62"/>
                <a:gd name="T23" fmla="*/ 12 h 96"/>
                <a:gd name="T24" fmla="*/ 4 w 62"/>
                <a:gd name="T25" fmla="*/ 19 h 96"/>
                <a:gd name="T26" fmla="*/ 0 w 62"/>
                <a:gd name="T27" fmla="*/ 31 h 96"/>
                <a:gd name="T28" fmla="*/ 0 w 62"/>
                <a:gd name="T29" fmla="*/ 66 h 96"/>
                <a:gd name="T30" fmla="*/ 4 w 62"/>
                <a:gd name="T31" fmla="*/ 77 h 96"/>
                <a:gd name="T32" fmla="*/ 8 w 62"/>
                <a:gd name="T33" fmla="*/ 85 h 96"/>
                <a:gd name="T34" fmla="*/ 19 w 62"/>
                <a:gd name="T35" fmla="*/ 93 h 96"/>
                <a:gd name="T36" fmla="*/ 31 w 62"/>
                <a:gd name="T37" fmla="*/ 96 h 96"/>
                <a:gd name="T38" fmla="*/ 31 w 62"/>
                <a:gd name="T3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6">
                  <a:moveTo>
                    <a:pt x="31" y="96"/>
                  </a:moveTo>
                  <a:lnTo>
                    <a:pt x="43" y="93"/>
                  </a:lnTo>
                  <a:lnTo>
                    <a:pt x="54" y="85"/>
                  </a:lnTo>
                  <a:lnTo>
                    <a:pt x="58" y="77"/>
                  </a:lnTo>
                  <a:lnTo>
                    <a:pt x="62" y="66"/>
                  </a:lnTo>
                  <a:lnTo>
                    <a:pt x="62" y="31"/>
                  </a:lnTo>
                  <a:lnTo>
                    <a:pt x="58" y="19"/>
                  </a:lnTo>
                  <a:lnTo>
                    <a:pt x="54" y="12"/>
                  </a:lnTo>
                  <a:lnTo>
                    <a:pt x="43" y="4"/>
                  </a:lnTo>
                  <a:lnTo>
                    <a:pt x="31" y="0"/>
                  </a:lnTo>
                  <a:lnTo>
                    <a:pt x="19" y="4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66"/>
                  </a:lnTo>
                  <a:lnTo>
                    <a:pt x="4" y="77"/>
                  </a:lnTo>
                  <a:lnTo>
                    <a:pt x="8" y="85"/>
                  </a:lnTo>
                  <a:lnTo>
                    <a:pt x="19" y="93"/>
                  </a:lnTo>
                  <a:lnTo>
                    <a:pt x="31" y="96"/>
                  </a:lnTo>
                  <a:lnTo>
                    <a:pt x="31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222"/>
            <p:cNvSpPr>
              <a:spLocks/>
            </p:cNvSpPr>
            <p:nvPr/>
          </p:nvSpPr>
          <p:spPr bwMode="auto">
            <a:xfrm>
              <a:off x="1603375" y="4537075"/>
              <a:ext cx="411162" cy="139700"/>
            </a:xfrm>
            <a:custGeom>
              <a:avLst/>
              <a:gdLst>
                <a:gd name="T0" fmla="*/ 16 w 259"/>
                <a:gd name="T1" fmla="*/ 57 h 88"/>
                <a:gd name="T2" fmla="*/ 39 w 259"/>
                <a:gd name="T3" fmla="*/ 69 h 88"/>
                <a:gd name="T4" fmla="*/ 66 w 259"/>
                <a:gd name="T5" fmla="*/ 81 h 88"/>
                <a:gd name="T6" fmla="*/ 97 w 259"/>
                <a:gd name="T7" fmla="*/ 84 h 88"/>
                <a:gd name="T8" fmla="*/ 131 w 259"/>
                <a:gd name="T9" fmla="*/ 88 h 88"/>
                <a:gd name="T10" fmla="*/ 162 w 259"/>
                <a:gd name="T11" fmla="*/ 84 h 88"/>
                <a:gd name="T12" fmla="*/ 193 w 259"/>
                <a:gd name="T13" fmla="*/ 81 h 88"/>
                <a:gd name="T14" fmla="*/ 224 w 259"/>
                <a:gd name="T15" fmla="*/ 69 h 88"/>
                <a:gd name="T16" fmla="*/ 247 w 259"/>
                <a:gd name="T17" fmla="*/ 57 h 88"/>
                <a:gd name="T18" fmla="*/ 255 w 259"/>
                <a:gd name="T19" fmla="*/ 50 h 88"/>
                <a:gd name="T20" fmla="*/ 259 w 259"/>
                <a:gd name="T21" fmla="*/ 38 h 88"/>
                <a:gd name="T22" fmla="*/ 259 w 259"/>
                <a:gd name="T23" fmla="*/ 27 h 88"/>
                <a:gd name="T24" fmla="*/ 255 w 259"/>
                <a:gd name="T25" fmla="*/ 15 h 88"/>
                <a:gd name="T26" fmla="*/ 247 w 259"/>
                <a:gd name="T27" fmla="*/ 7 h 88"/>
                <a:gd name="T28" fmla="*/ 236 w 259"/>
                <a:gd name="T29" fmla="*/ 0 h 88"/>
                <a:gd name="T30" fmla="*/ 224 w 259"/>
                <a:gd name="T31" fmla="*/ 0 h 88"/>
                <a:gd name="T32" fmla="*/ 212 w 259"/>
                <a:gd name="T33" fmla="*/ 7 h 88"/>
                <a:gd name="T34" fmla="*/ 197 w 259"/>
                <a:gd name="T35" fmla="*/ 15 h 88"/>
                <a:gd name="T36" fmla="*/ 178 w 259"/>
                <a:gd name="T37" fmla="*/ 19 h 88"/>
                <a:gd name="T38" fmla="*/ 131 w 259"/>
                <a:gd name="T39" fmla="*/ 27 h 88"/>
                <a:gd name="T40" fmla="*/ 85 w 259"/>
                <a:gd name="T41" fmla="*/ 19 h 88"/>
                <a:gd name="T42" fmla="*/ 66 w 259"/>
                <a:gd name="T43" fmla="*/ 15 h 88"/>
                <a:gd name="T44" fmla="*/ 50 w 259"/>
                <a:gd name="T45" fmla="*/ 7 h 88"/>
                <a:gd name="T46" fmla="*/ 39 w 259"/>
                <a:gd name="T47" fmla="*/ 0 h 88"/>
                <a:gd name="T48" fmla="*/ 27 w 259"/>
                <a:gd name="T49" fmla="*/ 0 h 88"/>
                <a:gd name="T50" fmla="*/ 16 w 259"/>
                <a:gd name="T51" fmla="*/ 7 h 88"/>
                <a:gd name="T52" fmla="*/ 8 w 259"/>
                <a:gd name="T53" fmla="*/ 15 h 88"/>
                <a:gd name="T54" fmla="*/ 0 w 259"/>
                <a:gd name="T55" fmla="*/ 27 h 88"/>
                <a:gd name="T56" fmla="*/ 0 w 259"/>
                <a:gd name="T57" fmla="*/ 38 h 88"/>
                <a:gd name="T58" fmla="*/ 8 w 259"/>
                <a:gd name="T59" fmla="*/ 50 h 88"/>
                <a:gd name="T60" fmla="*/ 16 w 259"/>
                <a:gd name="T61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88">
                  <a:moveTo>
                    <a:pt x="16" y="57"/>
                  </a:moveTo>
                  <a:lnTo>
                    <a:pt x="39" y="69"/>
                  </a:lnTo>
                  <a:lnTo>
                    <a:pt x="66" y="81"/>
                  </a:lnTo>
                  <a:lnTo>
                    <a:pt x="97" y="84"/>
                  </a:lnTo>
                  <a:lnTo>
                    <a:pt x="131" y="88"/>
                  </a:lnTo>
                  <a:lnTo>
                    <a:pt x="162" y="84"/>
                  </a:lnTo>
                  <a:lnTo>
                    <a:pt x="193" y="81"/>
                  </a:lnTo>
                  <a:lnTo>
                    <a:pt x="224" y="69"/>
                  </a:lnTo>
                  <a:lnTo>
                    <a:pt x="247" y="57"/>
                  </a:lnTo>
                  <a:lnTo>
                    <a:pt x="255" y="50"/>
                  </a:lnTo>
                  <a:lnTo>
                    <a:pt x="259" y="38"/>
                  </a:lnTo>
                  <a:lnTo>
                    <a:pt x="259" y="27"/>
                  </a:lnTo>
                  <a:lnTo>
                    <a:pt x="255" y="15"/>
                  </a:lnTo>
                  <a:lnTo>
                    <a:pt x="247" y="7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2" y="7"/>
                  </a:lnTo>
                  <a:lnTo>
                    <a:pt x="197" y="15"/>
                  </a:lnTo>
                  <a:lnTo>
                    <a:pt x="178" y="19"/>
                  </a:lnTo>
                  <a:lnTo>
                    <a:pt x="131" y="27"/>
                  </a:lnTo>
                  <a:lnTo>
                    <a:pt x="85" y="19"/>
                  </a:lnTo>
                  <a:lnTo>
                    <a:pt x="66" y="15"/>
                  </a:lnTo>
                  <a:lnTo>
                    <a:pt x="50" y="7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16" y="7"/>
                  </a:lnTo>
                  <a:lnTo>
                    <a:pt x="8" y="15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8" y="50"/>
                  </a:lnTo>
                  <a:lnTo>
                    <a:pt x="16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223"/>
            <p:cNvSpPr>
              <a:spLocks noEditPoints="1"/>
            </p:cNvSpPr>
            <p:nvPr/>
          </p:nvSpPr>
          <p:spPr bwMode="auto">
            <a:xfrm>
              <a:off x="557213" y="3224213"/>
              <a:ext cx="2503487" cy="3016250"/>
            </a:xfrm>
            <a:custGeom>
              <a:avLst/>
              <a:gdLst>
                <a:gd name="T0" fmla="*/ 1141 w 1577"/>
                <a:gd name="T1" fmla="*/ 934 h 1900"/>
                <a:gd name="T2" fmla="*/ 1214 w 1577"/>
                <a:gd name="T3" fmla="*/ 596 h 1900"/>
                <a:gd name="T4" fmla="*/ 1276 w 1577"/>
                <a:gd name="T5" fmla="*/ 338 h 1900"/>
                <a:gd name="T6" fmla="*/ 1284 w 1577"/>
                <a:gd name="T7" fmla="*/ 46 h 1900"/>
                <a:gd name="T8" fmla="*/ 1253 w 1577"/>
                <a:gd name="T9" fmla="*/ 0 h 1900"/>
                <a:gd name="T10" fmla="*/ 817 w 1577"/>
                <a:gd name="T11" fmla="*/ 0 h 1900"/>
                <a:gd name="T12" fmla="*/ 505 w 1577"/>
                <a:gd name="T13" fmla="*/ 73 h 1900"/>
                <a:gd name="T14" fmla="*/ 339 w 1577"/>
                <a:gd name="T15" fmla="*/ 184 h 1900"/>
                <a:gd name="T16" fmla="*/ 324 w 1577"/>
                <a:gd name="T17" fmla="*/ 554 h 1900"/>
                <a:gd name="T18" fmla="*/ 374 w 1577"/>
                <a:gd name="T19" fmla="*/ 815 h 1900"/>
                <a:gd name="T20" fmla="*/ 497 w 1577"/>
                <a:gd name="T21" fmla="*/ 977 h 1900"/>
                <a:gd name="T22" fmla="*/ 23 w 1577"/>
                <a:gd name="T23" fmla="*/ 1308 h 1900"/>
                <a:gd name="T24" fmla="*/ 12 w 1577"/>
                <a:gd name="T25" fmla="*/ 1819 h 1900"/>
                <a:gd name="T26" fmla="*/ 131 w 1577"/>
                <a:gd name="T27" fmla="*/ 1900 h 1900"/>
                <a:gd name="T28" fmla="*/ 856 w 1577"/>
                <a:gd name="T29" fmla="*/ 1900 h 1900"/>
                <a:gd name="T30" fmla="*/ 1554 w 1577"/>
                <a:gd name="T31" fmla="*/ 1842 h 1900"/>
                <a:gd name="T32" fmla="*/ 1569 w 1577"/>
                <a:gd name="T33" fmla="*/ 1335 h 1900"/>
                <a:gd name="T34" fmla="*/ 1442 w 1577"/>
                <a:gd name="T35" fmla="*/ 1211 h 1900"/>
                <a:gd name="T36" fmla="*/ 1103 w 1577"/>
                <a:gd name="T37" fmla="*/ 1542 h 1900"/>
                <a:gd name="T38" fmla="*/ 975 w 1577"/>
                <a:gd name="T39" fmla="*/ 1581 h 1900"/>
                <a:gd name="T40" fmla="*/ 1076 w 1577"/>
                <a:gd name="T41" fmla="*/ 1419 h 1900"/>
                <a:gd name="T42" fmla="*/ 1053 w 1577"/>
                <a:gd name="T43" fmla="*/ 1177 h 1900"/>
                <a:gd name="T44" fmla="*/ 1103 w 1577"/>
                <a:gd name="T45" fmla="*/ 1627 h 1900"/>
                <a:gd name="T46" fmla="*/ 613 w 1577"/>
                <a:gd name="T47" fmla="*/ 1188 h 1900"/>
                <a:gd name="T48" fmla="*/ 756 w 1577"/>
                <a:gd name="T49" fmla="*/ 1108 h 1900"/>
                <a:gd name="T50" fmla="*/ 1022 w 1577"/>
                <a:gd name="T51" fmla="*/ 1015 h 1900"/>
                <a:gd name="T52" fmla="*/ 821 w 1577"/>
                <a:gd name="T53" fmla="*/ 1211 h 1900"/>
                <a:gd name="T54" fmla="*/ 756 w 1577"/>
                <a:gd name="T55" fmla="*/ 1277 h 1900"/>
                <a:gd name="T56" fmla="*/ 694 w 1577"/>
                <a:gd name="T57" fmla="*/ 1296 h 1900"/>
                <a:gd name="T58" fmla="*/ 559 w 1577"/>
                <a:gd name="T59" fmla="*/ 1231 h 1900"/>
                <a:gd name="T60" fmla="*/ 1022 w 1577"/>
                <a:gd name="T61" fmla="*/ 1231 h 1900"/>
                <a:gd name="T62" fmla="*/ 351 w 1577"/>
                <a:gd name="T63" fmla="*/ 327 h 1900"/>
                <a:gd name="T64" fmla="*/ 432 w 1577"/>
                <a:gd name="T65" fmla="*/ 219 h 1900"/>
                <a:gd name="T66" fmla="*/ 470 w 1577"/>
                <a:gd name="T67" fmla="*/ 257 h 1900"/>
                <a:gd name="T68" fmla="*/ 513 w 1577"/>
                <a:gd name="T69" fmla="*/ 161 h 1900"/>
                <a:gd name="T70" fmla="*/ 713 w 1577"/>
                <a:gd name="T71" fmla="*/ 61 h 1900"/>
                <a:gd name="T72" fmla="*/ 1157 w 1577"/>
                <a:gd name="T73" fmla="*/ 77 h 1900"/>
                <a:gd name="T74" fmla="*/ 1234 w 1577"/>
                <a:gd name="T75" fmla="*/ 246 h 1900"/>
                <a:gd name="T76" fmla="*/ 1134 w 1577"/>
                <a:gd name="T77" fmla="*/ 511 h 1900"/>
                <a:gd name="T78" fmla="*/ 1060 w 1577"/>
                <a:gd name="T79" fmla="*/ 365 h 1900"/>
                <a:gd name="T80" fmla="*/ 463 w 1577"/>
                <a:gd name="T81" fmla="*/ 450 h 1900"/>
                <a:gd name="T82" fmla="*/ 424 w 1577"/>
                <a:gd name="T83" fmla="*/ 746 h 1900"/>
                <a:gd name="T84" fmla="*/ 524 w 1577"/>
                <a:gd name="T85" fmla="*/ 484 h 1900"/>
                <a:gd name="T86" fmla="*/ 1026 w 1577"/>
                <a:gd name="T87" fmla="*/ 423 h 1900"/>
                <a:gd name="T88" fmla="*/ 1060 w 1577"/>
                <a:gd name="T89" fmla="*/ 511 h 1900"/>
                <a:gd name="T90" fmla="*/ 1145 w 1577"/>
                <a:gd name="T91" fmla="*/ 800 h 1900"/>
                <a:gd name="T92" fmla="*/ 790 w 1577"/>
                <a:gd name="T93" fmla="*/ 1050 h 1900"/>
                <a:gd name="T94" fmla="*/ 432 w 1577"/>
                <a:gd name="T95" fmla="*/ 800 h 1900"/>
                <a:gd name="T96" fmla="*/ 85 w 1577"/>
                <a:gd name="T97" fmla="*/ 1815 h 1900"/>
                <a:gd name="T98" fmla="*/ 120 w 1577"/>
                <a:gd name="T99" fmla="*/ 1288 h 1900"/>
                <a:gd name="T100" fmla="*/ 513 w 1577"/>
                <a:gd name="T101" fmla="*/ 1150 h 1900"/>
                <a:gd name="T102" fmla="*/ 497 w 1577"/>
                <a:gd name="T103" fmla="*/ 1388 h 1900"/>
                <a:gd name="T104" fmla="*/ 571 w 1577"/>
                <a:gd name="T105" fmla="*/ 1450 h 1900"/>
                <a:gd name="T106" fmla="*/ 682 w 1577"/>
                <a:gd name="T107" fmla="*/ 1838 h 1900"/>
                <a:gd name="T108" fmla="*/ 709 w 1577"/>
                <a:gd name="T109" fmla="*/ 1719 h 1900"/>
                <a:gd name="T110" fmla="*/ 709 w 1577"/>
                <a:gd name="T111" fmla="*/ 1385 h 1900"/>
                <a:gd name="T112" fmla="*/ 821 w 1577"/>
                <a:gd name="T113" fmla="*/ 1838 h 1900"/>
                <a:gd name="T114" fmla="*/ 937 w 1577"/>
                <a:gd name="T115" fmla="*/ 1485 h 1900"/>
                <a:gd name="T116" fmla="*/ 844 w 1577"/>
                <a:gd name="T117" fmla="*/ 1808 h 1900"/>
                <a:gd name="T118" fmla="*/ 921 w 1577"/>
                <a:gd name="T119" fmla="*/ 1765 h 1900"/>
                <a:gd name="T120" fmla="*/ 1515 w 1577"/>
                <a:gd name="T121" fmla="*/ 1769 h 1900"/>
                <a:gd name="T122" fmla="*/ 1315 w 1577"/>
                <a:gd name="T123" fmla="*/ 1231 h 1900"/>
                <a:gd name="T124" fmla="*/ 1515 w 1577"/>
                <a:gd name="T125" fmla="*/ 1769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7" h="1900">
                  <a:moveTo>
                    <a:pt x="1442" y="1211"/>
                  </a:moveTo>
                  <a:lnTo>
                    <a:pt x="1083" y="1092"/>
                  </a:lnTo>
                  <a:lnTo>
                    <a:pt x="1083" y="977"/>
                  </a:lnTo>
                  <a:lnTo>
                    <a:pt x="1091" y="973"/>
                  </a:lnTo>
                  <a:lnTo>
                    <a:pt x="1118" y="954"/>
                  </a:lnTo>
                  <a:lnTo>
                    <a:pt x="1141" y="934"/>
                  </a:lnTo>
                  <a:lnTo>
                    <a:pt x="1180" y="881"/>
                  </a:lnTo>
                  <a:lnTo>
                    <a:pt x="1195" y="850"/>
                  </a:lnTo>
                  <a:lnTo>
                    <a:pt x="1207" y="815"/>
                  </a:lnTo>
                  <a:lnTo>
                    <a:pt x="1214" y="781"/>
                  </a:lnTo>
                  <a:lnTo>
                    <a:pt x="1214" y="746"/>
                  </a:lnTo>
                  <a:lnTo>
                    <a:pt x="1214" y="596"/>
                  </a:lnTo>
                  <a:lnTo>
                    <a:pt x="1222" y="592"/>
                  </a:lnTo>
                  <a:lnTo>
                    <a:pt x="1241" y="573"/>
                  </a:lnTo>
                  <a:lnTo>
                    <a:pt x="1245" y="557"/>
                  </a:lnTo>
                  <a:lnTo>
                    <a:pt x="1249" y="542"/>
                  </a:lnTo>
                  <a:lnTo>
                    <a:pt x="1249" y="400"/>
                  </a:lnTo>
                  <a:lnTo>
                    <a:pt x="1276" y="338"/>
                  </a:lnTo>
                  <a:lnTo>
                    <a:pt x="1292" y="273"/>
                  </a:lnTo>
                  <a:lnTo>
                    <a:pt x="1295" y="211"/>
                  </a:lnTo>
                  <a:lnTo>
                    <a:pt x="1299" y="154"/>
                  </a:lnTo>
                  <a:lnTo>
                    <a:pt x="1295" y="104"/>
                  </a:lnTo>
                  <a:lnTo>
                    <a:pt x="1288" y="61"/>
                  </a:lnTo>
                  <a:lnTo>
                    <a:pt x="1284" y="46"/>
                  </a:lnTo>
                  <a:lnTo>
                    <a:pt x="1284" y="34"/>
                  </a:lnTo>
                  <a:lnTo>
                    <a:pt x="1280" y="27"/>
                  </a:lnTo>
                  <a:lnTo>
                    <a:pt x="1280" y="23"/>
                  </a:lnTo>
                  <a:lnTo>
                    <a:pt x="1276" y="11"/>
                  </a:lnTo>
                  <a:lnTo>
                    <a:pt x="1265" y="4"/>
                  </a:lnTo>
                  <a:lnTo>
                    <a:pt x="1253" y="0"/>
                  </a:lnTo>
                  <a:lnTo>
                    <a:pt x="1241" y="0"/>
                  </a:lnTo>
                  <a:lnTo>
                    <a:pt x="1172" y="11"/>
                  </a:lnTo>
                  <a:lnTo>
                    <a:pt x="1099" y="15"/>
                  </a:lnTo>
                  <a:lnTo>
                    <a:pt x="1018" y="11"/>
                  </a:lnTo>
                  <a:lnTo>
                    <a:pt x="937" y="7"/>
                  </a:lnTo>
                  <a:lnTo>
                    <a:pt x="817" y="0"/>
                  </a:lnTo>
                  <a:lnTo>
                    <a:pt x="760" y="0"/>
                  </a:lnTo>
                  <a:lnTo>
                    <a:pt x="702" y="4"/>
                  </a:lnTo>
                  <a:lnTo>
                    <a:pt x="648" y="7"/>
                  </a:lnTo>
                  <a:lnTo>
                    <a:pt x="598" y="23"/>
                  </a:lnTo>
                  <a:lnTo>
                    <a:pt x="551" y="42"/>
                  </a:lnTo>
                  <a:lnTo>
                    <a:pt x="505" y="73"/>
                  </a:lnTo>
                  <a:lnTo>
                    <a:pt x="478" y="104"/>
                  </a:lnTo>
                  <a:lnTo>
                    <a:pt x="455" y="134"/>
                  </a:lnTo>
                  <a:lnTo>
                    <a:pt x="432" y="138"/>
                  </a:lnTo>
                  <a:lnTo>
                    <a:pt x="397" y="150"/>
                  </a:lnTo>
                  <a:lnTo>
                    <a:pt x="366" y="165"/>
                  </a:lnTo>
                  <a:lnTo>
                    <a:pt x="339" y="184"/>
                  </a:lnTo>
                  <a:lnTo>
                    <a:pt x="320" y="211"/>
                  </a:lnTo>
                  <a:lnTo>
                    <a:pt x="301" y="238"/>
                  </a:lnTo>
                  <a:lnTo>
                    <a:pt x="293" y="269"/>
                  </a:lnTo>
                  <a:lnTo>
                    <a:pt x="285" y="304"/>
                  </a:lnTo>
                  <a:lnTo>
                    <a:pt x="289" y="338"/>
                  </a:lnTo>
                  <a:lnTo>
                    <a:pt x="324" y="554"/>
                  </a:lnTo>
                  <a:lnTo>
                    <a:pt x="336" y="581"/>
                  </a:lnTo>
                  <a:lnTo>
                    <a:pt x="359" y="596"/>
                  </a:lnTo>
                  <a:lnTo>
                    <a:pt x="363" y="600"/>
                  </a:lnTo>
                  <a:lnTo>
                    <a:pt x="363" y="746"/>
                  </a:lnTo>
                  <a:lnTo>
                    <a:pt x="366" y="781"/>
                  </a:lnTo>
                  <a:lnTo>
                    <a:pt x="374" y="815"/>
                  </a:lnTo>
                  <a:lnTo>
                    <a:pt x="382" y="850"/>
                  </a:lnTo>
                  <a:lnTo>
                    <a:pt x="397" y="881"/>
                  </a:lnTo>
                  <a:lnTo>
                    <a:pt x="436" y="934"/>
                  </a:lnTo>
                  <a:lnTo>
                    <a:pt x="463" y="954"/>
                  </a:lnTo>
                  <a:lnTo>
                    <a:pt x="490" y="973"/>
                  </a:lnTo>
                  <a:lnTo>
                    <a:pt x="497" y="977"/>
                  </a:lnTo>
                  <a:lnTo>
                    <a:pt x="497" y="1092"/>
                  </a:lnTo>
                  <a:lnTo>
                    <a:pt x="135" y="1211"/>
                  </a:lnTo>
                  <a:lnTo>
                    <a:pt x="108" y="1223"/>
                  </a:lnTo>
                  <a:lnTo>
                    <a:pt x="81" y="1238"/>
                  </a:lnTo>
                  <a:lnTo>
                    <a:pt x="39" y="1281"/>
                  </a:lnTo>
                  <a:lnTo>
                    <a:pt x="23" y="1308"/>
                  </a:lnTo>
                  <a:lnTo>
                    <a:pt x="12" y="1335"/>
                  </a:lnTo>
                  <a:lnTo>
                    <a:pt x="4" y="1365"/>
                  </a:lnTo>
                  <a:lnTo>
                    <a:pt x="0" y="1396"/>
                  </a:lnTo>
                  <a:lnTo>
                    <a:pt x="0" y="1769"/>
                  </a:lnTo>
                  <a:lnTo>
                    <a:pt x="4" y="1796"/>
                  </a:lnTo>
                  <a:lnTo>
                    <a:pt x="12" y="1819"/>
                  </a:lnTo>
                  <a:lnTo>
                    <a:pt x="23" y="1842"/>
                  </a:lnTo>
                  <a:lnTo>
                    <a:pt x="39" y="1862"/>
                  </a:lnTo>
                  <a:lnTo>
                    <a:pt x="58" y="1877"/>
                  </a:lnTo>
                  <a:lnTo>
                    <a:pt x="81" y="1888"/>
                  </a:lnTo>
                  <a:lnTo>
                    <a:pt x="104" y="1896"/>
                  </a:lnTo>
                  <a:lnTo>
                    <a:pt x="131" y="1900"/>
                  </a:lnTo>
                  <a:lnTo>
                    <a:pt x="725" y="1900"/>
                  </a:lnTo>
                  <a:lnTo>
                    <a:pt x="725" y="1900"/>
                  </a:lnTo>
                  <a:lnTo>
                    <a:pt x="725" y="1900"/>
                  </a:lnTo>
                  <a:lnTo>
                    <a:pt x="856" y="1900"/>
                  </a:lnTo>
                  <a:lnTo>
                    <a:pt x="856" y="1900"/>
                  </a:lnTo>
                  <a:lnTo>
                    <a:pt x="856" y="1900"/>
                  </a:lnTo>
                  <a:lnTo>
                    <a:pt x="1446" y="1900"/>
                  </a:lnTo>
                  <a:lnTo>
                    <a:pt x="1473" y="1896"/>
                  </a:lnTo>
                  <a:lnTo>
                    <a:pt x="1500" y="1888"/>
                  </a:lnTo>
                  <a:lnTo>
                    <a:pt x="1519" y="1877"/>
                  </a:lnTo>
                  <a:lnTo>
                    <a:pt x="1538" y="1862"/>
                  </a:lnTo>
                  <a:lnTo>
                    <a:pt x="1554" y="1842"/>
                  </a:lnTo>
                  <a:lnTo>
                    <a:pt x="1565" y="1819"/>
                  </a:lnTo>
                  <a:lnTo>
                    <a:pt x="1573" y="1796"/>
                  </a:lnTo>
                  <a:lnTo>
                    <a:pt x="1577" y="1769"/>
                  </a:lnTo>
                  <a:lnTo>
                    <a:pt x="1577" y="1396"/>
                  </a:lnTo>
                  <a:lnTo>
                    <a:pt x="1573" y="1365"/>
                  </a:lnTo>
                  <a:lnTo>
                    <a:pt x="1569" y="1335"/>
                  </a:lnTo>
                  <a:lnTo>
                    <a:pt x="1558" y="1308"/>
                  </a:lnTo>
                  <a:lnTo>
                    <a:pt x="1542" y="1281"/>
                  </a:lnTo>
                  <a:lnTo>
                    <a:pt x="1500" y="1238"/>
                  </a:lnTo>
                  <a:lnTo>
                    <a:pt x="1473" y="1223"/>
                  </a:lnTo>
                  <a:lnTo>
                    <a:pt x="1442" y="1211"/>
                  </a:lnTo>
                  <a:lnTo>
                    <a:pt x="1442" y="1211"/>
                  </a:lnTo>
                  <a:close/>
                  <a:moveTo>
                    <a:pt x="1253" y="1211"/>
                  </a:moveTo>
                  <a:lnTo>
                    <a:pt x="1253" y="1704"/>
                  </a:lnTo>
                  <a:lnTo>
                    <a:pt x="1234" y="1704"/>
                  </a:lnTo>
                  <a:lnTo>
                    <a:pt x="1126" y="1554"/>
                  </a:lnTo>
                  <a:lnTo>
                    <a:pt x="1118" y="1546"/>
                  </a:lnTo>
                  <a:lnTo>
                    <a:pt x="1103" y="1542"/>
                  </a:lnTo>
                  <a:lnTo>
                    <a:pt x="1087" y="1546"/>
                  </a:lnTo>
                  <a:lnTo>
                    <a:pt x="1076" y="1554"/>
                  </a:lnTo>
                  <a:lnTo>
                    <a:pt x="972" y="1704"/>
                  </a:lnTo>
                  <a:lnTo>
                    <a:pt x="941" y="1704"/>
                  </a:lnTo>
                  <a:lnTo>
                    <a:pt x="960" y="1642"/>
                  </a:lnTo>
                  <a:lnTo>
                    <a:pt x="975" y="1581"/>
                  </a:lnTo>
                  <a:lnTo>
                    <a:pt x="995" y="1515"/>
                  </a:lnTo>
                  <a:lnTo>
                    <a:pt x="1010" y="1450"/>
                  </a:lnTo>
                  <a:lnTo>
                    <a:pt x="1022" y="1450"/>
                  </a:lnTo>
                  <a:lnTo>
                    <a:pt x="1037" y="1450"/>
                  </a:lnTo>
                  <a:lnTo>
                    <a:pt x="1053" y="1442"/>
                  </a:lnTo>
                  <a:lnTo>
                    <a:pt x="1076" y="1419"/>
                  </a:lnTo>
                  <a:lnTo>
                    <a:pt x="1083" y="1404"/>
                  </a:lnTo>
                  <a:lnTo>
                    <a:pt x="1083" y="1388"/>
                  </a:lnTo>
                  <a:lnTo>
                    <a:pt x="1083" y="1231"/>
                  </a:lnTo>
                  <a:lnTo>
                    <a:pt x="1083" y="1215"/>
                  </a:lnTo>
                  <a:lnTo>
                    <a:pt x="1076" y="1200"/>
                  </a:lnTo>
                  <a:lnTo>
                    <a:pt x="1053" y="1177"/>
                  </a:lnTo>
                  <a:lnTo>
                    <a:pt x="1049" y="1173"/>
                  </a:lnTo>
                  <a:lnTo>
                    <a:pt x="1064" y="1150"/>
                  </a:lnTo>
                  <a:lnTo>
                    <a:pt x="1253" y="1211"/>
                  </a:lnTo>
                  <a:close/>
                  <a:moveTo>
                    <a:pt x="1157" y="1704"/>
                  </a:moveTo>
                  <a:lnTo>
                    <a:pt x="1045" y="1704"/>
                  </a:lnTo>
                  <a:lnTo>
                    <a:pt x="1103" y="1627"/>
                  </a:lnTo>
                  <a:lnTo>
                    <a:pt x="1157" y="1704"/>
                  </a:lnTo>
                  <a:close/>
                  <a:moveTo>
                    <a:pt x="821" y="1211"/>
                  </a:moveTo>
                  <a:lnTo>
                    <a:pt x="756" y="1211"/>
                  </a:lnTo>
                  <a:lnTo>
                    <a:pt x="729" y="1219"/>
                  </a:lnTo>
                  <a:lnTo>
                    <a:pt x="709" y="1234"/>
                  </a:lnTo>
                  <a:lnTo>
                    <a:pt x="613" y="1188"/>
                  </a:lnTo>
                  <a:lnTo>
                    <a:pt x="559" y="1104"/>
                  </a:lnTo>
                  <a:lnTo>
                    <a:pt x="559" y="1015"/>
                  </a:lnTo>
                  <a:lnTo>
                    <a:pt x="659" y="1073"/>
                  </a:lnTo>
                  <a:lnTo>
                    <a:pt x="690" y="1088"/>
                  </a:lnTo>
                  <a:lnTo>
                    <a:pt x="721" y="1100"/>
                  </a:lnTo>
                  <a:lnTo>
                    <a:pt x="756" y="1108"/>
                  </a:lnTo>
                  <a:lnTo>
                    <a:pt x="790" y="1111"/>
                  </a:lnTo>
                  <a:lnTo>
                    <a:pt x="825" y="1108"/>
                  </a:lnTo>
                  <a:lnTo>
                    <a:pt x="856" y="1100"/>
                  </a:lnTo>
                  <a:lnTo>
                    <a:pt x="891" y="1088"/>
                  </a:lnTo>
                  <a:lnTo>
                    <a:pt x="918" y="1073"/>
                  </a:lnTo>
                  <a:lnTo>
                    <a:pt x="1022" y="1015"/>
                  </a:lnTo>
                  <a:lnTo>
                    <a:pt x="1022" y="1104"/>
                  </a:lnTo>
                  <a:lnTo>
                    <a:pt x="968" y="1188"/>
                  </a:lnTo>
                  <a:lnTo>
                    <a:pt x="871" y="1234"/>
                  </a:lnTo>
                  <a:lnTo>
                    <a:pt x="848" y="1219"/>
                  </a:lnTo>
                  <a:lnTo>
                    <a:pt x="821" y="1211"/>
                  </a:lnTo>
                  <a:lnTo>
                    <a:pt x="821" y="1211"/>
                  </a:lnTo>
                  <a:close/>
                  <a:moveTo>
                    <a:pt x="825" y="1277"/>
                  </a:moveTo>
                  <a:lnTo>
                    <a:pt x="825" y="1342"/>
                  </a:lnTo>
                  <a:lnTo>
                    <a:pt x="821" y="1346"/>
                  </a:lnTo>
                  <a:lnTo>
                    <a:pt x="756" y="1346"/>
                  </a:lnTo>
                  <a:lnTo>
                    <a:pt x="756" y="1342"/>
                  </a:lnTo>
                  <a:lnTo>
                    <a:pt x="756" y="1277"/>
                  </a:lnTo>
                  <a:lnTo>
                    <a:pt x="756" y="1277"/>
                  </a:lnTo>
                  <a:lnTo>
                    <a:pt x="756" y="1273"/>
                  </a:lnTo>
                  <a:lnTo>
                    <a:pt x="821" y="1273"/>
                  </a:lnTo>
                  <a:lnTo>
                    <a:pt x="825" y="1277"/>
                  </a:lnTo>
                  <a:lnTo>
                    <a:pt x="825" y="1277"/>
                  </a:lnTo>
                  <a:close/>
                  <a:moveTo>
                    <a:pt x="694" y="1296"/>
                  </a:moveTo>
                  <a:lnTo>
                    <a:pt x="694" y="1323"/>
                  </a:lnTo>
                  <a:lnTo>
                    <a:pt x="559" y="1388"/>
                  </a:lnTo>
                  <a:lnTo>
                    <a:pt x="559" y="1388"/>
                  </a:lnTo>
                  <a:lnTo>
                    <a:pt x="559" y="1388"/>
                  </a:lnTo>
                  <a:lnTo>
                    <a:pt x="559" y="1231"/>
                  </a:lnTo>
                  <a:lnTo>
                    <a:pt x="559" y="1231"/>
                  </a:lnTo>
                  <a:lnTo>
                    <a:pt x="559" y="1231"/>
                  </a:lnTo>
                  <a:lnTo>
                    <a:pt x="694" y="1296"/>
                  </a:lnTo>
                  <a:close/>
                  <a:moveTo>
                    <a:pt x="887" y="1296"/>
                  </a:moveTo>
                  <a:lnTo>
                    <a:pt x="1018" y="1231"/>
                  </a:lnTo>
                  <a:lnTo>
                    <a:pt x="1022" y="1231"/>
                  </a:lnTo>
                  <a:lnTo>
                    <a:pt x="1022" y="1231"/>
                  </a:lnTo>
                  <a:lnTo>
                    <a:pt x="1022" y="1388"/>
                  </a:lnTo>
                  <a:lnTo>
                    <a:pt x="1022" y="1388"/>
                  </a:lnTo>
                  <a:lnTo>
                    <a:pt x="1018" y="1388"/>
                  </a:lnTo>
                  <a:lnTo>
                    <a:pt x="887" y="1323"/>
                  </a:lnTo>
                  <a:lnTo>
                    <a:pt x="887" y="1296"/>
                  </a:lnTo>
                  <a:close/>
                  <a:moveTo>
                    <a:pt x="351" y="327"/>
                  </a:moveTo>
                  <a:lnTo>
                    <a:pt x="347" y="307"/>
                  </a:lnTo>
                  <a:lnTo>
                    <a:pt x="351" y="284"/>
                  </a:lnTo>
                  <a:lnTo>
                    <a:pt x="366" y="250"/>
                  </a:lnTo>
                  <a:lnTo>
                    <a:pt x="393" y="219"/>
                  </a:lnTo>
                  <a:lnTo>
                    <a:pt x="432" y="204"/>
                  </a:lnTo>
                  <a:lnTo>
                    <a:pt x="432" y="219"/>
                  </a:lnTo>
                  <a:lnTo>
                    <a:pt x="428" y="227"/>
                  </a:lnTo>
                  <a:lnTo>
                    <a:pt x="432" y="238"/>
                  </a:lnTo>
                  <a:lnTo>
                    <a:pt x="436" y="246"/>
                  </a:lnTo>
                  <a:lnTo>
                    <a:pt x="447" y="254"/>
                  </a:lnTo>
                  <a:lnTo>
                    <a:pt x="459" y="257"/>
                  </a:lnTo>
                  <a:lnTo>
                    <a:pt x="470" y="257"/>
                  </a:lnTo>
                  <a:lnTo>
                    <a:pt x="478" y="250"/>
                  </a:lnTo>
                  <a:lnTo>
                    <a:pt x="486" y="242"/>
                  </a:lnTo>
                  <a:lnTo>
                    <a:pt x="490" y="230"/>
                  </a:lnTo>
                  <a:lnTo>
                    <a:pt x="497" y="200"/>
                  </a:lnTo>
                  <a:lnTo>
                    <a:pt x="501" y="180"/>
                  </a:lnTo>
                  <a:lnTo>
                    <a:pt x="513" y="161"/>
                  </a:lnTo>
                  <a:lnTo>
                    <a:pt x="528" y="138"/>
                  </a:lnTo>
                  <a:lnTo>
                    <a:pt x="548" y="119"/>
                  </a:lnTo>
                  <a:lnTo>
                    <a:pt x="582" y="96"/>
                  </a:lnTo>
                  <a:lnTo>
                    <a:pt x="621" y="80"/>
                  </a:lnTo>
                  <a:lnTo>
                    <a:pt x="667" y="69"/>
                  </a:lnTo>
                  <a:lnTo>
                    <a:pt x="713" y="61"/>
                  </a:lnTo>
                  <a:lnTo>
                    <a:pt x="767" y="61"/>
                  </a:lnTo>
                  <a:lnTo>
                    <a:pt x="821" y="61"/>
                  </a:lnTo>
                  <a:lnTo>
                    <a:pt x="933" y="69"/>
                  </a:lnTo>
                  <a:lnTo>
                    <a:pt x="1006" y="73"/>
                  </a:lnTo>
                  <a:lnTo>
                    <a:pt x="1083" y="77"/>
                  </a:lnTo>
                  <a:lnTo>
                    <a:pt x="1157" y="77"/>
                  </a:lnTo>
                  <a:lnTo>
                    <a:pt x="1226" y="65"/>
                  </a:lnTo>
                  <a:lnTo>
                    <a:pt x="1230" y="92"/>
                  </a:lnTo>
                  <a:lnTo>
                    <a:pt x="1234" y="127"/>
                  </a:lnTo>
                  <a:lnTo>
                    <a:pt x="1238" y="161"/>
                  </a:lnTo>
                  <a:lnTo>
                    <a:pt x="1238" y="204"/>
                  </a:lnTo>
                  <a:lnTo>
                    <a:pt x="1234" y="246"/>
                  </a:lnTo>
                  <a:lnTo>
                    <a:pt x="1222" y="292"/>
                  </a:lnTo>
                  <a:lnTo>
                    <a:pt x="1211" y="334"/>
                  </a:lnTo>
                  <a:lnTo>
                    <a:pt x="1191" y="377"/>
                  </a:lnTo>
                  <a:lnTo>
                    <a:pt x="1187" y="392"/>
                  </a:lnTo>
                  <a:lnTo>
                    <a:pt x="1187" y="538"/>
                  </a:lnTo>
                  <a:lnTo>
                    <a:pt x="1134" y="511"/>
                  </a:lnTo>
                  <a:lnTo>
                    <a:pt x="1122" y="500"/>
                  </a:lnTo>
                  <a:lnTo>
                    <a:pt x="1118" y="484"/>
                  </a:lnTo>
                  <a:lnTo>
                    <a:pt x="1118" y="450"/>
                  </a:lnTo>
                  <a:lnTo>
                    <a:pt x="1110" y="415"/>
                  </a:lnTo>
                  <a:lnTo>
                    <a:pt x="1091" y="384"/>
                  </a:lnTo>
                  <a:lnTo>
                    <a:pt x="1060" y="365"/>
                  </a:lnTo>
                  <a:lnTo>
                    <a:pt x="1026" y="361"/>
                  </a:lnTo>
                  <a:lnTo>
                    <a:pt x="551" y="361"/>
                  </a:lnTo>
                  <a:lnTo>
                    <a:pt x="517" y="365"/>
                  </a:lnTo>
                  <a:lnTo>
                    <a:pt x="490" y="384"/>
                  </a:lnTo>
                  <a:lnTo>
                    <a:pt x="470" y="415"/>
                  </a:lnTo>
                  <a:lnTo>
                    <a:pt x="463" y="450"/>
                  </a:lnTo>
                  <a:lnTo>
                    <a:pt x="463" y="484"/>
                  </a:lnTo>
                  <a:lnTo>
                    <a:pt x="459" y="500"/>
                  </a:lnTo>
                  <a:lnTo>
                    <a:pt x="447" y="511"/>
                  </a:lnTo>
                  <a:lnTo>
                    <a:pt x="386" y="542"/>
                  </a:lnTo>
                  <a:lnTo>
                    <a:pt x="351" y="327"/>
                  </a:lnTo>
                  <a:close/>
                  <a:moveTo>
                    <a:pt x="424" y="746"/>
                  </a:moveTo>
                  <a:lnTo>
                    <a:pt x="424" y="588"/>
                  </a:lnTo>
                  <a:lnTo>
                    <a:pt x="474" y="565"/>
                  </a:lnTo>
                  <a:lnTo>
                    <a:pt x="497" y="550"/>
                  </a:lnTo>
                  <a:lnTo>
                    <a:pt x="513" y="534"/>
                  </a:lnTo>
                  <a:lnTo>
                    <a:pt x="521" y="511"/>
                  </a:lnTo>
                  <a:lnTo>
                    <a:pt x="524" y="484"/>
                  </a:lnTo>
                  <a:lnTo>
                    <a:pt x="524" y="450"/>
                  </a:lnTo>
                  <a:lnTo>
                    <a:pt x="528" y="438"/>
                  </a:lnTo>
                  <a:lnTo>
                    <a:pt x="532" y="431"/>
                  </a:lnTo>
                  <a:lnTo>
                    <a:pt x="540" y="423"/>
                  </a:lnTo>
                  <a:lnTo>
                    <a:pt x="551" y="423"/>
                  </a:lnTo>
                  <a:lnTo>
                    <a:pt x="1026" y="423"/>
                  </a:lnTo>
                  <a:lnTo>
                    <a:pt x="1037" y="423"/>
                  </a:lnTo>
                  <a:lnTo>
                    <a:pt x="1049" y="431"/>
                  </a:lnTo>
                  <a:lnTo>
                    <a:pt x="1053" y="438"/>
                  </a:lnTo>
                  <a:lnTo>
                    <a:pt x="1056" y="450"/>
                  </a:lnTo>
                  <a:lnTo>
                    <a:pt x="1056" y="484"/>
                  </a:lnTo>
                  <a:lnTo>
                    <a:pt x="1060" y="511"/>
                  </a:lnTo>
                  <a:lnTo>
                    <a:pt x="1068" y="534"/>
                  </a:lnTo>
                  <a:lnTo>
                    <a:pt x="1083" y="550"/>
                  </a:lnTo>
                  <a:lnTo>
                    <a:pt x="1103" y="565"/>
                  </a:lnTo>
                  <a:lnTo>
                    <a:pt x="1153" y="588"/>
                  </a:lnTo>
                  <a:lnTo>
                    <a:pt x="1153" y="746"/>
                  </a:lnTo>
                  <a:lnTo>
                    <a:pt x="1145" y="800"/>
                  </a:lnTo>
                  <a:lnTo>
                    <a:pt x="1130" y="850"/>
                  </a:lnTo>
                  <a:lnTo>
                    <a:pt x="1099" y="888"/>
                  </a:lnTo>
                  <a:lnTo>
                    <a:pt x="1056" y="923"/>
                  </a:lnTo>
                  <a:lnTo>
                    <a:pt x="887" y="1023"/>
                  </a:lnTo>
                  <a:lnTo>
                    <a:pt x="841" y="1042"/>
                  </a:lnTo>
                  <a:lnTo>
                    <a:pt x="790" y="1050"/>
                  </a:lnTo>
                  <a:lnTo>
                    <a:pt x="740" y="1042"/>
                  </a:lnTo>
                  <a:lnTo>
                    <a:pt x="690" y="1023"/>
                  </a:lnTo>
                  <a:lnTo>
                    <a:pt x="521" y="923"/>
                  </a:lnTo>
                  <a:lnTo>
                    <a:pt x="482" y="888"/>
                  </a:lnTo>
                  <a:lnTo>
                    <a:pt x="451" y="850"/>
                  </a:lnTo>
                  <a:lnTo>
                    <a:pt x="432" y="800"/>
                  </a:lnTo>
                  <a:lnTo>
                    <a:pt x="424" y="746"/>
                  </a:lnTo>
                  <a:lnTo>
                    <a:pt x="424" y="746"/>
                  </a:lnTo>
                  <a:close/>
                  <a:moveTo>
                    <a:pt x="266" y="1838"/>
                  </a:moveTo>
                  <a:lnTo>
                    <a:pt x="131" y="1838"/>
                  </a:lnTo>
                  <a:lnTo>
                    <a:pt x="104" y="1831"/>
                  </a:lnTo>
                  <a:lnTo>
                    <a:pt x="85" y="1815"/>
                  </a:lnTo>
                  <a:lnTo>
                    <a:pt x="70" y="1796"/>
                  </a:lnTo>
                  <a:lnTo>
                    <a:pt x="66" y="1769"/>
                  </a:lnTo>
                  <a:lnTo>
                    <a:pt x="66" y="1396"/>
                  </a:lnTo>
                  <a:lnTo>
                    <a:pt x="70" y="1354"/>
                  </a:lnTo>
                  <a:lnTo>
                    <a:pt x="89" y="1315"/>
                  </a:lnTo>
                  <a:lnTo>
                    <a:pt x="120" y="1288"/>
                  </a:lnTo>
                  <a:lnTo>
                    <a:pt x="154" y="1269"/>
                  </a:lnTo>
                  <a:lnTo>
                    <a:pt x="266" y="1231"/>
                  </a:lnTo>
                  <a:lnTo>
                    <a:pt x="266" y="1838"/>
                  </a:lnTo>
                  <a:close/>
                  <a:moveTo>
                    <a:pt x="328" y="1838"/>
                  </a:moveTo>
                  <a:lnTo>
                    <a:pt x="328" y="1211"/>
                  </a:lnTo>
                  <a:lnTo>
                    <a:pt x="513" y="1150"/>
                  </a:lnTo>
                  <a:lnTo>
                    <a:pt x="532" y="1173"/>
                  </a:lnTo>
                  <a:lnTo>
                    <a:pt x="524" y="1177"/>
                  </a:lnTo>
                  <a:lnTo>
                    <a:pt x="505" y="1200"/>
                  </a:lnTo>
                  <a:lnTo>
                    <a:pt x="497" y="1215"/>
                  </a:lnTo>
                  <a:lnTo>
                    <a:pt x="497" y="1231"/>
                  </a:lnTo>
                  <a:lnTo>
                    <a:pt x="497" y="1388"/>
                  </a:lnTo>
                  <a:lnTo>
                    <a:pt x="497" y="1404"/>
                  </a:lnTo>
                  <a:lnTo>
                    <a:pt x="505" y="1419"/>
                  </a:lnTo>
                  <a:lnTo>
                    <a:pt x="524" y="1442"/>
                  </a:lnTo>
                  <a:lnTo>
                    <a:pt x="544" y="1450"/>
                  </a:lnTo>
                  <a:lnTo>
                    <a:pt x="559" y="1450"/>
                  </a:lnTo>
                  <a:lnTo>
                    <a:pt x="571" y="1450"/>
                  </a:lnTo>
                  <a:lnTo>
                    <a:pt x="598" y="1558"/>
                  </a:lnTo>
                  <a:lnTo>
                    <a:pt x="629" y="1669"/>
                  </a:lnTo>
                  <a:lnTo>
                    <a:pt x="644" y="1719"/>
                  </a:lnTo>
                  <a:lnTo>
                    <a:pt x="659" y="1765"/>
                  </a:lnTo>
                  <a:lnTo>
                    <a:pt x="671" y="1804"/>
                  </a:lnTo>
                  <a:lnTo>
                    <a:pt x="682" y="1838"/>
                  </a:lnTo>
                  <a:lnTo>
                    <a:pt x="328" y="1838"/>
                  </a:lnTo>
                  <a:close/>
                  <a:moveTo>
                    <a:pt x="760" y="1838"/>
                  </a:moveTo>
                  <a:lnTo>
                    <a:pt x="748" y="1838"/>
                  </a:lnTo>
                  <a:lnTo>
                    <a:pt x="736" y="1808"/>
                  </a:lnTo>
                  <a:lnTo>
                    <a:pt x="725" y="1765"/>
                  </a:lnTo>
                  <a:lnTo>
                    <a:pt x="709" y="1719"/>
                  </a:lnTo>
                  <a:lnTo>
                    <a:pt x="690" y="1665"/>
                  </a:lnTo>
                  <a:lnTo>
                    <a:pt x="675" y="1604"/>
                  </a:lnTo>
                  <a:lnTo>
                    <a:pt x="659" y="1546"/>
                  </a:lnTo>
                  <a:lnTo>
                    <a:pt x="640" y="1485"/>
                  </a:lnTo>
                  <a:lnTo>
                    <a:pt x="629" y="1423"/>
                  </a:lnTo>
                  <a:lnTo>
                    <a:pt x="709" y="1385"/>
                  </a:lnTo>
                  <a:lnTo>
                    <a:pt x="729" y="1400"/>
                  </a:lnTo>
                  <a:lnTo>
                    <a:pt x="756" y="1408"/>
                  </a:lnTo>
                  <a:lnTo>
                    <a:pt x="760" y="1408"/>
                  </a:lnTo>
                  <a:lnTo>
                    <a:pt x="760" y="1838"/>
                  </a:lnTo>
                  <a:close/>
                  <a:moveTo>
                    <a:pt x="833" y="1838"/>
                  </a:moveTo>
                  <a:lnTo>
                    <a:pt x="821" y="1838"/>
                  </a:lnTo>
                  <a:lnTo>
                    <a:pt x="821" y="1408"/>
                  </a:lnTo>
                  <a:lnTo>
                    <a:pt x="821" y="1408"/>
                  </a:lnTo>
                  <a:lnTo>
                    <a:pt x="848" y="1400"/>
                  </a:lnTo>
                  <a:lnTo>
                    <a:pt x="871" y="1385"/>
                  </a:lnTo>
                  <a:lnTo>
                    <a:pt x="952" y="1427"/>
                  </a:lnTo>
                  <a:lnTo>
                    <a:pt x="937" y="1485"/>
                  </a:lnTo>
                  <a:lnTo>
                    <a:pt x="921" y="1546"/>
                  </a:lnTo>
                  <a:lnTo>
                    <a:pt x="906" y="1608"/>
                  </a:lnTo>
                  <a:lnTo>
                    <a:pt x="887" y="1665"/>
                  </a:lnTo>
                  <a:lnTo>
                    <a:pt x="871" y="1719"/>
                  </a:lnTo>
                  <a:lnTo>
                    <a:pt x="856" y="1765"/>
                  </a:lnTo>
                  <a:lnTo>
                    <a:pt x="844" y="1808"/>
                  </a:lnTo>
                  <a:lnTo>
                    <a:pt x="833" y="1838"/>
                  </a:lnTo>
                  <a:lnTo>
                    <a:pt x="833" y="1838"/>
                  </a:lnTo>
                  <a:close/>
                  <a:moveTo>
                    <a:pt x="1253" y="1838"/>
                  </a:moveTo>
                  <a:lnTo>
                    <a:pt x="898" y="1838"/>
                  </a:lnTo>
                  <a:lnTo>
                    <a:pt x="910" y="1804"/>
                  </a:lnTo>
                  <a:lnTo>
                    <a:pt x="921" y="1765"/>
                  </a:lnTo>
                  <a:lnTo>
                    <a:pt x="1218" y="1765"/>
                  </a:lnTo>
                  <a:lnTo>
                    <a:pt x="1218" y="1765"/>
                  </a:lnTo>
                  <a:lnTo>
                    <a:pt x="1218" y="1765"/>
                  </a:lnTo>
                  <a:lnTo>
                    <a:pt x="1253" y="1765"/>
                  </a:lnTo>
                  <a:lnTo>
                    <a:pt x="1253" y="1838"/>
                  </a:lnTo>
                  <a:close/>
                  <a:moveTo>
                    <a:pt x="1515" y="1769"/>
                  </a:moveTo>
                  <a:lnTo>
                    <a:pt x="1511" y="1796"/>
                  </a:lnTo>
                  <a:lnTo>
                    <a:pt x="1496" y="1815"/>
                  </a:lnTo>
                  <a:lnTo>
                    <a:pt x="1473" y="1831"/>
                  </a:lnTo>
                  <a:lnTo>
                    <a:pt x="1446" y="1838"/>
                  </a:lnTo>
                  <a:lnTo>
                    <a:pt x="1315" y="1838"/>
                  </a:lnTo>
                  <a:lnTo>
                    <a:pt x="1315" y="1231"/>
                  </a:lnTo>
                  <a:lnTo>
                    <a:pt x="1423" y="1269"/>
                  </a:lnTo>
                  <a:lnTo>
                    <a:pt x="1461" y="1288"/>
                  </a:lnTo>
                  <a:lnTo>
                    <a:pt x="1492" y="1315"/>
                  </a:lnTo>
                  <a:lnTo>
                    <a:pt x="1507" y="1354"/>
                  </a:lnTo>
                  <a:lnTo>
                    <a:pt x="1515" y="1396"/>
                  </a:lnTo>
                  <a:lnTo>
                    <a:pt x="1515" y="17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2264338" y="1581168"/>
            <a:ext cx="573486" cy="523513"/>
            <a:chOff x="557213" y="3479800"/>
            <a:chExt cx="3024187" cy="2760663"/>
          </a:xfrm>
        </p:grpSpPr>
        <p:sp>
          <p:nvSpPr>
            <p:cNvPr id="134" name="Freeform 228"/>
            <p:cNvSpPr>
              <a:spLocks noEditPoints="1"/>
            </p:cNvSpPr>
            <p:nvPr/>
          </p:nvSpPr>
          <p:spPr bwMode="auto">
            <a:xfrm>
              <a:off x="557213" y="4786313"/>
              <a:ext cx="3024187" cy="1454150"/>
            </a:xfrm>
            <a:custGeom>
              <a:avLst/>
              <a:gdLst>
                <a:gd name="T0" fmla="*/ 12 w 1905"/>
                <a:gd name="T1" fmla="*/ 8 h 916"/>
                <a:gd name="T2" fmla="*/ 4 w 1905"/>
                <a:gd name="T3" fmla="*/ 174 h 916"/>
                <a:gd name="T4" fmla="*/ 35 w 1905"/>
                <a:gd name="T5" fmla="*/ 193 h 916"/>
                <a:gd name="T6" fmla="*/ 54 w 1905"/>
                <a:gd name="T7" fmla="*/ 781 h 916"/>
                <a:gd name="T8" fmla="*/ 428 w 1905"/>
                <a:gd name="T9" fmla="*/ 854 h 916"/>
                <a:gd name="T10" fmla="*/ 397 w 1905"/>
                <a:gd name="T11" fmla="*/ 885 h 916"/>
                <a:gd name="T12" fmla="*/ 428 w 1905"/>
                <a:gd name="T13" fmla="*/ 916 h 916"/>
                <a:gd name="T14" fmla="*/ 655 w 1905"/>
                <a:gd name="T15" fmla="*/ 897 h 916"/>
                <a:gd name="T16" fmla="*/ 636 w 1905"/>
                <a:gd name="T17" fmla="*/ 854 h 916"/>
                <a:gd name="T18" fmla="*/ 1349 w 1905"/>
                <a:gd name="T19" fmla="*/ 781 h 916"/>
                <a:gd name="T20" fmla="*/ 1261 w 1905"/>
                <a:gd name="T21" fmla="*/ 862 h 916"/>
                <a:gd name="T22" fmla="*/ 1261 w 1905"/>
                <a:gd name="T23" fmla="*/ 904 h 916"/>
                <a:gd name="T24" fmla="*/ 1492 w 1905"/>
                <a:gd name="T25" fmla="*/ 912 h 916"/>
                <a:gd name="T26" fmla="*/ 1507 w 1905"/>
                <a:gd name="T27" fmla="*/ 870 h 916"/>
                <a:gd name="T28" fmla="*/ 1411 w 1905"/>
                <a:gd name="T29" fmla="*/ 854 h 916"/>
                <a:gd name="T30" fmla="*/ 1866 w 1905"/>
                <a:gd name="T31" fmla="*/ 774 h 916"/>
                <a:gd name="T32" fmla="*/ 1874 w 1905"/>
                <a:gd name="T33" fmla="*/ 193 h 916"/>
                <a:gd name="T34" fmla="*/ 1905 w 1905"/>
                <a:gd name="T35" fmla="*/ 162 h 916"/>
                <a:gd name="T36" fmla="*/ 1889 w 1905"/>
                <a:gd name="T37" fmla="*/ 0 h 916"/>
                <a:gd name="T38" fmla="*/ 97 w 1905"/>
                <a:gd name="T39" fmla="*/ 720 h 916"/>
                <a:gd name="T40" fmla="*/ 366 w 1905"/>
                <a:gd name="T41" fmla="*/ 408 h 916"/>
                <a:gd name="T42" fmla="*/ 497 w 1905"/>
                <a:gd name="T43" fmla="*/ 454 h 916"/>
                <a:gd name="T44" fmla="*/ 424 w 1905"/>
                <a:gd name="T45" fmla="*/ 385 h 916"/>
                <a:gd name="T46" fmla="*/ 659 w 1905"/>
                <a:gd name="T47" fmla="*/ 324 h 916"/>
                <a:gd name="T48" fmla="*/ 694 w 1905"/>
                <a:gd name="T49" fmla="*/ 358 h 916"/>
                <a:gd name="T50" fmla="*/ 659 w 1905"/>
                <a:gd name="T51" fmla="*/ 393 h 916"/>
                <a:gd name="T52" fmla="*/ 1238 w 1905"/>
                <a:gd name="T53" fmla="*/ 593 h 916"/>
                <a:gd name="T54" fmla="*/ 1222 w 1905"/>
                <a:gd name="T55" fmla="*/ 631 h 916"/>
                <a:gd name="T56" fmla="*/ 1349 w 1905"/>
                <a:gd name="T57" fmla="*/ 651 h 916"/>
                <a:gd name="T58" fmla="*/ 659 w 1905"/>
                <a:gd name="T59" fmla="*/ 651 h 916"/>
                <a:gd name="T60" fmla="*/ 690 w 1905"/>
                <a:gd name="T61" fmla="*/ 620 h 916"/>
                <a:gd name="T62" fmla="*/ 659 w 1905"/>
                <a:gd name="T63" fmla="*/ 589 h 916"/>
                <a:gd name="T64" fmla="*/ 679 w 1905"/>
                <a:gd name="T65" fmla="*/ 454 h 916"/>
                <a:gd name="T66" fmla="*/ 752 w 1905"/>
                <a:gd name="T67" fmla="*/ 377 h 916"/>
                <a:gd name="T68" fmla="*/ 725 w 1905"/>
                <a:gd name="T69" fmla="*/ 289 h 916"/>
                <a:gd name="T70" fmla="*/ 393 w 1905"/>
                <a:gd name="T71" fmla="*/ 262 h 916"/>
                <a:gd name="T72" fmla="*/ 1519 w 1905"/>
                <a:gd name="T73" fmla="*/ 262 h 916"/>
                <a:gd name="T74" fmla="*/ 1214 w 1905"/>
                <a:gd name="T75" fmla="*/ 270 h 916"/>
                <a:gd name="T76" fmla="*/ 1153 w 1905"/>
                <a:gd name="T77" fmla="*/ 358 h 916"/>
                <a:gd name="T78" fmla="*/ 1214 w 1905"/>
                <a:gd name="T79" fmla="*/ 447 h 916"/>
                <a:gd name="T80" fmla="*/ 1349 w 1905"/>
                <a:gd name="T81" fmla="*/ 589 h 916"/>
                <a:gd name="T82" fmla="*/ 1218 w 1905"/>
                <a:gd name="T83" fmla="*/ 374 h 916"/>
                <a:gd name="T84" fmla="*/ 1238 w 1905"/>
                <a:gd name="T85" fmla="*/ 327 h 916"/>
                <a:gd name="T86" fmla="*/ 1492 w 1905"/>
                <a:gd name="T87" fmla="*/ 377 h 916"/>
                <a:gd name="T88" fmla="*/ 1249 w 1905"/>
                <a:gd name="T89" fmla="*/ 393 h 916"/>
                <a:gd name="T90" fmla="*/ 1461 w 1905"/>
                <a:gd name="T91" fmla="*/ 454 h 916"/>
                <a:gd name="T92" fmla="*/ 1554 w 1905"/>
                <a:gd name="T93" fmla="*/ 377 h 916"/>
                <a:gd name="T94" fmla="*/ 1843 w 1905"/>
                <a:gd name="T95" fmla="*/ 131 h 916"/>
                <a:gd name="T96" fmla="*/ 1596 w 1905"/>
                <a:gd name="T97" fmla="*/ 104 h 916"/>
                <a:gd name="T98" fmla="*/ 1554 w 1905"/>
                <a:gd name="T99" fmla="*/ 112 h 916"/>
                <a:gd name="T100" fmla="*/ 359 w 1905"/>
                <a:gd name="T101" fmla="*/ 124 h 916"/>
                <a:gd name="T102" fmla="*/ 324 w 1905"/>
                <a:gd name="T103" fmla="*/ 97 h 916"/>
                <a:gd name="T104" fmla="*/ 297 w 1905"/>
                <a:gd name="T105" fmla="*/ 131 h 916"/>
                <a:gd name="T106" fmla="*/ 1843 w 1905"/>
                <a:gd name="T107" fmla="*/ 131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5" h="916">
                  <a:moveTo>
                    <a:pt x="1874" y="0"/>
                  </a:moveTo>
                  <a:lnTo>
                    <a:pt x="35" y="0"/>
                  </a:lnTo>
                  <a:lnTo>
                    <a:pt x="19" y="0"/>
                  </a:lnTo>
                  <a:lnTo>
                    <a:pt x="12" y="8"/>
                  </a:lnTo>
                  <a:lnTo>
                    <a:pt x="4" y="20"/>
                  </a:lnTo>
                  <a:lnTo>
                    <a:pt x="0" y="31"/>
                  </a:lnTo>
                  <a:lnTo>
                    <a:pt x="0" y="162"/>
                  </a:lnTo>
                  <a:lnTo>
                    <a:pt x="4" y="174"/>
                  </a:lnTo>
                  <a:lnTo>
                    <a:pt x="12" y="181"/>
                  </a:lnTo>
                  <a:lnTo>
                    <a:pt x="19" y="189"/>
                  </a:lnTo>
                  <a:lnTo>
                    <a:pt x="35" y="193"/>
                  </a:lnTo>
                  <a:lnTo>
                    <a:pt x="35" y="193"/>
                  </a:lnTo>
                  <a:lnTo>
                    <a:pt x="35" y="751"/>
                  </a:lnTo>
                  <a:lnTo>
                    <a:pt x="39" y="766"/>
                  </a:lnTo>
                  <a:lnTo>
                    <a:pt x="43" y="774"/>
                  </a:lnTo>
                  <a:lnTo>
                    <a:pt x="54" y="781"/>
                  </a:lnTo>
                  <a:lnTo>
                    <a:pt x="66" y="781"/>
                  </a:lnTo>
                  <a:lnTo>
                    <a:pt x="497" y="781"/>
                  </a:lnTo>
                  <a:lnTo>
                    <a:pt x="497" y="854"/>
                  </a:lnTo>
                  <a:lnTo>
                    <a:pt x="428" y="854"/>
                  </a:lnTo>
                  <a:lnTo>
                    <a:pt x="416" y="854"/>
                  </a:lnTo>
                  <a:lnTo>
                    <a:pt x="405" y="862"/>
                  </a:lnTo>
                  <a:lnTo>
                    <a:pt x="401" y="870"/>
                  </a:lnTo>
                  <a:lnTo>
                    <a:pt x="397" y="885"/>
                  </a:lnTo>
                  <a:lnTo>
                    <a:pt x="401" y="897"/>
                  </a:lnTo>
                  <a:lnTo>
                    <a:pt x="405" y="904"/>
                  </a:lnTo>
                  <a:lnTo>
                    <a:pt x="416" y="912"/>
                  </a:lnTo>
                  <a:lnTo>
                    <a:pt x="428" y="916"/>
                  </a:lnTo>
                  <a:lnTo>
                    <a:pt x="625" y="916"/>
                  </a:lnTo>
                  <a:lnTo>
                    <a:pt x="636" y="912"/>
                  </a:lnTo>
                  <a:lnTo>
                    <a:pt x="648" y="904"/>
                  </a:lnTo>
                  <a:lnTo>
                    <a:pt x="655" y="897"/>
                  </a:lnTo>
                  <a:lnTo>
                    <a:pt x="655" y="885"/>
                  </a:lnTo>
                  <a:lnTo>
                    <a:pt x="655" y="870"/>
                  </a:lnTo>
                  <a:lnTo>
                    <a:pt x="648" y="862"/>
                  </a:lnTo>
                  <a:lnTo>
                    <a:pt x="636" y="854"/>
                  </a:lnTo>
                  <a:lnTo>
                    <a:pt x="625" y="854"/>
                  </a:lnTo>
                  <a:lnTo>
                    <a:pt x="559" y="854"/>
                  </a:lnTo>
                  <a:lnTo>
                    <a:pt x="559" y="781"/>
                  </a:lnTo>
                  <a:lnTo>
                    <a:pt x="1349" y="781"/>
                  </a:lnTo>
                  <a:lnTo>
                    <a:pt x="1349" y="854"/>
                  </a:lnTo>
                  <a:lnTo>
                    <a:pt x="1284" y="854"/>
                  </a:lnTo>
                  <a:lnTo>
                    <a:pt x="1272" y="854"/>
                  </a:lnTo>
                  <a:lnTo>
                    <a:pt x="1261" y="862"/>
                  </a:lnTo>
                  <a:lnTo>
                    <a:pt x="1253" y="870"/>
                  </a:lnTo>
                  <a:lnTo>
                    <a:pt x="1253" y="885"/>
                  </a:lnTo>
                  <a:lnTo>
                    <a:pt x="1253" y="897"/>
                  </a:lnTo>
                  <a:lnTo>
                    <a:pt x="1261" y="904"/>
                  </a:lnTo>
                  <a:lnTo>
                    <a:pt x="1272" y="912"/>
                  </a:lnTo>
                  <a:lnTo>
                    <a:pt x="1284" y="916"/>
                  </a:lnTo>
                  <a:lnTo>
                    <a:pt x="1480" y="916"/>
                  </a:lnTo>
                  <a:lnTo>
                    <a:pt x="1492" y="912"/>
                  </a:lnTo>
                  <a:lnTo>
                    <a:pt x="1504" y="904"/>
                  </a:lnTo>
                  <a:lnTo>
                    <a:pt x="1507" y="897"/>
                  </a:lnTo>
                  <a:lnTo>
                    <a:pt x="1511" y="885"/>
                  </a:lnTo>
                  <a:lnTo>
                    <a:pt x="1507" y="870"/>
                  </a:lnTo>
                  <a:lnTo>
                    <a:pt x="1504" y="862"/>
                  </a:lnTo>
                  <a:lnTo>
                    <a:pt x="1492" y="854"/>
                  </a:lnTo>
                  <a:lnTo>
                    <a:pt x="1480" y="854"/>
                  </a:lnTo>
                  <a:lnTo>
                    <a:pt x="1411" y="854"/>
                  </a:lnTo>
                  <a:lnTo>
                    <a:pt x="1411" y="781"/>
                  </a:lnTo>
                  <a:lnTo>
                    <a:pt x="1843" y="781"/>
                  </a:lnTo>
                  <a:lnTo>
                    <a:pt x="1854" y="781"/>
                  </a:lnTo>
                  <a:lnTo>
                    <a:pt x="1866" y="774"/>
                  </a:lnTo>
                  <a:lnTo>
                    <a:pt x="1870" y="766"/>
                  </a:lnTo>
                  <a:lnTo>
                    <a:pt x="1874" y="751"/>
                  </a:lnTo>
                  <a:lnTo>
                    <a:pt x="1874" y="193"/>
                  </a:lnTo>
                  <a:lnTo>
                    <a:pt x="1874" y="193"/>
                  </a:lnTo>
                  <a:lnTo>
                    <a:pt x="1889" y="189"/>
                  </a:lnTo>
                  <a:lnTo>
                    <a:pt x="1897" y="181"/>
                  </a:lnTo>
                  <a:lnTo>
                    <a:pt x="1905" y="174"/>
                  </a:lnTo>
                  <a:lnTo>
                    <a:pt x="1905" y="162"/>
                  </a:lnTo>
                  <a:lnTo>
                    <a:pt x="1905" y="31"/>
                  </a:lnTo>
                  <a:lnTo>
                    <a:pt x="1905" y="20"/>
                  </a:lnTo>
                  <a:lnTo>
                    <a:pt x="1897" y="8"/>
                  </a:lnTo>
                  <a:lnTo>
                    <a:pt x="1889" y="0"/>
                  </a:lnTo>
                  <a:lnTo>
                    <a:pt x="1874" y="0"/>
                  </a:lnTo>
                  <a:lnTo>
                    <a:pt x="1874" y="0"/>
                  </a:lnTo>
                  <a:close/>
                  <a:moveTo>
                    <a:pt x="497" y="720"/>
                  </a:moveTo>
                  <a:lnTo>
                    <a:pt x="97" y="720"/>
                  </a:lnTo>
                  <a:lnTo>
                    <a:pt x="97" y="193"/>
                  </a:lnTo>
                  <a:lnTo>
                    <a:pt x="312" y="193"/>
                  </a:lnTo>
                  <a:lnTo>
                    <a:pt x="355" y="377"/>
                  </a:lnTo>
                  <a:lnTo>
                    <a:pt x="366" y="408"/>
                  </a:lnTo>
                  <a:lnTo>
                    <a:pt x="386" y="435"/>
                  </a:lnTo>
                  <a:lnTo>
                    <a:pt x="416" y="451"/>
                  </a:lnTo>
                  <a:lnTo>
                    <a:pt x="447" y="454"/>
                  </a:lnTo>
                  <a:lnTo>
                    <a:pt x="497" y="454"/>
                  </a:lnTo>
                  <a:lnTo>
                    <a:pt x="497" y="720"/>
                  </a:lnTo>
                  <a:close/>
                  <a:moveTo>
                    <a:pt x="447" y="393"/>
                  </a:moveTo>
                  <a:lnTo>
                    <a:pt x="436" y="393"/>
                  </a:lnTo>
                  <a:lnTo>
                    <a:pt x="424" y="385"/>
                  </a:lnTo>
                  <a:lnTo>
                    <a:pt x="416" y="377"/>
                  </a:lnTo>
                  <a:lnTo>
                    <a:pt x="413" y="366"/>
                  </a:lnTo>
                  <a:lnTo>
                    <a:pt x="405" y="324"/>
                  </a:lnTo>
                  <a:lnTo>
                    <a:pt x="659" y="324"/>
                  </a:lnTo>
                  <a:lnTo>
                    <a:pt x="671" y="327"/>
                  </a:lnTo>
                  <a:lnTo>
                    <a:pt x="682" y="335"/>
                  </a:lnTo>
                  <a:lnTo>
                    <a:pt x="690" y="347"/>
                  </a:lnTo>
                  <a:lnTo>
                    <a:pt x="694" y="358"/>
                  </a:lnTo>
                  <a:lnTo>
                    <a:pt x="690" y="374"/>
                  </a:lnTo>
                  <a:lnTo>
                    <a:pt x="682" y="381"/>
                  </a:lnTo>
                  <a:lnTo>
                    <a:pt x="671" y="389"/>
                  </a:lnTo>
                  <a:lnTo>
                    <a:pt x="659" y="393"/>
                  </a:lnTo>
                  <a:lnTo>
                    <a:pt x="447" y="393"/>
                  </a:lnTo>
                  <a:close/>
                  <a:moveTo>
                    <a:pt x="1349" y="589"/>
                  </a:moveTo>
                  <a:lnTo>
                    <a:pt x="1249" y="589"/>
                  </a:lnTo>
                  <a:lnTo>
                    <a:pt x="1238" y="593"/>
                  </a:lnTo>
                  <a:lnTo>
                    <a:pt x="1230" y="601"/>
                  </a:lnTo>
                  <a:lnTo>
                    <a:pt x="1222" y="608"/>
                  </a:lnTo>
                  <a:lnTo>
                    <a:pt x="1218" y="620"/>
                  </a:lnTo>
                  <a:lnTo>
                    <a:pt x="1222" y="631"/>
                  </a:lnTo>
                  <a:lnTo>
                    <a:pt x="1230" y="643"/>
                  </a:lnTo>
                  <a:lnTo>
                    <a:pt x="1238" y="651"/>
                  </a:lnTo>
                  <a:lnTo>
                    <a:pt x="1249" y="651"/>
                  </a:lnTo>
                  <a:lnTo>
                    <a:pt x="1349" y="651"/>
                  </a:lnTo>
                  <a:lnTo>
                    <a:pt x="1349" y="720"/>
                  </a:lnTo>
                  <a:lnTo>
                    <a:pt x="559" y="720"/>
                  </a:lnTo>
                  <a:lnTo>
                    <a:pt x="559" y="651"/>
                  </a:lnTo>
                  <a:lnTo>
                    <a:pt x="659" y="651"/>
                  </a:lnTo>
                  <a:lnTo>
                    <a:pt x="671" y="651"/>
                  </a:lnTo>
                  <a:lnTo>
                    <a:pt x="679" y="643"/>
                  </a:lnTo>
                  <a:lnTo>
                    <a:pt x="686" y="631"/>
                  </a:lnTo>
                  <a:lnTo>
                    <a:pt x="690" y="620"/>
                  </a:lnTo>
                  <a:lnTo>
                    <a:pt x="686" y="608"/>
                  </a:lnTo>
                  <a:lnTo>
                    <a:pt x="679" y="601"/>
                  </a:lnTo>
                  <a:lnTo>
                    <a:pt x="671" y="593"/>
                  </a:lnTo>
                  <a:lnTo>
                    <a:pt x="659" y="589"/>
                  </a:lnTo>
                  <a:lnTo>
                    <a:pt x="559" y="589"/>
                  </a:lnTo>
                  <a:lnTo>
                    <a:pt x="559" y="454"/>
                  </a:lnTo>
                  <a:lnTo>
                    <a:pt x="659" y="454"/>
                  </a:lnTo>
                  <a:lnTo>
                    <a:pt x="679" y="454"/>
                  </a:lnTo>
                  <a:lnTo>
                    <a:pt x="694" y="447"/>
                  </a:lnTo>
                  <a:lnTo>
                    <a:pt x="725" y="427"/>
                  </a:lnTo>
                  <a:lnTo>
                    <a:pt x="748" y="397"/>
                  </a:lnTo>
                  <a:lnTo>
                    <a:pt x="752" y="377"/>
                  </a:lnTo>
                  <a:lnTo>
                    <a:pt x="756" y="358"/>
                  </a:lnTo>
                  <a:lnTo>
                    <a:pt x="752" y="339"/>
                  </a:lnTo>
                  <a:lnTo>
                    <a:pt x="748" y="320"/>
                  </a:lnTo>
                  <a:lnTo>
                    <a:pt x="725" y="289"/>
                  </a:lnTo>
                  <a:lnTo>
                    <a:pt x="694" y="270"/>
                  </a:lnTo>
                  <a:lnTo>
                    <a:pt x="679" y="262"/>
                  </a:lnTo>
                  <a:lnTo>
                    <a:pt x="659" y="262"/>
                  </a:lnTo>
                  <a:lnTo>
                    <a:pt x="393" y="262"/>
                  </a:lnTo>
                  <a:lnTo>
                    <a:pt x="389" y="262"/>
                  </a:lnTo>
                  <a:lnTo>
                    <a:pt x="374" y="193"/>
                  </a:lnTo>
                  <a:lnTo>
                    <a:pt x="1534" y="193"/>
                  </a:lnTo>
                  <a:lnTo>
                    <a:pt x="1519" y="262"/>
                  </a:lnTo>
                  <a:lnTo>
                    <a:pt x="1515" y="262"/>
                  </a:lnTo>
                  <a:lnTo>
                    <a:pt x="1249" y="262"/>
                  </a:lnTo>
                  <a:lnTo>
                    <a:pt x="1230" y="262"/>
                  </a:lnTo>
                  <a:lnTo>
                    <a:pt x="1214" y="270"/>
                  </a:lnTo>
                  <a:lnTo>
                    <a:pt x="1184" y="289"/>
                  </a:lnTo>
                  <a:lnTo>
                    <a:pt x="1160" y="320"/>
                  </a:lnTo>
                  <a:lnTo>
                    <a:pt x="1157" y="339"/>
                  </a:lnTo>
                  <a:lnTo>
                    <a:pt x="1153" y="358"/>
                  </a:lnTo>
                  <a:lnTo>
                    <a:pt x="1157" y="377"/>
                  </a:lnTo>
                  <a:lnTo>
                    <a:pt x="1160" y="397"/>
                  </a:lnTo>
                  <a:lnTo>
                    <a:pt x="1184" y="427"/>
                  </a:lnTo>
                  <a:lnTo>
                    <a:pt x="1214" y="447"/>
                  </a:lnTo>
                  <a:lnTo>
                    <a:pt x="1230" y="454"/>
                  </a:lnTo>
                  <a:lnTo>
                    <a:pt x="1249" y="454"/>
                  </a:lnTo>
                  <a:lnTo>
                    <a:pt x="1349" y="454"/>
                  </a:lnTo>
                  <a:lnTo>
                    <a:pt x="1349" y="589"/>
                  </a:lnTo>
                  <a:close/>
                  <a:moveTo>
                    <a:pt x="1249" y="393"/>
                  </a:moveTo>
                  <a:lnTo>
                    <a:pt x="1238" y="389"/>
                  </a:lnTo>
                  <a:lnTo>
                    <a:pt x="1226" y="381"/>
                  </a:lnTo>
                  <a:lnTo>
                    <a:pt x="1218" y="374"/>
                  </a:lnTo>
                  <a:lnTo>
                    <a:pt x="1214" y="358"/>
                  </a:lnTo>
                  <a:lnTo>
                    <a:pt x="1218" y="347"/>
                  </a:lnTo>
                  <a:lnTo>
                    <a:pt x="1226" y="335"/>
                  </a:lnTo>
                  <a:lnTo>
                    <a:pt x="1238" y="327"/>
                  </a:lnTo>
                  <a:lnTo>
                    <a:pt x="1249" y="324"/>
                  </a:lnTo>
                  <a:lnTo>
                    <a:pt x="1504" y="324"/>
                  </a:lnTo>
                  <a:lnTo>
                    <a:pt x="1496" y="366"/>
                  </a:lnTo>
                  <a:lnTo>
                    <a:pt x="1492" y="377"/>
                  </a:lnTo>
                  <a:lnTo>
                    <a:pt x="1484" y="385"/>
                  </a:lnTo>
                  <a:lnTo>
                    <a:pt x="1473" y="393"/>
                  </a:lnTo>
                  <a:lnTo>
                    <a:pt x="1461" y="393"/>
                  </a:lnTo>
                  <a:lnTo>
                    <a:pt x="1249" y="393"/>
                  </a:lnTo>
                  <a:close/>
                  <a:moveTo>
                    <a:pt x="1812" y="720"/>
                  </a:moveTo>
                  <a:lnTo>
                    <a:pt x="1411" y="720"/>
                  </a:lnTo>
                  <a:lnTo>
                    <a:pt x="1411" y="454"/>
                  </a:lnTo>
                  <a:lnTo>
                    <a:pt x="1461" y="454"/>
                  </a:lnTo>
                  <a:lnTo>
                    <a:pt x="1492" y="451"/>
                  </a:lnTo>
                  <a:lnTo>
                    <a:pt x="1523" y="435"/>
                  </a:lnTo>
                  <a:lnTo>
                    <a:pt x="1542" y="408"/>
                  </a:lnTo>
                  <a:lnTo>
                    <a:pt x="1554" y="377"/>
                  </a:lnTo>
                  <a:lnTo>
                    <a:pt x="1596" y="193"/>
                  </a:lnTo>
                  <a:lnTo>
                    <a:pt x="1812" y="193"/>
                  </a:lnTo>
                  <a:lnTo>
                    <a:pt x="1812" y="720"/>
                  </a:lnTo>
                  <a:close/>
                  <a:moveTo>
                    <a:pt x="1843" y="131"/>
                  </a:moveTo>
                  <a:lnTo>
                    <a:pt x="1612" y="131"/>
                  </a:lnTo>
                  <a:lnTo>
                    <a:pt x="1608" y="120"/>
                  </a:lnTo>
                  <a:lnTo>
                    <a:pt x="1604" y="112"/>
                  </a:lnTo>
                  <a:lnTo>
                    <a:pt x="1596" y="104"/>
                  </a:lnTo>
                  <a:lnTo>
                    <a:pt x="1585" y="97"/>
                  </a:lnTo>
                  <a:lnTo>
                    <a:pt x="1573" y="97"/>
                  </a:lnTo>
                  <a:lnTo>
                    <a:pt x="1561" y="104"/>
                  </a:lnTo>
                  <a:lnTo>
                    <a:pt x="1554" y="112"/>
                  </a:lnTo>
                  <a:lnTo>
                    <a:pt x="1550" y="124"/>
                  </a:lnTo>
                  <a:lnTo>
                    <a:pt x="1546" y="131"/>
                  </a:lnTo>
                  <a:lnTo>
                    <a:pt x="363" y="131"/>
                  </a:lnTo>
                  <a:lnTo>
                    <a:pt x="359" y="124"/>
                  </a:lnTo>
                  <a:lnTo>
                    <a:pt x="355" y="112"/>
                  </a:lnTo>
                  <a:lnTo>
                    <a:pt x="347" y="104"/>
                  </a:lnTo>
                  <a:lnTo>
                    <a:pt x="336" y="97"/>
                  </a:lnTo>
                  <a:lnTo>
                    <a:pt x="324" y="97"/>
                  </a:lnTo>
                  <a:lnTo>
                    <a:pt x="312" y="104"/>
                  </a:lnTo>
                  <a:lnTo>
                    <a:pt x="305" y="112"/>
                  </a:lnTo>
                  <a:lnTo>
                    <a:pt x="301" y="120"/>
                  </a:lnTo>
                  <a:lnTo>
                    <a:pt x="297" y="131"/>
                  </a:lnTo>
                  <a:lnTo>
                    <a:pt x="66" y="131"/>
                  </a:lnTo>
                  <a:lnTo>
                    <a:pt x="66" y="62"/>
                  </a:lnTo>
                  <a:lnTo>
                    <a:pt x="1843" y="62"/>
                  </a:lnTo>
                  <a:lnTo>
                    <a:pt x="184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229"/>
            <p:cNvSpPr>
              <a:spLocks noEditPoints="1"/>
            </p:cNvSpPr>
            <p:nvPr/>
          </p:nvSpPr>
          <p:spPr bwMode="auto">
            <a:xfrm>
              <a:off x="557213" y="3479800"/>
              <a:ext cx="3024187" cy="830263"/>
            </a:xfrm>
            <a:custGeom>
              <a:avLst/>
              <a:gdLst>
                <a:gd name="T0" fmla="*/ 19 w 1905"/>
                <a:gd name="T1" fmla="*/ 4 h 523"/>
                <a:gd name="T2" fmla="*/ 0 w 1905"/>
                <a:gd name="T3" fmla="*/ 31 h 523"/>
                <a:gd name="T4" fmla="*/ 12 w 1905"/>
                <a:gd name="T5" fmla="*/ 185 h 523"/>
                <a:gd name="T6" fmla="*/ 397 w 1905"/>
                <a:gd name="T7" fmla="*/ 193 h 523"/>
                <a:gd name="T8" fmla="*/ 343 w 1905"/>
                <a:gd name="T9" fmla="*/ 320 h 523"/>
                <a:gd name="T10" fmla="*/ 289 w 1905"/>
                <a:gd name="T11" fmla="*/ 377 h 523"/>
                <a:gd name="T12" fmla="*/ 266 w 1905"/>
                <a:gd name="T13" fmla="*/ 458 h 523"/>
                <a:gd name="T14" fmla="*/ 285 w 1905"/>
                <a:gd name="T15" fmla="*/ 489 h 523"/>
                <a:gd name="T16" fmla="*/ 397 w 1905"/>
                <a:gd name="T17" fmla="*/ 493 h 523"/>
                <a:gd name="T18" fmla="*/ 416 w 1905"/>
                <a:gd name="T19" fmla="*/ 520 h 523"/>
                <a:gd name="T20" fmla="*/ 451 w 1905"/>
                <a:gd name="T21" fmla="*/ 512 h 523"/>
                <a:gd name="T22" fmla="*/ 459 w 1905"/>
                <a:gd name="T23" fmla="*/ 489 h 523"/>
                <a:gd name="T24" fmla="*/ 582 w 1905"/>
                <a:gd name="T25" fmla="*/ 481 h 523"/>
                <a:gd name="T26" fmla="*/ 586 w 1905"/>
                <a:gd name="T27" fmla="*/ 431 h 523"/>
                <a:gd name="T28" fmla="*/ 551 w 1905"/>
                <a:gd name="T29" fmla="*/ 354 h 523"/>
                <a:gd name="T30" fmla="*/ 486 w 1905"/>
                <a:gd name="T31" fmla="*/ 308 h 523"/>
                <a:gd name="T32" fmla="*/ 921 w 1905"/>
                <a:gd name="T33" fmla="*/ 193 h 523"/>
                <a:gd name="T34" fmla="*/ 871 w 1905"/>
                <a:gd name="T35" fmla="*/ 320 h 523"/>
                <a:gd name="T36" fmla="*/ 814 w 1905"/>
                <a:gd name="T37" fmla="*/ 377 h 523"/>
                <a:gd name="T38" fmla="*/ 790 w 1905"/>
                <a:gd name="T39" fmla="*/ 458 h 523"/>
                <a:gd name="T40" fmla="*/ 810 w 1905"/>
                <a:gd name="T41" fmla="*/ 489 h 523"/>
                <a:gd name="T42" fmla="*/ 921 w 1905"/>
                <a:gd name="T43" fmla="*/ 493 h 523"/>
                <a:gd name="T44" fmla="*/ 941 w 1905"/>
                <a:gd name="T45" fmla="*/ 520 h 523"/>
                <a:gd name="T46" fmla="*/ 975 w 1905"/>
                <a:gd name="T47" fmla="*/ 512 h 523"/>
                <a:gd name="T48" fmla="*/ 983 w 1905"/>
                <a:gd name="T49" fmla="*/ 489 h 523"/>
                <a:gd name="T50" fmla="*/ 1107 w 1905"/>
                <a:gd name="T51" fmla="*/ 481 h 523"/>
                <a:gd name="T52" fmla="*/ 1114 w 1905"/>
                <a:gd name="T53" fmla="*/ 431 h 523"/>
                <a:gd name="T54" fmla="*/ 1080 w 1905"/>
                <a:gd name="T55" fmla="*/ 354 h 523"/>
                <a:gd name="T56" fmla="*/ 1014 w 1905"/>
                <a:gd name="T57" fmla="*/ 308 h 523"/>
                <a:gd name="T58" fmla="*/ 1450 w 1905"/>
                <a:gd name="T59" fmla="*/ 193 h 523"/>
                <a:gd name="T60" fmla="*/ 1396 w 1905"/>
                <a:gd name="T61" fmla="*/ 320 h 523"/>
                <a:gd name="T62" fmla="*/ 1342 w 1905"/>
                <a:gd name="T63" fmla="*/ 377 h 523"/>
                <a:gd name="T64" fmla="*/ 1319 w 1905"/>
                <a:gd name="T65" fmla="*/ 458 h 523"/>
                <a:gd name="T66" fmla="*/ 1338 w 1905"/>
                <a:gd name="T67" fmla="*/ 489 h 523"/>
                <a:gd name="T68" fmla="*/ 1450 w 1905"/>
                <a:gd name="T69" fmla="*/ 493 h 523"/>
                <a:gd name="T70" fmla="*/ 1469 w 1905"/>
                <a:gd name="T71" fmla="*/ 520 h 523"/>
                <a:gd name="T72" fmla="*/ 1504 w 1905"/>
                <a:gd name="T73" fmla="*/ 512 h 523"/>
                <a:gd name="T74" fmla="*/ 1511 w 1905"/>
                <a:gd name="T75" fmla="*/ 489 h 523"/>
                <a:gd name="T76" fmla="*/ 1635 w 1905"/>
                <a:gd name="T77" fmla="*/ 481 h 523"/>
                <a:gd name="T78" fmla="*/ 1639 w 1905"/>
                <a:gd name="T79" fmla="*/ 431 h 523"/>
                <a:gd name="T80" fmla="*/ 1604 w 1905"/>
                <a:gd name="T81" fmla="*/ 354 h 523"/>
                <a:gd name="T82" fmla="*/ 1538 w 1905"/>
                <a:gd name="T83" fmla="*/ 308 h 523"/>
                <a:gd name="T84" fmla="*/ 1874 w 1905"/>
                <a:gd name="T85" fmla="*/ 193 h 523"/>
                <a:gd name="T86" fmla="*/ 1905 w 1905"/>
                <a:gd name="T87" fmla="*/ 177 h 523"/>
                <a:gd name="T88" fmla="*/ 1905 w 1905"/>
                <a:gd name="T89" fmla="*/ 19 h 523"/>
                <a:gd name="T90" fmla="*/ 1874 w 1905"/>
                <a:gd name="T91" fmla="*/ 0 h 523"/>
                <a:gd name="T92" fmla="*/ 332 w 1905"/>
                <a:gd name="T93" fmla="*/ 427 h 523"/>
                <a:gd name="T94" fmla="*/ 397 w 1905"/>
                <a:gd name="T95" fmla="*/ 366 h 523"/>
                <a:gd name="T96" fmla="*/ 490 w 1905"/>
                <a:gd name="T97" fmla="*/ 377 h 523"/>
                <a:gd name="T98" fmla="*/ 524 w 1905"/>
                <a:gd name="T99" fmla="*/ 427 h 523"/>
                <a:gd name="T100" fmla="*/ 871 w 1905"/>
                <a:gd name="T101" fmla="*/ 400 h 523"/>
                <a:gd name="T102" fmla="*/ 952 w 1905"/>
                <a:gd name="T103" fmla="*/ 358 h 523"/>
                <a:gd name="T104" fmla="*/ 1037 w 1905"/>
                <a:gd name="T105" fmla="*/ 400 h 523"/>
                <a:gd name="T106" fmla="*/ 1577 w 1905"/>
                <a:gd name="T107" fmla="*/ 427 h 523"/>
                <a:gd name="T108" fmla="*/ 1423 w 1905"/>
                <a:gd name="T109" fmla="*/ 377 h 523"/>
                <a:gd name="T110" fmla="*/ 1511 w 1905"/>
                <a:gd name="T111" fmla="*/ 366 h 523"/>
                <a:gd name="T112" fmla="*/ 1577 w 1905"/>
                <a:gd name="T113" fmla="*/ 427 h 523"/>
                <a:gd name="T114" fmla="*/ 66 w 1905"/>
                <a:gd name="T115" fmla="*/ 131 h 523"/>
                <a:gd name="T116" fmla="*/ 1843 w 1905"/>
                <a:gd name="T117" fmla="*/ 131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05" h="523">
                  <a:moveTo>
                    <a:pt x="1874" y="0"/>
                  </a:moveTo>
                  <a:lnTo>
                    <a:pt x="35" y="0"/>
                  </a:lnTo>
                  <a:lnTo>
                    <a:pt x="19" y="4"/>
                  </a:lnTo>
                  <a:lnTo>
                    <a:pt x="12" y="12"/>
                  </a:lnTo>
                  <a:lnTo>
                    <a:pt x="4" y="19"/>
                  </a:lnTo>
                  <a:lnTo>
                    <a:pt x="0" y="31"/>
                  </a:lnTo>
                  <a:lnTo>
                    <a:pt x="0" y="162"/>
                  </a:lnTo>
                  <a:lnTo>
                    <a:pt x="4" y="177"/>
                  </a:lnTo>
                  <a:lnTo>
                    <a:pt x="12" y="185"/>
                  </a:lnTo>
                  <a:lnTo>
                    <a:pt x="19" y="193"/>
                  </a:lnTo>
                  <a:lnTo>
                    <a:pt x="35" y="193"/>
                  </a:lnTo>
                  <a:lnTo>
                    <a:pt x="397" y="193"/>
                  </a:lnTo>
                  <a:lnTo>
                    <a:pt x="397" y="300"/>
                  </a:lnTo>
                  <a:lnTo>
                    <a:pt x="370" y="308"/>
                  </a:lnTo>
                  <a:lnTo>
                    <a:pt x="343" y="320"/>
                  </a:lnTo>
                  <a:lnTo>
                    <a:pt x="324" y="335"/>
                  </a:lnTo>
                  <a:lnTo>
                    <a:pt x="305" y="354"/>
                  </a:lnTo>
                  <a:lnTo>
                    <a:pt x="289" y="377"/>
                  </a:lnTo>
                  <a:lnTo>
                    <a:pt x="274" y="404"/>
                  </a:lnTo>
                  <a:lnTo>
                    <a:pt x="270" y="431"/>
                  </a:lnTo>
                  <a:lnTo>
                    <a:pt x="266" y="458"/>
                  </a:lnTo>
                  <a:lnTo>
                    <a:pt x="266" y="470"/>
                  </a:lnTo>
                  <a:lnTo>
                    <a:pt x="274" y="481"/>
                  </a:lnTo>
                  <a:lnTo>
                    <a:pt x="285" y="489"/>
                  </a:lnTo>
                  <a:lnTo>
                    <a:pt x="297" y="489"/>
                  </a:lnTo>
                  <a:lnTo>
                    <a:pt x="397" y="489"/>
                  </a:lnTo>
                  <a:lnTo>
                    <a:pt x="397" y="493"/>
                  </a:lnTo>
                  <a:lnTo>
                    <a:pt x="401" y="504"/>
                  </a:lnTo>
                  <a:lnTo>
                    <a:pt x="405" y="512"/>
                  </a:lnTo>
                  <a:lnTo>
                    <a:pt x="416" y="520"/>
                  </a:lnTo>
                  <a:lnTo>
                    <a:pt x="428" y="523"/>
                  </a:lnTo>
                  <a:lnTo>
                    <a:pt x="440" y="520"/>
                  </a:lnTo>
                  <a:lnTo>
                    <a:pt x="451" y="512"/>
                  </a:lnTo>
                  <a:lnTo>
                    <a:pt x="455" y="504"/>
                  </a:lnTo>
                  <a:lnTo>
                    <a:pt x="459" y="493"/>
                  </a:lnTo>
                  <a:lnTo>
                    <a:pt x="459" y="489"/>
                  </a:lnTo>
                  <a:lnTo>
                    <a:pt x="559" y="489"/>
                  </a:lnTo>
                  <a:lnTo>
                    <a:pt x="571" y="489"/>
                  </a:lnTo>
                  <a:lnTo>
                    <a:pt x="582" y="481"/>
                  </a:lnTo>
                  <a:lnTo>
                    <a:pt x="586" y="470"/>
                  </a:lnTo>
                  <a:lnTo>
                    <a:pt x="590" y="458"/>
                  </a:lnTo>
                  <a:lnTo>
                    <a:pt x="586" y="431"/>
                  </a:lnTo>
                  <a:lnTo>
                    <a:pt x="578" y="404"/>
                  </a:lnTo>
                  <a:lnTo>
                    <a:pt x="567" y="377"/>
                  </a:lnTo>
                  <a:lnTo>
                    <a:pt x="551" y="354"/>
                  </a:lnTo>
                  <a:lnTo>
                    <a:pt x="532" y="335"/>
                  </a:lnTo>
                  <a:lnTo>
                    <a:pt x="513" y="320"/>
                  </a:lnTo>
                  <a:lnTo>
                    <a:pt x="486" y="308"/>
                  </a:lnTo>
                  <a:lnTo>
                    <a:pt x="459" y="300"/>
                  </a:lnTo>
                  <a:lnTo>
                    <a:pt x="459" y="193"/>
                  </a:lnTo>
                  <a:lnTo>
                    <a:pt x="921" y="193"/>
                  </a:lnTo>
                  <a:lnTo>
                    <a:pt x="921" y="300"/>
                  </a:lnTo>
                  <a:lnTo>
                    <a:pt x="895" y="308"/>
                  </a:lnTo>
                  <a:lnTo>
                    <a:pt x="871" y="320"/>
                  </a:lnTo>
                  <a:lnTo>
                    <a:pt x="848" y="335"/>
                  </a:lnTo>
                  <a:lnTo>
                    <a:pt x="829" y="354"/>
                  </a:lnTo>
                  <a:lnTo>
                    <a:pt x="814" y="377"/>
                  </a:lnTo>
                  <a:lnTo>
                    <a:pt x="802" y="404"/>
                  </a:lnTo>
                  <a:lnTo>
                    <a:pt x="794" y="431"/>
                  </a:lnTo>
                  <a:lnTo>
                    <a:pt x="790" y="458"/>
                  </a:lnTo>
                  <a:lnTo>
                    <a:pt x="794" y="470"/>
                  </a:lnTo>
                  <a:lnTo>
                    <a:pt x="802" y="481"/>
                  </a:lnTo>
                  <a:lnTo>
                    <a:pt x="810" y="489"/>
                  </a:lnTo>
                  <a:lnTo>
                    <a:pt x="821" y="489"/>
                  </a:lnTo>
                  <a:lnTo>
                    <a:pt x="921" y="489"/>
                  </a:lnTo>
                  <a:lnTo>
                    <a:pt x="921" y="493"/>
                  </a:lnTo>
                  <a:lnTo>
                    <a:pt x="925" y="504"/>
                  </a:lnTo>
                  <a:lnTo>
                    <a:pt x="933" y="512"/>
                  </a:lnTo>
                  <a:lnTo>
                    <a:pt x="941" y="520"/>
                  </a:lnTo>
                  <a:lnTo>
                    <a:pt x="952" y="523"/>
                  </a:lnTo>
                  <a:lnTo>
                    <a:pt x="968" y="520"/>
                  </a:lnTo>
                  <a:lnTo>
                    <a:pt x="975" y="512"/>
                  </a:lnTo>
                  <a:lnTo>
                    <a:pt x="983" y="504"/>
                  </a:lnTo>
                  <a:lnTo>
                    <a:pt x="983" y="493"/>
                  </a:lnTo>
                  <a:lnTo>
                    <a:pt x="983" y="489"/>
                  </a:lnTo>
                  <a:lnTo>
                    <a:pt x="1087" y="489"/>
                  </a:lnTo>
                  <a:lnTo>
                    <a:pt x="1099" y="489"/>
                  </a:lnTo>
                  <a:lnTo>
                    <a:pt x="1107" y="481"/>
                  </a:lnTo>
                  <a:lnTo>
                    <a:pt x="1114" y="470"/>
                  </a:lnTo>
                  <a:lnTo>
                    <a:pt x="1118" y="458"/>
                  </a:lnTo>
                  <a:lnTo>
                    <a:pt x="1114" y="431"/>
                  </a:lnTo>
                  <a:lnTo>
                    <a:pt x="1107" y="404"/>
                  </a:lnTo>
                  <a:lnTo>
                    <a:pt x="1095" y="377"/>
                  </a:lnTo>
                  <a:lnTo>
                    <a:pt x="1080" y="354"/>
                  </a:lnTo>
                  <a:lnTo>
                    <a:pt x="1060" y="335"/>
                  </a:lnTo>
                  <a:lnTo>
                    <a:pt x="1037" y="320"/>
                  </a:lnTo>
                  <a:lnTo>
                    <a:pt x="1014" y="308"/>
                  </a:lnTo>
                  <a:lnTo>
                    <a:pt x="983" y="300"/>
                  </a:lnTo>
                  <a:lnTo>
                    <a:pt x="983" y="193"/>
                  </a:lnTo>
                  <a:lnTo>
                    <a:pt x="1450" y="193"/>
                  </a:lnTo>
                  <a:lnTo>
                    <a:pt x="1450" y="300"/>
                  </a:lnTo>
                  <a:lnTo>
                    <a:pt x="1423" y="308"/>
                  </a:lnTo>
                  <a:lnTo>
                    <a:pt x="1396" y="320"/>
                  </a:lnTo>
                  <a:lnTo>
                    <a:pt x="1376" y="335"/>
                  </a:lnTo>
                  <a:lnTo>
                    <a:pt x="1357" y="354"/>
                  </a:lnTo>
                  <a:lnTo>
                    <a:pt x="1342" y="377"/>
                  </a:lnTo>
                  <a:lnTo>
                    <a:pt x="1330" y="404"/>
                  </a:lnTo>
                  <a:lnTo>
                    <a:pt x="1322" y="431"/>
                  </a:lnTo>
                  <a:lnTo>
                    <a:pt x="1319" y="458"/>
                  </a:lnTo>
                  <a:lnTo>
                    <a:pt x="1322" y="470"/>
                  </a:lnTo>
                  <a:lnTo>
                    <a:pt x="1326" y="481"/>
                  </a:lnTo>
                  <a:lnTo>
                    <a:pt x="1338" y="489"/>
                  </a:lnTo>
                  <a:lnTo>
                    <a:pt x="1349" y="489"/>
                  </a:lnTo>
                  <a:lnTo>
                    <a:pt x="1450" y="489"/>
                  </a:lnTo>
                  <a:lnTo>
                    <a:pt x="1450" y="493"/>
                  </a:lnTo>
                  <a:lnTo>
                    <a:pt x="1453" y="504"/>
                  </a:lnTo>
                  <a:lnTo>
                    <a:pt x="1457" y="512"/>
                  </a:lnTo>
                  <a:lnTo>
                    <a:pt x="1469" y="520"/>
                  </a:lnTo>
                  <a:lnTo>
                    <a:pt x="1480" y="523"/>
                  </a:lnTo>
                  <a:lnTo>
                    <a:pt x="1492" y="520"/>
                  </a:lnTo>
                  <a:lnTo>
                    <a:pt x="1504" y="512"/>
                  </a:lnTo>
                  <a:lnTo>
                    <a:pt x="1507" y="504"/>
                  </a:lnTo>
                  <a:lnTo>
                    <a:pt x="1511" y="493"/>
                  </a:lnTo>
                  <a:lnTo>
                    <a:pt x="1511" y="489"/>
                  </a:lnTo>
                  <a:lnTo>
                    <a:pt x="1612" y="489"/>
                  </a:lnTo>
                  <a:lnTo>
                    <a:pt x="1623" y="489"/>
                  </a:lnTo>
                  <a:lnTo>
                    <a:pt x="1635" y="481"/>
                  </a:lnTo>
                  <a:lnTo>
                    <a:pt x="1642" y="470"/>
                  </a:lnTo>
                  <a:lnTo>
                    <a:pt x="1642" y="458"/>
                  </a:lnTo>
                  <a:lnTo>
                    <a:pt x="1639" y="431"/>
                  </a:lnTo>
                  <a:lnTo>
                    <a:pt x="1635" y="404"/>
                  </a:lnTo>
                  <a:lnTo>
                    <a:pt x="1619" y="377"/>
                  </a:lnTo>
                  <a:lnTo>
                    <a:pt x="1604" y="354"/>
                  </a:lnTo>
                  <a:lnTo>
                    <a:pt x="1585" y="335"/>
                  </a:lnTo>
                  <a:lnTo>
                    <a:pt x="1565" y="320"/>
                  </a:lnTo>
                  <a:lnTo>
                    <a:pt x="1538" y="308"/>
                  </a:lnTo>
                  <a:lnTo>
                    <a:pt x="1511" y="300"/>
                  </a:lnTo>
                  <a:lnTo>
                    <a:pt x="1511" y="193"/>
                  </a:lnTo>
                  <a:lnTo>
                    <a:pt x="1874" y="193"/>
                  </a:lnTo>
                  <a:lnTo>
                    <a:pt x="1889" y="193"/>
                  </a:lnTo>
                  <a:lnTo>
                    <a:pt x="1897" y="185"/>
                  </a:lnTo>
                  <a:lnTo>
                    <a:pt x="1905" y="177"/>
                  </a:lnTo>
                  <a:lnTo>
                    <a:pt x="1905" y="162"/>
                  </a:lnTo>
                  <a:lnTo>
                    <a:pt x="1905" y="31"/>
                  </a:lnTo>
                  <a:lnTo>
                    <a:pt x="1905" y="19"/>
                  </a:lnTo>
                  <a:lnTo>
                    <a:pt x="1897" y="12"/>
                  </a:lnTo>
                  <a:lnTo>
                    <a:pt x="1889" y="4"/>
                  </a:lnTo>
                  <a:lnTo>
                    <a:pt x="1874" y="0"/>
                  </a:lnTo>
                  <a:lnTo>
                    <a:pt x="1874" y="0"/>
                  </a:lnTo>
                  <a:close/>
                  <a:moveTo>
                    <a:pt x="524" y="427"/>
                  </a:moveTo>
                  <a:lnTo>
                    <a:pt x="332" y="427"/>
                  </a:lnTo>
                  <a:lnTo>
                    <a:pt x="347" y="400"/>
                  </a:lnTo>
                  <a:lnTo>
                    <a:pt x="366" y="377"/>
                  </a:lnTo>
                  <a:lnTo>
                    <a:pt x="397" y="366"/>
                  </a:lnTo>
                  <a:lnTo>
                    <a:pt x="428" y="358"/>
                  </a:lnTo>
                  <a:lnTo>
                    <a:pt x="459" y="366"/>
                  </a:lnTo>
                  <a:lnTo>
                    <a:pt x="490" y="377"/>
                  </a:lnTo>
                  <a:lnTo>
                    <a:pt x="509" y="400"/>
                  </a:lnTo>
                  <a:lnTo>
                    <a:pt x="524" y="427"/>
                  </a:lnTo>
                  <a:lnTo>
                    <a:pt x="524" y="427"/>
                  </a:lnTo>
                  <a:close/>
                  <a:moveTo>
                    <a:pt x="1049" y="427"/>
                  </a:moveTo>
                  <a:lnTo>
                    <a:pt x="860" y="427"/>
                  </a:lnTo>
                  <a:lnTo>
                    <a:pt x="871" y="400"/>
                  </a:lnTo>
                  <a:lnTo>
                    <a:pt x="895" y="377"/>
                  </a:lnTo>
                  <a:lnTo>
                    <a:pt x="921" y="366"/>
                  </a:lnTo>
                  <a:lnTo>
                    <a:pt x="952" y="358"/>
                  </a:lnTo>
                  <a:lnTo>
                    <a:pt x="987" y="366"/>
                  </a:lnTo>
                  <a:lnTo>
                    <a:pt x="1014" y="377"/>
                  </a:lnTo>
                  <a:lnTo>
                    <a:pt x="1037" y="400"/>
                  </a:lnTo>
                  <a:lnTo>
                    <a:pt x="1049" y="427"/>
                  </a:lnTo>
                  <a:lnTo>
                    <a:pt x="1049" y="427"/>
                  </a:lnTo>
                  <a:close/>
                  <a:moveTo>
                    <a:pt x="1577" y="427"/>
                  </a:moveTo>
                  <a:lnTo>
                    <a:pt x="1384" y="427"/>
                  </a:lnTo>
                  <a:lnTo>
                    <a:pt x="1400" y="400"/>
                  </a:lnTo>
                  <a:lnTo>
                    <a:pt x="1423" y="377"/>
                  </a:lnTo>
                  <a:lnTo>
                    <a:pt x="1450" y="366"/>
                  </a:lnTo>
                  <a:lnTo>
                    <a:pt x="1480" y="358"/>
                  </a:lnTo>
                  <a:lnTo>
                    <a:pt x="1511" y="366"/>
                  </a:lnTo>
                  <a:lnTo>
                    <a:pt x="1542" y="377"/>
                  </a:lnTo>
                  <a:lnTo>
                    <a:pt x="1561" y="400"/>
                  </a:lnTo>
                  <a:lnTo>
                    <a:pt x="1577" y="427"/>
                  </a:lnTo>
                  <a:lnTo>
                    <a:pt x="1577" y="427"/>
                  </a:lnTo>
                  <a:close/>
                  <a:moveTo>
                    <a:pt x="1843" y="131"/>
                  </a:moveTo>
                  <a:lnTo>
                    <a:pt x="66" y="131"/>
                  </a:lnTo>
                  <a:lnTo>
                    <a:pt x="66" y="62"/>
                  </a:lnTo>
                  <a:lnTo>
                    <a:pt x="1843" y="62"/>
                  </a:lnTo>
                  <a:lnTo>
                    <a:pt x="1843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650963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16163B8-DB2B-4F0D-ACDD-57863A1802C1}"/>
              </a:ext>
            </a:extLst>
          </p:cNvPr>
          <p:cNvSpPr/>
          <p:nvPr/>
        </p:nvSpPr>
        <p:spPr>
          <a:xfrm>
            <a:off x="9047279" y="342899"/>
            <a:ext cx="2675792" cy="629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F2F9D6-5EC6-45ED-98B7-A06E40A68AFB}"/>
              </a:ext>
            </a:extLst>
          </p:cNvPr>
          <p:cNvSpPr txBox="1">
            <a:spLocks/>
          </p:cNvSpPr>
          <p:nvPr/>
        </p:nvSpPr>
        <p:spPr>
          <a:xfrm>
            <a:off x="7789978" y="984739"/>
            <a:ext cx="3933093" cy="1232438"/>
          </a:xfrm>
          <a:prstGeom prst="rect">
            <a:avLst/>
          </a:prstGeom>
          <a:solidFill>
            <a:schemeClr val="bg1"/>
          </a:solidFill>
        </p:spPr>
        <p:txBody>
          <a:bodyPr tIns="9144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fa-IR" altLang="ko-KR" sz="4000" dirty="0">
                <a:solidFill>
                  <a:schemeClr val="accent2"/>
                </a:solidFill>
                <a:cs typeface="B Nazanin" pitchFamily="2" charset="-78"/>
              </a:rPr>
              <a:t>اطلاعات خط زمانی</a:t>
            </a:r>
            <a:endParaRPr lang="ko-KR" altLang="en-US" sz="40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21838C-6C2F-45D7-ABE8-E5A5543CF04F}"/>
              </a:ext>
            </a:extLst>
          </p:cNvPr>
          <p:cNvSpPr txBox="1"/>
          <p:nvPr/>
        </p:nvSpPr>
        <p:spPr>
          <a:xfrm>
            <a:off x="9147633" y="2928623"/>
            <a:ext cx="2543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از سال 2015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4FE67F-21B9-4305-95E7-405413225142}"/>
              </a:ext>
            </a:extLst>
          </p:cNvPr>
          <p:cNvGrpSpPr/>
          <p:nvPr/>
        </p:nvGrpSpPr>
        <p:grpSpPr>
          <a:xfrm>
            <a:off x="600841" y="504900"/>
            <a:ext cx="1506343" cy="669191"/>
            <a:chOff x="4935452" y="522484"/>
            <a:chExt cx="1506343" cy="66919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169A754-500E-41BB-9AE1-E6FDDDDBAE30}"/>
                </a:ext>
              </a:extLst>
            </p:cNvPr>
            <p:cNvSpPr txBox="1"/>
            <p:nvPr/>
          </p:nvSpPr>
          <p:spPr>
            <a:xfrm>
              <a:off x="4935452" y="545344"/>
              <a:ext cx="150634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600" b="1" dirty="0">
                  <a:cs typeface="B Nazanin" pitchFamily="2" charset="-78"/>
                </a:rPr>
                <a:t>2015</a:t>
              </a:r>
              <a:endParaRPr lang="ko-KR" altLang="en-US" sz="3600" b="1" dirty="0">
                <a:cs typeface="B Nazanin" pitchFamily="2" charset="-78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03AC5A2-216A-4A5B-8D0F-89A6DE140DD9}"/>
                </a:ext>
              </a:extLst>
            </p:cNvPr>
            <p:cNvSpPr/>
            <p:nvPr/>
          </p:nvSpPr>
          <p:spPr>
            <a:xfrm>
              <a:off x="5189221" y="522484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58DB9D8-0C24-4176-9683-CFB35DD22C8A}"/>
              </a:ext>
            </a:extLst>
          </p:cNvPr>
          <p:cNvGrpSpPr/>
          <p:nvPr/>
        </p:nvGrpSpPr>
        <p:grpSpPr>
          <a:xfrm>
            <a:off x="5547975" y="1745629"/>
            <a:ext cx="1506343" cy="669191"/>
            <a:chOff x="4935452" y="522484"/>
            <a:chExt cx="1506343" cy="669191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FAA0EB5-A9E5-4ED3-BD1B-A209BE12379A}"/>
                </a:ext>
              </a:extLst>
            </p:cNvPr>
            <p:cNvSpPr txBox="1"/>
            <p:nvPr/>
          </p:nvSpPr>
          <p:spPr>
            <a:xfrm>
              <a:off x="4935452" y="545344"/>
              <a:ext cx="150634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600" b="1" dirty="0">
                  <a:cs typeface="B Nazanin" pitchFamily="2" charset="-78"/>
                </a:rPr>
                <a:t>2016</a:t>
              </a:r>
              <a:endParaRPr lang="ko-KR" altLang="en-US" sz="3600" b="1" dirty="0">
                <a:cs typeface="B Nazanin" pitchFamily="2" charset="-78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C4CDB2C-2EA7-4448-86CC-904055954EF5}"/>
                </a:ext>
              </a:extLst>
            </p:cNvPr>
            <p:cNvSpPr/>
            <p:nvPr/>
          </p:nvSpPr>
          <p:spPr>
            <a:xfrm>
              <a:off x="5532118" y="522484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D54E6A2-2609-4F6B-A60B-96A94D439F48}"/>
              </a:ext>
            </a:extLst>
          </p:cNvPr>
          <p:cNvGrpSpPr/>
          <p:nvPr/>
        </p:nvGrpSpPr>
        <p:grpSpPr>
          <a:xfrm>
            <a:off x="600841" y="2986358"/>
            <a:ext cx="1506343" cy="669191"/>
            <a:chOff x="4935452" y="522484"/>
            <a:chExt cx="1506343" cy="669191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FEB7DED-C00E-4A0A-B871-4F7B0D942F39}"/>
                </a:ext>
              </a:extLst>
            </p:cNvPr>
            <p:cNvSpPr txBox="1"/>
            <p:nvPr/>
          </p:nvSpPr>
          <p:spPr>
            <a:xfrm>
              <a:off x="4935452" y="545344"/>
              <a:ext cx="150634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600" b="1" dirty="0">
                  <a:cs typeface="B Nazanin" pitchFamily="2" charset="-78"/>
                </a:rPr>
                <a:t>2017</a:t>
              </a:r>
              <a:endParaRPr lang="ko-KR" altLang="en-US" sz="3600" b="1" dirty="0">
                <a:cs typeface="B Nazanin" pitchFamily="2" charset="-78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F63C5BB-B99F-4999-808E-8DB2220C777B}"/>
                </a:ext>
              </a:extLst>
            </p:cNvPr>
            <p:cNvSpPr/>
            <p:nvPr/>
          </p:nvSpPr>
          <p:spPr>
            <a:xfrm>
              <a:off x="5189221" y="522484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B4028B5-0C65-42CB-B9D9-D148BEC49768}"/>
              </a:ext>
            </a:extLst>
          </p:cNvPr>
          <p:cNvGrpSpPr/>
          <p:nvPr/>
        </p:nvGrpSpPr>
        <p:grpSpPr>
          <a:xfrm>
            <a:off x="5547975" y="4227087"/>
            <a:ext cx="1506343" cy="669191"/>
            <a:chOff x="4935452" y="522484"/>
            <a:chExt cx="1506343" cy="669191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624A23A-3F99-4C3F-9ACC-6A42F335CE4A}"/>
                </a:ext>
              </a:extLst>
            </p:cNvPr>
            <p:cNvSpPr txBox="1"/>
            <p:nvPr/>
          </p:nvSpPr>
          <p:spPr>
            <a:xfrm>
              <a:off x="4935452" y="545344"/>
              <a:ext cx="150634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600" b="1" dirty="0">
                  <a:cs typeface="B Nazanin" pitchFamily="2" charset="-78"/>
                </a:rPr>
                <a:t>2018</a:t>
              </a:r>
              <a:endParaRPr lang="ko-KR" altLang="en-US" sz="3600" b="1" dirty="0">
                <a:cs typeface="B Nazanin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83C7F03-A833-46EC-B09B-0DD001484238}"/>
                </a:ext>
              </a:extLst>
            </p:cNvPr>
            <p:cNvSpPr/>
            <p:nvPr/>
          </p:nvSpPr>
          <p:spPr>
            <a:xfrm>
              <a:off x="5505741" y="522484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1995225-586E-4776-BA27-C4449CD0FFDE}"/>
              </a:ext>
            </a:extLst>
          </p:cNvPr>
          <p:cNvGrpSpPr/>
          <p:nvPr/>
        </p:nvGrpSpPr>
        <p:grpSpPr>
          <a:xfrm>
            <a:off x="600841" y="5467814"/>
            <a:ext cx="1506343" cy="669191"/>
            <a:chOff x="4935452" y="522484"/>
            <a:chExt cx="1506343" cy="66919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1C57967-6270-4313-9D50-093A9FE12D08}"/>
                </a:ext>
              </a:extLst>
            </p:cNvPr>
            <p:cNvSpPr txBox="1"/>
            <p:nvPr/>
          </p:nvSpPr>
          <p:spPr>
            <a:xfrm>
              <a:off x="4935452" y="545344"/>
              <a:ext cx="150634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3600" b="1" dirty="0">
                  <a:cs typeface="B Nazanin" pitchFamily="2" charset="-78"/>
                </a:rPr>
                <a:t>2019</a:t>
              </a:r>
              <a:endParaRPr lang="ko-KR" altLang="en-US" sz="3600" b="1" dirty="0">
                <a:cs typeface="B Nazanin" pitchFamily="2" charset="-78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3A5EB49-3C6E-448F-98D2-2204C271ADBE}"/>
                </a:ext>
              </a:extLst>
            </p:cNvPr>
            <p:cNvSpPr/>
            <p:nvPr/>
          </p:nvSpPr>
          <p:spPr>
            <a:xfrm>
              <a:off x="5189221" y="522484"/>
              <a:ext cx="64008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4F95F8D-5A21-4785-8CAB-6994AA82D78B}"/>
              </a:ext>
            </a:extLst>
          </p:cNvPr>
          <p:cNvGrpSpPr/>
          <p:nvPr/>
        </p:nvGrpSpPr>
        <p:grpSpPr>
          <a:xfrm>
            <a:off x="2071941" y="499906"/>
            <a:ext cx="3933508" cy="1030440"/>
            <a:chOff x="1985261" y="4307149"/>
            <a:chExt cx="2381113" cy="1030440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56F629E-9CBF-4509-8EB6-6C2F94170D73}"/>
                </a:ext>
              </a:extLst>
            </p:cNvPr>
            <p:cNvSpPr txBox="1"/>
            <p:nvPr/>
          </p:nvSpPr>
          <p:spPr>
            <a:xfrm>
              <a:off x="1985261" y="4875924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2329610-7D22-4213-8FEA-3FB2ECB621FE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28A41909-17BA-411C-BC8F-C02A166599BB}"/>
              </a:ext>
            </a:extLst>
          </p:cNvPr>
          <p:cNvGrpSpPr/>
          <p:nvPr/>
        </p:nvGrpSpPr>
        <p:grpSpPr>
          <a:xfrm>
            <a:off x="2133303" y="3162717"/>
            <a:ext cx="3933092" cy="793957"/>
            <a:chOff x="1985513" y="4307149"/>
            <a:chExt cx="2380861" cy="793957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F2A0BF2-3112-402F-8738-321B402865B6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A9ED981-AD4F-4BAE-A244-02ABCF05FAE8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AD19882-FD0B-48C7-95FD-EFE1E6CD7EB5}"/>
              </a:ext>
            </a:extLst>
          </p:cNvPr>
          <p:cNvGrpSpPr/>
          <p:nvPr/>
        </p:nvGrpSpPr>
        <p:grpSpPr>
          <a:xfrm>
            <a:off x="1614883" y="4405412"/>
            <a:ext cx="3933092" cy="793957"/>
            <a:chOff x="1985513" y="4307149"/>
            <a:chExt cx="2380861" cy="793957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4004DBE-E99F-454F-A35E-4D0B65BB5816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820F829-F61D-4C81-84A2-E2A89B1D5CD9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3184BE1-A500-41D4-AE46-E377E17B2577}"/>
              </a:ext>
            </a:extLst>
          </p:cNvPr>
          <p:cNvGrpSpPr/>
          <p:nvPr/>
        </p:nvGrpSpPr>
        <p:grpSpPr>
          <a:xfrm>
            <a:off x="2133303" y="5648108"/>
            <a:ext cx="3933092" cy="793957"/>
            <a:chOff x="1985513" y="4307149"/>
            <a:chExt cx="2380861" cy="793957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6C7F0523-D2D9-4462-A43E-75CA4BD77A4D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7B3C35-7F2B-4DBA-9C6A-D5611198BCE3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4F95F8D-5A21-4785-8CAB-6994AA82D78B}"/>
              </a:ext>
            </a:extLst>
          </p:cNvPr>
          <p:cNvGrpSpPr/>
          <p:nvPr/>
        </p:nvGrpSpPr>
        <p:grpSpPr>
          <a:xfrm>
            <a:off x="1787614" y="1880605"/>
            <a:ext cx="3933508" cy="1030440"/>
            <a:chOff x="1985261" y="4307149"/>
            <a:chExt cx="2381113" cy="103044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56F629E-9CBF-4509-8EB6-6C2F94170D73}"/>
                </a:ext>
              </a:extLst>
            </p:cNvPr>
            <p:cNvSpPr txBox="1"/>
            <p:nvPr/>
          </p:nvSpPr>
          <p:spPr>
            <a:xfrm>
              <a:off x="1985261" y="4875924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2329610-7D22-4213-8FEA-3FB2ECB621FE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8518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672537" y="290485"/>
            <a:ext cx="102806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 1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cs typeface="B Nazanin" pitchFamily="2" charset="-78"/>
                <a:sym typeface="Arial"/>
              </a:rPr>
              <a:t>متن 2</a:t>
            </a: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 3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 4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 متن 5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 6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2016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2017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2018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2019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2020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100" kern="0" dirty="0">
                <a:cs typeface="B Nazanin" pitchFamily="2" charset="-78"/>
                <a:sym typeface="Arial"/>
              </a:rPr>
              <a:t>قالب پاورپوينت حرفه ای ، قابل ویرایش ، جهت استفاده در جلسات دفاع رساله ، پایان نامه ، پروپوزال و سمینار و ....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100" kern="0" dirty="0">
                <a:cs typeface="B Nazanin" pitchFamily="2" charset="-78"/>
                <a:sym typeface="Arial"/>
              </a:rPr>
              <a:t>می باشد.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334125" y="2647950"/>
            <a:ext cx="1609223" cy="728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00" kern="0" dirty="0">
                <a:cs typeface="B Nazanin" pitchFamily="2" charset="-78"/>
                <a:sym typeface="Arial"/>
              </a:rPr>
              <a:t>قالب پاورپوينت حرفه ای ، قابل ویرایش ، جهت استفاده در جلسات دفاع رساله ، پایان نامه ، پروپوزال و سمینار و ....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00" kern="0" dirty="0">
                <a:cs typeface="B Nazanin" pitchFamily="2" charset="-78"/>
                <a:sym typeface="Arial"/>
              </a:rPr>
              <a:t>می باشد.</a:t>
            </a:r>
            <a:endParaRPr sz="10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  <a:endParaRPr sz="1067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283119" y="286571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cs typeface="B Nazanin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قالب پاورپوینت (رژیم غذایی) قابل ویرایش </a:t>
            </a:r>
          </a:p>
          <a:p>
            <a:pPr algn="r" defTabSz="1219170">
              <a:buClr>
                <a:srgbClr val="000000"/>
              </a:buClr>
              <a:defRPr/>
            </a:pPr>
            <a:r>
              <a:rPr lang="fa-IR" sz="1067" kern="0" dirty="0">
                <a:cs typeface="B Nazanin" pitchFamily="2" charset="-78"/>
                <a:sym typeface="Arial"/>
              </a:rPr>
              <a:t>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214651" y="390857"/>
            <a:ext cx="9394825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539491" y="4966979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411368" y="2151348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387394" y="3300810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8867504" y="1732540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405890" y="3971474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8863565" y="2835733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8842648" y="4367485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6870831" y="1729342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380662" y="1737656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698909" y="2166454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680598" y="3813741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680601" y="1727793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404614" y="5323301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352092" y="4630515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23042" y="5011887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673859" y="4740549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6837098" y="4191942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6852189" y="4689359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433610" y="2581061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680609" y="2511211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8825863" y="3534451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8851919" y="5366792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856703" y="3714986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6290988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428117" y="4541725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2392751018"/>
              </p:ext>
            </p:extLst>
          </p:nvPr>
        </p:nvGraphicFramePr>
        <p:xfrm>
          <a:off x="7409049" y="3205608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439286" y="1642628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3579626441"/>
              </p:ext>
            </p:extLst>
          </p:nvPr>
        </p:nvGraphicFramePr>
        <p:xfrm>
          <a:off x="7409083" y="1642608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87730571"/>
              </p:ext>
            </p:extLst>
          </p:nvPr>
        </p:nvGraphicFramePr>
        <p:xfrm>
          <a:off x="3970233" y="3205608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972882" y="4526889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2419763858"/>
              </p:ext>
            </p:extLst>
          </p:nvPr>
        </p:nvGraphicFramePr>
        <p:xfrm>
          <a:off x="440618" y="3205608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040177" y="3744028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5767493" y="4120240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320559" y="4557304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966433" y="1602686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6189662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096000" y="1939159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651165" y="3110425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999116" y="3114700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232746" y="3123628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311996" y="3116303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572193" y="5310442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6728269" y="5295506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538222" y="5180841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556471" y="5310442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556471" y="5815336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8941040" y="5309371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149390" y="5306354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123104" y="4253593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732578" y="4266404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500407" y="4253810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6923954" y="4249674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9792237" y="3117289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051486" y="1939159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045454" y="3116789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646113" y="5309629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896400" y="1939159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725103" y="5303020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224132" y="2037085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692733" y="5303076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405679" y="3116312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916770" y="3122106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9826687" y="1939159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622858" y="4253971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633955" y="1939158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778356" y="1939159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905999" y="1939159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799096" y="3120921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9955028" y="5295283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184346" y="1939159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653006" y="4253980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6436902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436773" y="160714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962994" y="1632663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948942" y="357823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944308" y="394867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945179" y="431977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944769" y="3260307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959446" y="507850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945527" y="4680080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009443" y="5497386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167884" y="2808216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169957" y="161164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156775" y="3242743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178842" y="469899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312655" y="3236803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434349" y="380534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379122" y="3242107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188538" y="4759862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331925" y="162500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115767" y="162520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657252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590113" y="1711326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638657" y="1711326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6687993" y="4628358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6687993" y="1711326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7736539" y="1711326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7736539" y="4628358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7736539" y="2683671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8785875" y="1711326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8785875" y="4628358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638657" y="3656014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638657" y="2683671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6687993" y="3656014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590113" y="4628358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6687993" y="2683671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8785875" y="3656014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7736539" y="3656014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638657" y="4628358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590113" y="2683671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8785875" y="2683671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590113" y="3656014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6687993" y="5600702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638657" y="5600702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590113" y="5600702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7736539" y="5600702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8785875" y="5600702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2873389" y="431800"/>
            <a:ext cx="6521436" cy="642938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103">
            <a:extLst>
              <a:ext uri="{FF2B5EF4-FFF2-40B4-BE49-F238E27FC236}">
                <a16:creationId xmlns:a16="http://schemas.microsoft.com/office/drawing/2014/main" id="{72FDD397-FB05-421B-B10A-6F77A9F8C4AF}"/>
              </a:ext>
            </a:extLst>
          </p:cNvPr>
          <p:cNvGrpSpPr/>
          <p:nvPr/>
        </p:nvGrpSpPr>
        <p:grpSpPr>
          <a:xfrm rot="21227384">
            <a:off x="5245015" y="3895516"/>
            <a:ext cx="608087" cy="1288523"/>
            <a:chOff x="-287118" y="4952296"/>
            <a:chExt cx="1609427" cy="3410347"/>
          </a:xfrm>
          <a:solidFill>
            <a:schemeClr val="accent2"/>
          </a:solidFill>
        </p:grpSpPr>
        <p:sp>
          <p:nvSpPr>
            <p:cNvPr id="32" name="자유형: 도형 104">
              <a:extLst>
                <a:ext uri="{FF2B5EF4-FFF2-40B4-BE49-F238E27FC236}">
                  <a16:creationId xmlns:a16="http://schemas.microsoft.com/office/drawing/2014/main" id="{3F8F34BB-6F05-4907-B338-0E5D4D1F3166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3" name="자유형: 도형 105">
              <a:extLst>
                <a:ext uri="{FF2B5EF4-FFF2-40B4-BE49-F238E27FC236}">
                  <a16:creationId xmlns:a16="http://schemas.microsoft.com/office/drawing/2014/main" id="{DD59D5C2-A7E2-486E-A093-B6A59E14DE7B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자유형: 도형 106">
              <a:extLst>
                <a:ext uri="{FF2B5EF4-FFF2-40B4-BE49-F238E27FC236}">
                  <a16:creationId xmlns:a16="http://schemas.microsoft.com/office/drawing/2014/main" id="{9F9920C3-3087-403A-B352-57F7C114722A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자유형: 도형 107">
              <a:extLst>
                <a:ext uri="{FF2B5EF4-FFF2-40B4-BE49-F238E27FC236}">
                  <a16:creationId xmlns:a16="http://schemas.microsoft.com/office/drawing/2014/main" id="{72827ED6-8A0A-4B34-B285-EF1D93C0E17C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A5011DF-A658-4AE1-8421-792D63314273}"/>
              </a:ext>
            </a:extLst>
          </p:cNvPr>
          <p:cNvGrpSpPr/>
          <p:nvPr/>
        </p:nvGrpSpPr>
        <p:grpSpPr>
          <a:xfrm rot="20007842">
            <a:off x="4584631" y="3938080"/>
            <a:ext cx="761067" cy="1530882"/>
            <a:chOff x="3253539" y="3991723"/>
            <a:chExt cx="288620" cy="580558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EC3A36D-CF23-4EDC-95A4-0BAA55528A52}"/>
                </a:ext>
              </a:extLst>
            </p:cNvPr>
            <p:cNvSpPr/>
            <p:nvPr/>
          </p:nvSpPr>
          <p:spPr>
            <a:xfrm>
              <a:off x="3253539" y="3991723"/>
              <a:ext cx="288620" cy="580558"/>
            </a:xfrm>
            <a:custGeom>
              <a:avLst/>
              <a:gdLst>
                <a:gd name="connsiteX0" fmla="*/ 241208 w 288620"/>
                <a:gd name="connsiteY0" fmla="*/ 327965 h 580557"/>
                <a:gd name="connsiteX1" fmla="*/ 214668 w 288620"/>
                <a:gd name="connsiteY1" fmla="*/ 286496 h 580557"/>
                <a:gd name="connsiteX2" fmla="*/ 190119 w 288620"/>
                <a:gd name="connsiteY2" fmla="*/ 214175 h 580557"/>
                <a:gd name="connsiteX3" fmla="*/ 160925 w 288620"/>
                <a:gd name="connsiteY3" fmla="*/ 131239 h 580557"/>
                <a:gd name="connsiteX4" fmla="*/ 128414 w 288620"/>
                <a:gd name="connsiteY4" fmla="*/ 83467 h 580557"/>
                <a:gd name="connsiteX5" fmla="*/ 85287 w 288620"/>
                <a:gd name="connsiteY5" fmla="*/ 69202 h 580557"/>
                <a:gd name="connsiteX6" fmla="*/ 79316 w 288620"/>
                <a:gd name="connsiteY6" fmla="*/ 62899 h 580557"/>
                <a:gd name="connsiteX7" fmla="*/ 78984 w 288620"/>
                <a:gd name="connsiteY7" fmla="*/ 40008 h 580557"/>
                <a:gd name="connsiteX8" fmla="*/ 72349 w 288620"/>
                <a:gd name="connsiteY8" fmla="*/ 3848 h 580557"/>
                <a:gd name="connsiteX9" fmla="*/ 68036 w 288620"/>
                <a:gd name="connsiteY9" fmla="*/ 199 h 580557"/>
                <a:gd name="connsiteX10" fmla="*/ 58747 w 288620"/>
                <a:gd name="connsiteY10" fmla="*/ 15459 h 580557"/>
                <a:gd name="connsiteX11" fmla="*/ 61069 w 288620"/>
                <a:gd name="connsiteY11" fmla="*/ 26407 h 580557"/>
                <a:gd name="connsiteX12" fmla="*/ 63060 w 288620"/>
                <a:gd name="connsiteY12" fmla="*/ 63562 h 580557"/>
                <a:gd name="connsiteX13" fmla="*/ 56425 w 288620"/>
                <a:gd name="connsiteY13" fmla="*/ 73515 h 580557"/>
                <a:gd name="connsiteX14" fmla="*/ 40833 w 288620"/>
                <a:gd name="connsiteY14" fmla="*/ 81145 h 580557"/>
                <a:gd name="connsiteX15" fmla="*/ 3345 w 288620"/>
                <a:gd name="connsiteY15" fmla="*/ 159105 h 580557"/>
                <a:gd name="connsiteX16" fmla="*/ 3345 w 288620"/>
                <a:gd name="connsiteY16" fmla="*/ 159105 h 580557"/>
                <a:gd name="connsiteX17" fmla="*/ 3345 w 288620"/>
                <a:gd name="connsiteY17" fmla="*/ 159105 h 580557"/>
                <a:gd name="connsiteX18" fmla="*/ 28 w 288620"/>
                <a:gd name="connsiteY18" fmla="*/ 203560 h 580557"/>
                <a:gd name="connsiteX19" fmla="*/ 5999 w 288620"/>
                <a:gd name="connsiteY19" fmla="*/ 298771 h 580557"/>
                <a:gd name="connsiteX20" fmla="*/ 16947 w 288620"/>
                <a:gd name="connsiteY20" fmla="*/ 392655 h 580557"/>
                <a:gd name="connsiteX21" fmla="*/ 55762 w 288620"/>
                <a:gd name="connsiteY21" fmla="*/ 509430 h 580557"/>
                <a:gd name="connsiteX22" fmla="*/ 123106 w 288620"/>
                <a:gd name="connsiteY22" fmla="*/ 573458 h 580557"/>
                <a:gd name="connsiteX23" fmla="*/ 222962 w 288620"/>
                <a:gd name="connsiteY23" fmla="*/ 565496 h 580557"/>
                <a:gd name="connsiteX24" fmla="*/ 288980 w 288620"/>
                <a:gd name="connsiteY24" fmla="*/ 462322 h 580557"/>
                <a:gd name="connsiteX25" fmla="*/ 241208 w 288620"/>
                <a:gd name="connsiteY25" fmla="*/ 327965 h 58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8620" h="580557">
                  <a:moveTo>
                    <a:pt x="241208" y="327965"/>
                  </a:moveTo>
                  <a:cubicBezTo>
                    <a:pt x="231588" y="314695"/>
                    <a:pt x="221635" y="301425"/>
                    <a:pt x="214668" y="286496"/>
                  </a:cubicBezTo>
                  <a:cubicBezTo>
                    <a:pt x="204053" y="263274"/>
                    <a:pt x="197418" y="238393"/>
                    <a:pt x="190119" y="214175"/>
                  </a:cubicBezTo>
                  <a:cubicBezTo>
                    <a:pt x="181494" y="186309"/>
                    <a:pt x="174195" y="157778"/>
                    <a:pt x="160925" y="131239"/>
                  </a:cubicBezTo>
                  <a:cubicBezTo>
                    <a:pt x="155286" y="111666"/>
                    <a:pt x="145002" y="95078"/>
                    <a:pt x="128414" y="83467"/>
                  </a:cubicBezTo>
                  <a:cubicBezTo>
                    <a:pt x="115476" y="74510"/>
                    <a:pt x="100879" y="70197"/>
                    <a:pt x="85287" y="69202"/>
                  </a:cubicBezTo>
                  <a:cubicBezTo>
                    <a:pt x="80311" y="68870"/>
                    <a:pt x="79316" y="67211"/>
                    <a:pt x="79316" y="62899"/>
                  </a:cubicBezTo>
                  <a:cubicBezTo>
                    <a:pt x="79647" y="55269"/>
                    <a:pt x="79647" y="47638"/>
                    <a:pt x="78984" y="40008"/>
                  </a:cubicBezTo>
                  <a:cubicBezTo>
                    <a:pt x="77989" y="27734"/>
                    <a:pt x="76662" y="15459"/>
                    <a:pt x="72349" y="3848"/>
                  </a:cubicBezTo>
                  <a:cubicBezTo>
                    <a:pt x="71685" y="2189"/>
                    <a:pt x="72017" y="-797"/>
                    <a:pt x="68036" y="199"/>
                  </a:cubicBezTo>
                  <a:cubicBezTo>
                    <a:pt x="58416" y="2521"/>
                    <a:pt x="56093" y="6170"/>
                    <a:pt x="58747" y="15459"/>
                  </a:cubicBezTo>
                  <a:cubicBezTo>
                    <a:pt x="59742" y="18776"/>
                    <a:pt x="60406" y="22757"/>
                    <a:pt x="61069" y="26407"/>
                  </a:cubicBezTo>
                  <a:cubicBezTo>
                    <a:pt x="63392" y="38681"/>
                    <a:pt x="61733" y="51288"/>
                    <a:pt x="63060" y="63562"/>
                  </a:cubicBezTo>
                  <a:cubicBezTo>
                    <a:pt x="63723" y="70197"/>
                    <a:pt x="62065" y="72188"/>
                    <a:pt x="56425" y="73515"/>
                  </a:cubicBezTo>
                  <a:cubicBezTo>
                    <a:pt x="50785" y="75173"/>
                    <a:pt x="45477" y="77496"/>
                    <a:pt x="40833" y="81145"/>
                  </a:cubicBezTo>
                  <a:cubicBezTo>
                    <a:pt x="15288" y="100718"/>
                    <a:pt x="5999" y="128253"/>
                    <a:pt x="3345" y="159105"/>
                  </a:cubicBezTo>
                  <a:cubicBezTo>
                    <a:pt x="3345" y="159105"/>
                    <a:pt x="3345" y="159105"/>
                    <a:pt x="3345" y="159105"/>
                  </a:cubicBezTo>
                  <a:cubicBezTo>
                    <a:pt x="3345" y="159105"/>
                    <a:pt x="3345" y="159105"/>
                    <a:pt x="3345" y="159105"/>
                  </a:cubicBezTo>
                  <a:cubicBezTo>
                    <a:pt x="1355" y="173702"/>
                    <a:pt x="28" y="188631"/>
                    <a:pt x="28" y="203560"/>
                  </a:cubicBezTo>
                  <a:cubicBezTo>
                    <a:pt x="-304" y="235407"/>
                    <a:pt x="2350" y="267255"/>
                    <a:pt x="5999" y="298771"/>
                  </a:cubicBezTo>
                  <a:cubicBezTo>
                    <a:pt x="9649" y="329955"/>
                    <a:pt x="10976" y="361803"/>
                    <a:pt x="16947" y="392655"/>
                  </a:cubicBezTo>
                  <a:cubicBezTo>
                    <a:pt x="24909" y="433129"/>
                    <a:pt x="35525" y="472938"/>
                    <a:pt x="55762" y="509430"/>
                  </a:cubicBezTo>
                  <a:cubicBezTo>
                    <a:pt x="71354" y="537629"/>
                    <a:pt x="91922" y="561515"/>
                    <a:pt x="123106" y="573458"/>
                  </a:cubicBezTo>
                  <a:cubicBezTo>
                    <a:pt x="157608" y="586728"/>
                    <a:pt x="190783" y="580093"/>
                    <a:pt x="222962" y="565496"/>
                  </a:cubicBezTo>
                  <a:cubicBezTo>
                    <a:pt x="267416" y="545591"/>
                    <a:pt x="289312" y="510426"/>
                    <a:pt x="288980" y="462322"/>
                  </a:cubicBezTo>
                  <a:cubicBezTo>
                    <a:pt x="288648" y="412229"/>
                    <a:pt x="270070" y="368106"/>
                    <a:pt x="241208" y="327965"/>
                  </a:cubicBezTo>
                  <a:close/>
                </a:path>
              </a:pathLst>
            </a:custGeom>
            <a:solidFill>
              <a:schemeClr val="accent3"/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5D2AC76-ED08-4744-B094-B6E80482ECB6}"/>
                </a:ext>
              </a:extLst>
            </p:cNvPr>
            <p:cNvSpPr/>
            <p:nvPr/>
          </p:nvSpPr>
          <p:spPr>
            <a:xfrm>
              <a:off x="3256884" y="3991723"/>
              <a:ext cx="155921" cy="155921"/>
            </a:xfrm>
            <a:custGeom>
              <a:avLst/>
              <a:gdLst>
                <a:gd name="connsiteX0" fmla="*/ 157912 w 155921"/>
                <a:gd name="connsiteY0" fmla="*/ 131239 h 155921"/>
                <a:gd name="connsiteX1" fmla="*/ 109145 w 155921"/>
                <a:gd name="connsiteY1" fmla="*/ 120291 h 155921"/>
                <a:gd name="connsiteX2" fmla="*/ 98197 w 155921"/>
                <a:gd name="connsiteY2" fmla="*/ 123940 h 155921"/>
                <a:gd name="connsiteX3" fmla="*/ 75638 w 155921"/>
                <a:gd name="connsiteY3" fmla="*/ 148490 h 155921"/>
                <a:gd name="connsiteX4" fmla="*/ 67013 w 155921"/>
                <a:gd name="connsiteY4" fmla="*/ 150148 h 155921"/>
                <a:gd name="connsiteX5" fmla="*/ 36824 w 155921"/>
                <a:gd name="connsiteY5" fmla="*/ 136215 h 155921"/>
                <a:gd name="connsiteX6" fmla="*/ 27867 w 155921"/>
                <a:gd name="connsiteY6" fmla="*/ 137210 h 155921"/>
                <a:gd name="connsiteX7" fmla="*/ 0 w 155921"/>
                <a:gd name="connsiteY7" fmla="*/ 159105 h 155921"/>
                <a:gd name="connsiteX8" fmla="*/ 37487 w 155921"/>
                <a:gd name="connsiteY8" fmla="*/ 81145 h 155921"/>
                <a:gd name="connsiteX9" fmla="*/ 53080 w 155921"/>
                <a:gd name="connsiteY9" fmla="*/ 73515 h 155921"/>
                <a:gd name="connsiteX10" fmla="*/ 59715 w 155921"/>
                <a:gd name="connsiteY10" fmla="*/ 63562 h 155921"/>
                <a:gd name="connsiteX11" fmla="*/ 57724 w 155921"/>
                <a:gd name="connsiteY11" fmla="*/ 26407 h 155921"/>
                <a:gd name="connsiteX12" fmla="*/ 55734 w 155921"/>
                <a:gd name="connsiteY12" fmla="*/ 15459 h 155921"/>
                <a:gd name="connsiteX13" fmla="*/ 65022 w 155921"/>
                <a:gd name="connsiteY13" fmla="*/ 199 h 155921"/>
                <a:gd name="connsiteX14" fmla="*/ 69335 w 155921"/>
                <a:gd name="connsiteY14" fmla="*/ 3848 h 155921"/>
                <a:gd name="connsiteX15" fmla="*/ 75970 w 155921"/>
                <a:gd name="connsiteY15" fmla="*/ 40008 h 155921"/>
                <a:gd name="connsiteX16" fmla="*/ 76302 w 155921"/>
                <a:gd name="connsiteY16" fmla="*/ 62899 h 155921"/>
                <a:gd name="connsiteX17" fmla="*/ 82273 w 155921"/>
                <a:gd name="connsiteY17" fmla="*/ 69202 h 155921"/>
                <a:gd name="connsiteX18" fmla="*/ 125400 w 155921"/>
                <a:gd name="connsiteY18" fmla="*/ 83467 h 155921"/>
                <a:gd name="connsiteX19" fmla="*/ 157912 w 155921"/>
                <a:gd name="connsiteY19" fmla="*/ 131239 h 15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5921" h="155921">
                  <a:moveTo>
                    <a:pt x="157912" y="131239"/>
                  </a:moveTo>
                  <a:cubicBezTo>
                    <a:pt x="141656" y="127589"/>
                    <a:pt x="125400" y="124272"/>
                    <a:pt x="109145" y="120291"/>
                  </a:cubicBezTo>
                  <a:cubicBezTo>
                    <a:pt x="103837" y="118964"/>
                    <a:pt x="101183" y="120623"/>
                    <a:pt x="98197" y="123940"/>
                  </a:cubicBezTo>
                  <a:cubicBezTo>
                    <a:pt x="90899" y="132234"/>
                    <a:pt x="82937" y="140196"/>
                    <a:pt x="75638" y="148490"/>
                  </a:cubicBezTo>
                  <a:cubicBezTo>
                    <a:pt x="72984" y="151475"/>
                    <a:pt x="70662" y="151807"/>
                    <a:pt x="67013" y="150148"/>
                  </a:cubicBezTo>
                  <a:cubicBezTo>
                    <a:pt x="57061" y="145504"/>
                    <a:pt x="46776" y="141191"/>
                    <a:pt x="36824" y="136215"/>
                  </a:cubicBezTo>
                  <a:cubicBezTo>
                    <a:pt x="33506" y="134556"/>
                    <a:pt x="31184" y="134556"/>
                    <a:pt x="27867" y="137210"/>
                  </a:cubicBezTo>
                  <a:cubicBezTo>
                    <a:pt x="18910" y="144509"/>
                    <a:pt x="9289" y="151807"/>
                    <a:pt x="0" y="159105"/>
                  </a:cubicBezTo>
                  <a:cubicBezTo>
                    <a:pt x="2654" y="128253"/>
                    <a:pt x="11943" y="100718"/>
                    <a:pt x="37487" y="81145"/>
                  </a:cubicBezTo>
                  <a:cubicBezTo>
                    <a:pt x="42132" y="77496"/>
                    <a:pt x="47440" y="75173"/>
                    <a:pt x="53080" y="73515"/>
                  </a:cubicBezTo>
                  <a:cubicBezTo>
                    <a:pt x="58388" y="71856"/>
                    <a:pt x="60378" y="69865"/>
                    <a:pt x="59715" y="63562"/>
                  </a:cubicBezTo>
                  <a:cubicBezTo>
                    <a:pt x="58056" y="51288"/>
                    <a:pt x="60046" y="38681"/>
                    <a:pt x="57724" y="26407"/>
                  </a:cubicBezTo>
                  <a:cubicBezTo>
                    <a:pt x="57061" y="22757"/>
                    <a:pt x="56729" y="18776"/>
                    <a:pt x="55734" y="15459"/>
                  </a:cubicBezTo>
                  <a:cubicBezTo>
                    <a:pt x="53411" y="6170"/>
                    <a:pt x="55734" y="2521"/>
                    <a:pt x="65022" y="199"/>
                  </a:cubicBezTo>
                  <a:cubicBezTo>
                    <a:pt x="69003" y="-797"/>
                    <a:pt x="68672" y="2189"/>
                    <a:pt x="69335" y="3848"/>
                  </a:cubicBezTo>
                  <a:cubicBezTo>
                    <a:pt x="73648" y="15459"/>
                    <a:pt x="74975" y="27734"/>
                    <a:pt x="75970" y="40008"/>
                  </a:cubicBezTo>
                  <a:cubicBezTo>
                    <a:pt x="76634" y="47638"/>
                    <a:pt x="76302" y="55269"/>
                    <a:pt x="76302" y="62899"/>
                  </a:cubicBezTo>
                  <a:cubicBezTo>
                    <a:pt x="76302" y="67211"/>
                    <a:pt x="77297" y="68870"/>
                    <a:pt x="82273" y="69202"/>
                  </a:cubicBezTo>
                  <a:cubicBezTo>
                    <a:pt x="97865" y="69865"/>
                    <a:pt x="112794" y="74178"/>
                    <a:pt x="125400" y="83467"/>
                  </a:cubicBezTo>
                  <a:cubicBezTo>
                    <a:pt x="141988" y="95078"/>
                    <a:pt x="151940" y="111666"/>
                    <a:pt x="157912" y="131239"/>
                  </a:cubicBezTo>
                  <a:close/>
                </a:path>
              </a:pathLst>
            </a:custGeom>
            <a:solidFill>
              <a:schemeClr val="accent1"/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7C5A1F5-CA5C-40A9-AF1F-FE0C6C3358C8}"/>
              </a:ext>
            </a:extLst>
          </p:cNvPr>
          <p:cNvGrpSpPr/>
          <p:nvPr/>
        </p:nvGrpSpPr>
        <p:grpSpPr>
          <a:xfrm rot="19652038">
            <a:off x="5536755" y="2265030"/>
            <a:ext cx="1668669" cy="2905785"/>
            <a:chOff x="2755505" y="1879063"/>
            <a:chExt cx="552450" cy="962025"/>
          </a:xfrm>
          <a:solidFill>
            <a:schemeClr val="accent4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5B2ABAA-448A-470D-A8CC-C29CC544DBC8}"/>
                </a:ext>
              </a:extLst>
            </p:cNvPr>
            <p:cNvSpPr/>
            <p:nvPr/>
          </p:nvSpPr>
          <p:spPr>
            <a:xfrm>
              <a:off x="2755505" y="1879063"/>
              <a:ext cx="552450" cy="962025"/>
            </a:xfrm>
            <a:custGeom>
              <a:avLst/>
              <a:gdLst>
                <a:gd name="connsiteX0" fmla="*/ 407432 w 552450"/>
                <a:gd name="connsiteY0" fmla="*/ 33338 h 962025"/>
                <a:gd name="connsiteX1" fmla="*/ 281702 w 552450"/>
                <a:gd name="connsiteY1" fmla="*/ 0 h 962025"/>
                <a:gd name="connsiteX2" fmla="*/ 266462 w 552450"/>
                <a:gd name="connsiteY2" fmla="*/ 0 h 962025"/>
                <a:gd name="connsiteX3" fmla="*/ 246459 w 552450"/>
                <a:gd name="connsiteY3" fmla="*/ 1905 h 962025"/>
                <a:gd name="connsiteX4" fmla="*/ 714 w 552450"/>
                <a:gd name="connsiteY4" fmla="*/ 260985 h 962025"/>
                <a:gd name="connsiteX5" fmla="*/ 714 w 552450"/>
                <a:gd name="connsiteY5" fmla="*/ 294322 h 962025"/>
                <a:gd name="connsiteX6" fmla="*/ 28337 w 552450"/>
                <a:gd name="connsiteY6" fmla="*/ 401003 h 962025"/>
                <a:gd name="connsiteX7" fmla="*/ 114062 w 552450"/>
                <a:gd name="connsiteY7" fmla="*/ 502920 h 962025"/>
                <a:gd name="connsiteX8" fmla="*/ 233124 w 552450"/>
                <a:gd name="connsiteY8" fmla="*/ 552450 h 962025"/>
                <a:gd name="connsiteX9" fmla="*/ 234077 w 552450"/>
                <a:gd name="connsiteY9" fmla="*/ 553403 h 962025"/>
                <a:gd name="connsiteX10" fmla="*/ 238839 w 552450"/>
                <a:gd name="connsiteY10" fmla="*/ 553403 h 962025"/>
                <a:gd name="connsiteX11" fmla="*/ 241697 w 552450"/>
                <a:gd name="connsiteY11" fmla="*/ 556260 h 962025"/>
                <a:gd name="connsiteX12" fmla="*/ 237887 w 552450"/>
                <a:gd name="connsiteY12" fmla="*/ 581025 h 962025"/>
                <a:gd name="connsiteX13" fmla="*/ 233124 w 552450"/>
                <a:gd name="connsiteY13" fmla="*/ 622935 h 962025"/>
                <a:gd name="connsiteX14" fmla="*/ 255032 w 552450"/>
                <a:gd name="connsiteY14" fmla="*/ 700087 h 962025"/>
                <a:gd name="connsiteX15" fmla="*/ 241697 w 552450"/>
                <a:gd name="connsiteY15" fmla="*/ 794385 h 962025"/>
                <a:gd name="connsiteX16" fmla="*/ 242649 w 552450"/>
                <a:gd name="connsiteY16" fmla="*/ 933450 h 962025"/>
                <a:gd name="connsiteX17" fmla="*/ 257889 w 552450"/>
                <a:gd name="connsiteY17" fmla="*/ 962025 h 962025"/>
                <a:gd name="connsiteX18" fmla="*/ 279797 w 552450"/>
                <a:gd name="connsiteY18" fmla="*/ 967740 h 962025"/>
                <a:gd name="connsiteX19" fmla="*/ 301704 w 552450"/>
                <a:gd name="connsiteY19" fmla="*/ 962025 h 962025"/>
                <a:gd name="connsiteX20" fmla="*/ 316944 w 552450"/>
                <a:gd name="connsiteY20" fmla="*/ 933450 h 962025"/>
                <a:gd name="connsiteX21" fmla="*/ 317897 w 552450"/>
                <a:gd name="connsiteY21" fmla="*/ 794385 h 962025"/>
                <a:gd name="connsiteX22" fmla="*/ 304562 w 552450"/>
                <a:gd name="connsiteY22" fmla="*/ 700087 h 962025"/>
                <a:gd name="connsiteX23" fmla="*/ 326469 w 552450"/>
                <a:gd name="connsiteY23" fmla="*/ 622935 h 962025"/>
                <a:gd name="connsiteX24" fmla="*/ 321707 w 552450"/>
                <a:gd name="connsiteY24" fmla="*/ 581025 h 962025"/>
                <a:gd name="connsiteX25" fmla="*/ 317897 w 552450"/>
                <a:gd name="connsiteY25" fmla="*/ 556260 h 962025"/>
                <a:gd name="connsiteX26" fmla="*/ 320754 w 552450"/>
                <a:gd name="connsiteY26" fmla="*/ 553403 h 962025"/>
                <a:gd name="connsiteX27" fmla="*/ 322659 w 552450"/>
                <a:gd name="connsiteY27" fmla="*/ 553403 h 962025"/>
                <a:gd name="connsiteX28" fmla="*/ 333137 w 552450"/>
                <a:gd name="connsiteY28" fmla="*/ 550545 h 962025"/>
                <a:gd name="connsiteX29" fmla="*/ 556022 w 552450"/>
                <a:gd name="connsiteY29" fmla="*/ 316230 h 962025"/>
                <a:gd name="connsiteX30" fmla="*/ 407432 w 552450"/>
                <a:gd name="connsiteY30" fmla="*/ 33338 h 962025"/>
                <a:gd name="connsiteX31" fmla="*/ 277892 w 552450"/>
                <a:gd name="connsiteY31" fmla="*/ 939165 h 962025"/>
                <a:gd name="connsiteX32" fmla="*/ 263604 w 552450"/>
                <a:gd name="connsiteY32" fmla="*/ 924878 h 962025"/>
                <a:gd name="connsiteX33" fmla="*/ 277892 w 552450"/>
                <a:gd name="connsiteY33" fmla="*/ 910590 h 962025"/>
                <a:gd name="connsiteX34" fmla="*/ 292179 w 552450"/>
                <a:gd name="connsiteY34" fmla="*/ 924878 h 962025"/>
                <a:gd name="connsiteX35" fmla="*/ 277892 w 552450"/>
                <a:gd name="connsiteY35" fmla="*/ 939165 h 96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52450" h="962025">
                  <a:moveTo>
                    <a:pt x="407432" y="33338"/>
                  </a:moveTo>
                  <a:cubicBezTo>
                    <a:pt x="368379" y="12382"/>
                    <a:pt x="325517" y="2857"/>
                    <a:pt x="281702" y="0"/>
                  </a:cubicBezTo>
                  <a:cubicBezTo>
                    <a:pt x="276939" y="0"/>
                    <a:pt x="271224" y="0"/>
                    <a:pt x="266462" y="0"/>
                  </a:cubicBezTo>
                  <a:cubicBezTo>
                    <a:pt x="259794" y="2857"/>
                    <a:pt x="253127" y="0"/>
                    <a:pt x="246459" y="1905"/>
                  </a:cubicBezTo>
                  <a:cubicBezTo>
                    <a:pt x="110252" y="18097"/>
                    <a:pt x="9287" y="124778"/>
                    <a:pt x="714" y="260985"/>
                  </a:cubicBezTo>
                  <a:cubicBezTo>
                    <a:pt x="-238" y="271462"/>
                    <a:pt x="-238" y="282893"/>
                    <a:pt x="714" y="294322"/>
                  </a:cubicBezTo>
                  <a:cubicBezTo>
                    <a:pt x="714" y="332422"/>
                    <a:pt x="12144" y="367665"/>
                    <a:pt x="28337" y="401003"/>
                  </a:cubicBezTo>
                  <a:cubicBezTo>
                    <a:pt x="47387" y="441960"/>
                    <a:pt x="77867" y="475297"/>
                    <a:pt x="114062" y="502920"/>
                  </a:cubicBezTo>
                  <a:cubicBezTo>
                    <a:pt x="149304" y="529590"/>
                    <a:pt x="189309" y="544830"/>
                    <a:pt x="233124" y="552450"/>
                  </a:cubicBezTo>
                  <a:cubicBezTo>
                    <a:pt x="233124" y="552450"/>
                    <a:pt x="234077" y="553403"/>
                    <a:pt x="234077" y="553403"/>
                  </a:cubicBezTo>
                  <a:lnTo>
                    <a:pt x="238839" y="553403"/>
                  </a:lnTo>
                  <a:cubicBezTo>
                    <a:pt x="239792" y="554355"/>
                    <a:pt x="240744" y="555308"/>
                    <a:pt x="241697" y="556260"/>
                  </a:cubicBezTo>
                  <a:cubicBezTo>
                    <a:pt x="240744" y="566737"/>
                    <a:pt x="247412" y="575310"/>
                    <a:pt x="237887" y="581025"/>
                  </a:cubicBezTo>
                  <a:cubicBezTo>
                    <a:pt x="223599" y="590550"/>
                    <a:pt x="229314" y="612458"/>
                    <a:pt x="233124" y="622935"/>
                  </a:cubicBezTo>
                  <a:cubicBezTo>
                    <a:pt x="245507" y="652462"/>
                    <a:pt x="255984" y="666750"/>
                    <a:pt x="255032" y="700087"/>
                  </a:cubicBezTo>
                  <a:cubicBezTo>
                    <a:pt x="254079" y="721995"/>
                    <a:pt x="240744" y="772478"/>
                    <a:pt x="241697" y="794385"/>
                  </a:cubicBezTo>
                  <a:cubicBezTo>
                    <a:pt x="241697" y="841058"/>
                    <a:pt x="242649" y="886778"/>
                    <a:pt x="242649" y="933450"/>
                  </a:cubicBezTo>
                  <a:cubicBezTo>
                    <a:pt x="242649" y="945833"/>
                    <a:pt x="246459" y="956310"/>
                    <a:pt x="257889" y="962025"/>
                  </a:cubicBezTo>
                  <a:cubicBezTo>
                    <a:pt x="265509" y="965835"/>
                    <a:pt x="273129" y="967740"/>
                    <a:pt x="279797" y="967740"/>
                  </a:cubicBezTo>
                  <a:cubicBezTo>
                    <a:pt x="286464" y="967740"/>
                    <a:pt x="294084" y="965835"/>
                    <a:pt x="301704" y="962025"/>
                  </a:cubicBezTo>
                  <a:cubicBezTo>
                    <a:pt x="313134" y="956310"/>
                    <a:pt x="316944" y="945833"/>
                    <a:pt x="316944" y="933450"/>
                  </a:cubicBezTo>
                  <a:cubicBezTo>
                    <a:pt x="316944" y="886778"/>
                    <a:pt x="316944" y="841058"/>
                    <a:pt x="317897" y="794385"/>
                  </a:cubicBezTo>
                  <a:cubicBezTo>
                    <a:pt x="317897" y="772478"/>
                    <a:pt x="305514" y="721995"/>
                    <a:pt x="304562" y="700087"/>
                  </a:cubicBezTo>
                  <a:cubicBezTo>
                    <a:pt x="303609" y="666750"/>
                    <a:pt x="314087" y="653415"/>
                    <a:pt x="326469" y="622935"/>
                  </a:cubicBezTo>
                  <a:cubicBezTo>
                    <a:pt x="331232" y="612458"/>
                    <a:pt x="335994" y="590550"/>
                    <a:pt x="321707" y="581025"/>
                  </a:cubicBezTo>
                  <a:cubicBezTo>
                    <a:pt x="312182" y="574358"/>
                    <a:pt x="318849" y="565785"/>
                    <a:pt x="317897" y="556260"/>
                  </a:cubicBezTo>
                  <a:cubicBezTo>
                    <a:pt x="318849" y="555308"/>
                    <a:pt x="319802" y="554355"/>
                    <a:pt x="320754" y="553403"/>
                  </a:cubicBezTo>
                  <a:lnTo>
                    <a:pt x="322659" y="553403"/>
                  </a:lnTo>
                  <a:cubicBezTo>
                    <a:pt x="325517" y="551498"/>
                    <a:pt x="328374" y="550545"/>
                    <a:pt x="333137" y="550545"/>
                  </a:cubicBezTo>
                  <a:cubicBezTo>
                    <a:pt x="451247" y="527685"/>
                    <a:pt x="537924" y="435293"/>
                    <a:pt x="556022" y="316230"/>
                  </a:cubicBezTo>
                  <a:cubicBezTo>
                    <a:pt x="569357" y="202883"/>
                    <a:pt x="511254" y="89535"/>
                    <a:pt x="407432" y="33338"/>
                  </a:cubicBezTo>
                  <a:close/>
                  <a:moveTo>
                    <a:pt x="277892" y="939165"/>
                  </a:moveTo>
                  <a:cubicBezTo>
                    <a:pt x="269319" y="939165"/>
                    <a:pt x="263604" y="932498"/>
                    <a:pt x="263604" y="924878"/>
                  </a:cubicBezTo>
                  <a:cubicBezTo>
                    <a:pt x="263604" y="916305"/>
                    <a:pt x="270272" y="910590"/>
                    <a:pt x="277892" y="910590"/>
                  </a:cubicBezTo>
                  <a:cubicBezTo>
                    <a:pt x="286464" y="910590"/>
                    <a:pt x="292179" y="917258"/>
                    <a:pt x="292179" y="924878"/>
                  </a:cubicBezTo>
                  <a:cubicBezTo>
                    <a:pt x="292179" y="932498"/>
                    <a:pt x="285512" y="939165"/>
                    <a:pt x="277892" y="9391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C606A2B-0655-45A8-9E66-AF71422961D8}"/>
                </a:ext>
              </a:extLst>
            </p:cNvPr>
            <p:cNvSpPr/>
            <p:nvPr/>
          </p:nvSpPr>
          <p:spPr>
            <a:xfrm>
              <a:off x="2801939" y="1928593"/>
              <a:ext cx="457200" cy="457200"/>
            </a:xfrm>
            <a:custGeom>
              <a:avLst/>
              <a:gdLst>
                <a:gd name="connsiteX0" fmla="*/ 230505 w 457200"/>
                <a:gd name="connsiteY0" fmla="*/ 0 h 457200"/>
                <a:gd name="connsiteX1" fmla="*/ 0 w 457200"/>
                <a:gd name="connsiteY1" fmla="*/ 225742 h 457200"/>
                <a:gd name="connsiteX2" fmla="*/ 229552 w 457200"/>
                <a:gd name="connsiteY2" fmla="*/ 459105 h 457200"/>
                <a:gd name="connsiteX3" fmla="*/ 459105 w 457200"/>
                <a:gd name="connsiteY3" fmla="*/ 229552 h 457200"/>
                <a:gd name="connsiteX4" fmla="*/ 230505 w 457200"/>
                <a:gd name="connsiteY4" fmla="*/ 0 h 457200"/>
                <a:gd name="connsiteX5" fmla="*/ 230505 w 457200"/>
                <a:gd name="connsiteY5" fmla="*/ 442913 h 457200"/>
                <a:gd name="connsiteX6" fmla="*/ 16192 w 457200"/>
                <a:gd name="connsiteY6" fmla="*/ 225742 h 457200"/>
                <a:gd name="connsiteX7" fmla="*/ 230505 w 457200"/>
                <a:gd name="connsiteY7" fmla="*/ 16192 h 457200"/>
                <a:gd name="connsiteX8" fmla="*/ 443865 w 457200"/>
                <a:gd name="connsiteY8" fmla="*/ 229552 h 457200"/>
                <a:gd name="connsiteX9" fmla="*/ 230505 w 457200"/>
                <a:gd name="connsiteY9" fmla="*/ 442913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200" h="457200">
                  <a:moveTo>
                    <a:pt x="230505" y="0"/>
                  </a:moveTo>
                  <a:cubicBezTo>
                    <a:pt x="103822" y="0"/>
                    <a:pt x="0" y="100965"/>
                    <a:pt x="0" y="225742"/>
                  </a:cubicBezTo>
                  <a:cubicBezTo>
                    <a:pt x="0" y="356235"/>
                    <a:pt x="100965" y="459105"/>
                    <a:pt x="229552" y="459105"/>
                  </a:cubicBezTo>
                  <a:cubicBezTo>
                    <a:pt x="356235" y="459105"/>
                    <a:pt x="459105" y="356235"/>
                    <a:pt x="459105" y="229552"/>
                  </a:cubicBezTo>
                  <a:cubicBezTo>
                    <a:pt x="459105" y="102870"/>
                    <a:pt x="357188" y="0"/>
                    <a:pt x="230505" y="0"/>
                  </a:cubicBezTo>
                  <a:close/>
                  <a:moveTo>
                    <a:pt x="230505" y="442913"/>
                  </a:moveTo>
                  <a:cubicBezTo>
                    <a:pt x="110490" y="442913"/>
                    <a:pt x="16192" y="346710"/>
                    <a:pt x="16192" y="225742"/>
                  </a:cubicBezTo>
                  <a:cubicBezTo>
                    <a:pt x="16192" y="110490"/>
                    <a:pt x="113347" y="15240"/>
                    <a:pt x="230505" y="16192"/>
                  </a:cubicBezTo>
                  <a:cubicBezTo>
                    <a:pt x="347663" y="16192"/>
                    <a:pt x="442913" y="111442"/>
                    <a:pt x="443865" y="229552"/>
                  </a:cubicBezTo>
                  <a:cubicBezTo>
                    <a:pt x="444817" y="345757"/>
                    <a:pt x="347663" y="442913"/>
                    <a:pt x="230505" y="44291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742FB30-3E3B-4189-8B3A-BFFCAA2027B3}"/>
              </a:ext>
            </a:extLst>
          </p:cNvPr>
          <p:cNvGrpSpPr/>
          <p:nvPr/>
        </p:nvGrpSpPr>
        <p:grpSpPr>
          <a:xfrm>
            <a:off x="5800329" y="2945615"/>
            <a:ext cx="700565" cy="635820"/>
            <a:chOff x="6587475" y="3356075"/>
            <a:chExt cx="700565" cy="63582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D867C7D-F13E-4D33-A2B4-B046B8C7A520}"/>
                </a:ext>
              </a:extLst>
            </p:cNvPr>
            <p:cNvSpPr/>
            <p:nvPr/>
          </p:nvSpPr>
          <p:spPr>
            <a:xfrm>
              <a:off x="6587475" y="3356075"/>
              <a:ext cx="700565" cy="635820"/>
            </a:xfrm>
            <a:custGeom>
              <a:avLst/>
              <a:gdLst>
                <a:gd name="connsiteX0" fmla="*/ 0 w 1412340"/>
                <a:gd name="connsiteY0" fmla="*/ 706170 h 1412340"/>
                <a:gd name="connsiteX1" fmla="*/ 706170 w 1412340"/>
                <a:gd name="connsiteY1" fmla="*/ 0 h 1412340"/>
                <a:gd name="connsiteX2" fmla="*/ 1412340 w 1412340"/>
                <a:gd name="connsiteY2" fmla="*/ 706170 h 1412340"/>
                <a:gd name="connsiteX3" fmla="*/ 706170 w 1412340"/>
                <a:gd name="connsiteY3" fmla="*/ 1412340 h 1412340"/>
                <a:gd name="connsiteX4" fmla="*/ 0 w 1412340"/>
                <a:gd name="connsiteY4" fmla="*/ 706170 h 1412340"/>
                <a:gd name="connsiteX0" fmla="*/ 0 w 1440106"/>
                <a:gd name="connsiteY0" fmla="*/ 723095 h 1429265"/>
                <a:gd name="connsiteX1" fmla="*/ 706170 w 1440106"/>
                <a:gd name="connsiteY1" fmla="*/ 16925 h 1429265"/>
                <a:gd name="connsiteX2" fmla="*/ 1240325 w 1440106"/>
                <a:gd name="connsiteY2" fmla="*/ 261368 h 1429265"/>
                <a:gd name="connsiteX3" fmla="*/ 1412340 w 1440106"/>
                <a:gd name="connsiteY3" fmla="*/ 723095 h 1429265"/>
                <a:gd name="connsiteX4" fmla="*/ 706170 w 1440106"/>
                <a:gd name="connsiteY4" fmla="*/ 1429265 h 1429265"/>
                <a:gd name="connsiteX5" fmla="*/ 0 w 1440106"/>
                <a:gd name="connsiteY5" fmla="*/ 723095 h 1429265"/>
                <a:gd name="connsiteX0" fmla="*/ 23086 w 1463192"/>
                <a:gd name="connsiteY0" fmla="*/ 723095 h 1450970"/>
                <a:gd name="connsiteX1" fmla="*/ 729256 w 1463192"/>
                <a:gd name="connsiteY1" fmla="*/ 16925 h 1450970"/>
                <a:gd name="connsiteX2" fmla="*/ 1263411 w 1463192"/>
                <a:gd name="connsiteY2" fmla="*/ 261368 h 1450970"/>
                <a:gd name="connsiteX3" fmla="*/ 1435426 w 1463192"/>
                <a:gd name="connsiteY3" fmla="*/ 723095 h 1450970"/>
                <a:gd name="connsiteX4" fmla="*/ 729256 w 1463192"/>
                <a:gd name="connsiteY4" fmla="*/ 1429265 h 1450970"/>
                <a:gd name="connsiteX5" fmla="*/ 222263 w 1463192"/>
                <a:gd name="connsiteY5" fmla="*/ 1221036 h 1450970"/>
                <a:gd name="connsiteX6" fmla="*/ 23086 w 1463192"/>
                <a:gd name="connsiteY6" fmla="*/ 723095 h 1450970"/>
                <a:gd name="connsiteX0" fmla="*/ 23086 w 1438966"/>
                <a:gd name="connsiteY0" fmla="*/ 723095 h 1431250"/>
                <a:gd name="connsiteX1" fmla="*/ 729256 w 1438966"/>
                <a:gd name="connsiteY1" fmla="*/ 16925 h 1431250"/>
                <a:gd name="connsiteX2" fmla="*/ 1263411 w 1438966"/>
                <a:gd name="connsiteY2" fmla="*/ 261368 h 1431250"/>
                <a:gd name="connsiteX3" fmla="*/ 1435426 w 1438966"/>
                <a:gd name="connsiteY3" fmla="*/ 723095 h 1431250"/>
                <a:gd name="connsiteX4" fmla="*/ 1136663 w 1438966"/>
                <a:gd name="connsiteY4" fmla="*/ 1112394 h 1431250"/>
                <a:gd name="connsiteX5" fmla="*/ 729256 w 1438966"/>
                <a:gd name="connsiteY5" fmla="*/ 1429265 h 1431250"/>
                <a:gd name="connsiteX6" fmla="*/ 222263 w 1438966"/>
                <a:gd name="connsiteY6" fmla="*/ 1221036 h 1431250"/>
                <a:gd name="connsiteX7" fmla="*/ 23086 w 1438966"/>
                <a:gd name="connsiteY7" fmla="*/ 723095 h 1431250"/>
                <a:gd name="connsiteX0" fmla="*/ 23086 w 1438966"/>
                <a:gd name="connsiteY0" fmla="*/ 723095 h 1432175"/>
                <a:gd name="connsiteX1" fmla="*/ 729256 w 1438966"/>
                <a:gd name="connsiteY1" fmla="*/ 16925 h 1432175"/>
                <a:gd name="connsiteX2" fmla="*/ 1263411 w 1438966"/>
                <a:gd name="connsiteY2" fmla="*/ 261368 h 1432175"/>
                <a:gd name="connsiteX3" fmla="*/ 1435426 w 1438966"/>
                <a:gd name="connsiteY3" fmla="*/ 723095 h 1432175"/>
                <a:gd name="connsiteX4" fmla="*/ 1109503 w 1438966"/>
                <a:gd name="connsiteY4" fmla="*/ 1085233 h 1432175"/>
                <a:gd name="connsiteX5" fmla="*/ 729256 w 1438966"/>
                <a:gd name="connsiteY5" fmla="*/ 1429265 h 1432175"/>
                <a:gd name="connsiteX6" fmla="*/ 222263 w 1438966"/>
                <a:gd name="connsiteY6" fmla="*/ 1221036 h 1432175"/>
                <a:gd name="connsiteX7" fmla="*/ 23086 w 1438966"/>
                <a:gd name="connsiteY7" fmla="*/ 723095 h 1432175"/>
                <a:gd name="connsiteX0" fmla="*/ 23086 w 1492024"/>
                <a:gd name="connsiteY0" fmla="*/ 723095 h 1432175"/>
                <a:gd name="connsiteX1" fmla="*/ 729256 w 1492024"/>
                <a:gd name="connsiteY1" fmla="*/ 16925 h 1432175"/>
                <a:gd name="connsiteX2" fmla="*/ 1263411 w 1492024"/>
                <a:gd name="connsiteY2" fmla="*/ 261368 h 1432175"/>
                <a:gd name="connsiteX3" fmla="*/ 1489747 w 1492024"/>
                <a:gd name="connsiteY3" fmla="*/ 723095 h 1432175"/>
                <a:gd name="connsiteX4" fmla="*/ 1109503 w 1492024"/>
                <a:gd name="connsiteY4" fmla="*/ 1085233 h 1432175"/>
                <a:gd name="connsiteX5" fmla="*/ 729256 w 1492024"/>
                <a:gd name="connsiteY5" fmla="*/ 1429265 h 1432175"/>
                <a:gd name="connsiteX6" fmla="*/ 222263 w 1492024"/>
                <a:gd name="connsiteY6" fmla="*/ 1221036 h 1432175"/>
                <a:gd name="connsiteX7" fmla="*/ 23086 w 1492024"/>
                <a:gd name="connsiteY7" fmla="*/ 723095 h 1432175"/>
                <a:gd name="connsiteX0" fmla="*/ 23086 w 1491219"/>
                <a:gd name="connsiteY0" fmla="*/ 719305 h 1428385"/>
                <a:gd name="connsiteX1" fmla="*/ 729256 w 1491219"/>
                <a:gd name="connsiteY1" fmla="*/ 13135 h 1428385"/>
                <a:gd name="connsiteX2" fmla="*/ 1181929 w 1491219"/>
                <a:gd name="connsiteY2" fmla="*/ 293792 h 1428385"/>
                <a:gd name="connsiteX3" fmla="*/ 1489747 w 1491219"/>
                <a:gd name="connsiteY3" fmla="*/ 719305 h 1428385"/>
                <a:gd name="connsiteX4" fmla="*/ 1109503 w 1491219"/>
                <a:gd name="connsiteY4" fmla="*/ 1081443 h 1428385"/>
                <a:gd name="connsiteX5" fmla="*/ 729256 w 1491219"/>
                <a:gd name="connsiteY5" fmla="*/ 1425475 h 1428385"/>
                <a:gd name="connsiteX6" fmla="*/ 222263 w 1491219"/>
                <a:gd name="connsiteY6" fmla="*/ 1217246 h 1428385"/>
                <a:gd name="connsiteX7" fmla="*/ 23086 w 1491219"/>
                <a:gd name="connsiteY7" fmla="*/ 719305 h 1428385"/>
                <a:gd name="connsiteX0" fmla="*/ 23086 w 1491662"/>
                <a:gd name="connsiteY0" fmla="*/ 719305 h 1428385"/>
                <a:gd name="connsiteX1" fmla="*/ 729256 w 1491662"/>
                <a:gd name="connsiteY1" fmla="*/ 13135 h 1428385"/>
                <a:gd name="connsiteX2" fmla="*/ 1181929 w 1491662"/>
                <a:gd name="connsiteY2" fmla="*/ 293792 h 1428385"/>
                <a:gd name="connsiteX3" fmla="*/ 1489747 w 1491662"/>
                <a:gd name="connsiteY3" fmla="*/ 719305 h 1428385"/>
                <a:gd name="connsiteX4" fmla="*/ 1109503 w 1491662"/>
                <a:gd name="connsiteY4" fmla="*/ 1081443 h 1428385"/>
                <a:gd name="connsiteX5" fmla="*/ 729256 w 1491662"/>
                <a:gd name="connsiteY5" fmla="*/ 1425475 h 1428385"/>
                <a:gd name="connsiteX6" fmla="*/ 222263 w 1491662"/>
                <a:gd name="connsiteY6" fmla="*/ 1217246 h 1428385"/>
                <a:gd name="connsiteX7" fmla="*/ 23086 w 1491662"/>
                <a:gd name="connsiteY7" fmla="*/ 719305 h 1428385"/>
                <a:gd name="connsiteX0" fmla="*/ 23086 w 1491662"/>
                <a:gd name="connsiteY0" fmla="*/ 715831 h 1424911"/>
                <a:gd name="connsiteX1" fmla="*/ 729256 w 1491662"/>
                <a:gd name="connsiteY1" fmla="*/ 9661 h 1424911"/>
                <a:gd name="connsiteX2" fmla="*/ 1181929 w 1491662"/>
                <a:gd name="connsiteY2" fmla="*/ 290318 h 1424911"/>
                <a:gd name="connsiteX3" fmla="*/ 1489747 w 1491662"/>
                <a:gd name="connsiteY3" fmla="*/ 715831 h 1424911"/>
                <a:gd name="connsiteX4" fmla="*/ 1109503 w 1491662"/>
                <a:gd name="connsiteY4" fmla="*/ 1077969 h 1424911"/>
                <a:gd name="connsiteX5" fmla="*/ 729256 w 1491662"/>
                <a:gd name="connsiteY5" fmla="*/ 1422001 h 1424911"/>
                <a:gd name="connsiteX6" fmla="*/ 222263 w 1491662"/>
                <a:gd name="connsiteY6" fmla="*/ 1213772 h 1424911"/>
                <a:gd name="connsiteX7" fmla="*/ 23086 w 1491662"/>
                <a:gd name="connsiteY7" fmla="*/ 715831 h 1424911"/>
                <a:gd name="connsiteX0" fmla="*/ 11335 w 1479911"/>
                <a:gd name="connsiteY0" fmla="*/ 602287 h 1311367"/>
                <a:gd name="connsiteX1" fmla="*/ 518329 w 1479911"/>
                <a:gd name="connsiteY1" fmla="*/ 13812 h 1311367"/>
                <a:gd name="connsiteX2" fmla="*/ 1170178 w 1479911"/>
                <a:gd name="connsiteY2" fmla="*/ 176774 h 1311367"/>
                <a:gd name="connsiteX3" fmla="*/ 1477996 w 1479911"/>
                <a:gd name="connsiteY3" fmla="*/ 602287 h 1311367"/>
                <a:gd name="connsiteX4" fmla="*/ 1097752 w 1479911"/>
                <a:gd name="connsiteY4" fmla="*/ 964425 h 1311367"/>
                <a:gd name="connsiteX5" fmla="*/ 717505 w 1479911"/>
                <a:gd name="connsiteY5" fmla="*/ 1308457 h 1311367"/>
                <a:gd name="connsiteX6" fmla="*/ 210512 w 1479911"/>
                <a:gd name="connsiteY6" fmla="*/ 1100228 h 1311367"/>
                <a:gd name="connsiteX7" fmla="*/ 11335 w 1479911"/>
                <a:gd name="connsiteY7" fmla="*/ 602287 h 1311367"/>
                <a:gd name="connsiteX0" fmla="*/ 17558 w 1486134"/>
                <a:gd name="connsiteY0" fmla="*/ 645596 h 1354676"/>
                <a:gd name="connsiteX1" fmla="*/ 633193 w 1486134"/>
                <a:gd name="connsiteY1" fmla="*/ 11853 h 1354676"/>
                <a:gd name="connsiteX2" fmla="*/ 1176401 w 1486134"/>
                <a:gd name="connsiteY2" fmla="*/ 220083 h 1354676"/>
                <a:gd name="connsiteX3" fmla="*/ 1484219 w 1486134"/>
                <a:gd name="connsiteY3" fmla="*/ 645596 h 1354676"/>
                <a:gd name="connsiteX4" fmla="*/ 1103975 w 1486134"/>
                <a:gd name="connsiteY4" fmla="*/ 1007734 h 1354676"/>
                <a:gd name="connsiteX5" fmla="*/ 723728 w 1486134"/>
                <a:gd name="connsiteY5" fmla="*/ 1351766 h 1354676"/>
                <a:gd name="connsiteX6" fmla="*/ 216735 w 1486134"/>
                <a:gd name="connsiteY6" fmla="*/ 1143537 h 1354676"/>
                <a:gd name="connsiteX7" fmla="*/ 17558 w 1486134"/>
                <a:gd name="connsiteY7" fmla="*/ 645596 h 1354676"/>
                <a:gd name="connsiteX0" fmla="*/ 17558 w 1486134"/>
                <a:gd name="connsiteY0" fmla="*/ 659413 h 1368493"/>
                <a:gd name="connsiteX1" fmla="*/ 633193 w 1486134"/>
                <a:gd name="connsiteY1" fmla="*/ 25670 h 1368493"/>
                <a:gd name="connsiteX2" fmla="*/ 1176401 w 1486134"/>
                <a:gd name="connsiteY2" fmla="*/ 233900 h 1368493"/>
                <a:gd name="connsiteX3" fmla="*/ 1484219 w 1486134"/>
                <a:gd name="connsiteY3" fmla="*/ 659413 h 1368493"/>
                <a:gd name="connsiteX4" fmla="*/ 1103975 w 1486134"/>
                <a:gd name="connsiteY4" fmla="*/ 1021551 h 1368493"/>
                <a:gd name="connsiteX5" fmla="*/ 723728 w 1486134"/>
                <a:gd name="connsiteY5" fmla="*/ 1365583 h 1368493"/>
                <a:gd name="connsiteX6" fmla="*/ 216735 w 1486134"/>
                <a:gd name="connsiteY6" fmla="*/ 1157354 h 1368493"/>
                <a:gd name="connsiteX7" fmla="*/ 17558 w 1486134"/>
                <a:gd name="connsiteY7" fmla="*/ 659413 h 1368493"/>
                <a:gd name="connsiteX0" fmla="*/ 11272 w 1479848"/>
                <a:gd name="connsiteY0" fmla="*/ 659413 h 1366902"/>
                <a:gd name="connsiteX1" fmla="*/ 626907 w 1479848"/>
                <a:gd name="connsiteY1" fmla="*/ 25670 h 1366902"/>
                <a:gd name="connsiteX2" fmla="*/ 1170115 w 1479848"/>
                <a:gd name="connsiteY2" fmla="*/ 233900 h 1366902"/>
                <a:gd name="connsiteX3" fmla="*/ 1477933 w 1479848"/>
                <a:gd name="connsiteY3" fmla="*/ 659413 h 1366902"/>
                <a:gd name="connsiteX4" fmla="*/ 1097689 w 1479848"/>
                <a:gd name="connsiteY4" fmla="*/ 1021551 h 1366902"/>
                <a:gd name="connsiteX5" fmla="*/ 717442 w 1479848"/>
                <a:gd name="connsiteY5" fmla="*/ 1365583 h 1366902"/>
                <a:gd name="connsiteX6" fmla="*/ 264770 w 1479848"/>
                <a:gd name="connsiteY6" fmla="*/ 1121140 h 1366902"/>
                <a:gd name="connsiteX7" fmla="*/ 11272 w 1479848"/>
                <a:gd name="connsiteY7" fmla="*/ 659413 h 1366902"/>
                <a:gd name="connsiteX0" fmla="*/ 18522 w 1387510"/>
                <a:gd name="connsiteY0" fmla="*/ 429299 h 1345017"/>
                <a:gd name="connsiteX1" fmla="*/ 534569 w 1387510"/>
                <a:gd name="connsiteY1" fmla="*/ 3785 h 1345017"/>
                <a:gd name="connsiteX2" fmla="*/ 1077777 w 1387510"/>
                <a:gd name="connsiteY2" fmla="*/ 212015 h 1345017"/>
                <a:gd name="connsiteX3" fmla="*/ 1385595 w 1387510"/>
                <a:gd name="connsiteY3" fmla="*/ 637528 h 1345017"/>
                <a:gd name="connsiteX4" fmla="*/ 1005351 w 1387510"/>
                <a:gd name="connsiteY4" fmla="*/ 999666 h 1345017"/>
                <a:gd name="connsiteX5" fmla="*/ 625104 w 1387510"/>
                <a:gd name="connsiteY5" fmla="*/ 1343698 h 1345017"/>
                <a:gd name="connsiteX6" fmla="*/ 172432 w 1387510"/>
                <a:gd name="connsiteY6" fmla="*/ 1099255 h 1345017"/>
                <a:gd name="connsiteX7" fmla="*/ 18522 w 1387510"/>
                <a:gd name="connsiteY7" fmla="*/ 429299 h 1345017"/>
                <a:gd name="connsiteX0" fmla="*/ 18522 w 1387510"/>
                <a:gd name="connsiteY0" fmla="*/ 429299 h 1300270"/>
                <a:gd name="connsiteX1" fmla="*/ 534569 w 1387510"/>
                <a:gd name="connsiteY1" fmla="*/ 3785 h 1300270"/>
                <a:gd name="connsiteX2" fmla="*/ 1077777 w 1387510"/>
                <a:gd name="connsiteY2" fmla="*/ 212015 h 1300270"/>
                <a:gd name="connsiteX3" fmla="*/ 1385595 w 1387510"/>
                <a:gd name="connsiteY3" fmla="*/ 637528 h 1300270"/>
                <a:gd name="connsiteX4" fmla="*/ 1005351 w 1387510"/>
                <a:gd name="connsiteY4" fmla="*/ 999666 h 1300270"/>
                <a:gd name="connsiteX5" fmla="*/ 634157 w 1387510"/>
                <a:gd name="connsiteY5" fmla="*/ 1298431 h 1300270"/>
                <a:gd name="connsiteX6" fmla="*/ 172432 w 1387510"/>
                <a:gd name="connsiteY6" fmla="*/ 1099255 h 1300270"/>
                <a:gd name="connsiteX7" fmla="*/ 18522 w 1387510"/>
                <a:gd name="connsiteY7" fmla="*/ 429299 h 1300270"/>
                <a:gd name="connsiteX0" fmla="*/ 18522 w 1389168"/>
                <a:gd name="connsiteY0" fmla="*/ 429299 h 1300270"/>
                <a:gd name="connsiteX1" fmla="*/ 534569 w 1389168"/>
                <a:gd name="connsiteY1" fmla="*/ 3785 h 1300270"/>
                <a:gd name="connsiteX2" fmla="*/ 1077777 w 1389168"/>
                <a:gd name="connsiteY2" fmla="*/ 212015 h 1300270"/>
                <a:gd name="connsiteX3" fmla="*/ 1385595 w 1389168"/>
                <a:gd name="connsiteY3" fmla="*/ 637528 h 1300270"/>
                <a:gd name="connsiteX4" fmla="*/ 1005351 w 1389168"/>
                <a:gd name="connsiteY4" fmla="*/ 999666 h 1300270"/>
                <a:gd name="connsiteX5" fmla="*/ 634157 w 1389168"/>
                <a:gd name="connsiteY5" fmla="*/ 1298431 h 1300270"/>
                <a:gd name="connsiteX6" fmla="*/ 172432 w 1389168"/>
                <a:gd name="connsiteY6" fmla="*/ 1099255 h 1300270"/>
                <a:gd name="connsiteX7" fmla="*/ 18522 w 1389168"/>
                <a:gd name="connsiteY7" fmla="*/ 429299 h 1300270"/>
                <a:gd name="connsiteX0" fmla="*/ 18522 w 1389168"/>
                <a:gd name="connsiteY0" fmla="*/ 429299 h 1300270"/>
                <a:gd name="connsiteX1" fmla="*/ 534569 w 1389168"/>
                <a:gd name="connsiteY1" fmla="*/ 3785 h 1300270"/>
                <a:gd name="connsiteX2" fmla="*/ 1077777 w 1389168"/>
                <a:gd name="connsiteY2" fmla="*/ 212015 h 1300270"/>
                <a:gd name="connsiteX3" fmla="*/ 1385595 w 1389168"/>
                <a:gd name="connsiteY3" fmla="*/ 637528 h 1300270"/>
                <a:gd name="connsiteX4" fmla="*/ 1005351 w 1389168"/>
                <a:gd name="connsiteY4" fmla="*/ 999666 h 1300270"/>
                <a:gd name="connsiteX5" fmla="*/ 634157 w 1389168"/>
                <a:gd name="connsiteY5" fmla="*/ 1298431 h 1300270"/>
                <a:gd name="connsiteX6" fmla="*/ 172432 w 1389168"/>
                <a:gd name="connsiteY6" fmla="*/ 1099255 h 1300270"/>
                <a:gd name="connsiteX7" fmla="*/ 18522 w 1389168"/>
                <a:gd name="connsiteY7" fmla="*/ 429299 h 1300270"/>
                <a:gd name="connsiteX0" fmla="*/ 18522 w 1389168"/>
                <a:gd name="connsiteY0" fmla="*/ 429299 h 1298451"/>
                <a:gd name="connsiteX1" fmla="*/ 534569 w 1389168"/>
                <a:gd name="connsiteY1" fmla="*/ 3785 h 1298451"/>
                <a:gd name="connsiteX2" fmla="*/ 1077777 w 1389168"/>
                <a:gd name="connsiteY2" fmla="*/ 212015 h 1298451"/>
                <a:gd name="connsiteX3" fmla="*/ 1385595 w 1389168"/>
                <a:gd name="connsiteY3" fmla="*/ 637528 h 1298451"/>
                <a:gd name="connsiteX4" fmla="*/ 1005351 w 1389168"/>
                <a:gd name="connsiteY4" fmla="*/ 1090200 h 1298451"/>
                <a:gd name="connsiteX5" fmla="*/ 634157 w 1389168"/>
                <a:gd name="connsiteY5" fmla="*/ 1298431 h 1298451"/>
                <a:gd name="connsiteX6" fmla="*/ 172432 w 1389168"/>
                <a:gd name="connsiteY6" fmla="*/ 1099255 h 1298451"/>
                <a:gd name="connsiteX7" fmla="*/ 18522 w 1389168"/>
                <a:gd name="connsiteY7" fmla="*/ 429299 h 1298451"/>
                <a:gd name="connsiteX0" fmla="*/ 18522 w 1389168"/>
                <a:gd name="connsiteY0" fmla="*/ 429299 h 1298451"/>
                <a:gd name="connsiteX1" fmla="*/ 534569 w 1389168"/>
                <a:gd name="connsiteY1" fmla="*/ 3785 h 1298451"/>
                <a:gd name="connsiteX2" fmla="*/ 1077777 w 1389168"/>
                <a:gd name="connsiteY2" fmla="*/ 212015 h 1298451"/>
                <a:gd name="connsiteX3" fmla="*/ 1385595 w 1389168"/>
                <a:gd name="connsiteY3" fmla="*/ 637528 h 1298451"/>
                <a:gd name="connsiteX4" fmla="*/ 1005351 w 1389168"/>
                <a:gd name="connsiteY4" fmla="*/ 1090200 h 1298451"/>
                <a:gd name="connsiteX5" fmla="*/ 570782 w 1389168"/>
                <a:gd name="connsiteY5" fmla="*/ 1298431 h 1298451"/>
                <a:gd name="connsiteX6" fmla="*/ 172432 w 1389168"/>
                <a:gd name="connsiteY6" fmla="*/ 1099255 h 1298451"/>
                <a:gd name="connsiteX7" fmla="*/ 18522 w 1389168"/>
                <a:gd name="connsiteY7" fmla="*/ 429299 h 1298451"/>
                <a:gd name="connsiteX0" fmla="*/ 44205 w 1414851"/>
                <a:gd name="connsiteY0" fmla="*/ 429299 h 1298451"/>
                <a:gd name="connsiteX1" fmla="*/ 560252 w 1414851"/>
                <a:gd name="connsiteY1" fmla="*/ 3785 h 1298451"/>
                <a:gd name="connsiteX2" fmla="*/ 1103460 w 1414851"/>
                <a:gd name="connsiteY2" fmla="*/ 212015 h 1298451"/>
                <a:gd name="connsiteX3" fmla="*/ 1411278 w 1414851"/>
                <a:gd name="connsiteY3" fmla="*/ 637528 h 1298451"/>
                <a:gd name="connsiteX4" fmla="*/ 1031034 w 1414851"/>
                <a:gd name="connsiteY4" fmla="*/ 1090200 h 1298451"/>
                <a:gd name="connsiteX5" fmla="*/ 596465 w 1414851"/>
                <a:gd name="connsiteY5" fmla="*/ 1298431 h 1298451"/>
                <a:gd name="connsiteX6" fmla="*/ 107580 w 1414851"/>
                <a:gd name="connsiteY6" fmla="*/ 1099255 h 1298451"/>
                <a:gd name="connsiteX7" fmla="*/ 44205 w 1414851"/>
                <a:gd name="connsiteY7" fmla="*/ 429299 h 1298451"/>
                <a:gd name="connsiteX0" fmla="*/ 44205 w 1414851"/>
                <a:gd name="connsiteY0" fmla="*/ 429299 h 1298473"/>
                <a:gd name="connsiteX1" fmla="*/ 560252 w 1414851"/>
                <a:gd name="connsiteY1" fmla="*/ 3785 h 1298473"/>
                <a:gd name="connsiteX2" fmla="*/ 1103460 w 1414851"/>
                <a:gd name="connsiteY2" fmla="*/ 212015 h 1298473"/>
                <a:gd name="connsiteX3" fmla="*/ 1411278 w 1414851"/>
                <a:gd name="connsiteY3" fmla="*/ 637528 h 1298473"/>
                <a:gd name="connsiteX4" fmla="*/ 1031034 w 1414851"/>
                <a:gd name="connsiteY4" fmla="*/ 1090200 h 1298473"/>
                <a:gd name="connsiteX5" fmla="*/ 596465 w 1414851"/>
                <a:gd name="connsiteY5" fmla="*/ 1298431 h 1298473"/>
                <a:gd name="connsiteX6" fmla="*/ 107580 w 1414851"/>
                <a:gd name="connsiteY6" fmla="*/ 1099255 h 1298473"/>
                <a:gd name="connsiteX7" fmla="*/ 44205 w 1414851"/>
                <a:gd name="connsiteY7" fmla="*/ 429299 h 1298473"/>
                <a:gd name="connsiteX0" fmla="*/ 60049 w 1430695"/>
                <a:gd name="connsiteY0" fmla="*/ 429299 h 1298473"/>
                <a:gd name="connsiteX1" fmla="*/ 576096 w 1430695"/>
                <a:gd name="connsiteY1" fmla="*/ 3785 h 1298473"/>
                <a:gd name="connsiteX2" fmla="*/ 1119304 w 1430695"/>
                <a:gd name="connsiteY2" fmla="*/ 212015 h 1298473"/>
                <a:gd name="connsiteX3" fmla="*/ 1427122 w 1430695"/>
                <a:gd name="connsiteY3" fmla="*/ 637528 h 1298473"/>
                <a:gd name="connsiteX4" fmla="*/ 1046878 w 1430695"/>
                <a:gd name="connsiteY4" fmla="*/ 1090200 h 1298473"/>
                <a:gd name="connsiteX5" fmla="*/ 612309 w 1430695"/>
                <a:gd name="connsiteY5" fmla="*/ 1298431 h 1298473"/>
                <a:gd name="connsiteX6" fmla="*/ 123424 w 1430695"/>
                <a:gd name="connsiteY6" fmla="*/ 1099255 h 1298473"/>
                <a:gd name="connsiteX7" fmla="*/ 60049 w 1430695"/>
                <a:gd name="connsiteY7" fmla="*/ 429299 h 1298473"/>
                <a:gd name="connsiteX0" fmla="*/ 60049 w 1430695"/>
                <a:gd name="connsiteY0" fmla="*/ 429299 h 1298473"/>
                <a:gd name="connsiteX1" fmla="*/ 576096 w 1430695"/>
                <a:gd name="connsiteY1" fmla="*/ 3785 h 1298473"/>
                <a:gd name="connsiteX2" fmla="*/ 1119304 w 1430695"/>
                <a:gd name="connsiteY2" fmla="*/ 212015 h 1298473"/>
                <a:gd name="connsiteX3" fmla="*/ 1427122 w 1430695"/>
                <a:gd name="connsiteY3" fmla="*/ 637528 h 1298473"/>
                <a:gd name="connsiteX4" fmla="*/ 1046878 w 1430695"/>
                <a:gd name="connsiteY4" fmla="*/ 1090200 h 1298473"/>
                <a:gd name="connsiteX5" fmla="*/ 612309 w 1430695"/>
                <a:gd name="connsiteY5" fmla="*/ 1298431 h 1298473"/>
                <a:gd name="connsiteX6" fmla="*/ 123424 w 1430695"/>
                <a:gd name="connsiteY6" fmla="*/ 1099255 h 1298473"/>
                <a:gd name="connsiteX7" fmla="*/ 60049 w 1430695"/>
                <a:gd name="connsiteY7" fmla="*/ 429299 h 1298473"/>
                <a:gd name="connsiteX0" fmla="*/ 60049 w 1430695"/>
                <a:gd name="connsiteY0" fmla="*/ 429299 h 1298473"/>
                <a:gd name="connsiteX1" fmla="*/ 576096 w 1430695"/>
                <a:gd name="connsiteY1" fmla="*/ 3785 h 1298473"/>
                <a:gd name="connsiteX2" fmla="*/ 1119304 w 1430695"/>
                <a:gd name="connsiteY2" fmla="*/ 212015 h 1298473"/>
                <a:gd name="connsiteX3" fmla="*/ 1427122 w 1430695"/>
                <a:gd name="connsiteY3" fmla="*/ 637528 h 1298473"/>
                <a:gd name="connsiteX4" fmla="*/ 1046878 w 1430695"/>
                <a:gd name="connsiteY4" fmla="*/ 1090200 h 1298473"/>
                <a:gd name="connsiteX5" fmla="*/ 612309 w 1430695"/>
                <a:gd name="connsiteY5" fmla="*/ 1298431 h 1298473"/>
                <a:gd name="connsiteX6" fmla="*/ 123424 w 1430695"/>
                <a:gd name="connsiteY6" fmla="*/ 1099255 h 1298473"/>
                <a:gd name="connsiteX7" fmla="*/ 60049 w 1430695"/>
                <a:gd name="connsiteY7" fmla="*/ 429299 h 129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0695" h="1298473">
                  <a:moveTo>
                    <a:pt x="60049" y="429299"/>
                  </a:moveTo>
                  <a:cubicBezTo>
                    <a:pt x="171708" y="165240"/>
                    <a:pt x="263752" y="39999"/>
                    <a:pt x="576096" y="3785"/>
                  </a:cubicBezTo>
                  <a:cubicBezTo>
                    <a:pt x="888440" y="-32429"/>
                    <a:pt x="874861" y="202962"/>
                    <a:pt x="1119304" y="212015"/>
                  </a:cubicBezTo>
                  <a:cubicBezTo>
                    <a:pt x="1291320" y="248229"/>
                    <a:pt x="1457300" y="368941"/>
                    <a:pt x="1427122" y="637528"/>
                  </a:cubicBezTo>
                  <a:cubicBezTo>
                    <a:pt x="1369783" y="933275"/>
                    <a:pt x="1164573" y="972505"/>
                    <a:pt x="1046878" y="1090200"/>
                  </a:cubicBezTo>
                  <a:cubicBezTo>
                    <a:pt x="929183" y="1207895"/>
                    <a:pt x="766218" y="1296922"/>
                    <a:pt x="612309" y="1298431"/>
                  </a:cubicBezTo>
                  <a:cubicBezTo>
                    <a:pt x="458400" y="1299940"/>
                    <a:pt x="268279" y="1262218"/>
                    <a:pt x="123424" y="1099255"/>
                  </a:cubicBezTo>
                  <a:cubicBezTo>
                    <a:pt x="5729" y="981560"/>
                    <a:pt x="-51610" y="693358"/>
                    <a:pt x="60049" y="4292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DC800CA-36A5-4932-A4A6-FBB31170CF04}"/>
                </a:ext>
              </a:extLst>
            </p:cNvPr>
            <p:cNvSpPr/>
            <p:nvPr/>
          </p:nvSpPr>
          <p:spPr>
            <a:xfrm>
              <a:off x="6706673" y="3557473"/>
              <a:ext cx="258243" cy="2582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1610606-5664-46F0-939A-99DA66C37ACF}"/>
              </a:ext>
            </a:extLst>
          </p:cNvPr>
          <p:cNvGrpSpPr/>
          <p:nvPr/>
        </p:nvGrpSpPr>
        <p:grpSpPr>
          <a:xfrm rot="2435546">
            <a:off x="4107648" y="2064887"/>
            <a:ext cx="614469" cy="2263684"/>
            <a:chOff x="3996689" y="2386001"/>
            <a:chExt cx="728344" cy="2683192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A9DAA3D-D543-46A8-B3AE-C3BC51EE5A5C}"/>
                </a:ext>
              </a:extLst>
            </p:cNvPr>
            <p:cNvSpPr/>
            <p:nvPr/>
          </p:nvSpPr>
          <p:spPr>
            <a:xfrm>
              <a:off x="3996689" y="2386001"/>
              <a:ext cx="728344" cy="1631633"/>
            </a:xfrm>
            <a:custGeom>
              <a:avLst/>
              <a:gdLst>
                <a:gd name="connsiteX0" fmla="*/ 590643 w 728344"/>
                <a:gd name="connsiteY0" fmla="*/ 141923 h 1631633"/>
                <a:gd name="connsiteX1" fmla="*/ 562068 w 728344"/>
                <a:gd name="connsiteY1" fmla="*/ 165735 h 1631633"/>
                <a:gd name="connsiteX2" fmla="*/ 562068 w 728344"/>
                <a:gd name="connsiteY2" fmla="*/ 782955 h 1631633"/>
                <a:gd name="connsiteX3" fmla="*/ 590643 w 728344"/>
                <a:gd name="connsiteY3" fmla="*/ 806768 h 1631633"/>
                <a:gd name="connsiteX4" fmla="*/ 619218 w 728344"/>
                <a:gd name="connsiteY4" fmla="*/ 782955 h 1631633"/>
                <a:gd name="connsiteX5" fmla="*/ 619218 w 728344"/>
                <a:gd name="connsiteY5" fmla="*/ 165735 h 1631633"/>
                <a:gd name="connsiteX6" fmla="*/ 590643 w 728344"/>
                <a:gd name="connsiteY6" fmla="*/ 141923 h 1631633"/>
                <a:gd name="connsiteX7" fmla="*/ 479201 w 728344"/>
                <a:gd name="connsiteY7" fmla="*/ 141923 h 1631633"/>
                <a:gd name="connsiteX8" fmla="*/ 450626 w 728344"/>
                <a:gd name="connsiteY8" fmla="*/ 165735 h 1631633"/>
                <a:gd name="connsiteX9" fmla="*/ 450626 w 728344"/>
                <a:gd name="connsiteY9" fmla="*/ 782955 h 1631633"/>
                <a:gd name="connsiteX10" fmla="*/ 479201 w 728344"/>
                <a:gd name="connsiteY10" fmla="*/ 806768 h 1631633"/>
                <a:gd name="connsiteX11" fmla="*/ 507776 w 728344"/>
                <a:gd name="connsiteY11" fmla="*/ 782955 h 1631633"/>
                <a:gd name="connsiteX12" fmla="*/ 507776 w 728344"/>
                <a:gd name="connsiteY12" fmla="*/ 165735 h 1631633"/>
                <a:gd name="connsiteX13" fmla="*/ 479201 w 728344"/>
                <a:gd name="connsiteY13" fmla="*/ 141923 h 1631633"/>
                <a:gd name="connsiteX14" fmla="*/ 367758 w 728344"/>
                <a:gd name="connsiteY14" fmla="*/ 141923 h 1631633"/>
                <a:gd name="connsiteX15" fmla="*/ 339183 w 728344"/>
                <a:gd name="connsiteY15" fmla="*/ 165735 h 1631633"/>
                <a:gd name="connsiteX16" fmla="*/ 339183 w 728344"/>
                <a:gd name="connsiteY16" fmla="*/ 782955 h 1631633"/>
                <a:gd name="connsiteX17" fmla="*/ 367758 w 728344"/>
                <a:gd name="connsiteY17" fmla="*/ 806768 h 1631633"/>
                <a:gd name="connsiteX18" fmla="*/ 396333 w 728344"/>
                <a:gd name="connsiteY18" fmla="*/ 782955 h 1631633"/>
                <a:gd name="connsiteX19" fmla="*/ 396333 w 728344"/>
                <a:gd name="connsiteY19" fmla="*/ 165735 h 1631633"/>
                <a:gd name="connsiteX20" fmla="*/ 367758 w 728344"/>
                <a:gd name="connsiteY20" fmla="*/ 141923 h 1631633"/>
                <a:gd name="connsiteX21" fmla="*/ 256315 w 728344"/>
                <a:gd name="connsiteY21" fmla="*/ 141923 h 1631633"/>
                <a:gd name="connsiteX22" fmla="*/ 227740 w 728344"/>
                <a:gd name="connsiteY22" fmla="*/ 165735 h 1631633"/>
                <a:gd name="connsiteX23" fmla="*/ 227740 w 728344"/>
                <a:gd name="connsiteY23" fmla="*/ 782955 h 1631633"/>
                <a:gd name="connsiteX24" fmla="*/ 256315 w 728344"/>
                <a:gd name="connsiteY24" fmla="*/ 806768 h 1631633"/>
                <a:gd name="connsiteX25" fmla="*/ 284890 w 728344"/>
                <a:gd name="connsiteY25" fmla="*/ 782955 h 1631633"/>
                <a:gd name="connsiteX26" fmla="*/ 284890 w 728344"/>
                <a:gd name="connsiteY26" fmla="*/ 165735 h 1631633"/>
                <a:gd name="connsiteX27" fmla="*/ 256315 w 728344"/>
                <a:gd name="connsiteY27" fmla="*/ 141923 h 1631633"/>
                <a:gd name="connsiteX28" fmla="*/ 144873 w 728344"/>
                <a:gd name="connsiteY28" fmla="*/ 141923 h 1631633"/>
                <a:gd name="connsiteX29" fmla="*/ 116298 w 728344"/>
                <a:gd name="connsiteY29" fmla="*/ 165735 h 1631633"/>
                <a:gd name="connsiteX30" fmla="*/ 116298 w 728344"/>
                <a:gd name="connsiteY30" fmla="*/ 782955 h 1631633"/>
                <a:gd name="connsiteX31" fmla="*/ 144873 w 728344"/>
                <a:gd name="connsiteY31" fmla="*/ 806768 h 1631633"/>
                <a:gd name="connsiteX32" fmla="*/ 173448 w 728344"/>
                <a:gd name="connsiteY32" fmla="*/ 782955 h 1631633"/>
                <a:gd name="connsiteX33" fmla="*/ 173448 w 728344"/>
                <a:gd name="connsiteY33" fmla="*/ 165735 h 1631633"/>
                <a:gd name="connsiteX34" fmla="*/ 144873 w 728344"/>
                <a:gd name="connsiteY34" fmla="*/ 141923 h 1631633"/>
                <a:gd name="connsiteX35" fmla="*/ 229646 w 728344"/>
                <a:gd name="connsiteY35" fmla="*/ 0 h 1631633"/>
                <a:gd name="connsiteX36" fmla="*/ 499203 w 728344"/>
                <a:gd name="connsiteY36" fmla="*/ 0 h 1631633"/>
                <a:gd name="connsiteX37" fmla="*/ 726851 w 728344"/>
                <a:gd name="connsiteY37" fmla="*/ 228600 h 1631633"/>
                <a:gd name="connsiteX38" fmla="*/ 688751 w 728344"/>
                <a:gd name="connsiteY38" fmla="*/ 783908 h 1631633"/>
                <a:gd name="connsiteX39" fmla="*/ 583976 w 728344"/>
                <a:gd name="connsiteY39" fmla="*/ 888683 h 1631633"/>
                <a:gd name="connsiteX40" fmla="*/ 412526 w 728344"/>
                <a:gd name="connsiteY40" fmla="*/ 888683 h 1631633"/>
                <a:gd name="connsiteX41" fmla="*/ 412526 w 728344"/>
                <a:gd name="connsiteY41" fmla="*/ 1631633 h 1631633"/>
                <a:gd name="connsiteX42" fmla="*/ 322038 w 728344"/>
                <a:gd name="connsiteY42" fmla="*/ 1631633 h 1631633"/>
                <a:gd name="connsiteX43" fmla="*/ 322038 w 728344"/>
                <a:gd name="connsiteY43" fmla="*/ 888683 h 1631633"/>
                <a:gd name="connsiteX44" fmla="*/ 143921 w 728344"/>
                <a:gd name="connsiteY44" fmla="*/ 888683 h 1631633"/>
                <a:gd name="connsiteX45" fmla="*/ 39146 w 728344"/>
                <a:gd name="connsiteY45" fmla="*/ 783908 h 1631633"/>
                <a:gd name="connsiteX46" fmla="*/ 1046 w 728344"/>
                <a:gd name="connsiteY46" fmla="*/ 228600 h 1631633"/>
                <a:gd name="connsiteX47" fmla="*/ 229646 w 728344"/>
                <a:gd name="connsiteY47" fmla="*/ 0 h 163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28344" h="1631633">
                  <a:moveTo>
                    <a:pt x="590643" y="141923"/>
                  </a:moveTo>
                  <a:cubicBezTo>
                    <a:pt x="575403" y="141923"/>
                    <a:pt x="562068" y="152400"/>
                    <a:pt x="562068" y="165735"/>
                  </a:cubicBezTo>
                  <a:lnTo>
                    <a:pt x="562068" y="782955"/>
                  </a:lnTo>
                  <a:cubicBezTo>
                    <a:pt x="562068" y="796290"/>
                    <a:pt x="574451" y="806768"/>
                    <a:pt x="590643" y="806768"/>
                  </a:cubicBezTo>
                  <a:cubicBezTo>
                    <a:pt x="605883" y="806768"/>
                    <a:pt x="619218" y="796290"/>
                    <a:pt x="619218" y="782955"/>
                  </a:cubicBezTo>
                  <a:lnTo>
                    <a:pt x="619218" y="165735"/>
                  </a:lnTo>
                  <a:cubicBezTo>
                    <a:pt x="619218" y="152400"/>
                    <a:pt x="606835" y="141923"/>
                    <a:pt x="590643" y="141923"/>
                  </a:cubicBezTo>
                  <a:close/>
                  <a:moveTo>
                    <a:pt x="479201" y="141923"/>
                  </a:moveTo>
                  <a:cubicBezTo>
                    <a:pt x="463960" y="141923"/>
                    <a:pt x="450626" y="152400"/>
                    <a:pt x="450626" y="165735"/>
                  </a:cubicBezTo>
                  <a:lnTo>
                    <a:pt x="450626" y="782955"/>
                  </a:lnTo>
                  <a:cubicBezTo>
                    <a:pt x="450626" y="796290"/>
                    <a:pt x="463008" y="806768"/>
                    <a:pt x="479201" y="806768"/>
                  </a:cubicBezTo>
                  <a:cubicBezTo>
                    <a:pt x="494440" y="806768"/>
                    <a:pt x="507776" y="796290"/>
                    <a:pt x="507776" y="782955"/>
                  </a:cubicBezTo>
                  <a:lnTo>
                    <a:pt x="507776" y="165735"/>
                  </a:lnTo>
                  <a:cubicBezTo>
                    <a:pt x="507776" y="152400"/>
                    <a:pt x="495393" y="141923"/>
                    <a:pt x="479201" y="141923"/>
                  </a:cubicBezTo>
                  <a:close/>
                  <a:moveTo>
                    <a:pt x="367758" y="141923"/>
                  </a:moveTo>
                  <a:cubicBezTo>
                    <a:pt x="352518" y="141923"/>
                    <a:pt x="339183" y="152400"/>
                    <a:pt x="339183" y="165735"/>
                  </a:cubicBezTo>
                  <a:lnTo>
                    <a:pt x="339183" y="782955"/>
                  </a:lnTo>
                  <a:cubicBezTo>
                    <a:pt x="339183" y="796290"/>
                    <a:pt x="351565" y="806768"/>
                    <a:pt x="367758" y="806768"/>
                  </a:cubicBezTo>
                  <a:cubicBezTo>
                    <a:pt x="382998" y="806768"/>
                    <a:pt x="396333" y="796290"/>
                    <a:pt x="396333" y="782955"/>
                  </a:cubicBezTo>
                  <a:lnTo>
                    <a:pt x="396333" y="165735"/>
                  </a:lnTo>
                  <a:cubicBezTo>
                    <a:pt x="396333" y="152400"/>
                    <a:pt x="383951" y="141923"/>
                    <a:pt x="367758" y="141923"/>
                  </a:cubicBezTo>
                  <a:close/>
                  <a:moveTo>
                    <a:pt x="256315" y="141923"/>
                  </a:moveTo>
                  <a:cubicBezTo>
                    <a:pt x="241076" y="141923"/>
                    <a:pt x="227740" y="152400"/>
                    <a:pt x="227740" y="165735"/>
                  </a:cubicBezTo>
                  <a:lnTo>
                    <a:pt x="227740" y="782955"/>
                  </a:lnTo>
                  <a:cubicBezTo>
                    <a:pt x="227740" y="796290"/>
                    <a:pt x="240123" y="806768"/>
                    <a:pt x="256315" y="806768"/>
                  </a:cubicBezTo>
                  <a:cubicBezTo>
                    <a:pt x="271555" y="806768"/>
                    <a:pt x="284890" y="796290"/>
                    <a:pt x="284890" y="782955"/>
                  </a:cubicBezTo>
                  <a:lnTo>
                    <a:pt x="284890" y="165735"/>
                  </a:lnTo>
                  <a:cubicBezTo>
                    <a:pt x="284890" y="152400"/>
                    <a:pt x="272508" y="141923"/>
                    <a:pt x="256315" y="141923"/>
                  </a:cubicBezTo>
                  <a:close/>
                  <a:moveTo>
                    <a:pt x="144873" y="141923"/>
                  </a:moveTo>
                  <a:cubicBezTo>
                    <a:pt x="129633" y="141923"/>
                    <a:pt x="116298" y="152400"/>
                    <a:pt x="116298" y="165735"/>
                  </a:cubicBezTo>
                  <a:lnTo>
                    <a:pt x="116298" y="782955"/>
                  </a:lnTo>
                  <a:cubicBezTo>
                    <a:pt x="116298" y="796290"/>
                    <a:pt x="128680" y="806768"/>
                    <a:pt x="144873" y="806768"/>
                  </a:cubicBezTo>
                  <a:cubicBezTo>
                    <a:pt x="160113" y="806768"/>
                    <a:pt x="173448" y="796290"/>
                    <a:pt x="173448" y="782955"/>
                  </a:cubicBezTo>
                  <a:lnTo>
                    <a:pt x="173448" y="165735"/>
                  </a:lnTo>
                  <a:cubicBezTo>
                    <a:pt x="173448" y="152400"/>
                    <a:pt x="161065" y="141923"/>
                    <a:pt x="144873" y="141923"/>
                  </a:cubicBezTo>
                  <a:close/>
                  <a:moveTo>
                    <a:pt x="229646" y="0"/>
                  </a:moveTo>
                  <a:lnTo>
                    <a:pt x="499203" y="0"/>
                  </a:lnTo>
                  <a:cubicBezTo>
                    <a:pt x="624933" y="0"/>
                    <a:pt x="743043" y="36195"/>
                    <a:pt x="726851" y="228600"/>
                  </a:cubicBezTo>
                  <a:lnTo>
                    <a:pt x="688751" y="783908"/>
                  </a:lnTo>
                  <a:cubicBezTo>
                    <a:pt x="688751" y="841058"/>
                    <a:pt x="642078" y="888683"/>
                    <a:pt x="583976" y="888683"/>
                  </a:cubicBezTo>
                  <a:lnTo>
                    <a:pt x="412526" y="888683"/>
                  </a:lnTo>
                  <a:lnTo>
                    <a:pt x="412526" y="1631633"/>
                  </a:lnTo>
                  <a:lnTo>
                    <a:pt x="322038" y="1631633"/>
                  </a:lnTo>
                  <a:lnTo>
                    <a:pt x="322038" y="888683"/>
                  </a:lnTo>
                  <a:lnTo>
                    <a:pt x="143921" y="888683"/>
                  </a:lnTo>
                  <a:cubicBezTo>
                    <a:pt x="86771" y="888683"/>
                    <a:pt x="39146" y="842010"/>
                    <a:pt x="39146" y="783908"/>
                  </a:cubicBezTo>
                  <a:lnTo>
                    <a:pt x="1046" y="228600"/>
                  </a:lnTo>
                  <a:cubicBezTo>
                    <a:pt x="-12290" y="34290"/>
                    <a:pt x="103915" y="0"/>
                    <a:pt x="22964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2C65794-2702-455A-9957-A6DC150E5D73}"/>
                </a:ext>
              </a:extLst>
            </p:cNvPr>
            <p:cNvSpPr/>
            <p:nvPr/>
          </p:nvSpPr>
          <p:spPr>
            <a:xfrm>
              <a:off x="4273008" y="3907143"/>
              <a:ext cx="180975" cy="1162050"/>
            </a:xfrm>
            <a:custGeom>
              <a:avLst/>
              <a:gdLst>
                <a:gd name="connsiteX0" fmla="*/ 90488 w 180975"/>
                <a:gd name="connsiteY0" fmla="*/ 0 h 1162050"/>
                <a:gd name="connsiteX1" fmla="*/ 0 w 180975"/>
                <a:gd name="connsiteY1" fmla="*/ 90488 h 1162050"/>
                <a:gd name="connsiteX2" fmla="*/ 0 w 180975"/>
                <a:gd name="connsiteY2" fmla="*/ 1071563 h 1162050"/>
                <a:gd name="connsiteX3" fmla="*/ 90488 w 180975"/>
                <a:gd name="connsiteY3" fmla="*/ 1162050 h 1162050"/>
                <a:gd name="connsiteX4" fmla="*/ 180975 w 180975"/>
                <a:gd name="connsiteY4" fmla="*/ 1071563 h 1162050"/>
                <a:gd name="connsiteX5" fmla="*/ 180975 w 180975"/>
                <a:gd name="connsiteY5" fmla="*/ 90488 h 1162050"/>
                <a:gd name="connsiteX6" fmla="*/ 90488 w 180975"/>
                <a:gd name="connsiteY6" fmla="*/ 0 h 1162050"/>
                <a:gd name="connsiteX7" fmla="*/ 103822 w 180975"/>
                <a:gd name="connsiteY7" fmla="*/ 1086802 h 1162050"/>
                <a:gd name="connsiteX8" fmla="*/ 55245 w 180975"/>
                <a:gd name="connsiteY8" fmla="*/ 1063943 h 1162050"/>
                <a:gd name="connsiteX9" fmla="*/ 78105 w 180975"/>
                <a:gd name="connsiteY9" fmla="*/ 1015365 h 1162050"/>
                <a:gd name="connsiteX10" fmla="*/ 126683 w 180975"/>
                <a:gd name="connsiteY10" fmla="*/ 1038225 h 1162050"/>
                <a:gd name="connsiteX11" fmla="*/ 103822 w 180975"/>
                <a:gd name="connsiteY11" fmla="*/ 1086802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975" h="1162050">
                  <a:moveTo>
                    <a:pt x="90488" y="0"/>
                  </a:moveTo>
                  <a:cubicBezTo>
                    <a:pt x="40958" y="0"/>
                    <a:pt x="0" y="40958"/>
                    <a:pt x="0" y="90488"/>
                  </a:cubicBezTo>
                  <a:lnTo>
                    <a:pt x="0" y="1071563"/>
                  </a:lnTo>
                  <a:cubicBezTo>
                    <a:pt x="0" y="1121093"/>
                    <a:pt x="40958" y="1162050"/>
                    <a:pt x="90488" y="1162050"/>
                  </a:cubicBezTo>
                  <a:cubicBezTo>
                    <a:pt x="140017" y="1162050"/>
                    <a:pt x="180975" y="1121093"/>
                    <a:pt x="180975" y="1071563"/>
                  </a:cubicBezTo>
                  <a:lnTo>
                    <a:pt x="180975" y="90488"/>
                  </a:lnTo>
                  <a:cubicBezTo>
                    <a:pt x="180975" y="40005"/>
                    <a:pt x="140970" y="0"/>
                    <a:pt x="90488" y="0"/>
                  </a:cubicBezTo>
                  <a:close/>
                  <a:moveTo>
                    <a:pt x="103822" y="1086802"/>
                  </a:moveTo>
                  <a:cubicBezTo>
                    <a:pt x="83820" y="1094423"/>
                    <a:pt x="61913" y="1083945"/>
                    <a:pt x="55245" y="1063943"/>
                  </a:cubicBezTo>
                  <a:cubicBezTo>
                    <a:pt x="47625" y="1043940"/>
                    <a:pt x="58103" y="1022033"/>
                    <a:pt x="78105" y="1015365"/>
                  </a:cubicBezTo>
                  <a:cubicBezTo>
                    <a:pt x="98108" y="1008698"/>
                    <a:pt x="120015" y="1018223"/>
                    <a:pt x="126683" y="1038225"/>
                  </a:cubicBezTo>
                  <a:cubicBezTo>
                    <a:pt x="134303" y="1058227"/>
                    <a:pt x="123825" y="1080135"/>
                    <a:pt x="103822" y="10868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" name="그룹 108">
            <a:extLst>
              <a:ext uri="{FF2B5EF4-FFF2-40B4-BE49-F238E27FC236}">
                <a16:creationId xmlns:a16="http://schemas.microsoft.com/office/drawing/2014/main" id="{B9F57C46-61DD-4D6A-AAAC-DC3D515715D3}"/>
              </a:ext>
            </a:extLst>
          </p:cNvPr>
          <p:cNvGrpSpPr/>
          <p:nvPr/>
        </p:nvGrpSpPr>
        <p:grpSpPr>
          <a:xfrm rot="20107294">
            <a:off x="3668467" y="4728756"/>
            <a:ext cx="648140" cy="739912"/>
            <a:chOff x="7322818" y="1544656"/>
            <a:chExt cx="2434437" cy="2779133"/>
          </a:xfrm>
          <a:solidFill>
            <a:schemeClr val="accent3"/>
          </a:solidFill>
        </p:grpSpPr>
        <p:sp>
          <p:nvSpPr>
            <p:cNvPr id="15" name="타원 109">
              <a:extLst>
                <a:ext uri="{FF2B5EF4-FFF2-40B4-BE49-F238E27FC236}">
                  <a16:creationId xmlns:a16="http://schemas.microsoft.com/office/drawing/2014/main" id="{52D08E96-F04E-4B8E-8505-79F3A3D68351}"/>
                </a:ext>
              </a:extLst>
            </p:cNvPr>
            <p:cNvSpPr/>
            <p:nvPr/>
          </p:nvSpPr>
          <p:spPr>
            <a:xfrm rot="1023001">
              <a:off x="7882224" y="2424122"/>
              <a:ext cx="876262" cy="720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타원 110">
              <a:extLst>
                <a:ext uri="{FF2B5EF4-FFF2-40B4-BE49-F238E27FC236}">
                  <a16:creationId xmlns:a16="http://schemas.microsoft.com/office/drawing/2014/main" id="{C2D756F1-5B6C-44E1-9198-907D1C5ACD17}"/>
                </a:ext>
              </a:extLst>
            </p:cNvPr>
            <p:cNvSpPr/>
            <p:nvPr/>
          </p:nvSpPr>
          <p:spPr>
            <a:xfrm rot="1023001">
              <a:off x="8340738" y="2465286"/>
              <a:ext cx="876262" cy="720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자유형: 도형 111">
              <a:extLst>
                <a:ext uri="{FF2B5EF4-FFF2-40B4-BE49-F238E27FC236}">
                  <a16:creationId xmlns:a16="http://schemas.microsoft.com/office/drawing/2014/main" id="{17E5A63A-B328-4225-BDD2-BE659D6D2722}"/>
                </a:ext>
              </a:extLst>
            </p:cNvPr>
            <p:cNvSpPr/>
            <p:nvPr/>
          </p:nvSpPr>
          <p:spPr>
            <a:xfrm>
              <a:off x="7870936" y="2805575"/>
              <a:ext cx="1345565" cy="1518214"/>
            </a:xfrm>
            <a:custGeom>
              <a:avLst/>
              <a:gdLst>
                <a:gd name="connsiteX0" fmla="*/ 854110 w 1396721"/>
                <a:gd name="connsiteY0" fmla="*/ 70339 h 1487156"/>
                <a:gd name="connsiteX1" fmla="*/ 854110 w 1396721"/>
                <a:gd name="connsiteY1" fmla="*/ 0 h 1487156"/>
                <a:gd name="connsiteX2" fmla="*/ 864158 w 1396721"/>
                <a:gd name="connsiteY2" fmla="*/ 472273 h 1487156"/>
                <a:gd name="connsiteX3" fmla="*/ 1165609 w 1396721"/>
                <a:gd name="connsiteY3" fmla="*/ 291403 h 1487156"/>
                <a:gd name="connsiteX4" fmla="*/ 1396721 w 1396721"/>
                <a:gd name="connsiteY4" fmla="*/ 462225 h 1487156"/>
                <a:gd name="connsiteX5" fmla="*/ 954593 w 1396721"/>
                <a:gd name="connsiteY5" fmla="*/ 693337 h 1487156"/>
                <a:gd name="connsiteX6" fmla="*/ 1034980 w 1396721"/>
                <a:gd name="connsiteY6" fmla="*/ 844062 h 1487156"/>
                <a:gd name="connsiteX7" fmla="*/ 813916 w 1396721"/>
                <a:gd name="connsiteY7" fmla="*/ 844062 h 1487156"/>
                <a:gd name="connsiteX8" fmla="*/ 793820 w 1396721"/>
                <a:gd name="connsiteY8" fmla="*/ 1165609 h 1487156"/>
                <a:gd name="connsiteX9" fmla="*/ 884255 w 1396721"/>
                <a:gd name="connsiteY9" fmla="*/ 1195754 h 1487156"/>
                <a:gd name="connsiteX10" fmla="*/ 763674 w 1396721"/>
                <a:gd name="connsiteY10" fmla="*/ 1487156 h 1487156"/>
                <a:gd name="connsiteX11" fmla="*/ 90435 w 1396721"/>
                <a:gd name="connsiteY11" fmla="*/ 1416818 h 1487156"/>
                <a:gd name="connsiteX12" fmla="*/ 60290 w 1396721"/>
                <a:gd name="connsiteY12" fmla="*/ 924449 h 1487156"/>
                <a:gd name="connsiteX13" fmla="*/ 180870 w 1396721"/>
                <a:gd name="connsiteY13" fmla="*/ 1024932 h 1487156"/>
                <a:gd name="connsiteX14" fmla="*/ 271305 w 1396721"/>
                <a:gd name="connsiteY14" fmla="*/ 703385 h 1487156"/>
                <a:gd name="connsiteX15" fmla="*/ 0 w 1396721"/>
                <a:gd name="connsiteY15" fmla="*/ 241161 h 1487156"/>
                <a:gd name="connsiteX16" fmla="*/ 301450 w 1396721"/>
                <a:gd name="connsiteY16" fmla="*/ 110532 h 1487156"/>
                <a:gd name="connsiteX17" fmla="*/ 452176 w 1396721"/>
                <a:gd name="connsiteY17" fmla="*/ 361741 h 1487156"/>
                <a:gd name="connsiteX18" fmla="*/ 522514 w 1396721"/>
                <a:gd name="connsiteY18" fmla="*/ 20097 h 1487156"/>
                <a:gd name="connsiteX19" fmla="*/ 823965 w 1396721"/>
                <a:gd name="connsiteY19" fmla="*/ 20097 h 1487156"/>
                <a:gd name="connsiteX0" fmla="*/ 854110 w 1396721"/>
                <a:gd name="connsiteY0" fmla="*/ 50242 h 1467059"/>
                <a:gd name="connsiteX1" fmla="*/ 864158 w 1396721"/>
                <a:gd name="connsiteY1" fmla="*/ 452176 h 1467059"/>
                <a:gd name="connsiteX2" fmla="*/ 1165609 w 1396721"/>
                <a:gd name="connsiteY2" fmla="*/ 271306 h 1467059"/>
                <a:gd name="connsiteX3" fmla="*/ 1396721 w 1396721"/>
                <a:gd name="connsiteY3" fmla="*/ 442128 h 1467059"/>
                <a:gd name="connsiteX4" fmla="*/ 954593 w 1396721"/>
                <a:gd name="connsiteY4" fmla="*/ 673240 h 1467059"/>
                <a:gd name="connsiteX5" fmla="*/ 1034980 w 1396721"/>
                <a:gd name="connsiteY5" fmla="*/ 823965 h 1467059"/>
                <a:gd name="connsiteX6" fmla="*/ 813916 w 1396721"/>
                <a:gd name="connsiteY6" fmla="*/ 823965 h 1467059"/>
                <a:gd name="connsiteX7" fmla="*/ 793820 w 1396721"/>
                <a:gd name="connsiteY7" fmla="*/ 1145512 h 1467059"/>
                <a:gd name="connsiteX8" fmla="*/ 884255 w 1396721"/>
                <a:gd name="connsiteY8" fmla="*/ 1175657 h 1467059"/>
                <a:gd name="connsiteX9" fmla="*/ 763674 w 1396721"/>
                <a:gd name="connsiteY9" fmla="*/ 1467059 h 1467059"/>
                <a:gd name="connsiteX10" fmla="*/ 90435 w 1396721"/>
                <a:gd name="connsiteY10" fmla="*/ 1396721 h 1467059"/>
                <a:gd name="connsiteX11" fmla="*/ 60290 w 1396721"/>
                <a:gd name="connsiteY11" fmla="*/ 904352 h 1467059"/>
                <a:gd name="connsiteX12" fmla="*/ 180870 w 1396721"/>
                <a:gd name="connsiteY12" fmla="*/ 1004835 h 1467059"/>
                <a:gd name="connsiteX13" fmla="*/ 271305 w 1396721"/>
                <a:gd name="connsiteY13" fmla="*/ 683288 h 1467059"/>
                <a:gd name="connsiteX14" fmla="*/ 0 w 1396721"/>
                <a:gd name="connsiteY14" fmla="*/ 221064 h 1467059"/>
                <a:gd name="connsiteX15" fmla="*/ 301450 w 1396721"/>
                <a:gd name="connsiteY15" fmla="*/ 90435 h 1467059"/>
                <a:gd name="connsiteX16" fmla="*/ 452176 w 1396721"/>
                <a:gd name="connsiteY16" fmla="*/ 341644 h 1467059"/>
                <a:gd name="connsiteX17" fmla="*/ 522514 w 1396721"/>
                <a:gd name="connsiteY17" fmla="*/ 0 h 1467059"/>
                <a:gd name="connsiteX18" fmla="*/ 823965 w 1396721"/>
                <a:gd name="connsiteY18" fmla="*/ 0 h 1467059"/>
                <a:gd name="connsiteX0" fmla="*/ 854110 w 1396721"/>
                <a:gd name="connsiteY0" fmla="*/ 50242 h 1467059"/>
                <a:gd name="connsiteX1" fmla="*/ 864158 w 1396721"/>
                <a:gd name="connsiteY1" fmla="*/ 452176 h 1467059"/>
                <a:gd name="connsiteX2" fmla="*/ 1165609 w 1396721"/>
                <a:gd name="connsiteY2" fmla="*/ 271306 h 1467059"/>
                <a:gd name="connsiteX3" fmla="*/ 1396721 w 1396721"/>
                <a:gd name="connsiteY3" fmla="*/ 442128 h 1467059"/>
                <a:gd name="connsiteX4" fmla="*/ 954593 w 1396721"/>
                <a:gd name="connsiteY4" fmla="*/ 673240 h 1467059"/>
                <a:gd name="connsiteX5" fmla="*/ 1034980 w 1396721"/>
                <a:gd name="connsiteY5" fmla="*/ 823965 h 1467059"/>
                <a:gd name="connsiteX6" fmla="*/ 813916 w 1396721"/>
                <a:gd name="connsiteY6" fmla="*/ 823965 h 1467059"/>
                <a:gd name="connsiteX7" fmla="*/ 793820 w 1396721"/>
                <a:gd name="connsiteY7" fmla="*/ 1145512 h 1467059"/>
                <a:gd name="connsiteX8" fmla="*/ 884255 w 1396721"/>
                <a:gd name="connsiteY8" fmla="*/ 1175657 h 1467059"/>
                <a:gd name="connsiteX9" fmla="*/ 763674 w 1396721"/>
                <a:gd name="connsiteY9" fmla="*/ 1467059 h 1467059"/>
                <a:gd name="connsiteX10" fmla="*/ 90435 w 1396721"/>
                <a:gd name="connsiteY10" fmla="*/ 1396721 h 1467059"/>
                <a:gd name="connsiteX11" fmla="*/ 60290 w 1396721"/>
                <a:gd name="connsiteY11" fmla="*/ 904352 h 1467059"/>
                <a:gd name="connsiteX12" fmla="*/ 180870 w 1396721"/>
                <a:gd name="connsiteY12" fmla="*/ 1004835 h 1467059"/>
                <a:gd name="connsiteX13" fmla="*/ 271305 w 1396721"/>
                <a:gd name="connsiteY13" fmla="*/ 683288 h 1467059"/>
                <a:gd name="connsiteX14" fmla="*/ 0 w 1396721"/>
                <a:gd name="connsiteY14" fmla="*/ 221064 h 1467059"/>
                <a:gd name="connsiteX15" fmla="*/ 301450 w 1396721"/>
                <a:gd name="connsiteY15" fmla="*/ 90435 h 1467059"/>
                <a:gd name="connsiteX16" fmla="*/ 452176 w 1396721"/>
                <a:gd name="connsiteY16" fmla="*/ 341644 h 1467059"/>
                <a:gd name="connsiteX17" fmla="*/ 522514 w 1396721"/>
                <a:gd name="connsiteY17" fmla="*/ 0 h 1467059"/>
                <a:gd name="connsiteX0" fmla="*/ 847716 w 1396721"/>
                <a:gd name="connsiteY0" fmla="*/ 0 h 1490352"/>
                <a:gd name="connsiteX1" fmla="*/ 864158 w 1396721"/>
                <a:gd name="connsiteY1" fmla="*/ 475469 h 1490352"/>
                <a:gd name="connsiteX2" fmla="*/ 1165609 w 1396721"/>
                <a:gd name="connsiteY2" fmla="*/ 294599 h 1490352"/>
                <a:gd name="connsiteX3" fmla="*/ 1396721 w 1396721"/>
                <a:gd name="connsiteY3" fmla="*/ 465421 h 1490352"/>
                <a:gd name="connsiteX4" fmla="*/ 954593 w 1396721"/>
                <a:gd name="connsiteY4" fmla="*/ 696533 h 1490352"/>
                <a:gd name="connsiteX5" fmla="*/ 1034980 w 1396721"/>
                <a:gd name="connsiteY5" fmla="*/ 847258 h 1490352"/>
                <a:gd name="connsiteX6" fmla="*/ 813916 w 1396721"/>
                <a:gd name="connsiteY6" fmla="*/ 847258 h 1490352"/>
                <a:gd name="connsiteX7" fmla="*/ 793820 w 1396721"/>
                <a:gd name="connsiteY7" fmla="*/ 1168805 h 1490352"/>
                <a:gd name="connsiteX8" fmla="*/ 884255 w 1396721"/>
                <a:gd name="connsiteY8" fmla="*/ 1198950 h 1490352"/>
                <a:gd name="connsiteX9" fmla="*/ 763674 w 1396721"/>
                <a:gd name="connsiteY9" fmla="*/ 1490352 h 1490352"/>
                <a:gd name="connsiteX10" fmla="*/ 90435 w 1396721"/>
                <a:gd name="connsiteY10" fmla="*/ 1420014 h 1490352"/>
                <a:gd name="connsiteX11" fmla="*/ 60290 w 1396721"/>
                <a:gd name="connsiteY11" fmla="*/ 927645 h 1490352"/>
                <a:gd name="connsiteX12" fmla="*/ 180870 w 1396721"/>
                <a:gd name="connsiteY12" fmla="*/ 1028128 h 1490352"/>
                <a:gd name="connsiteX13" fmla="*/ 271305 w 1396721"/>
                <a:gd name="connsiteY13" fmla="*/ 706581 h 1490352"/>
                <a:gd name="connsiteX14" fmla="*/ 0 w 1396721"/>
                <a:gd name="connsiteY14" fmla="*/ 244357 h 1490352"/>
                <a:gd name="connsiteX15" fmla="*/ 301450 w 1396721"/>
                <a:gd name="connsiteY15" fmla="*/ 113728 h 1490352"/>
                <a:gd name="connsiteX16" fmla="*/ 452176 w 1396721"/>
                <a:gd name="connsiteY16" fmla="*/ 364937 h 1490352"/>
                <a:gd name="connsiteX17" fmla="*/ 522514 w 1396721"/>
                <a:gd name="connsiteY17" fmla="*/ 23293 h 1490352"/>
                <a:gd name="connsiteX0" fmla="*/ 847716 w 1396721"/>
                <a:gd name="connsiteY0" fmla="*/ 40651 h 1531003"/>
                <a:gd name="connsiteX1" fmla="*/ 864158 w 1396721"/>
                <a:gd name="connsiteY1" fmla="*/ 516120 h 1531003"/>
                <a:gd name="connsiteX2" fmla="*/ 1165609 w 1396721"/>
                <a:gd name="connsiteY2" fmla="*/ 335250 h 1531003"/>
                <a:gd name="connsiteX3" fmla="*/ 1396721 w 1396721"/>
                <a:gd name="connsiteY3" fmla="*/ 506072 h 1531003"/>
                <a:gd name="connsiteX4" fmla="*/ 954593 w 1396721"/>
                <a:gd name="connsiteY4" fmla="*/ 737184 h 1531003"/>
                <a:gd name="connsiteX5" fmla="*/ 1034980 w 1396721"/>
                <a:gd name="connsiteY5" fmla="*/ 887909 h 1531003"/>
                <a:gd name="connsiteX6" fmla="*/ 813916 w 1396721"/>
                <a:gd name="connsiteY6" fmla="*/ 887909 h 1531003"/>
                <a:gd name="connsiteX7" fmla="*/ 793820 w 1396721"/>
                <a:gd name="connsiteY7" fmla="*/ 1209456 h 1531003"/>
                <a:gd name="connsiteX8" fmla="*/ 884255 w 1396721"/>
                <a:gd name="connsiteY8" fmla="*/ 1239601 h 1531003"/>
                <a:gd name="connsiteX9" fmla="*/ 763674 w 1396721"/>
                <a:gd name="connsiteY9" fmla="*/ 1531003 h 1531003"/>
                <a:gd name="connsiteX10" fmla="*/ 90435 w 1396721"/>
                <a:gd name="connsiteY10" fmla="*/ 1460665 h 1531003"/>
                <a:gd name="connsiteX11" fmla="*/ 60290 w 1396721"/>
                <a:gd name="connsiteY11" fmla="*/ 968296 h 1531003"/>
                <a:gd name="connsiteX12" fmla="*/ 180870 w 1396721"/>
                <a:gd name="connsiteY12" fmla="*/ 1068779 h 1531003"/>
                <a:gd name="connsiteX13" fmla="*/ 271305 w 1396721"/>
                <a:gd name="connsiteY13" fmla="*/ 747232 h 1531003"/>
                <a:gd name="connsiteX14" fmla="*/ 0 w 1396721"/>
                <a:gd name="connsiteY14" fmla="*/ 285008 h 1531003"/>
                <a:gd name="connsiteX15" fmla="*/ 301450 w 1396721"/>
                <a:gd name="connsiteY15" fmla="*/ 154379 h 1531003"/>
                <a:gd name="connsiteX16" fmla="*/ 452176 w 1396721"/>
                <a:gd name="connsiteY16" fmla="*/ 405588 h 1531003"/>
                <a:gd name="connsiteX17" fmla="*/ 557683 w 1396721"/>
                <a:gd name="connsiteY17" fmla="*/ 0 h 1531003"/>
                <a:gd name="connsiteX0" fmla="*/ 847716 w 1396721"/>
                <a:gd name="connsiteY0" fmla="*/ 40651 h 1531003"/>
                <a:gd name="connsiteX1" fmla="*/ 864158 w 1396721"/>
                <a:gd name="connsiteY1" fmla="*/ 516120 h 1531003"/>
                <a:gd name="connsiteX2" fmla="*/ 1165609 w 1396721"/>
                <a:gd name="connsiteY2" fmla="*/ 335250 h 1531003"/>
                <a:gd name="connsiteX3" fmla="*/ 1396721 w 1396721"/>
                <a:gd name="connsiteY3" fmla="*/ 506072 h 1531003"/>
                <a:gd name="connsiteX4" fmla="*/ 954593 w 1396721"/>
                <a:gd name="connsiteY4" fmla="*/ 737184 h 1531003"/>
                <a:gd name="connsiteX5" fmla="*/ 1034980 w 1396721"/>
                <a:gd name="connsiteY5" fmla="*/ 887909 h 1531003"/>
                <a:gd name="connsiteX6" fmla="*/ 813916 w 1396721"/>
                <a:gd name="connsiteY6" fmla="*/ 887909 h 1531003"/>
                <a:gd name="connsiteX7" fmla="*/ 793820 w 1396721"/>
                <a:gd name="connsiteY7" fmla="*/ 1209456 h 1531003"/>
                <a:gd name="connsiteX8" fmla="*/ 884255 w 1396721"/>
                <a:gd name="connsiteY8" fmla="*/ 1239601 h 1531003"/>
                <a:gd name="connsiteX9" fmla="*/ 763674 w 1396721"/>
                <a:gd name="connsiteY9" fmla="*/ 1531003 h 1531003"/>
                <a:gd name="connsiteX10" fmla="*/ 90435 w 1396721"/>
                <a:gd name="connsiteY10" fmla="*/ 1460665 h 1531003"/>
                <a:gd name="connsiteX11" fmla="*/ 60290 w 1396721"/>
                <a:gd name="connsiteY11" fmla="*/ 968296 h 1531003"/>
                <a:gd name="connsiteX12" fmla="*/ 180870 w 1396721"/>
                <a:gd name="connsiteY12" fmla="*/ 1068779 h 1531003"/>
                <a:gd name="connsiteX13" fmla="*/ 271305 w 1396721"/>
                <a:gd name="connsiteY13" fmla="*/ 747232 h 1531003"/>
                <a:gd name="connsiteX14" fmla="*/ 0 w 1396721"/>
                <a:gd name="connsiteY14" fmla="*/ 285008 h 1531003"/>
                <a:gd name="connsiteX15" fmla="*/ 301450 w 1396721"/>
                <a:gd name="connsiteY15" fmla="*/ 154379 h 1531003"/>
                <a:gd name="connsiteX16" fmla="*/ 452176 w 1396721"/>
                <a:gd name="connsiteY16" fmla="*/ 405588 h 1531003"/>
                <a:gd name="connsiteX17" fmla="*/ 557683 w 1396721"/>
                <a:gd name="connsiteY17" fmla="*/ 0 h 1531003"/>
                <a:gd name="connsiteX0" fmla="*/ 847716 w 1396721"/>
                <a:gd name="connsiteY0" fmla="*/ 40651 h 1531003"/>
                <a:gd name="connsiteX1" fmla="*/ 864158 w 1396721"/>
                <a:gd name="connsiteY1" fmla="*/ 516120 h 1531003"/>
                <a:gd name="connsiteX2" fmla="*/ 1165609 w 1396721"/>
                <a:gd name="connsiteY2" fmla="*/ 335250 h 1531003"/>
                <a:gd name="connsiteX3" fmla="*/ 1396721 w 1396721"/>
                <a:gd name="connsiteY3" fmla="*/ 506072 h 1531003"/>
                <a:gd name="connsiteX4" fmla="*/ 954593 w 1396721"/>
                <a:gd name="connsiteY4" fmla="*/ 737184 h 1531003"/>
                <a:gd name="connsiteX5" fmla="*/ 1034980 w 1396721"/>
                <a:gd name="connsiteY5" fmla="*/ 887909 h 1531003"/>
                <a:gd name="connsiteX6" fmla="*/ 813916 w 1396721"/>
                <a:gd name="connsiteY6" fmla="*/ 887909 h 1531003"/>
                <a:gd name="connsiteX7" fmla="*/ 793820 w 1396721"/>
                <a:gd name="connsiteY7" fmla="*/ 1209456 h 1531003"/>
                <a:gd name="connsiteX8" fmla="*/ 884255 w 1396721"/>
                <a:gd name="connsiteY8" fmla="*/ 1239601 h 1531003"/>
                <a:gd name="connsiteX9" fmla="*/ 763674 w 1396721"/>
                <a:gd name="connsiteY9" fmla="*/ 1531003 h 1531003"/>
                <a:gd name="connsiteX10" fmla="*/ 90435 w 1396721"/>
                <a:gd name="connsiteY10" fmla="*/ 1460665 h 1531003"/>
                <a:gd name="connsiteX11" fmla="*/ 60290 w 1396721"/>
                <a:gd name="connsiteY11" fmla="*/ 968296 h 1531003"/>
                <a:gd name="connsiteX12" fmla="*/ 180870 w 1396721"/>
                <a:gd name="connsiteY12" fmla="*/ 1068779 h 1531003"/>
                <a:gd name="connsiteX13" fmla="*/ 271305 w 1396721"/>
                <a:gd name="connsiteY13" fmla="*/ 747232 h 1531003"/>
                <a:gd name="connsiteX14" fmla="*/ 0 w 1396721"/>
                <a:gd name="connsiteY14" fmla="*/ 285008 h 1531003"/>
                <a:gd name="connsiteX15" fmla="*/ 301450 w 1396721"/>
                <a:gd name="connsiteY15" fmla="*/ 154379 h 1531003"/>
                <a:gd name="connsiteX16" fmla="*/ 452176 w 1396721"/>
                <a:gd name="connsiteY16" fmla="*/ 405588 h 1531003"/>
                <a:gd name="connsiteX17" fmla="*/ 557683 w 1396721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50698 w 1387129"/>
                <a:gd name="connsiteY11" fmla="*/ 968296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80843 w 1387129"/>
                <a:gd name="connsiteY10" fmla="*/ 1460665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96829 w 1387129"/>
                <a:gd name="connsiteY10" fmla="*/ 1435087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122407 w 1387129"/>
                <a:gd name="connsiteY10" fmla="*/ 1521411 h 1531003"/>
                <a:gd name="connsiteX11" fmla="*/ 82670 w 1387129"/>
                <a:gd name="connsiteY11" fmla="*/ 98428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122407 w 1387129"/>
                <a:gd name="connsiteY10" fmla="*/ 1521411 h 1531003"/>
                <a:gd name="connsiteX11" fmla="*/ 92261 w 1387129"/>
                <a:gd name="connsiteY11" fmla="*/ 1086592 h 1531003"/>
                <a:gd name="connsiteX12" fmla="*/ 171278 w 1387129"/>
                <a:gd name="connsiteY12" fmla="*/ 1068779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122407 w 1387129"/>
                <a:gd name="connsiteY10" fmla="*/ 1521411 h 1531003"/>
                <a:gd name="connsiteX11" fmla="*/ 92261 w 1387129"/>
                <a:gd name="connsiteY11" fmla="*/ 1086592 h 1531003"/>
                <a:gd name="connsiteX12" fmla="*/ 216039 w 1387129"/>
                <a:gd name="connsiteY12" fmla="*/ 1206258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92261 w 1387129"/>
                <a:gd name="connsiteY11" fmla="*/ 1086592 h 1531003"/>
                <a:gd name="connsiteX12" fmla="*/ 216039 w 1387129"/>
                <a:gd name="connsiteY12" fmla="*/ 1206258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146613 w 1387129"/>
                <a:gd name="connsiteY11" fmla="*/ 1166522 h 1531003"/>
                <a:gd name="connsiteX12" fmla="*/ 216039 w 1387129"/>
                <a:gd name="connsiteY12" fmla="*/ 1206258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146613 w 1387129"/>
                <a:gd name="connsiteY11" fmla="*/ 1166522 h 1531003"/>
                <a:gd name="connsiteX12" fmla="*/ 209645 w 1387129"/>
                <a:gd name="connsiteY12" fmla="*/ 1196667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31003"/>
                <a:gd name="connsiteX1" fmla="*/ 854566 w 1387129"/>
                <a:gd name="connsiteY1" fmla="*/ 516120 h 1531003"/>
                <a:gd name="connsiteX2" fmla="*/ 1156017 w 1387129"/>
                <a:gd name="connsiteY2" fmla="*/ 335250 h 1531003"/>
                <a:gd name="connsiteX3" fmla="*/ 1387129 w 1387129"/>
                <a:gd name="connsiteY3" fmla="*/ 506072 h 1531003"/>
                <a:gd name="connsiteX4" fmla="*/ 945001 w 1387129"/>
                <a:gd name="connsiteY4" fmla="*/ 737184 h 1531003"/>
                <a:gd name="connsiteX5" fmla="*/ 1025388 w 1387129"/>
                <a:gd name="connsiteY5" fmla="*/ 887909 h 1531003"/>
                <a:gd name="connsiteX6" fmla="*/ 804324 w 1387129"/>
                <a:gd name="connsiteY6" fmla="*/ 887909 h 1531003"/>
                <a:gd name="connsiteX7" fmla="*/ 784228 w 1387129"/>
                <a:gd name="connsiteY7" fmla="*/ 1209456 h 1531003"/>
                <a:gd name="connsiteX8" fmla="*/ 874663 w 1387129"/>
                <a:gd name="connsiteY8" fmla="*/ 1239601 h 1531003"/>
                <a:gd name="connsiteX9" fmla="*/ 754082 w 1387129"/>
                <a:gd name="connsiteY9" fmla="*/ 1531003 h 1531003"/>
                <a:gd name="connsiteX10" fmla="*/ 208731 w 1387129"/>
                <a:gd name="connsiteY10" fmla="*/ 1505425 h 1531003"/>
                <a:gd name="connsiteX11" fmla="*/ 146613 w 1387129"/>
                <a:gd name="connsiteY11" fmla="*/ 1166522 h 1531003"/>
                <a:gd name="connsiteX12" fmla="*/ 209645 w 1387129"/>
                <a:gd name="connsiteY12" fmla="*/ 1196667 h 1531003"/>
                <a:gd name="connsiteX13" fmla="*/ 261713 w 1387129"/>
                <a:gd name="connsiteY13" fmla="*/ 747232 h 1531003"/>
                <a:gd name="connsiteX14" fmla="*/ 0 w 1387129"/>
                <a:gd name="connsiteY14" fmla="*/ 278613 h 1531003"/>
                <a:gd name="connsiteX15" fmla="*/ 291858 w 1387129"/>
                <a:gd name="connsiteY15" fmla="*/ 154379 h 1531003"/>
                <a:gd name="connsiteX16" fmla="*/ 442584 w 1387129"/>
                <a:gd name="connsiteY16" fmla="*/ 405588 h 1531003"/>
                <a:gd name="connsiteX17" fmla="*/ 548091 w 1387129"/>
                <a:gd name="connsiteY17" fmla="*/ 0 h 1531003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74663 w 1387129"/>
                <a:gd name="connsiteY8" fmla="*/ 1239601 h 1518214"/>
                <a:gd name="connsiteX9" fmla="*/ 754082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74663 w 1387129"/>
                <a:gd name="connsiteY8" fmla="*/ 1239601 h 1518214"/>
                <a:gd name="connsiteX9" fmla="*/ 754082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74663 w 1387129"/>
                <a:gd name="connsiteY8" fmla="*/ 1239601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1025388 w 1387129"/>
                <a:gd name="connsiteY5" fmla="*/ 887909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945001 w 1387129"/>
                <a:gd name="connsiteY4" fmla="*/ 737184 h 1518214"/>
                <a:gd name="connsiteX5" fmla="*/ 983824 w 1387129"/>
                <a:gd name="connsiteY5" fmla="*/ 881515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83824 w 1387129"/>
                <a:gd name="connsiteY5" fmla="*/ 881515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83824 w 1387129"/>
                <a:gd name="connsiteY5" fmla="*/ 881515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07091 w 1387129"/>
                <a:gd name="connsiteY5" fmla="*/ 89110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04324 w 1387129"/>
                <a:gd name="connsiteY6" fmla="*/ 887909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23077 w 1387129"/>
                <a:gd name="connsiteY5" fmla="*/ 833557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261713 w 1387129"/>
                <a:gd name="connsiteY13" fmla="*/ 747232 h 1518214"/>
                <a:gd name="connsiteX14" fmla="*/ 0 w 1387129"/>
                <a:gd name="connsiteY14" fmla="*/ 278613 h 1518214"/>
                <a:gd name="connsiteX15" fmla="*/ 291858 w 1387129"/>
                <a:gd name="connsiteY15" fmla="*/ 154379 h 1518214"/>
                <a:gd name="connsiteX16" fmla="*/ 442584 w 1387129"/>
                <a:gd name="connsiteY16" fmla="*/ 405588 h 1518214"/>
                <a:gd name="connsiteX17" fmla="*/ 548091 w 1387129"/>
                <a:gd name="connsiteY17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81314 w 1387129"/>
                <a:gd name="connsiteY13" fmla="*/ 735052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65071 w 1387129"/>
                <a:gd name="connsiteY4" fmla="*/ 743579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6705 w 1387129"/>
                <a:gd name="connsiteY4" fmla="*/ 746776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19880 w 1387129"/>
                <a:gd name="connsiteY5" fmla="*/ 81117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23077 w 1387129"/>
                <a:gd name="connsiteY5" fmla="*/ 78879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23077 w 1387129"/>
                <a:gd name="connsiteY5" fmla="*/ 78879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23077 w 1387129"/>
                <a:gd name="connsiteY5" fmla="*/ 788796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10288 w 1387129"/>
                <a:gd name="connsiteY5" fmla="*/ 785598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87129"/>
                <a:gd name="connsiteY0" fmla="*/ 40651 h 1518214"/>
                <a:gd name="connsiteX1" fmla="*/ 854566 w 1387129"/>
                <a:gd name="connsiteY1" fmla="*/ 516120 h 1518214"/>
                <a:gd name="connsiteX2" fmla="*/ 1156017 w 1387129"/>
                <a:gd name="connsiteY2" fmla="*/ 335250 h 1518214"/>
                <a:gd name="connsiteX3" fmla="*/ 1387129 w 1387129"/>
                <a:gd name="connsiteY3" fmla="*/ 506072 h 1518214"/>
                <a:gd name="connsiteX4" fmla="*/ 823508 w 1387129"/>
                <a:gd name="connsiteY4" fmla="*/ 765960 h 1518214"/>
                <a:gd name="connsiteX5" fmla="*/ 910288 w 1387129"/>
                <a:gd name="connsiteY5" fmla="*/ 785598 h 1518214"/>
                <a:gd name="connsiteX6" fmla="*/ 813915 w 1387129"/>
                <a:gd name="connsiteY6" fmla="*/ 833556 h 1518214"/>
                <a:gd name="connsiteX7" fmla="*/ 784228 w 1387129"/>
                <a:gd name="connsiteY7" fmla="*/ 1209456 h 1518214"/>
                <a:gd name="connsiteX8" fmla="*/ 849085 w 1387129"/>
                <a:gd name="connsiteY8" fmla="*/ 1214024 h 1518214"/>
                <a:gd name="connsiteX9" fmla="*/ 741293 w 1387129"/>
                <a:gd name="connsiteY9" fmla="*/ 1518214 h 1518214"/>
                <a:gd name="connsiteX10" fmla="*/ 208731 w 1387129"/>
                <a:gd name="connsiteY10" fmla="*/ 1505425 h 1518214"/>
                <a:gd name="connsiteX11" fmla="*/ 146613 w 1387129"/>
                <a:gd name="connsiteY11" fmla="*/ 1166522 h 1518214"/>
                <a:gd name="connsiteX12" fmla="*/ 209645 w 1387129"/>
                <a:gd name="connsiteY12" fmla="*/ 1196667 h 1518214"/>
                <a:gd name="connsiteX13" fmla="*/ 178117 w 1387129"/>
                <a:gd name="connsiteY13" fmla="*/ 715869 h 1518214"/>
                <a:gd name="connsiteX14" fmla="*/ 261713 w 1387129"/>
                <a:gd name="connsiteY14" fmla="*/ 747232 h 1518214"/>
                <a:gd name="connsiteX15" fmla="*/ 0 w 1387129"/>
                <a:gd name="connsiteY15" fmla="*/ 278613 h 1518214"/>
                <a:gd name="connsiteX16" fmla="*/ 291858 w 1387129"/>
                <a:gd name="connsiteY16" fmla="*/ 154379 h 1518214"/>
                <a:gd name="connsiteX17" fmla="*/ 442584 w 1387129"/>
                <a:gd name="connsiteY17" fmla="*/ 405588 h 1518214"/>
                <a:gd name="connsiteX18" fmla="*/ 548091 w 1387129"/>
                <a:gd name="connsiteY18" fmla="*/ 0 h 1518214"/>
                <a:gd name="connsiteX0" fmla="*/ 838124 w 1374340"/>
                <a:gd name="connsiteY0" fmla="*/ 40651 h 1518214"/>
                <a:gd name="connsiteX1" fmla="*/ 854566 w 1374340"/>
                <a:gd name="connsiteY1" fmla="*/ 516120 h 1518214"/>
                <a:gd name="connsiteX2" fmla="*/ 1156017 w 1374340"/>
                <a:gd name="connsiteY2" fmla="*/ 335250 h 1518214"/>
                <a:gd name="connsiteX3" fmla="*/ 1374340 w 1374340"/>
                <a:gd name="connsiteY3" fmla="*/ 509269 h 1518214"/>
                <a:gd name="connsiteX4" fmla="*/ 823508 w 1374340"/>
                <a:gd name="connsiteY4" fmla="*/ 765960 h 1518214"/>
                <a:gd name="connsiteX5" fmla="*/ 910288 w 1374340"/>
                <a:gd name="connsiteY5" fmla="*/ 785598 h 1518214"/>
                <a:gd name="connsiteX6" fmla="*/ 813915 w 1374340"/>
                <a:gd name="connsiteY6" fmla="*/ 833556 h 1518214"/>
                <a:gd name="connsiteX7" fmla="*/ 784228 w 1374340"/>
                <a:gd name="connsiteY7" fmla="*/ 1209456 h 1518214"/>
                <a:gd name="connsiteX8" fmla="*/ 849085 w 1374340"/>
                <a:gd name="connsiteY8" fmla="*/ 1214024 h 1518214"/>
                <a:gd name="connsiteX9" fmla="*/ 741293 w 1374340"/>
                <a:gd name="connsiteY9" fmla="*/ 1518214 h 1518214"/>
                <a:gd name="connsiteX10" fmla="*/ 208731 w 1374340"/>
                <a:gd name="connsiteY10" fmla="*/ 1505425 h 1518214"/>
                <a:gd name="connsiteX11" fmla="*/ 146613 w 1374340"/>
                <a:gd name="connsiteY11" fmla="*/ 1166522 h 1518214"/>
                <a:gd name="connsiteX12" fmla="*/ 209645 w 1374340"/>
                <a:gd name="connsiteY12" fmla="*/ 1196667 h 1518214"/>
                <a:gd name="connsiteX13" fmla="*/ 178117 w 1374340"/>
                <a:gd name="connsiteY13" fmla="*/ 715869 h 1518214"/>
                <a:gd name="connsiteX14" fmla="*/ 261713 w 1374340"/>
                <a:gd name="connsiteY14" fmla="*/ 747232 h 1518214"/>
                <a:gd name="connsiteX15" fmla="*/ 0 w 1374340"/>
                <a:gd name="connsiteY15" fmla="*/ 278613 h 1518214"/>
                <a:gd name="connsiteX16" fmla="*/ 291858 w 1374340"/>
                <a:gd name="connsiteY16" fmla="*/ 154379 h 1518214"/>
                <a:gd name="connsiteX17" fmla="*/ 442584 w 1374340"/>
                <a:gd name="connsiteY17" fmla="*/ 405588 h 1518214"/>
                <a:gd name="connsiteX18" fmla="*/ 548091 w 1374340"/>
                <a:gd name="connsiteY18" fmla="*/ 0 h 1518214"/>
                <a:gd name="connsiteX0" fmla="*/ 838124 w 1374340"/>
                <a:gd name="connsiteY0" fmla="*/ 40651 h 1518214"/>
                <a:gd name="connsiteX1" fmla="*/ 854566 w 1374340"/>
                <a:gd name="connsiteY1" fmla="*/ 516120 h 1518214"/>
                <a:gd name="connsiteX2" fmla="*/ 1156017 w 1374340"/>
                <a:gd name="connsiteY2" fmla="*/ 335250 h 1518214"/>
                <a:gd name="connsiteX3" fmla="*/ 1374340 w 1374340"/>
                <a:gd name="connsiteY3" fmla="*/ 509269 h 1518214"/>
                <a:gd name="connsiteX4" fmla="*/ 823508 w 1374340"/>
                <a:gd name="connsiteY4" fmla="*/ 765960 h 1518214"/>
                <a:gd name="connsiteX5" fmla="*/ 910288 w 1374340"/>
                <a:gd name="connsiteY5" fmla="*/ 785598 h 1518214"/>
                <a:gd name="connsiteX6" fmla="*/ 813915 w 1374340"/>
                <a:gd name="connsiteY6" fmla="*/ 833556 h 1518214"/>
                <a:gd name="connsiteX7" fmla="*/ 784228 w 1374340"/>
                <a:gd name="connsiteY7" fmla="*/ 1209456 h 1518214"/>
                <a:gd name="connsiteX8" fmla="*/ 849085 w 1374340"/>
                <a:gd name="connsiteY8" fmla="*/ 1214024 h 1518214"/>
                <a:gd name="connsiteX9" fmla="*/ 741293 w 1374340"/>
                <a:gd name="connsiteY9" fmla="*/ 1518214 h 1518214"/>
                <a:gd name="connsiteX10" fmla="*/ 208731 w 1374340"/>
                <a:gd name="connsiteY10" fmla="*/ 1505425 h 1518214"/>
                <a:gd name="connsiteX11" fmla="*/ 146613 w 1374340"/>
                <a:gd name="connsiteY11" fmla="*/ 1166522 h 1518214"/>
                <a:gd name="connsiteX12" fmla="*/ 209645 w 1374340"/>
                <a:gd name="connsiteY12" fmla="*/ 1196667 h 1518214"/>
                <a:gd name="connsiteX13" fmla="*/ 178117 w 1374340"/>
                <a:gd name="connsiteY13" fmla="*/ 715869 h 1518214"/>
                <a:gd name="connsiteX14" fmla="*/ 261713 w 1374340"/>
                <a:gd name="connsiteY14" fmla="*/ 747232 h 1518214"/>
                <a:gd name="connsiteX15" fmla="*/ 0 w 1374340"/>
                <a:gd name="connsiteY15" fmla="*/ 278613 h 1518214"/>
                <a:gd name="connsiteX16" fmla="*/ 291858 w 1374340"/>
                <a:gd name="connsiteY16" fmla="*/ 154379 h 1518214"/>
                <a:gd name="connsiteX17" fmla="*/ 442584 w 1374340"/>
                <a:gd name="connsiteY17" fmla="*/ 405588 h 1518214"/>
                <a:gd name="connsiteX18" fmla="*/ 548091 w 1374340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8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8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26382"/>
                <a:gd name="connsiteY0" fmla="*/ 40651 h 1518214"/>
                <a:gd name="connsiteX1" fmla="*/ 854566 w 1326382"/>
                <a:gd name="connsiteY1" fmla="*/ 516120 h 1518214"/>
                <a:gd name="connsiteX2" fmla="*/ 1156017 w 1326382"/>
                <a:gd name="connsiteY2" fmla="*/ 335250 h 1518214"/>
                <a:gd name="connsiteX3" fmla="*/ 1326382 w 1326382"/>
                <a:gd name="connsiteY3" fmla="*/ 442128 h 1518214"/>
                <a:gd name="connsiteX4" fmla="*/ 823508 w 1326382"/>
                <a:gd name="connsiteY4" fmla="*/ 765960 h 1518214"/>
                <a:gd name="connsiteX5" fmla="*/ 910288 w 1326382"/>
                <a:gd name="connsiteY5" fmla="*/ 785598 h 1518214"/>
                <a:gd name="connsiteX6" fmla="*/ 813915 w 1326382"/>
                <a:gd name="connsiteY6" fmla="*/ 833556 h 1518214"/>
                <a:gd name="connsiteX7" fmla="*/ 784228 w 1326382"/>
                <a:gd name="connsiteY7" fmla="*/ 1209456 h 1518214"/>
                <a:gd name="connsiteX8" fmla="*/ 849085 w 1326382"/>
                <a:gd name="connsiteY8" fmla="*/ 1214024 h 1518214"/>
                <a:gd name="connsiteX9" fmla="*/ 741293 w 1326382"/>
                <a:gd name="connsiteY9" fmla="*/ 1518214 h 1518214"/>
                <a:gd name="connsiteX10" fmla="*/ 208731 w 1326382"/>
                <a:gd name="connsiteY10" fmla="*/ 1505425 h 1518214"/>
                <a:gd name="connsiteX11" fmla="*/ 146613 w 1326382"/>
                <a:gd name="connsiteY11" fmla="*/ 1166522 h 1518214"/>
                <a:gd name="connsiteX12" fmla="*/ 209645 w 1326382"/>
                <a:gd name="connsiteY12" fmla="*/ 1196667 h 1518214"/>
                <a:gd name="connsiteX13" fmla="*/ 178117 w 1326382"/>
                <a:gd name="connsiteY13" fmla="*/ 715869 h 1518214"/>
                <a:gd name="connsiteX14" fmla="*/ 261713 w 1326382"/>
                <a:gd name="connsiteY14" fmla="*/ 747232 h 1518214"/>
                <a:gd name="connsiteX15" fmla="*/ 0 w 1326382"/>
                <a:gd name="connsiteY15" fmla="*/ 278613 h 1518214"/>
                <a:gd name="connsiteX16" fmla="*/ 291858 w 1326382"/>
                <a:gd name="connsiteY16" fmla="*/ 154379 h 1518214"/>
                <a:gd name="connsiteX17" fmla="*/ 442584 w 1326382"/>
                <a:gd name="connsiteY17" fmla="*/ 405588 h 1518214"/>
                <a:gd name="connsiteX18" fmla="*/ 548091 w 1326382"/>
                <a:gd name="connsiteY18" fmla="*/ 0 h 1518214"/>
                <a:gd name="connsiteX0" fmla="*/ 838124 w 1326382"/>
                <a:gd name="connsiteY0" fmla="*/ 40651 h 1518214"/>
                <a:gd name="connsiteX1" fmla="*/ 854566 w 1326382"/>
                <a:gd name="connsiteY1" fmla="*/ 516120 h 1518214"/>
                <a:gd name="connsiteX2" fmla="*/ 1156017 w 1326382"/>
                <a:gd name="connsiteY2" fmla="*/ 335250 h 1518214"/>
                <a:gd name="connsiteX3" fmla="*/ 1326382 w 1326382"/>
                <a:gd name="connsiteY3" fmla="*/ 442128 h 1518214"/>
                <a:gd name="connsiteX4" fmla="*/ 823508 w 1326382"/>
                <a:gd name="connsiteY4" fmla="*/ 765960 h 1518214"/>
                <a:gd name="connsiteX5" fmla="*/ 910288 w 1326382"/>
                <a:gd name="connsiteY5" fmla="*/ 785598 h 1518214"/>
                <a:gd name="connsiteX6" fmla="*/ 813915 w 1326382"/>
                <a:gd name="connsiteY6" fmla="*/ 833556 h 1518214"/>
                <a:gd name="connsiteX7" fmla="*/ 784228 w 1326382"/>
                <a:gd name="connsiteY7" fmla="*/ 1209456 h 1518214"/>
                <a:gd name="connsiteX8" fmla="*/ 849085 w 1326382"/>
                <a:gd name="connsiteY8" fmla="*/ 1214024 h 1518214"/>
                <a:gd name="connsiteX9" fmla="*/ 741293 w 1326382"/>
                <a:gd name="connsiteY9" fmla="*/ 1518214 h 1518214"/>
                <a:gd name="connsiteX10" fmla="*/ 208731 w 1326382"/>
                <a:gd name="connsiteY10" fmla="*/ 1505425 h 1518214"/>
                <a:gd name="connsiteX11" fmla="*/ 146613 w 1326382"/>
                <a:gd name="connsiteY11" fmla="*/ 1166522 h 1518214"/>
                <a:gd name="connsiteX12" fmla="*/ 209645 w 1326382"/>
                <a:gd name="connsiteY12" fmla="*/ 1196667 h 1518214"/>
                <a:gd name="connsiteX13" fmla="*/ 178117 w 1326382"/>
                <a:gd name="connsiteY13" fmla="*/ 715869 h 1518214"/>
                <a:gd name="connsiteX14" fmla="*/ 261713 w 1326382"/>
                <a:gd name="connsiteY14" fmla="*/ 747232 h 1518214"/>
                <a:gd name="connsiteX15" fmla="*/ 0 w 1326382"/>
                <a:gd name="connsiteY15" fmla="*/ 278613 h 1518214"/>
                <a:gd name="connsiteX16" fmla="*/ 291858 w 1326382"/>
                <a:gd name="connsiteY16" fmla="*/ 154379 h 1518214"/>
                <a:gd name="connsiteX17" fmla="*/ 442584 w 1326382"/>
                <a:gd name="connsiteY17" fmla="*/ 405588 h 1518214"/>
                <a:gd name="connsiteX18" fmla="*/ 548091 w 1326382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54566 w 1345565"/>
                <a:gd name="connsiteY1" fmla="*/ 516120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91858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05588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  <a:gd name="connsiteX0" fmla="*/ 838124 w 1345565"/>
                <a:gd name="connsiteY0" fmla="*/ 40651 h 1518214"/>
                <a:gd name="connsiteX1" fmla="*/ 832186 w 1345565"/>
                <a:gd name="connsiteY1" fmla="*/ 490542 h 1518214"/>
                <a:gd name="connsiteX2" fmla="*/ 1156017 w 1345565"/>
                <a:gd name="connsiteY2" fmla="*/ 335250 h 1518214"/>
                <a:gd name="connsiteX3" fmla="*/ 1345565 w 1345565"/>
                <a:gd name="connsiteY3" fmla="*/ 486889 h 1518214"/>
                <a:gd name="connsiteX4" fmla="*/ 823508 w 1345565"/>
                <a:gd name="connsiteY4" fmla="*/ 765960 h 1518214"/>
                <a:gd name="connsiteX5" fmla="*/ 910288 w 1345565"/>
                <a:gd name="connsiteY5" fmla="*/ 785598 h 1518214"/>
                <a:gd name="connsiteX6" fmla="*/ 813915 w 1345565"/>
                <a:gd name="connsiteY6" fmla="*/ 833556 h 1518214"/>
                <a:gd name="connsiteX7" fmla="*/ 784228 w 1345565"/>
                <a:gd name="connsiteY7" fmla="*/ 1209456 h 1518214"/>
                <a:gd name="connsiteX8" fmla="*/ 849085 w 1345565"/>
                <a:gd name="connsiteY8" fmla="*/ 1214024 h 1518214"/>
                <a:gd name="connsiteX9" fmla="*/ 741293 w 1345565"/>
                <a:gd name="connsiteY9" fmla="*/ 1518214 h 1518214"/>
                <a:gd name="connsiteX10" fmla="*/ 208731 w 1345565"/>
                <a:gd name="connsiteY10" fmla="*/ 1505425 h 1518214"/>
                <a:gd name="connsiteX11" fmla="*/ 146613 w 1345565"/>
                <a:gd name="connsiteY11" fmla="*/ 1166522 h 1518214"/>
                <a:gd name="connsiteX12" fmla="*/ 209645 w 1345565"/>
                <a:gd name="connsiteY12" fmla="*/ 1196667 h 1518214"/>
                <a:gd name="connsiteX13" fmla="*/ 178117 w 1345565"/>
                <a:gd name="connsiteY13" fmla="*/ 715869 h 1518214"/>
                <a:gd name="connsiteX14" fmla="*/ 261713 w 1345565"/>
                <a:gd name="connsiteY14" fmla="*/ 747232 h 1518214"/>
                <a:gd name="connsiteX15" fmla="*/ 0 w 1345565"/>
                <a:gd name="connsiteY15" fmla="*/ 278613 h 1518214"/>
                <a:gd name="connsiteX16" fmla="*/ 256689 w 1345565"/>
                <a:gd name="connsiteY16" fmla="*/ 154379 h 1518214"/>
                <a:gd name="connsiteX17" fmla="*/ 442584 w 1345565"/>
                <a:gd name="connsiteY17" fmla="*/ 421574 h 1518214"/>
                <a:gd name="connsiteX18" fmla="*/ 548091 w 1345565"/>
                <a:gd name="connsiteY18" fmla="*/ 0 h 15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45565" h="1518214">
                  <a:moveTo>
                    <a:pt x="838124" y="40651"/>
                  </a:moveTo>
                  <a:cubicBezTo>
                    <a:pt x="836145" y="190615"/>
                    <a:pt x="834165" y="340578"/>
                    <a:pt x="832186" y="490542"/>
                  </a:cubicBezTo>
                  <a:cubicBezTo>
                    <a:pt x="940130" y="410003"/>
                    <a:pt x="1009707" y="358239"/>
                    <a:pt x="1156017" y="335250"/>
                  </a:cubicBezTo>
                  <a:cubicBezTo>
                    <a:pt x="1219200" y="385796"/>
                    <a:pt x="1269593" y="404371"/>
                    <a:pt x="1345565" y="486889"/>
                  </a:cubicBezTo>
                  <a:cubicBezTo>
                    <a:pt x="1037262" y="530888"/>
                    <a:pt x="904808" y="696382"/>
                    <a:pt x="823508" y="765960"/>
                  </a:cubicBezTo>
                  <a:cubicBezTo>
                    <a:pt x="837514" y="773572"/>
                    <a:pt x="854719" y="765197"/>
                    <a:pt x="910288" y="785598"/>
                  </a:cubicBezTo>
                  <a:cubicBezTo>
                    <a:pt x="837665" y="810110"/>
                    <a:pt x="848171" y="834622"/>
                    <a:pt x="813915" y="833556"/>
                  </a:cubicBezTo>
                  <a:lnTo>
                    <a:pt x="784228" y="1209456"/>
                  </a:lnTo>
                  <a:cubicBezTo>
                    <a:pt x="805847" y="1210979"/>
                    <a:pt x="814677" y="1209304"/>
                    <a:pt x="849085" y="1214024"/>
                  </a:cubicBezTo>
                  <a:cubicBezTo>
                    <a:pt x="768394" y="1328210"/>
                    <a:pt x="754844" y="1442395"/>
                    <a:pt x="741293" y="1518214"/>
                  </a:cubicBezTo>
                  <a:lnTo>
                    <a:pt x="208731" y="1505425"/>
                  </a:lnTo>
                  <a:cubicBezTo>
                    <a:pt x="209340" y="1346631"/>
                    <a:pt x="203554" y="1293344"/>
                    <a:pt x="146613" y="1166522"/>
                  </a:cubicBezTo>
                  <a:cubicBezTo>
                    <a:pt x="190002" y="1187227"/>
                    <a:pt x="191832" y="1182356"/>
                    <a:pt x="209645" y="1196667"/>
                  </a:cubicBezTo>
                  <a:cubicBezTo>
                    <a:pt x="223647" y="1048124"/>
                    <a:pt x="263228" y="800468"/>
                    <a:pt x="178117" y="715869"/>
                  </a:cubicBezTo>
                  <a:lnTo>
                    <a:pt x="261713" y="747232"/>
                  </a:lnTo>
                  <a:cubicBezTo>
                    <a:pt x="273589" y="660298"/>
                    <a:pt x="218324" y="506223"/>
                    <a:pt x="0" y="278613"/>
                  </a:cubicBezTo>
                  <a:lnTo>
                    <a:pt x="256689" y="154379"/>
                  </a:lnTo>
                  <a:cubicBezTo>
                    <a:pt x="357021" y="234918"/>
                    <a:pt x="380619" y="337838"/>
                    <a:pt x="442584" y="421574"/>
                  </a:cubicBezTo>
                  <a:lnTo>
                    <a:pt x="548091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타원 112">
              <a:extLst>
                <a:ext uri="{FF2B5EF4-FFF2-40B4-BE49-F238E27FC236}">
                  <a16:creationId xmlns:a16="http://schemas.microsoft.com/office/drawing/2014/main" id="{1EE5A339-53C7-4D27-BC1F-EA65A066AE59}"/>
                </a:ext>
              </a:extLst>
            </p:cNvPr>
            <p:cNvSpPr/>
            <p:nvPr/>
          </p:nvSpPr>
          <p:spPr>
            <a:xfrm rot="1023001">
              <a:off x="8872391" y="2752794"/>
              <a:ext cx="876262" cy="7206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9" name="타원 113">
              <a:extLst>
                <a:ext uri="{FF2B5EF4-FFF2-40B4-BE49-F238E27FC236}">
                  <a16:creationId xmlns:a16="http://schemas.microsoft.com/office/drawing/2014/main" id="{44CC086C-9393-4263-90D4-E581B646D3F8}"/>
                </a:ext>
              </a:extLst>
            </p:cNvPr>
            <p:cNvSpPr/>
            <p:nvPr/>
          </p:nvSpPr>
          <p:spPr>
            <a:xfrm rot="1023001">
              <a:off x="8739631" y="2136731"/>
              <a:ext cx="1017624" cy="956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0" name="타원 114">
              <a:extLst>
                <a:ext uri="{FF2B5EF4-FFF2-40B4-BE49-F238E27FC236}">
                  <a16:creationId xmlns:a16="http://schemas.microsoft.com/office/drawing/2014/main" id="{D128B444-2ECB-41DF-A4F2-EBD606274A3A}"/>
                </a:ext>
              </a:extLst>
            </p:cNvPr>
            <p:cNvSpPr/>
            <p:nvPr/>
          </p:nvSpPr>
          <p:spPr>
            <a:xfrm rot="1023001">
              <a:off x="8781329" y="1841640"/>
              <a:ext cx="650363" cy="6115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1" name="타원 115">
              <a:extLst>
                <a:ext uri="{FF2B5EF4-FFF2-40B4-BE49-F238E27FC236}">
                  <a16:creationId xmlns:a16="http://schemas.microsoft.com/office/drawing/2014/main" id="{A07C9056-A094-4834-A219-DD89C1B577B6}"/>
                </a:ext>
              </a:extLst>
            </p:cNvPr>
            <p:cNvSpPr/>
            <p:nvPr/>
          </p:nvSpPr>
          <p:spPr>
            <a:xfrm rot="1023001">
              <a:off x="8227747" y="1544656"/>
              <a:ext cx="942587" cy="10191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2" name="타원 116">
              <a:extLst>
                <a:ext uri="{FF2B5EF4-FFF2-40B4-BE49-F238E27FC236}">
                  <a16:creationId xmlns:a16="http://schemas.microsoft.com/office/drawing/2014/main" id="{7BDB2BF5-1293-424E-9A58-56792D1063A0}"/>
                </a:ext>
              </a:extLst>
            </p:cNvPr>
            <p:cNvSpPr/>
            <p:nvPr/>
          </p:nvSpPr>
          <p:spPr>
            <a:xfrm rot="1023001">
              <a:off x="7793056" y="1695490"/>
              <a:ext cx="942587" cy="8864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3" name="타원 117">
              <a:extLst>
                <a:ext uri="{FF2B5EF4-FFF2-40B4-BE49-F238E27FC236}">
                  <a16:creationId xmlns:a16="http://schemas.microsoft.com/office/drawing/2014/main" id="{DB9E765B-23B1-4E73-8238-9894E369B108}"/>
                </a:ext>
              </a:extLst>
            </p:cNvPr>
            <p:cNvSpPr/>
            <p:nvPr/>
          </p:nvSpPr>
          <p:spPr>
            <a:xfrm rot="1023001">
              <a:off x="7329654" y="1926595"/>
              <a:ext cx="942587" cy="8864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4" name="타원 118">
              <a:extLst>
                <a:ext uri="{FF2B5EF4-FFF2-40B4-BE49-F238E27FC236}">
                  <a16:creationId xmlns:a16="http://schemas.microsoft.com/office/drawing/2014/main" id="{ACA9C454-7565-4910-AAF5-088F145991C4}"/>
                </a:ext>
              </a:extLst>
            </p:cNvPr>
            <p:cNvSpPr/>
            <p:nvPr/>
          </p:nvSpPr>
          <p:spPr>
            <a:xfrm rot="1023001">
              <a:off x="7322818" y="2549785"/>
              <a:ext cx="782358" cy="7357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5" name="타원 119">
              <a:extLst>
                <a:ext uri="{FF2B5EF4-FFF2-40B4-BE49-F238E27FC236}">
                  <a16:creationId xmlns:a16="http://schemas.microsoft.com/office/drawing/2014/main" id="{58F82008-A998-4E8C-B58E-2230176CBB10}"/>
                </a:ext>
              </a:extLst>
            </p:cNvPr>
            <p:cNvSpPr/>
            <p:nvPr/>
          </p:nvSpPr>
          <p:spPr>
            <a:xfrm rot="1023001">
              <a:off x="8073501" y="2415555"/>
              <a:ext cx="797355" cy="6557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9BA94C3-288D-4433-B5AB-F235764ABDC0}"/>
              </a:ext>
            </a:extLst>
          </p:cNvPr>
          <p:cNvGrpSpPr/>
          <p:nvPr/>
        </p:nvGrpSpPr>
        <p:grpSpPr>
          <a:xfrm rot="2561921">
            <a:off x="5369821" y="4674847"/>
            <a:ext cx="880008" cy="918455"/>
            <a:chOff x="4685146" y="3951535"/>
            <a:chExt cx="846571" cy="883557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5B1287F-A787-43A3-AA29-85715FFDA590}"/>
                </a:ext>
              </a:extLst>
            </p:cNvPr>
            <p:cNvSpPr/>
            <p:nvPr/>
          </p:nvSpPr>
          <p:spPr>
            <a:xfrm>
              <a:off x="4685146" y="3951535"/>
              <a:ext cx="846571" cy="883557"/>
            </a:xfrm>
            <a:custGeom>
              <a:avLst/>
              <a:gdLst>
                <a:gd name="connsiteX0" fmla="*/ 3929811 w 3924300"/>
                <a:gd name="connsiteY0" fmla="*/ 1288776 h 4095750"/>
                <a:gd name="connsiteX1" fmla="*/ 3929811 w 3924300"/>
                <a:gd name="connsiteY1" fmla="*/ 1491658 h 4095750"/>
                <a:gd name="connsiteX2" fmla="*/ 3728834 w 3924300"/>
                <a:gd name="connsiteY2" fmla="*/ 2112688 h 4095750"/>
                <a:gd name="connsiteX3" fmla="*/ 2990646 w 3924300"/>
                <a:gd name="connsiteY3" fmla="*/ 3125196 h 4095750"/>
                <a:gd name="connsiteX4" fmla="*/ 1449501 w 3924300"/>
                <a:gd name="connsiteY4" fmla="*/ 4044358 h 4095750"/>
                <a:gd name="connsiteX5" fmla="*/ 634161 w 3924300"/>
                <a:gd name="connsiteY5" fmla="*/ 4067218 h 4095750"/>
                <a:gd name="connsiteX6" fmla="*/ 80758 w 3924300"/>
                <a:gd name="connsiteY6" fmla="*/ 2915646 h 4095750"/>
                <a:gd name="connsiteX7" fmla="*/ 223633 w 3924300"/>
                <a:gd name="connsiteY7" fmla="*/ 2713716 h 4095750"/>
                <a:gd name="connsiteX8" fmla="*/ 942771 w 3924300"/>
                <a:gd name="connsiteY8" fmla="*/ 1723116 h 4095750"/>
                <a:gd name="connsiteX9" fmla="*/ 1302816 w 3924300"/>
                <a:gd name="connsiteY9" fmla="*/ 776331 h 4095750"/>
                <a:gd name="connsiteX10" fmla="*/ 1350441 w 3924300"/>
                <a:gd name="connsiteY10" fmla="*/ 655363 h 4095750"/>
                <a:gd name="connsiteX11" fmla="*/ 2846819 w 3924300"/>
                <a:gd name="connsiteY11" fmla="*/ 36238 h 4095750"/>
                <a:gd name="connsiteX12" fmla="*/ 3929811 w 3924300"/>
                <a:gd name="connsiteY12" fmla="*/ 128877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24300" h="4095750">
                  <a:moveTo>
                    <a:pt x="3929811" y="1288776"/>
                  </a:moveTo>
                  <a:cubicBezTo>
                    <a:pt x="3929811" y="1356403"/>
                    <a:pt x="3929811" y="1424031"/>
                    <a:pt x="3929811" y="1491658"/>
                  </a:cubicBezTo>
                  <a:cubicBezTo>
                    <a:pt x="3908856" y="1713591"/>
                    <a:pt x="3840276" y="1919331"/>
                    <a:pt x="3728834" y="2112688"/>
                  </a:cubicBezTo>
                  <a:cubicBezTo>
                    <a:pt x="3519284" y="2477496"/>
                    <a:pt x="3288778" y="2827063"/>
                    <a:pt x="2990646" y="3125196"/>
                  </a:cubicBezTo>
                  <a:cubicBezTo>
                    <a:pt x="2555353" y="3559536"/>
                    <a:pt x="2065768" y="3911008"/>
                    <a:pt x="1449501" y="4044358"/>
                  </a:cubicBezTo>
                  <a:cubicBezTo>
                    <a:pt x="1179943" y="4103413"/>
                    <a:pt x="906576" y="4129131"/>
                    <a:pt x="634161" y="4067218"/>
                  </a:cubicBezTo>
                  <a:cubicBezTo>
                    <a:pt x="125526" y="3951966"/>
                    <a:pt x="-145937" y="3385228"/>
                    <a:pt x="80758" y="2915646"/>
                  </a:cubicBezTo>
                  <a:cubicBezTo>
                    <a:pt x="116953" y="2840398"/>
                    <a:pt x="173151" y="2778486"/>
                    <a:pt x="223633" y="2713716"/>
                  </a:cubicBezTo>
                  <a:cubicBezTo>
                    <a:pt x="474141" y="2390818"/>
                    <a:pt x="729411" y="2073636"/>
                    <a:pt x="942771" y="1723116"/>
                  </a:cubicBezTo>
                  <a:cubicBezTo>
                    <a:pt x="1123746" y="1427841"/>
                    <a:pt x="1228521" y="1108753"/>
                    <a:pt x="1302816" y="776331"/>
                  </a:cubicBezTo>
                  <a:cubicBezTo>
                    <a:pt x="1312341" y="732516"/>
                    <a:pt x="1326628" y="692511"/>
                    <a:pt x="1350441" y="655363"/>
                  </a:cubicBezTo>
                  <a:cubicBezTo>
                    <a:pt x="1660003" y="152443"/>
                    <a:pt x="2265794" y="-99017"/>
                    <a:pt x="2846819" y="36238"/>
                  </a:cubicBezTo>
                  <a:cubicBezTo>
                    <a:pt x="3456419" y="178161"/>
                    <a:pt x="3861231" y="646791"/>
                    <a:pt x="3929811" y="128877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6AB6D92-B239-4DD4-805A-44F74C58CE3C}"/>
                </a:ext>
              </a:extLst>
            </p:cNvPr>
            <p:cNvSpPr/>
            <p:nvPr/>
          </p:nvSpPr>
          <p:spPr>
            <a:xfrm>
              <a:off x="4729727" y="4023487"/>
              <a:ext cx="745887" cy="754105"/>
            </a:xfrm>
            <a:custGeom>
              <a:avLst/>
              <a:gdLst>
                <a:gd name="connsiteX0" fmla="*/ 3464073 w 3457575"/>
                <a:gd name="connsiteY0" fmla="*/ 1172412 h 3495675"/>
                <a:gd name="connsiteX1" fmla="*/ 3317388 w 3457575"/>
                <a:gd name="connsiteY1" fmla="*/ 1743912 h 3495675"/>
                <a:gd name="connsiteX2" fmla="*/ 2803038 w 3457575"/>
                <a:gd name="connsiteY2" fmla="*/ 2498292 h 3495675"/>
                <a:gd name="connsiteX3" fmla="*/ 1423818 w 3457575"/>
                <a:gd name="connsiteY3" fmla="*/ 3428885 h 3495675"/>
                <a:gd name="connsiteX4" fmla="*/ 601810 w 3457575"/>
                <a:gd name="connsiteY4" fmla="*/ 3474605 h 3495675"/>
                <a:gd name="connsiteX5" fmla="*/ 455125 w 3457575"/>
                <a:gd name="connsiteY5" fmla="*/ 3406025 h 3495675"/>
                <a:gd name="connsiteX6" fmla="*/ 66505 w 3457575"/>
                <a:gd name="connsiteY6" fmla="*/ 3025978 h 3495675"/>
                <a:gd name="connsiteX7" fmla="*/ 104605 w 3457575"/>
                <a:gd name="connsiteY7" fmla="*/ 2525915 h 3495675"/>
                <a:gd name="connsiteX8" fmla="*/ 738970 w 3457575"/>
                <a:gd name="connsiteY8" fmla="*/ 1676285 h 3495675"/>
                <a:gd name="connsiteX9" fmla="*/ 1224745 w 3457575"/>
                <a:gd name="connsiteY9" fmla="*/ 614247 h 3495675"/>
                <a:gd name="connsiteX10" fmla="*/ 1439058 w 3457575"/>
                <a:gd name="connsiteY10" fmla="*/ 278015 h 3495675"/>
                <a:gd name="connsiteX11" fmla="*/ 2737315 w 3457575"/>
                <a:gd name="connsiteY11" fmla="*/ 77037 h 3495675"/>
                <a:gd name="connsiteX12" fmla="*/ 3464073 w 3457575"/>
                <a:gd name="connsiteY12" fmla="*/ 1172412 h 34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7575" h="3495675">
                  <a:moveTo>
                    <a:pt x="3464073" y="1172412"/>
                  </a:moveTo>
                  <a:cubicBezTo>
                    <a:pt x="3465025" y="1376247"/>
                    <a:pt x="3415495" y="1566747"/>
                    <a:pt x="3317388" y="1743912"/>
                  </a:cubicBezTo>
                  <a:cubicBezTo>
                    <a:pt x="3169750" y="2011565"/>
                    <a:pt x="3007825" y="2271597"/>
                    <a:pt x="2803038" y="2498292"/>
                  </a:cubicBezTo>
                  <a:cubicBezTo>
                    <a:pt x="2421085" y="2922155"/>
                    <a:pt x="1990555" y="3276485"/>
                    <a:pt x="1423818" y="3428885"/>
                  </a:cubicBezTo>
                  <a:cubicBezTo>
                    <a:pt x="1152355" y="3502228"/>
                    <a:pt x="878988" y="3516515"/>
                    <a:pt x="601810" y="3474605"/>
                  </a:cubicBezTo>
                  <a:cubicBezTo>
                    <a:pt x="546565" y="3466032"/>
                    <a:pt x="501798" y="3432695"/>
                    <a:pt x="455125" y="3406025"/>
                  </a:cubicBezTo>
                  <a:cubicBezTo>
                    <a:pt x="293200" y="3312680"/>
                    <a:pt x="156040" y="3192665"/>
                    <a:pt x="66505" y="3025978"/>
                  </a:cubicBezTo>
                  <a:cubicBezTo>
                    <a:pt x="-26840" y="2852622"/>
                    <a:pt x="-28745" y="2673553"/>
                    <a:pt x="104605" y="2525915"/>
                  </a:cubicBezTo>
                  <a:cubicBezTo>
                    <a:pt x="342730" y="2262072"/>
                    <a:pt x="548470" y="1975370"/>
                    <a:pt x="738970" y="1676285"/>
                  </a:cubicBezTo>
                  <a:cubicBezTo>
                    <a:pt x="951378" y="1343862"/>
                    <a:pt x="1136163" y="1000010"/>
                    <a:pt x="1224745" y="614247"/>
                  </a:cubicBezTo>
                  <a:cubicBezTo>
                    <a:pt x="1258083" y="470420"/>
                    <a:pt x="1323805" y="358025"/>
                    <a:pt x="1439058" y="278015"/>
                  </a:cubicBezTo>
                  <a:cubicBezTo>
                    <a:pt x="1838155" y="1790"/>
                    <a:pt x="2276305" y="-75363"/>
                    <a:pt x="2737315" y="77037"/>
                  </a:cubicBezTo>
                  <a:cubicBezTo>
                    <a:pt x="3163083" y="218960"/>
                    <a:pt x="3465025" y="691400"/>
                    <a:pt x="3464073" y="117241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2CFA3BD-462E-480A-9028-AFA21BA1C1E8}"/>
                </a:ext>
              </a:extLst>
            </p:cNvPr>
            <p:cNvSpPr/>
            <p:nvPr/>
          </p:nvSpPr>
          <p:spPr>
            <a:xfrm>
              <a:off x="4812362" y="4086187"/>
              <a:ext cx="595887" cy="641092"/>
            </a:xfrm>
            <a:custGeom>
              <a:avLst/>
              <a:gdLst>
                <a:gd name="connsiteX0" fmla="*/ 2764788 w 2762250"/>
                <a:gd name="connsiteY0" fmla="*/ 760797 h 2971800"/>
                <a:gd name="connsiteX1" fmla="*/ 2659061 w 2762250"/>
                <a:gd name="connsiteY1" fmla="*/ 1238953 h 2971800"/>
                <a:gd name="connsiteX2" fmla="*/ 2379978 w 2762250"/>
                <a:gd name="connsiteY2" fmla="*/ 1676150 h 2971800"/>
                <a:gd name="connsiteX3" fmla="*/ 779778 w 2762250"/>
                <a:gd name="connsiteY3" fmla="*/ 2902970 h 2971800"/>
                <a:gd name="connsiteX4" fmla="*/ 417828 w 2762250"/>
                <a:gd name="connsiteY4" fmla="*/ 2979170 h 2971800"/>
                <a:gd name="connsiteX5" fmla="*/ 18731 w 2762250"/>
                <a:gd name="connsiteY5" fmla="*/ 2677228 h 2971800"/>
                <a:gd name="connsiteX6" fmla="*/ 180656 w 2762250"/>
                <a:gd name="connsiteY6" fmla="*/ 2202882 h 2971800"/>
                <a:gd name="connsiteX7" fmla="*/ 510221 w 2762250"/>
                <a:gd name="connsiteY7" fmla="*/ 2033337 h 2971800"/>
                <a:gd name="connsiteX8" fmla="*/ 955038 w 2762250"/>
                <a:gd name="connsiteY8" fmla="*/ 1575185 h 2971800"/>
                <a:gd name="connsiteX9" fmla="*/ 1090293 w 2762250"/>
                <a:gd name="connsiteY9" fmla="*/ 884622 h 2971800"/>
                <a:gd name="connsiteX10" fmla="*/ 2266631 w 2762250"/>
                <a:gd name="connsiteY10" fmla="*/ 74997 h 2971800"/>
                <a:gd name="connsiteX11" fmla="*/ 2764788 w 2762250"/>
                <a:gd name="connsiteY11" fmla="*/ 760797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971800">
                  <a:moveTo>
                    <a:pt x="2764788" y="760797"/>
                  </a:moveTo>
                  <a:cubicBezTo>
                    <a:pt x="2766693" y="977015"/>
                    <a:pt x="2729546" y="1112270"/>
                    <a:pt x="2659061" y="1238953"/>
                  </a:cubicBezTo>
                  <a:cubicBezTo>
                    <a:pt x="2575241" y="1390400"/>
                    <a:pt x="2486658" y="1539942"/>
                    <a:pt x="2379978" y="1676150"/>
                  </a:cubicBezTo>
                  <a:cubicBezTo>
                    <a:pt x="1951353" y="2220980"/>
                    <a:pt x="1450338" y="2672465"/>
                    <a:pt x="779778" y="2902970"/>
                  </a:cubicBezTo>
                  <a:cubicBezTo>
                    <a:pt x="662621" y="2942975"/>
                    <a:pt x="544511" y="2982980"/>
                    <a:pt x="417828" y="2979170"/>
                  </a:cubicBezTo>
                  <a:cubicBezTo>
                    <a:pt x="230186" y="2973455"/>
                    <a:pt x="72071" y="2853440"/>
                    <a:pt x="18731" y="2677228"/>
                  </a:cubicBezTo>
                  <a:cubicBezTo>
                    <a:pt x="-35562" y="2500063"/>
                    <a:pt x="31113" y="2315278"/>
                    <a:pt x="180656" y="2202882"/>
                  </a:cubicBezTo>
                  <a:cubicBezTo>
                    <a:pt x="281621" y="2127635"/>
                    <a:pt x="396873" y="2081915"/>
                    <a:pt x="510221" y="2033337"/>
                  </a:cubicBezTo>
                  <a:cubicBezTo>
                    <a:pt x="722628" y="1939993"/>
                    <a:pt x="868361" y="1792355"/>
                    <a:pt x="955038" y="1575185"/>
                  </a:cubicBezTo>
                  <a:cubicBezTo>
                    <a:pt x="1044573" y="1351347"/>
                    <a:pt x="1105533" y="1131320"/>
                    <a:pt x="1090293" y="884622"/>
                  </a:cubicBezTo>
                  <a:cubicBezTo>
                    <a:pt x="1050288" y="247400"/>
                    <a:pt x="1682748" y="-180273"/>
                    <a:pt x="2266631" y="74997"/>
                  </a:cubicBezTo>
                  <a:cubicBezTo>
                    <a:pt x="2597149" y="220730"/>
                    <a:pt x="2743833" y="483620"/>
                    <a:pt x="2764788" y="76079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10043E8-2459-4FE3-941B-229F5BDCBD7A}"/>
                </a:ext>
              </a:extLst>
            </p:cNvPr>
            <p:cNvSpPr/>
            <p:nvPr/>
          </p:nvSpPr>
          <p:spPr>
            <a:xfrm>
              <a:off x="5157281" y="4202843"/>
              <a:ext cx="129452" cy="129452"/>
            </a:xfrm>
            <a:custGeom>
              <a:avLst/>
              <a:gdLst>
                <a:gd name="connsiteX0" fmla="*/ 306750 w 600075"/>
                <a:gd name="connsiteY0" fmla="*/ 5 h 600075"/>
                <a:gd name="connsiteX1" fmla="*/ 603929 w 600075"/>
                <a:gd name="connsiteY1" fmla="*/ 303853 h 600075"/>
                <a:gd name="connsiteX2" fmla="*/ 301035 w 600075"/>
                <a:gd name="connsiteY2" fmla="*/ 603890 h 600075"/>
                <a:gd name="connsiteX3" fmla="*/ 44 w 600075"/>
                <a:gd name="connsiteY3" fmla="*/ 295280 h 600075"/>
                <a:gd name="connsiteX4" fmla="*/ 306750 w 600075"/>
                <a:gd name="connsiteY4" fmla="*/ 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600075">
                  <a:moveTo>
                    <a:pt x="306750" y="5"/>
                  </a:moveTo>
                  <a:cubicBezTo>
                    <a:pt x="472485" y="1910"/>
                    <a:pt x="605835" y="138118"/>
                    <a:pt x="603929" y="303853"/>
                  </a:cubicBezTo>
                  <a:cubicBezTo>
                    <a:pt x="602977" y="469588"/>
                    <a:pt x="466769" y="603890"/>
                    <a:pt x="301035" y="603890"/>
                  </a:cubicBezTo>
                  <a:cubicBezTo>
                    <a:pt x="132442" y="603890"/>
                    <a:pt x="-2813" y="464825"/>
                    <a:pt x="44" y="295280"/>
                  </a:cubicBezTo>
                  <a:cubicBezTo>
                    <a:pt x="2902" y="129545"/>
                    <a:pt x="139110" y="-947"/>
                    <a:pt x="306750" y="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그룹 69">
            <a:extLst>
              <a:ext uri="{FF2B5EF4-FFF2-40B4-BE49-F238E27FC236}">
                <a16:creationId xmlns:a16="http://schemas.microsoft.com/office/drawing/2014/main" id="{15C2891D-2B0F-485E-B3FC-EE3A001750B6}"/>
              </a:ext>
            </a:extLst>
          </p:cNvPr>
          <p:cNvGrpSpPr/>
          <p:nvPr/>
        </p:nvGrpSpPr>
        <p:grpSpPr>
          <a:xfrm>
            <a:off x="4156428" y="4815732"/>
            <a:ext cx="558482" cy="637149"/>
            <a:chOff x="3434152" y="428041"/>
            <a:chExt cx="4718078" cy="5382655"/>
          </a:xfrm>
          <a:solidFill>
            <a:schemeClr val="accent2"/>
          </a:solidFill>
        </p:grpSpPr>
        <p:sp>
          <p:nvSpPr>
            <p:cNvPr id="42" name="자유형: 도형 70">
              <a:extLst>
                <a:ext uri="{FF2B5EF4-FFF2-40B4-BE49-F238E27FC236}">
                  <a16:creationId xmlns:a16="http://schemas.microsoft.com/office/drawing/2014/main" id="{F1611A3F-57A5-43B6-84F0-9EBB4EF25474}"/>
                </a:ext>
              </a:extLst>
            </p:cNvPr>
            <p:cNvSpPr/>
            <p:nvPr/>
          </p:nvSpPr>
          <p:spPr>
            <a:xfrm>
              <a:off x="3434152" y="3168165"/>
              <a:ext cx="2828668" cy="2642531"/>
            </a:xfrm>
            <a:custGeom>
              <a:avLst/>
              <a:gdLst>
                <a:gd name="connsiteX0" fmla="*/ 712436 w 2824318"/>
                <a:gd name="connsiteY0" fmla="*/ 0 h 2637716"/>
                <a:gd name="connsiteX1" fmla="*/ 713966 w 2824318"/>
                <a:gd name="connsiteY1" fmla="*/ 10020 h 2637716"/>
                <a:gd name="connsiteX2" fmla="*/ 1669770 w 2824318"/>
                <a:gd name="connsiteY2" fmla="*/ 789023 h 2637716"/>
                <a:gd name="connsiteX3" fmla="*/ 2478775 w 2824318"/>
                <a:gd name="connsiteY3" fmla="*/ 358879 h 2637716"/>
                <a:gd name="connsiteX4" fmla="*/ 2499521 w 2824318"/>
                <a:gd name="connsiteY4" fmla="*/ 324730 h 2637716"/>
                <a:gd name="connsiteX5" fmla="*/ 2501850 w 2824318"/>
                <a:gd name="connsiteY5" fmla="*/ 327293 h 2637716"/>
                <a:gd name="connsiteX6" fmla="*/ 2824318 w 2824318"/>
                <a:gd name="connsiteY6" fmla="*/ 1225557 h 2637716"/>
                <a:gd name="connsiteX7" fmla="*/ 1412159 w 2824318"/>
                <a:gd name="connsiteY7" fmla="*/ 2637716 h 2637716"/>
                <a:gd name="connsiteX8" fmla="*/ 0 w 2824318"/>
                <a:gd name="connsiteY8" fmla="*/ 1225557 h 2637716"/>
                <a:gd name="connsiteX9" fmla="*/ 622608 w 2824318"/>
                <a:gd name="connsiteY9" fmla="*/ 54573 h 2637716"/>
                <a:gd name="connsiteX0" fmla="*/ 622608 w 2824318"/>
                <a:gd name="connsiteY0" fmla="*/ 44553 h 2627696"/>
                <a:gd name="connsiteX1" fmla="*/ 713966 w 2824318"/>
                <a:gd name="connsiteY1" fmla="*/ 0 h 2627696"/>
                <a:gd name="connsiteX2" fmla="*/ 1669770 w 2824318"/>
                <a:gd name="connsiteY2" fmla="*/ 779003 h 2627696"/>
                <a:gd name="connsiteX3" fmla="*/ 2478775 w 2824318"/>
                <a:gd name="connsiteY3" fmla="*/ 348859 h 2627696"/>
                <a:gd name="connsiteX4" fmla="*/ 2499521 w 2824318"/>
                <a:gd name="connsiteY4" fmla="*/ 314710 h 2627696"/>
                <a:gd name="connsiteX5" fmla="*/ 2501850 w 2824318"/>
                <a:gd name="connsiteY5" fmla="*/ 317273 h 2627696"/>
                <a:gd name="connsiteX6" fmla="*/ 2824318 w 2824318"/>
                <a:gd name="connsiteY6" fmla="*/ 1215537 h 2627696"/>
                <a:gd name="connsiteX7" fmla="*/ 1412159 w 2824318"/>
                <a:gd name="connsiteY7" fmla="*/ 2627696 h 2627696"/>
                <a:gd name="connsiteX8" fmla="*/ 0 w 2824318"/>
                <a:gd name="connsiteY8" fmla="*/ 1215537 h 2627696"/>
                <a:gd name="connsiteX9" fmla="*/ 622608 w 2824318"/>
                <a:gd name="connsiteY9" fmla="*/ 44553 h 2627696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78775 w 2824318"/>
                <a:gd name="connsiteY2" fmla="*/ 304306 h 2583143"/>
                <a:gd name="connsiteX3" fmla="*/ 2499521 w 2824318"/>
                <a:gd name="connsiteY3" fmla="*/ 270157 h 2583143"/>
                <a:gd name="connsiteX4" fmla="*/ 2501850 w 2824318"/>
                <a:gd name="connsiteY4" fmla="*/ 272720 h 2583143"/>
                <a:gd name="connsiteX5" fmla="*/ 2824318 w 2824318"/>
                <a:gd name="connsiteY5" fmla="*/ 1170984 h 2583143"/>
                <a:gd name="connsiteX6" fmla="*/ 1412159 w 2824318"/>
                <a:gd name="connsiteY6" fmla="*/ 2583143 h 2583143"/>
                <a:gd name="connsiteX7" fmla="*/ 0 w 2824318"/>
                <a:gd name="connsiteY7" fmla="*/ 1170984 h 2583143"/>
                <a:gd name="connsiteX8" fmla="*/ 622608 w 2824318"/>
                <a:gd name="connsiteY8" fmla="*/ 0 h 2583143"/>
                <a:gd name="connsiteX0" fmla="*/ 622608 w 2824318"/>
                <a:gd name="connsiteY0" fmla="*/ 0 h 2583143"/>
                <a:gd name="connsiteX1" fmla="*/ 1669770 w 2824318"/>
                <a:gd name="connsiteY1" fmla="*/ 734450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0 h 2583143"/>
                <a:gd name="connsiteX1" fmla="*/ 1611404 w 2824318"/>
                <a:gd name="connsiteY1" fmla="*/ 209157 h 2583143"/>
                <a:gd name="connsiteX2" fmla="*/ 2499521 w 2824318"/>
                <a:gd name="connsiteY2" fmla="*/ 270157 h 2583143"/>
                <a:gd name="connsiteX3" fmla="*/ 2501850 w 2824318"/>
                <a:gd name="connsiteY3" fmla="*/ 272720 h 2583143"/>
                <a:gd name="connsiteX4" fmla="*/ 2824318 w 2824318"/>
                <a:gd name="connsiteY4" fmla="*/ 1170984 h 2583143"/>
                <a:gd name="connsiteX5" fmla="*/ 1412159 w 2824318"/>
                <a:gd name="connsiteY5" fmla="*/ 2583143 h 2583143"/>
                <a:gd name="connsiteX6" fmla="*/ 0 w 2824318"/>
                <a:gd name="connsiteY6" fmla="*/ 1170984 h 2583143"/>
                <a:gd name="connsiteX7" fmla="*/ 622608 w 2824318"/>
                <a:gd name="connsiteY7" fmla="*/ 0 h 2583143"/>
                <a:gd name="connsiteX0" fmla="*/ 622608 w 2824318"/>
                <a:gd name="connsiteY0" fmla="*/ 62490 h 2645633"/>
                <a:gd name="connsiteX1" fmla="*/ 1611404 w 2824318"/>
                <a:gd name="connsiteY1" fmla="*/ 271647 h 2645633"/>
                <a:gd name="connsiteX2" fmla="*/ 2499521 w 2824318"/>
                <a:gd name="connsiteY2" fmla="*/ 332647 h 2645633"/>
                <a:gd name="connsiteX3" fmla="*/ 2501850 w 2824318"/>
                <a:gd name="connsiteY3" fmla="*/ 335210 h 2645633"/>
                <a:gd name="connsiteX4" fmla="*/ 2824318 w 2824318"/>
                <a:gd name="connsiteY4" fmla="*/ 1233474 h 2645633"/>
                <a:gd name="connsiteX5" fmla="*/ 1412159 w 2824318"/>
                <a:gd name="connsiteY5" fmla="*/ 2645633 h 2645633"/>
                <a:gd name="connsiteX6" fmla="*/ 0 w 2824318"/>
                <a:gd name="connsiteY6" fmla="*/ 1233474 h 2645633"/>
                <a:gd name="connsiteX7" fmla="*/ 622608 w 2824318"/>
                <a:gd name="connsiteY7" fmla="*/ 62490 h 2645633"/>
                <a:gd name="connsiteX0" fmla="*/ 622608 w 2824318"/>
                <a:gd name="connsiteY0" fmla="*/ 44328 h 2627471"/>
                <a:gd name="connsiteX1" fmla="*/ 1611404 w 2824318"/>
                <a:gd name="connsiteY1" fmla="*/ 253485 h 2627471"/>
                <a:gd name="connsiteX2" fmla="*/ 2499521 w 2824318"/>
                <a:gd name="connsiteY2" fmla="*/ 314485 h 2627471"/>
                <a:gd name="connsiteX3" fmla="*/ 2501850 w 2824318"/>
                <a:gd name="connsiteY3" fmla="*/ 317048 h 2627471"/>
                <a:gd name="connsiteX4" fmla="*/ 2824318 w 2824318"/>
                <a:gd name="connsiteY4" fmla="*/ 1215312 h 2627471"/>
                <a:gd name="connsiteX5" fmla="*/ 1412159 w 2824318"/>
                <a:gd name="connsiteY5" fmla="*/ 2627471 h 2627471"/>
                <a:gd name="connsiteX6" fmla="*/ 0 w 2824318"/>
                <a:gd name="connsiteY6" fmla="*/ 1215312 h 2627471"/>
                <a:gd name="connsiteX7" fmla="*/ 622608 w 2824318"/>
                <a:gd name="connsiteY7" fmla="*/ 44328 h 2627471"/>
                <a:gd name="connsiteX0" fmla="*/ 622608 w 2889940"/>
                <a:gd name="connsiteY0" fmla="*/ 44328 h 2627471"/>
                <a:gd name="connsiteX1" fmla="*/ 1611404 w 2889940"/>
                <a:gd name="connsiteY1" fmla="*/ 253485 h 2627471"/>
                <a:gd name="connsiteX2" fmla="*/ 2499521 w 2889940"/>
                <a:gd name="connsiteY2" fmla="*/ 314485 h 2627471"/>
                <a:gd name="connsiteX3" fmla="*/ 2550488 w 2889940"/>
                <a:gd name="connsiteY3" fmla="*/ 394869 h 2627471"/>
                <a:gd name="connsiteX4" fmla="*/ 2824318 w 2889940"/>
                <a:gd name="connsiteY4" fmla="*/ 1215312 h 2627471"/>
                <a:gd name="connsiteX5" fmla="*/ 1412159 w 2889940"/>
                <a:gd name="connsiteY5" fmla="*/ 2627471 h 2627471"/>
                <a:gd name="connsiteX6" fmla="*/ 0 w 2889940"/>
                <a:gd name="connsiteY6" fmla="*/ 1215312 h 2627471"/>
                <a:gd name="connsiteX7" fmla="*/ 622608 w 2889940"/>
                <a:gd name="connsiteY7" fmla="*/ 44328 h 2627471"/>
                <a:gd name="connsiteX0" fmla="*/ 622608 w 2890034"/>
                <a:gd name="connsiteY0" fmla="*/ 45414 h 2628557"/>
                <a:gd name="connsiteX1" fmla="*/ 1611404 w 2890034"/>
                <a:gd name="connsiteY1" fmla="*/ 254571 h 2628557"/>
                <a:gd name="connsiteX2" fmla="*/ 2550488 w 2890034"/>
                <a:gd name="connsiteY2" fmla="*/ 395955 h 2628557"/>
                <a:gd name="connsiteX3" fmla="*/ 2824318 w 2890034"/>
                <a:gd name="connsiteY3" fmla="*/ 1216398 h 2628557"/>
                <a:gd name="connsiteX4" fmla="*/ 1412159 w 2890034"/>
                <a:gd name="connsiteY4" fmla="*/ 2628557 h 2628557"/>
                <a:gd name="connsiteX5" fmla="*/ 0 w 2890034"/>
                <a:gd name="connsiteY5" fmla="*/ 1216398 h 2628557"/>
                <a:gd name="connsiteX6" fmla="*/ 622608 w 2890034"/>
                <a:gd name="connsiteY6" fmla="*/ 45414 h 2628557"/>
                <a:gd name="connsiteX0" fmla="*/ 622608 w 2825835"/>
                <a:gd name="connsiteY0" fmla="*/ 45414 h 2628557"/>
                <a:gd name="connsiteX1" fmla="*/ 1611404 w 2825835"/>
                <a:gd name="connsiteY1" fmla="*/ 254571 h 2628557"/>
                <a:gd name="connsiteX2" fmla="*/ 2550488 w 2825835"/>
                <a:gd name="connsiteY2" fmla="*/ 395955 h 2628557"/>
                <a:gd name="connsiteX3" fmla="*/ 2824318 w 2825835"/>
                <a:gd name="connsiteY3" fmla="*/ 1216398 h 2628557"/>
                <a:gd name="connsiteX4" fmla="*/ 1412159 w 2825835"/>
                <a:gd name="connsiteY4" fmla="*/ 2628557 h 2628557"/>
                <a:gd name="connsiteX5" fmla="*/ 0 w 2825835"/>
                <a:gd name="connsiteY5" fmla="*/ 1216398 h 2628557"/>
                <a:gd name="connsiteX6" fmla="*/ 622608 w 2825835"/>
                <a:gd name="connsiteY6" fmla="*/ 45414 h 2628557"/>
                <a:gd name="connsiteX0" fmla="*/ 622608 w 2831364"/>
                <a:gd name="connsiteY0" fmla="*/ 45414 h 2628557"/>
                <a:gd name="connsiteX1" fmla="*/ 1611404 w 2831364"/>
                <a:gd name="connsiteY1" fmla="*/ 254571 h 2628557"/>
                <a:gd name="connsiteX2" fmla="*/ 2550488 w 2831364"/>
                <a:gd name="connsiteY2" fmla="*/ 395955 h 2628557"/>
                <a:gd name="connsiteX3" fmla="*/ 2824318 w 2831364"/>
                <a:gd name="connsiteY3" fmla="*/ 1216398 h 2628557"/>
                <a:gd name="connsiteX4" fmla="*/ 1412159 w 2831364"/>
                <a:gd name="connsiteY4" fmla="*/ 2628557 h 2628557"/>
                <a:gd name="connsiteX5" fmla="*/ 0 w 2831364"/>
                <a:gd name="connsiteY5" fmla="*/ 1216398 h 2628557"/>
                <a:gd name="connsiteX6" fmla="*/ 622608 w 2831364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5414 h 2628557"/>
                <a:gd name="connsiteX1" fmla="*/ 1611404 w 2828668"/>
                <a:gd name="connsiteY1" fmla="*/ 254571 h 2628557"/>
                <a:gd name="connsiteX2" fmla="*/ 2550488 w 2828668"/>
                <a:gd name="connsiteY2" fmla="*/ 395955 h 2628557"/>
                <a:gd name="connsiteX3" fmla="*/ 2824318 w 2828668"/>
                <a:gd name="connsiteY3" fmla="*/ 1216398 h 2628557"/>
                <a:gd name="connsiteX4" fmla="*/ 1412159 w 2828668"/>
                <a:gd name="connsiteY4" fmla="*/ 2628557 h 2628557"/>
                <a:gd name="connsiteX5" fmla="*/ 0 w 2828668"/>
                <a:gd name="connsiteY5" fmla="*/ 1216398 h 2628557"/>
                <a:gd name="connsiteX6" fmla="*/ 622608 w 2828668"/>
                <a:gd name="connsiteY6" fmla="*/ 45414 h 2628557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1537 h 2624680"/>
                <a:gd name="connsiteX1" fmla="*/ 1611404 w 2828668"/>
                <a:gd name="connsiteY1" fmla="*/ 309060 h 2624680"/>
                <a:gd name="connsiteX2" fmla="*/ 2550488 w 2828668"/>
                <a:gd name="connsiteY2" fmla="*/ 392078 h 2624680"/>
                <a:gd name="connsiteX3" fmla="*/ 2824318 w 2828668"/>
                <a:gd name="connsiteY3" fmla="*/ 1212521 h 2624680"/>
                <a:gd name="connsiteX4" fmla="*/ 1412159 w 2828668"/>
                <a:gd name="connsiteY4" fmla="*/ 2624680 h 2624680"/>
                <a:gd name="connsiteX5" fmla="*/ 0 w 2828668"/>
                <a:gd name="connsiteY5" fmla="*/ 1212521 h 2624680"/>
                <a:gd name="connsiteX6" fmla="*/ 622608 w 2828668"/>
                <a:gd name="connsiteY6" fmla="*/ 41537 h 2624680"/>
                <a:gd name="connsiteX0" fmla="*/ 622608 w 2828668"/>
                <a:gd name="connsiteY0" fmla="*/ 40000 h 2623143"/>
                <a:gd name="connsiteX1" fmla="*/ 1611404 w 2828668"/>
                <a:gd name="connsiteY1" fmla="*/ 307523 h 2623143"/>
                <a:gd name="connsiteX2" fmla="*/ 2550488 w 2828668"/>
                <a:gd name="connsiteY2" fmla="*/ 390541 h 2623143"/>
                <a:gd name="connsiteX3" fmla="*/ 2824318 w 2828668"/>
                <a:gd name="connsiteY3" fmla="*/ 1210984 h 2623143"/>
                <a:gd name="connsiteX4" fmla="*/ 1412159 w 2828668"/>
                <a:gd name="connsiteY4" fmla="*/ 2623143 h 2623143"/>
                <a:gd name="connsiteX5" fmla="*/ 0 w 2828668"/>
                <a:gd name="connsiteY5" fmla="*/ 1210984 h 2623143"/>
                <a:gd name="connsiteX6" fmla="*/ 622608 w 2828668"/>
                <a:gd name="connsiteY6" fmla="*/ 40000 h 2623143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40684 h 2614100"/>
                <a:gd name="connsiteX1" fmla="*/ 1611404 w 2828668"/>
                <a:gd name="connsiteY1" fmla="*/ 298480 h 2614100"/>
                <a:gd name="connsiteX2" fmla="*/ 2550488 w 2828668"/>
                <a:gd name="connsiteY2" fmla="*/ 381498 h 2614100"/>
                <a:gd name="connsiteX3" fmla="*/ 2824318 w 2828668"/>
                <a:gd name="connsiteY3" fmla="*/ 1201941 h 2614100"/>
                <a:gd name="connsiteX4" fmla="*/ 1412159 w 2828668"/>
                <a:gd name="connsiteY4" fmla="*/ 2614100 h 2614100"/>
                <a:gd name="connsiteX5" fmla="*/ 0 w 2828668"/>
                <a:gd name="connsiteY5" fmla="*/ 1201941 h 2614100"/>
                <a:gd name="connsiteX6" fmla="*/ 700429 w 2828668"/>
                <a:gd name="connsiteY6" fmla="*/ 40684 h 2614100"/>
                <a:gd name="connsiteX0" fmla="*/ 700429 w 2828668"/>
                <a:gd name="connsiteY0" fmla="*/ 58876 h 2632292"/>
                <a:gd name="connsiteX1" fmla="*/ 1611404 w 2828668"/>
                <a:gd name="connsiteY1" fmla="*/ 316672 h 2632292"/>
                <a:gd name="connsiteX2" fmla="*/ 2550488 w 2828668"/>
                <a:gd name="connsiteY2" fmla="*/ 399690 h 2632292"/>
                <a:gd name="connsiteX3" fmla="*/ 2824318 w 2828668"/>
                <a:gd name="connsiteY3" fmla="*/ 1220133 h 2632292"/>
                <a:gd name="connsiteX4" fmla="*/ 1412159 w 2828668"/>
                <a:gd name="connsiteY4" fmla="*/ 2632292 h 2632292"/>
                <a:gd name="connsiteX5" fmla="*/ 0 w 2828668"/>
                <a:gd name="connsiteY5" fmla="*/ 1220133 h 2632292"/>
                <a:gd name="connsiteX6" fmla="*/ 700429 w 2828668"/>
                <a:gd name="connsiteY6" fmla="*/ 58876 h 2632292"/>
                <a:gd name="connsiteX0" fmla="*/ 700429 w 2828668"/>
                <a:gd name="connsiteY0" fmla="*/ 62842 h 2636258"/>
                <a:gd name="connsiteX1" fmla="*/ 1611404 w 2828668"/>
                <a:gd name="connsiteY1" fmla="*/ 320638 h 2636258"/>
                <a:gd name="connsiteX2" fmla="*/ 2550488 w 2828668"/>
                <a:gd name="connsiteY2" fmla="*/ 403656 h 2636258"/>
                <a:gd name="connsiteX3" fmla="*/ 2824318 w 2828668"/>
                <a:gd name="connsiteY3" fmla="*/ 1224099 h 2636258"/>
                <a:gd name="connsiteX4" fmla="*/ 1412159 w 2828668"/>
                <a:gd name="connsiteY4" fmla="*/ 2636258 h 2636258"/>
                <a:gd name="connsiteX5" fmla="*/ 0 w 2828668"/>
                <a:gd name="connsiteY5" fmla="*/ 1224099 h 2636258"/>
                <a:gd name="connsiteX6" fmla="*/ 700429 w 2828668"/>
                <a:gd name="connsiteY6" fmla="*/ 62842 h 2636258"/>
                <a:gd name="connsiteX0" fmla="*/ 700429 w 2828668"/>
                <a:gd name="connsiteY0" fmla="*/ 69115 h 2642531"/>
                <a:gd name="connsiteX1" fmla="*/ 1591949 w 2828668"/>
                <a:gd name="connsiteY1" fmla="*/ 278273 h 2642531"/>
                <a:gd name="connsiteX2" fmla="*/ 2550488 w 2828668"/>
                <a:gd name="connsiteY2" fmla="*/ 409929 h 2642531"/>
                <a:gd name="connsiteX3" fmla="*/ 2824318 w 2828668"/>
                <a:gd name="connsiteY3" fmla="*/ 1230372 h 2642531"/>
                <a:gd name="connsiteX4" fmla="*/ 1412159 w 2828668"/>
                <a:gd name="connsiteY4" fmla="*/ 2642531 h 2642531"/>
                <a:gd name="connsiteX5" fmla="*/ 0 w 2828668"/>
                <a:gd name="connsiteY5" fmla="*/ 1230372 h 2642531"/>
                <a:gd name="connsiteX6" fmla="*/ 700429 w 2828668"/>
                <a:gd name="connsiteY6" fmla="*/ 69115 h 264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28668" h="2642531">
                  <a:moveTo>
                    <a:pt x="700429" y="69115"/>
                  </a:moveTo>
                  <a:cubicBezTo>
                    <a:pt x="1280281" y="-139827"/>
                    <a:pt x="1186329" y="182560"/>
                    <a:pt x="1591949" y="278273"/>
                  </a:cubicBezTo>
                  <a:cubicBezTo>
                    <a:pt x="1997569" y="373986"/>
                    <a:pt x="2085689" y="113438"/>
                    <a:pt x="2550488" y="409929"/>
                  </a:cubicBezTo>
                  <a:cubicBezTo>
                    <a:pt x="2752640" y="570233"/>
                    <a:pt x="2851209" y="775394"/>
                    <a:pt x="2824318" y="1230372"/>
                  </a:cubicBezTo>
                  <a:cubicBezTo>
                    <a:pt x="2775199" y="2061427"/>
                    <a:pt x="2192073" y="2642531"/>
                    <a:pt x="1412159" y="2642531"/>
                  </a:cubicBezTo>
                  <a:cubicBezTo>
                    <a:pt x="632245" y="2642531"/>
                    <a:pt x="0" y="2010286"/>
                    <a:pt x="0" y="1230372"/>
                  </a:cubicBezTo>
                  <a:cubicBezTo>
                    <a:pt x="0" y="742926"/>
                    <a:pt x="217788" y="303435"/>
                    <a:pt x="700429" y="691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3" name="자유형: 도형 71">
              <a:extLst>
                <a:ext uri="{FF2B5EF4-FFF2-40B4-BE49-F238E27FC236}">
                  <a16:creationId xmlns:a16="http://schemas.microsoft.com/office/drawing/2014/main" id="{74617D58-6262-433A-A93E-24AFBEFF68A6}"/>
                </a:ext>
              </a:extLst>
            </p:cNvPr>
            <p:cNvSpPr/>
            <p:nvPr/>
          </p:nvSpPr>
          <p:spPr>
            <a:xfrm rot="15300000" flipH="1">
              <a:off x="4697268" y="953004"/>
              <a:ext cx="2262873" cy="2437350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4" name="자유형: 도형 72">
              <a:extLst>
                <a:ext uri="{FF2B5EF4-FFF2-40B4-BE49-F238E27FC236}">
                  <a16:creationId xmlns:a16="http://schemas.microsoft.com/office/drawing/2014/main" id="{8A313102-4A94-414E-B1B7-87D3FBE8846F}"/>
                </a:ext>
              </a:extLst>
            </p:cNvPr>
            <p:cNvSpPr/>
            <p:nvPr/>
          </p:nvSpPr>
          <p:spPr>
            <a:xfrm rot="20281495">
              <a:off x="5538768" y="3059101"/>
              <a:ext cx="2613462" cy="2642532"/>
            </a:xfrm>
            <a:custGeom>
              <a:avLst/>
              <a:gdLst>
                <a:gd name="connsiteX0" fmla="*/ 2177283 w 2613462"/>
                <a:gd name="connsiteY0" fmla="*/ 323073 h 2642532"/>
                <a:gd name="connsiteX1" fmla="*/ 2335282 w 2613462"/>
                <a:gd name="connsiteY1" fmla="*/ 409930 h 2642532"/>
                <a:gd name="connsiteX2" fmla="*/ 2609112 w 2613462"/>
                <a:gd name="connsiteY2" fmla="*/ 1230373 h 2642532"/>
                <a:gd name="connsiteX3" fmla="*/ 1196953 w 2613462"/>
                <a:gd name="connsiteY3" fmla="*/ 2642532 h 2642532"/>
                <a:gd name="connsiteX4" fmla="*/ 25969 w 2613462"/>
                <a:gd name="connsiteY4" fmla="*/ 2019925 h 2642532"/>
                <a:gd name="connsiteX5" fmla="*/ 0 w 2613462"/>
                <a:gd name="connsiteY5" fmla="*/ 1977178 h 2642532"/>
                <a:gd name="connsiteX6" fmla="*/ 52970 w 2613462"/>
                <a:gd name="connsiteY6" fmla="*/ 1957707 h 2642532"/>
                <a:gd name="connsiteX7" fmla="*/ 878304 w 2613462"/>
                <a:gd name="connsiteY7" fmla="*/ 1131700 h 2642532"/>
                <a:gd name="connsiteX8" fmla="*/ 934359 w 2613462"/>
                <a:gd name="connsiteY8" fmla="*/ 219950 h 2642532"/>
                <a:gd name="connsiteX9" fmla="*/ 757798 w 2613462"/>
                <a:gd name="connsiteY9" fmla="*/ 18822 h 2642532"/>
                <a:gd name="connsiteX10" fmla="*/ 738979 w 2613462"/>
                <a:gd name="connsiteY10" fmla="*/ 4034 h 2642532"/>
                <a:gd name="connsiteX11" fmla="*/ 748059 w 2613462"/>
                <a:gd name="connsiteY11" fmla="*/ 2628 h 2642532"/>
                <a:gd name="connsiteX12" fmla="*/ 1376743 w 2613462"/>
                <a:gd name="connsiteY12" fmla="*/ 278274 h 2642532"/>
                <a:gd name="connsiteX13" fmla="*/ 2177283 w 2613462"/>
                <a:gd name="connsiteY13" fmla="*/ 323073 h 264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13462" h="2642532">
                  <a:moveTo>
                    <a:pt x="2177283" y="323073"/>
                  </a:moveTo>
                  <a:cubicBezTo>
                    <a:pt x="2224968" y="344511"/>
                    <a:pt x="2277182" y="372869"/>
                    <a:pt x="2335282" y="409930"/>
                  </a:cubicBezTo>
                  <a:cubicBezTo>
                    <a:pt x="2537434" y="570234"/>
                    <a:pt x="2636003" y="775395"/>
                    <a:pt x="2609112" y="1230373"/>
                  </a:cubicBezTo>
                  <a:cubicBezTo>
                    <a:pt x="2559993" y="2061428"/>
                    <a:pt x="1976867" y="2642532"/>
                    <a:pt x="1196953" y="2642532"/>
                  </a:cubicBezTo>
                  <a:cubicBezTo>
                    <a:pt x="709507" y="2642532"/>
                    <a:pt x="279744" y="2395561"/>
                    <a:pt x="25969" y="2019925"/>
                  </a:cubicBezTo>
                  <a:lnTo>
                    <a:pt x="0" y="1977178"/>
                  </a:lnTo>
                  <a:lnTo>
                    <a:pt x="52970" y="1957707"/>
                  </a:lnTo>
                  <a:cubicBezTo>
                    <a:pt x="395707" y="1812253"/>
                    <a:pt x="690033" y="1528956"/>
                    <a:pt x="878304" y="1131700"/>
                  </a:cubicBezTo>
                  <a:cubicBezTo>
                    <a:pt x="1084449" y="696728"/>
                    <a:pt x="1068992" y="456841"/>
                    <a:pt x="934359" y="219950"/>
                  </a:cubicBezTo>
                  <a:cubicBezTo>
                    <a:pt x="870975" y="131062"/>
                    <a:pt x="812823" y="66588"/>
                    <a:pt x="757798" y="18822"/>
                  </a:cubicBezTo>
                  <a:lnTo>
                    <a:pt x="738979" y="4034"/>
                  </a:lnTo>
                  <a:lnTo>
                    <a:pt x="748059" y="2628"/>
                  </a:lnTo>
                  <a:cubicBezTo>
                    <a:pt x="1047406" y="-26900"/>
                    <a:pt x="1047177" y="200507"/>
                    <a:pt x="1376743" y="278274"/>
                  </a:cubicBezTo>
                  <a:cubicBezTo>
                    <a:pt x="1731660" y="362023"/>
                    <a:pt x="1843492" y="173009"/>
                    <a:pt x="2177283" y="32307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5" name="자유형: 도형 73">
              <a:extLst>
                <a:ext uri="{FF2B5EF4-FFF2-40B4-BE49-F238E27FC236}">
                  <a16:creationId xmlns:a16="http://schemas.microsoft.com/office/drawing/2014/main" id="{CF807D53-CCB2-48C2-AEB4-1CE6D87836E0}"/>
                </a:ext>
              </a:extLst>
            </p:cNvPr>
            <p:cNvSpPr/>
            <p:nvPr/>
          </p:nvSpPr>
          <p:spPr>
            <a:xfrm rot="12600000" flipH="1">
              <a:off x="5404406" y="1307417"/>
              <a:ext cx="1728031" cy="1861269"/>
            </a:xfrm>
            <a:custGeom>
              <a:avLst/>
              <a:gdLst>
                <a:gd name="connsiteX0" fmla="*/ 18398 w 2152544"/>
                <a:gd name="connsiteY0" fmla="*/ 2085292 h 2318514"/>
                <a:gd name="connsiteX1" fmla="*/ 346522 w 2152544"/>
                <a:gd name="connsiteY1" fmla="*/ 2116479 h 2318514"/>
                <a:gd name="connsiteX2" fmla="*/ 746650 w 2152544"/>
                <a:gd name="connsiteY2" fmla="*/ 695365 h 2318514"/>
                <a:gd name="connsiteX3" fmla="*/ 2106464 w 2152544"/>
                <a:gd name="connsiteY3" fmla="*/ 160079 h 2318514"/>
                <a:gd name="connsiteX4" fmla="*/ 2152544 w 2152544"/>
                <a:gd name="connsiteY4" fmla="*/ 155773 h 2318514"/>
                <a:gd name="connsiteX5" fmla="*/ 2110805 w 2152544"/>
                <a:gd name="connsiteY5" fmla="*/ 0 h 2318514"/>
                <a:gd name="connsiteX6" fmla="*/ 2000422 w 2152544"/>
                <a:gd name="connsiteY6" fmla="*/ 2084 h 2318514"/>
                <a:gd name="connsiteX7" fmla="*/ 557372 w 2152544"/>
                <a:gd name="connsiteY7" fmla="*/ 530750 h 2318514"/>
                <a:gd name="connsiteX8" fmla="*/ 18398 w 2152544"/>
                <a:gd name="connsiteY8" fmla="*/ 2085292 h 231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544" h="2318514">
                  <a:moveTo>
                    <a:pt x="18398" y="2085292"/>
                  </a:moveTo>
                  <a:cubicBezTo>
                    <a:pt x="132841" y="2454215"/>
                    <a:pt x="372442" y="2323705"/>
                    <a:pt x="346522" y="2116479"/>
                  </a:cubicBezTo>
                  <a:cubicBezTo>
                    <a:pt x="242056" y="1512450"/>
                    <a:pt x="474156" y="950854"/>
                    <a:pt x="746650" y="695365"/>
                  </a:cubicBezTo>
                  <a:cubicBezTo>
                    <a:pt x="985082" y="471813"/>
                    <a:pt x="1665240" y="214502"/>
                    <a:pt x="2106464" y="160079"/>
                  </a:cubicBezTo>
                  <a:lnTo>
                    <a:pt x="2152544" y="155773"/>
                  </a:lnTo>
                  <a:lnTo>
                    <a:pt x="2110805" y="0"/>
                  </a:lnTo>
                  <a:lnTo>
                    <a:pt x="2000422" y="2084"/>
                  </a:lnTo>
                  <a:cubicBezTo>
                    <a:pt x="1446152" y="35321"/>
                    <a:pt x="880854" y="226300"/>
                    <a:pt x="557372" y="530750"/>
                  </a:cubicBezTo>
                  <a:cubicBezTo>
                    <a:pt x="187679" y="878694"/>
                    <a:pt x="-73108" y="1571513"/>
                    <a:pt x="18398" y="208529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6" name="Teardrop 3">
              <a:extLst>
                <a:ext uri="{FF2B5EF4-FFF2-40B4-BE49-F238E27FC236}">
                  <a16:creationId xmlns:a16="http://schemas.microsoft.com/office/drawing/2014/main" id="{B01FA98F-6C83-4F45-9481-F610486D664F}"/>
                </a:ext>
              </a:extLst>
            </p:cNvPr>
            <p:cNvSpPr/>
            <p:nvPr/>
          </p:nvSpPr>
          <p:spPr>
            <a:xfrm rot="20810195" flipH="1">
              <a:off x="3922253" y="428041"/>
              <a:ext cx="1852466" cy="1002062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26" name="그룹 125">
            <a:extLst>
              <a:ext uri="{FF2B5EF4-FFF2-40B4-BE49-F238E27FC236}">
                <a16:creationId xmlns:a16="http://schemas.microsoft.com/office/drawing/2014/main" id="{39CD5D6D-5411-4369-AAED-AC6C580B8719}"/>
              </a:ext>
            </a:extLst>
          </p:cNvPr>
          <p:cNvGrpSpPr/>
          <p:nvPr/>
        </p:nvGrpSpPr>
        <p:grpSpPr>
          <a:xfrm rot="21433355">
            <a:off x="4620180" y="4778633"/>
            <a:ext cx="478510" cy="669336"/>
            <a:chOff x="1019786" y="3002376"/>
            <a:chExt cx="2531613" cy="3541196"/>
          </a:xfrm>
          <a:solidFill>
            <a:schemeClr val="accent1"/>
          </a:solidFill>
        </p:grpSpPr>
        <p:sp>
          <p:nvSpPr>
            <p:cNvPr id="27" name="사각형: 둥근 모서리 132">
              <a:extLst>
                <a:ext uri="{FF2B5EF4-FFF2-40B4-BE49-F238E27FC236}">
                  <a16:creationId xmlns:a16="http://schemas.microsoft.com/office/drawing/2014/main" id="{DBA00880-AC06-4527-A704-A6D7D7A38EE2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8" name="막힌 원호 135">
              <a:extLst>
                <a:ext uri="{FF2B5EF4-FFF2-40B4-BE49-F238E27FC236}">
                  <a16:creationId xmlns:a16="http://schemas.microsoft.com/office/drawing/2014/main" id="{1020522F-C4D1-48AC-842D-6B0CD84C09B3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9" name="자유형: 도형 128">
              <a:extLst>
                <a:ext uri="{FF2B5EF4-FFF2-40B4-BE49-F238E27FC236}">
                  <a16:creationId xmlns:a16="http://schemas.microsoft.com/office/drawing/2014/main" id="{7030F9C1-0774-4746-9E60-BB74477FC15E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0" name="자유형: 도형 129">
              <a:extLst>
                <a:ext uri="{FF2B5EF4-FFF2-40B4-BE49-F238E27FC236}">
                  <a16:creationId xmlns:a16="http://schemas.microsoft.com/office/drawing/2014/main" id="{AF284963-B42F-469C-B83D-5CFC5ECE86A3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01DDA18-F7A6-4CA4-BF7A-2F58BB5D2DEE}"/>
              </a:ext>
            </a:extLst>
          </p:cNvPr>
          <p:cNvGrpSpPr/>
          <p:nvPr/>
        </p:nvGrpSpPr>
        <p:grpSpPr>
          <a:xfrm rot="19205550">
            <a:off x="7234831" y="1920686"/>
            <a:ext cx="483957" cy="2393860"/>
            <a:chOff x="6983182" y="3979844"/>
            <a:chExt cx="533400" cy="2638426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95626BF-06B2-4779-AA5B-352A2A41C2AE}"/>
                </a:ext>
              </a:extLst>
            </p:cNvPr>
            <p:cNvSpPr/>
            <p:nvPr/>
          </p:nvSpPr>
          <p:spPr>
            <a:xfrm>
              <a:off x="6983182" y="3979844"/>
              <a:ext cx="533400" cy="1587818"/>
            </a:xfrm>
            <a:custGeom>
              <a:avLst/>
              <a:gdLst>
                <a:gd name="connsiteX0" fmla="*/ 324803 w 533400"/>
                <a:gd name="connsiteY0" fmla="*/ 0 h 1587818"/>
                <a:gd name="connsiteX1" fmla="*/ 474345 w 533400"/>
                <a:gd name="connsiteY1" fmla="*/ 0 h 1587818"/>
                <a:gd name="connsiteX2" fmla="*/ 533400 w 533400"/>
                <a:gd name="connsiteY2" fmla="*/ 59055 h 1587818"/>
                <a:gd name="connsiteX3" fmla="*/ 533400 w 533400"/>
                <a:gd name="connsiteY3" fmla="*/ 776288 h 1587818"/>
                <a:gd name="connsiteX4" fmla="*/ 452438 w 533400"/>
                <a:gd name="connsiteY4" fmla="*/ 857250 h 1587818"/>
                <a:gd name="connsiteX5" fmla="*/ 304800 w 533400"/>
                <a:gd name="connsiteY5" fmla="*/ 857250 h 1587818"/>
                <a:gd name="connsiteX6" fmla="*/ 304800 w 533400"/>
                <a:gd name="connsiteY6" fmla="*/ 1587818 h 1587818"/>
                <a:gd name="connsiteX7" fmla="*/ 214313 w 533400"/>
                <a:gd name="connsiteY7" fmla="*/ 1587818 h 1587818"/>
                <a:gd name="connsiteX8" fmla="*/ 214313 w 533400"/>
                <a:gd name="connsiteY8" fmla="*/ 857250 h 1587818"/>
                <a:gd name="connsiteX9" fmla="*/ 81915 w 533400"/>
                <a:gd name="connsiteY9" fmla="*/ 857250 h 1587818"/>
                <a:gd name="connsiteX10" fmla="*/ 0 w 533400"/>
                <a:gd name="connsiteY10" fmla="*/ 775335 h 1587818"/>
                <a:gd name="connsiteX11" fmla="*/ 0 w 533400"/>
                <a:gd name="connsiteY11" fmla="*/ 324803 h 1587818"/>
                <a:gd name="connsiteX12" fmla="*/ 324803 w 533400"/>
                <a:gd name="connsiteY12" fmla="*/ 0 h 1587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3400" h="1587818">
                  <a:moveTo>
                    <a:pt x="324803" y="0"/>
                  </a:moveTo>
                  <a:lnTo>
                    <a:pt x="474345" y="0"/>
                  </a:lnTo>
                  <a:cubicBezTo>
                    <a:pt x="506730" y="0"/>
                    <a:pt x="533400" y="26670"/>
                    <a:pt x="533400" y="59055"/>
                  </a:cubicBezTo>
                  <a:lnTo>
                    <a:pt x="533400" y="776288"/>
                  </a:lnTo>
                  <a:cubicBezTo>
                    <a:pt x="533400" y="821055"/>
                    <a:pt x="497205" y="857250"/>
                    <a:pt x="452438" y="857250"/>
                  </a:cubicBezTo>
                  <a:lnTo>
                    <a:pt x="304800" y="857250"/>
                  </a:lnTo>
                  <a:lnTo>
                    <a:pt x="304800" y="1587818"/>
                  </a:lnTo>
                  <a:lnTo>
                    <a:pt x="214313" y="1587818"/>
                  </a:lnTo>
                  <a:lnTo>
                    <a:pt x="214313" y="857250"/>
                  </a:lnTo>
                  <a:lnTo>
                    <a:pt x="81915" y="857250"/>
                  </a:lnTo>
                  <a:cubicBezTo>
                    <a:pt x="37148" y="857250"/>
                    <a:pt x="0" y="820102"/>
                    <a:pt x="0" y="775335"/>
                  </a:cubicBezTo>
                  <a:lnTo>
                    <a:pt x="0" y="324803"/>
                  </a:lnTo>
                  <a:cubicBezTo>
                    <a:pt x="0" y="146685"/>
                    <a:pt x="145733" y="0"/>
                    <a:pt x="324803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A26B729-FBFB-450C-A1D1-18FD4A18B3E5}"/>
                </a:ext>
              </a:extLst>
            </p:cNvPr>
            <p:cNvSpPr/>
            <p:nvPr/>
          </p:nvSpPr>
          <p:spPr>
            <a:xfrm>
              <a:off x="7151775" y="5456220"/>
              <a:ext cx="180975" cy="1162050"/>
            </a:xfrm>
            <a:custGeom>
              <a:avLst/>
              <a:gdLst>
                <a:gd name="connsiteX0" fmla="*/ 90488 w 180975"/>
                <a:gd name="connsiteY0" fmla="*/ 0 h 1162050"/>
                <a:gd name="connsiteX1" fmla="*/ 0 w 180975"/>
                <a:gd name="connsiteY1" fmla="*/ 90488 h 1162050"/>
                <a:gd name="connsiteX2" fmla="*/ 0 w 180975"/>
                <a:gd name="connsiteY2" fmla="*/ 1071563 h 1162050"/>
                <a:gd name="connsiteX3" fmla="*/ 90488 w 180975"/>
                <a:gd name="connsiteY3" fmla="*/ 1162050 h 1162050"/>
                <a:gd name="connsiteX4" fmla="*/ 180975 w 180975"/>
                <a:gd name="connsiteY4" fmla="*/ 1071563 h 1162050"/>
                <a:gd name="connsiteX5" fmla="*/ 180975 w 180975"/>
                <a:gd name="connsiteY5" fmla="*/ 90488 h 1162050"/>
                <a:gd name="connsiteX6" fmla="*/ 90488 w 180975"/>
                <a:gd name="connsiteY6" fmla="*/ 0 h 1162050"/>
                <a:gd name="connsiteX7" fmla="*/ 103822 w 180975"/>
                <a:gd name="connsiteY7" fmla="*/ 1087755 h 1162050"/>
                <a:gd name="connsiteX8" fmla="*/ 55245 w 180975"/>
                <a:gd name="connsiteY8" fmla="*/ 1064895 h 1162050"/>
                <a:gd name="connsiteX9" fmla="*/ 78105 w 180975"/>
                <a:gd name="connsiteY9" fmla="*/ 1016317 h 1162050"/>
                <a:gd name="connsiteX10" fmla="*/ 126682 w 180975"/>
                <a:gd name="connsiteY10" fmla="*/ 1039178 h 1162050"/>
                <a:gd name="connsiteX11" fmla="*/ 103822 w 180975"/>
                <a:gd name="connsiteY11" fmla="*/ 1087755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975" h="1162050">
                  <a:moveTo>
                    <a:pt x="90488" y="0"/>
                  </a:moveTo>
                  <a:cubicBezTo>
                    <a:pt x="40957" y="0"/>
                    <a:pt x="0" y="40957"/>
                    <a:pt x="0" y="90488"/>
                  </a:cubicBezTo>
                  <a:lnTo>
                    <a:pt x="0" y="1071563"/>
                  </a:lnTo>
                  <a:cubicBezTo>
                    <a:pt x="0" y="1121092"/>
                    <a:pt x="40957" y="1162050"/>
                    <a:pt x="90488" y="1162050"/>
                  </a:cubicBezTo>
                  <a:cubicBezTo>
                    <a:pt x="140017" y="1162050"/>
                    <a:pt x="180975" y="1121092"/>
                    <a:pt x="180975" y="1071563"/>
                  </a:cubicBezTo>
                  <a:lnTo>
                    <a:pt x="180975" y="90488"/>
                  </a:lnTo>
                  <a:cubicBezTo>
                    <a:pt x="180975" y="40957"/>
                    <a:pt x="140970" y="0"/>
                    <a:pt x="90488" y="0"/>
                  </a:cubicBezTo>
                  <a:close/>
                  <a:moveTo>
                    <a:pt x="103822" y="1087755"/>
                  </a:moveTo>
                  <a:cubicBezTo>
                    <a:pt x="83820" y="1095375"/>
                    <a:pt x="61913" y="1084898"/>
                    <a:pt x="55245" y="1064895"/>
                  </a:cubicBezTo>
                  <a:cubicBezTo>
                    <a:pt x="47625" y="1044892"/>
                    <a:pt x="58102" y="1022985"/>
                    <a:pt x="78105" y="1016317"/>
                  </a:cubicBezTo>
                  <a:cubicBezTo>
                    <a:pt x="98107" y="1009650"/>
                    <a:pt x="120015" y="1019175"/>
                    <a:pt x="126682" y="1039178"/>
                  </a:cubicBezTo>
                  <a:cubicBezTo>
                    <a:pt x="134302" y="1058228"/>
                    <a:pt x="123825" y="1080135"/>
                    <a:pt x="103822" y="108775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4E580A2-FB61-42D8-BD81-7F91B593F005}"/>
              </a:ext>
            </a:extLst>
          </p:cNvPr>
          <p:cNvGrpSpPr/>
          <p:nvPr/>
        </p:nvGrpSpPr>
        <p:grpSpPr>
          <a:xfrm>
            <a:off x="955349" y="1936792"/>
            <a:ext cx="2967698" cy="978623"/>
            <a:chOff x="1985513" y="4307149"/>
            <a:chExt cx="2380861" cy="978623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EE64673-21B3-4088-B76D-63727CBE3726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EACEC0E-42FA-4198-8E9F-6F382BFF3D61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CAB3E43-23FF-4CB9-A441-2CEB351B625E}"/>
              </a:ext>
            </a:extLst>
          </p:cNvPr>
          <p:cNvGrpSpPr/>
          <p:nvPr/>
        </p:nvGrpSpPr>
        <p:grpSpPr>
          <a:xfrm>
            <a:off x="530538" y="4723837"/>
            <a:ext cx="2967698" cy="978623"/>
            <a:chOff x="1985513" y="4307149"/>
            <a:chExt cx="2380861" cy="978623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2EFB0E8-1F43-4509-8568-779C84C346AD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E4834EE-B6E0-4538-81DC-3C0E8CC005A8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4A81696-D6A2-4996-9D0B-F705570ACCAB}"/>
              </a:ext>
            </a:extLst>
          </p:cNvPr>
          <p:cNvGrpSpPr/>
          <p:nvPr/>
        </p:nvGrpSpPr>
        <p:grpSpPr>
          <a:xfrm>
            <a:off x="7818778" y="4723837"/>
            <a:ext cx="2967698" cy="978623"/>
            <a:chOff x="1985513" y="4307149"/>
            <a:chExt cx="2380861" cy="978623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C883FE5-3434-47D1-A49D-107F972F11B1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3C9190E-7692-43C0-B63F-58EC9C0A3617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1A61EA1-BF1C-41F3-8204-C463F6B33911}"/>
              </a:ext>
            </a:extLst>
          </p:cNvPr>
          <p:cNvGrpSpPr/>
          <p:nvPr/>
        </p:nvGrpSpPr>
        <p:grpSpPr>
          <a:xfrm>
            <a:off x="8245476" y="1936792"/>
            <a:ext cx="2967698" cy="978623"/>
            <a:chOff x="1985513" y="4307149"/>
            <a:chExt cx="2380861" cy="978623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D44FF21-5BB1-44C4-9352-7F0DB36C71C2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E1AA976-EB84-4D88-98A1-A1FD2AA593D7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itchFamily="2" charset="-78"/>
                </a:rPr>
                <a:t>آسان برای تغییر رنگ.</a:t>
              </a:r>
              <a:endParaRPr lang="ko-KR" altLang="en-US" sz="16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40160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278AC76-C24D-4640-9411-E4FC75CDB5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algn="r"/>
            <a:r>
              <a:rPr lang="fa-IR" dirty="0">
                <a:cs typeface="B Nazanin" pitchFamily="2" charset="-78"/>
              </a:rPr>
              <a:t>  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07E0C4-2B73-46B2-9387-C509D65DFDDA}"/>
              </a:ext>
            </a:extLst>
          </p:cNvPr>
          <p:cNvGrpSpPr/>
          <p:nvPr/>
        </p:nvGrpSpPr>
        <p:grpSpPr>
          <a:xfrm>
            <a:off x="2243841" y="546591"/>
            <a:ext cx="4730166" cy="1331056"/>
            <a:chOff x="4301800" y="2100298"/>
            <a:chExt cx="5154689" cy="161695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48E0647-9E02-4F28-A998-057F62EEFE04}"/>
                </a:ext>
              </a:extLst>
            </p:cNvPr>
            <p:cNvSpPr txBox="1"/>
            <p:nvPr/>
          </p:nvSpPr>
          <p:spPr>
            <a:xfrm>
              <a:off x="4301800" y="2483434"/>
              <a:ext cx="3830857" cy="12338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6000" b="1" dirty="0">
                  <a:solidFill>
                    <a:schemeClr val="accent2"/>
                  </a:solidFill>
                  <a:cs typeface="B Nazanin" pitchFamily="2" charset="-78"/>
                </a:rPr>
                <a:t>عالی</a:t>
              </a:r>
              <a:endParaRPr lang="en-US" altLang="ko-KR" sz="6000" b="1" dirty="0">
                <a:solidFill>
                  <a:schemeClr val="accent2"/>
                </a:solidFill>
                <a:latin typeface="Arial Black" panose="020B0A04020102020204" pitchFamily="34" charset="0"/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BA3EE73-23C2-4DB7-8686-EC0970936E5F}"/>
                </a:ext>
              </a:extLst>
            </p:cNvPr>
            <p:cNvSpPr txBox="1"/>
            <p:nvPr/>
          </p:nvSpPr>
          <p:spPr>
            <a:xfrm>
              <a:off x="5680400" y="2100298"/>
              <a:ext cx="3776089" cy="8599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4000" dirty="0">
                  <a:solidFill>
                    <a:schemeClr val="accent1"/>
                  </a:solidFill>
                  <a:cs typeface="B Nazanin" pitchFamily="2" charset="-78"/>
                </a:rPr>
                <a:t>رستوران</a:t>
              </a:r>
              <a:endParaRPr lang="ko-KR" altLang="en-US" sz="40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F3D0FE6-F711-4AF1-A0E0-E5E10401AA90}"/>
              </a:ext>
            </a:extLst>
          </p:cNvPr>
          <p:cNvSpPr txBox="1"/>
          <p:nvPr/>
        </p:nvSpPr>
        <p:spPr>
          <a:xfrm>
            <a:off x="1095527" y="5837247"/>
            <a:ext cx="2402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accent1"/>
                </a:solidFill>
                <a:cs typeface="B Nazanin" pitchFamily="2" charset="-78"/>
              </a:rPr>
              <a:t>نام غذا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C1E0A1-C40B-4D32-BCF8-D649DDC49B41}"/>
              </a:ext>
            </a:extLst>
          </p:cNvPr>
          <p:cNvSpPr txBox="1"/>
          <p:nvPr/>
        </p:nvSpPr>
        <p:spPr>
          <a:xfrm>
            <a:off x="4903697" y="5837247"/>
            <a:ext cx="2402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accent1"/>
                </a:solidFill>
                <a:cs typeface="B Nazanin" pitchFamily="2" charset="-78"/>
              </a:rPr>
              <a:t>نام غذا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290978-CFCA-456E-932F-FE351F33DE91}"/>
              </a:ext>
            </a:extLst>
          </p:cNvPr>
          <p:cNvSpPr txBox="1"/>
          <p:nvPr/>
        </p:nvSpPr>
        <p:spPr>
          <a:xfrm>
            <a:off x="8711867" y="5837247"/>
            <a:ext cx="2402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accent1"/>
                </a:solidFill>
                <a:cs typeface="B Nazanin" pitchFamily="2" charset="-78"/>
              </a:rPr>
              <a:t>نام غذا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26B184E-010A-44F4-BF71-9673AA3D2741}"/>
              </a:ext>
            </a:extLst>
          </p:cNvPr>
          <p:cNvSpPr txBox="1"/>
          <p:nvPr/>
        </p:nvSpPr>
        <p:spPr>
          <a:xfrm>
            <a:off x="833545" y="1904906"/>
            <a:ext cx="467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>
                    <a:lumMod val="50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4389476-3292-4C41-88AD-62B63C6471E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35FB3F-0DC9-44A3-9E0F-733E3DD45B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CC43515-ECC8-49BF-B441-9B3AF6920F0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pPr algn="r"/>
            <a:endParaRPr lang="en-US">
              <a:cs typeface="B Nazanin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D0E72C7-93AA-4AF7-B50D-B92B465ECBA6}"/>
              </a:ext>
            </a:extLst>
          </p:cNvPr>
          <p:cNvGrpSpPr/>
          <p:nvPr/>
        </p:nvGrpSpPr>
        <p:grpSpPr>
          <a:xfrm>
            <a:off x="6096000" y="2098046"/>
            <a:ext cx="1067859" cy="1074394"/>
            <a:chOff x="4436126" y="4217052"/>
            <a:chExt cx="1985613" cy="1997765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782C7B3-CBB1-4409-8EED-895648F71F39}"/>
                </a:ext>
              </a:extLst>
            </p:cNvPr>
            <p:cNvGrpSpPr/>
            <p:nvPr/>
          </p:nvGrpSpPr>
          <p:grpSpPr>
            <a:xfrm>
              <a:off x="4436126" y="4217052"/>
              <a:ext cx="1985613" cy="1997765"/>
              <a:chOff x="7561093" y="1122933"/>
              <a:chExt cx="3309542" cy="3329797"/>
            </a:xfrm>
          </p:grpSpPr>
          <p:sp>
            <p:nvSpPr>
              <p:cNvPr id="29" name="Graphic 28">
                <a:extLst>
                  <a:ext uri="{FF2B5EF4-FFF2-40B4-BE49-F238E27FC236}">
                    <a16:creationId xmlns:a16="http://schemas.microsoft.com/office/drawing/2014/main" id="{27AD5866-2FAB-4ADC-8D97-805B3CEAC915}"/>
                  </a:ext>
                </a:extLst>
              </p:cNvPr>
              <p:cNvSpPr/>
              <p:nvPr/>
            </p:nvSpPr>
            <p:spPr>
              <a:xfrm>
                <a:off x="7561093" y="1122933"/>
                <a:ext cx="3309542" cy="3329797"/>
              </a:xfrm>
              <a:custGeom>
                <a:avLst/>
                <a:gdLst>
                  <a:gd name="connsiteX0" fmla="*/ 2786240 w 6808002"/>
                  <a:gd name="connsiteY0" fmla="*/ 129180 h 6849667"/>
                  <a:gd name="connsiteX1" fmla="*/ 2727076 w 6808002"/>
                  <a:gd name="connsiteY1" fmla="*/ 253341 h 6849667"/>
                  <a:gd name="connsiteX2" fmla="*/ 2406258 w 6808002"/>
                  <a:gd name="connsiteY2" fmla="*/ 337503 h 6849667"/>
                  <a:gd name="connsiteX3" fmla="*/ 2293763 w 6808002"/>
                  <a:gd name="connsiteY3" fmla="*/ 258340 h 6849667"/>
                  <a:gd name="connsiteX4" fmla="*/ 1953780 w 6808002"/>
                  <a:gd name="connsiteY4" fmla="*/ 397500 h 6849667"/>
                  <a:gd name="connsiteX5" fmla="*/ 1928781 w 6808002"/>
                  <a:gd name="connsiteY5" fmla="*/ 531660 h 6849667"/>
                  <a:gd name="connsiteX6" fmla="*/ 1642962 w 6808002"/>
                  <a:gd name="connsiteY6" fmla="*/ 699986 h 6849667"/>
                  <a:gd name="connsiteX7" fmla="*/ 1514635 w 6808002"/>
                  <a:gd name="connsiteY7" fmla="*/ 649988 h 6849667"/>
                  <a:gd name="connsiteX8" fmla="*/ 1223815 w 6808002"/>
                  <a:gd name="connsiteY8" fmla="*/ 873310 h 6849667"/>
                  <a:gd name="connsiteX9" fmla="*/ 1238815 w 6808002"/>
                  <a:gd name="connsiteY9" fmla="*/ 1012470 h 6849667"/>
                  <a:gd name="connsiteX10" fmla="*/ 1002160 w 6808002"/>
                  <a:gd name="connsiteY10" fmla="*/ 1250792 h 6849667"/>
                  <a:gd name="connsiteX11" fmla="*/ 868833 w 6808002"/>
                  <a:gd name="connsiteY11" fmla="*/ 1240793 h 6849667"/>
                  <a:gd name="connsiteX12" fmla="*/ 645510 w 6808002"/>
                  <a:gd name="connsiteY12" fmla="*/ 1532445 h 6849667"/>
                  <a:gd name="connsiteX13" fmla="*/ 694675 w 6808002"/>
                  <a:gd name="connsiteY13" fmla="*/ 1661605 h 6849667"/>
                  <a:gd name="connsiteX14" fmla="*/ 527183 w 6808002"/>
                  <a:gd name="connsiteY14" fmla="*/ 1949091 h 6849667"/>
                  <a:gd name="connsiteX15" fmla="*/ 393856 w 6808002"/>
                  <a:gd name="connsiteY15" fmla="*/ 1974090 h 6849667"/>
                  <a:gd name="connsiteX16" fmla="*/ 255529 w 6808002"/>
                  <a:gd name="connsiteY16" fmla="*/ 2316574 h 6849667"/>
                  <a:gd name="connsiteX17" fmla="*/ 334692 w 6808002"/>
                  <a:gd name="connsiteY17" fmla="*/ 2430735 h 6849667"/>
                  <a:gd name="connsiteX18" fmla="*/ 250530 w 6808002"/>
                  <a:gd name="connsiteY18" fmla="*/ 2753219 h 6849667"/>
                  <a:gd name="connsiteX19" fmla="*/ 127202 w 6808002"/>
                  <a:gd name="connsiteY19" fmla="*/ 2812383 h 6849667"/>
                  <a:gd name="connsiteX20" fmla="*/ 78038 w 6808002"/>
                  <a:gd name="connsiteY20" fmla="*/ 3179032 h 6849667"/>
                  <a:gd name="connsiteX21" fmla="*/ 181366 w 6808002"/>
                  <a:gd name="connsiteY21" fmla="*/ 3268194 h 6849667"/>
                  <a:gd name="connsiteX22" fmla="*/ 181366 w 6808002"/>
                  <a:gd name="connsiteY22" fmla="*/ 3600678 h 6849667"/>
                  <a:gd name="connsiteX23" fmla="*/ 78871 w 6808002"/>
                  <a:gd name="connsiteY23" fmla="*/ 3690674 h 6849667"/>
                  <a:gd name="connsiteX24" fmla="*/ 128035 w 6808002"/>
                  <a:gd name="connsiteY24" fmla="*/ 4057322 h 6849667"/>
                  <a:gd name="connsiteX25" fmla="*/ 251363 w 6808002"/>
                  <a:gd name="connsiteY25" fmla="*/ 4116486 h 6849667"/>
                  <a:gd name="connsiteX26" fmla="*/ 335525 w 6808002"/>
                  <a:gd name="connsiteY26" fmla="*/ 4438971 h 6849667"/>
                  <a:gd name="connsiteX27" fmla="*/ 256363 w 6808002"/>
                  <a:gd name="connsiteY27" fmla="*/ 4553132 h 6849667"/>
                  <a:gd name="connsiteX28" fmla="*/ 394689 w 6808002"/>
                  <a:gd name="connsiteY28" fmla="*/ 4895615 h 6849667"/>
                  <a:gd name="connsiteX29" fmla="*/ 528016 w 6808002"/>
                  <a:gd name="connsiteY29" fmla="*/ 4920614 h 6849667"/>
                  <a:gd name="connsiteX30" fmla="*/ 695508 w 6808002"/>
                  <a:gd name="connsiteY30" fmla="*/ 5208100 h 6849667"/>
                  <a:gd name="connsiteX31" fmla="*/ 646344 w 6808002"/>
                  <a:gd name="connsiteY31" fmla="*/ 5337260 h 6849667"/>
                  <a:gd name="connsiteX32" fmla="*/ 867999 w 6808002"/>
                  <a:gd name="connsiteY32" fmla="*/ 5629746 h 6849667"/>
                  <a:gd name="connsiteX33" fmla="*/ 1006326 w 6808002"/>
                  <a:gd name="connsiteY33" fmla="*/ 5614747 h 6849667"/>
                  <a:gd name="connsiteX34" fmla="*/ 1242981 w 6808002"/>
                  <a:gd name="connsiteY34" fmla="*/ 5853069 h 6849667"/>
                  <a:gd name="connsiteX35" fmla="*/ 1227982 w 6808002"/>
                  <a:gd name="connsiteY35" fmla="*/ 5992228 h 6849667"/>
                  <a:gd name="connsiteX36" fmla="*/ 1518801 w 6808002"/>
                  <a:gd name="connsiteY36" fmla="*/ 6215551 h 6849667"/>
                  <a:gd name="connsiteX37" fmla="*/ 1647128 w 6808002"/>
                  <a:gd name="connsiteY37" fmla="*/ 6165554 h 6849667"/>
                  <a:gd name="connsiteX38" fmla="*/ 1932948 w 6808002"/>
                  <a:gd name="connsiteY38" fmla="*/ 6333878 h 6849667"/>
                  <a:gd name="connsiteX39" fmla="*/ 1957946 w 6808002"/>
                  <a:gd name="connsiteY39" fmla="*/ 6468039 h 6849667"/>
                  <a:gd name="connsiteX40" fmla="*/ 2297930 w 6808002"/>
                  <a:gd name="connsiteY40" fmla="*/ 6607199 h 6849667"/>
                  <a:gd name="connsiteX41" fmla="*/ 2411258 w 6808002"/>
                  <a:gd name="connsiteY41" fmla="*/ 6528036 h 6849667"/>
                  <a:gd name="connsiteX42" fmla="*/ 2732075 w 6808002"/>
                  <a:gd name="connsiteY42" fmla="*/ 6612198 h 6849667"/>
                  <a:gd name="connsiteX43" fmla="*/ 2791239 w 6808002"/>
                  <a:gd name="connsiteY43" fmla="*/ 6736359 h 6849667"/>
                  <a:gd name="connsiteX44" fmla="*/ 2929566 w 6808002"/>
                  <a:gd name="connsiteY44" fmla="*/ 6855520 h 6849667"/>
                  <a:gd name="connsiteX45" fmla="*/ 3049560 w 6808002"/>
                  <a:gd name="connsiteY45" fmla="*/ 6855520 h 6849667"/>
                  <a:gd name="connsiteX46" fmla="*/ 3157055 w 6808002"/>
                  <a:gd name="connsiteY46" fmla="*/ 6786357 h 6849667"/>
                  <a:gd name="connsiteX47" fmla="*/ 3246217 w 6808002"/>
                  <a:gd name="connsiteY47" fmla="*/ 6682195 h 6849667"/>
                  <a:gd name="connsiteX48" fmla="*/ 3577034 w 6808002"/>
                  <a:gd name="connsiteY48" fmla="*/ 6682195 h 6849667"/>
                  <a:gd name="connsiteX49" fmla="*/ 3666197 w 6808002"/>
                  <a:gd name="connsiteY49" fmla="*/ 6786357 h 6849667"/>
                  <a:gd name="connsiteX50" fmla="*/ 3769525 w 6808002"/>
                  <a:gd name="connsiteY50" fmla="*/ 6855520 h 6849667"/>
                  <a:gd name="connsiteX51" fmla="*/ 3897019 w 6808002"/>
                  <a:gd name="connsiteY51" fmla="*/ 6855520 h 6849667"/>
                  <a:gd name="connsiteX52" fmla="*/ 4031179 w 6808002"/>
                  <a:gd name="connsiteY52" fmla="*/ 6736359 h 6849667"/>
                  <a:gd name="connsiteX53" fmla="*/ 4090343 w 6808002"/>
                  <a:gd name="connsiteY53" fmla="*/ 6612198 h 6849667"/>
                  <a:gd name="connsiteX54" fmla="*/ 4411161 w 6808002"/>
                  <a:gd name="connsiteY54" fmla="*/ 6528036 h 6849667"/>
                  <a:gd name="connsiteX55" fmla="*/ 4524488 w 6808002"/>
                  <a:gd name="connsiteY55" fmla="*/ 6607199 h 6849667"/>
                  <a:gd name="connsiteX56" fmla="*/ 4864472 w 6808002"/>
                  <a:gd name="connsiteY56" fmla="*/ 6468039 h 6849667"/>
                  <a:gd name="connsiteX57" fmla="*/ 4889471 w 6808002"/>
                  <a:gd name="connsiteY57" fmla="*/ 6333878 h 6849667"/>
                  <a:gd name="connsiteX58" fmla="*/ 5175290 w 6808002"/>
                  <a:gd name="connsiteY58" fmla="*/ 6165554 h 6849667"/>
                  <a:gd name="connsiteX59" fmla="*/ 5303617 w 6808002"/>
                  <a:gd name="connsiteY59" fmla="*/ 6215551 h 6849667"/>
                  <a:gd name="connsiteX60" fmla="*/ 5594437 w 6808002"/>
                  <a:gd name="connsiteY60" fmla="*/ 5992228 h 6849667"/>
                  <a:gd name="connsiteX61" fmla="*/ 5579437 w 6808002"/>
                  <a:gd name="connsiteY61" fmla="*/ 5853069 h 6849667"/>
                  <a:gd name="connsiteX62" fmla="*/ 5816092 w 6808002"/>
                  <a:gd name="connsiteY62" fmla="*/ 5614747 h 6849667"/>
                  <a:gd name="connsiteX63" fmla="*/ 5954419 w 6808002"/>
                  <a:gd name="connsiteY63" fmla="*/ 5629746 h 6849667"/>
                  <a:gd name="connsiteX64" fmla="*/ 6176075 w 6808002"/>
                  <a:gd name="connsiteY64" fmla="*/ 5337260 h 6849667"/>
                  <a:gd name="connsiteX65" fmla="*/ 6126910 w 6808002"/>
                  <a:gd name="connsiteY65" fmla="*/ 5208100 h 6849667"/>
                  <a:gd name="connsiteX66" fmla="*/ 6294402 w 6808002"/>
                  <a:gd name="connsiteY66" fmla="*/ 4920614 h 6849667"/>
                  <a:gd name="connsiteX67" fmla="*/ 6427729 w 6808002"/>
                  <a:gd name="connsiteY67" fmla="*/ 4895615 h 6849667"/>
                  <a:gd name="connsiteX68" fmla="*/ 6566056 w 6808002"/>
                  <a:gd name="connsiteY68" fmla="*/ 4553132 h 6849667"/>
                  <a:gd name="connsiteX69" fmla="*/ 6486893 w 6808002"/>
                  <a:gd name="connsiteY69" fmla="*/ 4438971 h 6849667"/>
                  <a:gd name="connsiteX70" fmla="*/ 6571055 w 6808002"/>
                  <a:gd name="connsiteY70" fmla="*/ 4116486 h 6849667"/>
                  <a:gd name="connsiteX71" fmla="*/ 6694383 w 6808002"/>
                  <a:gd name="connsiteY71" fmla="*/ 4057322 h 6849667"/>
                  <a:gd name="connsiteX72" fmla="*/ 6811877 w 6808002"/>
                  <a:gd name="connsiteY72" fmla="*/ 3879831 h 6849667"/>
                  <a:gd name="connsiteX73" fmla="*/ 6811877 w 6808002"/>
                  <a:gd name="connsiteY73" fmla="*/ 3828167 h 6849667"/>
                  <a:gd name="connsiteX74" fmla="*/ 6733547 w 6808002"/>
                  <a:gd name="connsiteY74" fmla="*/ 3679841 h 6849667"/>
                  <a:gd name="connsiteX75" fmla="*/ 6629386 w 6808002"/>
                  <a:gd name="connsiteY75" fmla="*/ 3591512 h 6849667"/>
                  <a:gd name="connsiteX76" fmla="*/ 6629386 w 6808002"/>
                  <a:gd name="connsiteY76" fmla="*/ 3259028 h 6849667"/>
                  <a:gd name="connsiteX77" fmla="*/ 6732714 w 6808002"/>
                  <a:gd name="connsiteY77" fmla="*/ 3169866 h 6849667"/>
                  <a:gd name="connsiteX78" fmla="*/ 6811044 w 6808002"/>
                  <a:gd name="connsiteY78" fmla="*/ 3013207 h 6849667"/>
                  <a:gd name="connsiteX79" fmla="*/ 6811044 w 6808002"/>
                  <a:gd name="connsiteY79" fmla="*/ 2990708 h 6849667"/>
                  <a:gd name="connsiteX80" fmla="*/ 6683550 w 6808002"/>
                  <a:gd name="connsiteY80" fmla="*/ 2803217 h 6849667"/>
                  <a:gd name="connsiteX81" fmla="*/ 6560223 w 6808002"/>
                  <a:gd name="connsiteY81" fmla="*/ 2744053 h 6849667"/>
                  <a:gd name="connsiteX82" fmla="*/ 6476060 w 6808002"/>
                  <a:gd name="connsiteY82" fmla="*/ 2421569 h 6849667"/>
                  <a:gd name="connsiteX83" fmla="*/ 6555223 w 6808002"/>
                  <a:gd name="connsiteY83" fmla="*/ 2307407 h 6849667"/>
                  <a:gd name="connsiteX84" fmla="*/ 6416896 w 6808002"/>
                  <a:gd name="connsiteY84" fmla="*/ 1964924 h 6849667"/>
                  <a:gd name="connsiteX85" fmla="*/ 6283569 w 6808002"/>
                  <a:gd name="connsiteY85" fmla="*/ 1939925 h 6849667"/>
                  <a:gd name="connsiteX86" fmla="*/ 6116078 w 6808002"/>
                  <a:gd name="connsiteY86" fmla="*/ 1652439 h 6849667"/>
                  <a:gd name="connsiteX87" fmla="*/ 6165242 w 6808002"/>
                  <a:gd name="connsiteY87" fmla="*/ 1523279 h 6849667"/>
                  <a:gd name="connsiteX88" fmla="*/ 5943586 w 6808002"/>
                  <a:gd name="connsiteY88" fmla="*/ 1230793 h 6849667"/>
                  <a:gd name="connsiteX89" fmla="*/ 5805260 w 6808002"/>
                  <a:gd name="connsiteY89" fmla="*/ 1245792 h 6849667"/>
                  <a:gd name="connsiteX90" fmla="*/ 5568604 w 6808002"/>
                  <a:gd name="connsiteY90" fmla="*/ 1007471 h 6849667"/>
                  <a:gd name="connsiteX91" fmla="*/ 5583603 w 6808002"/>
                  <a:gd name="connsiteY91" fmla="*/ 868311 h 6849667"/>
                  <a:gd name="connsiteX92" fmla="*/ 5292784 w 6808002"/>
                  <a:gd name="connsiteY92" fmla="*/ 644988 h 6849667"/>
                  <a:gd name="connsiteX93" fmla="*/ 5164457 w 6808002"/>
                  <a:gd name="connsiteY93" fmla="*/ 694986 h 6849667"/>
                  <a:gd name="connsiteX94" fmla="*/ 4878638 w 6808002"/>
                  <a:gd name="connsiteY94" fmla="*/ 526661 h 6849667"/>
                  <a:gd name="connsiteX95" fmla="*/ 4853639 w 6808002"/>
                  <a:gd name="connsiteY95" fmla="*/ 392500 h 6849667"/>
                  <a:gd name="connsiteX96" fmla="*/ 4513656 w 6808002"/>
                  <a:gd name="connsiteY96" fmla="*/ 253341 h 6849667"/>
                  <a:gd name="connsiteX97" fmla="*/ 4399495 w 6808002"/>
                  <a:gd name="connsiteY97" fmla="*/ 332503 h 6849667"/>
                  <a:gd name="connsiteX98" fmla="*/ 4078677 w 6808002"/>
                  <a:gd name="connsiteY98" fmla="*/ 248341 h 6849667"/>
                  <a:gd name="connsiteX99" fmla="*/ 4019513 w 6808002"/>
                  <a:gd name="connsiteY99" fmla="*/ 124180 h 6849667"/>
                  <a:gd name="connsiteX100" fmla="*/ 3857854 w 6808002"/>
                  <a:gd name="connsiteY100" fmla="*/ 20 h 6849667"/>
                  <a:gd name="connsiteX101" fmla="*/ 3784524 w 6808002"/>
                  <a:gd name="connsiteY101" fmla="*/ 20 h 6849667"/>
                  <a:gd name="connsiteX102" fmla="*/ 3654531 w 6808002"/>
                  <a:gd name="connsiteY102" fmla="*/ 74183 h 6849667"/>
                  <a:gd name="connsiteX103" fmla="*/ 3566202 w 6808002"/>
                  <a:gd name="connsiteY103" fmla="*/ 178344 h 6849667"/>
                  <a:gd name="connsiteX104" fmla="*/ 3235384 w 6808002"/>
                  <a:gd name="connsiteY104" fmla="*/ 178344 h 6849667"/>
                  <a:gd name="connsiteX105" fmla="*/ 3151222 w 6808002"/>
                  <a:gd name="connsiteY105" fmla="*/ 79182 h 6849667"/>
                  <a:gd name="connsiteX106" fmla="*/ 2982897 w 6808002"/>
                  <a:gd name="connsiteY106" fmla="*/ 20 h 6849667"/>
                  <a:gd name="connsiteX107" fmla="*/ 2982063 w 6808002"/>
                  <a:gd name="connsiteY107" fmla="*/ 20 h 6849667"/>
                  <a:gd name="connsiteX108" fmla="*/ 2786240 w 6808002"/>
                  <a:gd name="connsiteY108" fmla="*/ 129180 h 6849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6808002" h="6849667">
                    <a:moveTo>
                      <a:pt x="2786240" y="129180"/>
                    </a:moveTo>
                    <a:lnTo>
                      <a:pt x="2727076" y="253341"/>
                    </a:lnTo>
                    <a:cubicBezTo>
                      <a:pt x="2672912" y="377501"/>
                      <a:pt x="2514586" y="416666"/>
                      <a:pt x="2406258" y="337503"/>
                    </a:cubicBezTo>
                    <a:lnTo>
                      <a:pt x="2293763" y="258340"/>
                    </a:lnTo>
                    <a:cubicBezTo>
                      <a:pt x="2165436" y="164178"/>
                      <a:pt x="1982945" y="243341"/>
                      <a:pt x="1953780" y="397500"/>
                    </a:cubicBezTo>
                    <a:lnTo>
                      <a:pt x="1928781" y="531660"/>
                    </a:lnTo>
                    <a:cubicBezTo>
                      <a:pt x="1903782" y="665821"/>
                      <a:pt x="1766289" y="744983"/>
                      <a:pt x="1642962" y="699986"/>
                    </a:cubicBezTo>
                    <a:lnTo>
                      <a:pt x="1514635" y="649988"/>
                    </a:lnTo>
                    <a:cubicBezTo>
                      <a:pt x="1366309" y="595824"/>
                      <a:pt x="1208816" y="714151"/>
                      <a:pt x="1223815" y="873310"/>
                    </a:cubicBezTo>
                    <a:lnTo>
                      <a:pt x="1238815" y="1012470"/>
                    </a:lnTo>
                    <a:cubicBezTo>
                      <a:pt x="1253814" y="1146631"/>
                      <a:pt x="1140486" y="1260792"/>
                      <a:pt x="1002160" y="1250792"/>
                    </a:cubicBezTo>
                    <a:lnTo>
                      <a:pt x="868833" y="1240793"/>
                    </a:lnTo>
                    <a:cubicBezTo>
                      <a:pt x="709674" y="1224960"/>
                      <a:pt x="591346" y="1384119"/>
                      <a:pt x="645510" y="1532445"/>
                    </a:cubicBezTo>
                    <a:lnTo>
                      <a:pt x="694675" y="1661605"/>
                    </a:lnTo>
                    <a:cubicBezTo>
                      <a:pt x="743839" y="1790766"/>
                      <a:pt x="660510" y="1929092"/>
                      <a:pt x="527183" y="1949091"/>
                    </a:cubicBezTo>
                    <a:lnTo>
                      <a:pt x="393856" y="1974090"/>
                    </a:lnTo>
                    <a:cubicBezTo>
                      <a:pt x="236364" y="1999089"/>
                      <a:pt x="162200" y="2182414"/>
                      <a:pt x="255529" y="2316574"/>
                    </a:cubicBezTo>
                    <a:lnTo>
                      <a:pt x="334692" y="2430735"/>
                    </a:lnTo>
                    <a:cubicBezTo>
                      <a:pt x="413855" y="2539896"/>
                      <a:pt x="373857" y="2698222"/>
                      <a:pt x="250530" y="2753219"/>
                    </a:cubicBezTo>
                    <a:lnTo>
                      <a:pt x="127202" y="2812383"/>
                    </a:lnTo>
                    <a:cubicBezTo>
                      <a:pt x="-16124" y="2876547"/>
                      <a:pt x="-45289" y="3074870"/>
                      <a:pt x="78038" y="3179032"/>
                    </a:cubicBezTo>
                    <a:lnTo>
                      <a:pt x="181366" y="3268194"/>
                    </a:lnTo>
                    <a:cubicBezTo>
                      <a:pt x="284695" y="3352357"/>
                      <a:pt x="284695" y="3516515"/>
                      <a:pt x="181366" y="3600678"/>
                    </a:cubicBezTo>
                    <a:lnTo>
                      <a:pt x="78871" y="3690674"/>
                    </a:lnTo>
                    <a:cubicBezTo>
                      <a:pt x="-44456" y="3794835"/>
                      <a:pt x="-19457" y="3988159"/>
                      <a:pt x="128035" y="4057322"/>
                    </a:cubicBezTo>
                    <a:lnTo>
                      <a:pt x="251363" y="4116486"/>
                    </a:lnTo>
                    <a:cubicBezTo>
                      <a:pt x="374690" y="4170650"/>
                      <a:pt x="413855" y="4329809"/>
                      <a:pt x="335525" y="4438971"/>
                    </a:cubicBezTo>
                    <a:lnTo>
                      <a:pt x="256363" y="4553132"/>
                    </a:lnTo>
                    <a:cubicBezTo>
                      <a:pt x="163034" y="4682292"/>
                      <a:pt x="241363" y="4865617"/>
                      <a:pt x="394689" y="4895615"/>
                    </a:cubicBezTo>
                    <a:lnTo>
                      <a:pt x="528016" y="4920614"/>
                    </a:lnTo>
                    <a:cubicBezTo>
                      <a:pt x="661343" y="4945613"/>
                      <a:pt x="740506" y="5083939"/>
                      <a:pt x="695508" y="5208100"/>
                    </a:cubicBezTo>
                    <a:lnTo>
                      <a:pt x="646344" y="5337260"/>
                    </a:lnTo>
                    <a:cubicBezTo>
                      <a:pt x="592180" y="5486420"/>
                      <a:pt x="710507" y="5644746"/>
                      <a:pt x="867999" y="5629746"/>
                    </a:cubicBezTo>
                    <a:lnTo>
                      <a:pt x="1006326" y="5614747"/>
                    </a:lnTo>
                    <a:cubicBezTo>
                      <a:pt x="1139653" y="5599748"/>
                      <a:pt x="1252981" y="5713909"/>
                      <a:pt x="1242981" y="5853069"/>
                    </a:cubicBezTo>
                    <a:lnTo>
                      <a:pt x="1227982" y="5992228"/>
                    </a:lnTo>
                    <a:cubicBezTo>
                      <a:pt x="1212983" y="6150554"/>
                      <a:pt x="1371308" y="6269715"/>
                      <a:pt x="1518801" y="6215551"/>
                    </a:cubicBezTo>
                    <a:lnTo>
                      <a:pt x="1647128" y="6165554"/>
                    </a:lnTo>
                    <a:cubicBezTo>
                      <a:pt x="1775455" y="6115556"/>
                      <a:pt x="1913782" y="6200552"/>
                      <a:pt x="1932948" y="6333878"/>
                    </a:cubicBezTo>
                    <a:lnTo>
                      <a:pt x="1957946" y="6468039"/>
                    </a:lnTo>
                    <a:cubicBezTo>
                      <a:pt x="1982945" y="6626364"/>
                      <a:pt x="2165436" y="6701361"/>
                      <a:pt x="2297930" y="6607199"/>
                    </a:cubicBezTo>
                    <a:lnTo>
                      <a:pt x="2411258" y="6528036"/>
                    </a:lnTo>
                    <a:cubicBezTo>
                      <a:pt x="2519586" y="6448873"/>
                      <a:pt x="2677911" y="6488038"/>
                      <a:pt x="2732075" y="6612198"/>
                    </a:cubicBezTo>
                    <a:lnTo>
                      <a:pt x="2791239" y="6736359"/>
                    </a:lnTo>
                    <a:cubicBezTo>
                      <a:pt x="2818738" y="6798023"/>
                      <a:pt x="2871235" y="6838854"/>
                      <a:pt x="2929566" y="6855520"/>
                    </a:cubicBezTo>
                    <a:lnTo>
                      <a:pt x="3049560" y="6855520"/>
                    </a:lnTo>
                    <a:cubicBezTo>
                      <a:pt x="3089558" y="6844687"/>
                      <a:pt x="3127056" y="6822188"/>
                      <a:pt x="3157055" y="6786357"/>
                    </a:cubicBezTo>
                    <a:lnTo>
                      <a:pt x="3246217" y="6682195"/>
                    </a:lnTo>
                    <a:cubicBezTo>
                      <a:pt x="3330380" y="6578034"/>
                      <a:pt x="3492872" y="6578034"/>
                      <a:pt x="3577034" y="6682195"/>
                    </a:cubicBezTo>
                    <a:lnTo>
                      <a:pt x="3666197" y="6786357"/>
                    </a:lnTo>
                    <a:cubicBezTo>
                      <a:pt x="3695362" y="6821355"/>
                      <a:pt x="3731193" y="6843854"/>
                      <a:pt x="3769525" y="6855520"/>
                    </a:cubicBezTo>
                    <a:lnTo>
                      <a:pt x="3897019" y="6855520"/>
                    </a:lnTo>
                    <a:cubicBezTo>
                      <a:pt x="3952849" y="6838021"/>
                      <a:pt x="4002847" y="6798023"/>
                      <a:pt x="4031179" y="6736359"/>
                    </a:cubicBezTo>
                    <a:lnTo>
                      <a:pt x="4090343" y="6612198"/>
                    </a:lnTo>
                    <a:cubicBezTo>
                      <a:pt x="4144507" y="6488038"/>
                      <a:pt x="4302833" y="6448873"/>
                      <a:pt x="4411161" y="6528036"/>
                    </a:cubicBezTo>
                    <a:lnTo>
                      <a:pt x="4524488" y="6607199"/>
                    </a:lnTo>
                    <a:cubicBezTo>
                      <a:pt x="4652816" y="6701361"/>
                      <a:pt x="4835307" y="6622198"/>
                      <a:pt x="4864472" y="6468039"/>
                    </a:cubicBezTo>
                    <a:lnTo>
                      <a:pt x="4889471" y="6333878"/>
                    </a:lnTo>
                    <a:cubicBezTo>
                      <a:pt x="4914469" y="6199718"/>
                      <a:pt x="5051963" y="6120556"/>
                      <a:pt x="5175290" y="6165554"/>
                    </a:cubicBezTo>
                    <a:lnTo>
                      <a:pt x="5303617" y="6215551"/>
                    </a:lnTo>
                    <a:cubicBezTo>
                      <a:pt x="5451943" y="6269715"/>
                      <a:pt x="5609436" y="6151388"/>
                      <a:pt x="5594437" y="5992228"/>
                    </a:cubicBezTo>
                    <a:lnTo>
                      <a:pt x="5579437" y="5853069"/>
                    </a:lnTo>
                    <a:cubicBezTo>
                      <a:pt x="5564438" y="5718908"/>
                      <a:pt x="5677766" y="5604747"/>
                      <a:pt x="5816092" y="5614747"/>
                    </a:cubicBezTo>
                    <a:lnTo>
                      <a:pt x="5954419" y="5629746"/>
                    </a:lnTo>
                    <a:cubicBezTo>
                      <a:pt x="6111911" y="5644746"/>
                      <a:pt x="6230239" y="5485586"/>
                      <a:pt x="6176075" y="5337260"/>
                    </a:cubicBezTo>
                    <a:lnTo>
                      <a:pt x="6126910" y="5208100"/>
                    </a:lnTo>
                    <a:cubicBezTo>
                      <a:pt x="6077746" y="5078940"/>
                      <a:pt x="6161076" y="4940613"/>
                      <a:pt x="6294402" y="4920614"/>
                    </a:cubicBezTo>
                    <a:lnTo>
                      <a:pt x="6427729" y="4895615"/>
                    </a:lnTo>
                    <a:cubicBezTo>
                      <a:pt x="6585221" y="4870616"/>
                      <a:pt x="6659385" y="4687292"/>
                      <a:pt x="6566056" y="4553132"/>
                    </a:cubicBezTo>
                    <a:lnTo>
                      <a:pt x="6486893" y="4438971"/>
                    </a:lnTo>
                    <a:cubicBezTo>
                      <a:pt x="6407730" y="4329809"/>
                      <a:pt x="6447728" y="4171484"/>
                      <a:pt x="6571055" y="4116486"/>
                    </a:cubicBezTo>
                    <a:lnTo>
                      <a:pt x="6694383" y="4057322"/>
                    </a:lnTo>
                    <a:cubicBezTo>
                      <a:pt x="6763546" y="4019824"/>
                      <a:pt x="6804377" y="3952327"/>
                      <a:pt x="6811877" y="3879831"/>
                    </a:cubicBezTo>
                    <a:lnTo>
                      <a:pt x="6811877" y="3828167"/>
                    </a:lnTo>
                    <a:cubicBezTo>
                      <a:pt x="6806044" y="3773169"/>
                      <a:pt x="6780212" y="3719839"/>
                      <a:pt x="6733547" y="3679841"/>
                    </a:cubicBezTo>
                    <a:lnTo>
                      <a:pt x="6629386" y="3591512"/>
                    </a:lnTo>
                    <a:cubicBezTo>
                      <a:pt x="6526058" y="3502349"/>
                      <a:pt x="6526058" y="3343191"/>
                      <a:pt x="6629386" y="3259028"/>
                    </a:cubicBezTo>
                    <a:lnTo>
                      <a:pt x="6732714" y="3169866"/>
                    </a:lnTo>
                    <a:cubicBezTo>
                      <a:pt x="6782712" y="3127368"/>
                      <a:pt x="6807711" y="3070704"/>
                      <a:pt x="6811044" y="3013207"/>
                    </a:cubicBezTo>
                    <a:lnTo>
                      <a:pt x="6811044" y="2990708"/>
                    </a:lnTo>
                    <a:cubicBezTo>
                      <a:pt x="6806878" y="2914045"/>
                      <a:pt x="6763546" y="2840715"/>
                      <a:pt x="6683550" y="2803217"/>
                    </a:cubicBezTo>
                    <a:lnTo>
                      <a:pt x="6560223" y="2744053"/>
                    </a:lnTo>
                    <a:cubicBezTo>
                      <a:pt x="6436895" y="2689889"/>
                      <a:pt x="6397730" y="2530730"/>
                      <a:pt x="6476060" y="2421569"/>
                    </a:cubicBezTo>
                    <a:lnTo>
                      <a:pt x="6555223" y="2307407"/>
                    </a:lnTo>
                    <a:cubicBezTo>
                      <a:pt x="6648552" y="2178247"/>
                      <a:pt x="6570222" y="1994923"/>
                      <a:pt x="6416896" y="1964924"/>
                    </a:cubicBezTo>
                    <a:lnTo>
                      <a:pt x="6283569" y="1939925"/>
                    </a:lnTo>
                    <a:cubicBezTo>
                      <a:pt x="6150242" y="1914927"/>
                      <a:pt x="6071080" y="1776600"/>
                      <a:pt x="6116078" y="1652439"/>
                    </a:cubicBezTo>
                    <a:lnTo>
                      <a:pt x="6165242" y="1523279"/>
                    </a:lnTo>
                    <a:cubicBezTo>
                      <a:pt x="6219406" y="1374119"/>
                      <a:pt x="6101078" y="1215794"/>
                      <a:pt x="5943586" y="1230793"/>
                    </a:cubicBezTo>
                    <a:lnTo>
                      <a:pt x="5805260" y="1245792"/>
                    </a:lnTo>
                    <a:cubicBezTo>
                      <a:pt x="5671933" y="1260792"/>
                      <a:pt x="5558605" y="1146631"/>
                      <a:pt x="5568604" y="1007471"/>
                    </a:cubicBezTo>
                    <a:lnTo>
                      <a:pt x="5583603" y="868311"/>
                    </a:lnTo>
                    <a:cubicBezTo>
                      <a:pt x="5598603" y="709985"/>
                      <a:pt x="5440277" y="590824"/>
                      <a:pt x="5292784" y="644988"/>
                    </a:cubicBezTo>
                    <a:lnTo>
                      <a:pt x="5164457" y="694986"/>
                    </a:lnTo>
                    <a:cubicBezTo>
                      <a:pt x="5036130" y="744983"/>
                      <a:pt x="4897803" y="659987"/>
                      <a:pt x="4878638" y="526661"/>
                    </a:cubicBezTo>
                    <a:lnTo>
                      <a:pt x="4853639" y="392500"/>
                    </a:lnTo>
                    <a:cubicBezTo>
                      <a:pt x="4828640" y="234175"/>
                      <a:pt x="4646149" y="159178"/>
                      <a:pt x="4513656" y="253341"/>
                    </a:cubicBezTo>
                    <a:lnTo>
                      <a:pt x="4399495" y="332503"/>
                    </a:lnTo>
                    <a:cubicBezTo>
                      <a:pt x="4291166" y="411666"/>
                      <a:pt x="4132841" y="372501"/>
                      <a:pt x="4078677" y="248341"/>
                    </a:cubicBezTo>
                    <a:lnTo>
                      <a:pt x="4019513" y="124180"/>
                    </a:lnTo>
                    <a:cubicBezTo>
                      <a:pt x="3988681" y="54184"/>
                      <a:pt x="3926184" y="11686"/>
                      <a:pt x="3857854" y="20"/>
                    </a:cubicBezTo>
                    <a:lnTo>
                      <a:pt x="3784524" y="20"/>
                    </a:lnTo>
                    <a:cubicBezTo>
                      <a:pt x="3736193" y="8352"/>
                      <a:pt x="3690362" y="31685"/>
                      <a:pt x="3654531" y="74183"/>
                    </a:cubicBezTo>
                    <a:lnTo>
                      <a:pt x="3566202" y="178344"/>
                    </a:lnTo>
                    <a:cubicBezTo>
                      <a:pt x="3477039" y="282506"/>
                      <a:pt x="3319547" y="282506"/>
                      <a:pt x="3235384" y="178344"/>
                    </a:cubicBezTo>
                    <a:lnTo>
                      <a:pt x="3151222" y="79182"/>
                    </a:lnTo>
                    <a:cubicBezTo>
                      <a:pt x="3106224" y="25018"/>
                      <a:pt x="3044560" y="-814"/>
                      <a:pt x="2982897" y="20"/>
                    </a:cubicBezTo>
                    <a:lnTo>
                      <a:pt x="2982063" y="20"/>
                    </a:lnTo>
                    <a:cubicBezTo>
                      <a:pt x="2902901" y="853"/>
                      <a:pt x="2825404" y="45017"/>
                      <a:pt x="2786240" y="12918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83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0" name="Graphic 23">
                <a:extLst>
                  <a:ext uri="{FF2B5EF4-FFF2-40B4-BE49-F238E27FC236}">
                    <a16:creationId xmlns:a16="http://schemas.microsoft.com/office/drawing/2014/main" id="{1ED49C78-52B4-4243-9057-26CA174E9053}"/>
                  </a:ext>
                </a:extLst>
              </p:cNvPr>
              <p:cNvSpPr/>
              <p:nvPr/>
            </p:nvSpPr>
            <p:spPr>
              <a:xfrm>
                <a:off x="7804960" y="1368293"/>
                <a:ext cx="2821808" cy="2839077"/>
              </a:xfrm>
              <a:custGeom>
                <a:avLst/>
                <a:gdLst>
                  <a:gd name="connsiteX0" fmla="*/ 1768155 w 4319084"/>
                  <a:gd name="connsiteY0" fmla="*/ 81953 h 4345517"/>
                  <a:gd name="connsiteX1" fmla="*/ 1730621 w 4319084"/>
                  <a:gd name="connsiteY1" fmla="*/ 160723 h 4345517"/>
                  <a:gd name="connsiteX2" fmla="*/ 1527090 w 4319084"/>
                  <a:gd name="connsiteY2" fmla="*/ 214116 h 4345517"/>
                  <a:gd name="connsiteX3" fmla="*/ 1455722 w 4319084"/>
                  <a:gd name="connsiteY3" fmla="*/ 163894 h 4345517"/>
                  <a:gd name="connsiteX4" fmla="*/ 1240032 w 4319084"/>
                  <a:gd name="connsiteY4" fmla="*/ 252179 h 4345517"/>
                  <a:gd name="connsiteX5" fmla="*/ 1224173 w 4319084"/>
                  <a:gd name="connsiteY5" fmla="*/ 337292 h 4345517"/>
                  <a:gd name="connsiteX6" fmla="*/ 1042845 w 4319084"/>
                  <a:gd name="connsiteY6" fmla="*/ 444080 h 4345517"/>
                  <a:gd name="connsiteX7" fmla="*/ 961433 w 4319084"/>
                  <a:gd name="connsiteY7" fmla="*/ 412361 h 4345517"/>
                  <a:gd name="connsiteX8" fmla="*/ 776933 w 4319084"/>
                  <a:gd name="connsiteY8" fmla="*/ 554039 h 4345517"/>
                  <a:gd name="connsiteX9" fmla="*/ 786449 w 4319084"/>
                  <a:gd name="connsiteY9" fmla="*/ 642324 h 4345517"/>
                  <a:gd name="connsiteX10" fmla="*/ 636312 w 4319084"/>
                  <a:gd name="connsiteY10" fmla="*/ 793519 h 4345517"/>
                  <a:gd name="connsiteX11" fmla="*/ 551727 w 4319084"/>
                  <a:gd name="connsiteY11" fmla="*/ 787175 h 4345517"/>
                  <a:gd name="connsiteX12" fmla="*/ 410049 w 4319084"/>
                  <a:gd name="connsiteY12" fmla="*/ 972203 h 4345517"/>
                  <a:gd name="connsiteX13" fmla="*/ 441239 w 4319084"/>
                  <a:gd name="connsiteY13" fmla="*/ 1054144 h 4345517"/>
                  <a:gd name="connsiteX14" fmla="*/ 334980 w 4319084"/>
                  <a:gd name="connsiteY14" fmla="*/ 1236529 h 4345517"/>
                  <a:gd name="connsiteX15" fmla="*/ 250396 w 4319084"/>
                  <a:gd name="connsiteY15" fmla="*/ 1252388 h 4345517"/>
                  <a:gd name="connsiteX16" fmla="*/ 162640 w 4319084"/>
                  <a:gd name="connsiteY16" fmla="*/ 1469664 h 4345517"/>
                  <a:gd name="connsiteX17" fmla="*/ 212862 w 4319084"/>
                  <a:gd name="connsiteY17" fmla="*/ 1542090 h 4345517"/>
                  <a:gd name="connsiteX18" fmla="*/ 159468 w 4319084"/>
                  <a:gd name="connsiteY18" fmla="*/ 1746678 h 4345517"/>
                  <a:gd name="connsiteX19" fmla="*/ 81227 w 4319084"/>
                  <a:gd name="connsiteY19" fmla="*/ 1784212 h 4345517"/>
                  <a:gd name="connsiteX20" fmla="*/ 50037 w 4319084"/>
                  <a:gd name="connsiteY20" fmla="*/ 2016819 h 4345517"/>
                  <a:gd name="connsiteX21" fmla="*/ 115590 w 4319084"/>
                  <a:gd name="connsiteY21" fmla="*/ 2073385 h 4345517"/>
                  <a:gd name="connsiteX22" fmla="*/ 115590 w 4319084"/>
                  <a:gd name="connsiteY22" fmla="*/ 2284317 h 4345517"/>
                  <a:gd name="connsiteX23" fmla="*/ 50037 w 4319084"/>
                  <a:gd name="connsiteY23" fmla="*/ 2340882 h 4345517"/>
                  <a:gd name="connsiteX24" fmla="*/ 81227 w 4319084"/>
                  <a:gd name="connsiteY24" fmla="*/ 2573489 h 4345517"/>
                  <a:gd name="connsiteX25" fmla="*/ 159468 w 4319084"/>
                  <a:gd name="connsiteY25" fmla="*/ 2611023 h 4345517"/>
                  <a:gd name="connsiteX26" fmla="*/ 212862 w 4319084"/>
                  <a:gd name="connsiteY26" fmla="*/ 2815612 h 4345517"/>
                  <a:gd name="connsiteX27" fmla="*/ 162640 w 4319084"/>
                  <a:gd name="connsiteY27" fmla="*/ 2888037 h 4345517"/>
                  <a:gd name="connsiteX28" fmla="*/ 250396 w 4319084"/>
                  <a:gd name="connsiteY28" fmla="*/ 3105313 h 4345517"/>
                  <a:gd name="connsiteX29" fmla="*/ 334980 w 4319084"/>
                  <a:gd name="connsiteY29" fmla="*/ 3121173 h 4345517"/>
                  <a:gd name="connsiteX30" fmla="*/ 441239 w 4319084"/>
                  <a:gd name="connsiteY30" fmla="*/ 3303557 h 4345517"/>
                  <a:gd name="connsiteX31" fmla="*/ 410049 w 4319084"/>
                  <a:gd name="connsiteY31" fmla="*/ 3385498 h 4345517"/>
                  <a:gd name="connsiteX32" fmla="*/ 550670 w 4319084"/>
                  <a:gd name="connsiteY32" fmla="*/ 3571055 h 4345517"/>
                  <a:gd name="connsiteX33" fmla="*/ 638426 w 4319084"/>
                  <a:gd name="connsiteY33" fmla="*/ 3561539 h 4345517"/>
                  <a:gd name="connsiteX34" fmla="*/ 788563 w 4319084"/>
                  <a:gd name="connsiteY34" fmla="*/ 3712734 h 4345517"/>
                  <a:gd name="connsiteX35" fmla="*/ 779048 w 4319084"/>
                  <a:gd name="connsiteY35" fmla="*/ 3801019 h 4345517"/>
                  <a:gd name="connsiteX36" fmla="*/ 963547 w 4319084"/>
                  <a:gd name="connsiteY36" fmla="*/ 3942697 h 4345517"/>
                  <a:gd name="connsiteX37" fmla="*/ 1044960 w 4319084"/>
                  <a:gd name="connsiteY37" fmla="*/ 3910978 h 4345517"/>
                  <a:gd name="connsiteX38" fmla="*/ 1226287 w 4319084"/>
                  <a:gd name="connsiteY38" fmla="*/ 4017766 h 4345517"/>
                  <a:gd name="connsiteX39" fmla="*/ 1242147 w 4319084"/>
                  <a:gd name="connsiteY39" fmla="*/ 4102879 h 4345517"/>
                  <a:gd name="connsiteX40" fmla="*/ 1457837 w 4319084"/>
                  <a:gd name="connsiteY40" fmla="*/ 4191163 h 4345517"/>
                  <a:gd name="connsiteX41" fmla="*/ 1529733 w 4319084"/>
                  <a:gd name="connsiteY41" fmla="*/ 4140942 h 4345517"/>
                  <a:gd name="connsiteX42" fmla="*/ 1733264 w 4319084"/>
                  <a:gd name="connsiteY42" fmla="*/ 4194336 h 4345517"/>
                  <a:gd name="connsiteX43" fmla="*/ 1770798 w 4319084"/>
                  <a:gd name="connsiteY43" fmla="*/ 4273105 h 4345517"/>
                  <a:gd name="connsiteX44" fmla="*/ 1858555 w 4319084"/>
                  <a:gd name="connsiteY44" fmla="*/ 4348702 h 4345517"/>
                  <a:gd name="connsiteX45" fmla="*/ 1935209 w 4319084"/>
                  <a:gd name="connsiteY45" fmla="*/ 4348702 h 4345517"/>
                  <a:gd name="connsiteX46" fmla="*/ 2003405 w 4319084"/>
                  <a:gd name="connsiteY46" fmla="*/ 4304824 h 4345517"/>
                  <a:gd name="connsiteX47" fmla="*/ 2059971 w 4319084"/>
                  <a:gd name="connsiteY47" fmla="*/ 4238742 h 4345517"/>
                  <a:gd name="connsiteX48" fmla="*/ 2269846 w 4319084"/>
                  <a:gd name="connsiteY48" fmla="*/ 4238742 h 4345517"/>
                  <a:gd name="connsiteX49" fmla="*/ 2326412 w 4319084"/>
                  <a:gd name="connsiteY49" fmla="*/ 4304824 h 4345517"/>
                  <a:gd name="connsiteX50" fmla="*/ 2391964 w 4319084"/>
                  <a:gd name="connsiteY50" fmla="*/ 4348702 h 4345517"/>
                  <a:gd name="connsiteX51" fmla="*/ 2472848 w 4319084"/>
                  <a:gd name="connsiteY51" fmla="*/ 4348702 h 4345517"/>
                  <a:gd name="connsiteX52" fmla="*/ 2557961 w 4319084"/>
                  <a:gd name="connsiteY52" fmla="*/ 4273105 h 4345517"/>
                  <a:gd name="connsiteX53" fmla="*/ 2595495 w 4319084"/>
                  <a:gd name="connsiteY53" fmla="*/ 4194336 h 4345517"/>
                  <a:gd name="connsiteX54" fmla="*/ 2799026 w 4319084"/>
                  <a:gd name="connsiteY54" fmla="*/ 4140942 h 4345517"/>
                  <a:gd name="connsiteX55" fmla="*/ 2870923 w 4319084"/>
                  <a:gd name="connsiteY55" fmla="*/ 4191163 h 4345517"/>
                  <a:gd name="connsiteX56" fmla="*/ 3086613 w 4319084"/>
                  <a:gd name="connsiteY56" fmla="*/ 4102879 h 4345517"/>
                  <a:gd name="connsiteX57" fmla="*/ 3102472 w 4319084"/>
                  <a:gd name="connsiteY57" fmla="*/ 4017766 h 4345517"/>
                  <a:gd name="connsiteX58" fmla="*/ 3283800 w 4319084"/>
                  <a:gd name="connsiteY58" fmla="*/ 3910978 h 4345517"/>
                  <a:gd name="connsiteX59" fmla="*/ 3365212 w 4319084"/>
                  <a:gd name="connsiteY59" fmla="*/ 3942697 h 4345517"/>
                  <a:gd name="connsiteX60" fmla="*/ 3549712 w 4319084"/>
                  <a:gd name="connsiteY60" fmla="*/ 3801019 h 4345517"/>
                  <a:gd name="connsiteX61" fmla="*/ 3540196 w 4319084"/>
                  <a:gd name="connsiteY61" fmla="*/ 3712734 h 4345517"/>
                  <a:gd name="connsiteX62" fmla="*/ 3690333 w 4319084"/>
                  <a:gd name="connsiteY62" fmla="*/ 3561539 h 4345517"/>
                  <a:gd name="connsiteX63" fmla="*/ 3778089 w 4319084"/>
                  <a:gd name="connsiteY63" fmla="*/ 3571055 h 4345517"/>
                  <a:gd name="connsiteX64" fmla="*/ 3918711 w 4319084"/>
                  <a:gd name="connsiteY64" fmla="*/ 3385498 h 4345517"/>
                  <a:gd name="connsiteX65" fmla="*/ 3887520 w 4319084"/>
                  <a:gd name="connsiteY65" fmla="*/ 3303557 h 4345517"/>
                  <a:gd name="connsiteX66" fmla="*/ 3993779 w 4319084"/>
                  <a:gd name="connsiteY66" fmla="*/ 3121173 h 4345517"/>
                  <a:gd name="connsiteX67" fmla="*/ 4078364 w 4319084"/>
                  <a:gd name="connsiteY67" fmla="*/ 3105313 h 4345517"/>
                  <a:gd name="connsiteX68" fmla="*/ 4166120 w 4319084"/>
                  <a:gd name="connsiteY68" fmla="*/ 2888037 h 4345517"/>
                  <a:gd name="connsiteX69" fmla="*/ 4115898 w 4319084"/>
                  <a:gd name="connsiteY69" fmla="*/ 2815612 h 4345517"/>
                  <a:gd name="connsiteX70" fmla="*/ 4169291 w 4319084"/>
                  <a:gd name="connsiteY70" fmla="*/ 2611023 h 4345517"/>
                  <a:gd name="connsiteX71" fmla="*/ 4247532 w 4319084"/>
                  <a:gd name="connsiteY71" fmla="*/ 2573489 h 4345517"/>
                  <a:gd name="connsiteX72" fmla="*/ 4322072 w 4319084"/>
                  <a:gd name="connsiteY72" fmla="*/ 2460886 h 4345517"/>
                  <a:gd name="connsiteX73" fmla="*/ 4322072 w 4319084"/>
                  <a:gd name="connsiteY73" fmla="*/ 2428110 h 4345517"/>
                  <a:gd name="connsiteX74" fmla="*/ 4272379 w 4319084"/>
                  <a:gd name="connsiteY74" fmla="*/ 2334010 h 4345517"/>
                  <a:gd name="connsiteX75" fmla="*/ 4206297 w 4319084"/>
                  <a:gd name="connsiteY75" fmla="*/ 2278502 h 4345517"/>
                  <a:gd name="connsiteX76" fmla="*/ 4206297 w 4319084"/>
                  <a:gd name="connsiteY76" fmla="*/ 2067569 h 4345517"/>
                  <a:gd name="connsiteX77" fmla="*/ 4271850 w 4319084"/>
                  <a:gd name="connsiteY77" fmla="*/ 2011004 h 4345517"/>
                  <a:gd name="connsiteX78" fmla="*/ 4321543 w 4319084"/>
                  <a:gd name="connsiteY78" fmla="*/ 1911617 h 4345517"/>
                  <a:gd name="connsiteX79" fmla="*/ 4321543 w 4319084"/>
                  <a:gd name="connsiteY79" fmla="*/ 1897344 h 4345517"/>
                  <a:gd name="connsiteX80" fmla="*/ 4240660 w 4319084"/>
                  <a:gd name="connsiteY80" fmla="*/ 1778397 h 4345517"/>
                  <a:gd name="connsiteX81" fmla="*/ 4162419 w 4319084"/>
                  <a:gd name="connsiteY81" fmla="*/ 1740863 h 4345517"/>
                  <a:gd name="connsiteX82" fmla="*/ 4109025 w 4319084"/>
                  <a:gd name="connsiteY82" fmla="*/ 1536274 h 4345517"/>
                  <a:gd name="connsiteX83" fmla="*/ 4159247 w 4319084"/>
                  <a:gd name="connsiteY83" fmla="*/ 1463849 h 4345517"/>
                  <a:gd name="connsiteX84" fmla="*/ 4071491 w 4319084"/>
                  <a:gd name="connsiteY84" fmla="*/ 1246573 h 4345517"/>
                  <a:gd name="connsiteX85" fmla="*/ 3986907 w 4319084"/>
                  <a:gd name="connsiteY85" fmla="*/ 1230714 h 4345517"/>
                  <a:gd name="connsiteX86" fmla="*/ 3880648 w 4319084"/>
                  <a:gd name="connsiteY86" fmla="*/ 1048329 h 4345517"/>
                  <a:gd name="connsiteX87" fmla="*/ 3911838 w 4319084"/>
                  <a:gd name="connsiteY87" fmla="*/ 966388 h 4345517"/>
                  <a:gd name="connsiteX88" fmla="*/ 3771217 w 4319084"/>
                  <a:gd name="connsiteY88" fmla="*/ 780831 h 4345517"/>
                  <a:gd name="connsiteX89" fmla="*/ 3683461 w 4319084"/>
                  <a:gd name="connsiteY89" fmla="*/ 790347 h 4345517"/>
                  <a:gd name="connsiteX90" fmla="*/ 3533323 w 4319084"/>
                  <a:gd name="connsiteY90" fmla="*/ 639152 h 4345517"/>
                  <a:gd name="connsiteX91" fmla="*/ 3542839 w 4319084"/>
                  <a:gd name="connsiteY91" fmla="*/ 550868 h 4345517"/>
                  <a:gd name="connsiteX92" fmla="*/ 3358340 w 4319084"/>
                  <a:gd name="connsiteY92" fmla="*/ 409189 h 4345517"/>
                  <a:gd name="connsiteX93" fmla="*/ 3276927 w 4319084"/>
                  <a:gd name="connsiteY93" fmla="*/ 440908 h 4345517"/>
                  <a:gd name="connsiteX94" fmla="*/ 3095600 w 4319084"/>
                  <a:gd name="connsiteY94" fmla="*/ 334120 h 4345517"/>
                  <a:gd name="connsiteX95" fmla="*/ 3079740 w 4319084"/>
                  <a:gd name="connsiteY95" fmla="*/ 249007 h 4345517"/>
                  <a:gd name="connsiteX96" fmla="*/ 2864050 w 4319084"/>
                  <a:gd name="connsiteY96" fmla="*/ 160723 h 4345517"/>
                  <a:gd name="connsiteX97" fmla="*/ 2791625 w 4319084"/>
                  <a:gd name="connsiteY97" fmla="*/ 210944 h 4345517"/>
                  <a:gd name="connsiteX98" fmla="*/ 2588094 w 4319084"/>
                  <a:gd name="connsiteY98" fmla="*/ 157551 h 4345517"/>
                  <a:gd name="connsiteX99" fmla="*/ 2550560 w 4319084"/>
                  <a:gd name="connsiteY99" fmla="*/ 78781 h 4345517"/>
                  <a:gd name="connsiteX100" fmla="*/ 2448001 w 4319084"/>
                  <a:gd name="connsiteY100" fmla="*/ 12 h 4345517"/>
                  <a:gd name="connsiteX101" fmla="*/ 2401480 w 4319084"/>
                  <a:gd name="connsiteY101" fmla="*/ 12 h 4345517"/>
                  <a:gd name="connsiteX102" fmla="*/ 2319010 w 4319084"/>
                  <a:gd name="connsiteY102" fmla="*/ 47062 h 4345517"/>
                  <a:gd name="connsiteX103" fmla="*/ 2262973 w 4319084"/>
                  <a:gd name="connsiteY103" fmla="*/ 113144 h 4345517"/>
                  <a:gd name="connsiteX104" fmla="*/ 2053098 w 4319084"/>
                  <a:gd name="connsiteY104" fmla="*/ 113144 h 4345517"/>
                  <a:gd name="connsiteX105" fmla="*/ 1999705 w 4319084"/>
                  <a:gd name="connsiteY105" fmla="*/ 50234 h 4345517"/>
                  <a:gd name="connsiteX106" fmla="*/ 1892917 w 4319084"/>
                  <a:gd name="connsiteY106" fmla="*/ 12 h 4345517"/>
                  <a:gd name="connsiteX107" fmla="*/ 1892388 w 4319084"/>
                  <a:gd name="connsiteY107" fmla="*/ 12 h 4345517"/>
                  <a:gd name="connsiteX108" fmla="*/ 1768155 w 4319084"/>
                  <a:gd name="connsiteY108" fmla="*/ 81953 h 4345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4319084" h="4345517">
                    <a:moveTo>
                      <a:pt x="1768155" y="81953"/>
                    </a:moveTo>
                    <a:lnTo>
                      <a:pt x="1730621" y="160723"/>
                    </a:lnTo>
                    <a:cubicBezTo>
                      <a:pt x="1696258" y="239492"/>
                      <a:pt x="1595815" y="264338"/>
                      <a:pt x="1527090" y="214116"/>
                    </a:cubicBezTo>
                    <a:lnTo>
                      <a:pt x="1455722" y="163894"/>
                    </a:lnTo>
                    <a:cubicBezTo>
                      <a:pt x="1374310" y="104157"/>
                      <a:pt x="1258535" y="154379"/>
                      <a:pt x="1240032" y="252179"/>
                    </a:cubicBezTo>
                    <a:lnTo>
                      <a:pt x="1224173" y="337292"/>
                    </a:lnTo>
                    <a:cubicBezTo>
                      <a:pt x="1208313" y="422405"/>
                      <a:pt x="1121085" y="472627"/>
                      <a:pt x="1042845" y="444080"/>
                    </a:cubicBezTo>
                    <a:lnTo>
                      <a:pt x="961433" y="412361"/>
                    </a:lnTo>
                    <a:cubicBezTo>
                      <a:pt x="867333" y="377998"/>
                      <a:pt x="767417" y="453067"/>
                      <a:pt x="776933" y="554039"/>
                    </a:cubicBezTo>
                    <a:lnTo>
                      <a:pt x="786449" y="642324"/>
                    </a:lnTo>
                    <a:cubicBezTo>
                      <a:pt x="795965" y="727437"/>
                      <a:pt x="724068" y="799863"/>
                      <a:pt x="636312" y="793519"/>
                    </a:cubicBezTo>
                    <a:lnTo>
                      <a:pt x="551727" y="787175"/>
                    </a:lnTo>
                    <a:cubicBezTo>
                      <a:pt x="450755" y="777130"/>
                      <a:pt x="375686" y="878103"/>
                      <a:pt x="410049" y="972203"/>
                    </a:cubicBezTo>
                    <a:lnTo>
                      <a:pt x="441239" y="1054144"/>
                    </a:lnTo>
                    <a:cubicBezTo>
                      <a:pt x="472430" y="1136085"/>
                      <a:pt x="419565" y="1223841"/>
                      <a:pt x="334980" y="1236529"/>
                    </a:cubicBezTo>
                    <a:lnTo>
                      <a:pt x="250396" y="1252388"/>
                    </a:lnTo>
                    <a:cubicBezTo>
                      <a:pt x="150481" y="1268248"/>
                      <a:pt x="103431" y="1384551"/>
                      <a:pt x="162640" y="1469664"/>
                    </a:cubicBezTo>
                    <a:lnTo>
                      <a:pt x="212862" y="1542090"/>
                    </a:lnTo>
                    <a:cubicBezTo>
                      <a:pt x="263084" y="1611343"/>
                      <a:pt x="237708" y="1711787"/>
                      <a:pt x="159468" y="1746678"/>
                    </a:cubicBezTo>
                    <a:lnTo>
                      <a:pt x="81227" y="1784212"/>
                    </a:lnTo>
                    <a:cubicBezTo>
                      <a:pt x="-9701" y="1824918"/>
                      <a:pt x="-28204" y="1950737"/>
                      <a:pt x="50037" y="2016819"/>
                    </a:cubicBezTo>
                    <a:lnTo>
                      <a:pt x="115590" y="2073385"/>
                    </a:lnTo>
                    <a:cubicBezTo>
                      <a:pt x="181143" y="2126778"/>
                      <a:pt x="181143" y="2230923"/>
                      <a:pt x="115590" y="2284317"/>
                    </a:cubicBezTo>
                    <a:lnTo>
                      <a:pt x="50037" y="2340882"/>
                    </a:lnTo>
                    <a:cubicBezTo>
                      <a:pt x="-28204" y="2406964"/>
                      <a:pt x="-12344" y="2529611"/>
                      <a:pt x="81227" y="2573489"/>
                    </a:cubicBezTo>
                    <a:lnTo>
                      <a:pt x="159468" y="2611023"/>
                    </a:lnTo>
                    <a:cubicBezTo>
                      <a:pt x="237708" y="2645386"/>
                      <a:pt x="262555" y="2746358"/>
                      <a:pt x="212862" y="2815612"/>
                    </a:cubicBezTo>
                    <a:lnTo>
                      <a:pt x="162640" y="2888037"/>
                    </a:lnTo>
                    <a:cubicBezTo>
                      <a:pt x="103431" y="2969978"/>
                      <a:pt x="153124" y="3086281"/>
                      <a:pt x="250396" y="3105313"/>
                    </a:cubicBezTo>
                    <a:lnTo>
                      <a:pt x="334980" y="3121173"/>
                    </a:lnTo>
                    <a:cubicBezTo>
                      <a:pt x="419565" y="3137032"/>
                      <a:pt x="469786" y="3224788"/>
                      <a:pt x="441239" y="3303557"/>
                    </a:cubicBezTo>
                    <a:lnTo>
                      <a:pt x="410049" y="3385498"/>
                    </a:lnTo>
                    <a:cubicBezTo>
                      <a:pt x="375686" y="3480127"/>
                      <a:pt x="450755" y="3580571"/>
                      <a:pt x="550670" y="3571055"/>
                    </a:cubicBezTo>
                    <a:lnTo>
                      <a:pt x="638426" y="3561539"/>
                    </a:lnTo>
                    <a:cubicBezTo>
                      <a:pt x="723011" y="3552024"/>
                      <a:pt x="794907" y="3624449"/>
                      <a:pt x="788563" y="3712734"/>
                    </a:cubicBezTo>
                    <a:lnTo>
                      <a:pt x="779048" y="3801019"/>
                    </a:lnTo>
                    <a:cubicBezTo>
                      <a:pt x="769532" y="3901462"/>
                      <a:pt x="869976" y="3977060"/>
                      <a:pt x="963547" y="3942697"/>
                    </a:cubicBezTo>
                    <a:lnTo>
                      <a:pt x="1044960" y="3910978"/>
                    </a:lnTo>
                    <a:cubicBezTo>
                      <a:pt x="1126372" y="3879259"/>
                      <a:pt x="1214128" y="3933181"/>
                      <a:pt x="1226287" y="4017766"/>
                    </a:cubicBezTo>
                    <a:lnTo>
                      <a:pt x="1242147" y="4102879"/>
                    </a:lnTo>
                    <a:cubicBezTo>
                      <a:pt x="1258006" y="4203323"/>
                      <a:pt x="1373781" y="4250901"/>
                      <a:pt x="1457837" y="4191163"/>
                    </a:cubicBezTo>
                    <a:lnTo>
                      <a:pt x="1529733" y="4140942"/>
                    </a:lnTo>
                    <a:cubicBezTo>
                      <a:pt x="1598458" y="4090720"/>
                      <a:pt x="1698902" y="4115566"/>
                      <a:pt x="1733264" y="4194336"/>
                    </a:cubicBezTo>
                    <a:lnTo>
                      <a:pt x="1770798" y="4273105"/>
                    </a:lnTo>
                    <a:cubicBezTo>
                      <a:pt x="1788244" y="4312225"/>
                      <a:pt x="1821549" y="4338129"/>
                      <a:pt x="1858555" y="4348702"/>
                    </a:cubicBezTo>
                    <a:lnTo>
                      <a:pt x="1935209" y="4348702"/>
                    </a:lnTo>
                    <a:cubicBezTo>
                      <a:pt x="1960584" y="4341829"/>
                      <a:pt x="1984374" y="4327556"/>
                      <a:pt x="2003405" y="4304824"/>
                    </a:cubicBezTo>
                    <a:lnTo>
                      <a:pt x="2059971" y="4238742"/>
                    </a:lnTo>
                    <a:cubicBezTo>
                      <a:pt x="2113365" y="4172661"/>
                      <a:pt x="2216452" y="4172661"/>
                      <a:pt x="2269846" y="4238742"/>
                    </a:cubicBezTo>
                    <a:lnTo>
                      <a:pt x="2326412" y="4304824"/>
                    </a:lnTo>
                    <a:cubicBezTo>
                      <a:pt x="2344914" y="4327027"/>
                      <a:pt x="2367646" y="4341301"/>
                      <a:pt x="2391964" y="4348702"/>
                    </a:cubicBezTo>
                    <a:lnTo>
                      <a:pt x="2472848" y="4348702"/>
                    </a:lnTo>
                    <a:cubicBezTo>
                      <a:pt x="2508268" y="4337600"/>
                      <a:pt x="2539987" y="4312225"/>
                      <a:pt x="2557961" y="4273105"/>
                    </a:cubicBezTo>
                    <a:lnTo>
                      <a:pt x="2595495" y="4194336"/>
                    </a:lnTo>
                    <a:cubicBezTo>
                      <a:pt x="2629858" y="4115566"/>
                      <a:pt x="2730302" y="4090720"/>
                      <a:pt x="2799026" y="4140942"/>
                    </a:cubicBezTo>
                    <a:lnTo>
                      <a:pt x="2870923" y="4191163"/>
                    </a:lnTo>
                    <a:cubicBezTo>
                      <a:pt x="2952335" y="4250901"/>
                      <a:pt x="3068110" y="4200679"/>
                      <a:pt x="3086613" y="4102879"/>
                    </a:cubicBezTo>
                    <a:lnTo>
                      <a:pt x="3102472" y="4017766"/>
                    </a:lnTo>
                    <a:cubicBezTo>
                      <a:pt x="3118332" y="3932653"/>
                      <a:pt x="3205559" y="3882431"/>
                      <a:pt x="3283800" y="3910978"/>
                    </a:cubicBezTo>
                    <a:lnTo>
                      <a:pt x="3365212" y="3942697"/>
                    </a:lnTo>
                    <a:cubicBezTo>
                      <a:pt x="3459312" y="3977060"/>
                      <a:pt x="3559227" y="3901991"/>
                      <a:pt x="3549712" y="3801019"/>
                    </a:cubicBezTo>
                    <a:lnTo>
                      <a:pt x="3540196" y="3712734"/>
                    </a:lnTo>
                    <a:cubicBezTo>
                      <a:pt x="3530680" y="3627621"/>
                      <a:pt x="3602577" y="3555195"/>
                      <a:pt x="3690333" y="3561539"/>
                    </a:cubicBezTo>
                    <a:lnTo>
                      <a:pt x="3778089" y="3571055"/>
                    </a:lnTo>
                    <a:cubicBezTo>
                      <a:pt x="3878004" y="3580571"/>
                      <a:pt x="3953073" y="3479598"/>
                      <a:pt x="3918711" y="3385498"/>
                    </a:cubicBezTo>
                    <a:lnTo>
                      <a:pt x="3887520" y="3303557"/>
                    </a:lnTo>
                    <a:cubicBezTo>
                      <a:pt x="3856330" y="3221616"/>
                      <a:pt x="3909195" y="3133860"/>
                      <a:pt x="3993779" y="3121173"/>
                    </a:cubicBezTo>
                    <a:lnTo>
                      <a:pt x="4078364" y="3105313"/>
                    </a:lnTo>
                    <a:cubicBezTo>
                      <a:pt x="4178279" y="3089453"/>
                      <a:pt x="4225329" y="2973150"/>
                      <a:pt x="4166120" y="2888037"/>
                    </a:cubicBezTo>
                    <a:lnTo>
                      <a:pt x="4115898" y="2815612"/>
                    </a:lnTo>
                    <a:cubicBezTo>
                      <a:pt x="4065676" y="2746358"/>
                      <a:pt x="4091051" y="2645914"/>
                      <a:pt x="4169291" y="2611023"/>
                    </a:cubicBezTo>
                    <a:lnTo>
                      <a:pt x="4247532" y="2573489"/>
                    </a:lnTo>
                    <a:cubicBezTo>
                      <a:pt x="4291410" y="2549700"/>
                      <a:pt x="4317314" y="2506879"/>
                      <a:pt x="4322072" y="2460886"/>
                    </a:cubicBezTo>
                    <a:lnTo>
                      <a:pt x="4322072" y="2428110"/>
                    </a:lnTo>
                    <a:cubicBezTo>
                      <a:pt x="4318371" y="2393219"/>
                      <a:pt x="4301983" y="2359385"/>
                      <a:pt x="4272379" y="2334010"/>
                    </a:cubicBezTo>
                    <a:lnTo>
                      <a:pt x="4206297" y="2278502"/>
                    </a:lnTo>
                    <a:cubicBezTo>
                      <a:pt x="4140744" y="2221936"/>
                      <a:pt x="4140744" y="2120963"/>
                      <a:pt x="4206297" y="2067569"/>
                    </a:cubicBezTo>
                    <a:lnTo>
                      <a:pt x="4271850" y="2011004"/>
                    </a:lnTo>
                    <a:cubicBezTo>
                      <a:pt x="4303569" y="1984042"/>
                      <a:pt x="4319429" y="1948094"/>
                      <a:pt x="4321543" y="1911617"/>
                    </a:cubicBezTo>
                    <a:lnTo>
                      <a:pt x="4321543" y="1897344"/>
                    </a:lnTo>
                    <a:cubicBezTo>
                      <a:pt x="4318900" y="1848708"/>
                      <a:pt x="4291410" y="1802186"/>
                      <a:pt x="4240660" y="1778397"/>
                    </a:cubicBezTo>
                    <a:lnTo>
                      <a:pt x="4162419" y="1740863"/>
                    </a:lnTo>
                    <a:cubicBezTo>
                      <a:pt x="4084179" y="1706500"/>
                      <a:pt x="4059332" y="1605528"/>
                      <a:pt x="4109025" y="1536274"/>
                    </a:cubicBezTo>
                    <a:lnTo>
                      <a:pt x="4159247" y="1463849"/>
                    </a:lnTo>
                    <a:cubicBezTo>
                      <a:pt x="4218456" y="1381908"/>
                      <a:pt x="4168763" y="1265605"/>
                      <a:pt x="4071491" y="1246573"/>
                    </a:cubicBezTo>
                    <a:lnTo>
                      <a:pt x="3986907" y="1230714"/>
                    </a:lnTo>
                    <a:cubicBezTo>
                      <a:pt x="3902322" y="1214854"/>
                      <a:pt x="3852100" y="1127098"/>
                      <a:pt x="3880648" y="1048329"/>
                    </a:cubicBezTo>
                    <a:lnTo>
                      <a:pt x="3911838" y="966388"/>
                    </a:lnTo>
                    <a:cubicBezTo>
                      <a:pt x="3946201" y="871759"/>
                      <a:pt x="3871132" y="771315"/>
                      <a:pt x="3771217" y="780831"/>
                    </a:cubicBezTo>
                    <a:lnTo>
                      <a:pt x="3683461" y="790347"/>
                    </a:lnTo>
                    <a:cubicBezTo>
                      <a:pt x="3598876" y="799863"/>
                      <a:pt x="3526980" y="727437"/>
                      <a:pt x="3533323" y="639152"/>
                    </a:cubicBezTo>
                    <a:lnTo>
                      <a:pt x="3542839" y="550868"/>
                    </a:lnTo>
                    <a:cubicBezTo>
                      <a:pt x="3552355" y="450424"/>
                      <a:pt x="3451911" y="374826"/>
                      <a:pt x="3358340" y="409189"/>
                    </a:cubicBezTo>
                    <a:lnTo>
                      <a:pt x="3276927" y="440908"/>
                    </a:lnTo>
                    <a:cubicBezTo>
                      <a:pt x="3195515" y="472627"/>
                      <a:pt x="3107759" y="418705"/>
                      <a:pt x="3095600" y="334120"/>
                    </a:cubicBezTo>
                    <a:lnTo>
                      <a:pt x="3079740" y="249007"/>
                    </a:lnTo>
                    <a:cubicBezTo>
                      <a:pt x="3063881" y="148564"/>
                      <a:pt x="2948106" y="100985"/>
                      <a:pt x="2864050" y="160723"/>
                    </a:cubicBezTo>
                    <a:lnTo>
                      <a:pt x="2791625" y="210944"/>
                    </a:lnTo>
                    <a:cubicBezTo>
                      <a:pt x="2722900" y="261166"/>
                      <a:pt x="2622456" y="236320"/>
                      <a:pt x="2588094" y="157551"/>
                    </a:cubicBezTo>
                    <a:lnTo>
                      <a:pt x="2550560" y="78781"/>
                    </a:lnTo>
                    <a:cubicBezTo>
                      <a:pt x="2531000" y="34375"/>
                      <a:pt x="2491351" y="7414"/>
                      <a:pt x="2448001" y="12"/>
                    </a:cubicBezTo>
                    <a:lnTo>
                      <a:pt x="2401480" y="12"/>
                    </a:lnTo>
                    <a:cubicBezTo>
                      <a:pt x="2370818" y="5299"/>
                      <a:pt x="2341742" y="20101"/>
                      <a:pt x="2319010" y="47062"/>
                    </a:cubicBezTo>
                    <a:lnTo>
                      <a:pt x="2262973" y="113144"/>
                    </a:lnTo>
                    <a:cubicBezTo>
                      <a:pt x="2206407" y="179225"/>
                      <a:pt x="2106492" y="179225"/>
                      <a:pt x="2053098" y="113144"/>
                    </a:cubicBezTo>
                    <a:lnTo>
                      <a:pt x="1999705" y="50234"/>
                    </a:lnTo>
                    <a:cubicBezTo>
                      <a:pt x="1971157" y="15872"/>
                      <a:pt x="1932037" y="-516"/>
                      <a:pt x="1892917" y="12"/>
                    </a:cubicBezTo>
                    <a:lnTo>
                      <a:pt x="1892388" y="12"/>
                    </a:lnTo>
                    <a:cubicBezTo>
                      <a:pt x="1842166" y="541"/>
                      <a:pt x="1793002" y="28560"/>
                      <a:pt x="1768155" y="8195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r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D485C7C-AD4F-4943-A7AF-59E04B473FA7}"/>
                </a:ext>
              </a:extLst>
            </p:cNvPr>
            <p:cNvSpPr/>
            <p:nvPr/>
          </p:nvSpPr>
          <p:spPr>
            <a:xfrm>
              <a:off x="5009231" y="4737405"/>
              <a:ext cx="885645" cy="822004"/>
            </a:xfrm>
            <a:custGeom>
              <a:avLst/>
              <a:gdLst>
                <a:gd name="connsiteX0" fmla="*/ 0 w 551435"/>
                <a:gd name="connsiteY0" fmla="*/ 438244 h 511811"/>
                <a:gd name="connsiteX1" fmla="*/ 548640 w 551435"/>
                <a:gd name="connsiteY1" fmla="*/ 438244 h 511811"/>
                <a:gd name="connsiteX2" fmla="*/ 548640 w 551435"/>
                <a:gd name="connsiteY2" fmla="*/ 511811 h 511811"/>
                <a:gd name="connsiteX3" fmla="*/ 0 w 551435"/>
                <a:gd name="connsiteY3" fmla="*/ 511811 h 511811"/>
                <a:gd name="connsiteX4" fmla="*/ 275718 w 551435"/>
                <a:gd name="connsiteY4" fmla="*/ 0 h 511811"/>
                <a:gd name="connsiteX5" fmla="*/ 389041 w 551435"/>
                <a:gd name="connsiteY5" fmla="*/ 195385 h 511811"/>
                <a:gd name="connsiteX6" fmla="*/ 551435 w 551435"/>
                <a:gd name="connsiteY6" fmla="*/ 55390 h 511811"/>
                <a:gd name="connsiteX7" fmla="*/ 551435 w 551435"/>
                <a:gd name="connsiteY7" fmla="*/ 377570 h 511811"/>
                <a:gd name="connsiteX8" fmla="*/ 0 w 551435"/>
                <a:gd name="connsiteY8" fmla="*/ 377570 h 511811"/>
                <a:gd name="connsiteX9" fmla="*/ 0 w 551435"/>
                <a:gd name="connsiteY9" fmla="*/ 55390 h 511811"/>
                <a:gd name="connsiteX10" fmla="*/ 162394 w 551435"/>
                <a:gd name="connsiteY10" fmla="*/ 195385 h 5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1435" h="511811">
                  <a:moveTo>
                    <a:pt x="0" y="438244"/>
                  </a:moveTo>
                  <a:lnTo>
                    <a:pt x="548640" y="438244"/>
                  </a:lnTo>
                  <a:lnTo>
                    <a:pt x="548640" y="511811"/>
                  </a:lnTo>
                  <a:lnTo>
                    <a:pt x="0" y="511811"/>
                  </a:lnTo>
                  <a:close/>
                  <a:moveTo>
                    <a:pt x="275718" y="0"/>
                  </a:moveTo>
                  <a:lnTo>
                    <a:pt x="389041" y="195385"/>
                  </a:lnTo>
                  <a:lnTo>
                    <a:pt x="551435" y="55390"/>
                  </a:lnTo>
                  <a:lnTo>
                    <a:pt x="551435" y="377570"/>
                  </a:lnTo>
                  <a:lnTo>
                    <a:pt x="0" y="377570"/>
                  </a:lnTo>
                  <a:lnTo>
                    <a:pt x="0" y="55390"/>
                  </a:lnTo>
                  <a:lnTo>
                    <a:pt x="162394" y="195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69943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BD73CC3-04B3-43EC-A231-A046A44B38E3}"/>
              </a:ext>
            </a:extLst>
          </p:cNvPr>
          <p:cNvCxnSpPr>
            <a:cxnSpLocks/>
          </p:cNvCxnSpPr>
          <p:nvPr/>
        </p:nvCxnSpPr>
        <p:spPr>
          <a:xfrm>
            <a:off x="883829" y="2948100"/>
            <a:ext cx="10410825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5841442-0823-4798-9FDE-9AB55F2E6097}"/>
              </a:ext>
            </a:extLst>
          </p:cNvPr>
          <p:cNvSpPr/>
          <p:nvPr/>
        </p:nvSpPr>
        <p:spPr>
          <a:xfrm>
            <a:off x="1479157" y="2408100"/>
            <a:ext cx="1080000" cy="1080000"/>
          </a:xfrm>
          <a:prstGeom prst="roundRect">
            <a:avLst>
              <a:gd name="adj" fmla="val 10715"/>
            </a:avLst>
          </a:prstGeom>
          <a:solidFill>
            <a:schemeClr val="accent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A7D6896-9F40-47AF-96B9-5EF8A32EF60F}"/>
              </a:ext>
            </a:extLst>
          </p:cNvPr>
          <p:cNvSpPr/>
          <p:nvPr/>
        </p:nvSpPr>
        <p:spPr>
          <a:xfrm>
            <a:off x="3336765" y="2318758"/>
            <a:ext cx="1258686" cy="1258686"/>
          </a:xfrm>
          <a:prstGeom prst="roundRect">
            <a:avLst>
              <a:gd name="adj" fmla="val 10715"/>
            </a:avLst>
          </a:prstGeom>
          <a:solidFill>
            <a:schemeClr val="accent3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641BB-62DB-4842-9AFA-B8E47D462A9A}"/>
              </a:ext>
            </a:extLst>
          </p:cNvPr>
          <p:cNvSpPr/>
          <p:nvPr/>
        </p:nvSpPr>
        <p:spPr>
          <a:xfrm>
            <a:off x="5376000" y="2228100"/>
            <a:ext cx="1440000" cy="1440000"/>
          </a:xfrm>
          <a:prstGeom prst="roundRect">
            <a:avLst>
              <a:gd name="adj" fmla="val 10715"/>
            </a:avLst>
          </a:prstGeom>
          <a:solidFill>
            <a:schemeClr val="accent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4F146BE-F531-4172-8CCF-CF86D8EA3697}"/>
              </a:ext>
            </a:extLst>
          </p:cNvPr>
          <p:cNvSpPr/>
          <p:nvPr/>
        </p:nvSpPr>
        <p:spPr>
          <a:xfrm>
            <a:off x="7596549" y="2318758"/>
            <a:ext cx="1258686" cy="1258686"/>
          </a:xfrm>
          <a:prstGeom prst="roundRect">
            <a:avLst>
              <a:gd name="adj" fmla="val 10715"/>
            </a:avLst>
          </a:prstGeom>
          <a:solidFill>
            <a:schemeClr val="accent3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7676A59-64A3-4D44-8417-0B5A90BAA4A8}"/>
              </a:ext>
            </a:extLst>
          </p:cNvPr>
          <p:cNvSpPr/>
          <p:nvPr/>
        </p:nvSpPr>
        <p:spPr>
          <a:xfrm>
            <a:off x="9660778" y="2408100"/>
            <a:ext cx="1080000" cy="1080000"/>
          </a:xfrm>
          <a:prstGeom prst="roundRect">
            <a:avLst>
              <a:gd name="adj" fmla="val 10715"/>
            </a:avLst>
          </a:prstGeom>
          <a:solidFill>
            <a:schemeClr val="accent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B Nazanin" pitchFamily="2" charset="-78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72A60B5-FAB7-45D7-9D69-4853A9924CAA}"/>
              </a:ext>
            </a:extLst>
          </p:cNvPr>
          <p:cNvSpPr/>
          <p:nvPr/>
        </p:nvSpPr>
        <p:spPr>
          <a:xfrm>
            <a:off x="5746317" y="2687427"/>
            <a:ext cx="701525" cy="619952"/>
          </a:xfrm>
          <a:custGeom>
            <a:avLst/>
            <a:gdLst>
              <a:gd name="connsiteX0" fmla="*/ 1232284 w 1228725"/>
              <a:gd name="connsiteY0" fmla="*/ 840126 h 1085850"/>
              <a:gd name="connsiteX1" fmla="*/ 1132271 w 1228725"/>
              <a:gd name="connsiteY1" fmla="*/ 181949 h 1085850"/>
              <a:gd name="connsiteX2" fmla="*/ 1054166 w 1228725"/>
              <a:gd name="connsiteY2" fmla="*/ 76221 h 1085850"/>
              <a:gd name="connsiteX3" fmla="*/ 428374 w 1228725"/>
              <a:gd name="connsiteY3" fmla="*/ 8594 h 1085850"/>
              <a:gd name="connsiteX4" fmla="*/ 191201 w 1228725"/>
              <a:gd name="connsiteY4" fmla="*/ 72411 h 1085850"/>
              <a:gd name="connsiteX5" fmla="*/ 103571 w 1228725"/>
              <a:gd name="connsiteY5" fmla="*/ 191474 h 1085850"/>
              <a:gd name="connsiteX6" fmla="*/ 7369 w 1228725"/>
              <a:gd name="connsiteY6" fmla="*/ 850604 h 1085850"/>
              <a:gd name="connsiteX7" fmla="*/ 106429 w 1228725"/>
              <a:gd name="connsiteY7" fmla="*/ 1001099 h 1085850"/>
              <a:gd name="connsiteX8" fmla="*/ 1120841 w 1228725"/>
              <a:gd name="connsiteY8" fmla="*/ 1004909 h 1085850"/>
              <a:gd name="connsiteX9" fmla="*/ 1232284 w 1228725"/>
              <a:gd name="connsiteY9" fmla="*/ 840126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725" h="1085850">
                <a:moveTo>
                  <a:pt x="1232284" y="840126"/>
                </a:moveTo>
                <a:cubicBezTo>
                  <a:pt x="1228474" y="828696"/>
                  <a:pt x="1138939" y="249576"/>
                  <a:pt x="1132271" y="181949"/>
                </a:cubicBezTo>
                <a:cubicBezTo>
                  <a:pt x="1127509" y="129561"/>
                  <a:pt x="1099886" y="95271"/>
                  <a:pt x="1054166" y="76221"/>
                </a:cubicBezTo>
                <a:cubicBezTo>
                  <a:pt x="802706" y="-30459"/>
                  <a:pt x="462664" y="4784"/>
                  <a:pt x="428374" y="8594"/>
                </a:cubicBezTo>
                <a:cubicBezTo>
                  <a:pt x="345506" y="17166"/>
                  <a:pt x="266449" y="36216"/>
                  <a:pt x="191201" y="72411"/>
                </a:cubicBezTo>
                <a:cubicBezTo>
                  <a:pt x="139766" y="97176"/>
                  <a:pt x="108334" y="132419"/>
                  <a:pt x="103571" y="191474"/>
                </a:cubicBezTo>
                <a:cubicBezTo>
                  <a:pt x="98809" y="242909"/>
                  <a:pt x="7369" y="838221"/>
                  <a:pt x="7369" y="850604"/>
                </a:cubicBezTo>
                <a:cubicBezTo>
                  <a:pt x="-7871" y="968714"/>
                  <a:pt x="-9776" y="962046"/>
                  <a:pt x="106429" y="1001099"/>
                </a:cubicBezTo>
                <a:cubicBezTo>
                  <a:pt x="443614" y="1116351"/>
                  <a:pt x="782704" y="1116351"/>
                  <a:pt x="1120841" y="1004909"/>
                </a:cubicBezTo>
                <a:cubicBezTo>
                  <a:pt x="1243714" y="962999"/>
                  <a:pt x="1242761" y="960141"/>
                  <a:pt x="1232284" y="84012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284D5A8-6974-40A2-9345-A9F452AC0658}"/>
              </a:ext>
            </a:extLst>
          </p:cNvPr>
          <p:cNvSpPr/>
          <p:nvPr/>
        </p:nvSpPr>
        <p:spPr>
          <a:xfrm>
            <a:off x="5739798" y="2722787"/>
            <a:ext cx="716632" cy="475445"/>
          </a:xfrm>
          <a:custGeom>
            <a:avLst/>
            <a:gdLst>
              <a:gd name="connsiteX0" fmla="*/ 19427 w 716632"/>
              <a:gd name="connsiteY0" fmla="*/ 382848 h 475445"/>
              <a:gd name="connsiteX1" fmla="*/ 62389 w 716632"/>
              <a:gd name="connsiteY1" fmla="*/ 429073 h 475445"/>
              <a:gd name="connsiteX2" fmla="*/ 670921 w 716632"/>
              <a:gd name="connsiteY2" fmla="*/ 425266 h 475445"/>
              <a:gd name="connsiteX3" fmla="*/ 712251 w 716632"/>
              <a:gd name="connsiteY3" fmla="*/ 468771 h 475445"/>
              <a:gd name="connsiteX4" fmla="*/ 670921 w 716632"/>
              <a:gd name="connsiteY4" fmla="*/ 442125 h 475445"/>
              <a:gd name="connsiteX5" fmla="*/ 15621 w 716632"/>
              <a:gd name="connsiteY5" fmla="*/ 433967 h 475445"/>
              <a:gd name="connsiteX6" fmla="*/ 19427 w 716632"/>
              <a:gd name="connsiteY6" fmla="*/ 382848 h 475445"/>
              <a:gd name="connsiteX7" fmla="*/ 37373 w 716632"/>
              <a:gd name="connsiteY7" fmla="*/ 268646 h 475445"/>
              <a:gd name="connsiteX8" fmla="*/ 78159 w 716632"/>
              <a:gd name="connsiteY8" fmla="*/ 314871 h 475445"/>
              <a:gd name="connsiteX9" fmla="*/ 656781 w 716632"/>
              <a:gd name="connsiteY9" fmla="*/ 311064 h 475445"/>
              <a:gd name="connsiteX10" fmla="*/ 695936 w 716632"/>
              <a:gd name="connsiteY10" fmla="*/ 354569 h 475445"/>
              <a:gd name="connsiteX11" fmla="*/ 656238 w 716632"/>
              <a:gd name="connsiteY11" fmla="*/ 327922 h 475445"/>
              <a:gd name="connsiteX12" fmla="*/ 33022 w 716632"/>
              <a:gd name="connsiteY12" fmla="*/ 319765 h 475445"/>
              <a:gd name="connsiteX13" fmla="*/ 37373 w 716632"/>
              <a:gd name="connsiteY13" fmla="*/ 268646 h 475445"/>
              <a:gd name="connsiteX14" fmla="*/ 52600 w 716632"/>
              <a:gd name="connsiteY14" fmla="*/ 154989 h 475445"/>
              <a:gd name="connsiteX15" fmla="*/ 91211 w 716632"/>
              <a:gd name="connsiteY15" fmla="*/ 201214 h 475445"/>
              <a:gd name="connsiteX16" fmla="*/ 641011 w 716632"/>
              <a:gd name="connsiteY16" fmla="*/ 197407 h 475445"/>
              <a:gd name="connsiteX17" fmla="*/ 677991 w 716632"/>
              <a:gd name="connsiteY17" fmla="*/ 240912 h 475445"/>
              <a:gd name="connsiteX18" fmla="*/ 640467 w 716632"/>
              <a:gd name="connsiteY18" fmla="*/ 214265 h 475445"/>
              <a:gd name="connsiteX19" fmla="*/ 48250 w 716632"/>
              <a:gd name="connsiteY19" fmla="*/ 206108 h 475445"/>
              <a:gd name="connsiteX20" fmla="*/ 52600 w 716632"/>
              <a:gd name="connsiteY20" fmla="*/ 154989 h 475445"/>
              <a:gd name="connsiteX21" fmla="*/ 359313 w 716632"/>
              <a:gd name="connsiteY21" fmla="*/ 0 h 475445"/>
              <a:gd name="connsiteX22" fmla="*/ 601856 w 716632"/>
              <a:gd name="connsiteY22" fmla="*/ 52206 h 475445"/>
              <a:gd name="connsiteX23" fmla="*/ 359313 w 716632"/>
              <a:gd name="connsiteY23" fmla="*/ 104413 h 475445"/>
              <a:gd name="connsiteX24" fmla="*/ 116770 w 716632"/>
              <a:gd name="connsiteY24" fmla="*/ 52206 h 475445"/>
              <a:gd name="connsiteX25" fmla="*/ 359313 w 716632"/>
              <a:gd name="connsiteY25" fmla="*/ 0 h 47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16632" h="475445">
                <a:moveTo>
                  <a:pt x="19427" y="382848"/>
                </a:moveTo>
                <a:cubicBezTo>
                  <a:pt x="12901" y="417652"/>
                  <a:pt x="27040" y="422003"/>
                  <a:pt x="62389" y="429073"/>
                </a:cubicBezTo>
                <a:cubicBezTo>
                  <a:pt x="265777" y="468771"/>
                  <a:pt x="468077" y="468771"/>
                  <a:pt x="670921" y="425266"/>
                </a:cubicBezTo>
                <a:cubicBezTo>
                  <a:pt x="704638" y="422003"/>
                  <a:pt x="726390" y="429616"/>
                  <a:pt x="712251" y="468771"/>
                </a:cubicBezTo>
                <a:cubicBezTo>
                  <a:pt x="709532" y="442125"/>
                  <a:pt x="698655" y="436142"/>
                  <a:pt x="670921" y="442125"/>
                </a:cubicBezTo>
                <a:cubicBezTo>
                  <a:pt x="452306" y="488349"/>
                  <a:pt x="233148" y="487261"/>
                  <a:pt x="15621" y="433967"/>
                </a:cubicBezTo>
                <a:cubicBezTo>
                  <a:pt x="-14834" y="413302"/>
                  <a:pt x="6375" y="399707"/>
                  <a:pt x="19427" y="382848"/>
                </a:cubicBezTo>
                <a:close/>
                <a:moveTo>
                  <a:pt x="37373" y="268646"/>
                </a:moveTo>
                <a:cubicBezTo>
                  <a:pt x="31391" y="303450"/>
                  <a:pt x="44442" y="307801"/>
                  <a:pt x="78159" y="314871"/>
                </a:cubicBezTo>
                <a:cubicBezTo>
                  <a:pt x="271758" y="354569"/>
                  <a:pt x="464270" y="354569"/>
                  <a:pt x="656781" y="311064"/>
                </a:cubicBezTo>
                <a:cubicBezTo>
                  <a:pt x="688867" y="307801"/>
                  <a:pt x="709532" y="315414"/>
                  <a:pt x="695936" y="354569"/>
                </a:cubicBezTo>
                <a:cubicBezTo>
                  <a:pt x="693217" y="327922"/>
                  <a:pt x="682884" y="321940"/>
                  <a:pt x="656238" y="327922"/>
                </a:cubicBezTo>
                <a:cubicBezTo>
                  <a:pt x="447955" y="374146"/>
                  <a:pt x="240217" y="373059"/>
                  <a:pt x="33022" y="319765"/>
                </a:cubicBezTo>
                <a:cubicBezTo>
                  <a:pt x="4744" y="299100"/>
                  <a:pt x="24865" y="286048"/>
                  <a:pt x="37373" y="268646"/>
                </a:cubicBezTo>
                <a:close/>
                <a:moveTo>
                  <a:pt x="52600" y="154989"/>
                </a:moveTo>
                <a:cubicBezTo>
                  <a:pt x="47162" y="189793"/>
                  <a:pt x="59126" y="194144"/>
                  <a:pt x="91211" y="201214"/>
                </a:cubicBezTo>
                <a:cubicBezTo>
                  <a:pt x="275021" y="240912"/>
                  <a:pt x="457744" y="240912"/>
                  <a:pt x="641011" y="197407"/>
                </a:cubicBezTo>
                <a:cubicBezTo>
                  <a:pt x="671465" y="194144"/>
                  <a:pt x="691042" y="201757"/>
                  <a:pt x="677991" y="240912"/>
                </a:cubicBezTo>
                <a:cubicBezTo>
                  <a:pt x="675271" y="214265"/>
                  <a:pt x="665482" y="208283"/>
                  <a:pt x="640467" y="214265"/>
                </a:cubicBezTo>
                <a:cubicBezTo>
                  <a:pt x="442517" y="260489"/>
                  <a:pt x="245112" y="259402"/>
                  <a:pt x="48250" y="206108"/>
                </a:cubicBezTo>
                <a:cubicBezTo>
                  <a:pt x="21602" y="185443"/>
                  <a:pt x="40636" y="171848"/>
                  <a:pt x="52600" y="154989"/>
                </a:cubicBezTo>
                <a:close/>
                <a:moveTo>
                  <a:pt x="359313" y="0"/>
                </a:moveTo>
                <a:cubicBezTo>
                  <a:pt x="493266" y="0"/>
                  <a:pt x="601856" y="23373"/>
                  <a:pt x="601856" y="52206"/>
                </a:cubicBezTo>
                <a:cubicBezTo>
                  <a:pt x="601856" y="81039"/>
                  <a:pt x="493266" y="104413"/>
                  <a:pt x="359313" y="104413"/>
                </a:cubicBezTo>
                <a:cubicBezTo>
                  <a:pt x="225360" y="104413"/>
                  <a:pt x="116770" y="81039"/>
                  <a:pt x="116770" y="52206"/>
                </a:cubicBezTo>
                <a:cubicBezTo>
                  <a:pt x="116770" y="23373"/>
                  <a:pt x="225360" y="0"/>
                  <a:pt x="359313" y="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F8060B5-A370-4786-A555-E61643EE3E65}"/>
              </a:ext>
            </a:extLst>
          </p:cNvPr>
          <p:cNvSpPr/>
          <p:nvPr/>
        </p:nvSpPr>
        <p:spPr>
          <a:xfrm>
            <a:off x="6029496" y="2588821"/>
            <a:ext cx="195774" cy="195774"/>
          </a:xfrm>
          <a:custGeom>
            <a:avLst/>
            <a:gdLst>
              <a:gd name="connsiteX0" fmla="*/ 273379 w 342900"/>
              <a:gd name="connsiteY0" fmla="*/ 208925 h 342900"/>
              <a:gd name="connsiteX1" fmla="*/ 248614 w 342900"/>
              <a:gd name="connsiteY1" fmla="*/ 128915 h 342900"/>
              <a:gd name="connsiteX2" fmla="*/ 176224 w 342900"/>
              <a:gd name="connsiteY2" fmla="*/ 117485 h 342900"/>
              <a:gd name="connsiteX3" fmla="*/ 220991 w 342900"/>
              <a:gd name="connsiteY3" fmla="*/ 46048 h 342900"/>
              <a:gd name="connsiteX4" fmla="*/ 334339 w 342900"/>
              <a:gd name="connsiteY4" fmla="*/ 28903 h 342900"/>
              <a:gd name="connsiteX5" fmla="*/ 334339 w 342900"/>
              <a:gd name="connsiteY5" fmla="*/ 4138 h 342900"/>
              <a:gd name="connsiteX6" fmla="*/ 209561 w 342900"/>
              <a:gd name="connsiteY6" fmla="*/ 30808 h 342900"/>
              <a:gd name="connsiteX7" fmla="*/ 160031 w 342900"/>
              <a:gd name="connsiteY7" fmla="*/ 116533 h 342900"/>
              <a:gd name="connsiteX8" fmla="*/ 155269 w 342900"/>
              <a:gd name="connsiteY8" fmla="*/ 115580 h 342900"/>
              <a:gd name="connsiteX9" fmla="*/ 69544 w 342900"/>
              <a:gd name="connsiteY9" fmla="*/ 93673 h 342900"/>
              <a:gd name="connsiteX10" fmla="*/ 11 w 342900"/>
              <a:gd name="connsiteY10" fmla="*/ 205115 h 342900"/>
              <a:gd name="connsiteX11" fmla="*/ 134314 w 342900"/>
              <a:gd name="connsiteY11" fmla="*/ 344180 h 342900"/>
              <a:gd name="connsiteX12" fmla="*/ 273379 w 342900"/>
              <a:gd name="connsiteY12" fmla="*/ 20892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900" h="342900">
                <a:moveTo>
                  <a:pt x="273379" y="208925"/>
                </a:moveTo>
                <a:cubicBezTo>
                  <a:pt x="277189" y="165110"/>
                  <a:pt x="267664" y="145108"/>
                  <a:pt x="248614" y="128915"/>
                </a:cubicBezTo>
                <a:cubicBezTo>
                  <a:pt x="213371" y="105103"/>
                  <a:pt x="200036" y="116533"/>
                  <a:pt x="176224" y="117485"/>
                </a:cubicBezTo>
                <a:cubicBezTo>
                  <a:pt x="187654" y="88910"/>
                  <a:pt x="205751" y="58430"/>
                  <a:pt x="220991" y="46048"/>
                </a:cubicBezTo>
                <a:cubicBezTo>
                  <a:pt x="242899" y="27950"/>
                  <a:pt x="288619" y="15568"/>
                  <a:pt x="334339" y="28903"/>
                </a:cubicBezTo>
                <a:cubicBezTo>
                  <a:pt x="350531" y="32713"/>
                  <a:pt x="361961" y="15568"/>
                  <a:pt x="334339" y="4138"/>
                </a:cubicBezTo>
                <a:cubicBezTo>
                  <a:pt x="295286" y="-7292"/>
                  <a:pt x="239089" y="6043"/>
                  <a:pt x="209561" y="30808"/>
                </a:cubicBezTo>
                <a:cubicBezTo>
                  <a:pt x="186701" y="48905"/>
                  <a:pt x="169556" y="81290"/>
                  <a:pt x="160031" y="116533"/>
                </a:cubicBezTo>
                <a:cubicBezTo>
                  <a:pt x="158126" y="116533"/>
                  <a:pt x="157174" y="115580"/>
                  <a:pt x="155269" y="115580"/>
                </a:cubicBezTo>
                <a:cubicBezTo>
                  <a:pt x="116216" y="106055"/>
                  <a:pt x="125741" y="74623"/>
                  <a:pt x="69544" y="93673"/>
                </a:cubicBezTo>
                <a:cubicBezTo>
                  <a:pt x="22871" y="115580"/>
                  <a:pt x="964" y="157490"/>
                  <a:pt x="11" y="205115"/>
                </a:cubicBezTo>
                <a:cubicBezTo>
                  <a:pt x="-941" y="280363"/>
                  <a:pt x="59066" y="342275"/>
                  <a:pt x="134314" y="344180"/>
                </a:cubicBezTo>
                <a:cubicBezTo>
                  <a:pt x="210514" y="345133"/>
                  <a:pt x="267664" y="289888"/>
                  <a:pt x="273379" y="2089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16A7E7C-B639-4E66-8FD6-088A79FAD420}"/>
              </a:ext>
            </a:extLst>
          </p:cNvPr>
          <p:cNvGrpSpPr/>
          <p:nvPr/>
        </p:nvGrpSpPr>
        <p:grpSpPr>
          <a:xfrm>
            <a:off x="3749027" y="2612175"/>
            <a:ext cx="434161" cy="695204"/>
            <a:chOff x="4180371" y="4337250"/>
            <a:chExt cx="1369013" cy="219214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AFC9C66-C2DE-461E-BF8C-9C1AA3258C55}"/>
                </a:ext>
              </a:extLst>
            </p:cNvPr>
            <p:cNvSpPr/>
            <p:nvPr/>
          </p:nvSpPr>
          <p:spPr>
            <a:xfrm>
              <a:off x="4311134" y="5863156"/>
              <a:ext cx="9525" cy="9525"/>
            </a:xfrm>
            <a:custGeom>
              <a:avLst/>
              <a:gdLst>
                <a:gd name="connsiteX0" fmla="*/ 0 w 0"/>
                <a:gd name="connsiteY0" fmla="*/ 953 h 0"/>
                <a:gd name="connsiteX1" fmla="*/ 5715 w 0"/>
                <a:gd name="connsiteY1" fmla="*/ 0 h 0"/>
                <a:gd name="connsiteX2" fmla="*/ 4763 w 0"/>
                <a:gd name="connsiteY2" fmla="*/ 3810 h 0"/>
                <a:gd name="connsiteX3" fmla="*/ 0 w 0"/>
                <a:gd name="connsiteY3" fmla="*/ 953 h 0"/>
                <a:gd name="connsiteX4" fmla="*/ 0 w 0"/>
                <a:gd name="connsiteY4" fmla="*/ 95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>
                  <a:moveTo>
                    <a:pt x="0" y="953"/>
                  </a:moveTo>
                  <a:cubicBezTo>
                    <a:pt x="1905" y="953"/>
                    <a:pt x="3810" y="0"/>
                    <a:pt x="5715" y="0"/>
                  </a:cubicBezTo>
                  <a:cubicBezTo>
                    <a:pt x="5715" y="953"/>
                    <a:pt x="5715" y="2858"/>
                    <a:pt x="4763" y="3810"/>
                  </a:cubicBezTo>
                  <a:cubicBezTo>
                    <a:pt x="3810" y="2858"/>
                    <a:pt x="2857" y="953"/>
                    <a:pt x="0" y="953"/>
                  </a:cubicBezTo>
                  <a:cubicBezTo>
                    <a:pt x="952" y="0"/>
                    <a:pt x="0" y="953"/>
                    <a:pt x="0" y="953"/>
                  </a:cubicBezTo>
                  <a:close/>
                </a:path>
              </a:pathLst>
            </a:custGeom>
            <a:solidFill>
              <a:srgbClr val="F2EAD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4A9F1B4-C956-41BB-BCB7-04AEB68642FE}"/>
                </a:ext>
              </a:extLst>
            </p:cNvPr>
            <p:cNvSpPr/>
            <p:nvPr/>
          </p:nvSpPr>
          <p:spPr>
            <a:xfrm>
              <a:off x="4180371" y="4633919"/>
              <a:ext cx="1257300" cy="1895475"/>
            </a:xfrm>
            <a:custGeom>
              <a:avLst/>
              <a:gdLst>
                <a:gd name="connsiteX0" fmla="*/ 271 w 1257300"/>
                <a:gd name="connsiteY0" fmla="*/ 265307 h 1895475"/>
                <a:gd name="connsiteX1" fmla="*/ 114571 w 1257300"/>
                <a:gd name="connsiteY1" fmla="*/ 86237 h 1895475"/>
                <a:gd name="connsiteX2" fmla="*/ 1168036 w 1257300"/>
                <a:gd name="connsiteY2" fmla="*/ 94809 h 1895475"/>
                <a:gd name="connsiteX3" fmla="*/ 1262333 w 1257300"/>
                <a:gd name="connsiteY3" fmla="*/ 204347 h 1895475"/>
                <a:gd name="connsiteX4" fmla="*/ 1110886 w 1257300"/>
                <a:gd name="connsiteY4" fmla="*/ 1710250 h 1895475"/>
                <a:gd name="connsiteX5" fmla="*/ 915623 w 1257300"/>
                <a:gd name="connsiteY5" fmla="*/ 1897892 h 1895475"/>
                <a:gd name="connsiteX6" fmla="*/ 344123 w 1257300"/>
                <a:gd name="connsiteY6" fmla="*/ 1897892 h 1895475"/>
                <a:gd name="connsiteX7" fmla="*/ 156481 w 1257300"/>
                <a:gd name="connsiteY7" fmla="*/ 1718822 h 1895475"/>
                <a:gd name="connsiteX8" fmla="*/ 271 w 1257300"/>
                <a:gd name="connsiteY8" fmla="*/ 265307 h 189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300" h="1895475">
                  <a:moveTo>
                    <a:pt x="271" y="265307"/>
                  </a:moveTo>
                  <a:cubicBezTo>
                    <a:pt x="271" y="265307"/>
                    <a:pt x="-11159" y="129100"/>
                    <a:pt x="114571" y="86237"/>
                  </a:cubicBezTo>
                  <a:cubicBezTo>
                    <a:pt x="413656" y="-15680"/>
                    <a:pt x="744173" y="-44255"/>
                    <a:pt x="1168036" y="94809"/>
                  </a:cubicBezTo>
                  <a:cubicBezTo>
                    <a:pt x="1244236" y="119575"/>
                    <a:pt x="1262333" y="163390"/>
                    <a:pt x="1262333" y="204347"/>
                  </a:cubicBezTo>
                  <a:cubicBezTo>
                    <a:pt x="1262333" y="245305"/>
                    <a:pt x="1123268" y="1672150"/>
                    <a:pt x="1110886" y="1710250"/>
                  </a:cubicBezTo>
                  <a:cubicBezTo>
                    <a:pt x="1098503" y="1748350"/>
                    <a:pt x="1055641" y="1897892"/>
                    <a:pt x="915623" y="1897892"/>
                  </a:cubicBezTo>
                  <a:cubicBezTo>
                    <a:pt x="775606" y="1896940"/>
                    <a:pt x="223156" y="1897892"/>
                    <a:pt x="344123" y="1897892"/>
                  </a:cubicBezTo>
                  <a:cubicBezTo>
                    <a:pt x="465091" y="1897892"/>
                    <a:pt x="183151" y="1935040"/>
                    <a:pt x="156481" y="1718822"/>
                  </a:cubicBezTo>
                  <a:cubicBezTo>
                    <a:pt x="129811" y="1502605"/>
                    <a:pt x="271" y="265307"/>
                    <a:pt x="271" y="2653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6AEA948-466A-4916-B9AC-3879657C3AA2}"/>
                </a:ext>
              </a:extLst>
            </p:cNvPr>
            <p:cNvSpPr/>
            <p:nvPr/>
          </p:nvSpPr>
          <p:spPr>
            <a:xfrm>
              <a:off x="4267049" y="4720003"/>
              <a:ext cx="1085850" cy="1743075"/>
            </a:xfrm>
            <a:custGeom>
              <a:avLst/>
              <a:gdLst>
                <a:gd name="connsiteX0" fmla="*/ 270 w 1085850"/>
                <a:gd name="connsiteY0" fmla="*/ 243993 h 1743075"/>
                <a:gd name="connsiteX1" fmla="*/ 99330 w 1085850"/>
                <a:gd name="connsiteY1" fmla="*/ 79211 h 1743075"/>
                <a:gd name="connsiteX2" fmla="*/ 1008015 w 1085850"/>
                <a:gd name="connsiteY2" fmla="*/ 86831 h 1743075"/>
                <a:gd name="connsiteX3" fmla="*/ 1089930 w 1085850"/>
                <a:gd name="connsiteY3" fmla="*/ 187796 h 1743075"/>
                <a:gd name="connsiteX4" fmla="*/ 958485 w 1085850"/>
                <a:gd name="connsiteY4" fmla="*/ 1573683 h 1743075"/>
                <a:gd name="connsiteX5" fmla="*/ 789893 w 1085850"/>
                <a:gd name="connsiteY5" fmla="*/ 1746086 h 1743075"/>
                <a:gd name="connsiteX6" fmla="*/ 296498 w 1085850"/>
                <a:gd name="connsiteY6" fmla="*/ 1746086 h 1743075"/>
                <a:gd name="connsiteX7" fmla="*/ 134573 w 1085850"/>
                <a:gd name="connsiteY7" fmla="*/ 1581303 h 1743075"/>
                <a:gd name="connsiteX8" fmla="*/ 270 w 1085850"/>
                <a:gd name="connsiteY8" fmla="*/ 243993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5850" h="1743075">
                  <a:moveTo>
                    <a:pt x="270" y="243993"/>
                  </a:moveTo>
                  <a:cubicBezTo>
                    <a:pt x="270" y="243993"/>
                    <a:pt x="-10207" y="119216"/>
                    <a:pt x="99330" y="79211"/>
                  </a:cubicBezTo>
                  <a:cubicBezTo>
                    <a:pt x="357458" y="-14134"/>
                    <a:pt x="642255" y="-40804"/>
                    <a:pt x="1008015" y="86831"/>
                  </a:cubicBezTo>
                  <a:cubicBezTo>
                    <a:pt x="1073738" y="109691"/>
                    <a:pt x="1089930" y="149696"/>
                    <a:pt x="1089930" y="187796"/>
                  </a:cubicBezTo>
                  <a:cubicBezTo>
                    <a:pt x="1089930" y="225896"/>
                    <a:pt x="969915" y="1538441"/>
                    <a:pt x="958485" y="1573683"/>
                  </a:cubicBezTo>
                  <a:cubicBezTo>
                    <a:pt x="948008" y="1608926"/>
                    <a:pt x="910860" y="1747038"/>
                    <a:pt x="789893" y="1746086"/>
                  </a:cubicBezTo>
                  <a:cubicBezTo>
                    <a:pt x="668925" y="1745133"/>
                    <a:pt x="192675" y="1746086"/>
                    <a:pt x="296498" y="1746086"/>
                  </a:cubicBezTo>
                  <a:cubicBezTo>
                    <a:pt x="400320" y="1746086"/>
                    <a:pt x="157433" y="1780376"/>
                    <a:pt x="134573" y="1581303"/>
                  </a:cubicBezTo>
                  <a:cubicBezTo>
                    <a:pt x="111713" y="1382231"/>
                    <a:pt x="270" y="243993"/>
                    <a:pt x="270" y="24399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8243F05-5263-4BAA-A45C-4DFC84F9247D}"/>
                </a:ext>
              </a:extLst>
            </p:cNvPr>
            <p:cNvSpPr/>
            <p:nvPr/>
          </p:nvSpPr>
          <p:spPr>
            <a:xfrm>
              <a:off x="4368063" y="4337250"/>
              <a:ext cx="1181321" cy="2067372"/>
            </a:xfrm>
            <a:custGeom>
              <a:avLst/>
              <a:gdLst>
                <a:gd name="connsiteX0" fmla="*/ 250728 w 1181321"/>
                <a:gd name="connsiteY0" fmla="*/ 1203009 h 2067372"/>
                <a:gd name="connsiteX1" fmla="*/ 188816 w 1181321"/>
                <a:gd name="connsiteY1" fmla="*/ 1264922 h 2067372"/>
                <a:gd name="connsiteX2" fmla="*/ 250728 w 1181321"/>
                <a:gd name="connsiteY2" fmla="*/ 1326834 h 2067372"/>
                <a:gd name="connsiteX3" fmla="*/ 312641 w 1181321"/>
                <a:gd name="connsiteY3" fmla="*/ 1264922 h 2067372"/>
                <a:gd name="connsiteX4" fmla="*/ 250728 w 1181321"/>
                <a:gd name="connsiteY4" fmla="*/ 1203009 h 2067372"/>
                <a:gd name="connsiteX5" fmla="*/ 137381 w 1181321"/>
                <a:gd name="connsiteY5" fmla="*/ 1099186 h 2067372"/>
                <a:gd name="connsiteX6" fmla="*/ 93566 w 1181321"/>
                <a:gd name="connsiteY6" fmla="*/ 1143001 h 2067372"/>
                <a:gd name="connsiteX7" fmla="*/ 137381 w 1181321"/>
                <a:gd name="connsiteY7" fmla="*/ 1186816 h 2067372"/>
                <a:gd name="connsiteX8" fmla="*/ 181196 w 1181321"/>
                <a:gd name="connsiteY8" fmla="*/ 1143001 h 2067372"/>
                <a:gd name="connsiteX9" fmla="*/ 137381 w 1181321"/>
                <a:gd name="connsiteY9" fmla="*/ 1099186 h 2067372"/>
                <a:gd name="connsiteX10" fmla="*/ 892713 w 1181321"/>
                <a:gd name="connsiteY10" fmla="*/ 0 h 2067372"/>
                <a:gd name="connsiteX11" fmla="*/ 1181321 w 1181321"/>
                <a:gd name="connsiteY11" fmla="*/ 0 h 2067372"/>
                <a:gd name="connsiteX12" fmla="*/ 1178463 w 1181321"/>
                <a:gd name="connsiteY12" fmla="*/ 62865 h 2067372"/>
                <a:gd name="connsiteX13" fmla="*/ 940338 w 1181321"/>
                <a:gd name="connsiteY13" fmla="*/ 62865 h 2067372"/>
                <a:gd name="connsiteX14" fmla="*/ 862233 w 1181321"/>
                <a:gd name="connsiteY14" fmla="*/ 140018 h 2067372"/>
                <a:gd name="connsiteX15" fmla="*/ 677808 w 1181321"/>
                <a:gd name="connsiteY15" fmla="*/ 859285 h 2067372"/>
                <a:gd name="connsiteX16" fmla="*/ 654931 w 1181321"/>
                <a:gd name="connsiteY16" fmla="*/ 948986 h 2067372"/>
                <a:gd name="connsiteX17" fmla="*/ 822229 w 1181321"/>
                <a:gd name="connsiteY17" fmla="*/ 983933 h 2067372"/>
                <a:gd name="connsiteX18" fmla="*/ 888904 w 1181321"/>
                <a:gd name="connsiteY18" fmla="*/ 1049655 h 2067372"/>
                <a:gd name="connsiteX19" fmla="*/ 782224 w 1181321"/>
                <a:gd name="connsiteY19" fmla="*/ 1953578 h 2067372"/>
                <a:gd name="connsiteX20" fmla="*/ 645064 w 1181321"/>
                <a:gd name="connsiteY20" fmla="*/ 2065973 h 2067372"/>
                <a:gd name="connsiteX21" fmla="*/ 256355 w 1181321"/>
                <a:gd name="connsiteY21" fmla="*/ 2065973 h 2067372"/>
                <a:gd name="connsiteX22" fmla="*/ 243109 w 1181321"/>
                <a:gd name="connsiteY22" fmla="*/ 2065973 h 2067372"/>
                <a:gd name="connsiteX23" fmla="*/ 243494 w 1181321"/>
                <a:gd name="connsiteY23" fmla="*/ 2066074 h 2067372"/>
                <a:gd name="connsiteX24" fmla="*/ 242974 w 1181321"/>
                <a:gd name="connsiteY24" fmla="*/ 2065973 h 2067372"/>
                <a:gd name="connsiteX25" fmla="*/ 215844 w 1181321"/>
                <a:gd name="connsiteY25" fmla="*/ 2060734 h 2067372"/>
                <a:gd name="connsiteX26" fmla="*/ 110711 w 1181321"/>
                <a:gd name="connsiteY26" fmla="*/ 1958341 h 2067372"/>
                <a:gd name="connsiteX27" fmla="*/ 221 w 1181321"/>
                <a:gd name="connsiteY27" fmla="*/ 1085850 h 2067372"/>
                <a:gd name="connsiteX28" fmla="*/ 81184 w 1181321"/>
                <a:gd name="connsiteY28" fmla="*/ 979170 h 2067372"/>
                <a:gd name="connsiteX29" fmla="*/ 418845 w 1181321"/>
                <a:gd name="connsiteY29" fmla="*/ 927616 h 2067372"/>
                <a:gd name="connsiteX30" fmla="*/ 593877 w 1181321"/>
                <a:gd name="connsiteY30" fmla="*/ 938626 h 2067372"/>
                <a:gd name="connsiteX31" fmla="*/ 819371 w 1181321"/>
                <a:gd name="connsiteY31" fmla="*/ 57150 h 2067372"/>
                <a:gd name="connsiteX32" fmla="*/ 892713 w 1181321"/>
                <a:gd name="connsiteY32" fmla="*/ 0 h 206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81321" h="2067372">
                  <a:moveTo>
                    <a:pt x="250728" y="1203009"/>
                  </a:moveTo>
                  <a:cubicBezTo>
                    <a:pt x="216535" y="1203009"/>
                    <a:pt x="188816" y="1230728"/>
                    <a:pt x="188816" y="1264922"/>
                  </a:cubicBezTo>
                  <a:cubicBezTo>
                    <a:pt x="188816" y="1299115"/>
                    <a:pt x="216535" y="1326834"/>
                    <a:pt x="250728" y="1326834"/>
                  </a:cubicBezTo>
                  <a:cubicBezTo>
                    <a:pt x="284922" y="1326834"/>
                    <a:pt x="312641" y="1299115"/>
                    <a:pt x="312641" y="1264922"/>
                  </a:cubicBezTo>
                  <a:cubicBezTo>
                    <a:pt x="312641" y="1230728"/>
                    <a:pt x="284922" y="1203009"/>
                    <a:pt x="250728" y="1203009"/>
                  </a:cubicBezTo>
                  <a:close/>
                  <a:moveTo>
                    <a:pt x="137381" y="1099186"/>
                  </a:moveTo>
                  <a:cubicBezTo>
                    <a:pt x="113183" y="1099186"/>
                    <a:pt x="93566" y="1118803"/>
                    <a:pt x="93566" y="1143001"/>
                  </a:cubicBezTo>
                  <a:cubicBezTo>
                    <a:pt x="93566" y="1167199"/>
                    <a:pt x="113183" y="1186816"/>
                    <a:pt x="137381" y="1186816"/>
                  </a:cubicBezTo>
                  <a:cubicBezTo>
                    <a:pt x="161579" y="1186816"/>
                    <a:pt x="181196" y="1167199"/>
                    <a:pt x="181196" y="1143001"/>
                  </a:cubicBezTo>
                  <a:cubicBezTo>
                    <a:pt x="181196" y="1118803"/>
                    <a:pt x="161579" y="1099186"/>
                    <a:pt x="137381" y="1099186"/>
                  </a:cubicBezTo>
                  <a:close/>
                  <a:moveTo>
                    <a:pt x="892713" y="0"/>
                  </a:moveTo>
                  <a:lnTo>
                    <a:pt x="1181321" y="0"/>
                  </a:lnTo>
                  <a:lnTo>
                    <a:pt x="1178463" y="62865"/>
                  </a:lnTo>
                  <a:cubicBezTo>
                    <a:pt x="1178463" y="62865"/>
                    <a:pt x="996536" y="62865"/>
                    <a:pt x="940338" y="62865"/>
                  </a:cubicBezTo>
                  <a:cubicBezTo>
                    <a:pt x="870806" y="62865"/>
                    <a:pt x="874616" y="97155"/>
                    <a:pt x="862233" y="140018"/>
                  </a:cubicBezTo>
                  <a:cubicBezTo>
                    <a:pt x="855685" y="162640"/>
                    <a:pt x="753515" y="562541"/>
                    <a:pt x="677808" y="859285"/>
                  </a:cubicBezTo>
                  <a:lnTo>
                    <a:pt x="654931" y="948986"/>
                  </a:lnTo>
                  <a:lnTo>
                    <a:pt x="822229" y="983933"/>
                  </a:lnTo>
                  <a:cubicBezTo>
                    <a:pt x="875569" y="999173"/>
                    <a:pt x="888904" y="1024890"/>
                    <a:pt x="888904" y="1049655"/>
                  </a:cubicBezTo>
                  <a:cubicBezTo>
                    <a:pt x="888904" y="1074420"/>
                    <a:pt x="790796" y="1930718"/>
                    <a:pt x="782224" y="1953578"/>
                  </a:cubicBezTo>
                  <a:cubicBezTo>
                    <a:pt x="773651" y="1976438"/>
                    <a:pt x="743171" y="2065973"/>
                    <a:pt x="645064" y="2065973"/>
                  </a:cubicBezTo>
                  <a:cubicBezTo>
                    <a:pt x="571483" y="2065973"/>
                    <a:pt x="334489" y="2065973"/>
                    <a:pt x="256355" y="2065973"/>
                  </a:cubicBezTo>
                  <a:lnTo>
                    <a:pt x="243109" y="2065973"/>
                  </a:lnTo>
                  <a:cubicBezTo>
                    <a:pt x="274899" y="2065973"/>
                    <a:pt x="266907" y="2069054"/>
                    <a:pt x="243494" y="2066074"/>
                  </a:cubicBezTo>
                  <a:lnTo>
                    <a:pt x="242974" y="2065973"/>
                  </a:lnTo>
                  <a:lnTo>
                    <a:pt x="215844" y="2060734"/>
                  </a:lnTo>
                  <a:cubicBezTo>
                    <a:pt x="174529" y="2050019"/>
                    <a:pt x="120236" y="2023111"/>
                    <a:pt x="110711" y="1958341"/>
                  </a:cubicBezTo>
                  <a:cubicBezTo>
                    <a:pt x="91661" y="1828800"/>
                    <a:pt x="221" y="1085850"/>
                    <a:pt x="221" y="1085850"/>
                  </a:cubicBezTo>
                  <a:cubicBezTo>
                    <a:pt x="221" y="1085850"/>
                    <a:pt x="-8351" y="1003935"/>
                    <a:pt x="81184" y="979170"/>
                  </a:cubicBezTo>
                  <a:cubicBezTo>
                    <a:pt x="186435" y="948690"/>
                    <a:pt x="297163" y="929164"/>
                    <a:pt x="418845" y="927616"/>
                  </a:cubicBezTo>
                  <a:lnTo>
                    <a:pt x="593877" y="938626"/>
                  </a:lnTo>
                  <a:lnTo>
                    <a:pt x="819371" y="57150"/>
                  </a:lnTo>
                  <a:cubicBezTo>
                    <a:pt x="827943" y="23813"/>
                    <a:pt x="858423" y="0"/>
                    <a:pt x="89271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1CAA95B-A9DF-4764-907C-F4094188FCEF}"/>
              </a:ext>
            </a:extLst>
          </p:cNvPr>
          <p:cNvGrpSpPr/>
          <p:nvPr/>
        </p:nvGrpSpPr>
        <p:grpSpPr>
          <a:xfrm>
            <a:off x="8050891" y="2704875"/>
            <a:ext cx="405045" cy="586616"/>
            <a:chOff x="5279957" y="4019830"/>
            <a:chExt cx="604795" cy="87591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CB0CCEE-AAC3-49F1-BDC2-D2BD79FF78C3}"/>
                </a:ext>
              </a:extLst>
            </p:cNvPr>
            <p:cNvSpPr/>
            <p:nvPr/>
          </p:nvSpPr>
          <p:spPr>
            <a:xfrm>
              <a:off x="5279957" y="4019830"/>
              <a:ext cx="604795" cy="875910"/>
            </a:xfrm>
            <a:custGeom>
              <a:avLst/>
              <a:gdLst>
                <a:gd name="connsiteX0" fmla="*/ 137834 w 276225"/>
                <a:gd name="connsiteY0" fmla="*/ 156 h 400050"/>
                <a:gd name="connsiteX1" fmla="*/ 214987 w 276225"/>
                <a:gd name="connsiteY1" fmla="*/ 156 h 400050"/>
                <a:gd name="connsiteX2" fmla="*/ 232132 w 276225"/>
                <a:gd name="connsiteY2" fmla="*/ 7776 h 400050"/>
                <a:gd name="connsiteX3" fmla="*/ 275947 w 276225"/>
                <a:gd name="connsiteY3" fmla="*/ 139221 h 400050"/>
                <a:gd name="connsiteX4" fmla="*/ 223559 w 276225"/>
                <a:gd name="connsiteY4" fmla="*/ 235423 h 400050"/>
                <a:gd name="connsiteX5" fmla="*/ 190222 w 276225"/>
                <a:gd name="connsiteY5" fmla="*/ 253521 h 400050"/>
                <a:gd name="connsiteX6" fmla="*/ 153074 w 276225"/>
                <a:gd name="connsiteY6" fmla="*/ 321148 h 400050"/>
                <a:gd name="connsiteX7" fmla="*/ 189269 w 276225"/>
                <a:gd name="connsiteY7" fmla="*/ 373536 h 400050"/>
                <a:gd name="connsiteX8" fmla="*/ 225464 w 276225"/>
                <a:gd name="connsiteY8" fmla="*/ 387823 h 400050"/>
                <a:gd name="connsiteX9" fmla="*/ 231179 w 276225"/>
                <a:gd name="connsiteY9" fmla="*/ 395443 h 400050"/>
                <a:gd name="connsiteX10" fmla="*/ 222607 w 276225"/>
                <a:gd name="connsiteY10" fmla="*/ 400206 h 400050"/>
                <a:gd name="connsiteX11" fmla="*/ 54014 w 276225"/>
                <a:gd name="connsiteY11" fmla="*/ 400206 h 400050"/>
                <a:gd name="connsiteX12" fmla="*/ 45442 w 276225"/>
                <a:gd name="connsiteY12" fmla="*/ 396396 h 400050"/>
                <a:gd name="connsiteX13" fmla="*/ 53062 w 276225"/>
                <a:gd name="connsiteY13" fmla="*/ 387823 h 400050"/>
                <a:gd name="connsiteX14" fmla="*/ 91162 w 276225"/>
                <a:gd name="connsiteY14" fmla="*/ 372583 h 400050"/>
                <a:gd name="connsiteX15" fmla="*/ 124499 w 276225"/>
                <a:gd name="connsiteY15" fmla="*/ 322101 h 400050"/>
                <a:gd name="connsiteX16" fmla="*/ 91162 w 276225"/>
                <a:gd name="connsiteY16" fmla="*/ 255426 h 400050"/>
                <a:gd name="connsiteX17" fmla="*/ 55919 w 276225"/>
                <a:gd name="connsiteY17" fmla="*/ 237328 h 400050"/>
                <a:gd name="connsiteX18" fmla="*/ 4484 w 276225"/>
                <a:gd name="connsiteY18" fmla="*/ 117313 h 400050"/>
                <a:gd name="connsiteX19" fmla="*/ 40679 w 276225"/>
                <a:gd name="connsiteY19" fmla="*/ 12538 h 400050"/>
                <a:gd name="connsiteX20" fmla="*/ 59729 w 276225"/>
                <a:gd name="connsiteY20" fmla="*/ 156 h 400050"/>
                <a:gd name="connsiteX21" fmla="*/ 137834 w 276225"/>
                <a:gd name="connsiteY21" fmla="*/ 15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6225" h="400050">
                  <a:moveTo>
                    <a:pt x="137834" y="156"/>
                  </a:moveTo>
                  <a:cubicBezTo>
                    <a:pt x="165457" y="156"/>
                    <a:pt x="187364" y="156"/>
                    <a:pt x="214987" y="156"/>
                  </a:cubicBezTo>
                  <a:cubicBezTo>
                    <a:pt x="221654" y="156"/>
                    <a:pt x="228322" y="-1749"/>
                    <a:pt x="232132" y="7776"/>
                  </a:cubicBezTo>
                  <a:cubicBezTo>
                    <a:pt x="250229" y="48733"/>
                    <a:pt x="272137" y="93501"/>
                    <a:pt x="275947" y="139221"/>
                  </a:cubicBezTo>
                  <a:cubicBezTo>
                    <a:pt x="279757" y="183988"/>
                    <a:pt x="261659" y="212563"/>
                    <a:pt x="223559" y="235423"/>
                  </a:cubicBezTo>
                  <a:cubicBezTo>
                    <a:pt x="212129" y="242091"/>
                    <a:pt x="202604" y="247806"/>
                    <a:pt x="190222" y="253521"/>
                  </a:cubicBezTo>
                  <a:cubicBezTo>
                    <a:pt x="154979" y="270666"/>
                    <a:pt x="153074" y="291621"/>
                    <a:pt x="153074" y="321148"/>
                  </a:cubicBezTo>
                  <a:cubicBezTo>
                    <a:pt x="152122" y="349723"/>
                    <a:pt x="163552" y="364963"/>
                    <a:pt x="189269" y="373536"/>
                  </a:cubicBezTo>
                  <a:cubicBezTo>
                    <a:pt x="200699" y="377346"/>
                    <a:pt x="214034" y="384013"/>
                    <a:pt x="225464" y="387823"/>
                  </a:cubicBezTo>
                  <a:cubicBezTo>
                    <a:pt x="229274" y="388776"/>
                    <a:pt x="232132" y="391633"/>
                    <a:pt x="231179" y="395443"/>
                  </a:cubicBezTo>
                  <a:cubicBezTo>
                    <a:pt x="230227" y="399253"/>
                    <a:pt x="226417" y="400206"/>
                    <a:pt x="222607" y="400206"/>
                  </a:cubicBezTo>
                  <a:cubicBezTo>
                    <a:pt x="168314" y="400206"/>
                    <a:pt x="109259" y="400206"/>
                    <a:pt x="54014" y="400206"/>
                  </a:cubicBezTo>
                  <a:cubicBezTo>
                    <a:pt x="50204" y="400206"/>
                    <a:pt x="46394" y="400206"/>
                    <a:pt x="45442" y="396396"/>
                  </a:cubicBezTo>
                  <a:cubicBezTo>
                    <a:pt x="44489" y="391633"/>
                    <a:pt x="49252" y="388776"/>
                    <a:pt x="53062" y="387823"/>
                  </a:cubicBezTo>
                  <a:cubicBezTo>
                    <a:pt x="64492" y="383061"/>
                    <a:pt x="78779" y="376393"/>
                    <a:pt x="91162" y="372583"/>
                  </a:cubicBezTo>
                  <a:cubicBezTo>
                    <a:pt x="115927" y="364011"/>
                    <a:pt x="125452" y="348771"/>
                    <a:pt x="124499" y="322101"/>
                  </a:cubicBezTo>
                  <a:cubicBezTo>
                    <a:pt x="124499" y="295431"/>
                    <a:pt x="129262" y="270666"/>
                    <a:pt x="91162" y="255426"/>
                  </a:cubicBezTo>
                  <a:cubicBezTo>
                    <a:pt x="78779" y="249711"/>
                    <a:pt x="68302" y="244948"/>
                    <a:pt x="55919" y="237328"/>
                  </a:cubicBezTo>
                  <a:cubicBezTo>
                    <a:pt x="7342" y="207801"/>
                    <a:pt x="-8851" y="172558"/>
                    <a:pt x="4484" y="117313"/>
                  </a:cubicBezTo>
                  <a:cubicBezTo>
                    <a:pt x="13057" y="83023"/>
                    <a:pt x="26392" y="44923"/>
                    <a:pt x="40679" y="12538"/>
                  </a:cubicBezTo>
                  <a:cubicBezTo>
                    <a:pt x="44489" y="3013"/>
                    <a:pt x="49252" y="156"/>
                    <a:pt x="59729" y="156"/>
                  </a:cubicBezTo>
                  <a:cubicBezTo>
                    <a:pt x="85447" y="1108"/>
                    <a:pt x="110212" y="156"/>
                    <a:pt x="137834" y="15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BF1196F-4175-4144-9FEE-84E50DD6D76E}"/>
                </a:ext>
              </a:extLst>
            </p:cNvPr>
            <p:cNvSpPr/>
            <p:nvPr/>
          </p:nvSpPr>
          <p:spPr>
            <a:xfrm>
              <a:off x="5357894" y="4297434"/>
              <a:ext cx="445378" cy="226698"/>
            </a:xfrm>
            <a:custGeom>
              <a:avLst/>
              <a:gdLst>
                <a:gd name="connsiteX0" fmla="*/ 10212 w 445378"/>
                <a:gd name="connsiteY0" fmla="*/ 0 h 226698"/>
                <a:gd name="connsiteX1" fmla="*/ 433486 w 445378"/>
                <a:gd name="connsiteY1" fmla="*/ 0 h 226698"/>
                <a:gd name="connsiteX2" fmla="*/ 444576 w 445378"/>
                <a:gd name="connsiteY2" fmla="*/ 45237 h 226698"/>
                <a:gd name="connsiteX3" fmla="*/ 360174 w 445378"/>
                <a:gd name="connsiteY3" fmla="*/ 200227 h 226698"/>
                <a:gd name="connsiteX4" fmla="*/ 333895 w 445378"/>
                <a:gd name="connsiteY4" fmla="*/ 215381 h 226698"/>
                <a:gd name="connsiteX5" fmla="*/ 311727 w 445378"/>
                <a:gd name="connsiteY5" fmla="*/ 226698 h 226698"/>
                <a:gd name="connsiteX6" fmla="*/ 134703 w 445378"/>
                <a:gd name="connsiteY6" fmla="*/ 226698 h 226698"/>
                <a:gd name="connsiteX7" fmla="*/ 118481 w 445378"/>
                <a:gd name="connsiteY7" fmla="*/ 219026 h 226698"/>
                <a:gd name="connsiteX8" fmla="*/ 90091 w 445378"/>
                <a:gd name="connsiteY8" fmla="*/ 203296 h 226698"/>
                <a:gd name="connsiteX9" fmla="*/ 7225 w 445378"/>
                <a:gd name="connsiteY9" fmla="*/ 9941 h 22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5378" h="226698">
                  <a:moveTo>
                    <a:pt x="10212" y="0"/>
                  </a:moveTo>
                  <a:lnTo>
                    <a:pt x="433486" y="0"/>
                  </a:lnTo>
                  <a:lnTo>
                    <a:pt x="444576" y="45237"/>
                  </a:lnTo>
                  <a:cubicBezTo>
                    <a:pt x="450714" y="117361"/>
                    <a:pt x="421557" y="163397"/>
                    <a:pt x="360174" y="200227"/>
                  </a:cubicBezTo>
                  <a:cubicBezTo>
                    <a:pt x="350967" y="205598"/>
                    <a:pt x="342526" y="210586"/>
                    <a:pt x="333895" y="215381"/>
                  </a:cubicBezTo>
                  <a:lnTo>
                    <a:pt x="311727" y="226698"/>
                  </a:lnTo>
                  <a:lnTo>
                    <a:pt x="134703" y="226698"/>
                  </a:lnTo>
                  <a:lnTo>
                    <a:pt x="118481" y="219026"/>
                  </a:lnTo>
                  <a:cubicBezTo>
                    <a:pt x="109273" y="214422"/>
                    <a:pt x="100066" y="209434"/>
                    <a:pt x="90091" y="203296"/>
                  </a:cubicBezTo>
                  <a:cubicBezTo>
                    <a:pt x="11829" y="155726"/>
                    <a:pt x="-14261" y="98946"/>
                    <a:pt x="7225" y="994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9176243-9167-4477-939C-75175202CA57}"/>
              </a:ext>
            </a:extLst>
          </p:cNvPr>
          <p:cNvGrpSpPr/>
          <p:nvPr/>
        </p:nvGrpSpPr>
        <p:grpSpPr>
          <a:xfrm>
            <a:off x="9913499" y="2687427"/>
            <a:ext cx="561525" cy="586057"/>
            <a:chOff x="2782567" y="352219"/>
            <a:chExt cx="1434275" cy="149693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5CE6B39-4D63-4CAE-992B-7020DC013C41}"/>
                </a:ext>
              </a:extLst>
            </p:cNvPr>
            <p:cNvSpPr/>
            <p:nvPr/>
          </p:nvSpPr>
          <p:spPr>
            <a:xfrm>
              <a:off x="2782567" y="352219"/>
              <a:ext cx="1434275" cy="1496937"/>
            </a:xfrm>
            <a:custGeom>
              <a:avLst/>
              <a:gdLst>
                <a:gd name="connsiteX0" fmla="*/ 3929811 w 3924300"/>
                <a:gd name="connsiteY0" fmla="*/ 1288776 h 4095750"/>
                <a:gd name="connsiteX1" fmla="*/ 3929811 w 3924300"/>
                <a:gd name="connsiteY1" fmla="*/ 1491658 h 4095750"/>
                <a:gd name="connsiteX2" fmla="*/ 3728834 w 3924300"/>
                <a:gd name="connsiteY2" fmla="*/ 2112688 h 4095750"/>
                <a:gd name="connsiteX3" fmla="*/ 2990646 w 3924300"/>
                <a:gd name="connsiteY3" fmla="*/ 3125196 h 4095750"/>
                <a:gd name="connsiteX4" fmla="*/ 1449501 w 3924300"/>
                <a:gd name="connsiteY4" fmla="*/ 4044358 h 4095750"/>
                <a:gd name="connsiteX5" fmla="*/ 634161 w 3924300"/>
                <a:gd name="connsiteY5" fmla="*/ 4067218 h 4095750"/>
                <a:gd name="connsiteX6" fmla="*/ 80758 w 3924300"/>
                <a:gd name="connsiteY6" fmla="*/ 2915646 h 4095750"/>
                <a:gd name="connsiteX7" fmla="*/ 223633 w 3924300"/>
                <a:gd name="connsiteY7" fmla="*/ 2713716 h 4095750"/>
                <a:gd name="connsiteX8" fmla="*/ 942771 w 3924300"/>
                <a:gd name="connsiteY8" fmla="*/ 1723116 h 4095750"/>
                <a:gd name="connsiteX9" fmla="*/ 1302816 w 3924300"/>
                <a:gd name="connsiteY9" fmla="*/ 776331 h 4095750"/>
                <a:gd name="connsiteX10" fmla="*/ 1350441 w 3924300"/>
                <a:gd name="connsiteY10" fmla="*/ 655363 h 4095750"/>
                <a:gd name="connsiteX11" fmla="*/ 2846819 w 3924300"/>
                <a:gd name="connsiteY11" fmla="*/ 36238 h 4095750"/>
                <a:gd name="connsiteX12" fmla="*/ 3929811 w 3924300"/>
                <a:gd name="connsiteY12" fmla="*/ 1288776 h 409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24300" h="4095750">
                  <a:moveTo>
                    <a:pt x="3929811" y="1288776"/>
                  </a:moveTo>
                  <a:cubicBezTo>
                    <a:pt x="3929811" y="1356403"/>
                    <a:pt x="3929811" y="1424031"/>
                    <a:pt x="3929811" y="1491658"/>
                  </a:cubicBezTo>
                  <a:cubicBezTo>
                    <a:pt x="3908856" y="1713591"/>
                    <a:pt x="3840276" y="1919331"/>
                    <a:pt x="3728834" y="2112688"/>
                  </a:cubicBezTo>
                  <a:cubicBezTo>
                    <a:pt x="3519284" y="2477496"/>
                    <a:pt x="3288778" y="2827063"/>
                    <a:pt x="2990646" y="3125196"/>
                  </a:cubicBezTo>
                  <a:cubicBezTo>
                    <a:pt x="2555353" y="3559536"/>
                    <a:pt x="2065768" y="3911008"/>
                    <a:pt x="1449501" y="4044358"/>
                  </a:cubicBezTo>
                  <a:cubicBezTo>
                    <a:pt x="1179943" y="4103413"/>
                    <a:pt x="906576" y="4129131"/>
                    <a:pt x="634161" y="4067218"/>
                  </a:cubicBezTo>
                  <a:cubicBezTo>
                    <a:pt x="125526" y="3951966"/>
                    <a:pt x="-145937" y="3385228"/>
                    <a:pt x="80758" y="2915646"/>
                  </a:cubicBezTo>
                  <a:cubicBezTo>
                    <a:pt x="116953" y="2840398"/>
                    <a:pt x="173151" y="2778486"/>
                    <a:pt x="223633" y="2713716"/>
                  </a:cubicBezTo>
                  <a:cubicBezTo>
                    <a:pt x="474141" y="2390818"/>
                    <a:pt x="729411" y="2073636"/>
                    <a:pt x="942771" y="1723116"/>
                  </a:cubicBezTo>
                  <a:cubicBezTo>
                    <a:pt x="1123746" y="1427841"/>
                    <a:pt x="1228521" y="1108753"/>
                    <a:pt x="1302816" y="776331"/>
                  </a:cubicBezTo>
                  <a:cubicBezTo>
                    <a:pt x="1312341" y="732516"/>
                    <a:pt x="1326628" y="692511"/>
                    <a:pt x="1350441" y="655363"/>
                  </a:cubicBezTo>
                  <a:cubicBezTo>
                    <a:pt x="1660003" y="152443"/>
                    <a:pt x="2265794" y="-99017"/>
                    <a:pt x="2846819" y="36238"/>
                  </a:cubicBezTo>
                  <a:cubicBezTo>
                    <a:pt x="3456419" y="178161"/>
                    <a:pt x="3861231" y="646791"/>
                    <a:pt x="3929811" y="128877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E05403F-AB40-4D6D-BED9-7F7D49745C38}"/>
                </a:ext>
              </a:extLst>
            </p:cNvPr>
            <p:cNvSpPr/>
            <p:nvPr/>
          </p:nvSpPr>
          <p:spPr>
            <a:xfrm>
              <a:off x="2858097" y="474121"/>
              <a:ext cx="1263694" cy="1277618"/>
            </a:xfrm>
            <a:custGeom>
              <a:avLst/>
              <a:gdLst>
                <a:gd name="connsiteX0" fmla="*/ 3464073 w 3457575"/>
                <a:gd name="connsiteY0" fmla="*/ 1172412 h 3495675"/>
                <a:gd name="connsiteX1" fmla="*/ 3317388 w 3457575"/>
                <a:gd name="connsiteY1" fmla="*/ 1743912 h 3495675"/>
                <a:gd name="connsiteX2" fmla="*/ 2803038 w 3457575"/>
                <a:gd name="connsiteY2" fmla="*/ 2498292 h 3495675"/>
                <a:gd name="connsiteX3" fmla="*/ 1423818 w 3457575"/>
                <a:gd name="connsiteY3" fmla="*/ 3428885 h 3495675"/>
                <a:gd name="connsiteX4" fmla="*/ 601810 w 3457575"/>
                <a:gd name="connsiteY4" fmla="*/ 3474605 h 3495675"/>
                <a:gd name="connsiteX5" fmla="*/ 455125 w 3457575"/>
                <a:gd name="connsiteY5" fmla="*/ 3406025 h 3495675"/>
                <a:gd name="connsiteX6" fmla="*/ 66505 w 3457575"/>
                <a:gd name="connsiteY6" fmla="*/ 3025978 h 3495675"/>
                <a:gd name="connsiteX7" fmla="*/ 104605 w 3457575"/>
                <a:gd name="connsiteY7" fmla="*/ 2525915 h 3495675"/>
                <a:gd name="connsiteX8" fmla="*/ 738970 w 3457575"/>
                <a:gd name="connsiteY8" fmla="*/ 1676285 h 3495675"/>
                <a:gd name="connsiteX9" fmla="*/ 1224745 w 3457575"/>
                <a:gd name="connsiteY9" fmla="*/ 614247 h 3495675"/>
                <a:gd name="connsiteX10" fmla="*/ 1439058 w 3457575"/>
                <a:gd name="connsiteY10" fmla="*/ 278015 h 3495675"/>
                <a:gd name="connsiteX11" fmla="*/ 2737315 w 3457575"/>
                <a:gd name="connsiteY11" fmla="*/ 77037 h 3495675"/>
                <a:gd name="connsiteX12" fmla="*/ 3464073 w 3457575"/>
                <a:gd name="connsiteY12" fmla="*/ 1172412 h 34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7575" h="3495675">
                  <a:moveTo>
                    <a:pt x="3464073" y="1172412"/>
                  </a:moveTo>
                  <a:cubicBezTo>
                    <a:pt x="3465025" y="1376247"/>
                    <a:pt x="3415495" y="1566747"/>
                    <a:pt x="3317388" y="1743912"/>
                  </a:cubicBezTo>
                  <a:cubicBezTo>
                    <a:pt x="3169750" y="2011565"/>
                    <a:pt x="3007825" y="2271597"/>
                    <a:pt x="2803038" y="2498292"/>
                  </a:cubicBezTo>
                  <a:cubicBezTo>
                    <a:pt x="2421085" y="2922155"/>
                    <a:pt x="1990555" y="3276485"/>
                    <a:pt x="1423818" y="3428885"/>
                  </a:cubicBezTo>
                  <a:cubicBezTo>
                    <a:pt x="1152355" y="3502228"/>
                    <a:pt x="878988" y="3516515"/>
                    <a:pt x="601810" y="3474605"/>
                  </a:cubicBezTo>
                  <a:cubicBezTo>
                    <a:pt x="546565" y="3466032"/>
                    <a:pt x="501798" y="3432695"/>
                    <a:pt x="455125" y="3406025"/>
                  </a:cubicBezTo>
                  <a:cubicBezTo>
                    <a:pt x="293200" y="3312680"/>
                    <a:pt x="156040" y="3192665"/>
                    <a:pt x="66505" y="3025978"/>
                  </a:cubicBezTo>
                  <a:cubicBezTo>
                    <a:pt x="-26840" y="2852622"/>
                    <a:pt x="-28745" y="2673553"/>
                    <a:pt x="104605" y="2525915"/>
                  </a:cubicBezTo>
                  <a:cubicBezTo>
                    <a:pt x="342730" y="2262072"/>
                    <a:pt x="548470" y="1975370"/>
                    <a:pt x="738970" y="1676285"/>
                  </a:cubicBezTo>
                  <a:cubicBezTo>
                    <a:pt x="951378" y="1343862"/>
                    <a:pt x="1136163" y="1000010"/>
                    <a:pt x="1224745" y="614247"/>
                  </a:cubicBezTo>
                  <a:cubicBezTo>
                    <a:pt x="1258083" y="470420"/>
                    <a:pt x="1323805" y="358025"/>
                    <a:pt x="1439058" y="278015"/>
                  </a:cubicBezTo>
                  <a:cubicBezTo>
                    <a:pt x="1838155" y="1790"/>
                    <a:pt x="2276305" y="-75363"/>
                    <a:pt x="2737315" y="77037"/>
                  </a:cubicBezTo>
                  <a:cubicBezTo>
                    <a:pt x="3163083" y="218960"/>
                    <a:pt x="3465025" y="691400"/>
                    <a:pt x="3464073" y="117241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A72B7E9-0EBA-47AF-979D-54F4DA186B63}"/>
                </a:ext>
              </a:extLst>
            </p:cNvPr>
            <p:cNvSpPr/>
            <p:nvPr/>
          </p:nvSpPr>
          <p:spPr>
            <a:xfrm>
              <a:off x="2998098" y="580348"/>
              <a:ext cx="1009562" cy="1086149"/>
            </a:xfrm>
            <a:custGeom>
              <a:avLst/>
              <a:gdLst>
                <a:gd name="connsiteX0" fmla="*/ 2764788 w 2762250"/>
                <a:gd name="connsiteY0" fmla="*/ 760797 h 2971800"/>
                <a:gd name="connsiteX1" fmla="*/ 2659061 w 2762250"/>
                <a:gd name="connsiteY1" fmla="*/ 1238953 h 2971800"/>
                <a:gd name="connsiteX2" fmla="*/ 2379978 w 2762250"/>
                <a:gd name="connsiteY2" fmla="*/ 1676150 h 2971800"/>
                <a:gd name="connsiteX3" fmla="*/ 779778 w 2762250"/>
                <a:gd name="connsiteY3" fmla="*/ 2902970 h 2971800"/>
                <a:gd name="connsiteX4" fmla="*/ 417828 w 2762250"/>
                <a:gd name="connsiteY4" fmla="*/ 2979170 h 2971800"/>
                <a:gd name="connsiteX5" fmla="*/ 18731 w 2762250"/>
                <a:gd name="connsiteY5" fmla="*/ 2677228 h 2971800"/>
                <a:gd name="connsiteX6" fmla="*/ 180656 w 2762250"/>
                <a:gd name="connsiteY6" fmla="*/ 2202882 h 2971800"/>
                <a:gd name="connsiteX7" fmla="*/ 510221 w 2762250"/>
                <a:gd name="connsiteY7" fmla="*/ 2033337 h 2971800"/>
                <a:gd name="connsiteX8" fmla="*/ 955038 w 2762250"/>
                <a:gd name="connsiteY8" fmla="*/ 1575185 h 2971800"/>
                <a:gd name="connsiteX9" fmla="*/ 1090293 w 2762250"/>
                <a:gd name="connsiteY9" fmla="*/ 884622 h 2971800"/>
                <a:gd name="connsiteX10" fmla="*/ 2266631 w 2762250"/>
                <a:gd name="connsiteY10" fmla="*/ 74997 h 2971800"/>
                <a:gd name="connsiteX11" fmla="*/ 2764788 w 2762250"/>
                <a:gd name="connsiteY11" fmla="*/ 760797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2250" h="2971800">
                  <a:moveTo>
                    <a:pt x="2764788" y="760797"/>
                  </a:moveTo>
                  <a:cubicBezTo>
                    <a:pt x="2766693" y="977015"/>
                    <a:pt x="2729546" y="1112270"/>
                    <a:pt x="2659061" y="1238953"/>
                  </a:cubicBezTo>
                  <a:cubicBezTo>
                    <a:pt x="2575241" y="1390400"/>
                    <a:pt x="2486658" y="1539942"/>
                    <a:pt x="2379978" y="1676150"/>
                  </a:cubicBezTo>
                  <a:cubicBezTo>
                    <a:pt x="1951353" y="2220980"/>
                    <a:pt x="1450338" y="2672465"/>
                    <a:pt x="779778" y="2902970"/>
                  </a:cubicBezTo>
                  <a:cubicBezTo>
                    <a:pt x="662621" y="2942975"/>
                    <a:pt x="544511" y="2982980"/>
                    <a:pt x="417828" y="2979170"/>
                  </a:cubicBezTo>
                  <a:cubicBezTo>
                    <a:pt x="230186" y="2973455"/>
                    <a:pt x="72071" y="2853440"/>
                    <a:pt x="18731" y="2677228"/>
                  </a:cubicBezTo>
                  <a:cubicBezTo>
                    <a:pt x="-35562" y="2500063"/>
                    <a:pt x="31113" y="2315278"/>
                    <a:pt x="180656" y="2202882"/>
                  </a:cubicBezTo>
                  <a:cubicBezTo>
                    <a:pt x="281621" y="2127635"/>
                    <a:pt x="396873" y="2081915"/>
                    <a:pt x="510221" y="2033337"/>
                  </a:cubicBezTo>
                  <a:cubicBezTo>
                    <a:pt x="722628" y="1939993"/>
                    <a:pt x="868361" y="1792355"/>
                    <a:pt x="955038" y="1575185"/>
                  </a:cubicBezTo>
                  <a:cubicBezTo>
                    <a:pt x="1044573" y="1351347"/>
                    <a:pt x="1105533" y="1131320"/>
                    <a:pt x="1090293" y="884622"/>
                  </a:cubicBezTo>
                  <a:cubicBezTo>
                    <a:pt x="1050288" y="247400"/>
                    <a:pt x="1682748" y="-180273"/>
                    <a:pt x="2266631" y="74997"/>
                  </a:cubicBezTo>
                  <a:cubicBezTo>
                    <a:pt x="2597149" y="220730"/>
                    <a:pt x="2743833" y="483620"/>
                    <a:pt x="2764788" y="76079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C327652-0E3F-46A7-8ED7-31BD1E5B82B2}"/>
                </a:ext>
              </a:extLst>
            </p:cNvPr>
            <p:cNvSpPr/>
            <p:nvPr/>
          </p:nvSpPr>
          <p:spPr>
            <a:xfrm>
              <a:off x="3582467" y="777990"/>
              <a:ext cx="219319" cy="219319"/>
            </a:xfrm>
            <a:custGeom>
              <a:avLst/>
              <a:gdLst>
                <a:gd name="connsiteX0" fmla="*/ 306750 w 600075"/>
                <a:gd name="connsiteY0" fmla="*/ 5 h 600075"/>
                <a:gd name="connsiteX1" fmla="*/ 603929 w 600075"/>
                <a:gd name="connsiteY1" fmla="*/ 303853 h 600075"/>
                <a:gd name="connsiteX2" fmla="*/ 301035 w 600075"/>
                <a:gd name="connsiteY2" fmla="*/ 603890 h 600075"/>
                <a:gd name="connsiteX3" fmla="*/ 44 w 600075"/>
                <a:gd name="connsiteY3" fmla="*/ 295280 h 600075"/>
                <a:gd name="connsiteX4" fmla="*/ 306750 w 600075"/>
                <a:gd name="connsiteY4" fmla="*/ 5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600075">
                  <a:moveTo>
                    <a:pt x="306750" y="5"/>
                  </a:moveTo>
                  <a:cubicBezTo>
                    <a:pt x="472485" y="1910"/>
                    <a:pt x="605835" y="138118"/>
                    <a:pt x="603929" y="303853"/>
                  </a:cubicBezTo>
                  <a:cubicBezTo>
                    <a:pt x="602977" y="469588"/>
                    <a:pt x="466769" y="603890"/>
                    <a:pt x="301035" y="603890"/>
                  </a:cubicBezTo>
                  <a:cubicBezTo>
                    <a:pt x="132442" y="603890"/>
                    <a:pt x="-2813" y="464825"/>
                    <a:pt x="44" y="295280"/>
                  </a:cubicBezTo>
                  <a:cubicBezTo>
                    <a:pt x="2902" y="129545"/>
                    <a:pt x="139110" y="-947"/>
                    <a:pt x="306750" y="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C15F92D-1410-40C2-92A6-14D7446EE7DA}"/>
              </a:ext>
            </a:extLst>
          </p:cNvPr>
          <p:cNvGrpSpPr/>
          <p:nvPr/>
        </p:nvGrpSpPr>
        <p:grpSpPr>
          <a:xfrm>
            <a:off x="1795146" y="2639988"/>
            <a:ext cx="448022" cy="636009"/>
            <a:chOff x="3805328" y="4061908"/>
            <a:chExt cx="310118" cy="440241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848BE70-3E0F-4E17-948A-7D1E3A7B9446}"/>
                </a:ext>
              </a:extLst>
            </p:cNvPr>
            <p:cNvSpPr/>
            <p:nvPr/>
          </p:nvSpPr>
          <p:spPr>
            <a:xfrm>
              <a:off x="3805328" y="4199702"/>
              <a:ext cx="308525" cy="301890"/>
            </a:xfrm>
            <a:custGeom>
              <a:avLst/>
              <a:gdLst>
                <a:gd name="connsiteX0" fmla="*/ 309455 w 308524"/>
                <a:gd name="connsiteY0" fmla="*/ 104725 h 301889"/>
                <a:gd name="connsiteX1" fmla="*/ 242110 w 308524"/>
                <a:gd name="connsiteY1" fmla="*/ 20793 h 301889"/>
                <a:gd name="connsiteX2" fmla="*/ 236138 w 308524"/>
                <a:gd name="connsiteY2" fmla="*/ 16812 h 301889"/>
                <a:gd name="connsiteX3" fmla="*/ 170784 w 308524"/>
                <a:gd name="connsiteY3" fmla="*/ 2215 h 301889"/>
                <a:gd name="connsiteX4" fmla="*/ 143913 w 308524"/>
                <a:gd name="connsiteY4" fmla="*/ 225 h 301889"/>
                <a:gd name="connsiteX5" fmla="*/ 74246 w 308524"/>
                <a:gd name="connsiteY5" fmla="*/ 11504 h 301889"/>
                <a:gd name="connsiteX6" fmla="*/ 14863 w 308524"/>
                <a:gd name="connsiteY6" fmla="*/ 58612 h 301889"/>
                <a:gd name="connsiteX7" fmla="*/ 598 w 308524"/>
                <a:gd name="connsiteY7" fmla="*/ 111028 h 301889"/>
                <a:gd name="connsiteX8" fmla="*/ 25811 w 308524"/>
                <a:gd name="connsiteY8" fmla="*/ 228467 h 301889"/>
                <a:gd name="connsiteX9" fmla="*/ 74577 w 308524"/>
                <a:gd name="connsiteY9" fmla="*/ 280551 h 301889"/>
                <a:gd name="connsiteX10" fmla="*/ 137609 w 308524"/>
                <a:gd name="connsiteY10" fmla="*/ 303774 h 301889"/>
                <a:gd name="connsiteX11" fmla="*/ 166803 w 308524"/>
                <a:gd name="connsiteY11" fmla="*/ 303774 h 301889"/>
                <a:gd name="connsiteX12" fmla="*/ 167135 w 308524"/>
                <a:gd name="connsiteY12" fmla="*/ 303442 h 301889"/>
                <a:gd name="connsiteX13" fmla="*/ 166803 w 308524"/>
                <a:gd name="connsiteY13" fmla="*/ 303774 h 301889"/>
                <a:gd name="connsiteX14" fmla="*/ 172443 w 308524"/>
                <a:gd name="connsiteY14" fmla="*/ 303774 h 301889"/>
                <a:gd name="connsiteX15" fmla="*/ 232157 w 308524"/>
                <a:gd name="connsiteY15" fmla="*/ 284201 h 301889"/>
                <a:gd name="connsiteX16" fmla="*/ 300166 w 308524"/>
                <a:gd name="connsiteY16" fmla="*/ 199937 h 301889"/>
                <a:gd name="connsiteX17" fmla="*/ 310781 w 308524"/>
                <a:gd name="connsiteY17" fmla="*/ 150506 h 301889"/>
                <a:gd name="connsiteX18" fmla="*/ 309455 w 308524"/>
                <a:gd name="connsiteY18" fmla="*/ 104725 h 301889"/>
                <a:gd name="connsiteX19" fmla="*/ 168462 w 308524"/>
                <a:gd name="connsiteY19" fmla="*/ 301783 h 301889"/>
                <a:gd name="connsiteX20" fmla="*/ 168462 w 308524"/>
                <a:gd name="connsiteY20" fmla="*/ 301783 h 301889"/>
                <a:gd name="connsiteX21" fmla="*/ 168462 w 308524"/>
                <a:gd name="connsiteY21" fmla="*/ 301783 h 30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8524" h="301889">
                  <a:moveTo>
                    <a:pt x="309455" y="104725"/>
                  </a:moveTo>
                  <a:cubicBezTo>
                    <a:pt x="301493" y="64916"/>
                    <a:pt x="278270" y="37712"/>
                    <a:pt x="242110" y="20793"/>
                  </a:cubicBezTo>
                  <a:cubicBezTo>
                    <a:pt x="240783" y="18803"/>
                    <a:pt x="238461" y="17476"/>
                    <a:pt x="236138" y="16812"/>
                  </a:cubicBezTo>
                  <a:cubicBezTo>
                    <a:pt x="215238" y="7855"/>
                    <a:pt x="193675" y="1552"/>
                    <a:pt x="170784" y="2215"/>
                  </a:cubicBezTo>
                  <a:cubicBezTo>
                    <a:pt x="161827" y="3874"/>
                    <a:pt x="148225" y="225"/>
                    <a:pt x="143913" y="225"/>
                  </a:cubicBezTo>
                  <a:cubicBezTo>
                    <a:pt x="120027" y="-1102"/>
                    <a:pt x="96805" y="3542"/>
                    <a:pt x="74246" y="11504"/>
                  </a:cubicBezTo>
                  <a:cubicBezTo>
                    <a:pt x="49033" y="20462"/>
                    <a:pt x="29460" y="36385"/>
                    <a:pt x="14863" y="58612"/>
                  </a:cubicBezTo>
                  <a:cubicBezTo>
                    <a:pt x="4247" y="74536"/>
                    <a:pt x="1593" y="92451"/>
                    <a:pt x="598" y="111028"/>
                  </a:cubicBezTo>
                  <a:cubicBezTo>
                    <a:pt x="-1724" y="152497"/>
                    <a:pt x="1925" y="192638"/>
                    <a:pt x="25811" y="228467"/>
                  </a:cubicBezTo>
                  <a:cubicBezTo>
                    <a:pt x="39412" y="248704"/>
                    <a:pt x="54673" y="266286"/>
                    <a:pt x="74577" y="280551"/>
                  </a:cubicBezTo>
                  <a:cubicBezTo>
                    <a:pt x="93819" y="293821"/>
                    <a:pt x="114387" y="302447"/>
                    <a:pt x="137609" y="303774"/>
                  </a:cubicBezTo>
                  <a:cubicBezTo>
                    <a:pt x="147230" y="303774"/>
                    <a:pt x="157183" y="303774"/>
                    <a:pt x="166803" y="303774"/>
                  </a:cubicBezTo>
                  <a:cubicBezTo>
                    <a:pt x="166803" y="303774"/>
                    <a:pt x="166803" y="303442"/>
                    <a:pt x="167135" y="303442"/>
                  </a:cubicBezTo>
                  <a:cubicBezTo>
                    <a:pt x="167135" y="303442"/>
                    <a:pt x="167135" y="303774"/>
                    <a:pt x="166803" y="303774"/>
                  </a:cubicBezTo>
                  <a:cubicBezTo>
                    <a:pt x="168794" y="303774"/>
                    <a:pt x="170452" y="303774"/>
                    <a:pt x="172443" y="303774"/>
                  </a:cubicBezTo>
                  <a:cubicBezTo>
                    <a:pt x="194006" y="302115"/>
                    <a:pt x="214243" y="296807"/>
                    <a:pt x="232157" y="284201"/>
                  </a:cubicBezTo>
                  <a:cubicBezTo>
                    <a:pt x="262678" y="262637"/>
                    <a:pt x="284905" y="234107"/>
                    <a:pt x="300166" y="199937"/>
                  </a:cubicBezTo>
                  <a:cubicBezTo>
                    <a:pt x="307132" y="184013"/>
                    <a:pt x="307796" y="167094"/>
                    <a:pt x="310781" y="150506"/>
                  </a:cubicBezTo>
                  <a:cubicBezTo>
                    <a:pt x="311445" y="136573"/>
                    <a:pt x="309786" y="106384"/>
                    <a:pt x="309455" y="104725"/>
                  </a:cubicBezTo>
                  <a:close/>
                  <a:moveTo>
                    <a:pt x="168462" y="301783"/>
                  </a:moveTo>
                  <a:cubicBezTo>
                    <a:pt x="168130" y="302115"/>
                    <a:pt x="168130" y="302115"/>
                    <a:pt x="168462" y="301783"/>
                  </a:cubicBezTo>
                  <a:cubicBezTo>
                    <a:pt x="168130" y="302115"/>
                    <a:pt x="168130" y="302115"/>
                    <a:pt x="168462" y="301783"/>
                  </a:cubicBezTo>
                  <a:close/>
                </a:path>
              </a:pathLst>
            </a:custGeom>
            <a:solidFill>
              <a:schemeClr val="bg1"/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2D0EB77-7019-4978-A375-6B9EEB042229}"/>
                </a:ext>
              </a:extLst>
            </p:cNvPr>
            <p:cNvSpPr/>
            <p:nvPr/>
          </p:nvSpPr>
          <p:spPr>
            <a:xfrm>
              <a:off x="3972795" y="4220164"/>
              <a:ext cx="142651" cy="281985"/>
            </a:xfrm>
            <a:custGeom>
              <a:avLst/>
              <a:gdLst>
                <a:gd name="connsiteX0" fmla="*/ 73980 w 142651"/>
                <a:gd name="connsiteY0" fmla="*/ 0 h 281985"/>
                <a:gd name="connsiteX1" fmla="*/ 141988 w 142651"/>
                <a:gd name="connsiteY1" fmla="*/ 84264 h 281985"/>
                <a:gd name="connsiteX2" fmla="*/ 143978 w 142651"/>
                <a:gd name="connsiteY2" fmla="*/ 129713 h 281985"/>
                <a:gd name="connsiteX3" fmla="*/ 133362 w 142651"/>
                <a:gd name="connsiteY3" fmla="*/ 179143 h 281985"/>
                <a:gd name="connsiteX4" fmla="*/ 65354 w 142651"/>
                <a:gd name="connsiteY4" fmla="*/ 263407 h 281985"/>
                <a:gd name="connsiteX5" fmla="*/ 5640 w 142651"/>
                <a:gd name="connsiteY5" fmla="*/ 282980 h 281985"/>
                <a:gd name="connsiteX6" fmla="*/ 0 w 142651"/>
                <a:gd name="connsiteY6" fmla="*/ 282980 h 281985"/>
                <a:gd name="connsiteX7" fmla="*/ 72321 w 142651"/>
                <a:gd name="connsiteY7" fmla="*/ 182461 h 281985"/>
                <a:gd name="connsiteX8" fmla="*/ 85591 w 142651"/>
                <a:gd name="connsiteY8" fmla="*/ 69003 h 281985"/>
                <a:gd name="connsiteX9" fmla="*/ 73980 w 142651"/>
                <a:gd name="connsiteY9" fmla="*/ 0 h 28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51" h="281985">
                  <a:moveTo>
                    <a:pt x="73980" y="0"/>
                  </a:moveTo>
                  <a:cubicBezTo>
                    <a:pt x="110472" y="16919"/>
                    <a:pt x="134026" y="44454"/>
                    <a:pt x="141988" y="84264"/>
                  </a:cubicBezTo>
                  <a:cubicBezTo>
                    <a:pt x="142320" y="85923"/>
                    <a:pt x="143978" y="116112"/>
                    <a:pt x="143978" y="129713"/>
                  </a:cubicBezTo>
                  <a:cubicBezTo>
                    <a:pt x="140993" y="146300"/>
                    <a:pt x="140661" y="163220"/>
                    <a:pt x="133362" y="179143"/>
                  </a:cubicBezTo>
                  <a:cubicBezTo>
                    <a:pt x="118102" y="213313"/>
                    <a:pt x="95875" y="241844"/>
                    <a:pt x="65354" y="263407"/>
                  </a:cubicBezTo>
                  <a:cubicBezTo>
                    <a:pt x="47440" y="276014"/>
                    <a:pt x="27203" y="281322"/>
                    <a:pt x="5640" y="282980"/>
                  </a:cubicBezTo>
                  <a:cubicBezTo>
                    <a:pt x="3649" y="282980"/>
                    <a:pt x="1990" y="282980"/>
                    <a:pt x="0" y="282980"/>
                  </a:cubicBezTo>
                  <a:cubicBezTo>
                    <a:pt x="2986" y="276345"/>
                    <a:pt x="58719" y="220280"/>
                    <a:pt x="72321" y="182461"/>
                  </a:cubicBezTo>
                  <a:cubicBezTo>
                    <a:pt x="85259" y="145637"/>
                    <a:pt x="88908" y="107818"/>
                    <a:pt x="85591" y="69003"/>
                  </a:cubicBezTo>
                  <a:cubicBezTo>
                    <a:pt x="83600" y="45449"/>
                    <a:pt x="78624" y="22891"/>
                    <a:pt x="7398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3B0DF99-9BAD-4203-A0C9-76C7461BEA95}"/>
                </a:ext>
              </a:extLst>
            </p:cNvPr>
            <p:cNvSpPr/>
            <p:nvPr/>
          </p:nvSpPr>
          <p:spPr>
            <a:xfrm>
              <a:off x="3885014" y="4061908"/>
              <a:ext cx="185778" cy="182461"/>
            </a:xfrm>
            <a:custGeom>
              <a:avLst/>
              <a:gdLst>
                <a:gd name="connsiteX0" fmla="*/ 176358 w 185778"/>
                <a:gd name="connsiteY0" fmla="*/ 32524 h 182460"/>
                <a:gd name="connsiteX1" fmla="*/ 105364 w 185778"/>
                <a:gd name="connsiteY1" fmla="*/ 76646 h 182460"/>
                <a:gd name="connsiteX2" fmla="*/ 95411 w 185778"/>
                <a:gd name="connsiteY2" fmla="*/ 90579 h 182460"/>
                <a:gd name="connsiteX3" fmla="*/ 93089 w 185778"/>
                <a:gd name="connsiteY3" fmla="*/ 78968 h 182460"/>
                <a:gd name="connsiteX4" fmla="*/ 11479 w 185778"/>
                <a:gd name="connsiteY4" fmla="*/ 1671 h 182460"/>
                <a:gd name="connsiteX5" fmla="*/ 532 w 185778"/>
                <a:gd name="connsiteY5" fmla="*/ 10297 h 182460"/>
                <a:gd name="connsiteX6" fmla="*/ 35697 w 185778"/>
                <a:gd name="connsiteY6" fmla="*/ 74656 h 182460"/>
                <a:gd name="connsiteX7" fmla="*/ 86454 w 185778"/>
                <a:gd name="connsiteY7" fmla="*/ 95887 h 182460"/>
                <a:gd name="connsiteX8" fmla="*/ 90435 w 185778"/>
                <a:gd name="connsiteY8" fmla="*/ 103186 h 182460"/>
                <a:gd name="connsiteX9" fmla="*/ 76502 w 185778"/>
                <a:gd name="connsiteY9" fmla="*/ 141669 h 182460"/>
                <a:gd name="connsiteX10" fmla="*/ 69867 w 185778"/>
                <a:gd name="connsiteY10" fmla="*/ 174511 h 182460"/>
                <a:gd name="connsiteX11" fmla="*/ 75838 w 185778"/>
                <a:gd name="connsiteY11" fmla="*/ 182805 h 182460"/>
                <a:gd name="connsiteX12" fmla="*/ 85127 w 185778"/>
                <a:gd name="connsiteY12" fmla="*/ 176834 h 182460"/>
                <a:gd name="connsiteX13" fmla="*/ 92757 w 185778"/>
                <a:gd name="connsiteY13" fmla="*/ 142664 h 182460"/>
                <a:gd name="connsiteX14" fmla="*/ 118302 w 185778"/>
                <a:gd name="connsiteY14" fmla="*/ 85935 h 182460"/>
                <a:gd name="connsiteX15" fmla="*/ 181334 w 185778"/>
                <a:gd name="connsiteY15" fmla="*/ 47784 h 182460"/>
                <a:gd name="connsiteX16" fmla="*/ 186642 w 185778"/>
                <a:gd name="connsiteY16" fmla="*/ 42476 h 182460"/>
                <a:gd name="connsiteX17" fmla="*/ 176358 w 185778"/>
                <a:gd name="connsiteY17" fmla="*/ 32524 h 18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778" h="182460">
                  <a:moveTo>
                    <a:pt x="176358" y="32524"/>
                  </a:moveTo>
                  <a:cubicBezTo>
                    <a:pt x="146500" y="37168"/>
                    <a:pt x="122615" y="51765"/>
                    <a:pt x="105364" y="76646"/>
                  </a:cubicBezTo>
                  <a:cubicBezTo>
                    <a:pt x="102046" y="81291"/>
                    <a:pt x="100056" y="86930"/>
                    <a:pt x="95411" y="90579"/>
                  </a:cubicBezTo>
                  <a:cubicBezTo>
                    <a:pt x="94748" y="86598"/>
                    <a:pt x="94084" y="82618"/>
                    <a:pt x="93089" y="78968"/>
                  </a:cubicBezTo>
                  <a:cubicBezTo>
                    <a:pt x="80151" y="38163"/>
                    <a:pt x="54938" y="9965"/>
                    <a:pt x="11479" y="1671"/>
                  </a:cubicBezTo>
                  <a:cubicBezTo>
                    <a:pt x="-464" y="-1315"/>
                    <a:pt x="-795" y="-1315"/>
                    <a:pt x="532" y="10297"/>
                  </a:cubicBezTo>
                  <a:cubicBezTo>
                    <a:pt x="3849" y="36173"/>
                    <a:pt x="14797" y="58400"/>
                    <a:pt x="35697" y="74656"/>
                  </a:cubicBezTo>
                  <a:cubicBezTo>
                    <a:pt x="50625" y="86267"/>
                    <a:pt x="67876" y="92570"/>
                    <a:pt x="86454" y="95887"/>
                  </a:cubicBezTo>
                  <a:cubicBezTo>
                    <a:pt x="91762" y="96883"/>
                    <a:pt x="93089" y="97878"/>
                    <a:pt x="90435" y="103186"/>
                  </a:cubicBezTo>
                  <a:cubicBezTo>
                    <a:pt x="84464" y="115460"/>
                    <a:pt x="80151" y="128399"/>
                    <a:pt x="76502" y="141669"/>
                  </a:cubicBezTo>
                  <a:cubicBezTo>
                    <a:pt x="74179" y="152616"/>
                    <a:pt x="71857" y="163564"/>
                    <a:pt x="69867" y="174511"/>
                  </a:cubicBezTo>
                  <a:cubicBezTo>
                    <a:pt x="68871" y="179488"/>
                    <a:pt x="69535" y="182473"/>
                    <a:pt x="75838" y="182805"/>
                  </a:cubicBezTo>
                  <a:cubicBezTo>
                    <a:pt x="80814" y="182805"/>
                    <a:pt x="84132" y="183469"/>
                    <a:pt x="85127" y="176834"/>
                  </a:cubicBezTo>
                  <a:cubicBezTo>
                    <a:pt x="86454" y="165223"/>
                    <a:pt x="89108" y="153611"/>
                    <a:pt x="92757" y="142664"/>
                  </a:cubicBezTo>
                  <a:cubicBezTo>
                    <a:pt x="98065" y="122427"/>
                    <a:pt x="106027" y="102854"/>
                    <a:pt x="118302" y="85935"/>
                  </a:cubicBezTo>
                  <a:cubicBezTo>
                    <a:pt x="133894" y="64371"/>
                    <a:pt x="154131" y="50438"/>
                    <a:pt x="181334" y="47784"/>
                  </a:cubicBezTo>
                  <a:cubicBezTo>
                    <a:pt x="184983" y="47452"/>
                    <a:pt x="186310" y="46457"/>
                    <a:pt x="186642" y="42476"/>
                  </a:cubicBezTo>
                  <a:cubicBezTo>
                    <a:pt x="187305" y="33851"/>
                    <a:pt x="184319" y="31197"/>
                    <a:pt x="176358" y="32524"/>
                  </a:cubicBezTo>
                  <a:close/>
                </a:path>
              </a:pathLst>
            </a:custGeom>
            <a:solidFill>
              <a:schemeClr val="bg1"/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18529EF-2542-45F9-B887-0E69034CF441}"/>
              </a:ext>
            </a:extLst>
          </p:cNvPr>
          <p:cNvGrpSpPr/>
          <p:nvPr/>
        </p:nvGrpSpPr>
        <p:grpSpPr>
          <a:xfrm>
            <a:off x="5423918" y="3927441"/>
            <a:ext cx="1368152" cy="923330"/>
            <a:chOff x="3324740" y="1715063"/>
            <a:chExt cx="1260140" cy="92333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224E7AD-698F-44F6-BACD-219931DF349B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B1CA209-43A1-4FC8-B741-407186EC3B49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9AF6522-7779-4025-8C39-906568023AA0}"/>
              </a:ext>
            </a:extLst>
          </p:cNvPr>
          <p:cNvGrpSpPr/>
          <p:nvPr/>
        </p:nvGrpSpPr>
        <p:grpSpPr>
          <a:xfrm>
            <a:off x="9503701" y="3927441"/>
            <a:ext cx="1368152" cy="923330"/>
            <a:chOff x="3324740" y="1715063"/>
            <a:chExt cx="1260140" cy="923330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570E2D4-7F27-4404-A234-492EB75D70C3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4A48FC7-DFAC-4EC5-882D-BCF5FA4357BE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52E1682-940C-4530-A92B-2E0B6CA5B644}"/>
              </a:ext>
            </a:extLst>
          </p:cNvPr>
          <p:cNvGrpSpPr/>
          <p:nvPr/>
        </p:nvGrpSpPr>
        <p:grpSpPr>
          <a:xfrm>
            <a:off x="7549535" y="3927441"/>
            <a:ext cx="1368152" cy="923330"/>
            <a:chOff x="3324740" y="1715063"/>
            <a:chExt cx="1260140" cy="923330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0360B73-7783-4AE7-89CD-B17FD6FFAF28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CA92DF6-4266-43D2-8EF7-6835192565C6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EA58FAD-FABD-4B98-8DBF-E4B856AE7F1A}"/>
              </a:ext>
            </a:extLst>
          </p:cNvPr>
          <p:cNvGrpSpPr/>
          <p:nvPr/>
        </p:nvGrpSpPr>
        <p:grpSpPr>
          <a:xfrm>
            <a:off x="3288776" y="3927441"/>
            <a:ext cx="1368152" cy="923330"/>
            <a:chOff x="3324740" y="1715063"/>
            <a:chExt cx="1260140" cy="923330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FEA9FDD-EFB6-449E-B0C6-12C0CE82F9E6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38FC339-1948-4EE3-81E7-4CA14AA0A4F3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036885E-C058-4671-9E0B-6215E144CDED}"/>
              </a:ext>
            </a:extLst>
          </p:cNvPr>
          <p:cNvGrpSpPr/>
          <p:nvPr/>
        </p:nvGrpSpPr>
        <p:grpSpPr>
          <a:xfrm>
            <a:off x="1335081" y="3927441"/>
            <a:ext cx="1368152" cy="923330"/>
            <a:chOff x="3324740" y="1715063"/>
            <a:chExt cx="1260140" cy="92333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063C8E9-EC94-4E5E-A86D-2C349B4C0456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C2DB613-031D-491E-986A-EA1CFB20FDB6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688613A9-5BF9-4408-A97E-3D6937277CF9}"/>
              </a:ext>
            </a:extLst>
          </p:cNvPr>
          <p:cNvSpPr/>
          <p:nvPr/>
        </p:nvSpPr>
        <p:spPr>
          <a:xfrm>
            <a:off x="1430433" y="5455444"/>
            <a:ext cx="1177448" cy="407391"/>
          </a:xfrm>
          <a:prstGeom prst="roundRect">
            <a:avLst>
              <a:gd name="adj" fmla="val 2333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9A6BC9-9EC3-4C46-86F1-DABA8213EC1C}"/>
              </a:ext>
            </a:extLst>
          </p:cNvPr>
          <p:cNvSpPr txBox="1"/>
          <p:nvPr/>
        </p:nvSpPr>
        <p:spPr>
          <a:xfrm>
            <a:off x="1402280" y="5493375"/>
            <a:ext cx="12340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C4D0B3A4-ED14-463E-83E3-622E2C69C830}"/>
              </a:ext>
            </a:extLst>
          </p:cNvPr>
          <p:cNvSpPr/>
          <p:nvPr/>
        </p:nvSpPr>
        <p:spPr>
          <a:xfrm>
            <a:off x="3463963" y="5443568"/>
            <a:ext cx="1177448" cy="407391"/>
          </a:xfrm>
          <a:prstGeom prst="roundRect">
            <a:avLst>
              <a:gd name="adj" fmla="val 2333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458C5A-79EF-4C7F-8BDA-FB85450D0D03}"/>
              </a:ext>
            </a:extLst>
          </p:cNvPr>
          <p:cNvSpPr txBox="1"/>
          <p:nvPr/>
        </p:nvSpPr>
        <p:spPr>
          <a:xfrm>
            <a:off x="3518938" y="5505250"/>
            <a:ext cx="1231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1EA89990-DC5C-4C3C-8C36-675915931768}"/>
              </a:ext>
            </a:extLst>
          </p:cNvPr>
          <p:cNvSpPr/>
          <p:nvPr/>
        </p:nvSpPr>
        <p:spPr>
          <a:xfrm>
            <a:off x="5521243" y="5455444"/>
            <a:ext cx="1177448" cy="407391"/>
          </a:xfrm>
          <a:prstGeom prst="roundRect">
            <a:avLst>
              <a:gd name="adj" fmla="val 2333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803743E-EF63-4400-87C1-BC09675A2707}"/>
              </a:ext>
            </a:extLst>
          </p:cNvPr>
          <p:cNvSpPr txBox="1"/>
          <p:nvPr/>
        </p:nvSpPr>
        <p:spPr>
          <a:xfrm>
            <a:off x="5564342" y="5505250"/>
            <a:ext cx="1228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83815DFD-EC4C-438F-A50C-1773F331B325}"/>
              </a:ext>
            </a:extLst>
          </p:cNvPr>
          <p:cNvSpPr/>
          <p:nvPr/>
        </p:nvSpPr>
        <p:spPr>
          <a:xfrm>
            <a:off x="7566648" y="5455444"/>
            <a:ext cx="1177448" cy="407391"/>
          </a:xfrm>
          <a:prstGeom prst="roundRect">
            <a:avLst>
              <a:gd name="adj" fmla="val 2333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E0CE61C-A36B-4DFA-8F94-1E07C744BD8B}"/>
              </a:ext>
            </a:extLst>
          </p:cNvPr>
          <p:cNvSpPr txBox="1"/>
          <p:nvPr/>
        </p:nvSpPr>
        <p:spPr>
          <a:xfrm>
            <a:off x="7526621" y="5481499"/>
            <a:ext cx="1261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8C680663-E10B-4789-804A-62979A9F5BB2}"/>
              </a:ext>
            </a:extLst>
          </p:cNvPr>
          <p:cNvSpPr/>
          <p:nvPr/>
        </p:nvSpPr>
        <p:spPr>
          <a:xfrm>
            <a:off x="9612054" y="5455444"/>
            <a:ext cx="1177448" cy="407391"/>
          </a:xfrm>
          <a:prstGeom prst="roundRect">
            <a:avLst>
              <a:gd name="adj" fmla="val 2333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2E3878-DC4A-4762-90CA-5A4630B2C5EF}"/>
              </a:ext>
            </a:extLst>
          </p:cNvPr>
          <p:cNvSpPr txBox="1"/>
          <p:nvPr/>
        </p:nvSpPr>
        <p:spPr>
          <a:xfrm>
            <a:off x="9572026" y="5505250"/>
            <a:ext cx="130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2498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18BDCE-E71C-447E-810D-908820AF489B}"/>
              </a:ext>
            </a:extLst>
          </p:cNvPr>
          <p:cNvSpPr txBox="1"/>
          <p:nvPr/>
        </p:nvSpPr>
        <p:spPr>
          <a:xfrm rot="16200000">
            <a:off x="9222105" y="2963036"/>
            <a:ext cx="496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ارائه نمونه کارها مواد غذایی</a:t>
            </a:r>
            <a:endParaRPr lang="en-US" altLang="ko-KR" sz="2400" b="1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F63A4-E224-47D2-A096-3A502629F56E}"/>
              </a:ext>
            </a:extLst>
          </p:cNvPr>
          <p:cNvSpPr txBox="1"/>
          <p:nvPr/>
        </p:nvSpPr>
        <p:spPr>
          <a:xfrm>
            <a:off x="592183" y="5446907"/>
            <a:ext cx="2811915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800" b="1" dirty="0">
                <a:solidFill>
                  <a:schemeClr val="accent1"/>
                </a:solidFill>
                <a:cs typeface="B Nazanin" pitchFamily="2" charset="-78"/>
              </a:rPr>
              <a:t>اسلاید</a:t>
            </a:r>
            <a:endParaRPr lang="ko-KR" altLang="en-US" sz="2800" b="1" dirty="0">
              <a:solidFill>
                <a:schemeClr val="accent1"/>
              </a:solidFill>
              <a:cs typeface="B Nazanin" pitchFamily="2" charset="-78"/>
            </a:endParaRPr>
          </a:p>
          <a:p>
            <a:pPr algn="r"/>
            <a:r>
              <a:rPr lang="fa-IR" altLang="ko-KR" sz="28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4219E3-B40F-45B3-B1E0-07A9D9BDDB10}"/>
              </a:ext>
            </a:extLst>
          </p:cNvPr>
          <p:cNvSpPr txBox="1"/>
          <p:nvPr/>
        </p:nvSpPr>
        <p:spPr>
          <a:xfrm>
            <a:off x="560063" y="1249801"/>
            <a:ext cx="29582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r>
              <a:rPr lang="en-US" altLang="ko-KR" sz="1200" dirty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6B97A6-438D-40BD-AC11-849436214B2E}"/>
              </a:ext>
            </a:extLst>
          </p:cNvPr>
          <p:cNvSpPr txBox="1"/>
          <p:nvPr/>
        </p:nvSpPr>
        <p:spPr>
          <a:xfrm>
            <a:off x="3153138" y="266553"/>
            <a:ext cx="339778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1"/>
                </a:solidFill>
                <a:cs typeface="B Nazanin" pitchFamily="2" charset="-78"/>
              </a:rPr>
              <a:t>قالب پاورپوینت ( رژیم غذایی) قابل ویرایش می باشد</a:t>
            </a:r>
            <a:endParaRPr lang="ko-KR" altLang="en-US" sz="24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0C3CFA-1D69-4A13-B569-16F212C7363A}"/>
              </a:ext>
            </a:extLst>
          </p:cNvPr>
          <p:cNvSpPr txBox="1"/>
          <p:nvPr/>
        </p:nvSpPr>
        <p:spPr>
          <a:xfrm>
            <a:off x="4162566" y="1856463"/>
            <a:ext cx="247024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accent1"/>
                </a:solidFill>
                <a:cs typeface="B Nazanin" pitchFamily="2" charset="-78"/>
              </a:rPr>
              <a:t>طرح بندی اسلاید متن پاک برای ارائه خود</a:t>
            </a:r>
            <a:endParaRPr lang="ko-KR" altLang="en-US" sz="14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595483-A5BA-454B-B77E-DC58677C1A66}"/>
              </a:ext>
            </a:extLst>
          </p:cNvPr>
          <p:cNvSpPr/>
          <p:nvPr/>
        </p:nvSpPr>
        <p:spPr>
          <a:xfrm>
            <a:off x="560063" y="1845502"/>
            <a:ext cx="2958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BD356C-5D14-43A4-9F45-BE38835269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CEE5A6E-B780-4AB8-8AC7-0558EEB35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69112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5186</Words>
  <Application>Microsoft Office PowerPoint</Application>
  <PresentationFormat>Widescreen</PresentationFormat>
  <Paragraphs>584</Paragraphs>
  <Slides>58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0" baseType="lpstr">
      <vt:lpstr>Amatic SC</vt:lpstr>
      <vt:lpstr>Arial</vt:lpstr>
      <vt:lpstr>Arial Black</vt:lpstr>
      <vt:lpstr>Arial Rounded MT Bold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غذای رستوران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2023-10-23T13:26:48Z</dcterms:created>
  <dcterms:modified xsi:type="dcterms:W3CDTF">2023-10-23T14:08:31Z</dcterms:modified>
</cp:coreProperties>
</file>